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48" r:id="rId2"/>
  </p:sldMasterIdLst>
  <p:sldIdLst>
    <p:sldId id="258" r:id="rId3"/>
    <p:sldId id="256" r:id="rId4"/>
    <p:sldId id="257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 snapToObjects="1">
      <p:cViewPr varScale="1">
        <p:scale>
          <a:sx n="212" d="100"/>
          <a:sy n="212" d="100"/>
        </p:scale>
        <p:origin x="1536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16-CMH-0019 Peak Award PowerPoint Slide bkgd 3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64B50-F3CB-BE47-A07B-FE6548332523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F807D-7EAF-5942-8B3F-19B32DBBC4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64B50-F3CB-BE47-A07B-FE6548332523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F807D-7EAF-5942-8B3F-19B32DBBC4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64B50-F3CB-BE47-A07B-FE6548332523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F807D-7EAF-5942-8B3F-19B32DBBC4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64B50-F3CB-BE47-A07B-FE6548332523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F807D-7EAF-5942-8B3F-19B32DBBC4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479FC-A5CA-2647-B320-12A73D9B12B6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14A22-5061-914E-B397-E755E836EF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479FC-A5CA-2647-B320-12A73D9B12B6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14A22-5061-914E-B397-E755E836EF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479FC-A5CA-2647-B320-12A73D9B12B6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14A22-5061-914E-B397-E755E836EF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479FC-A5CA-2647-B320-12A73D9B12B6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14A22-5061-914E-B397-E755E836EF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479FC-A5CA-2647-B320-12A73D9B12B6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14A22-5061-914E-B397-E755E836EF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479FC-A5CA-2647-B320-12A73D9B12B6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14A22-5061-914E-B397-E755E836EF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6-CMH-0019 Peak Award PowerPoint Slide bkgd 2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6923"/>
            <a:ext cx="8229600" cy="603277"/>
          </a:xfrm>
        </p:spPr>
        <p:txBody>
          <a:bodyPr>
            <a:normAutofit/>
          </a:bodyPr>
          <a:lstStyle>
            <a:lvl1pPr>
              <a:defRPr sz="3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479FC-A5CA-2647-B320-12A73D9B12B6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14A22-5061-914E-B397-E755E836EF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479FC-A5CA-2647-B320-12A73D9B12B6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14A22-5061-914E-B397-E755E836EF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479FC-A5CA-2647-B320-12A73D9B12B6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14A22-5061-914E-B397-E755E836EF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479FC-A5CA-2647-B320-12A73D9B12B6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14A22-5061-914E-B397-E755E836EF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479FC-A5CA-2647-B320-12A73D9B12B6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14A22-5061-914E-B397-E755E836EF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6-CMH-0019 Peak Award PowerPoint Slide bkgd 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225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64B50-F3CB-BE47-A07B-FE6548332523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F807D-7EAF-5942-8B3F-19B32DBBC4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64B50-F3CB-BE47-A07B-FE6548332523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F807D-7EAF-5942-8B3F-19B32DBBC4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64B50-F3CB-BE47-A07B-FE6548332523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F807D-7EAF-5942-8B3F-19B32DBBC4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64B50-F3CB-BE47-A07B-FE6548332523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F807D-7EAF-5942-8B3F-19B32DBBC4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64B50-F3CB-BE47-A07B-FE6548332523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F807D-7EAF-5942-8B3F-19B32DBBC4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64B50-F3CB-BE47-A07B-FE6548332523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F807D-7EAF-5942-8B3F-19B32DBBC4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964B50-F3CB-BE47-A07B-FE6548332523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DF807D-7EAF-5942-8B3F-19B32DBBC41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72" r:id="rId2"/>
    <p:sldLayoutId id="2147483673" r:id="rId3"/>
    <p:sldLayoutId id="2147483661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E479FC-A5CA-2647-B320-12A73D9B12B6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14A22-5061-914E-B397-E755E836EFF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Lessons Learned from COVID    (1</a:t>
            </a:r>
            <a:r>
              <a:rPr lang="en-US" baseline="30000" dirty="0" smtClean="0"/>
              <a:t>st</a:t>
            </a:r>
            <a:r>
              <a:rPr lang="en-US" dirty="0" smtClean="0"/>
              <a:t> Round)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Community Hospital</a:t>
            </a:r>
          </a:p>
          <a:p>
            <a:r>
              <a:rPr lang="en-US" dirty="0" smtClean="0"/>
              <a:t>McCook, Nebraska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61305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59961"/>
            <a:ext cx="8229600" cy="960439"/>
          </a:xfrm>
        </p:spPr>
        <p:txBody>
          <a:bodyPr>
            <a:normAutofit/>
          </a:bodyPr>
          <a:lstStyle/>
          <a:p>
            <a:r>
              <a:rPr lang="en-US" dirty="0" smtClean="0"/>
              <a:t>Things that went well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49668" y="1320400"/>
            <a:ext cx="8229600" cy="4422854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Great teams</a:t>
            </a:r>
          </a:p>
          <a:p>
            <a:pPr lvl="1"/>
            <a:r>
              <a:rPr lang="en-US" dirty="0" smtClean="0"/>
              <a:t>Code Process</a:t>
            </a:r>
          </a:p>
          <a:p>
            <a:pPr lvl="1"/>
            <a:r>
              <a:rPr lang="en-US" dirty="0" smtClean="0"/>
              <a:t>Intubating process </a:t>
            </a:r>
          </a:p>
          <a:p>
            <a:pPr lvl="1"/>
            <a:r>
              <a:rPr lang="en-US" dirty="0" smtClean="0"/>
              <a:t>OB process</a:t>
            </a:r>
          </a:p>
          <a:p>
            <a:pPr marL="339725" lvl="1">
              <a:buFont typeface="Arial" panose="020B0604020202020204" pitchFamily="34" charset="0"/>
              <a:buChar char="•"/>
              <a:tabLst>
                <a:tab pos="400050" algn="l"/>
              </a:tabLst>
            </a:pPr>
            <a:r>
              <a:rPr lang="en-US" dirty="0" smtClean="0"/>
              <a:t>Relaying on our experts IT, Materials IP</a:t>
            </a:r>
          </a:p>
          <a:p>
            <a:pPr marL="339725" lvl="1">
              <a:buFont typeface="Arial" panose="020B0604020202020204" pitchFamily="34" charset="0"/>
              <a:buChar char="•"/>
              <a:tabLst>
                <a:tab pos="400050" algn="l"/>
              </a:tabLst>
            </a:pPr>
            <a:r>
              <a:rPr lang="en-US" dirty="0" smtClean="0"/>
              <a:t>Weekly updates</a:t>
            </a:r>
          </a:p>
          <a:p>
            <a:pPr marL="339725" lvl="1">
              <a:buFont typeface="Arial" panose="020B0604020202020204" pitchFamily="34" charset="0"/>
              <a:buChar char="•"/>
              <a:tabLst>
                <a:tab pos="400050" algn="l"/>
              </a:tabLst>
            </a:pPr>
            <a:r>
              <a:rPr lang="en-US" dirty="0" smtClean="0"/>
              <a:t>Relied on other facilities CHC and Med center</a:t>
            </a:r>
          </a:p>
          <a:p>
            <a:pPr marL="339725" lvl="1">
              <a:buFont typeface="Arial" panose="020B0604020202020204" pitchFamily="34" charset="0"/>
              <a:buChar char="•"/>
              <a:tabLst>
                <a:tab pos="400050" algn="l"/>
              </a:tabLst>
            </a:pPr>
            <a:r>
              <a:rPr lang="en-US" dirty="0" smtClean="0"/>
              <a:t>Shut down services pretty quickly – cross trained staff </a:t>
            </a:r>
          </a:p>
          <a:p>
            <a:pPr marL="339725" lvl="1">
              <a:buFont typeface="Arial" panose="020B0604020202020204" pitchFamily="34" charset="0"/>
              <a:buChar char="•"/>
              <a:tabLst>
                <a:tab pos="400050" algn="l"/>
              </a:tabLst>
            </a:pPr>
            <a:r>
              <a:rPr lang="en-US" dirty="0" smtClean="0"/>
              <a:t>Modified rooms to make </a:t>
            </a:r>
            <a:r>
              <a:rPr lang="en-US" dirty="0" err="1" smtClean="0"/>
              <a:t>neg</a:t>
            </a:r>
            <a:r>
              <a:rPr lang="en-US" dirty="0" smtClean="0"/>
              <a:t> pressure</a:t>
            </a:r>
          </a:p>
          <a:p>
            <a:pPr marL="339725" lvl="1">
              <a:buFont typeface="Arial" panose="020B0604020202020204" pitchFamily="34" charset="0"/>
              <a:buChar char="•"/>
              <a:tabLst>
                <a:tab pos="400050" algn="l"/>
              </a:tabLst>
            </a:pPr>
            <a:r>
              <a:rPr lang="en-US" dirty="0" smtClean="0"/>
              <a:t>Set up ER as a COVID ER</a:t>
            </a:r>
            <a:endParaRPr lang="en-US" dirty="0" smtClean="0"/>
          </a:p>
          <a:p>
            <a:pPr marL="287338" lvl="1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20414"/>
            <a:ext cx="8229600" cy="997224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Lessons Learned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359166"/>
          </a:xfrm>
        </p:spPr>
        <p:txBody>
          <a:bodyPr/>
          <a:lstStyle/>
          <a:p>
            <a:r>
              <a:rPr lang="en-US" dirty="0" smtClean="0"/>
              <a:t>Too much information coming at one time</a:t>
            </a:r>
          </a:p>
          <a:p>
            <a:r>
              <a:rPr lang="en-US" dirty="0" smtClean="0"/>
              <a:t>Staff scared</a:t>
            </a:r>
          </a:p>
          <a:p>
            <a:r>
              <a:rPr lang="en-US" dirty="0" smtClean="0"/>
              <a:t>Not everyone learns the same</a:t>
            </a:r>
          </a:p>
          <a:p>
            <a:r>
              <a:rPr lang="en-US" dirty="0" smtClean="0"/>
              <a:t>Decisions made out of incident command problematic and adding to fear</a:t>
            </a:r>
          </a:p>
          <a:p>
            <a:r>
              <a:rPr lang="en-US" dirty="0" smtClean="0"/>
              <a:t>All communication needs to come from one central person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</TotalTime>
  <Words>101</Words>
  <Application>Microsoft Office PowerPoint</Application>
  <PresentationFormat>On-screen Show (4:3)</PresentationFormat>
  <Paragraphs>22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Office Theme</vt:lpstr>
      <vt:lpstr>Office Theme</vt:lpstr>
      <vt:lpstr>Lessons Learned from COVID    (1st Round)</vt:lpstr>
      <vt:lpstr>Things that went well</vt:lpstr>
      <vt:lpstr>Lessons Learned</vt:lpstr>
    </vt:vector>
  </TitlesOfParts>
  <Company>Idea Bank Marketing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Danny Nicklin</dc:creator>
  <cp:lastModifiedBy>Sharon Conroy</cp:lastModifiedBy>
  <cp:revision>7</cp:revision>
  <dcterms:created xsi:type="dcterms:W3CDTF">2016-03-04T15:04:36Z</dcterms:created>
  <dcterms:modified xsi:type="dcterms:W3CDTF">2020-10-05T21:10:08Z</dcterms:modified>
</cp:coreProperties>
</file>