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sldIdLst>
    <p:sldId id="256" r:id="rId5"/>
    <p:sldId id="258" r:id="rId6"/>
    <p:sldId id="936" r:id="rId7"/>
    <p:sldId id="1094" r:id="rId8"/>
    <p:sldId id="265" r:id="rId9"/>
    <p:sldId id="1095" r:id="rId10"/>
    <p:sldId id="1096" r:id="rId11"/>
    <p:sldId id="1099" r:id="rId12"/>
    <p:sldId id="1097" r:id="rId13"/>
    <p:sldId id="1098" r:id="rId14"/>
    <p:sldId id="1101" r:id="rId15"/>
    <p:sldId id="26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9F2A7C4-E99F-4574-B301-FC93A23A20A9}">
          <p14:sldIdLst>
            <p14:sldId id="256"/>
            <p14:sldId id="258"/>
            <p14:sldId id="936"/>
            <p14:sldId id="1094"/>
            <p14:sldId id="265"/>
            <p14:sldId id="1095"/>
            <p14:sldId id="1096"/>
            <p14:sldId id="1099"/>
            <p14:sldId id="1097"/>
            <p14:sldId id="1098"/>
            <p14:sldId id="1101"/>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91DD"/>
    <a:srgbClr val="0004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F0EAA8-62EA-4C64-BB4C-29FA4B1D0025}" v="29" dt="2021-06-25T21:53:07.2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85" autoAdjust="0"/>
    <p:restoredTop sz="83734" autoAdjust="0"/>
  </p:normalViewPr>
  <p:slideViewPr>
    <p:cSldViewPr>
      <p:cViewPr varScale="1">
        <p:scale>
          <a:sx n="92" d="100"/>
          <a:sy n="92" d="100"/>
        </p:scale>
        <p:origin x="208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kinner, Anne M" userId="ff950a3f-8c84-49de-993b-0678d78c3672" providerId="ADAL" clId="{81F0EAA8-62EA-4C64-BB4C-29FA4B1D0025}"/>
    <pc:docChg chg="undo custSel modSld">
      <pc:chgData name="Skinner, Anne M" userId="ff950a3f-8c84-49de-993b-0678d78c3672" providerId="ADAL" clId="{81F0EAA8-62EA-4C64-BB4C-29FA4B1D0025}" dt="2021-06-25T21:53:53.858" v="91" actId="14100"/>
      <pc:docMkLst>
        <pc:docMk/>
      </pc:docMkLst>
      <pc:sldChg chg="modSp mod">
        <pc:chgData name="Skinner, Anne M" userId="ff950a3f-8c84-49de-993b-0678d78c3672" providerId="ADAL" clId="{81F0EAA8-62EA-4C64-BB4C-29FA4B1D0025}" dt="2021-06-25T21:29:03.557" v="17" actId="1076"/>
        <pc:sldMkLst>
          <pc:docMk/>
          <pc:sldMk cId="2191114288" sldId="256"/>
        </pc:sldMkLst>
        <pc:spChg chg="mod">
          <ac:chgData name="Skinner, Anne M" userId="ff950a3f-8c84-49de-993b-0678d78c3672" providerId="ADAL" clId="{81F0EAA8-62EA-4C64-BB4C-29FA4B1D0025}" dt="2021-06-25T21:29:03.557" v="17" actId="1076"/>
          <ac:spMkLst>
            <pc:docMk/>
            <pc:sldMk cId="2191114288" sldId="256"/>
            <ac:spMk id="3" creationId="{00000000-0000-0000-0000-000000000000}"/>
          </ac:spMkLst>
        </pc:spChg>
      </pc:sldChg>
      <pc:sldChg chg="modSp mod">
        <pc:chgData name="Skinner, Anne M" userId="ff950a3f-8c84-49de-993b-0678d78c3672" providerId="ADAL" clId="{81F0EAA8-62EA-4C64-BB4C-29FA4B1D0025}" dt="2021-06-25T21:29:24.778" v="18" actId="1076"/>
        <pc:sldMkLst>
          <pc:docMk/>
          <pc:sldMk cId="1343385751" sldId="265"/>
        </pc:sldMkLst>
        <pc:spChg chg="mod">
          <ac:chgData name="Skinner, Anne M" userId="ff950a3f-8c84-49de-993b-0678d78c3672" providerId="ADAL" clId="{81F0EAA8-62EA-4C64-BB4C-29FA4B1D0025}" dt="2021-06-25T21:29:24.778" v="18" actId="1076"/>
          <ac:spMkLst>
            <pc:docMk/>
            <pc:sldMk cId="1343385751" sldId="265"/>
            <ac:spMk id="3" creationId="{00000000-0000-0000-0000-000000000000}"/>
          </ac:spMkLst>
        </pc:spChg>
      </pc:sldChg>
      <pc:sldChg chg="modNotesTx">
        <pc:chgData name="Skinner, Anne M" userId="ff950a3f-8c84-49de-993b-0678d78c3672" providerId="ADAL" clId="{81F0EAA8-62EA-4C64-BB4C-29FA4B1D0025}" dt="2021-06-25T21:27:26.071" v="3" actId="6549"/>
        <pc:sldMkLst>
          <pc:docMk/>
          <pc:sldMk cId="3066735302" sldId="936"/>
        </pc:sldMkLst>
      </pc:sldChg>
      <pc:sldChg chg="addSp delSp modSp mod modNotesTx">
        <pc:chgData name="Skinner, Anne M" userId="ff950a3f-8c84-49de-993b-0678d78c3672" providerId="ADAL" clId="{81F0EAA8-62EA-4C64-BB4C-29FA4B1D0025}" dt="2021-06-25T21:48:21.590" v="81" actId="207"/>
        <pc:sldMkLst>
          <pc:docMk/>
          <pc:sldMk cId="2048818297" sldId="1096"/>
        </pc:sldMkLst>
        <pc:spChg chg="del">
          <ac:chgData name="Skinner, Anne M" userId="ff950a3f-8c84-49de-993b-0678d78c3672" providerId="ADAL" clId="{81F0EAA8-62EA-4C64-BB4C-29FA4B1D0025}" dt="2021-06-25T21:30:56.602" v="19" actId="12084"/>
          <ac:spMkLst>
            <pc:docMk/>
            <pc:sldMk cId="2048818297" sldId="1096"/>
            <ac:spMk id="3" creationId="{DA46DA15-4AC3-4478-B3F2-5A116FB09AEB}"/>
          </ac:spMkLst>
        </pc:spChg>
        <pc:graphicFrameChg chg="add mod modGraphic">
          <ac:chgData name="Skinner, Anne M" userId="ff950a3f-8c84-49de-993b-0678d78c3672" providerId="ADAL" clId="{81F0EAA8-62EA-4C64-BB4C-29FA4B1D0025}" dt="2021-06-25T21:48:21.590" v="81" actId="207"/>
          <ac:graphicFrameMkLst>
            <pc:docMk/>
            <pc:sldMk cId="2048818297" sldId="1096"/>
            <ac:graphicFrameMk id="4" creationId="{CF6B0CB0-CBCB-4281-AB9A-CEE1BE0AF4D4}"/>
          </ac:graphicFrameMkLst>
        </pc:graphicFrameChg>
      </pc:sldChg>
      <pc:sldChg chg="addSp delSp modSp mod">
        <pc:chgData name="Skinner, Anne M" userId="ff950a3f-8c84-49de-993b-0678d78c3672" providerId="ADAL" clId="{81F0EAA8-62EA-4C64-BB4C-29FA4B1D0025}" dt="2021-06-25T21:53:48.454" v="90" actId="1076"/>
        <pc:sldMkLst>
          <pc:docMk/>
          <pc:sldMk cId="4111138183" sldId="1097"/>
        </pc:sldMkLst>
        <pc:spChg chg="mod">
          <ac:chgData name="Skinner, Anne M" userId="ff950a3f-8c84-49de-993b-0678d78c3672" providerId="ADAL" clId="{81F0EAA8-62EA-4C64-BB4C-29FA4B1D0025}" dt="2021-06-25T21:51:53.461" v="87" actId="20577"/>
          <ac:spMkLst>
            <pc:docMk/>
            <pc:sldMk cId="4111138183" sldId="1097"/>
            <ac:spMk id="2" creationId="{B4C2AB21-23B3-4DEE-A76B-14E4BFB5BC55}"/>
          </ac:spMkLst>
        </pc:spChg>
        <pc:spChg chg="del">
          <ac:chgData name="Skinner, Anne M" userId="ff950a3f-8c84-49de-993b-0678d78c3672" providerId="ADAL" clId="{81F0EAA8-62EA-4C64-BB4C-29FA4B1D0025}" dt="2021-06-25T21:48:51.200" v="82" actId="12084"/>
          <ac:spMkLst>
            <pc:docMk/>
            <pc:sldMk cId="4111138183" sldId="1097"/>
            <ac:spMk id="3" creationId="{916204D4-A88B-4B57-82A7-20E6F6CC93DA}"/>
          </ac:spMkLst>
        </pc:spChg>
        <pc:graphicFrameChg chg="add mod modGraphic">
          <ac:chgData name="Skinner, Anne M" userId="ff950a3f-8c84-49de-993b-0678d78c3672" providerId="ADAL" clId="{81F0EAA8-62EA-4C64-BB4C-29FA4B1D0025}" dt="2021-06-25T21:53:48.454" v="90" actId="1076"/>
          <ac:graphicFrameMkLst>
            <pc:docMk/>
            <pc:sldMk cId="4111138183" sldId="1097"/>
            <ac:graphicFrameMk id="4" creationId="{EF94F0A6-652C-4426-B0CB-14A71EDC19AB}"/>
          </ac:graphicFrameMkLst>
        </pc:graphicFrameChg>
      </pc:sldChg>
      <pc:sldChg chg="addSp delSp modSp mod">
        <pc:chgData name="Skinner, Anne M" userId="ff950a3f-8c84-49de-993b-0678d78c3672" providerId="ADAL" clId="{81F0EAA8-62EA-4C64-BB4C-29FA4B1D0025}" dt="2021-06-25T21:53:53.858" v="91" actId="14100"/>
        <pc:sldMkLst>
          <pc:docMk/>
          <pc:sldMk cId="325926808" sldId="1098"/>
        </pc:sldMkLst>
        <pc:spChg chg="del mod">
          <ac:chgData name="Skinner, Anne M" userId="ff950a3f-8c84-49de-993b-0678d78c3672" providerId="ADAL" clId="{81F0EAA8-62EA-4C64-BB4C-29FA4B1D0025}" dt="2021-06-25T21:53:07.280" v="88" actId="12084"/>
          <ac:spMkLst>
            <pc:docMk/>
            <pc:sldMk cId="325926808" sldId="1098"/>
            <ac:spMk id="3" creationId="{92F1BDB7-2CFE-4CF8-B727-31E4B891AC66}"/>
          </ac:spMkLst>
        </pc:spChg>
        <pc:graphicFrameChg chg="add mod">
          <ac:chgData name="Skinner, Anne M" userId="ff950a3f-8c84-49de-993b-0678d78c3672" providerId="ADAL" clId="{81F0EAA8-62EA-4C64-BB4C-29FA4B1D0025}" dt="2021-06-25T21:53:53.858" v="91" actId="14100"/>
          <ac:graphicFrameMkLst>
            <pc:docMk/>
            <pc:sldMk cId="325926808" sldId="1098"/>
            <ac:graphicFrameMk id="4" creationId="{6EBF4997-B5B0-48B5-BB71-F871B8443FA9}"/>
          </ac:graphicFrameMkLst>
        </pc:graphicFrameChg>
      </pc:sldChg>
      <pc:sldChg chg="addSp delSp modSp mod modNotesTx">
        <pc:chgData name="Skinner, Anne M" userId="ff950a3f-8c84-49de-993b-0678d78c3672" providerId="ADAL" clId="{81F0EAA8-62EA-4C64-BB4C-29FA4B1D0025}" dt="2021-06-25T21:44:59.930" v="40" actId="12100"/>
        <pc:sldMkLst>
          <pc:docMk/>
          <pc:sldMk cId="939375620" sldId="1099"/>
        </pc:sldMkLst>
        <pc:spChg chg="del mod">
          <ac:chgData name="Skinner, Anne M" userId="ff950a3f-8c84-49de-993b-0678d78c3672" providerId="ADAL" clId="{81F0EAA8-62EA-4C64-BB4C-29FA4B1D0025}" dt="2021-06-25T21:44:48.591" v="39" actId="12084"/>
          <ac:spMkLst>
            <pc:docMk/>
            <pc:sldMk cId="939375620" sldId="1099"/>
            <ac:spMk id="3" creationId="{DA46DA15-4AC3-4478-B3F2-5A116FB09AEB}"/>
          </ac:spMkLst>
        </pc:spChg>
        <pc:graphicFrameChg chg="add mod">
          <ac:chgData name="Skinner, Anne M" userId="ff950a3f-8c84-49de-993b-0678d78c3672" providerId="ADAL" clId="{81F0EAA8-62EA-4C64-BB4C-29FA4B1D0025}" dt="2021-06-25T21:44:59.930" v="40" actId="12100"/>
          <ac:graphicFrameMkLst>
            <pc:docMk/>
            <pc:sldMk cId="939375620" sldId="1099"/>
            <ac:graphicFrameMk id="4" creationId="{F940D35F-2AB5-4003-9736-B03586D1FF55}"/>
          </ac:graphicFrameMkLst>
        </pc:graphicFrame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 Id="rId4" Type="http://schemas.openxmlformats.org/officeDocument/2006/relationships/image" Target="../media/image10.jpg"/></Relationships>
</file>

<file path=ppt/diagrams/_rels/data2.xml.rels><?xml version="1.0" encoding="UTF-8" standalone="yes"?>
<Relationships xmlns="http://schemas.openxmlformats.org/package/2006/relationships"><Relationship Id="rId3" Type="http://schemas.openxmlformats.org/officeDocument/2006/relationships/hyperlink" Target="https://www.unmc.edu/patient-safety/capturefalls/roadmap/action-plan/index.html" TargetMode="External"/><Relationship Id="rId2" Type="http://schemas.openxmlformats.org/officeDocument/2006/relationships/hyperlink" Target="https://www.unmc.edu/patient-safety/capturefalls/roadmap/gap-analysis/index.html" TargetMode="External"/><Relationship Id="rId1" Type="http://schemas.openxmlformats.org/officeDocument/2006/relationships/hyperlink" Target="mailto:capture.falls@unmc.edu" TargetMode="External"/><Relationship Id="rId4" Type="http://schemas.openxmlformats.org/officeDocument/2006/relationships/hyperlink" Target="https://www.unmc.edu/patient-safety/capturefalls/roadmap/index.html" TargetMode="External"/></Relationships>
</file>

<file path=ppt/diagrams/_rels/drawing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 Id="rId4" Type="http://schemas.openxmlformats.org/officeDocument/2006/relationships/image" Target="../media/image10.jpg"/></Relationships>
</file>

<file path=ppt/diagrams/_rels/drawing2.xml.rels><?xml version="1.0" encoding="UTF-8" standalone="yes"?>
<Relationships xmlns="http://schemas.openxmlformats.org/package/2006/relationships"><Relationship Id="rId3" Type="http://schemas.openxmlformats.org/officeDocument/2006/relationships/hyperlink" Target="https://www.unmc.edu/patient-safety/capturefalls/roadmap/action-plan/index.html" TargetMode="External"/><Relationship Id="rId2" Type="http://schemas.openxmlformats.org/officeDocument/2006/relationships/hyperlink" Target="https://www.unmc.edu/patient-safety/capturefalls/roadmap/gap-analysis/index.html" TargetMode="External"/><Relationship Id="rId1" Type="http://schemas.openxmlformats.org/officeDocument/2006/relationships/hyperlink" Target="mailto:capture.falls@unmc.edu" TargetMode="External"/><Relationship Id="rId4" Type="http://schemas.openxmlformats.org/officeDocument/2006/relationships/hyperlink" Target="https://www.unmc.edu/patient-safety/capturefalls/roadmap/index.html"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2F2BA2-3A73-4240-B052-508D2E8BB868}"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en-US"/>
        </a:p>
      </dgm:t>
    </dgm:pt>
    <dgm:pt modelId="{34DDE63D-A69D-484A-8C60-D923E0895B0E}">
      <dgm:prSet phldrT="[Text]"/>
      <dgm:spPr/>
      <dgm:t>
        <a:bodyPr/>
        <a:lstStyle/>
        <a:p>
          <a:r>
            <a:rPr lang="en-US" dirty="0"/>
            <a:t>Victoria Kennel, PhD</a:t>
          </a:r>
        </a:p>
      </dgm:t>
    </dgm:pt>
    <dgm:pt modelId="{619DC70E-5E9D-41A6-949F-FE4270A527B6}" type="parTrans" cxnId="{49486025-1CAD-4205-8584-32AF69F43EC0}">
      <dgm:prSet/>
      <dgm:spPr/>
      <dgm:t>
        <a:bodyPr/>
        <a:lstStyle/>
        <a:p>
          <a:endParaRPr lang="en-US"/>
        </a:p>
      </dgm:t>
    </dgm:pt>
    <dgm:pt modelId="{B8658660-05E6-41A1-AB90-2EA14698991C}" type="sibTrans" cxnId="{49486025-1CAD-4205-8584-32AF69F43EC0}">
      <dgm:prSet/>
      <dgm:spPr/>
      <dgm:t>
        <a:bodyPr/>
        <a:lstStyle/>
        <a:p>
          <a:endParaRPr lang="en-US"/>
        </a:p>
      </dgm:t>
    </dgm:pt>
    <dgm:pt modelId="{6A3792F4-0A3B-4976-BDA0-CDF691596F6A}">
      <dgm:prSet phldrT="[Text]"/>
      <dgm:spPr/>
      <dgm:t>
        <a:bodyPr/>
        <a:lstStyle/>
        <a:p>
          <a:r>
            <a:rPr lang="en-US" dirty="0"/>
            <a:t>Industrial/Organizational Psychologist</a:t>
          </a:r>
        </a:p>
      </dgm:t>
    </dgm:pt>
    <dgm:pt modelId="{BCF96383-68A5-4163-8E93-62489552E38B}" type="parTrans" cxnId="{7C351F74-0F8E-4D41-906E-7A411FBBC8F8}">
      <dgm:prSet/>
      <dgm:spPr/>
      <dgm:t>
        <a:bodyPr/>
        <a:lstStyle/>
        <a:p>
          <a:endParaRPr lang="en-US"/>
        </a:p>
      </dgm:t>
    </dgm:pt>
    <dgm:pt modelId="{A5C1A25F-C7CE-4B8E-9974-A5A8CD23CF7D}" type="sibTrans" cxnId="{7C351F74-0F8E-4D41-906E-7A411FBBC8F8}">
      <dgm:prSet/>
      <dgm:spPr/>
      <dgm:t>
        <a:bodyPr/>
        <a:lstStyle/>
        <a:p>
          <a:endParaRPr lang="en-US"/>
        </a:p>
      </dgm:t>
    </dgm:pt>
    <dgm:pt modelId="{32D9B0C5-63A8-4C7F-930F-D1947FEC780D}">
      <dgm:prSet phldrT="[Text]"/>
      <dgm:spPr/>
      <dgm:t>
        <a:bodyPr/>
        <a:lstStyle/>
        <a:p>
          <a:r>
            <a:rPr lang="en-US" dirty="0"/>
            <a:t>Anne Skinner, MS, RHIA</a:t>
          </a:r>
        </a:p>
      </dgm:t>
    </dgm:pt>
    <dgm:pt modelId="{421C9233-79D4-47CB-8283-AE3194FF7DC7}" type="parTrans" cxnId="{A24106C9-3675-42F7-94B0-94459C11032B}">
      <dgm:prSet/>
      <dgm:spPr/>
      <dgm:t>
        <a:bodyPr/>
        <a:lstStyle/>
        <a:p>
          <a:endParaRPr lang="en-US"/>
        </a:p>
      </dgm:t>
    </dgm:pt>
    <dgm:pt modelId="{204D68D0-AAA7-4184-BB40-E461F1E9793C}" type="sibTrans" cxnId="{A24106C9-3675-42F7-94B0-94459C11032B}">
      <dgm:prSet/>
      <dgm:spPr/>
      <dgm:t>
        <a:bodyPr/>
        <a:lstStyle/>
        <a:p>
          <a:endParaRPr lang="en-US"/>
        </a:p>
      </dgm:t>
    </dgm:pt>
    <dgm:pt modelId="{1AB0A645-C7B5-4540-BA36-E9C634901A8C}">
      <dgm:prSet phldrT="[Text]"/>
      <dgm:spPr/>
      <dgm:t>
        <a:bodyPr/>
        <a:lstStyle/>
        <a:p>
          <a:r>
            <a:rPr lang="en-US" dirty="0"/>
            <a:t>Health </a:t>
          </a:r>
          <a:r>
            <a:rPr lang="en-US" dirty="0" err="1"/>
            <a:t>Informaticist</a:t>
          </a:r>
          <a:r>
            <a:rPr lang="en-US" dirty="0"/>
            <a:t>/Data Analyst</a:t>
          </a:r>
        </a:p>
      </dgm:t>
    </dgm:pt>
    <dgm:pt modelId="{2401E568-141C-4EA1-A58B-3CE67CC81C1D}" type="parTrans" cxnId="{3568EAF2-4E8A-490D-8AF0-0583952EC4A4}">
      <dgm:prSet/>
      <dgm:spPr/>
      <dgm:t>
        <a:bodyPr/>
        <a:lstStyle/>
        <a:p>
          <a:endParaRPr lang="en-US"/>
        </a:p>
      </dgm:t>
    </dgm:pt>
    <dgm:pt modelId="{EA858038-2290-41DD-B6A6-74B0247C8DA4}" type="sibTrans" cxnId="{3568EAF2-4E8A-490D-8AF0-0583952EC4A4}">
      <dgm:prSet/>
      <dgm:spPr/>
      <dgm:t>
        <a:bodyPr/>
        <a:lstStyle/>
        <a:p>
          <a:endParaRPr lang="en-US"/>
        </a:p>
      </dgm:t>
    </dgm:pt>
    <dgm:pt modelId="{3868C5DA-14DF-4CB3-9C9D-FE6CB3653D36}">
      <dgm:prSet phldrT="[Text]"/>
      <dgm:spPr/>
      <dgm:t>
        <a:bodyPr/>
        <a:lstStyle/>
        <a:p>
          <a:r>
            <a:rPr lang="en-US" dirty="0"/>
            <a:t>Dawn Venema, PT, PhD</a:t>
          </a:r>
        </a:p>
      </dgm:t>
    </dgm:pt>
    <dgm:pt modelId="{AA509EC8-132F-4CAC-877C-1E9A54B00E57}" type="parTrans" cxnId="{C16DC206-3065-4BE8-BB67-08319DE1CB0C}">
      <dgm:prSet/>
      <dgm:spPr/>
      <dgm:t>
        <a:bodyPr/>
        <a:lstStyle/>
        <a:p>
          <a:endParaRPr lang="en-US"/>
        </a:p>
      </dgm:t>
    </dgm:pt>
    <dgm:pt modelId="{8A68F8F7-89BF-4931-8B94-1322245226EF}" type="sibTrans" cxnId="{C16DC206-3065-4BE8-BB67-08319DE1CB0C}">
      <dgm:prSet/>
      <dgm:spPr/>
      <dgm:t>
        <a:bodyPr/>
        <a:lstStyle/>
        <a:p>
          <a:endParaRPr lang="en-US"/>
        </a:p>
      </dgm:t>
    </dgm:pt>
    <dgm:pt modelId="{1C0B3EC3-585B-4A77-887C-4B2714A17314}">
      <dgm:prSet phldrT="[Text]"/>
      <dgm:spPr/>
      <dgm:t>
        <a:bodyPr/>
        <a:lstStyle/>
        <a:p>
          <a:r>
            <a:rPr lang="en-US" dirty="0"/>
            <a:t>Physical Therapist</a:t>
          </a:r>
        </a:p>
      </dgm:t>
    </dgm:pt>
    <dgm:pt modelId="{BA39925E-D722-4FAD-9105-E1EAC0FBBB08}" type="parTrans" cxnId="{67608DA5-1F49-4D79-A8D4-070837CB903D}">
      <dgm:prSet/>
      <dgm:spPr/>
      <dgm:t>
        <a:bodyPr/>
        <a:lstStyle/>
        <a:p>
          <a:endParaRPr lang="en-US"/>
        </a:p>
      </dgm:t>
    </dgm:pt>
    <dgm:pt modelId="{2A65F407-EFA6-4061-A8B1-6458EFB917BA}" type="sibTrans" cxnId="{67608DA5-1F49-4D79-A8D4-070837CB903D}">
      <dgm:prSet/>
      <dgm:spPr/>
      <dgm:t>
        <a:bodyPr/>
        <a:lstStyle/>
        <a:p>
          <a:endParaRPr lang="en-US"/>
        </a:p>
      </dgm:t>
    </dgm:pt>
    <dgm:pt modelId="{F8945375-539B-4274-9909-669FB59D141B}">
      <dgm:prSet phldrT="[Text]"/>
      <dgm:spPr/>
      <dgm:t>
        <a:bodyPr/>
        <a:lstStyle/>
        <a:p>
          <a:r>
            <a:rPr lang="en-US" dirty="0"/>
            <a:t>Expertise in teamwork and patient safety/quality improvement</a:t>
          </a:r>
        </a:p>
      </dgm:t>
    </dgm:pt>
    <dgm:pt modelId="{71DCED38-5B6B-4701-A868-B77FC0526CFB}" type="parTrans" cxnId="{168506E8-E01B-410E-B573-EE1C9A03BFEE}">
      <dgm:prSet/>
      <dgm:spPr/>
      <dgm:t>
        <a:bodyPr/>
        <a:lstStyle/>
        <a:p>
          <a:endParaRPr lang="en-US"/>
        </a:p>
      </dgm:t>
    </dgm:pt>
    <dgm:pt modelId="{5E599019-3190-4EA2-8C17-51FF114E6433}" type="sibTrans" cxnId="{168506E8-E01B-410E-B573-EE1C9A03BFEE}">
      <dgm:prSet/>
      <dgm:spPr/>
      <dgm:t>
        <a:bodyPr/>
        <a:lstStyle/>
        <a:p>
          <a:endParaRPr lang="en-US"/>
        </a:p>
      </dgm:t>
    </dgm:pt>
    <dgm:pt modelId="{7A73D06F-34EA-4BC9-901F-6A92E9184E7D}">
      <dgm:prSet phldrT="[Text]"/>
      <dgm:spPr/>
      <dgm:t>
        <a:bodyPr/>
        <a:lstStyle/>
        <a:p>
          <a:r>
            <a:rPr lang="en-US" dirty="0"/>
            <a:t>Expertise in learning from data and patient safety/quality improvement</a:t>
          </a:r>
        </a:p>
      </dgm:t>
    </dgm:pt>
    <dgm:pt modelId="{7A660408-C33C-4BF6-BEF2-0DB6B2BAF27B}" type="parTrans" cxnId="{D5F41C11-C7E0-485B-A883-0F77547DBFD5}">
      <dgm:prSet/>
      <dgm:spPr/>
      <dgm:t>
        <a:bodyPr/>
        <a:lstStyle/>
        <a:p>
          <a:endParaRPr lang="en-US"/>
        </a:p>
      </dgm:t>
    </dgm:pt>
    <dgm:pt modelId="{ACDAE2C1-D906-4B78-8381-E27D0976407C}" type="sibTrans" cxnId="{D5F41C11-C7E0-485B-A883-0F77547DBFD5}">
      <dgm:prSet/>
      <dgm:spPr/>
      <dgm:t>
        <a:bodyPr/>
        <a:lstStyle/>
        <a:p>
          <a:endParaRPr lang="en-US"/>
        </a:p>
      </dgm:t>
    </dgm:pt>
    <dgm:pt modelId="{313E2BAC-E5CE-4255-9DE6-0EC98DE27C1F}">
      <dgm:prSet phldrT="[Text]"/>
      <dgm:spPr/>
      <dgm:t>
        <a:bodyPr/>
        <a:lstStyle/>
        <a:p>
          <a:r>
            <a:rPr lang="en-US" dirty="0"/>
            <a:t>Expertise in patient fall risk from mobility standpoint</a:t>
          </a:r>
        </a:p>
      </dgm:t>
    </dgm:pt>
    <dgm:pt modelId="{57F7AB8F-A090-4F0B-94F3-052ED5ADE4A6}" type="parTrans" cxnId="{F6D24867-BD7C-47AF-BFDD-21ECF1E9DD79}">
      <dgm:prSet/>
      <dgm:spPr/>
      <dgm:t>
        <a:bodyPr/>
        <a:lstStyle/>
        <a:p>
          <a:endParaRPr lang="en-US"/>
        </a:p>
      </dgm:t>
    </dgm:pt>
    <dgm:pt modelId="{4163AEF6-FC72-422C-89EF-B9A65FF7F7E9}" type="sibTrans" cxnId="{F6D24867-BD7C-47AF-BFDD-21ECF1E9DD79}">
      <dgm:prSet/>
      <dgm:spPr/>
      <dgm:t>
        <a:bodyPr/>
        <a:lstStyle/>
        <a:p>
          <a:endParaRPr lang="en-US"/>
        </a:p>
      </dgm:t>
    </dgm:pt>
    <dgm:pt modelId="{87CEA1FA-B2C4-4A00-8214-0F09041F20D7}">
      <dgm:prSet phldrT="[Text]" custT="1"/>
      <dgm:spPr/>
      <dgm:t>
        <a:bodyPr/>
        <a:lstStyle/>
        <a:p>
          <a:r>
            <a:rPr lang="en-US" sz="1800" dirty="0"/>
            <a:t>Jenae Murry, OTS</a:t>
          </a:r>
        </a:p>
      </dgm:t>
    </dgm:pt>
    <dgm:pt modelId="{B9F8A8F9-1FDD-44F1-B2B5-903075C4949A}" type="parTrans" cxnId="{512102F6-5347-4E13-AC6D-D9F4E0B7C9D8}">
      <dgm:prSet/>
      <dgm:spPr/>
      <dgm:t>
        <a:bodyPr/>
        <a:lstStyle/>
        <a:p>
          <a:endParaRPr lang="en-US"/>
        </a:p>
      </dgm:t>
    </dgm:pt>
    <dgm:pt modelId="{0BB5ED35-3E0E-4339-B849-923BE5FC9301}" type="sibTrans" cxnId="{512102F6-5347-4E13-AC6D-D9F4E0B7C9D8}">
      <dgm:prSet/>
      <dgm:spPr/>
      <dgm:t>
        <a:bodyPr/>
        <a:lstStyle/>
        <a:p>
          <a:endParaRPr lang="en-US"/>
        </a:p>
      </dgm:t>
    </dgm:pt>
    <dgm:pt modelId="{5488238B-49B7-4AD8-B4E7-FF9624211C00}">
      <dgm:prSet phldrT="[Text]" custT="1"/>
      <dgm:spPr/>
      <dgm:t>
        <a:bodyPr/>
        <a:lstStyle/>
        <a:p>
          <a:r>
            <a:rPr lang="en-US" sz="1400" dirty="0"/>
            <a:t>Research Assistant</a:t>
          </a:r>
        </a:p>
      </dgm:t>
    </dgm:pt>
    <dgm:pt modelId="{2D35034E-DA89-4F25-8514-6BFE2CDFC02F}" type="parTrans" cxnId="{BD6A79DB-8909-4D76-BE79-C47A073E0240}">
      <dgm:prSet/>
      <dgm:spPr/>
      <dgm:t>
        <a:bodyPr/>
        <a:lstStyle/>
        <a:p>
          <a:endParaRPr lang="en-US"/>
        </a:p>
      </dgm:t>
    </dgm:pt>
    <dgm:pt modelId="{2609325B-1631-4266-B72E-EC208A8A61E0}" type="sibTrans" cxnId="{BD6A79DB-8909-4D76-BE79-C47A073E0240}">
      <dgm:prSet/>
      <dgm:spPr/>
      <dgm:t>
        <a:bodyPr/>
        <a:lstStyle/>
        <a:p>
          <a:endParaRPr lang="en-US"/>
        </a:p>
      </dgm:t>
    </dgm:pt>
    <dgm:pt modelId="{C53E67CD-DCB4-4ECF-BF5E-1386C17D55D5}">
      <dgm:prSet phldrT="[Text]" custT="1"/>
      <dgm:spPr/>
      <dgm:t>
        <a:bodyPr/>
        <a:lstStyle/>
        <a:p>
          <a:r>
            <a:rPr lang="en-US" sz="1400" dirty="0"/>
            <a:t>REDCap Data Coordinator</a:t>
          </a:r>
        </a:p>
        <a:p>
          <a:endParaRPr lang="en-US" sz="1400" dirty="0"/>
        </a:p>
      </dgm:t>
    </dgm:pt>
    <dgm:pt modelId="{22577E60-2FD7-4EF1-A171-7B99E617C646}" type="parTrans" cxnId="{892DA767-5A7A-440F-88A5-72670DA9C659}">
      <dgm:prSet/>
      <dgm:spPr/>
      <dgm:t>
        <a:bodyPr/>
        <a:lstStyle/>
        <a:p>
          <a:endParaRPr lang="en-US"/>
        </a:p>
      </dgm:t>
    </dgm:pt>
    <dgm:pt modelId="{390EE8C4-1076-4716-943B-13B68F06F371}" type="sibTrans" cxnId="{892DA767-5A7A-440F-88A5-72670DA9C659}">
      <dgm:prSet/>
      <dgm:spPr/>
      <dgm:t>
        <a:bodyPr/>
        <a:lstStyle/>
        <a:p>
          <a:endParaRPr lang="en-US"/>
        </a:p>
      </dgm:t>
    </dgm:pt>
    <dgm:pt modelId="{0714AA43-FC84-403B-87B6-AC379CC4A2D6}" type="pres">
      <dgm:prSet presAssocID="{832F2BA2-3A73-4240-B052-508D2E8BB868}" presName="linear" presStyleCnt="0">
        <dgm:presLayoutVars>
          <dgm:dir/>
          <dgm:resizeHandles val="exact"/>
        </dgm:presLayoutVars>
      </dgm:prSet>
      <dgm:spPr/>
    </dgm:pt>
    <dgm:pt modelId="{D851F772-EFD8-40DE-8A77-19E0DA0885F0}" type="pres">
      <dgm:prSet presAssocID="{34DDE63D-A69D-484A-8C60-D923E0895B0E}" presName="comp" presStyleCnt="0"/>
      <dgm:spPr/>
    </dgm:pt>
    <dgm:pt modelId="{253CD56F-5401-4C96-899C-8307D698B83B}" type="pres">
      <dgm:prSet presAssocID="{34DDE63D-A69D-484A-8C60-D923E0895B0E}" presName="box" presStyleLbl="node1" presStyleIdx="0" presStyleCnt="4"/>
      <dgm:spPr/>
    </dgm:pt>
    <dgm:pt modelId="{8A582365-EE32-45AB-A380-FE219E67573F}" type="pres">
      <dgm:prSet presAssocID="{34DDE63D-A69D-484A-8C60-D923E0895B0E}" presName="img" presStyleLbl="fgImgPlace1" presStyleIdx="0" presStyleCnt="4" custScaleX="67779" custScaleY="124909"/>
      <dgm:spPr>
        <a:blipFill dpi="0" rotWithShape="1">
          <a:blip xmlns:r="http://schemas.openxmlformats.org/officeDocument/2006/relationships" r:embed="rId1">
            <a:extLst>
              <a:ext uri="{28A0092B-C50C-407E-A947-70E740481C1C}">
                <a14:useLocalDpi xmlns:a14="http://schemas.microsoft.com/office/drawing/2010/main" val="0"/>
              </a:ext>
            </a:extLst>
          </a:blip>
          <a:srcRect/>
          <a:stretch>
            <a:fillRect t="-5910" b="-60090"/>
          </a:stretch>
        </a:blipFill>
      </dgm:spPr>
    </dgm:pt>
    <dgm:pt modelId="{909CA29B-00BF-49EE-BDB4-3AAA3B892D42}" type="pres">
      <dgm:prSet presAssocID="{34DDE63D-A69D-484A-8C60-D923E0895B0E}" presName="text" presStyleLbl="node1" presStyleIdx="0" presStyleCnt="4">
        <dgm:presLayoutVars>
          <dgm:bulletEnabled val="1"/>
        </dgm:presLayoutVars>
      </dgm:prSet>
      <dgm:spPr/>
    </dgm:pt>
    <dgm:pt modelId="{3456BA19-31DC-4196-BA50-5D6933E1DFDB}" type="pres">
      <dgm:prSet presAssocID="{B8658660-05E6-41A1-AB90-2EA14698991C}" presName="spacer" presStyleCnt="0"/>
      <dgm:spPr/>
    </dgm:pt>
    <dgm:pt modelId="{92080735-78BD-4D63-9624-AB0A23F9BC52}" type="pres">
      <dgm:prSet presAssocID="{32D9B0C5-63A8-4C7F-930F-D1947FEC780D}" presName="comp" presStyleCnt="0"/>
      <dgm:spPr/>
    </dgm:pt>
    <dgm:pt modelId="{83250E9C-DAC3-4013-AA04-FD3009155457}" type="pres">
      <dgm:prSet presAssocID="{32D9B0C5-63A8-4C7F-930F-D1947FEC780D}" presName="box" presStyleLbl="node1" presStyleIdx="1" presStyleCnt="4"/>
      <dgm:spPr/>
    </dgm:pt>
    <dgm:pt modelId="{4E1FB357-346F-4252-896A-F67B748BDBE9}" type="pres">
      <dgm:prSet presAssocID="{32D9B0C5-63A8-4C7F-930F-D1947FEC780D}" presName="img" presStyleLbl="fgImgPlace1" presStyleIdx="1" presStyleCnt="4" custScaleX="67779" custScaleY="125090"/>
      <dgm:spPr>
        <a:blipFill dpi="0" rotWithShape="1">
          <a:blip xmlns:r="http://schemas.openxmlformats.org/officeDocument/2006/relationships" r:embed="rId2">
            <a:extLst>
              <a:ext uri="{28A0092B-C50C-407E-A947-70E740481C1C}">
                <a14:useLocalDpi xmlns:a14="http://schemas.microsoft.com/office/drawing/2010/main" val="0"/>
              </a:ext>
            </a:extLst>
          </a:blip>
          <a:srcRect/>
          <a:stretch>
            <a:fillRect t="862" b="-66862"/>
          </a:stretch>
        </a:blipFill>
      </dgm:spPr>
    </dgm:pt>
    <dgm:pt modelId="{8498FC7A-70FF-4ED8-8A00-C2FB2D59E557}" type="pres">
      <dgm:prSet presAssocID="{32D9B0C5-63A8-4C7F-930F-D1947FEC780D}" presName="text" presStyleLbl="node1" presStyleIdx="1" presStyleCnt="4">
        <dgm:presLayoutVars>
          <dgm:bulletEnabled val="1"/>
        </dgm:presLayoutVars>
      </dgm:prSet>
      <dgm:spPr/>
    </dgm:pt>
    <dgm:pt modelId="{DBF7B956-0839-41ED-A701-D3C3273B9418}" type="pres">
      <dgm:prSet presAssocID="{204D68D0-AAA7-4184-BB40-E461F1E9793C}" presName="spacer" presStyleCnt="0"/>
      <dgm:spPr/>
    </dgm:pt>
    <dgm:pt modelId="{465F76B5-8402-4029-AE66-1C2553106DDB}" type="pres">
      <dgm:prSet presAssocID="{3868C5DA-14DF-4CB3-9C9D-FE6CB3653D36}" presName="comp" presStyleCnt="0"/>
      <dgm:spPr/>
    </dgm:pt>
    <dgm:pt modelId="{C10B498A-C31B-46E7-8D4A-8B3092FED47B}" type="pres">
      <dgm:prSet presAssocID="{3868C5DA-14DF-4CB3-9C9D-FE6CB3653D36}" presName="box" presStyleLbl="node1" presStyleIdx="2" presStyleCnt="4"/>
      <dgm:spPr/>
    </dgm:pt>
    <dgm:pt modelId="{25570697-C4C5-43EF-9DF2-B43552A280AC}" type="pres">
      <dgm:prSet presAssocID="{3868C5DA-14DF-4CB3-9C9D-FE6CB3653D36}" presName="img" presStyleLbl="fgImgPlace1" presStyleIdx="2" presStyleCnt="4" custScaleX="67779" custScaleY="125090"/>
      <dgm:spPr>
        <a:blipFill dpi="0" rotWithShape="1">
          <a:blip xmlns:r="http://schemas.openxmlformats.org/officeDocument/2006/relationships" r:embed="rId3">
            <a:extLst>
              <a:ext uri="{28A0092B-C50C-407E-A947-70E740481C1C}">
                <a14:useLocalDpi xmlns:a14="http://schemas.microsoft.com/office/drawing/2010/main" val="0"/>
              </a:ext>
            </a:extLst>
          </a:blip>
          <a:srcRect/>
          <a:stretch>
            <a:fillRect t="862" b="-66862"/>
          </a:stretch>
        </a:blipFill>
      </dgm:spPr>
    </dgm:pt>
    <dgm:pt modelId="{7811AA07-4DFD-4B05-B43E-6A274BBB222A}" type="pres">
      <dgm:prSet presAssocID="{3868C5DA-14DF-4CB3-9C9D-FE6CB3653D36}" presName="text" presStyleLbl="node1" presStyleIdx="2" presStyleCnt="4">
        <dgm:presLayoutVars>
          <dgm:bulletEnabled val="1"/>
        </dgm:presLayoutVars>
      </dgm:prSet>
      <dgm:spPr/>
    </dgm:pt>
    <dgm:pt modelId="{0A6AA256-7010-4D4C-8C72-442A308784FD}" type="pres">
      <dgm:prSet presAssocID="{8A68F8F7-89BF-4931-8B94-1322245226EF}" presName="spacer" presStyleCnt="0"/>
      <dgm:spPr/>
    </dgm:pt>
    <dgm:pt modelId="{0E9A1C5C-5E1F-4361-894B-5B10AC3F56C1}" type="pres">
      <dgm:prSet presAssocID="{87CEA1FA-B2C4-4A00-8214-0F09041F20D7}" presName="comp" presStyleCnt="0"/>
      <dgm:spPr/>
    </dgm:pt>
    <dgm:pt modelId="{6DB9CB9F-4388-49D9-BD5F-8E695F8AF5C8}" type="pres">
      <dgm:prSet presAssocID="{87CEA1FA-B2C4-4A00-8214-0F09041F20D7}" presName="box" presStyleLbl="node1" presStyleIdx="3" presStyleCnt="4"/>
      <dgm:spPr/>
    </dgm:pt>
    <dgm:pt modelId="{35365D9F-C58C-49F0-96C4-D766A928B056}" type="pres">
      <dgm:prSet presAssocID="{87CEA1FA-B2C4-4A00-8214-0F09041F20D7}" presName="img" presStyleLbl="fgImgPlace1" presStyleIdx="3" presStyleCnt="4" custScaleX="67707" custScaleY="125090"/>
      <dgm:spPr>
        <a:blipFill>
          <a:blip xmlns:r="http://schemas.openxmlformats.org/officeDocument/2006/relationships" r:embed="rId4">
            <a:extLst>
              <a:ext uri="{28A0092B-C50C-407E-A947-70E740481C1C}">
                <a14:useLocalDpi xmlns:a14="http://schemas.microsoft.com/office/drawing/2010/main" val="0"/>
              </a:ext>
            </a:extLst>
          </a:blip>
          <a:srcRect/>
          <a:stretch>
            <a:fillRect t="-20000" b="-20000"/>
          </a:stretch>
        </a:blipFill>
      </dgm:spPr>
    </dgm:pt>
    <dgm:pt modelId="{46E0F42A-F8A5-4E9B-A1A1-76049AA4C1E5}" type="pres">
      <dgm:prSet presAssocID="{87CEA1FA-B2C4-4A00-8214-0F09041F20D7}" presName="text" presStyleLbl="node1" presStyleIdx="3" presStyleCnt="4">
        <dgm:presLayoutVars>
          <dgm:bulletEnabled val="1"/>
        </dgm:presLayoutVars>
      </dgm:prSet>
      <dgm:spPr/>
    </dgm:pt>
  </dgm:ptLst>
  <dgm:cxnLst>
    <dgm:cxn modelId="{F966A404-8347-4B23-9270-8D2B4A97CBB5}" type="presOf" srcId="{313E2BAC-E5CE-4255-9DE6-0EC98DE27C1F}" destId="{7811AA07-4DFD-4B05-B43E-6A274BBB222A}" srcOrd="1" destOrd="2" presId="urn:microsoft.com/office/officeart/2005/8/layout/vList4"/>
    <dgm:cxn modelId="{C16DC206-3065-4BE8-BB67-08319DE1CB0C}" srcId="{832F2BA2-3A73-4240-B052-508D2E8BB868}" destId="{3868C5DA-14DF-4CB3-9C9D-FE6CB3653D36}" srcOrd="2" destOrd="0" parTransId="{AA509EC8-132F-4CAC-877C-1E9A54B00E57}" sibTransId="{8A68F8F7-89BF-4931-8B94-1322245226EF}"/>
    <dgm:cxn modelId="{D5F41C11-C7E0-485B-A883-0F77547DBFD5}" srcId="{32D9B0C5-63A8-4C7F-930F-D1947FEC780D}" destId="{7A73D06F-34EA-4BC9-901F-6A92E9184E7D}" srcOrd="1" destOrd="0" parTransId="{7A660408-C33C-4BF6-BEF2-0DB6B2BAF27B}" sibTransId="{ACDAE2C1-D906-4B78-8381-E27D0976407C}"/>
    <dgm:cxn modelId="{5D55B721-F19A-4A53-885D-DBDDCDE6165D}" type="presOf" srcId="{C53E67CD-DCB4-4ECF-BF5E-1386C17D55D5}" destId="{6DB9CB9F-4388-49D9-BD5F-8E695F8AF5C8}" srcOrd="0" destOrd="2" presId="urn:microsoft.com/office/officeart/2005/8/layout/vList4"/>
    <dgm:cxn modelId="{49486025-1CAD-4205-8584-32AF69F43EC0}" srcId="{832F2BA2-3A73-4240-B052-508D2E8BB868}" destId="{34DDE63D-A69D-484A-8C60-D923E0895B0E}" srcOrd="0" destOrd="0" parTransId="{619DC70E-5E9D-41A6-949F-FE4270A527B6}" sibTransId="{B8658660-05E6-41A1-AB90-2EA14698991C}"/>
    <dgm:cxn modelId="{526C9425-75CC-42A1-AD9C-7DD746BC096C}" type="presOf" srcId="{6A3792F4-0A3B-4976-BDA0-CDF691596F6A}" destId="{909CA29B-00BF-49EE-BDB4-3AAA3B892D42}" srcOrd="1" destOrd="1" presId="urn:microsoft.com/office/officeart/2005/8/layout/vList4"/>
    <dgm:cxn modelId="{451B5B2A-F523-4F5C-8049-AB38885E1CB3}" type="presOf" srcId="{1AB0A645-C7B5-4540-BA36-E9C634901A8C}" destId="{83250E9C-DAC3-4013-AA04-FD3009155457}" srcOrd="0" destOrd="1" presId="urn:microsoft.com/office/officeart/2005/8/layout/vList4"/>
    <dgm:cxn modelId="{E85A9665-8E4C-4756-921F-740F3FE6D5B2}" type="presOf" srcId="{F8945375-539B-4274-9909-669FB59D141B}" destId="{909CA29B-00BF-49EE-BDB4-3AAA3B892D42}" srcOrd="1" destOrd="2" presId="urn:microsoft.com/office/officeart/2005/8/layout/vList4"/>
    <dgm:cxn modelId="{F6D24867-BD7C-47AF-BFDD-21ECF1E9DD79}" srcId="{3868C5DA-14DF-4CB3-9C9D-FE6CB3653D36}" destId="{313E2BAC-E5CE-4255-9DE6-0EC98DE27C1F}" srcOrd="1" destOrd="0" parTransId="{57F7AB8F-A090-4F0B-94F3-052ED5ADE4A6}" sibTransId="{4163AEF6-FC72-422C-89EF-B9A65FF7F7E9}"/>
    <dgm:cxn modelId="{892DA767-5A7A-440F-88A5-72670DA9C659}" srcId="{87CEA1FA-B2C4-4A00-8214-0F09041F20D7}" destId="{C53E67CD-DCB4-4ECF-BF5E-1386C17D55D5}" srcOrd="1" destOrd="0" parTransId="{22577E60-2FD7-4EF1-A171-7B99E617C646}" sibTransId="{390EE8C4-1076-4716-943B-13B68F06F371}"/>
    <dgm:cxn modelId="{7C351F74-0F8E-4D41-906E-7A411FBBC8F8}" srcId="{34DDE63D-A69D-484A-8C60-D923E0895B0E}" destId="{6A3792F4-0A3B-4976-BDA0-CDF691596F6A}" srcOrd="0" destOrd="0" parTransId="{BCF96383-68A5-4163-8E93-62489552E38B}" sibTransId="{A5C1A25F-C7CE-4B8E-9974-A5A8CD23CF7D}"/>
    <dgm:cxn modelId="{1A3F4454-232C-465A-BE55-006AEB250A58}" type="presOf" srcId="{3868C5DA-14DF-4CB3-9C9D-FE6CB3653D36}" destId="{C10B498A-C31B-46E7-8D4A-8B3092FED47B}" srcOrd="0" destOrd="0" presId="urn:microsoft.com/office/officeart/2005/8/layout/vList4"/>
    <dgm:cxn modelId="{DEDC8974-826C-426A-B0D1-64D718BCCA11}" type="presOf" srcId="{313E2BAC-E5CE-4255-9DE6-0EC98DE27C1F}" destId="{C10B498A-C31B-46E7-8D4A-8B3092FED47B}" srcOrd="0" destOrd="2" presId="urn:microsoft.com/office/officeart/2005/8/layout/vList4"/>
    <dgm:cxn modelId="{1A062055-D0EA-461E-A833-F24AF2CC81A1}" type="presOf" srcId="{7A73D06F-34EA-4BC9-901F-6A92E9184E7D}" destId="{8498FC7A-70FF-4ED8-8A00-C2FB2D59E557}" srcOrd="1" destOrd="2" presId="urn:microsoft.com/office/officeart/2005/8/layout/vList4"/>
    <dgm:cxn modelId="{9B161A76-768D-402B-83CE-F96B74F19020}" type="presOf" srcId="{1C0B3EC3-585B-4A77-887C-4B2714A17314}" destId="{C10B498A-C31B-46E7-8D4A-8B3092FED47B}" srcOrd="0" destOrd="1" presId="urn:microsoft.com/office/officeart/2005/8/layout/vList4"/>
    <dgm:cxn modelId="{F84EB97E-C8B2-46D5-B7E2-8B97FEF7CDB3}" type="presOf" srcId="{32D9B0C5-63A8-4C7F-930F-D1947FEC780D}" destId="{8498FC7A-70FF-4ED8-8A00-C2FB2D59E557}" srcOrd="1" destOrd="0" presId="urn:microsoft.com/office/officeart/2005/8/layout/vList4"/>
    <dgm:cxn modelId="{492F9380-AEF7-458A-AEF1-F46FB59BB29B}" type="presOf" srcId="{6A3792F4-0A3B-4976-BDA0-CDF691596F6A}" destId="{253CD56F-5401-4C96-899C-8307D698B83B}" srcOrd="0" destOrd="1" presId="urn:microsoft.com/office/officeart/2005/8/layout/vList4"/>
    <dgm:cxn modelId="{681BBA88-0F1B-496B-AAF9-FD47CE7D859A}" type="presOf" srcId="{F8945375-539B-4274-9909-669FB59D141B}" destId="{253CD56F-5401-4C96-899C-8307D698B83B}" srcOrd="0" destOrd="2" presId="urn:microsoft.com/office/officeart/2005/8/layout/vList4"/>
    <dgm:cxn modelId="{E7893A95-50A4-41F9-92C9-E016EC972E41}" type="presOf" srcId="{C53E67CD-DCB4-4ECF-BF5E-1386C17D55D5}" destId="{46E0F42A-F8A5-4E9B-A1A1-76049AA4C1E5}" srcOrd="1" destOrd="2" presId="urn:microsoft.com/office/officeart/2005/8/layout/vList4"/>
    <dgm:cxn modelId="{CAE2D596-0EC4-4D79-8379-220E22B99964}" type="presOf" srcId="{87CEA1FA-B2C4-4A00-8214-0F09041F20D7}" destId="{46E0F42A-F8A5-4E9B-A1A1-76049AA4C1E5}" srcOrd="1" destOrd="0" presId="urn:microsoft.com/office/officeart/2005/8/layout/vList4"/>
    <dgm:cxn modelId="{B3B7889C-E63B-4725-9146-71496733CD1B}" type="presOf" srcId="{7A73D06F-34EA-4BC9-901F-6A92E9184E7D}" destId="{83250E9C-DAC3-4013-AA04-FD3009155457}" srcOrd="0" destOrd="2" presId="urn:microsoft.com/office/officeart/2005/8/layout/vList4"/>
    <dgm:cxn modelId="{EBA3F7A4-C070-4F27-AFEA-64B139D018CB}" type="presOf" srcId="{34DDE63D-A69D-484A-8C60-D923E0895B0E}" destId="{253CD56F-5401-4C96-899C-8307D698B83B}" srcOrd="0" destOrd="0" presId="urn:microsoft.com/office/officeart/2005/8/layout/vList4"/>
    <dgm:cxn modelId="{67608DA5-1F49-4D79-A8D4-070837CB903D}" srcId="{3868C5DA-14DF-4CB3-9C9D-FE6CB3653D36}" destId="{1C0B3EC3-585B-4A77-887C-4B2714A17314}" srcOrd="0" destOrd="0" parTransId="{BA39925E-D722-4FAD-9105-E1EAC0FBBB08}" sibTransId="{2A65F407-EFA6-4061-A8B1-6458EFB917BA}"/>
    <dgm:cxn modelId="{42B25EAB-15CD-40E7-85E7-E9A720EF0FA9}" type="presOf" srcId="{1AB0A645-C7B5-4540-BA36-E9C634901A8C}" destId="{8498FC7A-70FF-4ED8-8A00-C2FB2D59E557}" srcOrd="1" destOrd="1" presId="urn:microsoft.com/office/officeart/2005/8/layout/vList4"/>
    <dgm:cxn modelId="{0A1F28AE-619B-4265-984E-D95AF87BE72E}" type="presOf" srcId="{34DDE63D-A69D-484A-8C60-D923E0895B0E}" destId="{909CA29B-00BF-49EE-BDB4-3AAA3B892D42}" srcOrd="1" destOrd="0" presId="urn:microsoft.com/office/officeart/2005/8/layout/vList4"/>
    <dgm:cxn modelId="{D4E5B1B7-3038-4C6A-B110-5FD614FDE641}" type="presOf" srcId="{32D9B0C5-63A8-4C7F-930F-D1947FEC780D}" destId="{83250E9C-DAC3-4013-AA04-FD3009155457}" srcOrd="0" destOrd="0" presId="urn:microsoft.com/office/officeart/2005/8/layout/vList4"/>
    <dgm:cxn modelId="{A24106C9-3675-42F7-94B0-94459C11032B}" srcId="{832F2BA2-3A73-4240-B052-508D2E8BB868}" destId="{32D9B0C5-63A8-4C7F-930F-D1947FEC780D}" srcOrd="1" destOrd="0" parTransId="{421C9233-79D4-47CB-8283-AE3194FF7DC7}" sibTransId="{204D68D0-AAA7-4184-BB40-E461F1E9793C}"/>
    <dgm:cxn modelId="{A45D52C9-BF4B-4BF0-BA32-E4A697C6360B}" type="presOf" srcId="{3868C5DA-14DF-4CB3-9C9D-FE6CB3653D36}" destId="{7811AA07-4DFD-4B05-B43E-6A274BBB222A}" srcOrd="1" destOrd="0" presId="urn:microsoft.com/office/officeart/2005/8/layout/vList4"/>
    <dgm:cxn modelId="{99C38FD2-8747-49B3-82AC-31B122464385}" type="presOf" srcId="{5488238B-49B7-4AD8-B4E7-FF9624211C00}" destId="{46E0F42A-F8A5-4E9B-A1A1-76049AA4C1E5}" srcOrd="1" destOrd="1" presId="urn:microsoft.com/office/officeart/2005/8/layout/vList4"/>
    <dgm:cxn modelId="{B2FBC6D9-EF8E-4D7A-95FA-9E81AE5EF41E}" type="presOf" srcId="{5488238B-49B7-4AD8-B4E7-FF9624211C00}" destId="{6DB9CB9F-4388-49D9-BD5F-8E695F8AF5C8}" srcOrd="0" destOrd="1" presId="urn:microsoft.com/office/officeart/2005/8/layout/vList4"/>
    <dgm:cxn modelId="{BD6A79DB-8909-4D76-BE79-C47A073E0240}" srcId="{87CEA1FA-B2C4-4A00-8214-0F09041F20D7}" destId="{5488238B-49B7-4AD8-B4E7-FF9624211C00}" srcOrd="0" destOrd="0" parTransId="{2D35034E-DA89-4F25-8514-6BFE2CDFC02F}" sibTransId="{2609325B-1631-4266-B72E-EC208A8A61E0}"/>
    <dgm:cxn modelId="{168506E8-E01B-410E-B573-EE1C9A03BFEE}" srcId="{34DDE63D-A69D-484A-8C60-D923E0895B0E}" destId="{F8945375-539B-4274-9909-669FB59D141B}" srcOrd="1" destOrd="0" parTransId="{71DCED38-5B6B-4701-A868-B77FC0526CFB}" sibTransId="{5E599019-3190-4EA2-8C17-51FF114E6433}"/>
    <dgm:cxn modelId="{F27DD4E9-BBF3-4BCC-BE40-951279E849DD}" type="presOf" srcId="{832F2BA2-3A73-4240-B052-508D2E8BB868}" destId="{0714AA43-FC84-403B-87B6-AC379CC4A2D6}" srcOrd="0" destOrd="0" presId="urn:microsoft.com/office/officeart/2005/8/layout/vList4"/>
    <dgm:cxn modelId="{3568EAF2-4E8A-490D-8AF0-0583952EC4A4}" srcId="{32D9B0C5-63A8-4C7F-930F-D1947FEC780D}" destId="{1AB0A645-C7B5-4540-BA36-E9C634901A8C}" srcOrd="0" destOrd="0" parTransId="{2401E568-141C-4EA1-A58B-3CE67CC81C1D}" sibTransId="{EA858038-2290-41DD-B6A6-74B0247C8DA4}"/>
    <dgm:cxn modelId="{512102F6-5347-4E13-AC6D-D9F4E0B7C9D8}" srcId="{832F2BA2-3A73-4240-B052-508D2E8BB868}" destId="{87CEA1FA-B2C4-4A00-8214-0F09041F20D7}" srcOrd="3" destOrd="0" parTransId="{B9F8A8F9-1FDD-44F1-B2B5-903075C4949A}" sibTransId="{0BB5ED35-3E0E-4339-B849-923BE5FC9301}"/>
    <dgm:cxn modelId="{01317AF6-9B8B-4A2F-AE00-13E926552648}" type="presOf" srcId="{87CEA1FA-B2C4-4A00-8214-0F09041F20D7}" destId="{6DB9CB9F-4388-49D9-BD5F-8E695F8AF5C8}" srcOrd="0" destOrd="0" presId="urn:microsoft.com/office/officeart/2005/8/layout/vList4"/>
    <dgm:cxn modelId="{7A066FF8-1EE3-4673-A39A-6868A5EDEC3A}" type="presOf" srcId="{1C0B3EC3-585B-4A77-887C-4B2714A17314}" destId="{7811AA07-4DFD-4B05-B43E-6A274BBB222A}" srcOrd="1" destOrd="1" presId="urn:microsoft.com/office/officeart/2005/8/layout/vList4"/>
    <dgm:cxn modelId="{FA242D0D-AE36-42EA-B6E4-24153C00ED1E}" type="presParOf" srcId="{0714AA43-FC84-403B-87B6-AC379CC4A2D6}" destId="{D851F772-EFD8-40DE-8A77-19E0DA0885F0}" srcOrd="0" destOrd="0" presId="urn:microsoft.com/office/officeart/2005/8/layout/vList4"/>
    <dgm:cxn modelId="{1341A3DF-3E63-4CC6-83D8-23617C18E3A4}" type="presParOf" srcId="{D851F772-EFD8-40DE-8A77-19E0DA0885F0}" destId="{253CD56F-5401-4C96-899C-8307D698B83B}" srcOrd="0" destOrd="0" presId="urn:microsoft.com/office/officeart/2005/8/layout/vList4"/>
    <dgm:cxn modelId="{89947D82-D2CA-4844-9C80-7C86CFD02377}" type="presParOf" srcId="{D851F772-EFD8-40DE-8A77-19E0DA0885F0}" destId="{8A582365-EE32-45AB-A380-FE219E67573F}" srcOrd="1" destOrd="0" presId="urn:microsoft.com/office/officeart/2005/8/layout/vList4"/>
    <dgm:cxn modelId="{F073CBC0-BA61-481A-934B-112221BE5AF7}" type="presParOf" srcId="{D851F772-EFD8-40DE-8A77-19E0DA0885F0}" destId="{909CA29B-00BF-49EE-BDB4-3AAA3B892D42}" srcOrd="2" destOrd="0" presId="urn:microsoft.com/office/officeart/2005/8/layout/vList4"/>
    <dgm:cxn modelId="{BEB68CE6-3BED-47CA-9446-4E82E140A70A}" type="presParOf" srcId="{0714AA43-FC84-403B-87B6-AC379CC4A2D6}" destId="{3456BA19-31DC-4196-BA50-5D6933E1DFDB}" srcOrd="1" destOrd="0" presId="urn:microsoft.com/office/officeart/2005/8/layout/vList4"/>
    <dgm:cxn modelId="{B8B05F1D-BC29-4383-AC27-BC5AB88DA4B7}" type="presParOf" srcId="{0714AA43-FC84-403B-87B6-AC379CC4A2D6}" destId="{92080735-78BD-4D63-9624-AB0A23F9BC52}" srcOrd="2" destOrd="0" presId="urn:microsoft.com/office/officeart/2005/8/layout/vList4"/>
    <dgm:cxn modelId="{1161F3AB-464A-4AAC-A66E-7753A8587C3C}" type="presParOf" srcId="{92080735-78BD-4D63-9624-AB0A23F9BC52}" destId="{83250E9C-DAC3-4013-AA04-FD3009155457}" srcOrd="0" destOrd="0" presId="urn:microsoft.com/office/officeart/2005/8/layout/vList4"/>
    <dgm:cxn modelId="{7CF987F5-BEAD-4C6B-8106-96697857083A}" type="presParOf" srcId="{92080735-78BD-4D63-9624-AB0A23F9BC52}" destId="{4E1FB357-346F-4252-896A-F67B748BDBE9}" srcOrd="1" destOrd="0" presId="urn:microsoft.com/office/officeart/2005/8/layout/vList4"/>
    <dgm:cxn modelId="{34DA59DA-D9AD-4720-BAFD-C50E0B104F64}" type="presParOf" srcId="{92080735-78BD-4D63-9624-AB0A23F9BC52}" destId="{8498FC7A-70FF-4ED8-8A00-C2FB2D59E557}" srcOrd="2" destOrd="0" presId="urn:microsoft.com/office/officeart/2005/8/layout/vList4"/>
    <dgm:cxn modelId="{119DFCBA-5B0A-43A3-920C-3A3F288D0EF7}" type="presParOf" srcId="{0714AA43-FC84-403B-87B6-AC379CC4A2D6}" destId="{DBF7B956-0839-41ED-A701-D3C3273B9418}" srcOrd="3" destOrd="0" presId="urn:microsoft.com/office/officeart/2005/8/layout/vList4"/>
    <dgm:cxn modelId="{1E7371C6-0281-4517-B6E6-40220B600F83}" type="presParOf" srcId="{0714AA43-FC84-403B-87B6-AC379CC4A2D6}" destId="{465F76B5-8402-4029-AE66-1C2553106DDB}" srcOrd="4" destOrd="0" presId="urn:microsoft.com/office/officeart/2005/8/layout/vList4"/>
    <dgm:cxn modelId="{E11808D1-ACDC-412C-8BE8-9819E3793B60}" type="presParOf" srcId="{465F76B5-8402-4029-AE66-1C2553106DDB}" destId="{C10B498A-C31B-46E7-8D4A-8B3092FED47B}" srcOrd="0" destOrd="0" presId="urn:microsoft.com/office/officeart/2005/8/layout/vList4"/>
    <dgm:cxn modelId="{188ADF39-F584-4E7E-A30F-823F63AEE5FA}" type="presParOf" srcId="{465F76B5-8402-4029-AE66-1C2553106DDB}" destId="{25570697-C4C5-43EF-9DF2-B43552A280AC}" srcOrd="1" destOrd="0" presId="urn:microsoft.com/office/officeart/2005/8/layout/vList4"/>
    <dgm:cxn modelId="{3F7E1303-AD34-446F-9970-8C160C5E6792}" type="presParOf" srcId="{465F76B5-8402-4029-AE66-1C2553106DDB}" destId="{7811AA07-4DFD-4B05-B43E-6A274BBB222A}" srcOrd="2" destOrd="0" presId="urn:microsoft.com/office/officeart/2005/8/layout/vList4"/>
    <dgm:cxn modelId="{B96720B7-8B92-48B5-BB08-2A0BBDF6920D}" type="presParOf" srcId="{0714AA43-FC84-403B-87B6-AC379CC4A2D6}" destId="{0A6AA256-7010-4D4C-8C72-442A308784FD}" srcOrd="5" destOrd="0" presId="urn:microsoft.com/office/officeart/2005/8/layout/vList4"/>
    <dgm:cxn modelId="{F0FC130B-BE9E-45C4-917A-50065D0DAEF1}" type="presParOf" srcId="{0714AA43-FC84-403B-87B6-AC379CC4A2D6}" destId="{0E9A1C5C-5E1F-4361-894B-5B10AC3F56C1}" srcOrd="6" destOrd="0" presId="urn:microsoft.com/office/officeart/2005/8/layout/vList4"/>
    <dgm:cxn modelId="{31731461-42EB-4A32-A13C-37D9AF05A229}" type="presParOf" srcId="{0E9A1C5C-5E1F-4361-894B-5B10AC3F56C1}" destId="{6DB9CB9F-4388-49D9-BD5F-8E695F8AF5C8}" srcOrd="0" destOrd="0" presId="urn:microsoft.com/office/officeart/2005/8/layout/vList4"/>
    <dgm:cxn modelId="{B168FB9B-810F-415C-BF8F-869BB4381B10}" type="presParOf" srcId="{0E9A1C5C-5E1F-4361-894B-5B10AC3F56C1}" destId="{35365D9F-C58C-49F0-96C4-D766A928B056}" srcOrd="1" destOrd="0" presId="urn:microsoft.com/office/officeart/2005/8/layout/vList4"/>
    <dgm:cxn modelId="{374FAB41-DA2B-4922-8E20-1A4638D12FDD}" type="presParOf" srcId="{0E9A1C5C-5E1F-4361-894B-5B10AC3F56C1}" destId="{46E0F42A-F8A5-4E9B-A1A1-76049AA4C1E5}"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D35E5D-26D7-4A05-93B9-6BD45AD2ED00}" type="doc">
      <dgm:prSet loTypeId="urn:microsoft.com/office/officeart/2008/layout/VerticalCurvedList" loCatId="list" qsTypeId="urn:microsoft.com/office/officeart/2005/8/quickstyle/simple1" qsCatId="simple" csTypeId="urn:microsoft.com/office/officeart/2005/8/colors/colorful3" csCatId="colorful" phldr="1"/>
      <dgm:spPr/>
      <dgm:t>
        <a:bodyPr/>
        <a:lstStyle/>
        <a:p>
          <a:endParaRPr lang="en-US"/>
        </a:p>
      </dgm:t>
    </dgm:pt>
    <dgm:pt modelId="{1DAADED4-7C20-465D-BEAB-1C3D26D2D021}">
      <dgm:prSet/>
      <dgm:spPr/>
      <dgm:t>
        <a:bodyPr/>
        <a:lstStyle/>
        <a:p>
          <a:r>
            <a:rPr lang="en-US" dirty="0"/>
            <a:t>Join on a rolling basis – contact UNMC team at </a:t>
          </a:r>
          <a:r>
            <a:rPr lang="en-US"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capture.falls@unmc.edu</a:t>
          </a:r>
          <a:r>
            <a:rPr lang="en-US" dirty="0">
              <a:solidFill>
                <a:schemeClr val="bg1"/>
              </a:solidFill>
            </a:rPr>
            <a:t> </a:t>
          </a:r>
          <a:r>
            <a:rPr lang="en-US" dirty="0"/>
            <a:t>to discuss participation</a:t>
          </a:r>
        </a:p>
      </dgm:t>
    </dgm:pt>
    <dgm:pt modelId="{F2C9121E-245F-484D-8573-9315D82462A2}" type="parTrans" cxnId="{0AC4299C-4210-4B20-9B37-E3754BD7D783}">
      <dgm:prSet/>
      <dgm:spPr/>
      <dgm:t>
        <a:bodyPr/>
        <a:lstStyle/>
        <a:p>
          <a:endParaRPr lang="en-US"/>
        </a:p>
      </dgm:t>
    </dgm:pt>
    <dgm:pt modelId="{BC4074CD-D1C5-4099-84D1-A709370FA15C}" type="sibTrans" cxnId="{0AC4299C-4210-4B20-9B37-E3754BD7D783}">
      <dgm:prSet/>
      <dgm:spPr/>
      <dgm:t>
        <a:bodyPr/>
        <a:lstStyle/>
        <a:p>
          <a:endParaRPr lang="en-US"/>
        </a:p>
      </dgm:t>
    </dgm:pt>
    <dgm:pt modelId="{CE0081A0-2E22-44C0-AA0E-12C4001609D9}">
      <dgm:prSet/>
      <dgm:spPr/>
      <dgm:t>
        <a:bodyPr/>
        <a:lstStyle/>
        <a:p>
          <a:r>
            <a:rPr lang="en-US" dirty="0"/>
            <a:t>Complete the CAPTURE Falls </a:t>
          </a:r>
          <a:r>
            <a:rPr lang="en-US"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Gap Analysis</a:t>
          </a:r>
          <a:endParaRPr lang="en-US" dirty="0">
            <a:solidFill>
              <a:schemeClr val="bg1"/>
            </a:solidFill>
          </a:endParaRPr>
        </a:p>
      </dgm:t>
    </dgm:pt>
    <dgm:pt modelId="{3FF53042-2F67-40DC-A0F4-352B9302E0C1}" type="parTrans" cxnId="{81C13B42-4E02-4BE6-BE25-766D5B6E7E12}">
      <dgm:prSet/>
      <dgm:spPr/>
      <dgm:t>
        <a:bodyPr/>
        <a:lstStyle/>
        <a:p>
          <a:endParaRPr lang="en-US"/>
        </a:p>
      </dgm:t>
    </dgm:pt>
    <dgm:pt modelId="{C924E191-D5C2-472B-88C7-AB1291EF6690}" type="sibTrans" cxnId="{81C13B42-4E02-4BE6-BE25-766D5B6E7E12}">
      <dgm:prSet/>
      <dgm:spPr/>
      <dgm:t>
        <a:bodyPr/>
        <a:lstStyle/>
        <a:p>
          <a:endParaRPr lang="en-US"/>
        </a:p>
      </dgm:t>
    </dgm:pt>
    <dgm:pt modelId="{CA332F2D-7D1D-49F8-972A-D29DBC073A62}">
      <dgm:prSet/>
      <dgm:spPr/>
      <dgm:t>
        <a:bodyPr/>
        <a:lstStyle/>
        <a:p>
          <a:r>
            <a:rPr lang="en-US" dirty="0"/>
            <a:t>Review CAPTURE Falls Gap Analysis with UNMC team and formulate </a:t>
          </a:r>
          <a:r>
            <a:rPr lang="en-US" dirty="0">
              <a:solidFill>
                <a:schemeClr val="bg1"/>
              </a:solidFill>
              <a:hlinkClick xmlns:r="http://schemas.openxmlformats.org/officeDocument/2006/relationships" r:id="rId3">
                <a:extLst>
                  <a:ext uri="{A12FA001-AC4F-418D-AE19-62706E023703}">
                    <ahyp:hlinkClr xmlns:ahyp="http://schemas.microsoft.com/office/drawing/2018/hyperlinkcolor" val="tx"/>
                  </a:ext>
                </a:extLst>
              </a:hlinkClick>
            </a:rPr>
            <a:t>Action Plan</a:t>
          </a:r>
          <a:endParaRPr lang="en-US" dirty="0">
            <a:solidFill>
              <a:schemeClr val="bg1"/>
            </a:solidFill>
          </a:endParaRPr>
        </a:p>
      </dgm:t>
    </dgm:pt>
    <dgm:pt modelId="{54D697A3-BFC6-4CE4-98C2-5865A1A45C29}" type="parTrans" cxnId="{49B03B15-D7B7-4FCF-8059-87E0B9F1DC55}">
      <dgm:prSet/>
      <dgm:spPr/>
      <dgm:t>
        <a:bodyPr/>
        <a:lstStyle/>
        <a:p>
          <a:endParaRPr lang="en-US"/>
        </a:p>
      </dgm:t>
    </dgm:pt>
    <dgm:pt modelId="{BF9E2BF9-B08B-4E8B-A961-49AA1659FD9E}" type="sibTrans" cxnId="{49B03B15-D7B7-4FCF-8059-87E0B9F1DC55}">
      <dgm:prSet/>
      <dgm:spPr/>
      <dgm:t>
        <a:bodyPr/>
        <a:lstStyle/>
        <a:p>
          <a:endParaRPr lang="en-US"/>
        </a:p>
      </dgm:t>
    </dgm:pt>
    <dgm:pt modelId="{1FD36D0C-2434-4932-A5F2-7A03886F357A}">
      <dgm:prSet/>
      <dgm:spPr/>
      <dgm:t>
        <a:bodyPr/>
        <a:lstStyle/>
        <a:p>
          <a:r>
            <a:rPr lang="en-US" dirty="0"/>
            <a:t>Utilize resources on CAPTURE Falls </a:t>
          </a:r>
          <a:r>
            <a:rPr lang="en-US" dirty="0">
              <a:solidFill>
                <a:schemeClr val="bg1"/>
              </a:solidFill>
              <a:hlinkClick xmlns:r="http://schemas.openxmlformats.org/officeDocument/2006/relationships" r:id="rId4">
                <a:extLst>
                  <a:ext uri="{A12FA001-AC4F-418D-AE19-62706E023703}">
                    <ahyp:hlinkClr xmlns:ahyp="http://schemas.microsoft.com/office/drawing/2018/hyperlinkcolor" val="tx"/>
                  </a:ext>
                </a:extLst>
              </a:hlinkClick>
            </a:rPr>
            <a:t>Roadmap</a:t>
          </a:r>
          <a:r>
            <a:rPr lang="en-US" dirty="0"/>
            <a:t> </a:t>
          </a:r>
        </a:p>
      </dgm:t>
    </dgm:pt>
    <dgm:pt modelId="{3C5D02C0-5069-46C6-9276-703D41AEAA47}" type="parTrans" cxnId="{A6471FFF-1EB7-4B66-9395-DA844570F24D}">
      <dgm:prSet/>
      <dgm:spPr/>
      <dgm:t>
        <a:bodyPr/>
        <a:lstStyle/>
        <a:p>
          <a:endParaRPr lang="en-US"/>
        </a:p>
      </dgm:t>
    </dgm:pt>
    <dgm:pt modelId="{2FA3F403-B915-4330-89B3-33412D51D19C}" type="sibTrans" cxnId="{A6471FFF-1EB7-4B66-9395-DA844570F24D}">
      <dgm:prSet/>
      <dgm:spPr/>
      <dgm:t>
        <a:bodyPr/>
        <a:lstStyle/>
        <a:p>
          <a:endParaRPr lang="en-US"/>
        </a:p>
      </dgm:t>
    </dgm:pt>
    <dgm:pt modelId="{843CBB2E-AFFF-4161-884D-D75AD16FEB2F}" type="pres">
      <dgm:prSet presAssocID="{82D35E5D-26D7-4A05-93B9-6BD45AD2ED00}" presName="Name0" presStyleCnt="0">
        <dgm:presLayoutVars>
          <dgm:chMax val="7"/>
          <dgm:chPref val="7"/>
          <dgm:dir/>
        </dgm:presLayoutVars>
      </dgm:prSet>
      <dgm:spPr/>
    </dgm:pt>
    <dgm:pt modelId="{C669D1CB-0FA0-45F9-A494-B740870C731B}" type="pres">
      <dgm:prSet presAssocID="{82D35E5D-26D7-4A05-93B9-6BD45AD2ED00}" presName="Name1" presStyleCnt="0"/>
      <dgm:spPr/>
    </dgm:pt>
    <dgm:pt modelId="{15F48B0B-0DB5-47CD-80E9-5CA0BD3A8BD7}" type="pres">
      <dgm:prSet presAssocID="{82D35E5D-26D7-4A05-93B9-6BD45AD2ED00}" presName="cycle" presStyleCnt="0"/>
      <dgm:spPr/>
    </dgm:pt>
    <dgm:pt modelId="{4F637EA9-AE9E-4BA1-BC1D-F79FA228F73A}" type="pres">
      <dgm:prSet presAssocID="{82D35E5D-26D7-4A05-93B9-6BD45AD2ED00}" presName="srcNode" presStyleLbl="node1" presStyleIdx="0" presStyleCnt="4"/>
      <dgm:spPr/>
    </dgm:pt>
    <dgm:pt modelId="{EEC984F8-45AE-4282-8680-DBD67F03022B}" type="pres">
      <dgm:prSet presAssocID="{82D35E5D-26D7-4A05-93B9-6BD45AD2ED00}" presName="conn" presStyleLbl="parChTrans1D2" presStyleIdx="0" presStyleCnt="1"/>
      <dgm:spPr/>
    </dgm:pt>
    <dgm:pt modelId="{605A2BE8-99A9-4AE0-BCA4-EEE3B78465D6}" type="pres">
      <dgm:prSet presAssocID="{82D35E5D-26D7-4A05-93B9-6BD45AD2ED00}" presName="extraNode" presStyleLbl="node1" presStyleIdx="0" presStyleCnt="4"/>
      <dgm:spPr/>
    </dgm:pt>
    <dgm:pt modelId="{6D0130EB-5965-4B0B-BFE8-5DFD7FC6650E}" type="pres">
      <dgm:prSet presAssocID="{82D35E5D-26D7-4A05-93B9-6BD45AD2ED00}" presName="dstNode" presStyleLbl="node1" presStyleIdx="0" presStyleCnt="4"/>
      <dgm:spPr/>
    </dgm:pt>
    <dgm:pt modelId="{F314EA05-7213-42D9-A6BC-AFE5CD16D78D}" type="pres">
      <dgm:prSet presAssocID="{1DAADED4-7C20-465D-BEAB-1C3D26D2D021}" presName="text_1" presStyleLbl="node1" presStyleIdx="0" presStyleCnt="4">
        <dgm:presLayoutVars>
          <dgm:bulletEnabled val="1"/>
        </dgm:presLayoutVars>
      </dgm:prSet>
      <dgm:spPr/>
    </dgm:pt>
    <dgm:pt modelId="{EB168836-7233-4BED-A730-9BDBFDF50B17}" type="pres">
      <dgm:prSet presAssocID="{1DAADED4-7C20-465D-BEAB-1C3D26D2D021}" presName="accent_1" presStyleCnt="0"/>
      <dgm:spPr/>
    </dgm:pt>
    <dgm:pt modelId="{417555FD-9F27-484A-93B6-0DFDEFA4951D}" type="pres">
      <dgm:prSet presAssocID="{1DAADED4-7C20-465D-BEAB-1C3D26D2D021}" presName="accentRepeatNode" presStyleLbl="solidFgAcc1" presStyleIdx="0" presStyleCnt="4"/>
      <dgm:spPr/>
    </dgm:pt>
    <dgm:pt modelId="{EB431BE2-BA64-40AA-9098-E8DFD51D7A7F}" type="pres">
      <dgm:prSet presAssocID="{CE0081A0-2E22-44C0-AA0E-12C4001609D9}" presName="text_2" presStyleLbl="node1" presStyleIdx="1" presStyleCnt="4">
        <dgm:presLayoutVars>
          <dgm:bulletEnabled val="1"/>
        </dgm:presLayoutVars>
      </dgm:prSet>
      <dgm:spPr/>
    </dgm:pt>
    <dgm:pt modelId="{297B7092-7D2E-40AF-9C1A-896664F359B4}" type="pres">
      <dgm:prSet presAssocID="{CE0081A0-2E22-44C0-AA0E-12C4001609D9}" presName="accent_2" presStyleCnt="0"/>
      <dgm:spPr/>
    </dgm:pt>
    <dgm:pt modelId="{E1BDD1AA-4A1F-45CB-AFD5-9815AAA8E514}" type="pres">
      <dgm:prSet presAssocID="{CE0081A0-2E22-44C0-AA0E-12C4001609D9}" presName="accentRepeatNode" presStyleLbl="solidFgAcc1" presStyleIdx="1" presStyleCnt="4"/>
      <dgm:spPr/>
    </dgm:pt>
    <dgm:pt modelId="{E0753056-AFD3-4C0F-8CE2-77A0AEC87A43}" type="pres">
      <dgm:prSet presAssocID="{CA332F2D-7D1D-49F8-972A-D29DBC073A62}" presName="text_3" presStyleLbl="node1" presStyleIdx="2" presStyleCnt="4">
        <dgm:presLayoutVars>
          <dgm:bulletEnabled val="1"/>
        </dgm:presLayoutVars>
      </dgm:prSet>
      <dgm:spPr/>
    </dgm:pt>
    <dgm:pt modelId="{DDFFE430-37AD-42F4-9C35-7136A7B188F1}" type="pres">
      <dgm:prSet presAssocID="{CA332F2D-7D1D-49F8-972A-D29DBC073A62}" presName="accent_3" presStyleCnt="0"/>
      <dgm:spPr/>
    </dgm:pt>
    <dgm:pt modelId="{FBCEC0C3-5795-4FF7-968E-28409CFC97F0}" type="pres">
      <dgm:prSet presAssocID="{CA332F2D-7D1D-49F8-972A-D29DBC073A62}" presName="accentRepeatNode" presStyleLbl="solidFgAcc1" presStyleIdx="2" presStyleCnt="4"/>
      <dgm:spPr/>
    </dgm:pt>
    <dgm:pt modelId="{8BE719A4-91F1-4D6F-9FAA-F658C8C465C0}" type="pres">
      <dgm:prSet presAssocID="{1FD36D0C-2434-4932-A5F2-7A03886F357A}" presName="text_4" presStyleLbl="node1" presStyleIdx="3" presStyleCnt="4">
        <dgm:presLayoutVars>
          <dgm:bulletEnabled val="1"/>
        </dgm:presLayoutVars>
      </dgm:prSet>
      <dgm:spPr/>
    </dgm:pt>
    <dgm:pt modelId="{23736827-8F95-4A0A-BE58-D6930579D42F}" type="pres">
      <dgm:prSet presAssocID="{1FD36D0C-2434-4932-A5F2-7A03886F357A}" presName="accent_4" presStyleCnt="0"/>
      <dgm:spPr/>
    </dgm:pt>
    <dgm:pt modelId="{A1818F85-7902-485F-A5CA-FA703AD960AB}" type="pres">
      <dgm:prSet presAssocID="{1FD36D0C-2434-4932-A5F2-7A03886F357A}" presName="accentRepeatNode" presStyleLbl="solidFgAcc1" presStyleIdx="3" presStyleCnt="4"/>
      <dgm:spPr/>
    </dgm:pt>
  </dgm:ptLst>
  <dgm:cxnLst>
    <dgm:cxn modelId="{25059908-67A9-4415-8698-A4B412F2313E}" type="presOf" srcId="{CA332F2D-7D1D-49F8-972A-D29DBC073A62}" destId="{E0753056-AFD3-4C0F-8CE2-77A0AEC87A43}" srcOrd="0" destOrd="0" presId="urn:microsoft.com/office/officeart/2008/layout/VerticalCurvedList"/>
    <dgm:cxn modelId="{69E3DA0C-23C3-498A-8945-4198BC68439E}" type="presOf" srcId="{1DAADED4-7C20-465D-BEAB-1C3D26D2D021}" destId="{F314EA05-7213-42D9-A6BC-AFE5CD16D78D}" srcOrd="0" destOrd="0" presId="urn:microsoft.com/office/officeart/2008/layout/VerticalCurvedList"/>
    <dgm:cxn modelId="{49B03B15-D7B7-4FCF-8059-87E0B9F1DC55}" srcId="{82D35E5D-26D7-4A05-93B9-6BD45AD2ED00}" destId="{CA332F2D-7D1D-49F8-972A-D29DBC073A62}" srcOrd="2" destOrd="0" parTransId="{54D697A3-BFC6-4CE4-98C2-5865A1A45C29}" sibTransId="{BF9E2BF9-B08B-4E8B-A961-49AA1659FD9E}"/>
    <dgm:cxn modelId="{81C13B42-4E02-4BE6-BE25-766D5B6E7E12}" srcId="{82D35E5D-26D7-4A05-93B9-6BD45AD2ED00}" destId="{CE0081A0-2E22-44C0-AA0E-12C4001609D9}" srcOrd="1" destOrd="0" parTransId="{3FF53042-2F67-40DC-A0F4-352B9302E0C1}" sibTransId="{C924E191-D5C2-472B-88C7-AB1291EF6690}"/>
    <dgm:cxn modelId="{E6682352-9FFA-4245-8C96-ECFD8D76ACFC}" type="presOf" srcId="{CE0081A0-2E22-44C0-AA0E-12C4001609D9}" destId="{EB431BE2-BA64-40AA-9098-E8DFD51D7A7F}" srcOrd="0" destOrd="0" presId="urn:microsoft.com/office/officeart/2008/layout/VerticalCurvedList"/>
    <dgm:cxn modelId="{0AC4299C-4210-4B20-9B37-E3754BD7D783}" srcId="{82D35E5D-26D7-4A05-93B9-6BD45AD2ED00}" destId="{1DAADED4-7C20-465D-BEAB-1C3D26D2D021}" srcOrd="0" destOrd="0" parTransId="{F2C9121E-245F-484D-8573-9315D82462A2}" sibTransId="{BC4074CD-D1C5-4099-84D1-A709370FA15C}"/>
    <dgm:cxn modelId="{7738B1BE-D2FA-42FE-AE23-619FC47D97E1}" type="presOf" srcId="{BC4074CD-D1C5-4099-84D1-A709370FA15C}" destId="{EEC984F8-45AE-4282-8680-DBD67F03022B}" srcOrd="0" destOrd="0" presId="urn:microsoft.com/office/officeart/2008/layout/VerticalCurvedList"/>
    <dgm:cxn modelId="{58957BC7-68D4-406F-9B1A-756C890B79D5}" type="presOf" srcId="{82D35E5D-26D7-4A05-93B9-6BD45AD2ED00}" destId="{843CBB2E-AFFF-4161-884D-D75AD16FEB2F}" srcOrd="0" destOrd="0" presId="urn:microsoft.com/office/officeart/2008/layout/VerticalCurvedList"/>
    <dgm:cxn modelId="{986B53FD-B6D5-4F77-9B16-1F02422FA577}" type="presOf" srcId="{1FD36D0C-2434-4932-A5F2-7A03886F357A}" destId="{8BE719A4-91F1-4D6F-9FAA-F658C8C465C0}" srcOrd="0" destOrd="0" presId="urn:microsoft.com/office/officeart/2008/layout/VerticalCurvedList"/>
    <dgm:cxn modelId="{A6471FFF-1EB7-4B66-9395-DA844570F24D}" srcId="{82D35E5D-26D7-4A05-93B9-6BD45AD2ED00}" destId="{1FD36D0C-2434-4932-A5F2-7A03886F357A}" srcOrd="3" destOrd="0" parTransId="{3C5D02C0-5069-46C6-9276-703D41AEAA47}" sibTransId="{2FA3F403-B915-4330-89B3-33412D51D19C}"/>
    <dgm:cxn modelId="{0D79F5C6-B181-426B-BE6F-E9874EE87231}" type="presParOf" srcId="{843CBB2E-AFFF-4161-884D-D75AD16FEB2F}" destId="{C669D1CB-0FA0-45F9-A494-B740870C731B}" srcOrd="0" destOrd="0" presId="urn:microsoft.com/office/officeart/2008/layout/VerticalCurvedList"/>
    <dgm:cxn modelId="{0E74A53D-37A1-462E-88DA-878897CE9A75}" type="presParOf" srcId="{C669D1CB-0FA0-45F9-A494-B740870C731B}" destId="{15F48B0B-0DB5-47CD-80E9-5CA0BD3A8BD7}" srcOrd="0" destOrd="0" presId="urn:microsoft.com/office/officeart/2008/layout/VerticalCurvedList"/>
    <dgm:cxn modelId="{C515C278-625A-45BF-BF2B-9AD783D9F3B6}" type="presParOf" srcId="{15F48B0B-0DB5-47CD-80E9-5CA0BD3A8BD7}" destId="{4F637EA9-AE9E-4BA1-BC1D-F79FA228F73A}" srcOrd="0" destOrd="0" presId="urn:microsoft.com/office/officeart/2008/layout/VerticalCurvedList"/>
    <dgm:cxn modelId="{FEE3D23F-ADB0-4AD9-99A7-1A01D6C2E67E}" type="presParOf" srcId="{15F48B0B-0DB5-47CD-80E9-5CA0BD3A8BD7}" destId="{EEC984F8-45AE-4282-8680-DBD67F03022B}" srcOrd="1" destOrd="0" presId="urn:microsoft.com/office/officeart/2008/layout/VerticalCurvedList"/>
    <dgm:cxn modelId="{F8C46ED6-82EF-4D6C-9124-E33639DEAEE4}" type="presParOf" srcId="{15F48B0B-0DB5-47CD-80E9-5CA0BD3A8BD7}" destId="{605A2BE8-99A9-4AE0-BCA4-EEE3B78465D6}" srcOrd="2" destOrd="0" presId="urn:microsoft.com/office/officeart/2008/layout/VerticalCurvedList"/>
    <dgm:cxn modelId="{188D114E-AE65-474B-A496-D792B5C7D944}" type="presParOf" srcId="{15F48B0B-0DB5-47CD-80E9-5CA0BD3A8BD7}" destId="{6D0130EB-5965-4B0B-BFE8-5DFD7FC6650E}" srcOrd="3" destOrd="0" presId="urn:microsoft.com/office/officeart/2008/layout/VerticalCurvedList"/>
    <dgm:cxn modelId="{DCFD504C-8AA8-4693-9095-CFC8DF4864C6}" type="presParOf" srcId="{C669D1CB-0FA0-45F9-A494-B740870C731B}" destId="{F314EA05-7213-42D9-A6BC-AFE5CD16D78D}" srcOrd="1" destOrd="0" presId="urn:microsoft.com/office/officeart/2008/layout/VerticalCurvedList"/>
    <dgm:cxn modelId="{71A01968-B2D5-44F5-8CF0-BF8C9EDF4761}" type="presParOf" srcId="{C669D1CB-0FA0-45F9-A494-B740870C731B}" destId="{EB168836-7233-4BED-A730-9BDBFDF50B17}" srcOrd="2" destOrd="0" presId="urn:microsoft.com/office/officeart/2008/layout/VerticalCurvedList"/>
    <dgm:cxn modelId="{8A987082-72F9-416B-A525-9EA942A418B0}" type="presParOf" srcId="{EB168836-7233-4BED-A730-9BDBFDF50B17}" destId="{417555FD-9F27-484A-93B6-0DFDEFA4951D}" srcOrd="0" destOrd="0" presId="urn:microsoft.com/office/officeart/2008/layout/VerticalCurvedList"/>
    <dgm:cxn modelId="{C3416A68-85D1-4784-A177-9A863992AE62}" type="presParOf" srcId="{C669D1CB-0FA0-45F9-A494-B740870C731B}" destId="{EB431BE2-BA64-40AA-9098-E8DFD51D7A7F}" srcOrd="3" destOrd="0" presId="urn:microsoft.com/office/officeart/2008/layout/VerticalCurvedList"/>
    <dgm:cxn modelId="{3BFE34B5-006E-494B-8408-F2224E42E088}" type="presParOf" srcId="{C669D1CB-0FA0-45F9-A494-B740870C731B}" destId="{297B7092-7D2E-40AF-9C1A-896664F359B4}" srcOrd="4" destOrd="0" presId="urn:microsoft.com/office/officeart/2008/layout/VerticalCurvedList"/>
    <dgm:cxn modelId="{E2E74E22-B111-401F-8347-48770C30A7F6}" type="presParOf" srcId="{297B7092-7D2E-40AF-9C1A-896664F359B4}" destId="{E1BDD1AA-4A1F-45CB-AFD5-9815AAA8E514}" srcOrd="0" destOrd="0" presId="urn:microsoft.com/office/officeart/2008/layout/VerticalCurvedList"/>
    <dgm:cxn modelId="{E5B8E808-CFDA-42D8-B368-10F42A6B6C35}" type="presParOf" srcId="{C669D1CB-0FA0-45F9-A494-B740870C731B}" destId="{E0753056-AFD3-4C0F-8CE2-77A0AEC87A43}" srcOrd="5" destOrd="0" presId="urn:microsoft.com/office/officeart/2008/layout/VerticalCurvedList"/>
    <dgm:cxn modelId="{F50186DF-CC66-4AF9-96D3-879582B5F407}" type="presParOf" srcId="{C669D1CB-0FA0-45F9-A494-B740870C731B}" destId="{DDFFE430-37AD-42F4-9C35-7136A7B188F1}" srcOrd="6" destOrd="0" presId="urn:microsoft.com/office/officeart/2008/layout/VerticalCurvedList"/>
    <dgm:cxn modelId="{078B2FF8-A6F3-4B00-9659-88C099448485}" type="presParOf" srcId="{DDFFE430-37AD-42F4-9C35-7136A7B188F1}" destId="{FBCEC0C3-5795-4FF7-968E-28409CFC97F0}" srcOrd="0" destOrd="0" presId="urn:microsoft.com/office/officeart/2008/layout/VerticalCurvedList"/>
    <dgm:cxn modelId="{8D9306F8-831F-40A2-B5DD-1505CD467017}" type="presParOf" srcId="{C669D1CB-0FA0-45F9-A494-B740870C731B}" destId="{8BE719A4-91F1-4D6F-9FAA-F658C8C465C0}" srcOrd="7" destOrd="0" presId="urn:microsoft.com/office/officeart/2008/layout/VerticalCurvedList"/>
    <dgm:cxn modelId="{2A0115D5-DA72-4C55-9A4F-0B6B52F465B9}" type="presParOf" srcId="{C669D1CB-0FA0-45F9-A494-B740870C731B}" destId="{23736827-8F95-4A0A-BE58-D6930579D42F}" srcOrd="8" destOrd="0" presId="urn:microsoft.com/office/officeart/2008/layout/VerticalCurvedList"/>
    <dgm:cxn modelId="{883A105F-B5A8-490C-8A4A-71965680952B}" type="presParOf" srcId="{23736827-8F95-4A0A-BE58-D6930579D42F}" destId="{A1818F85-7902-485F-A5CA-FA703AD960A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2386044-C2BF-4C8F-A91D-271F0759D1DD}" type="doc">
      <dgm:prSet loTypeId="urn:microsoft.com/office/officeart/2008/layout/VerticalCurvedList" loCatId="list" qsTypeId="urn:microsoft.com/office/officeart/2005/8/quickstyle/simple1" qsCatId="simple" csTypeId="urn:microsoft.com/office/officeart/2005/8/colors/colorful3" csCatId="colorful"/>
      <dgm:spPr/>
      <dgm:t>
        <a:bodyPr/>
        <a:lstStyle/>
        <a:p>
          <a:endParaRPr lang="en-US"/>
        </a:p>
      </dgm:t>
    </dgm:pt>
    <dgm:pt modelId="{57D83CF3-B491-42E4-854E-4EFF79FC5130}">
      <dgm:prSet/>
      <dgm:spPr/>
      <dgm:t>
        <a:bodyPr/>
        <a:lstStyle/>
        <a:p>
          <a:r>
            <a:rPr lang="en-US"/>
            <a:t>Participate in consultative calls with the UNMC team as desired/needed</a:t>
          </a:r>
        </a:p>
      </dgm:t>
    </dgm:pt>
    <dgm:pt modelId="{0A823827-CB00-452B-9315-0803AA42EBED}" type="parTrans" cxnId="{1D53D5C5-84E3-49B9-A5E2-53EA31E13E7D}">
      <dgm:prSet/>
      <dgm:spPr/>
      <dgm:t>
        <a:bodyPr/>
        <a:lstStyle/>
        <a:p>
          <a:endParaRPr lang="en-US"/>
        </a:p>
      </dgm:t>
    </dgm:pt>
    <dgm:pt modelId="{C7B305C2-7B75-4F5D-931B-85598CD7235C}" type="sibTrans" cxnId="{1D53D5C5-84E3-49B9-A5E2-53EA31E13E7D}">
      <dgm:prSet/>
      <dgm:spPr/>
      <dgm:t>
        <a:bodyPr/>
        <a:lstStyle/>
        <a:p>
          <a:endParaRPr lang="en-US"/>
        </a:p>
      </dgm:t>
    </dgm:pt>
    <dgm:pt modelId="{02C0D8AE-CEC5-4F49-BCE4-4617F1FE78C4}">
      <dgm:prSet/>
      <dgm:spPr/>
      <dgm:t>
        <a:bodyPr/>
        <a:lstStyle/>
        <a:p>
          <a:r>
            <a:rPr lang="en-US"/>
            <a:t>Attend quarterly CAPTURE Falls collaborative educational calls</a:t>
          </a:r>
        </a:p>
      </dgm:t>
    </dgm:pt>
    <dgm:pt modelId="{271D777E-8CC4-4168-9CA9-7227E707C9FC}" type="parTrans" cxnId="{37406C22-A13E-4E1D-B79E-6B8BFC6F1726}">
      <dgm:prSet/>
      <dgm:spPr/>
      <dgm:t>
        <a:bodyPr/>
        <a:lstStyle/>
        <a:p>
          <a:endParaRPr lang="en-US"/>
        </a:p>
      </dgm:t>
    </dgm:pt>
    <dgm:pt modelId="{DB6D3D73-E9A3-4B31-98DC-23C1116BC04D}" type="sibTrans" cxnId="{37406C22-A13E-4E1D-B79E-6B8BFC6F1726}">
      <dgm:prSet/>
      <dgm:spPr/>
      <dgm:t>
        <a:bodyPr/>
        <a:lstStyle/>
        <a:p>
          <a:endParaRPr lang="en-US"/>
        </a:p>
      </dgm:t>
    </dgm:pt>
    <dgm:pt modelId="{6AA97B51-DE4B-42D0-9EC8-C7C61C402B96}">
      <dgm:prSet/>
      <dgm:spPr/>
      <dgm:t>
        <a:bodyPr/>
        <a:lstStyle/>
        <a:p>
          <a:r>
            <a:rPr lang="en-US"/>
            <a:t>Report fall events and post-fall huddles into Know Falls database on an ongoing basis; fall rates annually to contribute to statewide benchmark</a:t>
          </a:r>
        </a:p>
      </dgm:t>
    </dgm:pt>
    <dgm:pt modelId="{45D33E76-F39B-4F2B-8401-762AF673F520}" type="parTrans" cxnId="{E81A7E1F-C437-4B7F-8373-071056427F26}">
      <dgm:prSet/>
      <dgm:spPr/>
      <dgm:t>
        <a:bodyPr/>
        <a:lstStyle/>
        <a:p>
          <a:endParaRPr lang="en-US"/>
        </a:p>
      </dgm:t>
    </dgm:pt>
    <dgm:pt modelId="{157D1E27-C354-48E6-90E0-39E52FB55618}" type="sibTrans" cxnId="{E81A7E1F-C437-4B7F-8373-071056427F26}">
      <dgm:prSet/>
      <dgm:spPr/>
      <dgm:t>
        <a:bodyPr/>
        <a:lstStyle/>
        <a:p>
          <a:endParaRPr lang="en-US"/>
        </a:p>
      </dgm:t>
    </dgm:pt>
    <dgm:pt modelId="{33199CE5-CD5A-4C2E-8D68-63D67761EC15}" type="pres">
      <dgm:prSet presAssocID="{12386044-C2BF-4C8F-A91D-271F0759D1DD}" presName="Name0" presStyleCnt="0">
        <dgm:presLayoutVars>
          <dgm:chMax val="7"/>
          <dgm:chPref val="7"/>
          <dgm:dir/>
        </dgm:presLayoutVars>
      </dgm:prSet>
      <dgm:spPr/>
    </dgm:pt>
    <dgm:pt modelId="{3E4F6C18-227A-4C3E-88D1-4B02AD0F7CBE}" type="pres">
      <dgm:prSet presAssocID="{12386044-C2BF-4C8F-A91D-271F0759D1DD}" presName="Name1" presStyleCnt="0"/>
      <dgm:spPr/>
    </dgm:pt>
    <dgm:pt modelId="{38FB1A0B-FFD0-46BF-BD4B-2B4820A0E549}" type="pres">
      <dgm:prSet presAssocID="{12386044-C2BF-4C8F-A91D-271F0759D1DD}" presName="cycle" presStyleCnt="0"/>
      <dgm:spPr/>
    </dgm:pt>
    <dgm:pt modelId="{A4EA30C6-C6C4-46C3-9BD9-6E122594D186}" type="pres">
      <dgm:prSet presAssocID="{12386044-C2BF-4C8F-A91D-271F0759D1DD}" presName="srcNode" presStyleLbl="node1" presStyleIdx="0" presStyleCnt="3"/>
      <dgm:spPr/>
    </dgm:pt>
    <dgm:pt modelId="{212AC3F3-27AA-4BEF-AA2C-65BEA0B1583F}" type="pres">
      <dgm:prSet presAssocID="{12386044-C2BF-4C8F-A91D-271F0759D1DD}" presName="conn" presStyleLbl="parChTrans1D2" presStyleIdx="0" presStyleCnt="1"/>
      <dgm:spPr/>
    </dgm:pt>
    <dgm:pt modelId="{138A22D4-BD7F-48E3-82F1-F02DEEF16EE0}" type="pres">
      <dgm:prSet presAssocID="{12386044-C2BF-4C8F-A91D-271F0759D1DD}" presName="extraNode" presStyleLbl="node1" presStyleIdx="0" presStyleCnt="3"/>
      <dgm:spPr/>
    </dgm:pt>
    <dgm:pt modelId="{D63A8AB8-8C75-4EE3-A767-D16260E55003}" type="pres">
      <dgm:prSet presAssocID="{12386044-C2BF-4C8F-A91D-271F0759D1DD}" presName="dstNode" presStyleLbl="node1" presStyleIdx="0" presStyleCnt="3"/>
      <dgm:spPr/>
    </dgm:pt>
    <dgm:pt modelId="{E4E6F669-1451-41AB-BDF1-4D3D45DFB3AF}" type="pres">
      <dgm:prSet presAssocID="{57D83CF3-B491-42E4-854E-4EFF79FC5130}" presName="text_1" presStyleLbl="node1" presStyleIdx="0" presStyleCnt="3">
        <dgm:presLayoutVars>
          <dgm:bulletEnabled val="1"/>
        </dgm:presLayoutVars>
      </dgm:prSet>
      <dgm:spPr/>
    </dgm:pt>
    <dgm:pt modelId="{0A5E0277-20ED-4E88-805D-4CF00CED4193}" type="pres">
      <dgm:prSet presAssocID="{57D83CF3-B491-42E4-854E-4EFF79FC5130}" presName="accent_1" presStyleCnt="0"/>
      <dgm:spPr/>
    </dgm:pt>
    <dgm:pt modelId="{163C0824-8C0F-4A8F-A770-4C5048D8F0DC}" type="pres">
      <dgm:prSet presAssocID="{57D83CF3-B491-42E4-854E-4EFF79FC5130}" presName="accentRepeatNode" presStyleLbl="solidFgAcc1" presStyleIdx="0" presStyleCnt="3"/>
      <dgm:spPr/>
    </dgm:pt>
    <dgm:pt modelId="{A0AB6333-DF5C-463B-ACAA-19D22512740D}" type="pres">
      <dgm:prSet presAssocID="{02C0D8AE-CEC5-4F49-BCE4-4617F1FE78C4}" presName="text_2" presStyleLbl="node1" presStyleIdx="1" presStyleCnt="3">
        <dgm:presLayoutVars>
          <dgm:bulletEnabled val="1"/>
        </dgm:presLayoutVars>
      </dgm:prSet>
      <dgm:spPr/>
    </dgm:pt>
    <dgm:pt modelId="{1C28B15C-F81B-4FDC-8D37-4F114E93F671}" type="pres">
      <dgm:prSet presAssocID="{02C0D8AE-CEC5-4F49-BCE4-4617F1FE78C4}" presName="accent_2" presStyleCnt="0"/>
      <dgm:spPr/>
    </dgm:pt>
    <dgm:pt modelId="{5C307BC5-A462-4599-B885-68C636A653D0}" type="pres">
      <dgm:prSet presAssocID="{02C0D8AE-CEC5-4F49-BCE4-4617F1FE78C4}" presName="accentRepeatNode" presStyleLbl="solidFgAcc1" presStyleIdx="1" presStyleCnt="3"/>
      <dgm:spPr/>
    </dgm:pt>
    <dgm:pt modelId="{882604AA-A3AD-4134-AE18-5FCD77ADA495}" type="pres">
      <dgm:prSet presAssocID="{6AA97B51-DE4B-42D0-9EC8-C7C61C402B96}" presName="text_3" presStyleLbl="node1" presStyleIdx="2" presStyleCnt="3">
        <dgm:presLayoutVars>
          <dgm:bulletEnabled val="1"/>
        </dgm:presLayoutVars>
      </dgm:prSet>
      <dgm:spPr/>
    </dgm:pt>
    <dgm:pt modelId="{DB4DC103-3063-4BC9-A9F6-46C9E3C5CFC9}" type="pres">
      <dgm:prSet presAssocID="{6AA97B51-DE4B-42D0-9EC8-C7C61C402B96}" presName="accent_3" presStyleCnt="0"/>
      <dgm:spPr/>
    </dgm:pt>
    <dgm:pt modelId="{6660D4FF-544D-4154-83C2-9E16512C5B92}" type="pres">
      <dgm:prSet presAssocID="{6AA97B51-DE4B-42D0-9EC8-C7C61C402B96}" presName="accentRepeatNode" presStyleLbl="solidFgAcc1" presStyleIdx="2" presStyleCnt="3"/>
      <dgm:spPr/>
    </dgm:pt>
  </dgm:ptLst>
  <dgm:cxnLst>
    <dgm:cxn modelId="{E180961C-6953-4A89-B819-14DD02558AC1}" type="presOf" srcId="{12386044-C2BF-4C8F-A91D-271F0759D1DD}" destId="{33199CE5-CD5A-4C2E-8D68-63D67761EC15}" srcOrd="0" destOrd="0" presId="urn:microsoft.com/office/officeart/2008/layout/VerticalCurvedList"/>
    <dgm:cxn modelId="{E81A7E1F-C437-4B7F-8373-071056427F26}" srcId="{12386044-C2BF-4C8F-A91D-271F0759D1DD}" destId="{6AA97B51-DE4B-42D0-9EC8-C7C61C402B96}" srcOrd="2" destOrd="0" parTransId="{45D33E76-F39B-4F2B-8401-762AF673F520}" sibTransId="{157D1E27-C354-48E6-90E0-39E52FB55618}"/>
    <dgm:cxn modelId="{37406C22-A13E-4E1D-B79E-6B8BFC6F1726}" srcId="{12386044-C2BF-4C8F-A91D-271F0759D1DD}" destId="{02C0D8AE-CEC5-4F49-BCE4-4617F1FE78C4}" srcOrd="1" destOrd="0" parTransId="{271D777E-8CC4-4168-9CA9-7227E707C9FC}" sibTransId="{DB6D3D73-E9A3-4B31-98DC-23C1116BC04D}"/>
    <dgm:cxn modelId="{C1965B2B-04EA-4205-BB5F-1E91DF9E3D28}" type="presOf" srcId="{C7B305C2-7B75-4F5D-931B-85598CD7235C}" destId="{212AC3F3-27AA-4BEF-AA2C-65BEA0B1583F}" srcOrd="0" destOrd="0" presId="urn:microsoft.com/office/officeart/2008/layout/VerticalCurvedList"/>
    <dgm:cxn modelId="{2E058037-45E4-4EC6-83CA-05AF136EA359}" type="presOf" srcId="{6AA97B51-DE4B-42D0-9EC8-C7C61C402B96}" destId="{882604AA-A3AD-4134-AE18-5FCD77ADA495}" srcOrd="0" destOrd="0" presId="urn:microsoft.com/office/officeart/2008/layout/VerticalCurvedList"/>
    <dgm:cxn modelId="{9A2A8261-699B-4464-83DD-2DB5BC8D97D4}" type="presOf" srcId="{02C0D8AE-CEC5-4F49-BCE4-4617F1FE78C4}" destId="{A0AB6333-DF5C-463B-ACAA-19D22512740D}" srcOrd="0" destOrd="0" presId="urn:microsoft.com/office/officeart/2008/layout/VerticalCurvedList"/>
    <dgm:cxn modelId="{8D3DE9A9-152A-4AD2-976C-44E60F0AD687}" type="presOf" srcId="{57D83CF3-B491-42E4-854E-4EFF79FC5130}" destId="{E4E6F669-1451-41AB-BDF1-4D3D45DFB3AF}" srcOrd="0" destOrd="0" presId="urn:microsoft.com/office/officeart/2008/layout/VerticalCurvedList"/>
    <dgm:cxn modelId="{1D53D5C5-84E3-49B9-A5E2-53EA31E13E7D}" srcId="{12386044-C2BF-4C8F-A91D-271F0759D1DD}" destId="{57D83CF3-B491-42E4-854E-4EFF79FC5130}" srcOrd="0" destOrd="0" parTransId="{0A823827-CB00-452B-9315-0803AA42EBED}" sibTransId="{C7B305C2-7B75-4F5D-931B-85598CD7235C}"/>
    <dgm:cxn modelId="{1CB19589-C8E8-46E5-999B-97DA1EFF92EB}" type="presParOf" srcId="{33199CE5-CD5A-4C2E-8D68-63D67761EC15}" destId="{3E4F6C18-227A-4C3E-88D1-4B02AD0F7CBE}" srcOrd="0" destOrd="0" presId="urn:microsoft.com/office/officeart/2008/layout/VerticalCurvedList"/>
    <dgm:cxn modelId="{C9669A0D-D226-49A1-B54A-633CEE97FACD}" type="presParOf" srcId="{3E4F6C18-227A-4C3E-88D1-4B02AD0F7CBE}" destId="{38FB1A0B-FFD0-46BF-BD4B-2B4820A0E549}" srcOrd="0" destOrd="0" presId="urn:microsoft.com/office/officeart/2008/layout/VerticalCurvedList"/>
    <dgm:cxn modelId="{71559B6E-B79D-42F0-AE7B-D7C7B5A48881}" type="presParOf" srcId="{38FB1A0B-FFD0-46BF-BD4B-2B4820A0E549}" destId="{A4EA30C6-C6C4-46C3-9BD9-6E122594D186}" srcOrd="0" destOrd="0" presId="urn:microsoft.com/office/officeart/2008/layout/VerticalCurvedList"/>
    <dgm:cxn modelId="{3CC5DA75-56A1-43D6-8759-291645A1F3D7}" type="presParOf" srcId="{38FB1A0B-FFD0-46BF-BD4B-2B4820A0E549}" destId="{212AC3F3-27AA-4BEF-AA2C-65BEA0B1583F}" srcOrd="1" destOrd="0" presId="urn:microsoft.com/office/officeart/2008/layout/VerticalCurvedList"/>
    <dgm:cxn modelId="{DCB28C67-1924-4553-9B4F-E4DD552EABF1}" type="presParOf" srcId="{38FB1A0B-FFD0-46BF-BD4B-2B4820A0E549}" destId="{138A22D4-BD7F-48E3-82F1-F02DEEF16EE0}" srcOrd="2" destOrd="0" presId="urn:microsoft.com/office/officeart/2008/layout/VerticalCurvedList"/>
    <dgm:cxn modelId="{A2A7FA31-FE51-416F-A909-34B47251E9FD}" type="presParOf" srcId="{38FB1A0B-FFD0-46BF-BD4B-2B4820A0E549}" destId="{D63A8AB8-8C75-4EE3-A767-D16260E55003}" srcOrd="3" destOrd="0" presId="urn:microsoft.com/office/officeart/2008/layout/VerticalCurvedList"/>
    <dgm:cxn modelId="{1BB7799E-FA32-41D3-AF1E-9D58500CAEA2}" type="presParOf" srcId="{3E4F6C18-227A-4C3E-88D1-4B02AD0F7CBE}" destId="{E4E6F669-1451-41AB-BDF1-4D3D45DFB3AF}" srcOrd="1" destOrd="0" presId="urn:microsoft.com/office/officeart/2008/layout/VerticalCurvedList"/>
    <dgm:cxn modelId="{97886E17-DBE7-44CD-ABDF-762C0F7E58FC}" type="presParOf" srcId="{3E4F6C18-227A-4C3E-88D1-4B02AD0F7CBE}" destId="{0A5E0277-20ED-4E88-805D-4CF00CED4193}" srcOrd="2" destOrd="0" presId="urn:microsoft.com/office/officeart/2008/layout/VerticalCurvedList"/>
    <dgm:cxn modelId="{F3100227-BB93-40CE-B084-B4776565EAE3}" type="presParOf" srcId="{0A5E0277-20ED-4E88-805D-4CF00CED4193}" destId="{163C0824-8C0F-4A8F-A770-4C5048D8F0DC}" srcOrd="0" destOrd="0" presId="urn:microsoft.com/office/officeart/2008/layout/VerticalCurvedList"/>
    <dgm:cxn modelId="{44F34FC4-0A86-4A1F-863E-2191A7471E7D}" type="presParOf" srcId="{3E4F6C18-227A-4C3E-88D1-4B02AD0F7CBE}" destId="{A0AB6333-DF5C-463B-ACAA-19D22512740D}" srcOrd="3" destOrd="0" presId="urn:microsoft.com/office/officeart/2008/layout/VerticalCurvedList"/>
    <dgm:cxn modelId="{BC05A5AA-8573-4115-85DB-3A42468B8F4F}" type="presParOf" srcId="{3E4F6C18-227A-4C3E-88D1-4B02AD0F7CBE}" destId="{1C28B15C-F81B-4FDC-8D37-4F114E93F671}" srcOrd="4" destOrd="0" presId="urn:microsoft.com/office/officeart/2008/layout/VerticalCurvedList"/>
    <dgm:cxn modelId="{BE50FC42-822F-4A95-A5C2-8CAB79F864A0}" type="presParOf" srcId="{1C28B15C-F81B-4FDC-8D37-4F114E93F671}" destId="{5C307BC5-A462-4599-B885-68C636A653D0}" srcOrd="0" destOrd="0" presId="urn:microsoft.com/office/officeart/2008/layout/VerticalCurvedList"/>
    <dgm:cxn modelId="{FB6C43D1-6380-4A72-B4C6-FBBDBEDB6A7B}" type="presParOf" srcId="{3E4F6C18-227A-4C3E-88D1-4B02AD0F7CBE}" destId="{882604AA-A3AD-4134-AE18-5FCD77ADA495}" srcOrd="5" destOrd="0" presId="urn:microsoft.com/office/officeart/2008/layout/VerticalCurvedList"/>
    <dgm:cxn modelId="{D5E94D72-8657-4542-AE99-FA5E8D855E73}" type="presParOf" srcId="{3E4F6C18-227A-4C3E-88D1-4B02AD0F7CBE}" destId="{DB4DC103-3063-4BC9-A9F6-46C9E3C5CFC9}" srcOrd="6" destOrd="0" presId="urn:microsoft.com/office/officeart/2008/layout/VerticalCurvedList"/>
    <dgm:cxn modelId="{6F912841-AA54-4DBD-9683-8ECD41F7E9C1}" type="presParOf" srcId="{DB4DC103-3063-4BC9-A9F6-46C9E3C5CFC9}" destId="{6660D4FF-544D-4154-83C2-9E16512C5B9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4B286C-5E25-4078-A616-BE84FB7B3CE6}" type="doc">
      <dgm:prSet loTypeId="urn:microsoft.com/office/officeart/2005/8/layout/vList2" loCatId="list" qsTypeId="urn:microsoft.com/office/officeart/2005/8/quickstyle/simple1" qsCatId="simple" csTypeId="urn:microsoft.com/office/officeart/2005/8/colors/accent5_1" csCatId="accent5"/>
      <dgm:spPr/>
      <dgm:t>
        <a:bodyPr/>
        <a:lstStyle/>
        <a:p>
          <a:endParaRPr lang="en-US"/>
        </a:p>
      </dgm:t>
    </dgm:pt>
    <dgm:pt modelId="{8DDE0C80-76BA-4E65-A361-31AA72801B50}">
      <dgm:prSet/>
      <dgm:spPr/>
      <dgm:t>
        <a:bodyPr/>
        <a:lstStyle/>
        <a:p>
          <a:r>
            <a:rPr lang="en-US" dirty="0"/>
            <a:t>Commitment to taking action and learning to reduce fall risk in your facility</a:t>
          </a:r>
        </a:p>
      </dgm:t>
    </dgm:pt>
    <dgm:pt modelId="{477A639C-6B7D-4C5A-B5D3-1033968BCDF5}" type="parTrans" cxnId="{1B9245B7-9973-4D06-B7DC-7E0A98C20D5F}">
      <dgm:prSet/>
      <dgm:spPr/>
      <dgm:t>
        <a:bodyPr/>
        <a:lstStyle/>
        <a:p>
          <a:endParaRPr lang="en-US"/>
        </a:p>
      </dgm:t>
    </dgm:pt>
    <dgm:pt modelId="{472F7609-F607-4D42-A083-44C7A3C6FB2F}" type="sibTrans" cxnId="{1B9245B7-9973-4D06-B7DC-7E0A98C20D5F}">
      <dgm:prSet/>
      <dgm:spPr/>
      <dgm:t>
        <a:bodyPr/>
        <a:lstStyle/>
        <a:p>
          <a:endParaRPr lang="en-US"/>
        </a:p>
      </dgm:t>
    </dgm:pt>
    <dgm:pt modelId="{BD6CC813-CCE1-49EE-B1FE-5688CFC0BE27}">
      <dgm:prSet/>
      <dgm:spPr/>
      <dgm:t>
        <a:bodyPr/>
        <a:lstStyle/>
        <a:p>
          <a:r>
            <a:rPr lang="en-US" dirty="0"/>
            <a:t>Proactive communication with the UNMC team about implementation progress, successes, barriers, and questions/needs – we are here to help you!</a:t>
          </a:r>
        </a:p>
      </dgm:t>
    </dgm:pt>
    <dgm:pt modelId="{729B0FB9-5EA1-495B-A37E-75A48B8CFC8F}" type="parTrans" cxnId="{0465CA1D-A23B-42A6-8DA7-566454F653B7}">
      <dgm:prSet/>
      <dgm:spPr/>
      <dgm:t>
        <a:bodyPr/>
        <a:lstStyle/>
        <a:p>
          <a:endParaRPr lang="en-US"/>
        </a:p>
      </dgm:t>
    </dgm:pt>
    <dgm:pt modelId="{4CDA3A07-63A2-43C2-B3E2-3F8498451063}" type="sibTrans" cxnId="{0465CA1D-A23B-42A6-8DA7-566454F653B7}">
      <dgm:prSet/>
      <dgm:spPr/>
      <dgm:t>
        <a:bodyPr/>
        <a:lstStyle/>
        <a:p>
          <a:endParaRPr lang="en-US"/>
        </a:p>
      </dgm:t>
    </dgm:pt>
    <dgm:pt modelId="{E1823FAF-4C59-4FE0-B03D-2558D9E80538}" type="pres">
      <dgm:prSet presAssocID="{5B4B286C-5E25-4078-A616-BE84FB7B3CE6}" presName="linear" presStyleCnt="0">
        <dgm:presLayoutVars>
          <dgm:animLvl val="lvl"/>
          <dgm:resizeHandles val="exact"/>
        </dgm:presLayoutVars>
      </dgm:prSet>
      <dgm:spPr/>
    </dgm:pt>
    <dgm:pt modelId="{3D04F594-1644-4C1F-89C0-15F0D95AB20E}" type="pres">
      <dgm:prSet presAssocID="{8DDE0C80-76BA-4E65-A361-31AA72801B50}" presName="parentText" presStyleLbl="node1" presStyleIdx="0" presStyleCnt="2">
        <dgm:presLayoutVars>
          <dgm:chMax val="0"/>
          <dgm:bulletEnabled val="1"/>
        </dgm:presLayoutVars>
      </dgm:prSet>
      <dgm:spPr/>
    </dgm:pt>
    <dgm:pt modelId="{2681C55F-AC01-4AAB-BE07-8E750F1E6B95}" type="pres">
      <dgm:prSet presAssocID="{472F7609-F607-4D42-A083-44C7A3C6FB2F}" presName="spacer" presStyleCnt="0"/>
      <dgm:spPr/>
    </dgm:pt>
    <dgm:pt modelId="{EB0C6DFB-0ACC-4147-AA52-077C80467B65}" type="pres">
      <dgm:prSet presAssocID="{BD6CC813-CCE1-49EE-B1FE-5688CFC0BE27}" presName="parentText" presStyleLbl="node1" presStyleIdx="1" presStyleCnt="2">
        <dgm:presLayoutVars>
          <dgm:chMax val="0"/>
          <dgm:bulletEnabled val="1"/>
        </dgm:presLayoutVars>
      </dgm:prSet>
      <dgm:spPr/>
    </dgm:pt>
  </dgm:ptLst>
  <dgm:cxnLst>
    <dgm:cxn modelId="{0465CA1D-A23B-42A6-8DA7-566454F653B7}" srcId="{5B4B286C-5E25-4078-A616-BE84FB7B3CE6}" destId="{BD6CC813-CCE1-49EE-B1FE-5688CFC0BE27}" srcOrd="1" destOrd="0" parTransId="{729B0FB9-5EA1-495B-A37E-75A48B8CFC8F}" sibTransId="{4CDA3A07-63A2-43C2-B3E2-3F8498451063}"/>
    <dgm:cxn modelId="{14B21527-CE01-463B-B6C6-A2FA55F091A9}" type="presOf" srcId="{8DDE0C80-76BA-4E65-A361-31AA72801B50}" destId="{3D04F594-1644-4C1F-89C0-15F0D95AB20E}" srcOrd="0" destOrd="0" presId="urn:microsoft.com/office/officeart/2005/8/layout/vList2"/>
    <dgm:cxn modelId="{1B9245B7-9973-4D06-B7DC-7E0A98C20D5F}" srcId="{5B4B286C-5E25-4078-A616-BE84FB7B3CE6}" destId="{8DDE0C80-76BA-4E65-A361-31AA72801B50}" srcOrd="0" destOrd="0" parTransId="{477A639C-6B7D-4C5A-B5D3-1033968BCDF5}" sibTransId="{472F7609-F607-4D42-A083-44C7A3C6FB2F}"/>
    <dgm:cxn modelId="{AF6CEFCD-6D88-44EE-92F2-42D982D42847}" type="presOf" srcId="{BD6CC813-CCE1-49EE-B1FE-5688CFC0BE27}" destId="{EB0C6DFB-0ACC-4147-AA52-077C80467B65}" srcOrd="0" destOrd="0" presId="urn:microsoft.com/office/officeart/2005/8/layout/vList2"/>
    <dgm:cxn modelId="{C313C7FB-D178-4361-B8AE-E38F8B0ADD61}" type="presOf" srcId="{5B4B286C-5E25-4078-A616-BE84FB7B3CE6}" destId="{E1823FAF-4C59-4FE0-B03D-2558D9E80538}" srcOrd="0" destOrd="0" presId="urn:microsoft.com/office/officeart/2005/8/layout/vList2"/>
    <dgm:cxn modelId="{0070C43D-4680-4139-9CD1-6E38A289FD9B}" type="presParOf" srcId="{E1823FAF-4C59-4FE0-B03D-2558D9E80538}" destId="{3D04F594-1644-4C1F-89C0-15F0D95AB20E}" srcOrd="0" destOrd="0" presId="urn:microsoft.com/office/officeart/2005/8/layout/vList2"/>
    <dgm:cxn modelId="{5000D65B-F42E-4005-8CAC-CED72CC96CAD}" type="presParOf" srcId="{E1823FAF-4C59-4FE0-B03D-2558D9E80538}" destId="{2681C55F-AC01-4AAB-BE07-8E750F1E6B95}" srcOrd="1" destOrd="0" presId="urn:microsoft.com/office/officeart/2005/8/layout/vList2"/>
    <dgm:cxn modelId="{7E367F97-02A0-4BD8-BCE5-61F91E7CA19B}" type="presParOf" srcId="{E1823FAF-4C59-4FE0-B03D-2558D9E80538}" destId="{EB0C6DFB-0ACC-4147-AA52-077C80467B6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A94C045-B349-4030-89BB-1217AA3EA78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6863066-24CE-4A18-983E-57C9C0388134}">
      <dgm:prSet/>
      <dgm:spPr/>
      <dgm:t>
        <a:bodyPr/>
        <a:lstStyle/>
        <a:p>
          <a:r>
            <a:rPr lang="en-US"/>
            <a:t>Accurate reporting of fall events and post-fall huddles in Know Falls system</a:t>
          </a:r>
        </a:p>
      </dgm:t>
    </dgm:pt>
    <dgm:pt modelId="{C0AFFCB0-3743-4E36-9F76-34955E3E9D1B}" type="parTrans" cxnId="{85D8A7CC-F129-4D42-B16D-AC4FDF5203A9}">
      <dgm:prSet/>
      <dgm:spPr/>
      <dgm:t>
        <a:bodyPr/>
        <a:lstStyle/>
        <a:p>
          <a:endParaRPr lang="en-US"/>
        </a:p>
      </dgm:t>
    </dgm:pt>
    <dgm:pt modelId="{724C2468-1FEF-483E-B6F5-0661A37E347F}" type="sibTrans" cxnId="{85D8A7CC-F129-4D42-B16D-AC4FDF5203A9}">
      <dgm:prSet/>
      <dgm:spPr/>
      <dgm:t>
        <a:bodyPr/>
        <a:lstStyle/>
        <a:p>
          <a:endParaRPr lang="en-US"/>
        </a:p>
      </dgm:t>
    </dgm:pt>
    <dgm:pt modelId="{8BE742F7-032B-4679-A556-22721AD84E70}">
      <dgm:prSet/>
      <dgm:spPr/>
      <dgm:t>
        <a:bodyPr/>
        <a:lstStyle/>
        <a:p>
          <a:r>
            <a:rPr lang="en-US" dirty="0"/>
            <a:t>Expert consultation, guidance as you evaluate and implement your fall risk reduction program</a:t>
          </a:r>
        </a:p>
      </dgm:t>
    </dgm:pt>
    <dgm:pt modelId="{F5B39FCE-3962-43EE-A43B-AC9461BB3E3F}" type="parTrans" cxnId="{D85E14FB-539A-4A79-BA3C-652E216BB90C}">
      <dgm:prSet/>
      <dgm:spPr/>
      <dgm:t>
        <a:bodyPr/>
        <a:lstStyle/>
        <a:p>
          <a:endParaRPr lang="en-US"/>
        </a:p>
      </dgm:t>
    </dgm:pt>
    <dgm:pt modelId="{6F41B1EA-38CA-471A-A3F4-3A0E8AD360D1}" type="sibTrans" cxnId="{D85E14FB-539A-4A79-BA3C-652E216BB90C}">
      <dgm:prSet/>
      <dgm:spPr/>
      <dgm:t>
        <a:bodyPr/>
        <a:lstStyle/>
        <a:p>
          <a:endParaRPr lang="en-US"/>
        </a:p>
      </dgm:t>
    </dgm:pt>
    <dgm:pt modelId="{9233F07A-539A-4183-AF85-3912AB20B3EB}">
      <dgm:prSet/>
      <dgm:spPr/>
      <dgm:t>
        <a:bodyPr/>
        <a:lstStyle/>
        <a:p>
          <a:r>
            <a:rPr lang="en-US"/>
            <a:t>Quarterly analytic reports on reported fall events</a:t>
          </a:r>
        </a:p>
      </dgm:t>
    </dgm:pt>
    <dgm:pt modelId="{7A0487A0-0EC0-4923-8C60-8FDF72EA1DDB}" type="parTrans" cxnId="{4DFA158E-E2BD-4127-88CC-FBF0535E97A2}">
      <dgm:prSet/>
      <dgm:spPr/>
      <dgm:t>
        <a:bodyPr/>
        <a:lstStyle/>
        <a:p>
          <a:endParaRPr lang="en-US"/>
        </a:p>
      </dgm:t>
    </dgm:pt>
    <dgm:pt modelId="{2CF45D84-A5C6-4C93-9E84-266338DB05B1}" type="sibTrans" cxnId="{4DFA158E-E2BD-4127-88CC-FBF0535E97A2}">
      <dgm:prSet/>
      <dgm:spPr/>
      <dgm:t>
        <a:bodyPr/>
        <a:lstStyle/>
        <a:p>
          <a:endParaRPr lang="en-US"/>
        </a:p>
      </dgm:t>
    </dgm:pt>
    <dgm:pt modelId="{1F929A6B-B233-4902-809B-1B105132E739}">
      <dgm:prSet/>
      <dgm:spPr/>
      <dgm:t>
        <a:bodyPr/>
        <a:lstStyle/>
        <a:p>
          <a:r>
            <a:rPr lang="en-US"/>
            <a:t>Annual fall rate benchmarks from collaborative</a:t>
          </a:r>
        </a:p>
      </dgm:t>
    </dgm:pt>
    <dgm:pt modelId="{692BE7A6-8C4C-4FC7-9CCD-AA406D882A8C}" type="parTrans" cxnId="{2907DF5C-8724-4676-8255-8A4BE5C2D024}">
      <dgm:prSet/>
      <dgm:spPr/>
      <dgm:t>
        <a:bodyPr/>
        <a:lstStyle/>
        <a:p>
          <a:endParaRPr lang="en-US"/>
        </a:p>
      </dgm:t>
    </dgm:pt>
    <dgm:pt modelId="{0299399F-4CA9-4F70-9F77-E96673809393}" type="sibTrans" cxnId="{2907DF5C-8724-4676-8255-8A4BE5C2D024}">
      <dgm:prSet/>
      <dgm:spPr/>
      <dgm:t>
        <a:bodyPr/>
        <a:lstStyle/>
        <a:p>
          <a:endParaRPr lang="en-US"/>
        </a:p>
      </dgm:t>
    </dgm:pt>
    <dgm:pt modelId="{05430EE3-1ACF-44F2-8E15-DA123541A978}" type="pres">
      <dgm:prSet presAssocID="{5A94C045-B349-4030-89BB-1217AA3EA786}" presName="linear" presStyleCnt="0">
        <dgm:presLayoutVars>
          <dgm:animLvl val="lvl"/>
          <dgm:resizeHandles val="exact"/>
        </dgm:presLayoutVars>
      </dgm:prSet>
      <dgm:spPr/>
    </dgm:pt>
    <dgm:pt modelId="{F23281F2-104B-4FB4-97C8-9F53D06D04C9}" type="pres">
      <dgm:prSet presAssocID="{76863066-24CE-4A18-983E-57C9C0388134}" presName="parentText" presStyleLbl="node1" presStyleIdx="0" presStyleCnt="4">
        <dgm:presLayoutVars>
          <dgm:chMax val="0"/>
          <dgm:bulletEnabled val="1"/>
        </dgm:presLayoutVars>
      </dgm:prSet>
      <dgm:spPr/>
    </dgm:pt>
    <dgm:pt modelId="{4F52B124-3C3A-423F-88F4-0DE26EB499BC}" type="pres">
      <dgm:prSet presAssocID="{724C2468-1FEF-483E-B6F5-0661A37E347F}" presName="spacer" presStyleCnt="0"/>
      <dgm:spPr/>
    </dgm:pt>
    <dgm:pt modelId="{21DE7765-A588-4CEF-A0A3-2D78984BFBC6}" type="pres">
      <dgm:prSet presAssocID="{8BE742F7-032B-4679-A556-22721AD84E70}" presName="parentText" presStyleLbl="node1" presStyleIdx="1" presStyleCnt="4">
        <dgm:presLayoutVars>
          <dgm:chMax val="0"/>
          <dgm:bulletEnabled val="1"/>
        </dgm:presLayoutVars>
      </dgm:prSet>
      <dgm:spPr/>
    </dgm:pt>
    <dgm:pt modelId="{9900EA5B-F940-404D-AE14-225C6CCA3E70}" type="pres">
      <dgm:prSet presAssocID="{6F41B1EA-38CA-471A-A3F4-3A0E8AD360D1}" presName="spacer" presStyleCnt="0"/>
      <dgm:spPr/>
    </dgm:pt>
    <dgm:pt modelId="{DB3B3338-9E5E-4FAD-BF53-5EC60DF65C4B}" type="pres">
      <dgm:prSet presAssocID="{9233F07A-539A-4183-AF85-3912AB20B3EB}" presName="parentText" presStyleLbl="node1" presStyleIdx="2" presStyleCnt="4">
        <dgm:presLayoutVars>
          <dgm:chMax val="0"/>
          <dgm:bulletEnabled val="1"/>
        </dgm:presLayoutVars>
      </dgm:prSet>
      <dgm:spPr/>
    </dgm:pt>
    <dgm:pt modelId="{D53EAF14-9570-49E8-B4C8-9911ADB8C979}" type="pres">
      <dgm:prSet presAssocID="{2CF45D84-A5C6-4C93-9E84-266338DB05B1}" presName="spacer" presStyleCnt="0"/>
      <dgm:spPr/>
    </dgm:pt>
    <dgm:pt modelId="{231BB00D-0673-4360-B1E9-5D49E2A64831}" type="pres">
      <dgm:prSet presAssocID="{1F929A6B-B233-4902-809B-1B105132E739}" presName="parentText" presStyleLbl="node1" presStyleIdx="3" presStyleCnt="4">
        <dgm:presLayoutVars>
          <dgm:chMax val="0"/>
          <dgm:bulletEnabled val="1"/>
        </dgm:presLayoutVars>
      </dgm:prSet>
      <dgm:spPr/>
    </dgm:pt>
  </dgm:ptLst>
  <dgm:cxnLst>
    <dgm:cxn modelId="{2907DF5C-8724-4676-8255-8A4BE5C2D024}" srcId="{5A94C045-B349-4030-89BB-1217AA3EA786}" destId="{1F929A6B-B233-4902-809B-1B105132E739}" srcOrd="3" destOrd="0" parTransId="{692BE7A6-8C4C-4FC7-9CCD-AA406D882A8C}" sibTransId="{0299399F-4CA9-4F70-9F77-E96673809393}"/>
    <dgm:cxn modelId="{E9EC3B46-6BD6-44F8-A8B5-39F5B0972D2D}" type="presOf" srcId="{1F929A6B-B233-4902-809B-1B105132E739}" destId="{231BB00D-0673-4360-B1E9-5D49E2A64831}" srcOrd="0" destOrd="0" presId="urn:microsoft.com/office/officeart/2005/8/layout/vList2"/>
    <dgm:cxn modelId="{4DFA158E-E2BD-4127-88CC-FBF0535E97A2}" srcId="{5A94C045-B349-4030-89BB-1217AA3EA786}" destId="{9233F07A-539A-4183-AF85-3912AB20B3EB}" srcOrd="2" destOrd="0" parTransId="{7A0487A0-0EC0-4923-8C60-8FDF72EA1DDB}" sibTransId="{2CF45D84-A5C6-4C93-9E84-266338DB05B1}"/>
    <dgm:cxn modelId="{96A906AA-C4CD-4882-B40C-37FADA006D59}" type="presOf" srcId="{5A94C045-B349-4030-89BB-1217AA3EA786}" destId="{05430EE3-1ACF-44F2-8E15-DA123541A978}" srcOrd="0" destOrd="0" presId="urn:microsoft.com/office/officeart/2005/8/layout/vList2"/>
    <dgm:cxn modelId="{ED230EBF-E0E3-4E60-BA33-41332C7C91A1}" type="presOf" srcId="{9233F07A-539A-4183-AF85-3912AB20B3EB}" destId="{DB3B3338-9E5E-4FAD-BF53-5EC60DF65C4B}" srcOrd="0" destOrd="0" presId="urn:microsoft.com/office/officeart/2005/8/layout/vList2"/>
    <dgm:cxn modelId="{85D8A7CC-F129-4D42-B16D-AC4FDF5203A9}" srcId="{5A94C045-B349-4030-89BB-1217AA3EA786}" destId="{76863066-24CE-4A18-983E-57C9C0388134}" srcOrd="0" destOrd="0" parTransId="{C0AFFCB0-3743-4E36-9F76-34955E3E9D1B}" sibTransId="{724C2468-1FEF-483E-B6F5-0661A37E347F}"/>
    <dgm:cxn modelId="{41E7E7DB-E769-49F1-A970-26D36CF8A2D0}" type="presOf" srcId="{76863066-24CE-4A18-983E-57C9C0388134}" destId="{F23281F2-104B-4FB4-97C8-9F53D06D04C9}" srcOrd="0" destOrd="0" presId="urn:microsoft.com/office/officeart/2005/8/layout/vList2"/>
    <dgm:cxn modelId="{D85E14FB-539A-4A79-BA3C-652E216BB90C}" srcId="{5A94C045-B349-4030-89BB-1217AA3EA786}" destId="{8BE742F7-032B-4679-A556-22721AD84E70}" srcOrd="1" destOrd="0" parTransId="{F5B39FCE-3962-43EE-A43B-AC9461BB3E3F}" sibTransId="{6F41B1EA-38CA-471A-A3F4-3A0E8AD360D1}"/>
    <dgm:cxn modelId="{7DD2B8FC-F369-48D3-8A63-50827226D75F}" type="presOf" srcId="{8BE742F7-032B-4679-A556-22721AD84E70}" destId="{21DE7765-A588-4CEF-A0A3-2D78984BFBC6}" srcOrd="0" destOrd="0" presId="urn:microsoft.com/office/officeart/2005/8/layout/vList2"/>
    <dgm:cxn modelId="{5B4128F2-46EE-483A-9A6C-DF162FED9944}" type="presParOf" srcId="{05430EE3-1ACF-44F2-8E15-DA123541A978}" destId="{F23281F2-104B-4FB4-97C8-9F53D06D04C9}" srcOrd="0" destOrd="0" presId="urn:microsoft.com/office/officeart/2005/8/layout/vList2"/>
    <dgm:cxn modelId="{6AACCA5A-4F85-4829-928F-C9AF73098EB2}" type="presParOf" srcId="{05430EE3-1ACF-44F2-8E15-DA123541A978}" destId="{4F52B124-3C3A-423F-88F4-0DE26EB499BC}" srcOrd="1" destOrd="0" presId="urn:microsoft.com/office/officeart/2005/8/layout/vList2"/>
    <dgm:cxn modelId="{3A23D31A-4643-422A-A11E-1A7A8113A2DC}" type="presParOf" srcId="{05430EE3-1ACF-44F2-8E15-DA123541A978}" destId="{21DE7765-A588-4CEF-A0A3-2D78984BFBC6}" srcOrd="2" destOrd="0" presId="urn:microsoft.com/office/officeart/2005/8/layout/vList2"/>
    <dgm:cxn modelId="{C5BD584F-3456-4E44-BF73-F4643A4E624E}" type="presParOf" srcId="{05430EE3-1ACF-44F2-8E15-DA123541A978}" destId="{9900EA5B-F940-404D-AE14-225C6CCA3E70}" srcOrd="3" destOrd="0" presId="urn:microsoft.com/office/officeart/2005/8/layout/vList2"/>
    <dgm:cxn modelId="{E930170E-63EA-4034-8714-B8430F23CBEF}" type="presParOf" srcId="{05430EE3-1ACF-44F2-8E15-DA123541A978}" destId="{DB3B3338-9E5E-4FAD-BF53-5EC60DF65C4B}" srcOrd="4" destOrd="0" presId="urn:microsoft.com/office/officeart/2005/8/layout/vList2"/>
    <dgm:cxn modelId="{2A0796D8-69C9-41BB-BC69-7FA0F9C3880A}" type="presParOf" srcId="{05430EE3-1ACF-44F2-8E15-DA123541A978}" destId="{D53EAF14-9570-49E8-B4C8-9911ADB8C979}" srcOrd="5" destOrd="0" presId="urn:microsoft.com/office/officeart/2005/8/layout/vList2"/>
    <dgm:cxn modelId="{DEB092D2-5766-4470-A1B1-A350E2591C70}" type="presParOf" srcId="{05430EE3-1ACF-44F2-8E15-DA123541A978}" destId="{231BB00D-0673-4360-B1E9-5D49E2A6483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CD56F-5401-4C96-899C-8307D698B83B}">
      <dsp:nvSpPr>
        <dsp:cNvPr id="0" name=""/>
        <dsp:cNvSpPr/>
      </dsp:nvSpPr>
      <dsp:spPr>
        <a:xfrm>
          <a:off x="0" y="0"/>
          <a:ext cx="8077200" cy="93201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Victoria Kennel, PhD</a:t>
          </a:r>
        </a:p>
        <a:p>
          <a:pPr marL="114300" lvl="1" indent="-114300" algn="l" defTabSz="622300">
            <a:lnSpc>
              <a:spcPct val="90000"/>
            </a:lnSpc>
            <a:spcBef>
              <a:spcPct val="0"/>
            </a:spcBef>
            <a:spcAft>
              <a:spcPct val="15000"/>
            </a:spcAft>
            <a:buChar char="•"/>
          </a:pPr>
          <a:r>
            <a:rPr lang="en-US" sz="1400" kern="1200" dirty="0"/>
            <a:t>Industrial/Organizational Psychologist</a:t>
          </a:r>
        </a:p>
        <a:p>
          <a:pPr marL="114300" lvl="1" indent="-114300" algn="l" defTabSz="622300">
            <a:lnSpc>
              <a:spcPct val="90000"/>
            </a:lnSpc>
            <a:spcBef>
              <a:spcPct val="0"/>
            </a:spcBef>
            <a:spcAft>
              <a:spcPct val="15000"/>
            </a:spcAft>
            <a:buChar char="•"/>
          </a:pPr>
          <a:r>
            <a:rPr lang="en-US" sz="1400" kern="1200" dirty="0"/>
            <a:t>Expertise in teamwork and patient safety/quality improvement</a:t>
          </a:r>
        </a:p>
      </dsp:txBody>
      <dsp:txXfrm>
        <a:off x="1708641" y="0"/>
        <a:ext cx="6368558" cy="932017"/>
      </dsp:txXfrm>
    </dsp:sp>
    <dsp:sp modelId="{8A582365-EE32-45AB-A380-FE219E67573F}">
      <dsp:nvSpPr>
        <dsp:cNvPr id="0" name=""/>
        <dsp:cNvSpPr/>
      </dsp:nvSpPr>
      <dsp:spPr>
        <a:xfrm>
          <a:off x="353457" y="339"/>
          <a:ext cx="1094929" cy="931339"/>
        </a:xfrm>
        <a:prstGeom prst="roundRect">
          <a:avLst>
            <a:gd name="adj" fmla="val 10000"/>
          </a:avLst>
        </a:prstGeom>
        <a:blipFill dpi="0" rotWithShape="1">
          <a:blip xmlns:r="http://schemas.openxmlformats.org/officeDocument/2006/relationships" r:embed="rId1">
            <a:extLst>
              <a:ext uri="{28A0092B-C50C-407E-A947-70E740481C1C}">
                <a14:useLocalDpi xmlns:a14="http://schemas.microsoft.com/office/drawing/2010/main" val="0"/>
              </a:ext>
            </a:extLst>
          </a:blip>
          <a:srcRect/>
          <a:stretch>
            <a:fillRect t="-5910" b="-6009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250E9C-DAC3-4013-AA04-FD3009155457}">
      <dsp:nvSpPr>
        <dsp:cNvPr id="0" name=""/>
        <dsp:cNvSpPr/>
      </dsp:nvSpPr>
      <dsp:spPr>
        <a:xfrm>
          <a:off x="0" y="1025554"/>
          <a:ext cx="8077200" cy="93201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Anne Skinner, MS, RHIA</a:t>
          </a:r>
        </a:p>
        <a:p>
          <a:pPr marL="114300" lvl="1" indent="-114300" algn="l" defTabSz="622300">
            <a:lnSpc>
              <a:spcPct val="90000"/>
            </a:lnSpc>
            <a:spcBef>
              <a:spcPct val="0"/>
            </a:spcBef>
            <a:spcAft>
              <a:spcPct val="15000"/>
            </a:spcAft>
            <a:buChar char="•"/>
          </a:pPr>
          <a:r>
            <a:rPr lang="en-US" sz="1400" kern="1200" dirty="0"/>
            <a:t>Health </a:t>
          </a:r>
          <a:r>
            <a:rPr lang="en-US" sz="1400" kern="1200" dirty="0" err="1"/>
            <a:t>Informaticist</a:t>
          </a:r>
          <a:r>
            <a:rPr lang="en-US" sz="1400" kern="1200" dirty="0"/>
            <a:t>/Data Analyst</a:t>
          </a:r>
        </a:p>
        <a:p>
          <a:pPr marL="114300" lvl="1" indent="-114300" algn="l" defTabSz="622300">
            <a:lnSpc>
              <a:spcPct val="90000"/>
            </a:lnSpc>
            <a:spcBef>
              <a:spcPct val="0"/>
            </a:spcBef>
            <a:spcAft>
              <a:spcPct val="15000"/>
            </a:spcAft>
            <a:buChar char="•"/>
          </a:pPr>
          <a:r>
            <a:rPr lang="en-US" sz="1400" kern="1200" dirty="0"/>
            <a:t>Expertise in learning from data and patient safety/quality improvement</a:t>
          </a:r>
        </a:p>
      </dsp:txBody>
      <dsp:txXfrm>
        <a:off x="1708641" y="1025554"/>
        <a:ext cx="6368558" cy="932017"/>
      </dsp:txXfrm>
    </dsp:sp>
    <dsp:sp modelId="{4E1FB357-346F-4252-896A-F67B748BDBE9}">
      <dsp:nvSpPr>
        <dsp:cNvPr id="0" name=""/>
        <dsp:cNvSpPr/>
      </dsp:nvSpPr>
      <dsp:spPr>
        <a:xfrm>
          <a:off x="353457" y="1025219"/>
          <a:ext cx="1094929" cy="932688"/>
        </a:xfrm>
        <a:prstGeom prst="roundRect">
          <a:avLst>
            <a:gd name="adj" fmla="val 10000"/>
          </a:avLst>
        </a:prstGeom>
        <a:blipFill dpi="0" rotWithShape="1">
          <a:blip xmlns:r="http://schemas.openxmlformats.org/officeDocument/2006/relationships" r:embed="rId2">
            <a:extLst>
              <a:ext uri="{28A0092B-C50C-407E-A947-70E740481C1C}">
                <a14:useLocalDpi xmlns:a14="http://schemas.microsoft.com/office/drawing/2010/main" val="0"/>
              </a:ext>
            </a:extLst>
          </a:blip>
          <a:srcRect/>
          <a:stretch>
            <a:fillRect t="862" b="-66862"/>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0B498A-C31B-46E7-8D4A-8B3092FED47B}">
      <dsp:nvSpPr>
        <dsp:cNvPr id="0" name=""/>
        <dsp:cNvSpPr/>
      </dsp:nvSpPr>
      <dsp:spPr>
        <a:xfrm>
          <a:off x="0" y="2051445"/>
          <a:ext cx="8077200" cy="93201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Dawn Venema, PT, PhD</a:t>
          </a:r>
        </a:p>
        <a:p>
          <a:pPr marL="114300" lvl="1" indent="-114300" algn="l" defTabSz="622300">
            <a:lnSpc>
              <a:spcPct val="90000"/>
            </a:lnSpc>
            <a:spcBef>
              <a:spcPct val="0"/>
            </a:spcBef>
            <a:spcAft>
              <a:spcPct val="15000"/>
            </a:spcAft>
            <a:buChar char="•"/>
          </a:pPr>
          <a:r>
            <a:rPr lang="en-US" sz="1400" kern="1200" dirty="0"/>
            <a:t>Physical Therapist</a:t>
          </a:r>
        </a:p>
        <a:p>
          <a:pPr marL="114300" lvl="1" indent="-114300" algn="l" defTabSz="622300">
            <a:lnSpc>
              <a:spcPct val="90000"/>
            </a:lnSpc>
            <a:spcBef>
              <a:spcPct val="0"/>
            </a:spcBef>
            <a:spcAft>
              <a:spcPct val="15000"/>
            </a:spcAft>
            <a:buChar char="•"/>
          </a:pPr>
          <a:r>
            <a:rPr lang="en-US" sz="1400" kern="1200" dirty="0"/>
            <a:t>Expertise in patient fall risk from mobility standpoint</a:t>
          </a:r>
        </a:p>
      </dsp:txBody>
      <dsp:txXfrm>
        <a:off x="1708641" y="2051445"/>
        <a:ext cx="6368558" cy="932017"/>
      </dsp:txXfrm>
    </dsp:sp>
    <dsp:sp modelId="{25570697-C4C5-43EF-9DF2-B43552A280AC}">
      <dsp:nvSpPr>
        <dsp:cNvPr id="0" name=""/>
        <dsp:cNvSpPr/>
      </dsp:nvSpPr>
      <dsp:spPr>
        <a:xfrm>
          <a:off x="353457" y="2051109"/>
          <a:ext cx="1094929" cy="932688"/>
        </a:xfrm>
        <a:prstGeom prst="roundRect">
          <a:avLst>
            <a:gd name="adj" fmla="val 10000"/>
          </a:avLst>
        </a:prstGeom>
        <a:blipFill dpi="0" rotWithShape="1">
          <a:blip xmlns:r="http://schemas.openxmlformats.org/officeDocument/2006/relationships" r:embed="rId3">
            <a:extLst>
              <a:ext uri="{28A0092B-C50C-407E-A947-70E740481C1C}">
                <a14:useLocalDpi xmlns:a14="http://schemas.microsoft.com/office/drawing/2010/main" val="0"/>
              </a:ext>
            </a:extLst>
          </a:blip>
          <a:srcRect/>
          <a:stretch>
            <a:fillRect t="862" b="-66862"/>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DB9CB9F-4388-49D9-BD5F-8E695F8AF5C8}">
      <dsp:nvSpPr>
        <dsp:cNvPr id="0" name=""/>
        <dsp:cNvSpPr/>
      </dsp:nvSpPr>
      <dsp:spPr>
        <a:xfrm>
          <a:off x="0" y="3077335"/>
          <a:ext cx="8077200" cy="93201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Jenae Murry, OTS</a:t>
          </a:r>
        </a:p>
        <a:p>
          <a:pPr marL="114300" lvl="1" indent="-114300" algn="l" defTabSz="622300">
            <a:lnSpc>
              <a:spcPct val="90000"/>
            </a:lnSpc>
            <a:spcBef>
              <a:spcPct val="0"/>
            </a:spcBef>
            <a:spcAft>
              <a:spcPct val="15000"/>
            </a:spcAft>
            <a:buChar char="•"/>
          </a:pPr>
          <a:r>
            <a:rPr lang="en-US" sz="1400" kern="1200" dirty="0"/>
            <a:t>Research Assistant</a:t>
          </a:r>
        </a:p>
        <a:p>
          <a:pPr marL="114300" lvl="1" indent="-114300" algn="l" defTabSz="622300">
            <a:lnSpc>
              <a:spcPct val="90000"/>
            </a:lnSpc>
            <a:spcBef>
              <a:spcPct val="0"/>
            </a:spcBef>
            <a:spcAft>
              <a:spcPct val="15000"/>
            </a:spcAft>
            <a:buChar char="•"/>
          </a:pPr>
          <a:r>
            <a:rPr lang="en-US" sz="1400" kern="1200" dirty="0"/>
            <a:t>REDCap Data Coordinator</a:t>
          </a:r>
        </a:p>
        <a:p>
          <a:pPr marL="114300" lvl="1" indent="-114300" algn="l" defTabSz="622300">
            <a:lnSpc>
              <a:spcPct val="90000"/>
            </a:lnSpc>
            <a:spcBef>
              <a:spcPct val="0"/>
            </a:spcBef>
            <a:spcAft>
              <a:spcPct val="15000"/>
            </a:spcAft>
            <a:buChar char="•"/>
          </a:pPr>
          <a:endParaRPr lang="en-US" sz="1400" kern="1200" dirty="0"/>
        </a:p>
      </dsp:txBody>
      <dsp:txXfrm>
        <a:off x="1708641" y="3077335"/>
        <a:ext cx="6368558" cy="932017"/>
      </dsp:txXfrm>
    </dsp:sp>
    <dsp:sp modelId="{35365D9F-C58C-49F0-96C4-D766A928B056}">
      <dsp:nvSpPr>
        <dsp:cNvPr id="0" name=""/>
        <dsp:cNvSpPr/>
      </dsp:nvSpPr>
      <dsp:spPr>
        <a:xfrm>
          <a:off x="354038" y="3076999"/>
          <a:ext cx="1093765" cy="932688"/>
        </a:xfrm>
        <a:prstGeom prst="roundRect">
          <a:avLst>
            <a:gd name="adj" fmla="val 1000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t="-20000" b="-2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C984F8-45AE-4282-8680-DBD67F03022B}">
      <dsp:nvSpPr>
        <dsp:cNvPr id="0" name=""/>
        <dsp:cNvSpPr/>
      </dsp:nvSpPr>
      <dsp:spPr>
        <a:xfrm>
          <a:off x="-5116992" y="-783865"/>
          <a:ext cx="6093694" cy="6093694"/>
        </a:xfrm>
        <a:prstGeom prst="blockArc">
          <a:avLst>
            <a:gd name="adj1" fmla="val 18900000"/>
            <a:gd name="adj2" fmla="val 2700000"/>
            <a:gd name="adj3" fmla="val 354"/>
          </a:avLst>
        </a:pr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14EA05-7213-42D9-A6BC-AFE5CD16D78D}">
      <dsp:nvSpPr>
        <dsp:cNvPr id="0" name=""/>
        <dsp:cNvSpPr/>
      </dsp:nvSpPr>
      <dsp:spPr>
        <a:xfrm>
          <a:off x="511409" y="347956"/>
          <a:ext cx="7960692" cy="696274"/>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Join on a rolling basis – contact UNMC team at </a:t>
          </a:r>
          <a:r>
            <a:rPr lang="en-US" sz="2100" kern="120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capture.falls@unmc.edu</a:t>
          </a:r>
          <a:r>
            <a:rPr lang="en-US" sz="2100" kern="1200" dirty="0">
              <a:solidFill>
                <a:schemeClr val="bg1"/>
              </a:solidFill>
            </a:rPr>
            <a:t> </a:t>
          </a:r>
          <a:r>
            <a:rPr lang="en-US" sz="2100" kern="1200" dirty="0"/>
            <a:t>to discuss participation</a:t>
          </a:r>
        </a:p>
      </dsp:txBody>
      <dsp:txXfrm>
        <a:off x="511409" y="347956"/>
        <a:ext cx="7960692" cy="696274"/>
      </dsp:txXfrm>
    </dsp:sp>
    <dsp:sp modelId="{417555FD-9F27-484A-93B6-0DFDEFA4951D}">
      <dsp:nvSpPr>
        <dsp:cNvPr id="0" name=""/>
        <dsp:cNvSpPr/>
      </dsp:nvSpPr>
      <dsp:spPr>
        <a:xfrm>
          <a:off x="76237" y="260921"/>
          <a:ext cx="870342" cy="87034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431BE2-BA64-40AA-9098-E8DFD51D7A7F}">
      <dsp:nvSpPr>
        <dsp:cNvPr id="0" name=""/>
        <dsp:cNvSpPr/>
      </dsp:nvSpPr>
      <dsp:spPr>
        <a:xfrm>
          <a:off x="910599" y="1392548"/>
          <a:ext cx="7561502" cy="696274"/>
        </a:xfrm>
        <a:prstGeom prst="rect">
          <a:avLst/>
        </a:prstGeom>
        <a:solidFill>
          <a:schemeClr val="accent3">
            <a:hueOff val="3973033"/>
            <a:satOff val="1709"/>
            <a:lumOff val="-117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Complete the CAPTURE Falls </a:t>
          </a:r>
          <a:r>
            <a:rPr lang="en-US" sz="2100" kern="1200"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Gap Analysis</a:t>
          </a:r>
          <a:endParaRPr lang="en-US" sz="2100" kern="1200" dirty="0">
            <a:solidFill>
              <a:schemeClr val="bg1"/>
            </a:solidFill>
          </a:endParaRPr>
        </a:p>
      </dsp:txBody>
      <dsp:txXfrm>
        <a:off x="910599" y="1392548"/>
        <a:ext cx="7561502" cy="696274"/>
      </dsp:txXfrm>
    </dsp:sp>
    <dsp:sp modelId="{E1BDD1AA-4A1F-45CB-AFD5-9815AAA8E514}">
      <dsp:nvSpPr>
        <dsp:cNvPr id="0" name=""/>
        <dsp:cNvSpPr/>
      </dsp:nvSpPr>
      <dsp:spPr>
        <a:xfrm>
          <a:off x="475427" y="1305514"/>
          <a:ext cx="870342" cy="870342"/>
        </a:xfrm>
        <a:prstGeom prst="ellipse">
          <a:avLst/>
        </a:prstGeom>
        <a:solidFill>
          <a:schemeClr val="lt1">
            <a:hueOff val="0"/>
            <a:satOff val="0"/>
            <a:lumOff val="0"/>
            <a:alphaOff val="0"/>
          </a:schemeClr>
        </a:solidFill>
        <a:ln w="25400" cap="flat" cmpd="sng" algn="ctr">
          <a:solidFill>
            <a:schemeClr val="accent3">
              <a:hueOff val="3973033"/>
              <a:satOff val="1709"/>
              <a:lumOff val="-11765"/>
              <a:alphaOff val="0"/>
            </a:schemeClr>
          </a:solidFill>
          <a:prstDash val="solid"/>
        </a:ln>
        <a:effectLst/>
      </dsp:spPr>
      <dsp:style>
        <a:lnRef idx="2">
          <a:scrgbClr r="0" g="0" b="0"/>
        </a:lnRef>
        <a:fillRef idx="1">
          <a:scrgbClr r="0" g="0" b="0"/>
        </a:fillRef>
        <a:effectRef idx="0">
          <a:scrgbClr r="0" g="0" b="0"/>
        </a:effectRef>
        <a:fontRef idx="minor"/>
      </dsp:style>
    </dsp:sp>
    <dsp:sp modelId="{E0753056-AFD3-4C0F-8CE2-77A0AEC87A43}">
      <dsp:nvSpPr>
        <dsp:cNvPr id="0" name=""/>
        <dsp:cNvSpPr/>
      </dsp:nvSpPr>
      <dsp:spPr>
        <a:xfrm>
          <a:off x="910599" y="2437140"/>
          <a:ext cx="7561502" cy="696274"/>
        </a:xfrm>
        <a:prstGeom prst="rect">
          <a:avLst/>
        </a:prstGeom>
        <a:solidFill>
          <a:schemeClr val="accent3">
            <a:hueOff val="7946066"/>
            <a:satOff val="3419"/>
            <a:lumOff val="-235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Review CAPTURE Falls Gap Analysis with UNMC team and formulate </a:t>
          </a:r>
          <a:r>
            <a:rPr lang="en-US" sz="2100" kern="1200" dirty="0">
              <a:solidFill>
                <a:schemeClr val="bg1"/>
              </a:solidFill>
              <a:hlinkClick xmlns:r="http://schemas.openxmlformats.org/officeDocument/2006/relationships" r:id="rId3">
                <a:extLst>
                  <a:ext uri="{A12FA001-AC4F-418D-AE19-62706E023703}">
                    <ahyp:hlinkClr xmlns:ahyp="http://schemas.microsoft.com/office/drawing/2018/hyperlinkcolor" val="tx"/>
                  </a:ext>
                </a:extLst>
              </a:hlinkClick>
            </a:rPr>
            <a:t>Action Plan</a:t>
          </a:r>
          <a:endParaRPr lang="en-US" sz="2100" kern="1200" dirty="0">
            <a:solidFill>
              <a:schemeClr val="bg1"/>
            </a:solidFill>
          </a:endParaRPr>
        </a:p>
      </dsp:txBody>
      <dsp:txXfrm>
        <a:off x="910599" y="2437140"/>
        <a:ext cx="7561502" cy="696274"/>
      </dsp:txXfrm>
    </dsp:sp>
    <dsp:sp modelId="{FBCEC0C3-5795-4FF7-968E-28409CFC97F0}">
      <dsp:nvSpPr>
        <dsp:cNvPr id="0" name=""/>
        <dsp:cNvSpPr/>
      </dsp:nvSpPr>
      <dsp:spPr>
        <a:xfrm>
          <a:off x="475427" y="2350106"/>
          <a:ext cx="870342" cy="870342"/>
        </a:xfrm>
        <a:prstGeom prst="ellipse">
          <a:avLst/>
        </a:prstGeom>
        <a:solidFill>
          <a:schemeClr val="lt1">
            <a:hueOff val="0"/>
            <a:satOff val="0"/>
            <a:lumOff val="0"/>
            <a:alphaOff val="0"/>
          </a:schemeClr>
        </a:solidFill>
        <a:ln w="25400" cap="flat" cmpd="sng" algn="ctr">
          <a:solidFill>
            <a:schemeClr val="accent3">
              <a:hueOff val="7946066"/>
              <a:satOff val="3419"/>
              <a:lumOff val="-23530"/>
              <a:alphaOff val="0"/>
            </a:schemeClr>
          </a:solidFill>
          <a:prstDash val="solid"/>
        </a:ln>
        <a:effectLst/>
      </dsp:spPr>
      <dsp:style>
        <a:lnRef idx="2">
          <a:scrgbClr r="0" g="0" b="0"/>
        </a:lnRef>
        <a:fillRef idx="1">
          <a:scrgbClr r="0" g="0" b="0"/>
        </a:fillRef>
        <a:effectRef idx="0">
          <a:scrgbClr r="0" g="0" b="0"/>
        </a:effectRef>
        <a:fontRef idx="minor"/>
      </dsp:style>
    </dsp:sp>
    <dsp:sp modelId="{8BE719A4-91F1-4D6F-9FAA-F658C8C465C0}">
      <dsp:nvSpPr>
        <dsp:cNvPr id="0" name=""/>
        <dsp:cNvSpPr/>
      </dsp:nvSpPr>
      <dsp:spPr>
        <a:xfrm>
          <a:off x="511409" y="3481732"/>
          <a:ext cx="7960692" cy="696274"/>
        </a:xfrm>
        <a:prstGeom prst="rect">
          <a:avLst/>
        </a:prstGeom>
        <a:solidFill>
          <a:schemeClr val="accent3">
            <a:hueOff val="11919099"/>
            <a:satOff val="5128"/>
            <a:lumOff val="-352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Utilize resources on CAPTURE Falls </a:t>
          </a:r>
          <a:r>
            <a:rPr lang="en-US" sz="2100" kern="1200" dirty="0">
              <a:solidFill>
                <a:schemeClr val="bg1"/>
              </a:solidFill>
              <a:hlinkClick xmlns:r="http://schemas.openxmlformats.org/officeDocument/2006/relationships" r:id="rId4">
                <a:extLst>
                  <a:ext uri="{A12FA001-AC4F-418D-AE19-62706E023703}">
                    <ahyp:hlinkClr xmlns:ahyp="http://schemas.microsoft.com/office/drawing/2018/hyperlinkcolor" val="tx"/>
                  </a:ext>
                </a:extLst>
              </a:hlinkClick>
            </a:rPr>
            <a:t>Roadmap</a:t>
          </a:r>
          <a:r>
            <a:rPr lang="en-US" sz="2100" kern="1200" dirty="0"/>
            <a:t> </a:t>
          </a:r>
        </a:p>
      </dsp:txBody>
      <dsp:txXfrm>
        <a:off x="511409" y="3481732"/>
        <a:ext cx="7960692" cy="696274"/>
      </dsp:txXfrm>
    </dsp:sp>
    <dsp:sp modelId="{A1818F85-7902-485F-A5CA-FA703AD960AB}">
      <dsp:nvSpPr>
        <dsp:cNvPr id="0" name=""/>
        <dsp:cNvSpPr/>
      </dsp:nvSpPr>
      <dsp:spPr>
        <a:xfrm>
          <a:off x="76237" y="3394698"/>
          <a:ext cx="870342" cy="870342"/>
        </a:xfrm>
        <a:prstGeom prst="ellipse">
          <a:avLst/>
        </a:prstGeom>
        <a:solidFill>
          <a:schemeClr val="lt1">
            <a:hueOff val="0"/>
            <a:satOff val="0"/>
            <a:lumOff val="0"/>
            <a:alphaOff val="0"/>
          </a:schemeClr>
        </a:solidFill>
        <a:ln w="25400" cap="flat" cmpd="sng" algn="ctr">
          <a:solidFill>
            <a:schemeClr val="accent3">
              <a:hueOff val="11919099"/>
              <a:satOff val="5128"/>
              <a:lumOff val="-35295"/>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2AC3F3-27AA-4BEF-AA2C-65BEA0B1583F}">
      <dsp:nvSpPr>
        <dsp:cNvPr id="0" name=""/>
        <dsp:cNvSpPr/>
      </dsp:nvSpPr>
      <dsp:spPr>
        <a:xfrm>
          <a:off x="-4393174" y="-673826"/>
          <a:ext cx="5233851" cy="5233851"/>
        </a:xfrm>
        <a:prstGeom prst="blockArc">
          <a:avLst>
            <a:gd name="adj1" fmla="val 18900000"/>
            <a:gd name="adj2" fmla="val 2700000"/>
            <a:gd name="adj3" fmla="val 413"/>
          </a:avLst>
        </a:pr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E6F669-1451-41AB-BDF1-4D3D45DFB3AF}">
      <dsp:nvSpPr>
        <dsp:cNvPr id="0" name=""/>
        <dsp:cNvSpPr/>
      </dsp:nvSpPr>
      <dsp:spPr>
        <a:xfrm>
          <a:off x="540655" y="388619"/>
          <a:ext cx="7941551" cy="77723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934"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a:t>Participate in consultative calls with the UNMC team as desired/needed</a:t>
          </a:r>
        </a:p>
      </dsp:txBody>
      <dsp:txXfrm>
        <a:off x="540655" y="388619"/>
        <a:ext cx="7941551" cy="777239"/>
      </dsp:txXfrm>
    </dsp:sp>
    <dsp:sp modelId="{163C0824-8C0F-4A8F-A770-4C5048D8F0DC}">
      <dsp:nvSpPr>
        <dsp:cNvPr id="0" name=""/>
        <dsp:cNvSpPr/>
      </dsp:nvSpPr>
      <dsp:spPr>
        <a:xfrm>
          <a:off x="54880" y="291464"/>
          <a:ext cx="971549" cy="971549"/>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AB6333-DF5C-463B-ACAA-19D22512740D}">
      <dsp:nvSpPr>
        <dsp:cNvPr id="0" name=""/>
        <dsp:cNvSpPr/>
      </dsp:nvSpPr>
      <dsp:spPr>
        <a:xfrm>
          <a:off x="823182" y="1554479"/>
          <a:ext cx="7659024" cy="777239"/>
        </a:xfrm>
        <a:prstGeom prst="rect">
          <a:avLst/>
        </a:prstGeom>
        <a:solidFill>
          <a:schemeClr val="accent3">
            <a:hueOff val="5959549"/>
            <a:satOff val="2564"/>
            <a:lumOff val="-1764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934"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a:t>Attend quarterly CAPTURE Falls collaborative educational calls</a:t>
          </a:r>
        </a:p>
      </dsp:txBody>
      <dsp:txXfrm>
        <a:off x="823182" y="1554479"/>
        <a:ext cx="7659024" cy="777239"/>
      </dsp:txXfrm>
    </dsp:sp>
    <dsp:sp modelId="{5C307BC5-A462-4599-B885-68C636A653D0}">
      <dsp:nvSpPr>
        <dsp:cNvPr id="0" name=""/>
        <dsp:cNvSpPr/>
      </dsp:nvSpPr>
      <dsp:spPr>
        <a:xfrm>
          <a:off x="337407" y="1457324"/>
          <a:ext cx="971549" cy="971549"/>
        </a:xfrm>
        <a:prstGeom prst="ellipse">
          <a:avLst/>
        </a:prstGeom>
        <a:solidFill>
          <a:schemeClr val="lt1">
            <a:hueOff val="0"/>
            <a:satOff val="0"/>
            <a:lumOff val="0"/>
            <a:alphaOff val="0"/>
          </a:schemeClr>
        </a:solidFill>
        <a:ln w="25400" cap="flat" cmpd="sng" algn="ctr">
          <a:solidFill>
            <a:schemeClr val="accent3">
              <a:hueOff val="5959549"/>
              <a:satOff val="2564"/>
              <a:lumOff val="-17648"/>
              <a:alphaOff val="0"/>
            </a:schemeClr>
          </a:solidFill>
          <a:prstDash val="solid"/>
        </a:ln>
        <a:effectLst/>
      </dsp:spPr>
      <dsp:style>
        <a:lnRef idx="2">
          <a:scrgbClr r="0" g="0" b="0"/>
        </a:lnRef>
        <a:fillRef idx="1">
          <a:scrgbClr r="0" g="0" b="0"/>
        </a:fillRef>
        <a:effectRef idx="0">
          <a:scrgbClr r="0" g="0" b="0"/>
        </a:effectRef>
        <a:fontRef idx="minor"/>
      </dsp:style>
    </dsp:sp>
    <dsp:sp modelId="{882604AA-A3AD-4134-AE18-5FCD77ADA495}">
      <dsp:nvSpPr>
        <dsp:cNvPr id="0" name=""/>
        <dsp:cNvSpPr/>
      </dsp:nvSpPr>
      <dsp:spPr>
        <a:xfrm>
          <a:off x="540655" y="2720339"/>
          <a:ext cx="7941551" cy="777239"/>
        </a:xfrm>
        <a:prstGeom prst="rect">
          <a:avLst/>
        </a:prstGeom>
        <a:solidFill>
          <a:schemeClr val="accent3">
            <a:hueOff val="11919099"/>
            <a:satOff val="5128"/>
            <a:lumOff val="-352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934"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a:t>Report fall events and post-fall huddles into Know Falls database on an ongoing basis; fall rates annually to contribute to statewide benchmark</a:t>
          </a:r>
        </a:p>
      </dsp:txBody>
      <dsp:txXfrm>
        <a:off x="540655" y="2720339"/>
        <a:ext cx="7941551" cy="777239"/>
      </dsp:txXfrm>
    </dsp:sp>
    <dsp:sp modelId="{6660D4FF-544D-4154-83C2-9E16512C5B92}">
      <dsp:nvSpPr>
        <dsp:cNvPr id="0" name=""/>
        <dsp:cNvSpPr/>
      </dsp:nvSpPr>
      <dsp:spPr>
        <a:xfrm>
          <a:off x="54880" y="2623184"/>
          <a:ext cx="971549" cy="971549"/>
        </a:xfrm>
        <a:prstGeom prst="ellipse">
          <a:avLst/>
        </a:prstGeom>
        <a:solidFill>
          <a:schemeClr val="lt1">
            <a:hueOff val="0"/>
            <a:satOff val="0"/>
            <a:lumOff val="0"/>
            <a:alphaOff val="0"/>
          </a:schemeClr>
        </a:solidFill>
        <a:ln w="25400" cap="flat" cmpd="sng" algn="ctr">
          <a:solidFill>
            <a:schemeClr val="accent3">
              <a:hueOff val="11919099"/>
              <a:satOff val="5128"/>
              <a:lumOff val="-35295"/>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04F594-1644-4C1F-89C0-15F0D95AB20E}">
      <dsp:nvSpPr>
        <dsp:cNvPr id="0" name=""/>
        <dsp:cNvSpPr/>
      </dsp:nvSpPr>
      <dsp:spPr>
        <a:xfrm>
          <a:off x="0" y="202861"/>
          <a:ext cx="8229600" cy="1622278"/>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Commitment to taking action and learning to reduce fall risk in your facility</a:t>
          </a:r>
        </a:p>
      </dsp:txBody>
      <dsp:txXfrm>
        <a:off x="79193" y="282054"/>
        <a:ext cx="8071214" cy="1463892"/>
      </dsp:txXfrm>
    </dsp:sp>
    <dsp:sp modelId="{EB0C6DFB-0ACC-4147-AA52-077C80467B65}">
      <dsp:nvSpPr>
        <dsp:cNvPr id="0" name=""/>
        <dsp:cNvSpPr/>
      </dsp:nvSpPr>
      <dsp:spPr>
        <a:xfrm>
          <a:off x="0" y="1908660"/>
          <a:ext cx="8229600" cy="1622278"/>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Proactive communication with the UNMC team about implementation progress, successes, barriers, and questions/needs – we are here to help you!</a:t>
          </a:r>
        </a:p>
      </dsp:txBody>
      <dsp:txXfrm>
        <a:off x="79193" y="1987853"/>
        <a:ext cx="8071214" cy="146389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3281F2-104B-4FB4-97C8-9F53D06D04C9}">
      <dsp:nvSpPr>
        <dsp:cNvPr id="0" name=""/>
        <dsp:cNvSpPr/>
      </dsp:nvSpPr>
      <dsp:spPr>
        <a:xfrm>
          <a:off x="0" y="51960"/>
          <a:ext cx="8534585" cy="9149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Accurate reporting of fall events and post-fall huddles in Know Falls system</a:t>
          </a:r>
        </a:p>
      </dsp:txBody>
      <dsp:txXfrm>
        <a:off x="44664" y="96624"/>
        <a:ext cx="8445257" cy="825612"/>
      </dsp:txXfrm>
    </dsp:sp>
    <dsp:sp modelId="{21DE7765-A588-4CEF-A0A3-2D78984BFBC6}">
      <dsp:nvSpPr>
        <dsp:cNvPr id="0" name=""/>
        <dsp:cNvSpPr/>
      </dsp:nvSpPr>
      <dsp:spPr>
        <a:xfrm>
          <a:off x="0" y="1033140"/>
          <a:ext cx="8534585" cy="9149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Expert consultation, guidance as you evaluate and implement your fall risk reduction program</a:t>
          </a:r>
        </a:p>
      </dsp:txBody>
      <dsp:txXfrm>
        <a:off x="44664" y="1077804"/>
        <a:ext cx="8445257" cy="825612"/>
      </dsp:txXfrm>
    </dsp:sp>
    <dsp:sp modelId="{DB3B3338-9E5E-4FAD-BF53-5EC60DF65C4B}">
      <dsp:nvSpPr>
        <dsp:cNvPr id="0" name=""/>
        <dsp:cNvSpPr/>
      </dsp:nvSpPr>
      <dsp:spPr>
        <a:xfrm>
          <a:off x="0" y="2014320"/>
          <a:ext cx="8534585" cy="9149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Quarterly analytic reports on reported fall events</a:t>
          </a:r>
        </a:p>
      </dsp:txBody>
      <dsp:txXfrm>
        <a:off x="44664" y="2058984"/>
        <a:ext cx="8445257" cy="825612"/>
      </dsp:txXfrm>
    </dsp:sp>
    <dsp:sp modelId="{231BB00D-0673-4360-B1E9-5D49E2A64831}">
      <dsp:nvSpPr>
        <dsp:cNvPr id="0" name=""/>
        <dsp:cNvSpPr/>
      </dsp:nvSpPr>
      <dsp:spPr>
        <a:xfrm>
          <a:off x="0" y="2995500"/>
          <a:ext cx="8534585" cy="9149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Annual fall rate benchmarks from collaborative</a:t>
          </a:r>
        </a:p>
      </dsp:txBody>
      <dsp:txXfrm>
        <a:off x="44664" y="3040164"/>
        <a:ext cx="8445257" cy="825612"/>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666E60-D3F8-4988-9407-EE3F62881A62}" type="datetimeFigureOut">
              <a:rPr lang="en-US" smtClean="0"/>
              <a:t>6/25/2021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F24ECD-B79B-484B-960F-2035E4846501}" type="slidenum">
              <a:rPr lang="en-US" smtClean="0"/>
              <a:t>‹#›</a:t>
            </a:fld>
            <a:endParaRPr lang="en-US"/>
          </a:p>
        </p:txBody>
      </p:sp>
    </p:spTree>
    <p:extLst>
      <p:ext uri="{BB962C8B-B14F-4D97-AF65-F5344CB8AC3E}">
        <p14:creationId xmlns:p14="http://schemas.microsoft.com/office/powerpoint/2010/main" val="3780592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tabLst>
                <a:tab pos="1541324" algn="r"/>
                <a:tab pos="1659887" algn="l"/>
              </a:tabLst>
              <a:defRPr/>
            </a:pPr>
            <a:endParaRPr lang="en-US" dirty="0"/>
          </a:p>
        </p:txBody>
      </p:sp>
      <p:sp>
        <p:nvSpPr>
          <p:cNvPr id="4" name="Slide Number Placeholder 3"/>
          <p:cNvSpPr>
            <a:spLocks noGrp="1"/>
          </p:cNvSpPr>
          <p:nvPr>
            <p:ph type="sldNum" sz="quarter" idx="10"/>
          </p:nvPr>
        </p:nvSpPr>
        <p:spPr/>
        <p:txBody>
          <a:bodyPr/>
          <a:lstStyle/>
          <a:p>
            <a:fld id="{6CC64D1A-43BA-44CD-A284-3608C97308D6}"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037376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Should we add Jenae? How much longer does she plan to stay on? </a:t>
            </a:r>
          </a:p>
        </p:txBody>
      </p:sp>
      <p:sp>
        <p:nvSpPr>
          <p:cNvPr id="4" name="Slide Number Placeholder 3"/>
          <p:cNvSpPr>
            <a:spLocks noGrp="1"/>
          </p:cNvSpPr>
          <p:nvPr>
            <p:ph type="sldNum" sz="quarter" idx="10"/>
          </p:nvPr>
        </p:nvSpPr>
        <p:spPr/>
        <p:txBody>
          <a:bodyPr/>
          <a:lstStyle/>
          <a:p>
            <a:pPr>
              <a:defRPr/>
            </a:pPr>
            <a:fld id="{886DBB56-FF0B-4093-95FA-14939CDC5577}" type="slidenum">
              <a:rPr lang="en-US" smtClean="0"/>
              <a:pPr>
                <a:defRPr/>
              </a:pPr>
              <a:t>4</a:t>
            </a:fld>
            <a:endParaRPr lang="en-US"/>
          </a:p>
        </p:txBody>
      </p:sp>
    </p:spTree>
    <p:extLst>
      <p:ext uri="{BB962C8B-B14F-4D97-AF65-F5344CB8AC3E}">
        <p14:creationId xmlns:p14="http://schemas.microsoft.com/office/powerpoint/2010/main" val="4278418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F24ECD-B79B-484B-960F-2035E4846501}" type="slidenum">
              <a:rPr lang="en-US" smtClean="0"/>
              <a:t>7</a:t>
            </a:fld>
            <a:endParaRPr lang="en-US"/>
          </a:p>
        </p:txBody>
      </p:sp>
    </p:spTree>
    <p:extLst>
      <p:ext uri="{BB962C8B-B14F-4D97-AF65-F5344CB8AC3E}">
        <p14:creationId xmlns:p14="http://schemas.microsoft.com/office/powerpoint/2010/main" val="2675235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70F24ECD-B79B-484B-960F-2035E4846501}" type="slidenum">
              <a:rPr lang="en-US" smtClean="0"/>
              <a:t>8</a:t>
            </a:fld>
            <a:endParaRPr lang="en-US"/>
          </a:p>
        </p:txBody>
      </p:sp>
    </p:spTree>
    <p:extLst>
      <p:ext uri="{BB962C8B-B14F-4D97-AF65-F5344CB8AC3E}">
        <p14:creationId xmlns:p14="http://schemas.microsoft.com/office/powerpoint/2010/main" val="78909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V="1">
            <a:off x="0" y="5105400"/>
            <a:ext cx="9144000" cy="2057400"/>
          </a:xfrm>
          <a:prstGeom prst="rect">
            <a:avLst/>
          </a:prstGeom>
        </p:spPr>
      </p:pic>
      <p:sp>
        <p:nvSpPr>
          <p:cNvPr id="3" name="Subtitle 2"/>
          <p:cNvSpPr>
            <a:spLocks noGrp="1"/>
          </p:cNvSpPr>
          <p:nvPr>
            <p:ph type="subTitle" idx="1" hasCustomPrompt="1"/>
          </p:nvPr>
        </p:nvSpPr>
        <p:spPr>
          <a:xfrm>
            <a:off x="685800" y="3606225"/>
            <a:ext cx="7696200" cy="584775"/>
          </a:xfrm>
        </p:spPr>
        <p:txBody>
          <a:bodyPr>
            <a:normAutofit/>
          </a:bodyPr>
          <a:lstStyle>
            <a:lvl1pPr marL="0" indent="0" algn="ctr">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 </a:t>
            </a:r>
          </a:p>
        </p:txBody>
      </p:sp>
      <p:sp>
        <p:nvSpPr>
          <p:cNvPr id="5" name="TextBox 4"/>
          <p:cNvSpPr txBox="1"/>
          <p:nvPr userDrawn="1"/>
        </p:nvSpPr>
        <p:spPr>
          <a:xfrm>
            <a:off x="0" y="6550223"/>
            <a:ext cx="9144000" cy="307777"/>
          </a:xfrm>
          <a:prstGeom prst="rect">
            <a:avLst/>
          </a:prstGeom>
          <a:noFill/>
        </p:spPr>
        <p:txBody>
          <a:bodyPr wrap="square" rtlCol="0">
            <a:spAutoFit/>
          </a:bodyPr>
          <a:lstStyle/>
          <a:p>
            <a:pPr algn="ctr"/>
            <a:r>
              <a:rPr lang="en-US" sz="1400" dirty="0">
                <a:solidFill>
                  <a:srgbClr val="002060"/>
                </a:solidFill>
              </a:rPr>
              <a:t>www.nebraskahospitals.org</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43200" y="381000"/>
            <a:ext cx="3450336" cy="1117843"/>
          </a:xfrm>
          <a:prstGeom prst="rect">
            <a:avLst/>
          </a:prstGeom>
        </p:spPr>
      </p:pic>
    </p:spTree>
    <p:extLst>
      <p:ext uri="{BB962C8B-B14F-4D97-AF65-F5344CB8AC3E}">
        <p14:creationId xmlns:p14="http://schemas.microsoft.com/office/powerpoint/2010/main" val="224798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152400"/>
            <a:ext cx="8229600" cy="1143000"/>
          </a:xfrm>
        </p:spPr>
        <p:txBody>
          <a:bodyPr/>
          <a:lstStyle>
            <a:lvl1pPr algn="l">
              <a:defRPr b="1">
                <a:solidFill>
                  <a:schemeClr val="bg1"/>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3"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194403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p:cNvSpPr/>
          <p:nvPr userDrawn="1"/>
        </p:nvSpPr>
        <p:spPr>
          <a:xfrm>
            <a:off x="0" y="0"/>
            <a:ext cx="9144000" cy="133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152400"/>
            <a:ext cx="8229600" cy="1143000"/>
          </a:xfrm>
        </p:spPr>
        <p:txBody>
          <a:bodyPr/>
          <a:lstStyle>
            <a:lvl1pPr algn="l">
              <a:defRPr b="1">
                <a:solidFill>
                  <a:schemeClr val="bg1"/>
                </a:solidFill>
                <a:latin typeface="Trebuchet MS" pitchFamily="34" charset="0"/>
              </a:defRPr>
            </a:lvl1pPr>
          </a:lstStyle>
          <a:p>
            <a:r>
              <a:rPr lang="en-US" dirty="0"/>
              <a:t>Click to add title</a:t>
            </a:r>
          </a:p>
        </p:txBody>
      </p:sp>
      <p:sp>
        <p:nvSpPr>
          <p:cNvPr id="3" name="Content Placeholder 2"/>
          <p:cNvSpPr>
            <a:spLocks noGrp="1"/>
          </p:cNvSpPr>
          <p:nvPr>
            <p:ph idx="1"/>
          </p:nvPr>
        </p:nvSpPr>
        <p:spPr>
          <a:xfrm>
            <a:off x="457015" y="16002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3"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6409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52400"/>
            <a:ext cx="8229600" cy="1143000"/>
          </a:xfrm>
        </p:spPr>
        <p:txBody>
          <a:bodyPr/>
          <a:lstStyle>
            <a:lvl1pPr algn="l">
              <a:defRPr b="1">
                <a:solidFill>
                  <a:schemeClr val="tx1">
                    <a:lumMod val="90000"/>
                    <a:lumOff val="10000"/>
                  </a:schemeClr>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2"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282972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52400"/>
            <a:ext cx="8229600" cy="1143000"/>
          </a:xfrm>
        </p:spPr>
        <p:txBody>
          <a:bodyPr/>
          <a:lstStyle>
            <a:lvl1pPr algn="l">
              <a:defRPr b="1">
                <a:solidFill>
                  <a:schemeClr val="tx1">
                    <a:lumMod val="90000"/>
                    <a:lumOff val="10000"/>
                  </a:schemeClr>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4"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31072728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EF35D-9A28-4667-B3F8-B717950D59A5}" type="slidenum">
              <a:rPr lang="en-US" smtClean="0"/>
              <a:t>‹#›</a:t>
            </a:fld>
            <a:endParaRPr lang="en-US"/>
          </a:p>
        </p:txBody>
      </p:sp>
    </p:spTree>
    <p:extLst>
      <p:ext uri="{BB962C8B-B14F-4D97-AF65-F5344CB8AC3E}">
        <p14:creationId xmlns:p14="http://schemas.microsoft.com/office/powerpoint/2010/main" val="3978597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3" r:id="rId3"/>
    <p:sldLayoutId id="2147483664" r:id="rId4"/>
    <p:sldLayoutId id="2147483665" r:id="rId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ved=0CAcQjRw&amp;url=http://dhhs.ne.gov/publichealth/WorkplaceWellnessToolkit/Pages/Start.aspx&amp;ei=1fZYVOj1DIbEmwXKzoGACA&amp;bvm=bv.78677474,d.aWw&amp;psig=AFQjCNFzz-c3b_OGbXIf4NZtq_CExknJ0w&amp;ust=1415202850777227"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unmc.edu/patient-safety/capturefalls/roadmap/index.html" TargetMode="External"/><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1822253"/>
            <a:ext cx="8153400" cy="851297"/>
          </a:xfrm>
          <a:prstGeom prst="roundRect">
            <a:avLst/>
          </a:prstGeom>
          <a:solidFill>
            <a:srgbClr val="002060"/>
          </a:solidFill>
          <a:ln w="0">
            <a:solidFill>
              <a:schemeClr val="bg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algn="ctr"/>
            <a:r>
              <a:rPr lang="en-US" sz="4400" b="1" dirty="0">
                <a:solidFill>
                  <a:schemeClr val="bg1"/>
                </a:solidFill>
                <a:latin typeface="Trebuchet MS" pitchFamily="34" charset="0"/>
              </a:rPr>
              <a:t>CAPTURE Falls</a:t>
            </a:r>
          </a:p>
        </p:txBody>
      </p:sp>
      <p:sp>
        <p:nvSpPr>
          <p:cNvPr id="3" name="Subtitle 2"/>
          <p:cNvSpPr>
            <a:spLocks noGrp="1"/>
          </p:cNvSpPr>
          <p:nvPr>
            <p:ph type="subTitle" idx="1"/>
          </p:nvPr>
        </p:nvSpPr>
        <p:spPr>
          <a:xfrm>
            <a:off x="685800" y="2673550"/>
            <a:ext cx="7772400" cy="2406813"/>
          </a:xfrm>
        </p:spPr>
        <p:txBody>
          <a:bodyPr>
            <a:spAutoFit/>
          </a:bodyPr>
          <a:lstStyle/>
          <a:p>
            <a:r>
              <a:rPr lang="en-US" sz="2400" b="1" dirty="0"/>
              <a:t>Anne Skinner, MS, RHIA</a:t>
            </a:r>
          </a:p>
          <a:p>
            <a:r>
              <a:rPr lang="en-US" sz="2400" b="1" dirty="0"/>
              <a:t>Dawn Venema, PT, PhD</a:t>
            </a:r>
          </a:p>
          <a:p>
            <a:r>
              <a:rPr lang="en-US" sz="2400" b="1" dirty="0"/>
              <a:t>Victoria Kennel, PhD</a:t>
            </a:r>
          </a:p>
          <a:p>
            <a:r>
              <a:rPr lang="en-US" sz="2400" b="1" dirty="0"/>
              <a:t>Jenae Murry, OTS</a:t>
            </a:r>
            <a:br>
              <a:rPr lang="en-US" sz="2400" b="1" dirty="0"/>
            </a:br>
            <a:r>
              <a:rPr lang="en-US" sz="1600" b="1" dirty="0"/>
              <a:t> </a:t>
            </a:r>
          </a:p>
          <a:p>
            <a:r>
              <a:rPr lang="en-US" sz="2000" b="1" dirty="0">
                <a:solidFill>
                  <a:srgbClr val="C00000"/>
                </a:solidFill>
              </a:rPr>
              <a:t>University of Nebraska Medical Center</a:t>
            </a:r>
          </a:p>
        </p:txBody>
      </p:sp>
    </p:spTree>
    <p:extLst>
      <p:ext uri="{BB962C8B-B14F-4D97-AF65-F5344CB8AC3E}">
        <p14:creationId xmlns:p14="http://schemas.microsoft.com/office/powerpoint/2010/main" val="2191114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C281-1E4E-4084-ABFF-51BC43266A3A}"/>
              </a:ext>
            </a:extLst>
          </p:cNvPr>
          <p:cNvSpPr>
            <a:spLocks noGrp="1"/>
          </p:cNvSpPr>
          <p:nvPr>
            <p:ph type="title"/>
          </p:nvPr>
        </p:nvSpPr>
        <p:spPr/>
        <p:txBody>
          <a:bodyPr>
            <a:normAutofit fontScale="90000"/>
          </a:bodyPr>
          <a:lstStyle/>
          <a:p>
            <a:r>
              <a:rPr lang="en-US" dirty="0"/>
              <a:t>What you can expect from the UNMC team</a:t>
            </a:r>
          </a:p>
        </p:txBody>
      </p:sp>
      <p:graphicFrame>
        <p:nvGraphicFramePr>
          <p:cNvPr id="4" name="Content Placeholder 3">
            <a:extLst>
              <a:ext uri="{FF2B5EF4-FFF2-40B4-BE49-F238E27FC236}">
                <a16:creationId xmlns:a16="http://schemas.microsoft.com/office/drawing/2014/main" id="{6EBF4997-B5B0-48B5-BB71-F871B8443FA9}"/>
              </a:ext>
            </a:extLst>
          </p:cNvPr>
          <p:cNvGraphicFramePr>
            <a:graphicFrameLocks noGrp="1"/>
          </p:cNvGraphicFramePr>
          <p:nvPr>
            <p:ph idx="1"/>
            <p:extLst>
              <p:ext uri="{D42A27DB-BD31-4B8C-83A1-F6EECF244321}">
                <p14:modId xmlns:p14="http://schemas.microsoft.com/office/powerpoint/2010/main" val="368641105"/>
              </p:ext>
            </p:extLst>
          </p:nvPr>
        </p:nvGraphicFramePr>
        <p:xfrm>
          <a:off x="457014" y="1295400"/>
          <a:ext cx="8534585" cy="3962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926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C281-1E4E-4084-ABFF-51BC43266A3A}"/>
              </a:ext>
            </a:extLst>
          </p:cNvPr>
          <p:cNvSpPr>
            <a:spLocks noGrp="1"/>
          </p:cNvSpPr>
          <p:nvPr>
            <p:ph type="title"/>
          </p:nvPr>
        </p:nvSpPr>
        <p:spPr/>
        <p:txBody>
          <a:bodyPr>
            <a:normAutofit fontScale="90000"/>
          </a:bodyPr>
          <a:lstStyle/>
          <a:p>
            <a:r>
              <a:rPr lang="en-US" dirty="0"/>
              <a:t>What you can expect from the UNMC team</a:t>
            </a:r>
          </a:p>
        </p:txBody>
      </p:sp>
      <p:sp>
        <p:nvSpPr>
          <p:cNvPr id="3" name="Content Placeholder 2">
            <a:extLst>
              <a:ext uri="{FF2B5EF4-FFF2-40B4-BE49-F238E27FC236}">
                <a16:creationId xmlns:a16="http://schemas.microsoft.com/office/drawing/2014/main" id="{92F1BDB7-2CFE-4CF8-B727-31E4B891AC66}"/>
              </a:ext>
            </a:extLst>
          </p:cNvPr>
          <p:cNvSpPr>
            <a:spLocks noGrp="1"/>
          </p:cNvSpPr>
          <p:nvPr>
            <p:ph idx="1"/>
          </p:nvPr>
        </p:nvSpPr>
        <p:spPr>
          <a:xfrm>
            <a:off x="457014" y="1600200"/>
            <a:ext cx="8534585" cy="4525963"/>
          </a:xfrm>
        </p:spPr>
        <p:txBody>
          <a:bodyPr>
            <a:normAutofit/>
          </a:bodyPr>
          <a:lstStyle/>
          <a:p>
            <a:pPr marL="0" indent="0" algn="ctr">
              <a:buNone/>
            </a:pPr>
            <a:endParaRPr lang="en-US" sz="4800" dirty="0"/>
          </a:p>
          <a:p>
            <a:pPr marL="0" indent="0" algn="ctr">
              <a:buNone/>
            </a:pPr>
            <a:r>
              <a:rPr lang="en-US" sz="4800" dirty="0"/>
              <a:t>We will challenge you to think </a:t>
            </a:r>
          </a:p>
          <a:p>
            <a:pPr marL="0" indent="0" algn="ctr">
              <a:buNone/>
            </a:pPr>
            <a:r>
              <a:rPr lang="en-US" sz="4800" dirty="0"/>
              <a:t>differently about falls!</a:t>
            </a:r>
          </a:p>
        </p:txBody>
      </p:sp>
    </p:spTree>
    <p:extLst>
      <p:ext uri="{BB962C8B-B14F-4D97-AF65-F5344CB8AC3E}">
        <p14:creationId xmlns:p14="http://schemas.microsoft.com/office/powerpoint/2010/main" val="3826866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a:t>
            </a:r>
          </a:p>
        </p:txBody>
      </p:sp>
      <p:sp>
        <p:nvSpPr>
          <p:cNvPr id="4" name="Content Placeholder 3">
            <a:extLst>
              <a:ext uri="{FF2B5EF4-FFF2-40B4-BE49-F238E27FC236}">
                <a16:creationId xmlns:a16="http://schemas.microsoft.com/office/drawing/2014/main" id="{36D953AE-6911-49F3-99C3-F30C90A0561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59554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a:t>
            </a:r>
          </a:p>
        </p:txBody>
      </p:sp>
      <p:sp>
        <p:nvSpPr>
          <p:cNvPr id="3" name="Content Placeholder 2"/>
          <p:cNvSpPr>
            <a:spLocks noGrp="1"/>
          </p:cNvSpPr>
          <p:nvPr>
            <p:ph idx="1"/>
          </p:nvPr>
        </p:nvSpPr>
        <p:spPr/>
        <p:txBody>
          <a:bodyPr/>
          <a:lstStyle/>
          <a:p>
            <a:r>
              <a:rPr lang="en-US" dirty="0">
                <a:solidFill>
                  <a:schemeClr val="bg1"/>
                </a:solidFill>
              </a:rPr>
              <a:t>Explain processes and tools available to manage a quality improvement project</a:t>
            </a:r>
          </a:p>
        </p:txBody>
      </p:sp>
    </p:spTree>
    <p:extLst>
      <p:ext uri="{BB962C8B-B14F-4D97-AF65-F5344CB8AC3E}">
        <p14:creationId xmlns:p14="http://schemas.microsoft.com/office/powerpoint/2010/main" val="1195952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1"/>
          <p:cNvSpPr txBox="1">
            <a:spLocks/>
          </p:cNvSpPr>
          <p:nvPr/>
        </p:nvSpPr>
        <p:spPr>
          <a:xfrm>
            <a:off x="254000" y="3951502"/>
            <a:ext cx="8813800" cy="2373098"/>
          </a:xfrm>
          <a:prstGeom prst="rect">
            <a:avLst/>
          </a:prstGeom>
        </p:spPr>
        <p:txBody>
          <a:bodyPr vert="horz" lIns="91440" tIns="45720" rIns="91440" bIns="45720" rtlCol="0">
            <a:noAutofit/>
          </a:bodyPr>
          <a:lstStyle>
            <a:lvl1pPr marL="457200" indent="-457200" algn="l" defTabSz="457200" rtl="0" eaLnBrk="1" latinLnBrk="0" hangingPunct="1">
              <a:lnSpc>
                <a:spcPct val="90000"/>
              </a:lnSpc>
              <a:spcBef>
                <a:spcPct val="20000"/>
              </a:spcBef>
              <a:buFont typeface="Arial" panose="020B0604020202020204" pitchFamily="34" charset="0"/>
              <a:buChar char="•"/>
              <a:defRPr sz="3200" kern="1200">
                <a:solidFill>
                  <a:schemeClr val="tx1"/>
                </a:solidFill>
                <a:latin typeface="Arial"/>
                <a:ea typeface="+mn-ea"/>
                <a:cs typeface="Arial"/>
              </a:defRPr>
            </a:lvl1pPr>
            <a:lvl2pPr marL="742950" indent="-285750" algn="l" defTabSz="457200" rtl="0" eaLnBrk="1" latinLnBrk="0" hangingPunct="1">
              <a:lnSpc>
                <a:spcPct val="90000"/>
              </a:lnSpc>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lnSpc>
                <a:spcPct val="90000"/>
              </a:lnSpc>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lnSpc>
                <a:spcPct val="90000"/>
              </a:lnSpc>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lnSpc>
                <a:spcPct val="90000"/>
              </a:lnSpc>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914400">
              <a:lnSpc>
                <a:spcPct val="100000"/>
              </a:lnSpc>
              <a:spcBef>
                <a:spcPts val="0"/>
              </a:spcBef>
              <a:buFont typeface="Arial" panose="020B0604020202020204" pitchFamily="34" charset="0"/>
              <a:buNone/>
              <a:defRPr/>
            </a:pPr>
            <a:r>
              <a:rPr lang="en-US" sz="1600" dirty="0">
                <a:solidFill>
                  <a:schemeClr val="bg1"/>
                </a:solidFill>
              </a:rPr>
              <a:t>This project builds from a previous project supported by</a:t>
            </a:r>
          </a:p>
          <a:p>
            <a:pPr marL="0" indent="0" defTabSz="914400">
              <a:lnSpc>
                <a:spcPct val="100000"/>
              </a:lnSpc>
              <a:spcBef>
                <a:spcPts val="0"/>
              </a:spcBef>
              <a:buFont typeface="Arial" panose="020B0604020202020204" pitchFamily="34" charset="0"/>
              <a:buNone/>
              <a:defRPr/>
            </a:pPr>
            <a:r>
              <a:rPr lang="en-US" sz="1600" dirty="0">
                <a:solidFill>
                  <a:schemeClr val="bg1"/>
                </a:solidFill>
              </a:rPr>
              <a:t>grant number R18HS021429 from the Agency for Healthcare Research and Quality. The content is solely the responsibility of the authors and does not necessarily represent the official views of the Agency for Healthcare Research and Quality. (2012 – 2015)</a:t>
            </a:r>
          </a:p>
          <a:p>
            <a:pPr marL="0" indent="0" defTabSz="914400">
              <a:lnSpc>
                <a:spcPct val="100000"/>
              </a:lnSpc>
              <a:spcBef>
                <a:spcPts val="0"/>
              </a:spcBef>
              <a:buFont typeface="Arial" panose="020B0604020202020204" pitchFamily="34" charset="0"/>
              <a:buNone/>
              <a:defRPr/>
            </a:pPr>
            <a:endParaRPr lang="en-US" sz="1600" dirty="0">
              <a:solidFill>
                <a:schemeClr val="bg1"/>
              </a:solidFill>
            </a:endParaRPr>
          </a:p>
          <a:p>
            <a:pPr marL="0" indent="0" defTabSz="914400">
              <a:lnSpc>
                <a:spcPct val="100000"/>
              </a:lnSpc>
              <a:spcBef>
                <a:spcPts val="0"/>
              </a:spcBef>
              <a:buFont typeface="Arial" panose="020B0604020202020204" pitchFamily="34" charset="0"/>
              <a:buNone/>
              <a:defRPr/>
            </a:pPr>
            <a:endParaRPr lang="en-US" sz="2400" dirty="0">
              <a:solidFill>
                <a:schemeClr val="bg1"/>
              </a:solidFill>
            </a:endParaRPr>
          </a:p>
        </p:txBody>
      </p:sp>
      <p:sp>
        <p:nvSpPr>
          <p:cNvPr id="11" name="Title 10"/>
          <p:cNvSpPr>
            <a:spLocks noGrp="1"/>
          </p:cNvSpPr>
          <p:nvPr>
            <p:ph type="title"/>
          </p:nvPr>
        </p:nvSpPr>
        <p:spPr>
          <a:xfrm>
            <a:off x="381000" y="209550"/>
            <a:ext cx="8505825" cy="704850"/>
          </a:xfrm>
        </p:spPr>
        <p:txBody>
          <a:bodyPr>
            <a:normAutofit fontScale="90000"/>
          </a:bodyPr>
          <a:lstStyle/>
          <a:p>
            <a:r>
              <a:rPr lang="en-US" sz="4400" dirty="0"/>
              <a:t>Acknowledgements: Funding</a:t>
            </a:r>
          </a:p>
        </p:txBody>
      </p:sp>
      <p:sp>
        <p:nvSpPr>
          <p:cNvPr id="3" name="AutoShape 2" descr="data:image/jpeg;base64,/9j/4AAQSkZJRgABAQAAAQABAAD/2wCEAAkGBxETERQUEhQWFRUWGRcZFhQWGBgaHBgYFRYXGRoaGBkYHCggHBoxHRcaITEhKCwtLi4uFx8zOjMsNygtLisBCgoKDg0OGxAQGywkICQsLCwsMiwvLywsLCwsMiwsLCwvLCwsLCwvLCwsNCwsLCwsLCwsLCwsLCwsLCwsLCwsLP/AABEIAJ8BPgMBEQACEQEDEQH/xAAcAAEAAQUBAQAAAAAAAAAAAAAABwEDBAUGAgj/xABOEAACAQIDAwUJCgsIAgMAAAABAgMAEQQSIQUTMQZBUWFxBxQiMlKBkbHRFjZicnOCkqGysxU0NUJTVISio8LwIzN0g5TB0uJD4SRj8f/EABkBAQADAQEAAAAAAAAAAAAAAAABAgUDBP/EADgRAAIBAgMFBAkEAgIDAAAAAAABAgMRBBIxEyFBUYE0YXGhFCIyM5GxwdHwBVLh8SNEQmJDssL/2gAMAwEAAhEDEQA/AJxoBQCgFAKAUAoBQCgFAKAUAoBQCgFAKAUAoBQCgFAKAUAoBQCgFAKAUAoBQCgFAKAUAoBQCgFAKAUBzeBwck5nY4mdCs0iqEZLKFIsAGQj016JSUbeqtDgouV/Wa3932M7ZO0GyypiGUPA2V5PFVlKh0fU2HgsL81wapOG9OPEtCeqlwNhDi43UOjoyngysCD2EGxrm4tOzRdSTV0ymFxkcgJjdHANiUYMARzEg8aOLjqhGSlvTuUw2Phk1jkRwCQcrK2o4jQ8alxktUFOMtGYe19txQxO4ZHZMl0zgHw2AF+NtCT12q0KTk0is6iimzLbHwgqDKgLGygst2PGy66nWq5Jci2eK4nqHGROzKjozJ4yqwJX4wBuPPUOLSu0FJN2TKQ46J2ZUkRmTxlVlJX4wBuPPUuMkrtBTi3ZMJjoi2QSIXAzFQyk5em17266ZZWvYZo3tcx9i7UXEI7CwyySJYNm0R2UN5wL1apDI7dyK06mdX735GQ2OiEgjMiCQ6iPMuYjqW96rlla9txbPG+W+81ODdJMfOS12iSJUUObDMHL+CDYnXU25hXSV1TXfc5xs6j7jJixZ79mRm8ERQsqkiwLPMCR9EeiquP+NPvf0LKT2jXcvqIsUTjGQNdBCrWuLBi7C/oFHH1L94v69u4zsLjYpL7uRHymzZGDWPQbHQ1VxlHVFoyjLR3KYfHRSX3ciPY5TlZTZhzGx49VHGS1QU4y0Zx8e2iuz44y13fBTyZy/hhkRbdZJzk3v+bXr2d6rfBSR49q9ilxcW/I6rZeNjdFUSKzqiZlDAsLqPGF7jz15Zxad7bj1wknuvvMflPO6YcsjFBmQSSKASkZcB2F9LhSTc8Bc81WopOVn+MrWbUbrcU5NzMySf2jSxhyIpWsS6WW5uAAwDZgG5wOfjSqkmt1nxFJtp77rgyuPxTLjMMmayMk5YcxK7rLfszH00jFOEn4fUmTaml4lcfiyMRhlVtGaTMARqBGSL+eojH1ZNiT9ZGyEq2BuLHgb8b8LdNUsXuWjjos4TeJnIJCZlzEDiQL3NTlla9iM8b2vvK4fGRSAmORHCmzFWBAI4g2Oho4taoKSejKYfHRSC8ciONRdWUi448DzUcZLVBTi9GI8bEzlFkQuBcoGBYA8CQDe1HGSV2gpxbsnvNbylnK7hS7RxSSZZJFOUgFWyrm/NBYAX67c9dKSvd2u0ilV2stE2ZuEiEEZzysyKSc8rDwV6Cx4gdJ166o3ne5fAslkW9/Evw4uNlDq6sp4MrAg9hBsaq4tOzRZSTV0xh8VHILxurjpVgw4kcR1gjzGji1qgpJ6MtwyOZH8KMx5VygXzBrtmzG9raC2nMalpW7yE95WDaMLhiksbBPGKupy/GsdOHPRwktUFOL0Yj2hC0ZkWWMxjjIHUqLcbsDajhJO1t4U4tZk9xdgmV1DIwZTwZSCD2Ecahpp2ZKaaui5UEigFAKA0ewMQijE5mVbYibiQOcdNdqibt4I5U2lfxOex5eWVZUKCGbEgK0qkowigKozAEXUyBsutiQh6K7xtFWeqXDvf21PPLNJ3VrN8e5ffQ87SgRW/t5ISpxOGMiQoyIptILtdiLkZb68BrxqYtv2U9HqJKz9ZrVaK3MyeUwjWVxFZUMA76yaWi30YBOXg2QzWPReq0rtK/Pd42/otVtd25b/C/9mXtaLDrisNuggbdz6Ja2QR6Xy6cTpfpa3PVIOThK/NF5qKmrcmYkuzol2OngKbxwEkgEklk1J6dTVlNuu+pRwSofAT4CLvfapyLcPJYgDwcmGiK5eix10qVJ56fT5siUUoVH4/Iu7bw27EJw6hZDh8QoKjU/2SsAenwgD21Wm73zaXXzLVFZJx1s/kWIMKQMK29woXK273MTh3UwtdS2c+DbwiSOKjnqzl7Ss+r7/Aoov1Xdd1l3eJd2fgo1wuyyqAEmG5tqc+HfNc84N+FROTc6nX5loRWSn0+RteR+HRIpciqt58QNABoszgDToFc67bkr8l8jph0lF25v5s1WHiwx2fK0wXe+GZm03gxAJ8U8c4bKFA+Dbmro3PapR04crfmpzSjsnm14+P5oZ3JzDAYmdmRRJu8PmIUA5mRs+vWeNUqy9VJPdvOlNes3x3HuTZ0M2Pm3saSWggtnUNa7z8L1CnKNJWdt7+gcIyqO64L6mo5Q4JIWxAw6JEDBFnyrYZN/ZywWxtkzXtrautKTlbM7738jlVio3y2W5fPf5FvbGHdAxMsAJgkBTDRurNDmjzMSHYeCOHxjapg0+D14viRNNataPRPT4s2uPiwy4rAboIGzPYJa27ELccunG1u02565xc3Cd/x3OslFThb8VjnmwyHC4diq5vwdizmsL3VYrG/SLm3bXou9o1/2X1PLZbKL/wCj+SOhXCRxybN3ahb51JAAJU4Z2sTz6qD2ivPmclO/5vPS0oyhb83My9uBZMRBh5TaGRZGZb2Erplyxt0ixZsvPk6LiqU90XJary7y1TfJRejv17vr0MPY2NaPEjBIytHHcq518DKLQDmzrmB+IF01vV6kbw2j1f5fr8ytOVp7NaL8t0+Rk7bwkcuNwiyorrkxJysARcbnWxqtOTjTk0+X1L1IqU4prn9DxidlwQ4rCGKKOMlpQSihSRujobCinKUJXfIhwjGcbI12zpFOB2agIz54Bl5wYwS4t1ZTfsrpNf5JvxOcH/iguO4x3wEX4OdsozHFElvzrnHZDrx8U27Ktme1S7v/AJKqK2Tf/Z/+xkcp4ESRwqhEaKAShRYbsYpQ1wNLZGYE+STVaLbSvzdvGxeskm+l/C5e2xHhxi4d2FDd74m4S1suRLXtpUQzZHfmiZ5c6trZlvB4SOPD7JZFCtmiBYCxOfDSFrnnudT2VMpNyqX7/mikUlClbu+TOnx00N1hlynehgEYXDBQMwNxbgeB469BrzRUvaXA9UnH2XxONxKMJFgjdTBHiQqGYM6KxgzCNvCBIDnS50JA5gK9aatma3tcN3HU8kk75U91+O/hoVxmCuSjvE2bE4TPHCjIqkkg3uxGZlAvY8AOnVGXFJ6PUSjwbWq0Nzt097OksSAZ0MGVRYZzdoeA0Gcsv+ZXGn66yvx+52qeo8y8Pt+d5qcfhlhE0dzu1jwSysP0e+k3hPUQSWPQWrrGWaz43lb4bjlNKN1wtG/xd/5NhypjjEUQh3KhpYhISAV3euXOEIJTPkHG2tUot3ea+j+P9F6y3LLbXy/uxgzYC8rq+IwyyEQkIkbBC6OxTeAuQSQGFgQbAHmFXUtysnbfxKZXdpyV93D+ToOTMwaJrRpEVkdXWM3QuDcsp5wb37b1wqqz1vuO9J7tLG3rkdRQCgFAYEmxMKzlzBEXJuXKKST0k2ver7WaVruxzdKDeayuZU+GR0KOqshFirAEEdFjpVU2ndF3FNWZq8fsdQsCQxoqJMrsqhVGWzBjbn410jUe9yfA5umlZRXEz8Hs6GIFYo0QN4wRQAe2w1qkpylq7l4wjHdFWPGF2Rh4/wC7hjTUnwUUakWPAdGlTKpOWrZEacI6JIvnDIUyFVyAAZLC1hwFuHMKrmd7lsqtYHCx2cZFs9y4sLNcAHN06ADzUzMZV8T0YVupyi63ym3i3FjbopdiyMfD7Kw6MzpDGrNfMyooLX1NyBrVnUk1ZsqqcE7pIvDDRgIuRbJbILCy5RYZRzWGlVzMtlWh7iiVQQoABJJAFtWNye2+tG29QkloY77MgMglMUZkHCQquYW+Fa9TnkllvuK5It5rbzIWJQxYABmtmNtTbhc8/Gou9C1gIlzFrDMQAWtqQL2BPRqfTS7tYWV7lDCty2UXIyk2FyvR2dVLsWRYwWzIIs26ijjzeNkVVv22GtTKcpau5EYRj7KsecLsnDxm8cMaG+a6oo1sRfQcbEjzmpdSUtWyI04R0SLveEVgu7SwUoBlFgjWzKB5JsLjqqM8uZOSOli4YE8E5R4Hi6DwdLadGhtUXZNkW8bgoplyyorre9mF9RwI6D11MZOLumRKKkrNFIdnwoqqsaKqHMgCgZWsRcdB1OvWaOcnvbChFbki80SlgxALLcBragNa9jzXsPRUXdrE2WoeJSQSASt8pI1FxY26NKXYsY8OzIFkMqxRrI17uFUMb8bkC9S5yas3uIUIp5kt5d70jy5Mi5b5sthbNmzXt05tb9NRmd73Jyq1rHp4EJJKgkjKSQNV6OzqpdiyMbDbJw8f93DGnHxUUeMADwHOAPRVnUk9WVVOMdEjI72SyDKtktkFhZbCwy9GhI89VzMtlW7uPGNwUUq5ZUV1vezC+o4EdB66mMnF3TIlFSVmjyNmwbrdbpN1+jyjKe0cKZ5XzX3jJG2W24QbOhRQiRIqq2YKFAAYG+YADj10c5N3bChFKyRkOgPEA6g69INwfSL1W5Y8mBLscouwAY2GoF7A9I1PpqbsiyMXD7Hw0YZUhiUOLMFRQGHQbDUVZ1JvVsqqcI6JBNjYYRmMQRCNtWQIuUnpItY02k73u7jZwtlsrGNycx0UiyrAqrHDK0ShAAPBVC1gPhMR5qtVjJNOWrVytKUXdR0TsbeuR1FAKAUAoBQCgFAKAUAoBQCgFAKAUAoBQCgFAKAUAoBQCgFAKAUAoBQCgFAKAUAoBQCgFAc7y7293ng3cG0jeBH8ZgdfMLnzV3w1LaVEuHE4Ymrs6bfE0ncY/EH+Xf7Edd8f7xeH3OH6f7t+P2O9rwnuFAKAUAoBQCgFAKAUAoBQCgFAKAUAoBQCgFAKAUAoBQCgFAKAUAoBQCgFAKAUAoBQCgFAQT3T+UHfWLKIbxwXRegtfw29IA+bW1g6WSF3qzExlbPOy0R3PcY/EH+Xf7EdePH+8Xh9z2/p/u34/Y72vCe4UAoBQEQ7Z5d7SXGywQZWtIyogjzMbc2mpNatPC0nTUpGXUxdVVHGI90/KH9Xf/TN7KbDC/u8x6Rif2+TKHlbt9eOGf8A0z+sCno+G/d5j0jE/t8hH3U8dEbT4dD0gh42+u9vRT0GnL2ZfUhY6pH2onacmeX2ExZCXMUp4RvbU9CtwPZoeqvJWwk6e/VHso4uFTdozq68p6RQEZQ8s8Ydr96lk3W/ZLZBfKL8/mrQeGhsM/Gxn+kz2+z4XJNrPNAUAoBQEZcqeWmMg2n3tGyCLNCLFATZ1QnXzmtGjhoTo53rvM+tiZwq5FpuJNrONAjLbvLTGRbWOFRk3W8hWxQE2kWMtr2sa0aeGhKjnetmZ9XEzjWyLTcSbWcaAoBQCgI17ovLLF4TFrFAyBDEjHMoJuzuDr2KK0MLhoVIZpczPxeJnSklHkSPE11BPOB6q8DNBHN8tuWEeAjGmeZ75I7208pjzL669GHw7qvuPPiMQqS7yPcFitubSJaJ3SO/jKd0nYCNT9de6UcPQ3Nb/ieCMsTX3p2XwM6Tkzt+EZ0xLyEa5RMzHzCTQ1Tb4aW5xt0LujiY71K/UyuSfdGlEww+PXKScu8tlKtwAkU+vmqtfBxy56ZahjJZslREo1mmkKAUAoBQCgFAKA5Xui8o+88Kcp/tZbpH0jTwn8w+sivThaO0nv0R5sVW2cN2rIDrdMImnuMfiD/Lv9iOsfH+8Xh9zY/T/dvx+x3teE9woBQCgIRwPvh/aH9TVsS7L0Mddq6k3VjmwKAs4vCRyqVkRXU8zAEfXUqTi7ohxUlZkUd0DufLCpxOEByLrJFxyjykPG3SOatTC4vM8kzLxWEUVngb3uX8sGxKnDzteVBdGPF0HT0sOnnBHXXDGYdQeaOh3weIc1llqiQK8J7iEcN74T/in/mrYfZehkf7fUm6sc1xQCgFAQhy7/Lnz8P9mOtjDdn+Jj4ntC6E31jmwQjyq98B+Ww33cNbNHsvR/Ux8R2rqvoTdWMbAoBQCgIU7sf5RT5CP7yWtjAe6fj9jI/UPeLwJnw/iL2D1VkPU1loQTt4tjtsPGxsDPuQRzJGxXTzAntNbVO1KhdcrmLVvVxFnzsTrhcOkaKiKFVQAqjgAOFYrbbuzaSSVkXagk1mK5P4WSdZ5IUaVRYMRfhwuOBPWa6KrNRyp7jm6UHLM1vNnXM6CgFAKAUAoBQHiaVVUsxAVQSSeAA4mpSvuRDdt589cteUDY3FNJ/41usQ6EB0PaePn6q3sPRVKFuPEwcTWdWd+HA0NdzgTT3GPxB/l3+xHWPj/eLw+5sfp/u34/Y72vCe4UAoBQEI4H3w/tD+pq2Jdl6GOu1dSbqxzYFAKAoyggg6g8RQECbWgOzNq3j0WORXT5N+K9liVrcg9vQ3/jMSa2FfcT1G4YAjgQCOw1hs2yE8N74T/in/AJq2H2XoZH+31JurHNcUAoBQEIcu/wAufPw/2Y62MN2f4mPie0LoTfWObBCPKr3wH5bDfdw1s0ey9H9THxHauq+hN1YxsCgFAKAhTux/lFPkI/vJa2MB7p+P2Mj9Q94vAmfD+IvYPVWQ9TWWhAnKAPgtrSSW8WczKPKR2L2HmJW/VW3StVoJd1jEq3pV2++5Omy9ox4iJJYmzI4uD/sRzHqrFnBwllZtQmpxzIy6qWFAKAUAoBQCgFAKAjDuucqbL3nE2psZyOZeITz8T1W6a0sDQu9o+hm46vZbOPUiitQyz3DEzsFUFmY2CgXJJ5gKhtJXZKTbsicu5ZghDg2TMGbetny8A2RLqDz26em9YuMlmqX7jawcMkLd52NeQ9YoBQCgIRwPvh/aH9TVsS7L0Mddq6k3VjmwKAUAoCHe7XhwMVA/lRFT8xyf561v09+o13mT+oL10+4kzknMXwWGY8TFGf3RWdWVqkl3mlRd6cW+RC22cTLHtiZ4BmlWdyi2zXNzzDjWvTjGVBKWljIqylHENx1udD7sNu/q/wDAb21w9Hw3PzO/pGJ/b5D3Ybd/V/4De2no+G5+Y9IxP7fIe7Dbv6v/AAG9tPR8Nz8x6Rif2+Q92G3f1f8AgN7aej4bn5j0jE/t8jlsbjcRNtFJMSuSUyQ5lylbWygaHqAr0xjGNJqGm88spTlVTnruPoesE3iB+XsrrtmZoxd1eEoLXuwiiIFufWtvDJPDpPv+pi4ptYi67jd+7Dbv6v8AwG9tcfR8Nz8zt6Rif2+RT3Ybd/V/4De2no+G5+Y9IxP7fIe7Dbv6v/Ab209Hw3PzHpGJ/b5D3Ybd/V/4De2no+G5+Y9IxP7fI5HlVtHFT4hXxaZJAiqBlKeCGYg2PWTrXqoQhCNoPceTETnOV5qx9EYfxF7B6qwXqby0Ob5bcjo8egN8kyA5JOYjyWHOL+cV6MPiHSfcefEYdVV3kWYPHbR2PMVZSqk6o2scgHOpHP1jXp6K0pRpYmN1/JmxlVw0rP8Agkzk33Q8HibIx3Mp/Mk4E/Bfgew2NZ1XB1Ib1vRo0sXTqbtGdeDXlPUKAUAoBQCgFAc7y35TJgcOW0MraRJ0npPwRx+qu+HoOrK3DicMRWVKN+PA+f8AEzvI7O5LMxLMx4knUmt5JJWRgyk5O7K4bDvIwRFLMeAFRKSirsRi5OyN/Cq4cFY2DSkESSjgoPFIj0cxfn5tOPB3nvenL7nqilBWWvP7En9yn8Tf5VvsJWdjfedDRwfsdTs68Z6hQCgFAQjgffD+0P6mrYl2XoY67V1JurHNgUAoBQEQd22YHEYdOdY2Y9jPYfYNav6evVb7zK/UH6yRI/I6MrgMKDxEMf2RWfXd6kvFmhR93HwRFOG98J/xT/zVpvsvQzf9vqTdWOa4oBQCgIQ5d/lz5+H+zHWxhuz/ABMfE9oXQm+sc2CEeVXvgPy2G+7hrZo9l6P6mPiO1dV9CbqxjYFAKAUBCndj/KKfIR/eS1sYD3T8fsZH6h7xeBM+H8Reweqsh6mstC5UEmNj8BFOhjmRZEPFWF//AMPXVozlF3iysoxkrSRGnKnuWaGTBNw1MLnj8RunqPprRo47hU+JnVsBxp/A0nJLlxicDJuMTneIHKyNfPF8W+tvg+i1dq+FhVWaGvzONDFTpSyz0+RNkEyuqspBVgCpHAgi4NY7TTszYTuro91BIoBQCgNft3bEWEhaaY2VeAHFjzKo5zXSnTlUllic6lSNOOaR8+8pNuS4ydppTx0VeZFHBR/Wprdo0lTjlRhVqrqyzMx9m7NkmJy2VF8eRtFXtPT1C5NWnNRKwpuZt94kamOAEA6PKdHk6vgp8EdV72rlZt3l/R6FaKtH+zGqxBLPcp/E3+Vb7CVl433i8DSwfsdTs68Z6hQCgFAQjgffD+0P6mrYl2XoY67V1JurHNgUAoBQEC8ssV39tUrH4QLpAluo2J7LljW3h47Kjd+JiYiW1r2XgTthoQiKg4KAB2AWrFbu7m0lZWIVw3vhP+Kf+atd9l6GT/t9SbqxzXFAKAUBCHLv8ufPw/2Y62MN2f4mPie0LoTfWObBCPKr3wH5bDfdw1s0ey9H9THxHauq+hN1YxsCgFAKAhTux/lFPkI/vJa2MB7p+P2Mj9Q94vAmfD+IvYPVWQ9TWWhcqCRQCgIu7s2xUyx4pQA193Jb84WOUnrFrdnZWlgKru4MzcfSVlNHQ9yjEs+zYw2uRnQHqDXH2reauGNilVZ3wUr0kdhXkPWKAUBg7a2tDhYmlmbKo9JPMFHOavTpynLLEpUqRhHNIgblZylmx84JBCA2iiGtrnq4uf8A1W3QoRox+ZiV68q0u7geINjLFriT4X6up8L/ADG4IOrVuziJdRy9j4iNFR3z+BexOLZwBYKi+LGosq9g5z0k6mojFIu3cx6sQKAlnuU/ib/Kt9hKy8b7xeBpYP2H4nZ14z1CgFAKAhHA++H9of1NWxLsvQx12rqTdWObAoBQEdd0Pl4kSNh8KwaVgQ8inSMcCARxf1V78LhXJ5p6fM8GKxaissNTA7kfJVge/JVsLEQAjjcWL9ltB566Y6v/AOOPU54Gg/eS6EqVmGmQjhvfCf8AFP8AzVsPsvQyP9vqTdWOa4oBQCgIQ5d/lz5+H+zHWxhuz/Ex8T2hdCb6xzYIR5Ve+A/LYb7uGtmj2Xo/qY+I7V1X0JurGNgUAoBQEKd2P8op8hH95LWxgPdPx+xkfqHvF4EzRNZAdTZRoOPDmrIeprLQ5jkty6gxs8kKoYyuqZyLyAeNoOBHRc6V6a2FlTipanno4qNSTjodZXlPSKAjHu0bWTJFhgbuTvHHQoBC36ySfRWj+n03dzM79QqKygdJ3McCYtmw5hYvmkI6nY5f3Qp89efGSzVXY9GEjlpI6qvMekUBoeU/KqDBr4Xhyt4kKasx5uwdfrrtRoSqPdpzONavGmt+vIibbz4jFy73HyCEDxIFGZ1B5hHfwT0liDWpSy01lpq/f+fQy6ilUeao7dxjJi1jBXDpugdC980jDgbvYW7FAFXy33y3/IJqKtFW+Zh1cqeo0LGygk9AFz6BRuwNnFsGb/yZYh/9hs30BdvSBXJ1Y8N51VKT13GXDgsPHzGZul/BQdiA3PnPmqjlJ9x0VOK7ySeQcpbDNewtIwAAAAGVdABWfiVaZ7aHsnR15zsKAUAoCC9s4DaEe0psRBhpyVlZkcQSMpvcXHg2I1rapzpSoqMpLTmY1SFWNZzjF/A2Puo5Q/oJv9I3/CuewwvNfE67fFft8ivuj5QtpuZh+yketabHCriviQ6+K/b5FqbZfKDFjLJvQh4h2WNfOAbkeapVTC096IdPFVNz0Og5Mdy2OJhJi2ErDURLogPwidW7NB21wrY5yVobjtRwKi7z3kjKoAsNAOArPNArQEPYfZGJ/Dpl3E2774Zt5u3yZddc1rW661XUh6Nlur25mXs5+k5rO1yYayjUFAKAUBDvLTZGJfbG8SCZo88HhrG5XRUv4QFtLfVWrh6kFQs2r7+JlYinN17pO24mKso1SHuUuyMS23DIsEzR77DneCNyllSK5zAWsLG/Ya1qNSCw9m1ez4+JlV6U3iMyTtdEw1kmqKAUAoCIe6vsjEy49GigmkXcoM0cbsLh5CRdQRfUaddauCqQjTabS3/Yy8dTnKacU3uJbgHgr2D1VlvU01oRXy75CTJMcXgQxu2do08dH4lowNSCdbDXX0aWGxUXHJUM3E4WSltKZgbP7qONhGTERLLbna8b+c2t9VdJYGnLfF28ykMdUjumrl3Hd1jFSDLBAkZOlyTIfmiyi/aDURwEFvk7+RMsfN7ootcleQ+Kxk3fGNzrGWzNvLh5bc1jqF6+jh01NbFQpxyU/wCitHCzqSz1P7JkRQAABYDQDoArINcx8dtGGFc0siRj4TAX7L8TVowlLdFXKynGO9s43b3dBhsUwxd252UAfRLA27cp81eylg5azPLUxUdInFCTGSFjFC6lvGdEcsfjytdvrtXrtTjq/wA8Dyeu9F+eJZTYMv57RR/GkUn0JmIPbVnVXC7Coy8C+ux4R48zN1Rp/u5Hqqu0lwRZUVxZejgw6eLFmPlSsW/dXKvpBqG5PV/AsoQXD4mR39JaynIOhAEH7vNVcqL35GNViBQEidz78Wb5RvsrXgxXt9D10PZOnrzHYUAoBQCgFAKAUAoBQCgFAKAUAoBQCgFAKAUAoBQCgPJkA4kemlgWpMbEvjSIO1gP96sot8CLoxZNu4VeM8fmcH1VZUpvgyu0jzNfi9v7Obx2R+2Mt9eWrxo1VoVdSnxMNeU+z4/7uPXmKxqPr0q+wqvVldrTWiPEvL2L82Jj2kCpWElxZDrrkabG8q5ZPLA6A+UfuKG/ertHDpHN1WzTNICc25jJ8plaQ+mVmNdbcL/T5WOVlrb6/MuDEz2soKjoVAPUKi0S12eJIp38YSN2hj66lOK0sLNlF2fMeEb/AET7KZ48xlfIuLsjEHhDJ9E1G0jzGSXI9DY2I/RkdrKPWabSPMnJLkexsSbn3Y7ZYz9ljUbSP4hkZ7GxG55Yx2Fz6lt9dNr3MnZ95cXY0fPKT8VPaajaPkMi5nbcj4ESAhM1s58a172Xorx123LeemkkluN5XA6CgFAKA1U8uMzHKiFb6Enm9NdUqdt7KNyLe+x36OP0/wDaptT5kXmN9jv0cfp/7UtT5i8xvsd+jj9P/alqfMXmU32P8iP+vnUtS5sXmU3uP8iP+vnUtS5sXmN7j/Ij/r51LUubF5je4/yI/wCvnUtS5sXmN7j/ACI/6+dS1LmxeY3uP8iP+vnUtS5sXmU3mP8AJT6v+VTakPXKZ8f5KfV7aWpD1xnx/kp9XtpakPXGfaHkp9XtpakPXKZtodC/u+2n+IeuM20Ohf3fbT/EPXKE7Q6F/dp/iHrlhsNjjxAPnWrZqZFpnhtn4s8UjPmjpnp8yMsiy2xcQeMUR+ZD/wAattYc35kZHyKfgXEfoovoQ/8AGm1jzfmMj5fILsXEDhHH9GL2U2kOfzGSXIqdj4nyE9EfsptIc/mMkj0dlYvyV/h1G0gMsio2ZjOFh6Upnpk5ZD8GYz+mWmemMsin4KxnX9Me2m0pkZZFDsrGdf0x7anaUxlkUOyMX1/T/wDdNpTGWR5OxcV0fvj202sBkkeTsHEeSPpD21O1gMkh+AMR5A+kvtptYkbOQ/AGI8kfSX202sCdnIfgDEeSPpL7abWA2ch+AMR5I+kvtptYDZyOg2BhHiiKuLHMTxB0sOjsrz1ZKT3HSCaW82dcy4oBQCgKA0ADC5FxccR0X6aArQCgFAWpcTGpszqp6CwHrqUm9CG0tT3G4YXUgg8CDcVGhNz1QCgFAWlxMZbKHUt5IYX06qmz1IutC7UEigFAUJoDxDiEfxGVrccpB9VS01qQmnoXKgkUAoBQFAb8P6tQFaAUAoDxNMqKWdgqjizEADtJqUm9yIbtqIZVZQykMp4EG4PYRRq2oTue6gkUAoCgYXIuLjiOjtoCiODexBsbGx4HoPXQHqgFAKAoTQFaAUAoBQCgOT2Fi3hdy7Ewy4iZQT/4pN6wUfEb6m+NXpqRUlu1SXVfx8jzQk4vfo38H/Pz8TabL/G8Z2w/dCuc/Yj1+Z1h7UunyNxXI6CgFAcft04b8If/ACYN8O90yjcGax3slzYK2Xtr108+y9V2387cEeSpk2vrK+5cL8WdLsoxblNym7jt4KZDHlFz+YQMvorzTvm9Z3fxPTC1ty3fAy6qWFAKAjqWXB7nELaMYs4icRPlAdZDO27O8tprbW/Cvf8A5My1y2V+Vrbzwf48r0zXduerJEFeA95WgFAY20v7mX4j/ZNWj7SKy9lnG8nmwzd496Ku9VV74eNLeBuDmWRgLE5yhAOvP0166uZZ8+nD48DyUsryZNeNvD7nd14j2igFAY+PxIiieQ8FUm3TYaD/AGq0VmdiJOyuajk1G8TSQSEljlmBPTL/AHgF+YSBj1BhXSq1K0l4fDTyOVJON4vx+Ovmb+uJ2FAKA0nKaM/2EhQyxxSFpYwMxsUZQ4T87KSGtx0uNQK7Unqr2bW441Vo7XSe8ztj97mINhsm7clgU4Ek+EbDgb8eu9UnmvaWpeGW146GbVC4oBQHJS41+/cTh4SBNLuiGPCONYgHktzkXAA6SL6Xr0qK2alLRX/o80pPO4x1dv7Ok2dgUhjWOMaDnOpYnUsx52J1J571wnJyd2d4xUVZGTVSwoBQHM8oJnM28UnJgwsjgXsxc2cEc5WIMf8AMFeiklls/wDlu/Op56jea6/47/zodKDfhXnPQVoBQCgFAaTY+CDQTRyocryz3VgRdWkaxF/SDXacrSTXJHKEbxafNlvk1g545cSJvC1jCSfpEVLAn4Wlj1i/PSrKLUcpFKMk3c39cTsKAUBzePxu4x5do5mVsOihooZJBmEshIJRTY2Ir0Rjmp2TWvFpcjzyllq3aei4X4s32DxIkRXAYBuZ1ZGHarAEeeuElZ2O8XdXL1QSKAUBxsWKth8ThzBO7vJigq7mTK28kfKd4VyBdQb3r1uPrRndWSXE8afqSg07tvg+LfE6vAxFIkVjcqqgnpIABNeWTu2z1xVlYv1BIoDH2gpMUgAuSjWA5/BNWjqistGc7szDyYdcLKqNlkihjxEYVsysEUJJltcEeI2nCxPi13m1Nyjyba+32OFNOCjK2qSf3+/8HVV5j0igFAafb+HMzQwFWMbtnlYXACReEFzDgS+TS97A11pvKnLjw6/wcqizWjw49P5MXEbJXDzQTQq58IxS+E7ndy89iToHVD2XqyqOcXGXivFfwVcFGSlHw6P+bHRVwO4oBQGBtPaQhKF0Yxm4aRQWyHmzBQTY6682nTV4QzaalJTy66GHycS74mVVKxyyhowylSbRorPlOoBZSeu1+er1XuiuKRSkt8nwbN3XE7CgFAc1PslpZ8UwvHIrQvBKQbB1it85fzWHQTXoVRRjHlvucHDNJ891jb7Hxryx3kjaNwSroQbZhxKkjwk5wwrlOKi9zujpCTkt6szOqhcUBRjYXoDnNmbCjmjM06OJJyXdC7rYN4qMoYC4TKp05q9E6ri8sdEcIU1JZpLezYcnA6wCOQENEWjuQRmVDZGHSCuU6ddc6tnK647y9K+Wz4bjaVzOgoBQCgFAKAUAoBQCgFAKAUAoBQCgFAKAUAoBQCgFAKAUAoBQCgFAKAUAoBQCgFAKAUAoBQCgFAKA/9k=">
            <a:hlinkClick r:id="rId3"/>
          </p:cNvPr>
          <p:cNvSpPr>
            <a:spLocks noChangeAspect="1" noChangeArrowheads="1"/>
          </p:cNvSpPr>
          <p:nvPr/>
        </p:nvSpPr>
        <p:spPr bwMode="auto">
          <a:xfrm>
            <a:off x="101600" y="-922338"/>
            <a:ext cx="3848100" cy="19240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457200"/>
            <a:endParaRPr lang="en-US" dirty="0">
              <a:solidFill>
                <a:prstClr val="black"/>
              </a:solidFill>
            </a:endParaRPr>
          </a:p>
        </p:txBody>
      </p:sp>
      <p:pic>
        <p:nvPicPr>
          <p:cNvPr id="5" name="Picture 4"/>
          <p:cNvPicPr>
            <a:picLocks noChangeAspect="1"/>
          </p:cNvPicPr>
          <p:nvPr/>
        </p:nvPicPr>
        <p:blipFill>
          <a:blip r:embed="rId4"/>
          <a:srcRect/>
          <a:stretch>
            <a:fillRect/>
          </a:stretch>
        </p:blipFill>
        <p:spPr bwMode="auto">
          <a:xfrm>
            <a:off x="290965" y="3173627"/>
            <a:ext cx="6250421" cy="766330"/>
          </a:xfrm>
          <a:prstGeom prst="rect">
            <a:avLst/>
          </a:prstGeom>
          <a:noFill/>
          <a:ln w="9525">
            <a:noFill/>
            <a:miter lim="800000"/>
            <a:headEnd/>
            <a:tailEnd/>
          </a:ln>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1321089"/>
            <a:ext cx="3025775" cy="1672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Content Placeholder 11"/>
          <p:cNvSpPr txBox="1">
            <a:spLocks/>
          </p:cNvSpPr>
          <p:nvPr/>
        </p:nvSpPr>
        <p:spPr>
          <a:xfrm>
            <a:off x="3657600" y="1228606"/>
            <a:ext cx="5139565" cy="2324100"/>
          </a:xfrm>
          <a:prstGeom prst="rect">
            <a:avLst/>
          </a:prstGeom>
        </p:spPr>
        <p:txBody>
          <a:bodyPr vert="horz" lIns="91440" tIns="45720" rIns="91440" bIns="45720" rtlCol="0">
            <a:noAutofit/>
          </a:bodyPr>
          <a:lstStyle>
            <a:lvl1pPr marL="457200" indent="-457200" algn="l" defTabSz="457200" rtl="0" eaLnBrk="1" latinLnBrk="0" hangingPunct="1">
              <a:lnSpc>
                <a:spcPct val="90000"/>
              </a:lnSpc>
              <a:spcBef>
                <a:spcPct val="20000"/>
              </a:spcBef>
              <a:buFont typeface="Arial" panose="020B0604020202020204" pitchFamily="34" charset="0"/>
              <a:buChar char="•"/>
              <a:defRPr sz="3200" kern="1200">
                <a:solidFill>
                  <a:schemeClr val="tx1"/>
                </a:solidFill>
                <a:latin typeface="Arial"/>
                <a:ea typeface="+mn-ea"/>
                <a:cs typeface="Arial"/>
              </a:defRPr>
            </a:lvl1pPr>
            <a:lvl2pPr marL="742950" indent="-285750" algn="l" defTabSz="457200" rtl="0" eaLnBrk="1" latinLnBrk="0" hangingPunct="1">
              <a:lnSpc>
                <a:spcPct val="90000"/>
              </a:lnSpc>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lnSpc>
                <a:spcPct val="90000"/>
              </a:lnSpc>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lnSpc>
                <a:spcPct val="90000"/>
              </a:lnSpc>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lnSpc>
                <a:spcPct val="90000"/>
              </a:lnSpc>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914400">
              <a:lnSpc>
                <a:spcPct val="100000"/>
              </a:lnSpc>
              <a:spcBef>
                <a:spcPts val="0"/>
              </a:spcBef>
              <a:buFont typeface="Arial" panose="020B0604020202020204" pitchFamily="34" charset="0"/>
              <a:buNone/>
              <a:defRPr/>
            </a:pPr>
            <a:r>
              <a:rPr lang="en-US" sz="1600" dirty="0">
                <a:solidFill>
                  <a:schemeClr val="bg1"/>
                </a:solidFill>
              </a:rPr>
              <a:t>This project is supported by: </a:t>
            </a:r>
          </a:p>
          <a:p>
            <a:pPr marL="0" indent="0" defTabSz="914400">
              <a:lnSpc>
                <a:spcPct val="100000"/>
              </a:lnSpc>
              <a:spcBef>
                <a:spcPts val="0"/>
              </a:spcBef>
              <a:buFont typeface="Arial" panose="020B0604020202020204" pitchFamily="34" charset="0"/>
              <a:buNone/>
              <a:defRPr/>
            </a:pPr>
            <a:r>
              <a:rPr lang="en-US" sz="1600" dirty="0">
                <a:solidFill>
                  <a:schemeClr val="bg1"/>
                </a:solidFill>
              </a:rPr>
              <a:t>Medicare Rural Hospital Flexibility Program </a:t>
            </a:r>
            <a:r>
              <a:rPr lang="en-US" sz="1600" dirty="0" err="1">
                <a:solidFill>
                  <a:schemeClr val="bg1"/>
                </a:solidFill>
              </a:rPr>
              <a:t>subgrant</a:t>
            </a:r>
            <a:r>
              <a:rPr lang="en-US" sz="1600" dirty="0">
                <a:solidFill>
                  <a:schemeClr val="bg1"/>
                </a:solidFill>
              </a:rPr>
              <a:t> contracts #69460-04, #69595-04, #73918-04, #38725-Y3, #45364-Y3, and #50796-Y3 from the Nebraska Department of Health and Human Services, Division of Public Health and the Nebraska Office of Rural Health. (2015 – present)</a:t>
            </a:r>
          </a:p>
          <a:p>
            <a:pPr marL="0" indent="0" defTabSz="914400">
              <a:lnSpc>
                <a:spcPct val="100000"/>
              </a:lnSpc>
              <a:spcBef>
                <a:spcPts val="0"/>
              </a:spcBef>
              <a:buFont typeface="Arial" panose="020B0604020202020204" pitchFamily="34" charset="0"/>
              <a:buNone/>
              <a:defRPr/>
            </a:pPr>
            <a:endParaRPr lang="en-US" sz="1600" dirty="0">
              <a:solidFill>
                <a:schemeClr val="bg1"/>
              </a:solidFill>
            </a:endParaRPr>
          </a:p>
          <a:p>
            <a:pPr marL="0" indent="0" defTabSz="914400">
              <a:lnSpc>
                <a:spcPct val="100000"/>
              </a:lnSpc>
              <a:spcBef>
                <a:spcPts val="0"/>
              </a:spcBef>
              <a:buFont typeface="Arial" panose="020B0604020202020204" pitchFamily="34" charset="0"/>
              <a:buNone/>
              <a:defRPr/>
            </a:pPr>
            <a:endParaRPr lang="en-US" sz="1600" dirty="0">
              <a:solidFill>
                <a:schemeClr val="bg1"/>
              </a:solidFill>
            </a:endParaRPr>
          </a:p>
          <a:p>
            <a:pPr marL="0" indent="0" defTabSz="914400">
              <a:lnSpc>
                <a:spcPct val="100000"/>
              </a:lnSpc>
              <a:spcBef>
                <a:spcPts val="0"/>
              </a:spcBef>
              <a:buFont typeface="Arial" panose="020B0604020202020204" pitchFamily="34" charset="0"/>
              <a:buNone/>
              <a:defRPr/>
            </a:pPr>
            <a:endParaRPr lang="en-US" sz="1600" dirty="0">
              <a:solidFill>
                <a:schemeClr val="bg1"/>
              </a:solidFill>
            </a:endParaRPr>
          </a:p>
          <a:p>
            <a:pPr marL="0" indent="0" defTabSz="914400">
              <a:lnSpc>
                <a:spcPct val="100000"/>
              </a:lnSpc>
              <a:spcBef>
                <a:spcPts val="0"/>
              </a:spcBef>
              <a:buFont typeface="Arial" panose="020B0604020202020204" pitchFamily="34" charset="0"/>
              <a:buNone/>
              <a:defRPr/>
            </a:pPr>
            <a:endParaRPr lang="en-US" sz="2400" dirty="0">
              <a:solidFill>
                <a:schemeClr val="bg1"/>
              </a:solidFill>
            </a:endParaRPr>
          </a:p>
        </p:txBody>
      </p:sp>
    </p:spTree>
    <p:extLst>
      <p:ext uri="{BB962C8B-B14F-4D97-AF65-F5344CB8AC3E}">
        <p14:creationId xmlns:p14="http://schemas.microsoft.com/office/powerpoint/2010/main" val="3066735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Introductions – UNMC Team</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03070612"/>
              </p:ext>
            </p:extLst>
          </p:nvPr>
        </p:nvGraphicFramePr>
        <p:xfrm>
          <a:off x="685800" y="1171575"/>
          <a:ext cx="8077200" cy="4010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28072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CAPTURE Falls</a:t>
            </a:r>
          </a:p>
        </p:txBody>
      </p:sp>
      <p:sp>
        <p:nvSpPr>
          <p:cNvPr id="3" name="Content Placeholder 2"/>
          <p:cNvSpPr>
            <a:spLocks noGrp="1"/>
          </p:cNvSpPr>
          <p:nvPr>
            <p:ph idx="1"/>
          </p:nvPr>
        </p:nvSpPr>
        <p:spPr>
          <a:xfrm>
            <a:off x="457200" y="2590800"/>
            <a:ext cx="8229600" cy="1523999"/>
          </a:xfrm>
        </p:spPr>
        <p:txBody>
          <a:bodyPr>
            <a:normAutofit lnSpcReduction="10000"/>
          </a:bodyPr>
          <a:lstStyle/>
          <a:p>
            <a:pPr marL="0" indent="0" algn="ctr">
              <a:buNone/>
            </a:pPr>
            <a:r>
              <a:rPr lang="en-US" sz="4800" b="1" u="sng" dirty="0"/>
              <a:t>C</a:t>
            </a:r>
            <a:r>
              <a:rPr lang="en-US" sz="4800" dirty="0"/>
              <a:t>ollaboration </a:t>
            </a:r>
            <a:r>
              <a:rPr lang="en-US" sz="4800" b="1" u="sng" dirty="0"/>
              <a:t>a</a:t>
            </a:r>
            <a:r>
              <a:rPr lang="en-US" sz="4800" dirty="0"/>
              <a:t>nd </a:t>
            </a:r>
            <a:r>
              <a:rPr lang="en-US" sz="4800" b="1" u="sng" dirty="0"/>
              <a:t>P</a:t>
            </a:r>
            <a:r>
              <a:rPr lang="en-US" sz="4800" dirty="0"/>
              <a:t>roactive </a:t>
            </a:r>
            <a:r>
              <a:rPr lang="en-US" sz="4800" b="1" u="sng" dirty="0"/>
              <a:t>T</a:t>
            </a:r>
            <a:r>
              <a:rPr lang="en-US" sz="4800" dirty="0"/>
              <a:t>eamwork </a:t>
            </a:r>
            <a:r>
              <a:rPr lang="en-US" sz="4800" b="1" u="sng" dirty="0"/>
              <a:t>U</a:t>
            </a:r>
            <a:r>
              <a:rPr lang="en-US" sz="4800" dirty="0"/>
              <a:t>sed to </a:t>
            </a:r>
            <a:r>
              <a:rPr lang="en-US" sz="4800" b="1" u="sng" dirty="0"/>
              <a:t>Re</a:t>
            </a:r>
            <a:r>
              <a:rPr lang="en-US" sz="4800" dirty="0"/>
              <a:t>duce </a:t>
            </a:r>
            <a:r>
              <a:rPr lang="en-US" sz="4800" b="1" dirty="0"/>
              <a:t>Falls</a:t>
            </a:r>
          </a:p>
          <a:p>
            <a:pPr algn="ctr"/>
            <a:endParaRPr lang="en-US" dirty="0"/>
          </a:p>
        </p:txBody>
      </p:sp>
    </p:spTree>
    <p:extLst>
      <p:ext uri="{BB962C8B-B14F-4D97-AF65-F5344CB8AC3E}">
        <p14:creationId xmlns:p14="http://schemas.microsoft.com/office/powerpoint/2010/main" val="1343385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FA57F-0E0D-40C2-9ADA-64F14EA6AD6B}"/>
              </a:ext>
            </a:extLst>
          </p:cNvPr>
          <p:cNvSpPr>
            <a:spLocks noGrp="1"/>
          </p:cNvSpPr>
          <p:nvPr>
            <p:ph type="title"/>
          </p:nvPr>
        </p:nvSpPr>
        <p:spPr/>
        <p:txBody>
          <a:bodyPr/>
          <a:lstStyle/>
          <a:p>
            <a:r>
              <a:rPr lang="en-US" dirty="0"/>
              <a:t>CAPTURE Falls Roadmap Tour</a:t>
            </a:r>
          </a:p>
        </p:txBody>
      </p:sp>
      <p:pic>
        <p:nvPicPr>
          <p:cNvPr id="5" name="Content Placeholder 4">
            <a:extLst>
              <a:ext uri="{FF2B5EF4-FFF2-40B4-BE49-F238E27FC236}">
                <a16:creationId xmlns:a16="http://schemas.microsoft.com/office/drawing/2014/main" id="{89AA51FD-04A4-43EA-915C-C728C76B770B}"/>
              </a:ext>
            </a:extLst>
          </p:cNvPr>
          <p:cNvPicPr>
            <a:picLocks noGrp="1" noChangeAspect="1"/>
          </p:cNvPicPr>
          <p:nvPr>
            <p:ph idx="1"/>
          </p:nvPr>
        </p:nvPicPr>
        <p:blipFill>
          <a:blip r:embed="rId2"/>
          <a:stretch>
            <a:fillRect/>
          </a:stretch>
        </p:blipFill>
        <p:spPr>
          <a:xfrm>
            <a:off x="914400" y="1393024"/>
            <a:ext cx="7315200" cy="4845619"/>
          </a:xfrm>
          <a:prstGeom prst="rect">
            <a:avLst/>
          </a:prstGeom>
        </p:spPr>
      </p:pic>
      <p:sp>
        <p:nvSpPr>
          <p:cNvPr id="4" name="Rectangle 3">
            <a:extLst>
              <a:ext uri="{FF2B5EF4-FFF2-40B4-BE49-F238E27FC236}">
                <a16:creationId xmlns:a16="http://schemas.microsoft.com/office/drawing/2014/main" id="{8FF43835-2D95-4D6F-924E-DC44130572E1}"/>
              </a:ext>
            </a:extLst>
          </p:cNvPr>
          <p:cNvSpPr/>
          <p:nvPr/>
        </p:nvSpPr>
        <p:spPr>
          <a:xfrm>
            <a:off x="1600200" y="6336268"/>
            <a:ext cx="7162800" cy="369332"/>
          </a:xfrm>
          <a:prstGeom prst="rect">
            <a:avLst/>
          </a:prstGeom>
        </p:spPr>
        <p:txBody>
          <a:bodyPr wrap="square">
            <a:spAutoFit/>
          </a:bodyPr>
          <a:lstStyle/>
          <a:p>
            <a:r>
              <a:rPr lang="en-US" dirty="0">
                <a:hlinkClick r:id="rId3"/>
              </a:rPr>
              <a:t>https://www.unmc.edu/patient-safety/capturefalls/roadmap/index.html</a:t>
            </a:r>
            <a:endParaRPr lang="en-US" dirty="0"/>
          </a:p>
        </p:txBody>
      </p:sp>
    </p:spTree>
    <p:extLst>
      <p:ext uri="{BB962C8B-B14F-4D97-AF65-F5344CB8AC3E}">
        <p14:creationId xmlns:p14="http://schemas.microsoft.com/office/powerpoint/2010/main" val="2740078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A92AB-4A1C-49F1-9A97-C19ED234E7A3}"/>
              </a:ext>
            </a:extLst>
          </p:cNvPr>
          <p:cNvSpPr>
            <a:spLocks noGrp="1"/>
          </p:cNvSpPr>
          <p:nvPr>
            <p:ph type="title"/>
          </p:nvPr>
        </p:nvSpPr>
        <p:spPr/>
        <p:txBody>
          <a:bodyPr>
            <a:normAutofit/>
          </a:bodyPr>
          <a:lstStyle/>
          <a:p>
            <a:r>
              <a:rPr lang="en-US" dirty="0"/>
              <a:t>Participation in CAPTURE Falls</a:t>
            </a:r>
          </a:p>
        </p:txBody>
      </p:sp>
      <p:graphicFrame>
        <p:nvGraphicFramePr>
          <p:cNvPr id="4" name="Content Placeholder 3">
            <a:extLst>
              <a:ext uri="{FF2B5EF4-FFF2-40B4-BE49-F238E27FC236}">
                <a16:creationId xmlns:a16="http://schemas.microsoft.com/office/drawing/2014/main" id="{CF6B0CB0-CBCB-4281-AB9A-CEE1BE0AF4D4}"/>
              </a:ext>
            </a:extLst>
          </p:cNvPr>
          <p:cNvGraphicFramePr>
            <a:graphicFrameLocks noGrp="1"/>
          </p:cNvGraphicFramePr>
          <p:nvPr>
            <p:ph idx="1"/>
            <p:extLst>
              <p:ext uri="{D42A27DB-BD31-4B8C-83A1-F6EECF244321}">
                <p14:modId xmlns:p14="http://schemas.microsoft.com/office/powerpoint/2010/main" val="91106269"/>
              </p:ext>
            </p:extLst>
          </p:nvPr>
        </p:nvGraphicFramePr>
        <p:xfrm>
          <a:off x="457014" y="1447800"/>
          <a:ext cx="8534585"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48818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A92AB-4A1C-49F1-9A97-C19ED234E7A3}"/>
              </a:ext>
            </a:extLst>
          </p:cNvPr>
          <p:cNvSpPr>
            <a:spLocks noGrp="1"/>
          </p:cNvSpPr>
          <p:nvPr>
            <p:ph type="title"/>
          </p:nvPr>
        </p:nvSpPr>
        <p:spPr/>
        <p:txBody>
          <a:bodyPr>
            <a:normAutofit/>
          </a:bodyPr>
          <a:lstStyle/>
          <a:p>
            <a:r>
              <a:rPr lang="en-US" dirty="0"/>
              <a:t>Participation in CAPTURE Falls</a:t>
            </a:r>
          </a:p>
        </p:txBody>
      </p:sp>
      <p:graphicFrame>
        <p:nvGraphicFramePr>
          <p:cNvPr id="4" name="Content Placeholder 3">
            <a:extLst>
              <a:ext uri="{FF2B5EF4-FFF2-40B4-BE49-F238E27FC236}">
                <a16:creationId xmlns:a16="http://schemas.microsoft.com/office/drawing/2014/main" id="{F940D35F-2AB5-4003-9736-B03586D1FF55}"/>
              </a:ext>
            </a:extLst>
          </p:cNvPr>
          <p:cNvGraphicFramePr>
            <a:graphicFrameLocks noGrp="1"/>
          </p:cNvGraphicFramePr>
          <p:nvPr>
            <p:ph idx="1"/>
            <p:extLst>
              <p:ext uri="{D42A27DB-BD31-4B8C-83A1-F6EECF244321}">
                <p14:modId xmlns:p14="http://schemas.microsoft.com/office/powerpoint/2010/main" val="3952986992"/>
              </p:ext>
            </p:extLst>
          </p:nvPr>
        </p:nvGraphicFramePr>
        <p:xfrm>
          <a:off x="457014" y="1447800"/>
          <a:ext cx="8534585" cy="38861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39375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AB21-23B3-4DEE-A76B-14E4BFB5BC55}"/>
              </a:ext>
            </a:extLst>
          </p:cNvPr>
          <p:cNvSpPr>
            <a:spLocks noGrp="1"/>
          </p:cNvSpPr>
          <p:nvPr>
            <p:ph type="title"/>
          </p:nvPr>
        </p:nvSpPr>
        <p:spPr/>
        <p:txBody>
          <a:bodyPr>
            <a:normAutofit fontScale="90000"/>
          </a:bodyPr>
          <a:lstStyle/>
          <a:p>
            <a:r>
              <a:rPr lang="en-US" dirty="0"/>
              <a:t>Our expectations for CAPTURE Falls program hospitals</a:t>
            </a:r>
          </a:p>
        </p:txBody>
      </p:sp>
      <p:graphicFrame>
        <p:nvGraphicFramePr>
          <p:cNvPr id="4" name="Content Placeholder 3">
            <a:extLst>
              <a:ext uri="{FF2B5EF4-FFF2-40B4-BE49-F238E27FC236}">
                <a16:creationId xmlns:a16="http://schemas.microsoft.com/office/drawing/2014/main" id="{EF94F0A6-652C-4426-B0CB-14A71EDC19AB}"/>
              </a:ext>
            </a:extLst>
          </p:cNvPr>
          <p:cNvGraphicFramePr>
            <a:graphicFrameLocks noGrp="1"/>
          </p:cNvGraphicFramePr>
          <p:nvPr>
            <p:ph idx="1"/>
            <p:extLst>
              <p:ext uri="{D42A27DB-BD31-4B8C-83A1-F6EECF244321}">
                <p14:modId xmlns:p14="http://schemas.microsoft.com/office/powerpoint/2010/main" val="2088641798"/>
              </p:ext>
            </p:extLst>
          </p:nvPr>
        </p:nvGraphicFramePr>
        <p:xfrm>
          <a:off x="457200" y="1447800"/>
          <a:ext cx="8229600" cy="373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1138183"/>
      </p:ext>
    </p:extLst>
  </p:cSld>
  <p:clrMapOvr>
    <a:masterClrMapping/>
  </p:clrMapOvr>
</p:sld>
</file>

<file path=ppt/theme/theme1.xml><?xml version="1.0" encoding="utf-8"?>
<a:theme xmlns:a="http://schemas.openxmlformats.org/drawingml/2006/main" name="NHA PPT template- white NEW">
  <a:themeElements>
    <a:clrScheme name="Custom 12">
      <a:dk1>
        <a:srgbClr val="002060"/>
      </a:dk1>
      <a:lt1>
        <a:srgbClr val="FFFFFF"/>
      </a:lt1>
      <a:dk2>
        <a:srgbClr val="002060"/>
      </a:dk2>
      <a:lt2>
        <a:srgbClr val="002060"/>
      </a:lt2>
      <a:accent1>
        <a:srgbClr val="797B7E"/>
      </a:accent1>
      <a:accent2>
        <a:srgbClr val="F96A1B"/>
      </a:accent2>
      <a:accent3>
        <a:srgbClr val="F96A1B"/>
      </a:accent3>
      <a:accent4>
        <a:srgbClr val="002060"/>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EFEB46A38AE344A258EF6D6452E2E5" ma:contentTypeVersion="12" ma:contentTypeDescription="Create a new document." ma:contentTypeScope="" ma:versionID="5be0d163e29f96f2832008fbee5e30e3">
  <xsd:schema xmlns:xsd="http://www.w3.org/2001/XMLSchema" xmlns:xs="http://www.w3.org/2001/XMLSchema" xmlns:p="http://schemas.microsoft.com/office/2006/metadata/properties" xmlns:ns2="35d9cf0d-42a9-497c-a4f0-8517d262d995" xmlns:ns3="a8ac933a-3857-4bd0-ae41-295913171b73" targetNamespace="http://schemas.microsoft.com/office/2006/metadata/properties" ma:root="true" ma:fieldsID="75830880bdea675ed4c141be3872f1a4" ns2:_="" ns3:_="">
    <xsd:import namespace="35d9cf0d-42a9-497c-a4f0-8517d262d995"/>
    <xsd:import namespace="a8ac933a-3857-4bd0-ae41-295913171b7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d9cf0d-42a9-497c-a4f0-8517d262d9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8ac933a-3857-4bd0-ae41-295913171b7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F0EAF82-C7BE-42F1-92FE-4385A5F65B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d9cf0d-42a9-497c-a4f0-8517d262d995"/>
    <ds:schemaRef ds:uri="a8ac933a-3857-4bd0-ae41-295913171b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E1AFB41-5321-4623-8151-0F82595D4602}">
  <ds:schemaRefs>
    <ds:schemaRef ds:uri="http://schemas.microsoft.com/sharepoint/v3/contenttype/forms"/>
  </ds:schemaRefs>
</ds:datastoreItem>
</file>

<file path=customXml/itemProps3.xml><?xml version="1.0" encoding="utf-8"?>
<ds:datastoreItem xmlns:ds="http://schemas.openxmlformats.org/officeDocument/2006/customXml" ds:itemID="{2C2A9A45-5F2D-4C5B-B13C-00CA2F379646}">
  <ds:schemaRefs>
    <ds:schemaRef ds:uri="http://purl.org/dc/terms/"/>
    <ds:schemaRef ds:uri="35d9cf0d-42a9-497c-a4f0-8517d262d995"/>
    <ds:schemaRef ds:uri="http://schemas.microsoft.com/office/2006/documentManagement/types"/>
    <ds:schemaRef ds:uri="http://schemas.openxmlformats.org/package/2006/metadata/core-properties"/>
    <ds:schemaRef ds:uri="http://www.w3.org/XML/1998/namespace"/>
    <ds:schemaRef ds:uri="http://purl.org/dc/elements/1.1/"/>
    <ds:schemaRef ds:uri="http://purl.org/dc/dcmitype/"/>
    <ds:schemaRef ds:uri="http://schemas.microsoft.com/office/2006/metadata/properties"/>
    <ds:schemaRef ds:uri="http://schemas.microsoft.com/office/infopath/2007/PartnerControls"/>
    <ds:schemaRef ds:uri="a8ac933a-3857-4bd0-ae41-295913171b73"/>
  </ds:schemaRefs>
</ds:datastoreItem>
</file>

<file path=docProps/app.xml><?xml version="1.0" encoding="utf-8"?>
<Properties xmlns="http://schemas.openxmlformats.org/officeDocument/2006/extended-properties" xmlns:vt="http://schemas.openxmlformats.org/officeDocument/2006/docPropsVTypes">
  <Template>NHA PPT template- white NEW</Template>
  <TotalTime>311</TotalTime>
  <Words>480</Words>
  <Application>Microsoft Office PowerPoint</Application>
  <PresentationFormat>On-screen Show (4:3)</PresentationFormat>
  <Paragraphs>59</Paragraphs>
  <Slides>12</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Trebuchet MS</vt:lpstr>
      <vt:lpstr>NHA PPT template- white NEW</vt:lpstr>
      <vt:lpstr>PowerPoint Presentation</vt:lpstr>
      <vt:lpstr>Learning Objective</vt:lpstr>
      <vt:lpstr>Acknowledgements: Funding</vt:lpstr>
      <vt:lpstr>Introductions – UNMC Team</vt:lpstr>
      <vt:lpstr>CAPTURE Falls</vt:lpstr>
      <vt:lpstr>CAPTURE Falls Roadmap Tour</vt:lpstr>
      <vt:lpstr>Participation in CAPTURE Falls</vt:lpstr>
      <vt:lpstr>Participation in CAPTURE Falls</vt:lpstr>
      <vt:lpstr>Our expectations for CAPTURE Falls program hospitals</vt:lpstr>
      <vt:lpstr>What you can expect from the UNMC team</vt:lpstr>
      <vt:lpstr>What you can expect from the UNMC team</vt:lpstr>
      <vt:lpstr>Wrap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Larson</dc:creator>
  <cp:lastModifiedBy>Skinner, Anne M</cp:lastModifiedBy>
  <cp:revision>48</cp:revision>
  <dcterms:created xsi:type="dcterms:W3CDTF">2013-01-22T21:49:12Z</dcterms:created>
  <dcterms:modified xsi:type="dcterms:W3CDTF">2021-06-25T21:54:07Z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0x010100C6EFEB46A38AE344A258EF6D6452E2E5</vt:lpwstr>
  </property>
</Properties>
</file>