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5" r:id="rId4"/>
    <p:sldId id="266" r:id="rId5"/>
    <p:sldId id="264" r:id="rId6"/>
    <p:sldId id="267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F2A7C4-E99F-4574-B301-FC93A23A20A9}">
          <p14:sldIdLst>
            <p14:sldId id="256"/>
            <p14:sldId id="258"/>
            <p14:sldId id="265"/>
            <p14:sldId id="266"/>
            <p14:sldId id="264"/>
            <p14:sldId id="267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1DD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221336-A044-5884-AE7F-51B7C71D6FFA}" v="16" dt="2020-02-25T21:16:17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93" d="100"/>
          <a:sy n="93" d="100"/>
        </p:scale>
        <p:origin x="117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l, Victoria L" userId="S::victoria.kennel@unmc.edu::bea2ce9f-b304-4c50-9964-aaf48be1c684" providerId="AD" clId="Web-{E3221336-A044-5884-AE7F-51B7C71D6FFA}"/>
    <pc:docChg chg="modSld">
      <pc:chgData name="Kennel, Victoria L" userId="S::victoria.kennel@unmc.edu::bea2ce9f-b304-4c50-9964-aaf48be1c684" providerId="AD" clId="Web-{E3221336-A044-5884-AE7F-51B7C71D6FFA}" dt="2020-02-25T21:16:17.158" v="15" actId="20577"/>
      <pc:docMkLst>
        <pc:docMk/>
      </pc:docMkLst>
      <pc:sldChg chg="modSp">
        <pc:chgData name="Kennel, Victoria L" userId="S::victoria.kennel@unmc.edu::bea2ce9f-b304-4c50-9964-aaf48be1c684" providerId="AD" clId="Web-{E3221336-A044-5884-AE7F-51B7C71D6FFA}" dt="2020-02-25T21:16:17.158" v="14" actId="20577"/>
        <pc:sldMkLst>
          <pc:docMk/>
          <pc:sldMk cId="1875527489" sldId="262"/>
        </pc:sldMkLst>
        <pc:spChg chg="mod">
          <ac:chgData name="Kennel, Victoria L" userId="S::victoria.kennel@unmc.edu::bea2ce9f-b304-4c50-9964-aaf48be1c684" providerId="AD" clId="Web-{E3221336-A044-5884-AE7F-51B7C71D6FFA}" dt="2020-02-25T21:16:17.158" v="14" actId="20577"/>
          <ac:spMkLst>
            <pc:docMk/>
            <pc:sldMk cId="1875527489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66E60-D3F8-4988-9407-EE3F62881A62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4ECD-B79B-484B-960F-2035E4846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105400"/>
            <a:ext cx="9144000" cy="2057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6225"/>
            <a:ext cx="7696200" cy="584775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 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www.nebraskahospitals.org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"/>
            <a:ext cx="3450336" cy="11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7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F35D-9A28-4667-B3F8-B717950D5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hi.org/resources/Pages/Tools/QI-Project-Management.aspx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hi.org/resources/Pages/Tools/QI-Project-Charter.asp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hi.org/resources/Pages/Tools/ProjectPlanningForm.asp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2253"/>
            <a:ext cx="8153400" cy="851297"/>
          </a:xfrm>
          <a:prstGeom prst="roundRect">
            <a:avLst/>
          </a:prstGeom>
          <a:solidFill>
            <a:srgbClr val="002060"/>
          </a:solidFill>
          <a:ln w="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Project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7772400" cy="1175706"/>
          </a:xfrm>
        </p:spPr>
        <p:txBody>
          <a:bodyPr>
            <a:spAutoFit/>
          </a:bodyPr>
          <a:lstStyle/>
          <a:p>
            <a:r>
              <a:rPr lang="en-US" b="1" dirty="0"/>
              <a:t>Victoria Kennel, PhD</a:t>
            </a:r>
          </a:p>
          <a:p>
            <a:r>
              <a:rPr lang="en-US" b="1" dirty="0"/>
              <a:t>University of Nebraska Medical Center</a:t>
            </a:r>
          </a:p>
        </p:txBody>
      </p:sp>
    </p:spTree>
    <p:extLst>
      <p:ext uri="{BB962C8B-B14F-4D97-AF65-F5344CB8AC3E}">
        <p14:creationId xmlns:p14="http://schemas.microsoft.com/office/powerpoint/2010/main" val="219111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Explain processes and tools available to manage a quality improvement project</a:t>
            </a:r>
          </a:p>
        </p:txBody>
      </p:sp>
    </p:spTree>
    <p:extLst>
      <p:ext uri="{BB962C8B-B14F-4D97-AF65-F5344CB8AC3E}">
        <p14:creationId xmlns:p14="http://schemas.microsoft.com/office/powerpoint/2010/main" val="119595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Management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1"/>
            <a:ext cx="82296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Institute for Healthcare Improvement (IHI) has a wealth of existing resources to support improvement project management</a:t>
            </a:r>
          </a:p>
          <a:p>
            <a:pPr lvl="1"/>
            <a:r>
              <a:rPr lang="en-US" dirty="0"/>
              <a:t>QI Project Management Guide</a:t>
            </a:r>
          </a:p>
          <a:p>
            <a:pPr lvl="1"/>
            <a:r>
              <a:rPr lang="en-US" dirty="0"/>
              <a:t>QI Project Charter</a:t>
            </a:r>
          </a:p>
          <a:p>
            <a:pPr lvl="1"/>
            <a:r>
              <a:rPr lang="en-US" dirty="0"/>
              <a:t>QI Project Planning Form </a:t>
            </a:r>
          </a:p>
          <a:p>
            <a:r>
              <a:rPr lang="en-US" dirty="0"/>
              <a:t>Also consider resources from the American Society for Quality (ASQ) and other local resources</a:t>
            </a:r>
          </a:p>
        </p:txBody>
      </p:sp>
    </p:spTree>
    <p:extLst>
      <p:ext uri="{BB962C8B-B14F-4D97-AF65-F5344CB8AC3E}">
        <p14:creationId xmlns:p14="http://schemas.microsoft.com/office/powerpoint/2010/main" val="134338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IHI QI Project Management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371600"/>
            <a:ext cx="8229600" cy="4525963"/>
          </a:xfrm>
        </p:spPr>
        <p:txBody>
          <a:bodyPr/>
          <a:lstStyle/>
          <a:p>
            <a:r>
              <a:rPr lang="en-US" dirty="0"/>
              <a:t>Tool to help manage quality improvement projects with specific strategies</a:t>
            </a:r>
          </a:p>
          <a:p>
            <a:pPr lvl="1"/>
            <a:r>
              <a:rPr lang="en-US" dirty="0"/>
              <a:t>Frontload the work</a:t>
            </a:r>
          </a:p>
          <a:p>
            <a:pPr lvl="1"/>
            <a:r>
              <a:rPr lang="en-US" dirty="0"/>
              <a:t>Build the team</a:t>
            </a:r>
          </a:p>
          <a:p>
            <a:pPr lvl="1"/>
            <a:r>
              <a:rPr lang="en-US" dirty="0"/>
              <a:t>Predict, create, and keep the pace </a:t>
            </a:r>
          </a:p>
          <a:p>
            <a:pPr lvl="1"/>
            <a:r>
              <a:rPr lang="en-US" dirty="0"/>
              <a:t>Make it easy, and focus on learning, not perfection</a:t>
            </a:r>
          </a:p>
          <a:p>
            <a:pPr lvl="1"/>
            <a:r>
              <a:rPr lang="en-US" dirty="0"/>
              <a:t>Start with the end in mind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6400800"/>
            <a:ext cx="655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Citation: IHI QI Project Charter. </a:t>
            </a:r>
            <a:r>
              <a:rPr lang="en-US" sz="1100" dirty="0">
                <a:hlinkClick r:id="rId2"/>
              </a:rPr>
              <a:t>http://www.ihi.org/resources/Pages/Tools/QI-Project-Management.aspx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2033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IHI QI Project Charter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371600"/>
            <a:ext cx="8229600" cy="4525963"/>
          </a:xfrm>
        </p:spPr>
        <p:txBody>
          <a:bodyPr/>
          <a:lstStyle/>
          <a:p>
            <a:r>
              <a:rPr lang="en-US" dirty="0"/>
              <a:t>Tool to help the team structure its improvement project and develop and communicate a shared vision</a:t>
            </a:r>
          </a:p>
          <a:p>
            <a:pPr lvl="1"/>
            <a:r>
              <a:rPr lang="en-US" dirty="0"/>
              <a:t>What are we trying to accomplish?</a:t>
            </a:r>
          </a:p>
          <a:p>
            <a:pPr lvl="1"/>
            <a:r>
              <a:rPr lang="en-US" dirty="0"/>
              <a:t>How will we know that a change in an improvement?</a:t>
            </a:r>
          </a:p>
          <a:p>
            <a:pPr lvl="1"/>
            <a:r>
              <a:rPr lang="en-US" dirty="0"/>
              <a:t>What changes can we make that will result in an improvement?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6400800"/>
            <a:ext cx="594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Citation: IHI QI Project Charter. </a:t>
            </a:r>
            <a:r>
              <a:rPr lang="en-US" sz="1100" dirty="0">
                <a:hlinkClick r:id="rId2"/>
              </a:rPr>
              <a:t>http://www.ihi.org/resources/Pages/Tools/QI-Project-Charter.aspx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7018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IHI QI Project Planning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371600"/>
            <a:ext cx="8229600" cy="4525963"/>
          </a:xfrm>
        </p:spPr>
        <p:txBody>
          <a:bodyPr/>
          <a:lstStyle/>
          <a:p>
            <a:r>
              <a:rPr lang="en-US" dirty="0"/>
              <a:t>Tool to help initiate planning of your improvement project</a:t>
            </a:r>
          </a:p>
          <a:p>
            <a:pPr lvl="1"/>
            <a:r>
              <a:rPr lang="en-US" dirty="0"/>
              <a:t>Team and Project</a:t>
            </a:r>
          </a:p>
          <a:p>
            <a:pPr lvl="1"/>
            <a:r>
              <a:rPr lang="en-US" dirty="0"/>
              <a:t>Drivers, Process Measures, and Goals</a:t>
            </a:r>
          </a:p>
          <a:p>
            <a:pPr lvl="2"/>
            <a:r>
              <a:rPr lang="en-US" dirty="0"/>
              <a:t>Change Ideas, Tasks, PDSA, Persons Responsible, and Timeline for Testing, Implementation, and Spread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6400800"/>
            <a:ext cx="655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Citation: IHI QI Project Charter. </a:t>
            </a:r>
            <a:r>
              <a:rPr lang="en-US" sz="1100" dirty="0">
                <a:hlinkClick r:id="rId2"/>
              </a:rPr>
              <a:t>http://www.ihi.org/resources/Pages/Tools/ProjectPlanningForm.aspx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42946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Small 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What project management strategies and ideas will you consider applying to guide improvement initiatives in your facility? 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2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953AE-6911-49F3-99C3-F30C90A05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54460"/>
      </p:ext>
    </p:extLst>
  </p:cSld>
  <p:clrMapOvr>
    <a:masterClrMapping/>
  </p:clrMapOvr>
</p:sld>
</file>

<file path=ppt/theme/theme1.xml><?xml version="1.0" encoding="utf-8"?>
<a:theme xmlns:a="http://schemas.openxmlformats.org/drawingml/2006/main" name="NHA PPT template- white NEW">
  <a:themeElements>
    <a:clrScheme name="Custom 12">
      <a:dk1>
        <a:srgbClr val="002060"/>
      </a:dk1>
      <a:lt1>
        <a:srgbClr val="FFFFFF"/>
      </a:lt1>
      <a:dk2>
        <a:srgbClr val="002060"/>
      </a:dk2>
      <a:lt2>
        <a:srgbClr val="002060"/>
      </a:lt2>
      <a:accent1>
        <a:srgbClr val="797B7E"/>
      </a:accent1>
      <a:accent2>
        <a:srgbClr val="F96A1B"/>
      </a:accent2>
      <a:accent3>
        <a:srgbClr val="F96A1B"/>
      </a:accent3>
      <a:accent4>
        <a:srgbClr val="00206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NHA PPT template- white NEW</Template>
  <TotalTime>70</TotalTime>
  <Words>307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NHA PPT template- white NEW</vt:lpstr>
      <vt:lpstr>PowerPoint Presentation</vt:lpstr>
      <vt:lpstr>Learning Objectives</vt:lpstr>
      <vt:lpstr>Project Management Resources</vt:lpstr>
      <vt:lpstr>IHI QI Project Management Guide</vt:lpstr>
      <vt:lpstr>IHI QI Project Charter</vt:lpstr>
      <vt:lpstr>IHI QI Project Planning Form</vt:lpstr>
      <vt:lpstr>Small Group Discussion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Larson</dc:creator>
  <cp:lastModifiedBy>Victoria</cp:lastModifiedBy>
  <cp:revision>35</cp:revision>
  <dcterms:created xsi:type="dcterms:W3CDTF">2013-01-22T21:49:12Z</dcterms:created>
  <dcterms:modified xsi:type="dcterms:W3CDTF">2021-06-16T21:42:07Z</dcterms:modified>
</cp:coreProperties>
</file>