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6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B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7" autoAdjust="0"/>
    <p:restoredTop sz="94660"/>
  </p:normalViewPr>
  <p:slideViewPr>
    <p:cSldViewPr snapToGrid="0">
      <p:cViewPr varScale="1">
        <p:scale>
          <a:sx n="40" d="100"/>
          <a:sy n="40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387BC-79EB-4B5A-A01D-B5EB32CAC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F9E56-0759-4FC2-89A8-E049988C4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CDCAD-CB56-42EF-89ED-AE991F60F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9D7D-A8C7-4006-8CC9-2CDBE5331363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1EBD-6417-49E1-A891-6559D4D99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57AD9-C4C4-421E-9E41-FC5F44C6B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7E4F-EC82-465A-9C25-73BC89F2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68130-9FFA-487B-93B0-FD52F6FEF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CACAA9-8998-4451-93E0-7BACD537A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57CE8-604A-497E-8C88-D9730BE6A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9D7D-A8C7-4006-8CC9-2CDBE5331363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698DC-0351-445E-93D7-89C87F393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E239E-98DB-40F6-93C2-2CC77DF59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7E4F-EC82-465A-9C25-73BC89F2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07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71ED34-E7D5-4ED7-8608-AA7AB94B10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97F315-9E57-4B01-86B7-47533CFD7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3966C-9153-4714-B671-2924F24E7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9D7D-A8C7-4006-8CC9-2CDBE5331363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B1CDC-4E4D-483B-9BA5-D37514AD8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6F0F0-1378-4FA3-B4FA-2726CCD9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7E4F-EC82-465A-9C25-73BC89F2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FE92-CD52-4546-8726-2B52C881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23CB8-9806-4F74-8867-19171EA1B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57C35-03FA-49D2-ACB0-2F902E001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9D7D-A8C7-4006-8CC9-2CDBE5331363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CCB59-5619-4CE9-B059-BBCE3FB69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E9C7C-48DE-495B-9232-6BA02C77B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7E4F-EC82-465A-9C25-73BC89F2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4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0EE0C-F4A8-4141-B7AA-667241FD5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0D0F6-6EFF-417F-9C13-5EAAEF0D4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A7B79-DBF4-478A-8716-F379F8030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9D7D-A8C7-4006-8CC9-2CDBE5331363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F17D5-2301-403D-A43D-6CD964E48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9E5C0-3170-43BB-8F69-2ED71B2B6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7E4F-EC82-465A-9C25-73BC89F2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8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40891-8174-433F-B839-8D3C81AF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C0E78-033F-427D-91E5-770D32B93E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AB3F8C-5D9B-4A16-9497-DA826580C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A7E65-191C-4958-8FFB-B816EAB0B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9D7D-A8C7-4006-8CC9-2CDBE5331363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75E6AE-6C67-475F-B454-D45F4FBC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A411F-76F4-48FD-9A5E-86690AEBA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7E4F-EC82-465A-9C25-73BC89F2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49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0D0B9-0329-4C6D-8CD8-0F180EEED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37228-771D-4710-88F4-5201BDF68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B15BAB-480E-4FF2-8EE2-443DE4DDB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6EC20F-81BC-47F7-90B8-0C5C274043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302940-E38D-4E0E-978A-BB53D75D0A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EE4963-6263-49A5-B151-5FE31BBA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9D7D-A8C7-4006-8CC9-2CDBE5331363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7595A3-544D-4349-82F4-29200BCBB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07C10B-4210-446D-8FD8-35BBC8B0E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7E4F-EC82-465A-9C25-73BC89F2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7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D8EAE-CA0A-4DDE-AF14-69CD32A87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8D38EB-64A3-4AD0-9A40-DE909988F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9D7D-A8C7-4006-8CC9-2CDBE5331363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8EF7A-B44C-42DF-843A-4D4B77FEF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DE55FB-7569-4CD8-A368-D8D8E5BE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7E4F-EC82-465A-9C25-73BC89F2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99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335FFF-0247-4B68-BBFF-F79EE440D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9D7D-A8C7-4006-8CC9-2CDBE5331363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3B0125-6B79-44DF-A768-CD4B5ED73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1B996-37C7-4281-A6D6-0F727208B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7E4F-EC82-465A-9C25-73BC89F2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6591-9546-4B49-BF5F-57EF1187D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8EA16-6ACB-4E2D-834B-E5E85F5AF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84F760-A2D8-432B-ADF1-AF1355C6D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ECE79-B8AA-4145-BC0B-7AC064B3F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9D7D-A8C7-4006-8CC9-2CDBE5331363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E27BD-EC31-46CA-864F-86F3A9900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51052-B17A-4700-81E8-508E22B2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7E4F-EC82-465A-9C25-73BC89F2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11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B0DA7-C535-4EFA-9ADE-A24C407B3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319D8-00B6-406E-A10C-922B28CF6D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091F83-4199-4363-AD4C-6A268850E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07F349-C285-45F2-BA94-C719067E0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9D7D-A8C7-4006-8CC9-2CDBE5331363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F42B6-0F70-40D2-B04C-6065EBEF4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1A462-7A0D-4B11-BE3E-2F6391D27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7E4F-EC82-465A-9C25-73BC89F2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4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858261-5B2A-4A14-AB00-51750FC18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37B9FC-D701-4951-BBCE-D6CEE7CFF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C42CA-C607-422A-A44D-310E9190FD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F9D7D-A8C7-4006-8CC9-2CDBE5331363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6E96E-333F-4943-AAAB-B72B08E0A6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34CA5-BBE9-4181-BC88-0EB41D736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C7E4F-EC82-465A-9C25-73BC89F2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4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13.bin"/><Relationship Id="rId21" Type="http://schemas.openxmlformats.org/officeDocument/2006/relationships/image" Target="../media/image11.wmf"/><Relationship Id="rId34" Type="http://schemas.openxmlformats.org/officeDocument/2006/relationships/oleObject" Target="../embeddings/oleObject17.bin"/><Relationship Id="rId42" Type="http://schemas.openxmlformats.org/officeDocument/2006/relationships/oleObject" Target="../embeddings/oleObject21.bin"/><Relationship Id="rId47" Type="http://schemas.openxmlformats.org/officeDocument/2006/relationships/image" Target="../media/image24.wmf"/><Relationship Id="rId50" Type="http://schemas.openxmlformats.org/officeDocument/2006/relationships/oleObject" Target="../embeddings/oleObject25.bin"/><Relationship Id="rId55" Type="http://schemas.openxmlformats.org/officeDocument/2006/relationships/image" Target="../media/image28.wmf"/><Relationship Id="rId63" Type="http://schemas.openxmlformats.org/officeDocument/2006/relationships/image" Target="../media/image32.wmf"/><Relationship Id="rId68" Type="http://schemas.openxmlformats.org/officeDocument/2006/relationships/oleObject" Target="../embeddings/oleObject34.bin"/><Relationship Id="rId76" Type="http://schemas.openxmlformats.org/officeDocument/2006/relationships/oleObject" Target="../embeddings/oleObject38.bin"/><Relationship Id="rId84" Type="http://schemas.openxmlformats.org/officeDocument/2006/relationships/oleObject" Target="../embeddings/oleObject42.bin"/><Relationship Id="rId89" Type="http://schemas.openxmlformats.org/officeDocument/2006/relationships/image" Target="../media/image45.wmf"/><Relationship Id="rId97" Type="http://schemas.openxmlformats.org/officeDocument/2006/relationships/image" Target="../media/image49.wmf"/><Relationship Id="rId7" Type="http://schemas.openxmlformats.org/officeDocument/2006/relationships/image" Target="../media/image4.wmf"/><Relationship Id="rId71" Type="http://schemas.openxmlformats.org/officeDocument/2006/relationships/image" Target="../media/image36.wmf"/><Relationship Id="rId92" Type="http://schemas.openxmlformats.org/officeDocument/2006/relationships/oleObject" Target="../embeddings/oleObject46.bin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29" Type="http://schemas.openxmlformats.org/officeDocument/2006/relationships/image" Target="../media/image15.wmf"/><Relationship Id="rId11" Type="http://schemas.openxmlformats.org/officeDocument/2006/relationships/image" Target="../media/image6.wmf"/><Relationship Id="rId24" Type="http://schemas.openxmlformats.org/officeDocument/2006/relationships/oleObject" Target="../embeddings/oleObject12.bin"/><Relationship Id="rId32" Type="http://schemas.openxmlformats.org/officeDocument/2006/relationships/oleObject" Target="../embeddings/oleObject16.bin"/><Relationship Id="rId37" Type="http://schemas.openxmlformats.org/officeDocument/2006/relationships/image" Target="../media/image19.wmf"/><Relationship Id="rId40" Type="http://schemas.openxmlformats.org/officeDocument/2006/relationships/oleObject" Target="../embeddings/oleObject20.bin"/><Relationship Id="rId45" Type="http://schemas.openxmlformats.org/officeDocument/2006/relationships/image" Target="../media/image23.wmf"/><Relationship Id="rId53" Type="http://schemas.openxmlformats.org/officeDocument/2006/relationships/image" Target="../media/image27.wmf"/><Relationship Id="rId58" Type="http://schemas.openxmlformats.org/officeDocument/2006/relationships/oleObject" Target="../embeddings/oleObject29.bin"/><Relationship Id="rId66" Type="http://schemas.openxmlformats.org/officeDocument/2006/relationships/oleObject" Target="../embeddings/oleObject33.bin"/><Relationship Id="rId74" Type="http://schemas.openxmlformats.org/officeDocument/2006/relationships/oleObject" Target="../embeddings/oleObject37.bin"/><Relationship Id="rId79" Type="http://schemas.openxmlformats.org/officeDocument/2006/relationships/image" Target="../media/image40.wmf"/><Relationship Id="rId87" Type="http://schemas.openxmlformats.org/officeDocument/2006/relationships/image" Target="../media/image44.wmf"/><Relationship Id="rId5" Type="http://schemas.openxmlformats.org/officeDocument/2006/relationships/image" Target="../media/image3.wmf"/><Relationship Id="rId61" Type="http://schemas.openxmlformats.org/officeDocument/2006/relationships/image" Target="../media/image31.wmf"/><Relationship Id="rId82" Type="http://schemas.openxmlformats.org/officeDocument/2006/relationships/oleObject" Target="../embeddings/oleObject41.bin"/><Relationship Id="rId90" Type="http://schemas.openxmlformats.org/officeDocument/2006/relationships/oleObject" Target="../embeddings/oleObject45.bin"/><Relationship Id="rId95" Type="http://schemas.openxmlformats.org/officeDocument/2006/relationships/image" Target="../media/image48.wmf"/><Relationship Id="rId19" Type="http://schemas.openxmlformats.org/officeDocument/2006/relationships/image" Target="../media/image10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14.wmf"/><Relationship Id="rId30" Type="http://schemas.openxmlformats.org/officeDocument/2006/relationships/oleObject" Target="../embeddings/oleObject15.bin"/><Relationship Id="rId35" Type="http://schemas.openxmlformats.org/officeDocument/2006/relationships/image" Target="../media/image18.wmf"/><Relationship Id="rId43" Type="http://schemas.openxmlformats.org/officeDocument/2006/relationships/image" Target="../media/image22.wmf"/><Relationship Id="rId48" Type="http://schemas.openxmlformats.org/officeDocument/2006/relationships/oleObject" Target="../embeddings/oleObject24.bin"/><Relationship Id="rId56" Type="http://schemas.openxmlformats.org/officeDocument/2006/relationships/oleObject" Target="../embeddings/oleObject28.bin"/><Relationship Id="rId64" Type="http://schemas.openxmlformats.org/officeDocument/2006/relationships/oleObject" Target="../embeddings/oleObject32.bin"/><Relationship Id="rId69" Type="http://schemas.openxmlformats.org/officeDocument/2006/relationships/image" Target="../media/image35.wmf"/><Relationship Id="rId77" Type="http://schemas.openxmlformats.org/officeDocument/2006/relationships/image" Target="../media/image39.wmf"/><Relationship Id="rId100" Type="http://schemas.openxmlformats.org/officeDocument/2006/relationships/oleObject" Target="../embeddings/oleObject50.bin"/><Relationship Id="rId8" Type="http://schemas.openxmlformats.org/officeDocument/2006/relationships/oleObject" Target="../embeddings/oleObject4.bin"/><Relationship Id="rId51" Type="http://schemas.openxmlformats.org/officeDocument/2006/relationships/image" Target="../media/image26.wmf"/><Relationship Id="rId72" Type="http://schemas.openxmlformats.org/officeDocument/2006/relationships/oleObject" Target="../embeddings/oleObject36.bin"/><Relationship Id="rId80" Type="http://schemas.openxmlformats.org/officeDocument/2006/relationships/oleObject" Target="../embeddings/oleObject40.bin"/><Relationship Id="rId85" Type="http://schemas.openxmlformats.org/officeDocument/2006/relationships/image" Target="../media/image43.wmf"/><Relationship Id="rId93" Type="http://schemas.openxmlformats.org/officeDocument/2006/relationships/image" Target="../media/image47.wmf"/><Relationship Id="rId98" Type="http://schemas.openxmlformats.org/officeDocument/2006/relationships/oleObject" Target="../embeddings/oleObject49.bin"/><Relationship Id="rId3" Type="http://schemas.openxmlformats.org/officeDocument/2006/relationships/image" Target="../media/image2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9.wmf"/><Relationship Id="rId25" Type="http://schemas.openxmlformats.org/officeDocument/2006/relationships/image" Target="../media/image13.wmf"/><Relationship Id="rId33" Type="http://schemas.openxmlformats.org/officeDocument/2006/relationships/image" Target="../media/image17.wmf"/><Relationship Id="rId38" Type="http://schemas.openxmlformats.org/officeDocument/2006/relationships/oleObject" Target="../embeddings/oleObject19.bin"/><Relationship Id="rId46" Type="http://schemas.openxmlformats.org/officeDocument/2006/relationships/oleObject" Target="../embeddings/oleObject23.bin"/><Relationship Id="rId59" Type="http://schemas.openxmlformats.org/officeDocument/2006/relationships/image" Target="../media/image30.wmf"/><Relationship Id="rId67" Type="http://schemas.openxmlformats.org/officeDocument/2006/relationships/image" Target="../media/image34.wmf"/><Relationship Id="rId20" Type="http://schemas.openxmlformats.org/officeDocument/2006/relationships/oleObject" Target="../embeddings/oleObject10.bin"/><Relationship Id="rId41" Type="http://schemas.openxmlformats.org/officeDocument/2006/relationships/image" Target="../media/image21.wmf"/><Relationship Id="rId54" Type="http://schemas.openxmlformats.org/officeDocument/2006/relationships/oleObject" Target="../embeddings/oleObject27.bin"/><Relationship Id="rId62" Type="http://schemas.openxmlformats.org/officeDocument/2006/relationships/oleObject" Target="../embeddings/oleObject31.bin"/><Relationship Id="rId70" Type="http://schemas.openxmlformats.org/officeDocument/2006/relationships/oleObject" Target="../embeddings/oleObject35.bin"/><Relationship Id="rId75" Type="http://schemas.openxmlformats.org/officeDocument/2006/relationships/image" Target="../media/image38.wmf"/><Relationship Id="rId83" Type="http://schemas.openxmlformats.org/officeDocument/2006/relationships/image" Target="../media/image42.wmf"/><Relationship Id="rId88" Type="http://schemas.openxmlformats.org/officeDocument/2006/relationships/oleObject" Target="../embeddings/oleObject44.bin"/><Relationship Id="rId91" Type="http://schemas.openxmlformats.org/officeDocument/2006/relationships/image" Target="../media/image46.wmf"/><Relationship Id="rId96" Type="http://schemas.openxmlformats.org/officeDocument/2006/relationships/oleObject" Target="../embeddings/oleObject4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5" Type="http://schemas.openxmlformats.org/officeDocument/2006/relationships/image" Target="../media/image8.wmf"/><Relationship Id="rId23" Type="http://schemas.openxmlformats.org/officeDocument/2006/relationships/image" Target="../media/image12.wmf"/><Relationship Id="rId28" Type="http://schemas.openxmlformats.org/officeDocument/2006/relationships/oleObject" Target="../embeddings/oleObject14.bin"/><Relationship Id="rId36" Type="http://schemas.openxmlformats.org/officeDocument/2006/relationships/oleObject" Target="../embeddings/oleObject18.bin"/><Relationship Id="rId49" Type="http://schemas.openxmlformats.org/officeDocument/2006/relationships/image" Target="../media/image25.wmf"/><Relationship Id="rId57" Type="http://schemas.openxmlformats.org/officeDocument/2006/relationships/image" Target="../media/image29.wmf"/><Relationship Id="rId10" Type="http://schemas.openxmlformats.org/officeDocument/2006/relationships/oleObject" Target="../embeddings/oleObject5.bin"/><Relationship Id="rId31" Type="http://schemas.openxmlformats.org/officeDocument/2006/relationships/image" Target="../media/image16.wmf"/><Relationship Id="rId44" Type="http://schemas.openxmlformats.org/officeDocument/2006/relationships/oleObject" Target="../embeddings/oleObject22.bin"/><Relationship Id="rId52" Type="http://schemas.openxmlformats.org/officeDocument/2006/relationships/oleObject" Target="../embeddings/oleObject26.bin"/><Relationship Id="rId60" Type="http://schemas.openxmlformats.org/officeDocument/2006/relationships/oleObject" Target="../embeddings/oleObject30.bin"/><Relationship Id="rId65" Type="http://schemas.openxmlformats.org/officeDocument/2006/relationships/image" Target="../media/image33.wmf"/><Relationship Id="rId73" Type="http://schemas.openxmlformats.org/officeDocument/2006/relationships/image" Target="../media/image37.wmf"/><Relationship Id="rId78" Type="http://schemas.openxmlformats.org/officeDocument/2006/relationships/oleObject" Target="../embeddings/oleObject39.bin"/><Relationship Id="rId81" Type="http://schemas.openxmlformats.org/officeDocument/2006/relationships/image" Target="../media/image41.wmf"/><Relationship Id="rId86" Type="http://schemas.openxmlformats.org/officeDocument/2006/relationships/oleObject" Target="../embeddings/oleObject43.bin"/><Relationship Id="rId94" Type="http://schemas.openxmlformats.org/officeDocument/2006/relationships/oleObject" Target="../embeddings/oleObject47.bin"/><Relationship Id="rId99" Type="http://schemas.openxmlformats.org/officeDocument/2006/relationships/image" Target="../media/image50.wmf"/><Relationship Id="rId101" Type="http://schemas.openxmlformats.org/officeDocument/2006/relationships/image" Target="../media/image51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9.bin"/><Relationship Id="rId39" Type="http://schemas.openxmlformats.org/officeDocument/2006/relationships/image" Target="../media/image20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57.wmf"/><Relationship Id="rId3" Type="http://schemas.openxmlformats.org/officeDocument/2006/relationships/image" Target="../media/image52.wmf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59.wmf"/><Relationship Id="rId2" Type="http://schemas.openxmlformats.org/officeDocument/2006/relationships/oleObject" Target="../embeddings/oleObject51.bin"/><Relationship Id="rId16" Type="http://schemas.openxmlformats.org/officeDocument/2006/relationships/oleObject" Target="../embeddings/oleObject58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5" Type="http://schemas.openxmlformats.org/officeDocument/2006/relationships/image" Target="../media/image58.wmf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5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64.bin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6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8844D11-5C6C-48DC-8A3B-0F31F2A86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29" y="0"/>
            <a:ext cx="8735942" cy="668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80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08A7100-14E3-4589-9675-FA5951D4BC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456279"/>
              </p:ext>
            </p:extLst>
          </p:nvPr>
        </p:nvGraphicFramePr>
        <p:xfrm>
          <a:off x="4061057" y="129131"/>
          <a:ext cx="3510621" cy="136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031440" imgH="2336400" progId="">
                  <p:embed/>
                </p:oleObj>
              </mc:Choice>
              <mc:Fallback>
                <p:oleObj r:id="rId2" imgW="6031440" imgH="23364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61057" y="129131"/>
                        <a:ext cx="3510621" cy="1360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2A5F08C-152A-4574-B498-3B1C9E5725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763066"/>
              </p:ext>
            </p:extLst>
          </p:nvPr>
        </p:nvGraphicFramePr>
        <p:xfrm>
          <a:off x="158490" y="230783"/>
          <a:ext cx="1343821" cy="47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539440" imgH="888840" progId="">
                  <p:embed/>
                </p:oleObj>
              </mc:Choice>
              <mc:Fallback>
                <p:oleObj r:id="rId4" imgW="2539440" imgH="8888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490" y="230783"/>
                        <a:ext cx="1343821" cy="470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C6C628B-1247-4CAE-ADB0-3BF5FCA7D2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26630"/>
              </p:ext>
            </p:extLst>
          </p:nvPr>
        </p:nvGraphicFramePr>
        <p:xfrm>
          <a:off x="9060569" y="182234"/>
          <a:ext cx="1400716" cy="721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514240" imgH="1294920" progId="">
                  <p:embed/>
                </p:oleObj>
              </mc:Choice>
              <mc:Fallback>
                <p:oleObj r:id="rId6" imgW="2514240" imgH="12949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60569" y="182234"/>
                        <a:ext cx="1400716" cy="721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F013443-4CB1-4363-8B46-8EADFF370B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207830"/>
              </p:ext>
            </p:extLst>
          </p:nvPr>
        </p:nvGraphicFramePr>
        <p:xfrm>
          <a:off x="7691979" y="244053"/>
          <a:ext cx="1292302" cy="646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310840" imgH="1155240" progId="">
                  <p:embed/>
                </p:oleObj>
              </mc:Choice>
              <mc:Fallback>
                <p:oleObj r:id="rId8" imgW="2310840" imgH="1155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91979" y="244053"/>
                        <a:ext cx="1292302" cy="646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DB67941-63BD-409D-BC62-D1FF88F352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771623"/>
              </p:ext>
            </p:extLst>
          </p:nvPr>
        </p:nvGraphicFramePr>
        <p:xfrm>
          <a:off x="1613412" y="149872"/>
          <a:ext cx="1343821" cy="653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2323800" imgH="1130040" progId="">
                  <p:embed/>
                </p:oleObj>
              </mc:Choice>
              <mc:Fallback>
                <p:oleObj r:id="rId10" imgW="2323800" imgH="11300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13412" y="149872"/>
                        <a:ext cx="1343821" cy="653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CD3DA28-6F07-44A4-BC6D-61AD5EDF81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066491"/>
              </p:ext>
            </p:extLst>
          </p:nvPr>
        </p:nvGraphicFramePr>
        <p:xfrm>
          <a:off x="158490" y="862463"/>
          <a:ext cx="3782266" cy="47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6323760" imgH="799920" progId="">
                  <p:embed/>
                </p:oleObj>
              </mc:Choice>
              <mc:Fallback>
                <p:oleObj r:id="rId12" imgW="6323760" imgH="7999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490" y="862463"/>
                        <a:ext cx="3782266" cy="47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DFD04A1-7C93-464F-B22F-AE09DC9623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923160"/>
              </p:ext>
            </p:extLst>
          </p:nvPr>
        </p:nvGraphicFramePr>
        <p:xfrm>
          <a:off x="3285294" y="1254854"/>
          <a:ext cx="1194353" cy="956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2107800" imgH="1688760" progId="">
                  <p:embed/>
                </p:oleObj>
              </mc:Choice>
              <mc:Fallback>
                <p:oleObj r:id="rId14" imgW="2107800" imgH="16887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285294" y="1254854"/>
                        <a:ext cx="1194353" cy="956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57C41F7-FF6F-40FA-9A9F-3FBDC15E33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276891"/>
              </p:ext>
            </p:extLst>
          </p:nvPr>
        </p:nvGraphicFramePr>
        <p:xfrm>
          <a:off x="4379604" y="1516316"/>
          <a:ext cx="1826846" cy="63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3072960" imgH="1066320" progId="">
                  <p:embed/>
                </p:oleObj>
              </mc:Choice>
              <mc:Fallback>
                <p:oleObj r:id="rId16" imgW="3072960" imgH="10663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379604" y="1516316"/>
                        <a:ext cx="1826846" cy="634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A5665BED-19D4-4E7F-AE92-4C532F0FD6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611293"/>
              </p:ext>
            </p:extLst>
          </p:nvPr>
        </p:nvGraphicFramePr>
        <p:xfrm>
          <a:off x="127495" y="1470020"/>
          <a:ext cx="971932" cy="923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1777680" imgH="1688760" progId="">
                  <p:embed/>
                </p:oleObj>
              </mc:Choice>
              <mc:Fallback>
                <p:oleObj r:id="rId18" imgW="1777680" imgH="16887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27495" y="1470020"/>
                        <a:ext cx="971932" cy="923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69B08D9-CC5A-425A-B9D3-B41A90450D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415205"/>
              </p:ext>
            </p:extLst>
          </p:nvPr>
        </p:nvGraphicFramePr>
        <p:xfrm>
          <a:off x="1219728" y="1442142"/>
          <a:ext cx="2001445" cy="629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0" imgW="3555360" imgH="1117440" progId="">
                  <p:embed/>
                </p:oleObj>
              </mc:Choice>
              <mc:Fallback>
                <p:oleObj r:id="rId20" imgW="3555360" imgH="11174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219728" y="1442142"/>
                        <a:ext cx="2001445" cy="629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DD0A6D76-0BE7-4822-B012-2A6D5200F9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329426"/>
              </p:ext>
            </p:extLst>
          </p:nvPr>
        </p:nvGraphicFramePr>
        <p:xfrm>
          <a:off x="6891176" y="2204506"/>
          <a:ext cx="1545542" cy="613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2" imgW="2590200" imgH="1028520" progId="">
                  <p:embed/>
                </p:oleObj>
              </mc:Choice>
              <mc:Fallback>
                <p:oleObj r:id="rId22" imgW="2590200" imgH="10285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891176" y="2204506"/>
                        <a:ext cx="1545542" cy="613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360539F-A173-466B-A3D2-40829196B1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735680"/>
              </p:ext>
            </p:extLst>
          </p:nvPr>
        </p:nvGraphicFramePr>
        <p:xfrm>
          <a:off x="8388238" y="1909487"/>
          <a:ext cx="1717132" cy="757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4" imgW="2793600" imgH="1231560" progId="">
                  <p:embed/>
                </p:oleObj>
              </mc:Choice>
              <mc:Fallback>
                <p:oleObj r:id="rId24" imgW="2793600" imgH="12315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388238" y="1909487"/>
                        <a:ext cx="1717132" cy="757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767249EB-E95F-457C-8181-94AF00E3DD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114902"/>
              </p:ext>
            </p:extLst>
          </p:nvPr>
        </p:nvGraphicFramePr>
        <p:xfrm>
          <a:off x="6347977" y="1523356"/>
          <a:ext cx="1444595" cy="75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6" imgW="2298240" imgH="1206000" progId="">
                  <p:embed/>
                </p:oleObj>
              </mc:Choice>
              <mc:Fallback>
                <p:oleObj r:id="rId26" imgW="2298240" imgH="12060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347977" y="1523356"/>
                        <a:ext cx="1444595" cy="75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7E80B21E-0D49-4A6C-94FD-763C570F4C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856597"/>
              </p:ext>
            </p:extLst>
          </p:nvPr>
        </p:nvGraphicFramePr>
        <p:xfrm>
          <a:off x="7676202" y="947431"/>
          <a:ext cx="1616455" cy="918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8" imgW="2793600" imgH="1587240" progId="">
                  <p:embed/>
                </p:oleObj>
              </mc:Choice>
              <mc:Fallback>
                <p:oleObj r:id="rId28" imgW="2793600" imgH="1587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676202" y="947431"/>
                        <a:ext cx="1616455" cy="918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EC44AB73-DED6-4851-8831-6E1F170DAF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145447"/>
              </p:ext>
            </p:extLst>
          </p:nvPr>
        </p:nvGraphicFramePr>
        <p:xfrm>
          <a:off x="10206657" y="1929489"/>
          <a:ext cx="1928097" cy="801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0" imgW="2869560" imgH="1193400" progId="">
                  <p:embed/>
                </p:oleObj>
              </mc:Choice>
              <mc:Fallback>
                <p:oleObj r:id="rId30" imgW="2869560" imgH="11934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0206657" y="1929489"/>
                        <a:ext cx="1928097" cy="801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C563F343-1CBA-41D5-8ED9-05A005B3F6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787000"/>
              </p:ext>
            </p:extLst>
          </p:nvPr>
        </p:nvGraphicFramePr>
        <p:xfrm>
          <a:off x="10533309" y="83603"/>
          <a:ext cx="1253530" cy="1125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2" imgW="2234880" imgH="2006280" progId="">
                  <p:embed/>
                </p:oleObj>
              </mc:Choice>
              <mc:Fallback>
                <p:oleObj r:id="rId32" imgW="2234880" imgH="20062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0533309" y="83603"/>
                        <a:ext cx="1253530" cy="1125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C0B8F15C-2518-4964-931F-DF5E35554C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87823"/>
              </p:ext>
            </p:extLst>
          </p:nvPr>
        </p:nvGraphicFramePr>
        <p:xfrm>
          <a:off x="10657885" y="1141400"/>
          <a:ext cx="1406620" cy="816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4" imgW="1968120" imgH="1142640" progId="">
                  <p:embed/>
                </p:oleObj>
              </mc:Choice>
              <mc:Fallback>
                <p:oleObj r:id="rId34" imgW="1968120" imgH="11426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0657885" y="1141400"/>
                        <a:ext cx="1406620" cy="816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CB66CB25-2B46-4D01-9216-6FE4429E3B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52060"/>
              </p:ext>
            </p:extLst>
          </p:nvPr>
        </p:nvGraphicFramePr>
        <p:xfrm>
          <a:off x="8552342" y="2641097"/>
          <a:ext cx="1773890" cy="1239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6" imgW="2234880" imgH="1561680" progId="">
                  <p:embed/>
                </p:oleObj>
              </mc:Choice>
              <mc:Fallback>
                <p:oleObj r:id="rId36" imgW="2234880" imgH="15616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8552342" y="2641097"/>
                        <a:ext cx="1773890" cy="1239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E3CD8F39-37DE-452D-899D-8E4B13B602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532272"/>
              </p:ext>
            </p:extLst>
          </p:nvPr>
        </p:nvGraphicFramePr>
        <p:xfrm>
          <a:off x="3612331" y="3117888"/>
          <a:ext cx="2518676" cy="670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8" imgW="3339360" imgH="888840" progId="">
                  <p:embed/>
                </p:oleObj>
              </mc:Choice>
              <mc:Fallback>
                <p:oleObj r:id="rId38" imgW="3339360" imgH="8888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3612331" y="3117888"/>
                        <a:ext cx="2518676" cy="670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A295BED4-8315-42EC-AAE5-51ED3AD43B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774797"/>
              </p:ext>
            </p:extLst>
          </p:nvPr>
        </p:nvGraphicFramePr>
        <p:xfrm>
          <a:off x="2193513" y="2540492"/>
          <a:ext cx="1390730" cy="1390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0" imgW="1815840" imgH="1815840" progId="">
                  <p:embed/>
                </p:oleObj>
              </mc:Choice>
              <mc:Fallback>
                <p:oleObj r:id="rId40" imgW="1815840" imgH="18158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2193513" y="2540492"/>
                        <a:ext cx="1390730" cy="1390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95EA86D9-4AB0-4D63-970F-26B38E3296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520081"/>
              </p:ext>
            </p:extLst>
          </p:nvPr>
        </p:nvGraphicFramePr>
        <p:xfrm>
          <a:off x="190011" y="2586449"/>
          <a:ext cx="1920076" cy="722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2" imgW="2971080" imgH="1117440" progId="">
                  <p:embed/>
                </p:oleObj>
              </mc:Choice>
              <mc:Fallback>
                <p:oleObj r:id="rId42" imgW="2971080" imgH="11174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90011" y="2586449"/>
                        <a:ext cx="1920076" cy="722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3D443914-D86E-4DE7-BD03-7638651EED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195124"/>
              </p:ext>
            </p:extLst>
          </p:nvPr>
        </p:nvGraphicFramePr>
        <p:xfrm>
          <a:off x="1302595" y="1983434"/>
          <a:ext cx="2097069" cy="574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4" imgW="2780640" imgH="761760" progId="">
                  <p:embed/>
                </p:oleObj>
              </mc:Choice>
              <mc:Fallback>
                <p:oleObj r:id="rId44" imgW="2780640" imgH="7617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1302595" y="1983434"/>
                        <a:ext cx="2097069" cy="574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9C535885-F5FC-45FD-BB28-7451031986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280243"/>
              </p:ext>
            </p:extLst>
          </p:nvPr>
        </p:nvGraphicFramePr>
        <p:xfrm>
          <a:off x="245030" y="3429000"/>
          <a:ext cx="1906770" cy="812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6" imgW="2831400" imgH="1206000" progId="">
                  <p:embed/>
                </p:oleObj>
              </mc:Choice>
              <mc:Fallback>
                <p:oleObj r:id="rId46" imgW="2831400" imgH="12060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245030" y="3429000"/>
                        <a:ext cx="1906770" cy="812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43BA2460-BD04-441B-B739-82BDF2223D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900154"/>
              </p:ext>
            </p:extLst>
          </p:nvPr>
        </p:nvGraphicFramePr>
        <p:xfrm>
          <a:off x="3548855" y="2240317"/>
          <a:ext cx="1683807" cy="918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8" imgW="2234880" imgH="1218960" progId="">
                  <p:embed/>
                </p:oleObj>
              </mc:Choice>
              <mc:Fallback>
                <p:oleObj r:id="rId48" imgW="2234880" imgH="12189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3548855" y="2240317"/>
                        <a:ext cx="1683807" cy="918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89F9E0BA-80D8-4DCE-B818-DF1F31428D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86568"/>
              </p:ext>
            </p:extLst>
          </p:nvPr>
        </p:nvGraphicFramePr>
        <p:xfrm>
          <a:off x="10554571" y="2670395"/>
          <a:ext cx="1642978" cy="66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0" imgW="2412360" imgH="977760" progId="">
                  <p:embed/>
                </p:oleObj>
              </mc:Choice>
              <mc:Fallback>
                <p:oleObj r:id="rId50" imgW="2412360" imgH="9777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10554571" y="2670395"/>
                        <a:ext cx="1642978" cy="66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E5F48C85-8BD1-4966-85FE-76B31DA5F7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293480"/>
              </p:ext>
            </p:extLst>
          </p:nvPr>
        </p:nvGraphicFramePr>
        <p:xfrm>
          <a:off x="5475994" y="3872040"/>
          <a:ext cx="2231793" cy="652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2" imgW="3212640" imgH="939600" progId="">
                  <p:embed/>
                </p:oleObj>
              </mc:Choice>
              <mc:Fallback>
                <p:oleObj r:id="rId52" imgW="3212640" imgH="9396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5475994" y="3872040"/>
                        <a:ext cx="2231793" cy="652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BEFE9B17-BC41-400D-A800-59A78B236C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665104"/>
              </p:ext>
            </p:extLst>
          </p:nvPr>
        </p:nvGraphicFramePr>
        <p:xfrm>
          <a:off x="3732740" y="3777364"/>
          <a:ext cx="1683807" cy="901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4" imgW="2514240" imgH="1345680" progId="">
                  <p:embed/>
                </p:oleObj>
              </mc:Choice>
              <mc:Fallback>
                <p:oleObj r:id="rId54" imgW="2514240" imgH="13456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3732740" y="3777364"/>
                        <a:ext cx="1683807" cy="901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A5F5CB70-2CE0-4346-94D5-987F90FA77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17372"/>
              </p:ext>
            </p:extLst>
          </p:nvPr>
        </p:nvGraphicFramePr>
        <p:xfrm>
          <a:off x="5253050" y="2218809"/>
          <a:ext cx="1574402" cy="809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6" imgW="2272680" imgH="1168200" progId="">
                  <p:embed/>
                </p:oleObj>
              </mc:Choice>
              <mc:Fallback>
                <p:oleObj r:id="rId56" imgW="2272680" imgH="1168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5253050" y="2218809"/>
                        <a:ext cx="1574402" cy="809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FB169849-5D41-4A52-B9D5-6C9C8F5EFA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592349"/>
              </p:ext>
            </p:extLst>
          </p:nvPr>
        </p:nvGraphicFramePr>
        <p:xfrm>
          <a:off x="7786377" y="3835150"/>
          <a:ext cx="2159238" cy="674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8" imgW="3415680" imgH="1066320" progId="">
                  <p:embed/>
                </p:oleObj>
              </mc:Choice>
              <mc:Fallback>
                <p:oleObj r:id="rId58" imgW="3415680" imgH="10663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7786377" y="3835150"/>
                        <a:ext cx="2159238" cy="674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0744B2D3-DF56-432E-B454-88BABFB3F1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432264"/>
              </p:ext>
            </p:extLst>
          </p:nvPr>
        </p:nvGraphicFramePr>
        <p:xfrm>
          <a:off x="6281200" y="3060500"/>
          <a:ext cx="1740241" cy="80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0" imgW="2831400" imgH="1307880" progId="">
                  <p:embed/>
                </p:oleObj>
              </mc:Choice>
              <mc:Fallback>
                <p:oleObj r:id="rId60" imgW="2831400" imgH="13078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1"/>
                      <a:stretch>
                        <a:fillRect/>
                      </a:stretch>
                    </p:blipFill>
                    <p:spPr>
                      <a:xfrm>
                        <a:off x="6281200" y="3060500"/>
                        <a:ext cx="1740241" cy="803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5E5FABF6-E4B9-45C0-975B-D9AE928760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634677"/>
              </p:ext>
            </p:extLst>
          </p:nvPr>
        </p:nvGraphicFramePr>
        <p:xfrm>
          <a:off x="9364681" y="1012829"/>
          <a:ext cx="1189890" cy="1021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2" imgW="1879200" imgH="1612440" progId="">
                  <p:embed/>
                </p:oleObj>
              </mc:Choice>
              <mc:Fallback>
                <p:oleObj r:id="rId62" imgW="1879200" imgH="16124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3"/>
                      <a:stretch>
                        <a:fillRect/>
                      </a:stretch>
                    </p:blipFill>
                    <p:spPr>
                      <a:xfrm>
                        <a:off x="9364681" y="1012829"/>
                        <a:ext cx="1189890" cy="1021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B864D8F2-2CCC-4173-BBBE-80D0C72319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083455"/>
              </p:ext>
            </p:extLst>
          </p:nvPr>
        </p:nvGraphicFramePr>
        <p:xfrm>
          <a:off x="173221" y="4211194"/>
          <a:ext cx="1822582" cy="923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4" imgW="2882520" imgH="1460160" progId="">
                  <p:embed/>
                </p:oleObj>
              </mc:Choice>
              <mc:Fallback>
                <p:oleObj r:id="rId64" imgW="2882520" imgH="14601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5"/>
                      <a:stretch>
                        <a:fillRect/>
                      </a:stretch>
                    </p:blipFill>
                    <p:spPr>
                      <a:xfrm>
                        <a:off x="173221" y="4211194"/>
                        <a:ext cx="1822582" cy="923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DA5AAD72-9519-43D3-9DED-F4AE17AC8C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713103"/>
              </p:ext>
            </p:extLst>
          </p:nvPr>
        </p:nvGraphicFramePr>
        <p:xfrm>
          <a:off x="2085766" y="3980335"/>
          <a:ext cx="1578369" cy="718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6" imgW="2565000" imgH="1168200" progId="">
                  <p:embed/>
                </p:oleObj>
              </mc:Choice>
              <mc:Fallback>
                <p:oleObj r:id="rId66" imgW="2565000" imgH="1168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7"/>
                      <a:stretch>
                        <a:fillRect/>
                      </a:stretch>
                    </p:blipFill>
                    <p:spPr>
                      <a:xfrm>
                        <a:off x="2085766" y="3980335"/>
                        <a:ext cx="1578369" cy="718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5B7088B8-6928-4FCE-AA78-1DDE94B9CA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144548"/>
              </p:ext>
            </p:extLst>
          </p:nvPr>
        </p:nvGraphicFramePr>
        <p:xfrm>
          <a:off x="2255036" y="4733995"/>
          <a:ext cx="1987566" cy="60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8" imgW="3110760" imgH="952200" progId="">
                  <p:embed/>
                </p:oleObj>
              </mc:Choice>
              <mc:Fallback>
                <p:oleObj r:id="rId68" imgW="3110760" imgH="952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9"/>
                      <a:stretch>
                        <a:fillRect/>
                      </a:stretch>
                    </p:blipFill>
                    <p:spPr>
                      <a:xfrm>
                        <a:off x="2255036" y="4733995"/>
                        <a:ext cx="1987566" cy="608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B4BF61C6-E1FA-4D2D-A2BB-BA6ED93400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359427"/>
              </p:ext>
            </p:extLst>
          </p:nvPr>
        </p:nvGraphicFramePr>
        <p:xfrm>
          <a:off x="4187041" y="4601634"/>
          <a:ext cx="1189890" cy="836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0" imgW="2221920" imgH="1561680" progId="">
                  <p:embed/>
                </p:oleObj>
              </mc:Choice>
              <mc:Fallback>
                <p:oleObj r:id="rId70" imgW="2221920" imgH="15616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1"/>
                      <a:stretch>
                        <a:fillRect/>
                      </a:stretch>
                    </p:blipFill>
                    <p:spPr>
                      <a:xfrm>
                        <a:off x="4187041" y="4601634"/>
                        <a:ext cx="1189890" cy="836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FBF5592E-7F2B-4D9C-B6D2-9E9D83BE90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037680"/>
              </p:ext>
            </p:extLst>
          </p:nvPr>
        </p:nvGraphicFramePr>
        <p:xfrm>
          <a:off x="5645155" y="4589258"/>
          <a:ext cx="1425119" cy="766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2" imgW="2361600" imgH="1269720" progId="">
                  <p:embed/>
                </p:oleObj>
              </mc:Choice>
              <mc:Fallback>
                <p:oleObj r:id="rId72" imgW="2361600" imgH="12697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3"/>
                      <a:stretch>
                        <a:fillRect/>
                      </a:stretch>
                    </p:blipFill>
                    <p:spPr>
                      <a:xfrm>
                        <a:off x="5645155" y="4589258"/>
                        <a:ext cx="1425119" cy="766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E52F3687-ECAC-42DC-BC85-4328C2F46B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334555"/>
              </p:ext>
            </p:extLst>
          </p:nvPr>
        </p:nvGraphicFramePr>
        <p:xfrm>
          <a:off x="10431137" y="3472347"/>
          <a:ext cx="1587642" cy="904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4" imgW="2831400" imgH="1612440" progId="">
                  <p:embed/>
                </p:oleObj>
              </mc:Choice>
              <mc:Fallback>
                <p:oleObj r:id="rId74" imgW="2831400" imgH="16124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5"/>
                      <a:stretch>
                        <a:fillRect/>
                      </a:stretch>
                    </p:blipFill>
                    <p:spPr>
                      <a:xfrm>
                        <a:off x="10431137" y="3472347"/>
                        <a:ext cx="1587642" cy="904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C163C77A-777F-44D0-92B9-2357065007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066232"/>
              </p:ext>
            </p:extLst>
          </p:nvPr>
        </p:nvGraphicFramePr>
        <p:xfrm>
          <a:off x="7134885" y="4599310"/>
          <a:ext cx="2157772" cy="645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6" imgW="3567960" imgH="1066320" progId="">
                  <p:embed/>
                </p:oleObj>
              </mc:Choice>
              <mc:Fallback>
                <p:oleObj r:id="rId76" imgW="3567960" imgH="10663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7"/>
                      <a:stretch>
                        <a:fillRect/>
                      </a:stretch>
                    </p:blipFill>
                    <p:spPr>
                      <a:xfrm>
                        <a:off x="7134885" y="4599310"/>
                        <a:ext cx="2157772" cy="645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3F3E0D67-9399-48DA-9B6F-C45613FAFA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286737"/>
              </p:ext>
            </p:extLst>
          </p:nvPr>
        </p:nvGraphicFramePr>
        <p:xfrm>
          <a:off x="190011" y="5783160"/>
          <a:ext cx="2245660" cy="508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8" imgW="2806200" imgH="634680" progId="">
                  <p:embed/>
                </p:oleObj>
              </mc:Choice>
              <mc:Fallback>
                <p:oleObj r:id="rId78" imgW="2806200" imgH="6346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9"/>
                      <a:stretch>
                        <a:fillRect/>
                      </a:stretch>
                    </p:blipFill>
                    <p:spPr>
                      <a:xfrm>
                        <a:off x="190011" y="5783160"/>
                        <a:ext cx="2245660" cy="508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F3F2C056-CE51-4054-9197-0EE1FB2B0B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007603"/>
              </p:ext>
            </p:extLst>
          </p:nvPr>
        </p:nvGraphicFramePr>
        <p:xfrm>
          <a:off x="161630" y="5204720"/>
          <a:ext cx="205379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0" imgW="2717280" imgH="558720" progId="">
                  <p:embed/>
                </p:oleObj>
              </mc:Choice>
              <mc:Fallback>
                <p:oleObj r:id="rId80" imgW="2717280" imgH="5587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1"/>
                      <a:stretch>
                        <a:fillRect/>
                      </a:stretch>
                    </p:blipFill>
                    <p:spPr>
                      <a:xfrm>
                        <a:off x="161630" y="5204720"/>
                        <a:ext cx="2053790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CB230532-5B62-415E-B74B-BF1160A194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431804"/>
              </p:ext>
            </p:extLst>
          </p:nvPr>
        </p:nvGraphicFramePr>
        <p:xfrm>
          <a:off x="2474653" y="5342434"/>
          <a:ext cx="1101927" cy="117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2" imgW="1676160" imgH="1790280" progId="">
                  <p:embed/>
                </p:oleObj>
              </mc:Choice>
              <mc:Fallback>
                <p:oleObj r:id="rId82" imgW="1676160" imgH="17902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3"/>
                      <a:stretch>
                        <a:fillRect/>
                      </a:stretch>
                    </p:blipFill>
                    <p:spPr>
                      <a:xfrm>
                        <a:off x="2474653" y="5342434"/>
                        <a:ext cx="1101927" cy="11770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7EC89689-679D-4B91-B3D0-D71372B381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164246"/>
              </p:ext>
            </p:extLst>
          </p:nvPr>
        </p:nvGraphicFramePr>
        <p:xfrm>
          <a:off x="3729597" y="5498822"/>
          <a:ext cx="1371818" cy="1058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4" imgW="2057040" imgH="1587240" progId="">
                  <p:embed/>
                </p:oleObj>
              </mc:Choice>
              <mc:Fallback>
                <p:oleObj r:id="rId84" imgW="2057040" imgH="1587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5"/>
                      <a:stretch>
                        <a:fillRect/>
                      </a:stretch>
                    </p:blipFill>
                    <p:spPr>
                      <a:xfrm>
                        <a:off x="3729597" y="5498822"/>
                        <a:ext cx="1371818" cy="1058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B5082E03-8701-4421-886E-A0FD6C5BFD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747202"/>
              </p:ext>
            </p:extLst>
          </p:nvPr>
        </p:nvGraphicFramePr>
        <p:xfrm>
          <a:off x="5153359" y="5415857"/>
          <a:ext cx="1773784" cy="886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6" imgW="2590200" imgH="1294920" progId="">
                  <p:embed/>
                </p:oleObj>
              </mc:Choice>
              <mc:Fallback>
                <p:oleObj r:id="rId86" imgW="2590200" imgH="12949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7"/>
                      <a:stretch>
                        <a:fillRect/>
                      </a:stretch>
                    </p:blipFill>
                    <p:spPr>
                      <a:xfrm>
                        <a:off x="5153359" y="5415857"/>
                        <a:ext cx="1773784" cy="886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2444406E-DA00-45A6-BCB9-6714F58AB2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912128"/>
              </p:ext>
            </p:extLst>
          </p:nvPr>
        </p:nvGraphicFramePr>
        <p:xfrm>
          <a:off x="9300684" y="4465950"/>
          <a:ext cx="1425119" cy="1010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8" imgW="2184120" imgH="1549080" progId="">
                  <p:embed/>
                </p:oleObj>
              </mc:Choice>
              <mc:Fallback>
                <p:oleObj r:id="rId88" imgW="2184120" imgH="15490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9"/>
                      <a:stretch>
                        <a:fillRect/>
                      </a:stretch>
                    </p:blipFill>
                    <p:spPr>
                      <a:xfrm>
                        <a:off x="9300684" y="4465950"/>
                        <a:ext cx="1425119" cy="1010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7D04B9E4-FC9B-4C75-A59A-D65E2CAE6B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551057"/>
              </p:ext>
            </p:extLst>
          </p:nvPr>
        </p:nvGraphicFramePr>
        <p:xfrm>
          <a:off x="6870339" y="5281878"/>
          <a:ext cx="1643280" cy="845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0" imgW="2615760" imgH="1345680" progId="">
                  <p:embed/>
                </p:oleObj>
              </mc:Choice>
              <mc:Fallback>
                <p:oleObj r:id="rId90" imgW="2615760" imgH="13456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1"/>
                      <a:stretch>
                        <a:fillRect/>
                      </a:stretch>
                    </p:blipFill>
                    <p:spPr>
                      <a:xfrm>
                        <a:off x="6870339" y="5281878"/>
                        <a:ext cx="1643280" cy="845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D60A11E7-1996-4D07-AE59-8D0FD994C2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359765"/>
              </p:ext>
            </p:extLst>
          </p:nvPr>
        </p:nvGraphicFramePr>
        <p:xfrm>
          <a:off x="10691050" y="4466934"/>
          <a:ext cx="1479209" cy="942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2" imgW="2450520" imgH="1561680" progId="">
                  <p:embed/>
                </p:oleObj>
              </mc:Choice>
              <mc:Fallback>
                <p:oleObj r:id="rId92" imgW="2450520" imgH="15616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3"/>
                      <a:stretch>
                        <a:fillRect/>
                      </a:stretch>
                    </p:blipFill>
                    <p:spPr>
                      <a:xfrm>
                        <a:off x="10691050" y="4466934"/>
                        <a:ext cx="1479209" cy="942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3A80490A-2E81-40DA-92FD-078CD9126D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576453"/>
              </p:ext>
            </p:extLst>
          </p:nvPr>
        </p:nvGraphicFramePr>
        <p:xfrm>
          <a:off x="8552342" y="5380826"/>
          <a:ext cx="1760096" cy="681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4" imgW="3314160" imgH="1282320" progId="">
                  <p:embed/>
                </p:oleObj>
              </mc:Choice>
              <mc:Fallback>
                <p:oleObj r:id="rId94" imgW="3314160" imgH="12823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5"/>
                      <a:stretch>
                        <a:fillRect/>
                      </a:stretch>
                    </p:blipFill>
                    <p:spPr>
                      <a:xfrm>
                        <a:off x="8552342" y="5380826"/>
                        <a:ext cx="1760096" cy="681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589BDD6F-A718-400C-B5EB-A1ECDEB6F0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983564"/>
              </p:ext>
            </p:extLst>
          </p:nvPr>
        </p:nvGraphicFramePr>
        <p:xfrm>
          <a:off x="10492589" y="5404173"/>
          <a:ext cx="1449419" cy="600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6" imgW="2603160" imgH="1079280" progId="">
                  <p:embed/>
                </p:oleObj>
              </mc:Choice>
              <mc:Fallback>
                <p:oleObj r:id="rId96" imgW="2603160" imgH="10792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7"/>
                      <a:stretch>
                        <a:fillRect/>
                      </a:stretch>
                    </p:blipFill>
                    <p:spPr>
                      <a:xfrm>
                        <a:off x="10492589" y="5404173"/>
                        <a:ext cx="1449419" cy="600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30FE4496-DF8B-43C7-B74D-3827B0D853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201159"/>
              </p:ext>
            </p:extLst>
          </p:nvPr>
        </p:nvGraphicFramePr>
        <p:xfrm>
          <a:off x="6863594" y="6164989"/>
          <a:ext cx="2443040" cy="498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8" imgW="3733200" imgH="761760" progId="">
                  <p:embed/>
                </p:oleObj>
              </mc:Choice>
              <mc:Fallback>
                <p:oleObj r:id="rId98" imgW="3733200" imgH="7617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9"/>
                      <a:stretch>
                        <a:fillRect/>
                      </a:stretch>
                    </p:blipFill>
                    <p:spPr>
                      <a:xfrm>
                        <a:off x="6863594" y="6164989"/>
                        <a:ext cx="2443040" cy="498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D0D166BE-A005-47BB-8F1D-0809D74AAA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628409"/>
              </p:ext>
            </p:extLst>
          </p:nvPr>
        </p:nvGraphicFramePr>
        <p:xfrm>
          <a:off x="9715433" y="6026707"/>
          <a:ext cx="1715221" cy="632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0" imgW="2856960" imgH="1053720" progId="">
                  <p:embed/>
                </p:oleObj>
              </mc:Choice>
              <mc:Fallback>
                <p:oleObj r:id="rId100" imgW="2856960" imgH="10537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1"/>
                      <a:stretch>
                        <a:fillRect/>
                      </a:stretch>
                    </p:blipFill>
                    <p:spPr>
                      <a:xfrm>
                        <a:off x="9715433" y="6026707"/>
                        <a:ext cx="1715221" cy="632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7498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97642A1-ECCE-43C2-BBA5-8F7C03C689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58587"/>
              </p:ext>
            </p:extLst>
          </p:nvPr>
        </p:nvGraphicFramePr>
        <p:xfrm>
          <a:off x="0" y="0"/>
          <a:ext cx="6708710" cy="26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494880" imgH="4914000" progId="">
                  <p:embed/>
                </p:oleObj>
              </mc:Choice>
              <mc:Fallback>
                <p:oleObj r:id="rId2" imgW="12494880" imgH="49140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6708710" cy="2639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AC89A60-9510-45D0-9171-32C24B6BBB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039247"/>
              </p:ext>
            </p:extLst>
          </p:nvPr>
        </p:nvGraphicFramePr>
        <p:xfrm>
          <a:off x="209064" y="2790015"/>
          <a:ext cx="6864719" cy="1276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0450440" imgH="1942560" progId="">
                  <p:embed/>
                </p:oleObj>
              </mc:Choice>
              <mc:Fallback>
                <p:oleObj r:id="rId4" imgW="10450440" imgH="19425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9064" y="2790015"/>
                        <a:ext cx="6864719" cy="1276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235F60B-CA98-40D3-88F0-32C4523F3E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655073"/>
              </p:ext>
            </p:extLst>
          </p:nvPr>
        </p:nvGraphicFramePr>
        <p:xfrm>
          <a:off x="8458200" y="-7744"/>
          <a:ext cx="3733800" cy="639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733200" imgH="6399720" progId="">
                  <p:embed/>
                </p:oleObj>
              </mc:Choice>
              <mc:Fallback>
                <p:oleObj r:id="rId6" imgW="3733200" imgH="63997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58200" y="-7744"/>
                        <a:ext cx="3733800" cy="6399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DB3FF83-CB4E-4B62-934E-389B16C01F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194270"/>
              </p:ext>
            </p:extLst>
          </p:nvPr>
        </p:nvGraphicFramePr>
        <p:xfrm>
          <a:off x="282252" y="4166044"/>
          <a:ext cx="3760146" cy="1176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6412680" imgH="2006280" progId="">
                  <p:embed/>
                </p:oleObj>
              </mc:Choice>
              <mc:Fallback>
                <p:oleObj r:id="rId8" imgW="6412680" imgH="20062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2252" y="4166044"/>
                        <a:ext cx="3760146" cy="1176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CD1F656-D269-4A73-A4C8-E61E0A30D2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480255"/>
              </p:ext>
            </p:extLst>
          </p:nvPr>
        </p:nvGraphicFramePr>
        <p:xfrm>
          <a:off x="4169853" y="4066396"/>
          <a:ext cx="4006096" cy="1276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6577560" imgH="2095200" progId="">
                  <p:embed/>
                </p:oleObj>
              </mc:Choice>
              <mc:Fallback>
                <p:oleObj r:id="rId10" imgW="6577560" imgH="2095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69853" y="4066396"/>
                        <a:ext cx="4006096" cy="1276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9CB08AD-BD0A-444E-8C00-FA81C26885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59527"/>
              </p:ext>
            </p:extLst>
          </p:nvPr>
        </p:nvGraphicFramePr>
        <p:xfrm>
          <a:off x="282252" y="5442426"/>
          <a:ext cx="3468654" cy="386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5244120" imgH="583920" progId="">
                  <p:embed/>
                </p:oleObj>
              </mc:Choice>
              <mc:Fallback>
                <p:oleObj r:id="rId12" imgW="5244120" imgH="5839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2252" y="5442426"/>
                        <a:ext cx="3468654" cy="386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FB1C09F-106E-444D-AE98-EC094D8027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635750"/>
              </p:ext>
            </p:extLst>
          </p:nvPr>
        </p:nvGraphicFramePr>
        <p:xfrm>
          <a:off x="388123" y="5928531"/>
          <a:ext cx="2966232" cy="46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4393440" imgH="685440" progId="">
                  <p:embed/>
                </p:oleObj>
              </mc:Choice>
              <mc:Fallback>
                <p:oleObj r:id="rId14" imgW="4393440" imgH="6854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88123" y="5928531"/>
                        <a:ext cx="2966232" cy="462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BFB243A-F0F0-45D8-B32B-4A6CC801E9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861719"/>
              </p:ext>
            </p:extLst>
          </p:nvPr>
        </p:nvGraphicFramePr>
        <p:xfrm>
          <a:off x="4185958" y="5927991"/>
          <a:ext cx="2887825" cy="463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4114080" imgH="660240" progId="">
                  <p:embed/>
                </p:oleObj>
              </mc:Choice>
              <mc:Fallback>
                <p:oleObj r:id="rId16" imgW="4114080" imgH="660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185958" y="5927991"/>
                        <a:ext cx="2887825" cy="463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844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6A545EE-E6C8-4BB8-8540-E459385787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816627"/>
              </p:ext>
            </p:extLst>
          </p:nvPr>
        </p:nvGraphicFramePr>
        <p:xfrm>
          <a:off x="2539864" y="398928"/>
          <a:ext cx="7112271" cy="1271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803160" imgH="1752120" progId="">
                  <p:embed/>
                </p:oleObj>
              </mc:Choice>
              <mc:Fallback>
                <p:oleObj r:id="rId2" imgW="9803160" imgH="17521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39864" y="398928"/>
                        <a:ext cx="7112271" cy="1271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13A404B-5E83-4A2F-9D41-6CAA6D54EA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413079"/>
              </p:ext>
            </p:extLst>
          </p:nvPr>
        </p:nvGraphicFramePr>
        <p:xfrm>
          <a:off x="3812942" y="1604479"/>
          <a:ext cx="4566115" cy="1281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6425280" imgH="1802880" progId="">
                  <p:embed/>
                </p:oleObj>
              </mc:Choice>
              <mc:Fallback>
                <p:oleObj r:id="rId4" imgW="6425280" imgH="18028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2942" y="1604479"/>
                        <a:ext cx="4566115" cy="1281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67F9092-9D08-4929-BCF5-37FBC15313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414421"/>
              </p:ext>
            </p:extLst>
          </p:nvPr>
        </p:nvGraphicFramePr>
        <p:xfrm>
          <a:off x="4507878" y="2779180"/>
          <a:ext cx="3176239" cy="911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4114080" imgH="1180800" progId="">
                  <p:embed/>
                </p:oleObj>
              </mc:Choice>
              <mc:Fallback>
                <p:oleObj r:id="rId6" imgW="4114080" imgH="1180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7878" y="2779180"/>
                        <a:ext cx="3176239" cy="911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6832631-733B-4A3F-8370-B419896829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917983"/>
              </p:ext>
            </p:extLst>
          </p:nvPr>
        </p:nvGraphicFramePr>
        <p:xfrm>
          <a:off x="4796506" y="3658991"/>
          <a:ext cx="2598984" cy="228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4037760" imgH="3542760" progId="">
                  <p:embed/>
                </p:oleObj>
              </mc:Choice>
              <mc:Fallback>
                <p:oleObj r:id="rId8" imgW="4037760" imgH="35427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96506" y="3658991"/>
                        <a:ext cx="2598984" cy="2281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1556A8D-3892-4625-B16F-72613ECFE4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053707"/>
              </p:ext>
            </p:extLst>
          </p:nvPr>
        </p:nvGraphicFramePr>
        <p:xfrm>
          <a:off x="4796506" y="5940128"/>
          <a:ext cx="2773854" cy="697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4190400" imgH="1053720" progId="">
                  <p:embed/>
                </p:oleObj>
              </mc:Choice>
              <mc:Fallback>
                <p:oleObj r:id="rId10" imgW="4190400" imgH="10537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96506" y="5940128"/>
                        <a:ext cx="2773854" cy="697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AAA6A48-360A-49B7-A29E-38B007C3DF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202148"/>
              </p:ext>
            </p:extLst>
          </p:nvPr>
        </p:nvGraphicFramePr>
        <p:xfrm>
          <a:off x="0" y="771569"/>
          <a:ext cx="447675" cy="544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596520" imgH="7250760" progId="">
                  <p:embed/>
                </p:oleObj>
              </mc:Choice>
              <mc:Fallback>
                <p:oleObj r:id="rId12" imgW="596520" imgH="72507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0" y="771569"/>
                        <a:ext cx="447675" cy="544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0533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 Eaton</dc:creator>
  <cp:lastModifiedBy>Heather Bullock</cp:lastModifiedBy>
  <cp:revision>10</cp:revision>
  <dcterms:created xsi:type="dcterms:W3CDTF">2021-08-25T14:26:47Z</dcterms:created>
  <dcterms:modified xsi:type="dcterms:W3CDTF">2021-08-26T14:54:26Z</dcterms:modified>
</cp:coreProperties>
</file>