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15" r:id="rId5"/>
    <p:sldId id="266" r:id="rId6"/>
    <p:sldId id="318" r:id="rId7"/>
    <p:sldId id="319" r:id="rId8"/>
    <p:sldId id="310" r:id="rId9"/>
    <p:sldId id="317" r:id="rId10"/>
    <p:sldId id="305" r:id="rId11"/>
    <p:sldId id="313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FED527-9CC8-4563-A9F5-961DD22A67EE}" v="3" dt="2024-04-26T19:27:01.613"/>
  </p1510:revLst>
</p1510:revInfo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109" d="100"/>
          <a:sy n="109" d="100"/>
        </p:scale>
        <p:origin x="67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zanne Doudney" userId="08fbf1b5-cf82-44b9-989e-5760c4c1a6d2" providerId="ADAL" clId="{33FED527-9CC8-4563-A9F5-961DD22A67EE}"/>
    <pc:docChg chg="undo custSel addSld delSld modSld">
      <pc:chgData name="Suzanne Doudney" userId="08fbf1b5-cf82-44b9-989e-5760c4c1a6d2" providerId="ADAL" clId="{33FED527-9CC8-4563-A9F5-961DD22A67EE}" dt="2024-04-26T19:30:00.557" v="488" actId="1036"/>
      <pc:docMkLst>
        <pc:docMk/>
      </pc:docMkLst>
      <pc:sldChg chg="modSp mod">
        <pc:chgData name="Suzanne Doudney" userId="08fbf1b5-cf82-44b9-989e-5760c4c1a6d2" providerId="ADAL" clId="{33FED527-9CC8-4563-A9F5-961DD22A67EE}" dt="2024-04-26T19:25:59.765" v="306" actId="20577"/>
        <pc:sldMkLst>
          <pc:docMk/>
          <pc:sldMk cId="3318299500" sldId="266"/>
        </pc:sldMkLst>
        <pc:spChg chg="mod">
          <ac:chgData name="Suzanne Doudney" userId="08fbf1b5-cf82-44b9-989e-5760c4c1a6d2" providerId="ADAL" clId="{33FED527-9CC8-4563-A9F5-961DD22A67EE}" dt="2024-04-26T19:25:59.765" v="306" actId="20577"/>
          <ac:spMkLst>
            <pc:docMk/>
            <pc:sldMk cId="3318299500" sldId="266"/>
            <ac:spMk id="5" creationId="{30EB58E2-A9A0-481A-8B5B-381B836CE40B}"/>
          </ac:spMkLst>
        </pc:spChg>
      </pc:sldChg>
      <pc:sldChg chg="delSp modSp mod">
        <pc:chgData name="Suzanne Doudney" userId="08fbf1b5-cf82-44b9-989e-5760c4c1a6d2" providerId="ADAL" clId="{33FED527-9CC8-4563-A9F5-961DD22A67EE}" dt="2024-04-26T19:29:07.214" v="406" actId="20577"/>
        <pc:sldMkLst>
          <pc:docMk/>
          <pc:sldMk cId="4065057152" sldId="310"/>
        </pc:sldMkLst>
        <pc:spChg chg="mod">
          <ac:chgData name="Suzanne Doudney" userId="08fbf1b5-cf82-44b9-989e-5760c4c1a6d2" providerId="ADAL" clId="{33FED527-9CC8-4563-A9F5-961DD22A67EE}" dt="2024-04-26T19:29:07.214" v="406" actId="20577"/>
          <ac:spMkLst>
            <pc:docMk/>
            <pc:sldMk cId="4065057152" sldId="310"/>
            <ac:spMk id="3" creationId="{3EAD3192-D337-8C2E-FAAC-9B46B5DFBD21}"/>
          </ac:spMkLst>
        </pc:spChg>
        <pc:spChg chg="del">
          <ac:chgData name="Suzanne Doudney" userId="08fbf1b5-cf82-44b9-989e-5760c4c1a6d2" providerId="ADAL" clId="{33FED527-9CC8-4563-A9F5-961DD22A67EE}" dt="2024-04-26T19:28:21.926" v="376" actId="478"/>
          <ac:spMkLst>
            <pc:docMk/>
            <pc:sldMk cId="4065057152" sldId="310"/>
            <ac:spMk id="5" creationId="{3E221B61-AE76-F082-2B2D-3316A4EDACFC}"/>
          </ac:spMkLst>
        </pc:spChg>
      </pc:sldChg>
      <pc:sldChg chg="modSp del mod">
        <pc:chgData name="Suzanne Doudney" userId="08fbf1b5-cf82-44b9-989e-5760c4c1a6d2" providerId="ADAL" clId="{33FED527-9CC8-4563-A9F5-961DD22A67EE}" dt="2024-04-26T19:23:55.564" v="22" actId="47"/>
        <pc:sldMkLst>
          <pc:docMk/>
          <pc:sldMk cId="1230700268" sldId="312"/>
        </pc:sldMkLst>
        <pc:spChg chg="mod">
          <ac:chgData name="Suzanne Doudney" userId="08fbf1b5-cf82-44b9-989e-5760c4c1a6d2" providerId="ADAL" clId="{33FED527-9CC8-4563-A9F5-961DD22A67EE}" dt="2024-04-26T19:23:03.437" v="18" actId="20577"/>
          <ac:spMkLst>
            <pc:docMk/>
            <pc:sldMk cId="1230700268" sldId="312"/>
            <ac:spMk id="3" creationId="{41191CC7-9CF2-71F0-1AD4-791EA9CBAD97}"/>
          </ac:spMkLst>
        </pc:spChg>
      </pc:sldChg>
      <pc:sldChg chg="modSp mod">
        <pc:chgData name="Suzanne Doudney" userId="08fbf1b5-cf82-44b9-989e-5760c4c1a6d2" providerId="ADAL" clId="{33FED527-9CC8-4563-A9F5-961DD22A67EE}" dt="2024-04-26T19:30:00.557" v="488" actId="1036"/>
        <pc:sldMkLst>
          <pc:docMk/>
          <pc:sldMk cId="837163274" sldId="317"/>
        </pc:sldMkLst>
        <pc:spChg chg="mod">
          <ac:chgData name="Suzanne Doudney" userId="08fbf1b5-cf82-44b9-989e-5760c4c1a6d2" providerId="ADAL" clId="{33FED527-9CC8-4563-A9F5-961DD22A67EE}" dt="2024-04-26T19:29:40.645" v="445" actId="1036"/>
          <ac:spMkLst>
            <pc:docMk/>
            <pc:sldMk cId="837163274" sldId="317"/>
            <ac:spMk id="3" creationId="{3EAD3192-D337-8C2E-FAAC-9B46B5DFBD21}"/>
          </ac:spMkLst>
        </pc:spChg>
        <pc:spChg chg="mod">
          <ac:chgData name="Suzanne Doudney" userId="08fbf1b5-cf82-44b9-989e-5760c4c1a6d2" providerId="ADAL" clId="{33FED527-9CC8-4563-A9F5-961DD22A67EE}" dt="2024-04-26T19:30:00.557" v="488" actId="1036"/>
          <ac:spMkLst>
            <pc:docMk/>
            <pc:sldMk cId="837163274" sldId="317"/>
            <ac:spMk id="9" creationId="{BD5CBAA7-36B4-F218-D10E-255237E23232}"/>
          </ac:spMkLst>
        </pc:spChg>
      </pc:sldChg>
      <pc:sldChg chg="addSp delSp modSp add mod">
        <pc:chgData name="Suzanne Doudney" userId="08fbf1b5-cf82-44b9-989e-5760c4c1a6d2" providerId="ADAL" clId="{33FED527-9CC8-4563-A9F5-961DD22A67EE}" dt="2024-04-26T19:26:55.471" v="310" actId="22"/>
        <pc:sldMkLst>
          <pc:docMk/>
          <pc:sldMk cId="628267387" sldId="318"/>
        </pc:sldMkLst>
        <pc:spChg chg="mod">
          <ac:chgData name="Suzanne Doudney" userId="08fbf1b5-cf82-44b9-989e-5760c4c1a6d2" providerId="ADAL" clId="{33FED527-9CC8-4563-A9F5-961DD22A67EE}" dt="2024-04-26T19:24:06.707" v="43" actId="5793"/>
          <ac:spMkLst>
            <pc:docMk/>
            <pc:sldMk cId="628267387" sldId="318"/>
            <ac:spMk id="2" creationId="{E2D30E0F-10C6-298A-C347-E831FFF4ECB8}"/>
          </ac:spMkLst>
        </pc:spChg>
        <pc:spChg chg="mod">
          <ac:chgData name="Suzanne Doudney" userId="08fbf1b5-cf82-44b9-989e-5760c4c1a6d2" providerId="ADAL" clId="{33FED527-9CC8-4563-A9F5-961DD22A67EE}" dt="2024-04-26T19:26:06.622" v="308" actId="20577"/>
          <ac:spMkLst>
            <pc:docMk/>
            <pc:sldMk cId="628267387" sldId="318"/>
            <ac:spMk id="3" creationId="{41191CC7-9CF2-71F0-1AD4-791EA9CBAD97}"/>
          </ac:spMkLst>
        </pc:spChg>
        <pc:picChg chg="add del">
          <ac:chgData name="Suzanne Doudney" userId="08fbf1b5-cf82-44b9-989e-5760c4c1a6d2" providerId="ADAL" clId="{33FED527-9CC8-4563-A9F5-961DD22A67EE}" dt="2024-04-26T19:26:55.471" v="310" actId="22"/>
          <ac:picMkLst>
            <pc:docMk/>
            <pc:sldMk cId="628267387" sldId="318"/>
            <ac:picMk id="5" creationId="{2413DA60-7F87-6FA2-DEF1-8DE371D68863}"/>
          </ac:picMkLst>
        </pc:picChg>
      </pc:sldChg>
      <pc:sldChg chg="add del">
        <pc:chgData name="Suzanne Doudney" userId="08fbf1b5-cf82-44b9-989e-5760c4c1a6d2" providerId="ADAL" clId="{33FED527-9CC8-4563-A9F5-961DD22A67EE}" dt="2024-04-26T19:23:41.363" v="20" actId="47"/>
        <pc:sldMkLst>
          <pc:docMk/>
          <pc:sldMk cId="1436605534" sldId="318"/>
        </pc:sldMkLst>
      </pc:sldChg>
      <pc:sldChg chg="delSp modSp add mod">
        <pc:chgData name="Suzanne Doudney" userId="08fbf1b5-cf82-44b9-989e-5760c4c1a6d2" providerId="ADAL" clId="{33FED527-9CC8-4563-A9F5-961DD22A67EE}" dt="2024-04-26T19:28:13.926" v="375" actId="20577"/>
        <pc:sldMkLst>
          <pc:docMk/>
          <pc:sldMk cId="1936454055" sldId="319"/>
        </pc:sldMkLst>
        <pc:spChg chg="mod">
          <ac:chgData name="Suzanne Doudney" userId="08fbf1b5-cf82-44b9-989e-5760c4c1a6d2" providerId="ADAL" clId="{33FED527-9CC8-4563-A9F5-961DD22A67EE}" dt="2024-04-26T19:27:25.981" v="316"/>
          <ac:spMkLst>
            <pc:docMk/>
            <pc:sldMk cId="1936454055" sldId="319"/>
            <ac:spMk id="2" creationId="{6A0D2769-08DE-E62F-163A-27A5442A9FFA}"/>
          </ac:spMkLst>
        </pc:spChg>
        <pc:spChg chg="mod">
          <ac:chgData name="Suzanne Doudney" userId="08fbf1b5-cf82-44b9-989e-5760c4c1a6d2" providerId="ADAL" clId="{33FED527-9CC8-4563-A9F5-961DD22A67EE}" dt="2024-04-26T19:28:13.926" v="375" actId="20577"/>
          <ac:spMkLst>
            <pc:docMk/>
            <pc:sldMk cId="1936454055" sldId="319"/>
            <ac:spMk id="3" creationId="{3EAD3192-D337-8C2E-FAAC-9B46B5DFBD21}"/>
          </ac:spMkLst>
        </pc:spChg>
        <pc:spChg chg="del">
          <ac:chgData name="Suzanne Doudney" userId="08fbf1b5-cf82-44b9-989e-5760c4c1a6d2" providerId="ADAL" clId="{33FED527-9CC8-4563-A9F5-961DD22A67EE}" dt="2024-04-26T19:27:29.662" v="317" actId="478"/>
          <ac:spMkLst>
            <pc:docMk/>
            <pc:sldMk cId="1936454055" sldId="319"/>
            <ac:spMk id="5" creationId="{3E221B61-AE76-F082-2B2D-3316A4EDACFC}"/>
          </ac:spMkLst>
        </pc:spChg>
      </pc:sldChg>
      <pc:sldMasterChg chg="delSldLayout">
        <pc:chgData name="Suzanne Doudney" userId="08fbf1b5-cf82-44b9-989e-5760c4c1a6d2" providerId="ADAL" clId="{33FED527-9CC8-4563-A9F5-961DD22A67EE}" dt="2024-04-26T19:23:55.564" v="22" actId="47"/>
        <pc:sldMasterMkLst>
          <pc:docMk/>
          <pc:sldMasterMk cId="647548972" sldId="2147483686"/>
        </pc:sldMasterMkLst>
        <pc:sldLayoutChg chg="del">
          <pc:chgData name="Suzanne Doudney" userId="08fbf1b5-cf82-44b9-989e-5760c4c1a6d2" providerId="ADAL" clId="{33FED527-9CC8-4563-A9F5-961DD22A67EE}" dt="2024-04-26T19:23:55.564" v="22" actId="47"/>
          <pc:sldLayoutMkLst>
            <pc:docMk/>
            <pc:sldMasterMk cId="647548972" sldId="2147483686"/>
            <pc:sldLayoutMk cId="1924306407" sldId="214748370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538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54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814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27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912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2A19A957-1FB5-43F8-B325-BBD9FEF23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A5410A-92A6-4C0B-9D89-186B7DD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3516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A26073-23A2-4B91-A128-79AA1BE93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351619"/>
            <a:ext cx="12192000" cy="474948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4D5DFA-0CEA-43F0-98EE-6C9F741F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107836"/>
            <a:ext cx="4651248" cy="750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E19795B-1103-80EF-6098-1E8371D07D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8935" y="91439"/>
            <a:ext cx="10900146" cy="1168739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4F766-C576-F298-E93A-CD0D832F8E4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8935" y="1646102"/>
            <a:ext cx="3819652" cy="4160520"/>
          </a:xfrm>
        </p:spPr>
        <p:txBody>
          <a:bodyPr anchor="t">
            <a:normAutofit/>
          </a:bodyPr>
          <a:lstStyle>
            <a:lvl1pPr>
              <a:lnSpc>
                <a:spcPct val="125000"/>
              </a:lnSpc>
              <a:spcAft>
                <a:spcPts val="600"/>
              </a:spcAft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52712D-F957-4B22-8B50-BE10410FF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6101107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ooter Placeholder 29">
            <a:extLst>
              <a:ext uri="{FF2B5EF4-FFF2-40B4-BE49-F238E27FC236}">
                <a16:creationId xmlns:a16="http://schemas.microsoft.com/office/drawing/2014/main" id="{26FD74F8-42BB-4CB4-ABF1-5F149743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2917" y="6309360"/>
            <a:ext cx="3423986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Date Placeholder 28">
            <a:extLst>
              <a:ext uri="{FF2B5EF4-FFF2-40B4-BE49-F238E27FC236}">
                <a16:creationId xmlns:a16="http://schemas.microsoft.com/office/drawing/2014/main" id="{5B031752-6400-4BFB-979F-E2EE795E4B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3620" y="6309360"/>
            <a:ext cx="3411973" cy="457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2" name="Slide Number Placeholder 30">
            <a:extLst>
              <a:ext uri="{FF2B5EF4-FFF2-40B4-BE49-F238E27FC236}">
                <a16:creationId xmlns:a16="http://schemas.microsoft.com/office/drawing/2014/main" id="{6A5CAEAF-7DEC-4B20-8B1E-301A9D0E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B696A3-EA34-4924-9037-E330B1CB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3798" y="6117631"/>
            <a:ext cx="64008" cy="7403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94D0A7-4358-49BF-96EE-8DEB6F4DCF5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79661" y="1646102"/>
            <a:ext cx="6863403" cy="4160520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73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4/26/2024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5" r:id="rId14"/>
    <p:sldLayoutId id="2147483707" r:id="rId15"/>
    <p:sldLayoutId id="2147483709" r:id="rId16"/>
    <p:sldLayoutId id="2147483682" r:id="rId17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en-US" sz="3600" dirty="0"/>
              <a:t>NHA Revenue Cycle Residency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140CF6-2BF1-E5FE-BE96-AEAC0CDDB272}"/>
              </a:ext>
            </a:extLst>
          </p:cNvPr>
          <p:cNvSpPr txBox="1"/>
          <p:nvPr/>
        </p:nvSpPr>
        <p:spPr>
          <a:xfrm>
            <a:off x="3110750" y="3601616"/>
            <a:ext cx="5728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Cozad Community Health System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Suzanne Doudney &amp; Peyton Ventura</a:t>
            </a:r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Denials Management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Over the last year we have seen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significant number of denials and there was not a process to work with departments to address them and create a plan to avoid them. </a:t>
            </a:r>
          </a:p>
          <a:p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realized that we need to track trends as well.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have done…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318260" cy="3889131"/>
          </a:xfrm>
        </p:spPr>
        <p:txBody>
          <a:bodyPr>
            <a:normAutofit/>
          </a:bodyPr>
          <a:lstStyle/>
          <a:p>
            <a:r>
              <a:rPr lang="en-US" dirty="0"/>
              <a:t>Created a team:</a:t>
            </a:r>
            <a:br>
              <a:rPr lang="en-US" dirty="0"/>
            </a:br>
            <a:r>
              <a:rPr lang="en-US" dirty="0"/>
              <a:t>	Revenue Cycle Director</a:t>
            </a:r>
            <a:br>
              <a:rPr lang="en-US" dirty="0"/>
            </a:br>
            <a:r>
              <a:rPr lang="en-US" dirty="0"/>
              <a:t>	HIM Manager</a:t>
            </a:r>
            <a:br>
              <a:rPr lang="en-US" dirty="0"/>
            </a:br>
            <a:r>
              <a:rPr lang="en-US" dirty="0"/>
              <a:t>	Coder with knowledge of coding/billing/reimbursements</a:t>
            </a:r>
          </a:p>
          <a:p>
            <a:r>
              <a:rPr lang="en-US" dirty="0"/>
              <a:t>Denials report run bi-weekly</a:t>
            </a:r>
          </a:p>
          <a:p>
            <a:r>
              <a:rPr lang="en-US" dirty="0"/>
              <a:t>Include departments that are experiencing denials</a:t>
            </a:r>
          </a:p>
          <a:p>
            <a:r>
              <a:rPr lang="en-US" dirty="0"/>
              <a:t>Create processes and workflows</a:t>
            </a:r>
          </a:p>
        </p:txBody>
      </p:sp>
    </p:spTree>
    <p:extLst>
      <p:ext uri="{BB962C8B-B14F-4D97-AF65-F5344CB8AC3E}">
        <p14:creationId xmlns:p14="http://schemas.microsoft.com/office/powerpoint/2010/main" val="628267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2769-08DE-E62F-163A-27A5442A9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044" y="1088252"/>
            <a:ext cx="4226712" cy="766346"/>
          </a:xfrm>
        </p:spPr>
        <p:txBody>
          <a:bodyPr/>
          <a:lstStyle/>
          <a:p>
            <a:r>
              <a:rPr lang="en-US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Resources needed: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898571" y="1723969"/>
            <a:ext cx="6820677" cy="4045780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  <a:t>Time</a:t>
            </a:r>
          </a:p>
          <a:p>
            <a: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  <a:t>Knowledge</a:t>
            </a:r>
          </a:p>
          <a:p>
            <a: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  <a:t>The right people at the table: </a:t>
            </a:r>
            <a:b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  <a:t>	Affected departments</a:t>
            </a:r>
            <a:b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  <a:t>	HIM</a:t>
            </a:r>
            <a:b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  <a:t>Revenue Cycle Director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454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2769-08DE-E62F-163A-27A5442A9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044" y="1088252"/>
            <a:ext cx="4226712" cy="766346"/>
          </a:xfrm>
        </p:spPr>
        <p:txBody>
          <a:bodyPr/>
          <a:lstStyle/>
          <a:p>
            <a:r>
              <a:rPr lang="en-US" sz="2800" dirty="0"/>
              <a:t>Identify the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898571" y="1723969"/>
            <a:ext cx="6820677" cy="4045780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‘Avoidable Write Off Report’ after EOM.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 is very reactive, and we would like to be more proactive. So that is why we created this denials management team.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Going forward, we will evaluate the success of the team by the ‘Avoidable Write Off Report’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2769-08DE-E62F-163A-27A5442A9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2302" y="1082351"/>
            <a:ext cx="4161454" cy="772247"/>
          </a:xfrm>
        </p:spPr>
        <p:txBody>
          <a:bodyPr/>
          <a:lstStyle/>
          <a:p>
            <a:r>
              <a:rPr lang="en-US" sz="2800" dirty="0"/>
              <a:t>Expected obstacle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63886" y="3859823"/>
            <a:ext cx="6820677" cy="2514600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Currently we are running the report and working it as able.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goal is to start meeting with department heads in June to address any trends and make corrections as needed.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D5CBAA7-36B4-F218-D10E-255237E23232}"/>
              </a:ext>
            </a:extLst>
          </p:cNvPr>
          <p:cNvSpPr txBox="1">
            <a:spLocks/>
          </p:cNvSpPr>
          <p:nvPr/>
        </p:nvSpPr>
        <p:spPr>
          <a:xfrm>
            <a:off x="5880623" y="3157910"/>
            <a:ext cx="4161454" cy="772247"/>
          </a:xfrm>
          <a:prstGeom prst="rect">
            <a:avLst/>
          </a:prstGeom>
        </p:spPr>
        <p:txBody>
          <a:bodyPr vert="horz" lIns="109728" tIns="109728" rIns="109728" bIns="91440" rtlCol="0" anchor="b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Timeline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CF5651D-D149-AFFA-A70D-9268D28C3A25}"/>
              </a:ext>
            </a:extLst>
          </p:cNvPr>
          <p:cNvSpPr txBox="1">
            <a:spLocks/>
          </p:cNvSpPr>
          <p:nvPr/>
        </p:nvSpPr>
        <p:spPr>
          <a:xfrm>
            <a:off x="5050971" y="1876369"/>
            <a:ext cx="6820677" cy="1233835"/>
          </a:xfrm>
          <a:prstGeom prst="rect">
            <a:avLst/>
          </a:prstGeom>
        </p:spPr>
        <p:txBody>
          <a:bodyPr vert="horz" lIns="109728" tIns="109728" rIns="109728" bIns="9144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u="sng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Time</a:t>
            </a:r>
            <a:r>
              <a:rPr lang="en-US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just having the time to do it </a:t>
            </a:r>
            <a:br>
              <a:rPr lang="en-US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b="1" u="sng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People</a:t>
            </a:r>
            <a:r>
              <a:rPr lang="en-US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who is the right person and how does it get fixed.</a:t>
            </a:r>
          </a:p>
        </p:txBody>
      </p:sp>
    </p:spTree>
    <p:extLst>
      <p:ext uri="{BB962C8B-B14F-4D97-AF65-F5344CB8AC3E}">
        <p14:creationId xmlns:p14="http://schemas.microsoft.com/office/powerpoint/2010/main" val="837163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Reduce Denials</a:t>
            </a:r>
          </a:p>
          <a:p>
            <a:r>
              <a:rPr lang="en-US"/>
              <a:t>Reduce Rebills</a:t>
            </a:r>
            <a:endParaRPr lang="en-US" dirty="0"/>
          </a:p>
          <a:p>
            <a:r>
              <a:rPr lang="en-US" dirty="0"/>
              <a:t>Educate </a:t>
            </a:r>
            <a:r>
              <a:rPr lang="en-US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departments on what is being denied and what can be done to avoid those denials if anything.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637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Key Performance Indicator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8934" y="1646102"/>
            <a:ext cx="10715751" cy="3849629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eduction in denials will indicate that this project is successful!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have already seen a significant reduction in our ‘Avoidable Write Offs’ in 3 months.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247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55816F-F516-477A-8EF2-D8CA20267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Suzanne Doudney</a:t>
            </a:r>
          </a:p>
          <a:p>
            <a:r>
              <a:rPr lang="en-US" dirty="0"/>
              <a:t>Peyton Ventura</a:t>
            </a:r>
          </a:p>
          <a:p>
            <a:r>
              <a:rPr lang="en-US" sz="1400" dirty="0"/>
              <a:t>Cozad Community Health System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BDBC3A13B8B47B2EBD880EB8144A2" ma:contentTypeVersion="4" ma:contentTypeDescription="Create a new document." ma:contentTypeScope="" ma:versionID="45e7aae0c38a87b80ad9351aa2fb3718">
  <xsd:schema xmlns:xsd="http://www.w3.org/2001/XMLSchema" xmlns:xs="http://www.w3.org/2001/XMLSchema" xmlns:p="http://schemas.microsoft.com/office/2006/metadata/properties" xmlns:ns2="afd353d2-c48b-498b-8dc7-96787ed633de" targetNamespace="http://schemas.microsoft.com/office/2006/metadata/properties" ma:root="true" ma:fieldsID="bc3139dcb39d5444a7033bd76100ee76" ns2:_="">
    <xsd:import namespace="afd353d2-c48b-498b-8dc7-96787ed633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d353d2-c48b-498b-8dc7-96787ed633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AA02FA-900D-4749-945A-43C67EC13A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d353d2-c48b-498b-8dc7-96787ed633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{A8B7B5E5-DBF4-48BB-9511-8530C8DDD094}tf56000440_win32</Template>
  <TotalTime>45</TotalTime>
  <Words>318</Words>
  <Application>Microsoft Office PowerPoint</Application>
  <PresentationFormat>Widescreen</PresentationFormat>
  <Paragraphs>49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Meiryo</vt:lpstr>
      <vt:lpstr>Aptos</vt:lpstr>
      <vt:lpstr>Calibri</vt:lpstr>
      <vt:lpstr>Corbel</vt:lpstr>
      <vt:lpstr>Wingdings</vt:lpstr>
      <vt:lpstr>ShojiVTI</vt:lpstr>
      <vt:lpstr>NHA Revenue Cycle Residency</vt:lpstr>
      <vt:lpstr>Denials Management</vt:lpstr>
      <vt:lpstr>What we have done…</vt:lpstr>
      <vt:lpstr>Resources needed:</vt:lpstr>
      <vt:lpstr>Identify the scope</vt:lpstr>
      <vt:lpstr>Expected obstacle</vt:lpstr>
      <vt:lpstr>Expected Outcomes</vt:lpstr>
      <vt:lpstr>Key Performance Indicator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NHA Revenue Cycle Residency</dc:title>
  <dc:creator>Suzanne Doudney</dc:creator>
  <cp:lastModifiedBy>Suzanne Doudney</cp:lastModifiedBy>
  <cp:revision>1</cp:revision>
  <dcterms:created xsi:type="dcterms:W3CDTF">2024-04-12T20:24:33Z</dcterms:created>
  <dcterms:modified xsi:type="dcterms:W3CDTF">2024-04-26T19:30:04Z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0x0101005F0BDBC3A13B8B47B2EBD880EB8144A2</vt:lpwstr>
  </property>
  <property fmtid="{D5CDD505-2E9C-101B-9397-08002B2CF9AE}" pid="3" name="MediaServiceImageTags">
    <vt:lpwstr/>
  </property>
  <property fmtid="{D5CDD505-2E9C-101B-9397-08002B2CF9AE}" pid="4" name="Order">
    <vt:r8>840100</vt:r8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