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7.xml" ContentType="application/vnd.openxmlformats-officedocument.presentationml.slide+xml"/>
  <Override PartName="/ppt/slides/slide3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4.xml" ContentType="application/vnd.openxmlformats-officedocument.presentationml.slide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4" d="100"/>
          <a:sy n="64" d="100"/>
        </p:scale>
        <p:origin x="72" y="2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8B8F0-49FD-465B-8443-6C0A5112C5DB}" type="datetimeFigureOut">
              <a:rPr lang="en-US" smtClean="0"/>
              <a:t>01/14/2019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6A774-ACC3-46DD-81ED-898B79F8C6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0735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8B8F0-49FD-465B-8443-6C0A5112C5DB}" type="datetimeFigureOut">
              <a:rPr lang="en-US" smtClean="0"/>
              <a:t>01/14/2019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6A774-ACC3-46DD-81ED-898B79F8C6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0198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8B8F0-49FD-465B-8443-6C0A5112C5DB}" type="datetimeFigureOut">
              <a:rPr lang="en-US" smtClean="0"/>
              <a:t>01/14/2019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6A774-ACC3-46DD-81ED-898B79F8C6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280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8B8F0-49FD-465B-8443-6C0A5112C5DB}" type="datetimeFigureOut">
              <a:rPr lang="en-US" smtClean="0"/>
              <a:t>01/14/2019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6A774-ACC3-46DD-81ED-898B79F8C6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8998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8B8F0-49FD-465B-8443-6C0A5112C5DB}" type="datetimeFigureOut">
              <a:rPr lang="en-US" smtClean="0"/>
              <a:t>01/14/2019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6A774-ACC3-46DD-81ED-898B79F8C6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8650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8B8F0-49FD-465B-8443-6C0A5112C5DB}" type="datetimeFigureOut">
              <a:rPr lang="en-US" smtClean="0"/>
              <a:t>01/14/2019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6A774-ACC3-46DD-81ED-898B79F8C6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9206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8B8F0-49FD-465B-8443-6C0A5112C5DB}" type="datetimeFigureOut">
              <a:rPr lang="en-US" smtClean="0"/>
              <a:t>01/14/2019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6A774-ACC3-46DD-81ED-898B79F8C6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708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8B8F0-49FD-465B-8443-6C0A5112C5DB}" type="datetimeFigureOut">
              <a:rPr lang="en-US" smtClean="0"/>
              <a:t>01/14/2019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6A774-ACC3-46DD-81ED-898B79F8C6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6948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8B8F0-49FD-465B-8443-6C0A5112C5DB}" type="datetimeFigureOut">
              <a:rPr lang="en-US" smtClean="0"/>
              <a:t>01/14/2019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6A774-ACC3-46DD-81ED-898B79F8C6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5180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8B8F0-49FD-465B-8443-6C0A5112C5DB}" type="datetimeFigureOut">
              <a:rPr lang="en-US" smtClean="0"/>
              <a:t>01/14/2019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6A774-ACC3-46DD-81ED-898B79F8C6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880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8B8F0-49FD-465B-8443-6C0A5112C5DB}" type="datetimeFigureOut">
              <a:rPr lang="en-US" smtClean="0"/>
              <a:t>01/14/2019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6A774-ACC3-46DD-81ED-898B79F8C6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9215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78B8F0-49FD-465B-8443-6C0A5112C5DB}" type="datetimeFigureOut">
              <a:rPr lang="en-US" smtClean="0"/>
              <a:t>01/14/2019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46A774-ACC3-46DD-81ED-898B79F8C6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8440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Nebraska State Office Of Rural Health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Margaret Brockman, MSN, RN</a:t>
            </a:r>
          </a:p>
          <a:p>
            <a:r>
              <a:rPr lang="en-US" dirty="0" smtClean="0"/>
              <a:t>Administrator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80825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State Office of Rural Health?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Mission</a:t>
            </a:r>
          </a:p>
          <a:p>
            <a:r>
              <a:rPr lang="en-US" dirty="0" smtClean="0"/>
              <a:t>Services</a:t>
            </a:r>
          </a:p>
          <a:p>
            <a:r>
              <a:rPr lang="en-US" dirty="0" smtClean="0"/>
              <a:t>Grants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69881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Accountable Care Organization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Purpose</a:t>
            </a:r>
          </a:p>
          <a:p>
            <a:r>
              <a:rPr lang="en-US" dirty="0" smtClean="0"/>
              <a:t>How many in Nebraska</a:t>
            </a:r>
          </a:p>
          <a:p>
            <a:r>
              <a:rPr lang="en-US" dirty="0" smtClean="0"/>
              <a:t>Rural Specific ACO’s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41261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Patient Centered Medical Homes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Purpose</a:t>
            </a:r>
          </a:p>
          <a:p>
            <a:r>
              <a:rPr lang="en-US" dirty="0" smtClean="0"/>
              <a:t>How many in Nebraska</a:t>
            </a:r>
          </a:p>
          <a:p>
            <a:r>
              <a:rPr lang="en-US" dirty="0" smtClean="0"/>
              <a:t>How many Rural specific</a:t>
            </a:r>
          </a:p>
          <a:p>
            <a:r>
              <a:rPr lang="en-US" dirty="0" smtClean="0"/>
              <a:t>Benefits</a:t>
            </a:r>
          </a:p>
          <a:p>
            <a:r>
              <a:rPr lang="en-US" dirty="0" smtClean="0"/>
              <a:t>Stakeholder group in Nebraska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17429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Clinically integrated Networks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Purpose</a:t>
            </a:r>
          </a:p>
          <a:p>
            <a:r>
              <a:rPr lang="en-US" dirty="0" smtClean="0"/>
              <a:t>How many in Nebraska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1650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NeHii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Purpose</a:t>
            </a:r>
          </a:p>
          <a:p>
            <a:r>
              <a:rPr lang="en-US" dirty="0" smtClean="0"/>
              <a:t>Benefits</a:t>
            </a:r>
          </a:p>
          <a:p>
            <a:r>
              <a:rPr lang="en-US" dirty="0" smtClean="0"/>
              <a:t>How can I use the services in my role as a quality leader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07763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models of healthcare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CMMI innovation</a:t>
            </a:r>
          </a:p>
          <a:p>
            <a:r>
              <a:rPr lang="en-US" smtClean="0"/>
              <a:t>Nebraska models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77019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86</Words>
  <Application>Microsoft Office PowerPoint</Application>
  <PresentationFormat>Widescreen</PresentationFormat>
  <Paragraphs>27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Nebraska State Office Of Rural Health</vt:lpstr>
      <vt:lpstr>What is the State Office of Rural Health?</vt:lpstr>
      <vt:lpstr>Accountable Care Organization</vt:lpstr>
      <vt:lpstr>Patient Centered Medical Homes</vt:lpstr>
      <vt:lpstr>Clinically integrated Networks</vt:lpstr>
      <vt:lpstr>NeHii</vt:lpstr>
      <vt:lpstr>New models of healthcare</vt:lpstr>
    </vt:vector>
  </TitlesOfParts>
  <Company>State of Nebraska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Nebraska State Office Of Rural Health</dc:title>
  <dc:creator>Margaret Brockman</dc:creator>
  <cp:lastModifiedBy>Margaret Brockman</cp:lastModifiedBy>
  <cp:revision>1</cp:revision>
  <dcterms:created xsi:type="dcterms:W3CDTF">2019-01-14T04:04:19Z</dcterms:created>
  <dcterms:modified xsi:type="dcterms:W3CDTF">2019-01-14T15:57:27Z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-2003790035</vt:i4>
  </property>
  <property fmtid="{D5CDD505-2E9C-101B-9397-08002B2CF9AE}" pid="3" name="_NewReviewCycle">
    <vt:lpwstr/>
  </property>
  <property fmtid="{D5CDD505-2E9C-101B-9397-08002B2CF9AE}" pid="4" name="_EmailSubject">
    <vt:lpwstr>Module C &amp; D powerpoints</vt:lpwstr>
  </property>
  <property fmtid="{D5CDD505-2E9C-101B-9397-08002B2CF9AE}" pid="5" name="_AuthorEmail">
    <vt:lpwstr>Margaret.Brockman@nebraska.gov</vt:lpwstr>
  </property>
  <property fmtid="{D5CDD505-2E9C-101B-9397-08002B2CF9AE}" pid="6" name="_AuthorEmailDisplayName">
    <vt:lpwstr>Brockman, Margaret</vt:lpwstr>
  </property>
</Properties>
</file>