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61" r:id="rId5"/>
    <p:sldId id="258" r:id="rId6"/>
    <p:sldId id="262" r:id="rId7"/>
    <p:sldId id="260"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10/02/2020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10/02/2020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10/02/2020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10/02/2020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10/02/2020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 Friendly Hospital</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797" y="499532"/>
            <a:ext cx="5666244" cy="2109220"/>
          </a:xfrm>
          <a:prstGeom prst="rect">
            <a:avLst/>
          </a:prstGeom>
        </p:spPr>
      </p:pic>
    </p:spTree>
    <p:extLst>
      <p:ext uri="{BB962C8B-B14F-4D97-AF65-F5344CB8AC3E}">
        <p14:creationId xmlns:p14="http://schemas.microsoft.com/office/powerpoint/2010/main" val="501962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833" y="434316"/>
            <a:ext cx="8534400" cy="1507067"/>
          </a:xfrm>
        </p:spPr>
        <p:txBody>
          <a:bodyPr/>
          <a:lstStyle/>
          <a:p>
            <a:r>
              <a:rPr lang="en-US" dirty="0" smtClean="0"/>
              <a:t>Getting Started</a:t>
            </a:r>
            <a:endParaRPr lang="en-US" dirty="0"/>
          </a:p>
        </p:txBody>
      </p:sp>
      <p:sp>
        <p:nvSpPr>
          <p:cNvPr id="3" name="Content Placeholder 2"/>
          <p:cNvSpPr>
            <a:spLocks noGrp="1"/>
          </p:cNvSpPr>
          <p:nvPr>
            <p:ph idx="1"/>
          </p:nvPr>
        </p:nvSpPr>
        <p:spPr>
          <a:xfrm>
            <a:off x="601833" y="2300417"/>
            <a:ext cx="8534400" cy="3615267"/>
          </a:xfrm>
        </p:spPr>
        <p:txBody>
          <a:bodyPr/>
          <a:lstStyle/>
          <a:p>
            <a:endParaRPr lang="en-US" dirty="0" smtClean="0"/>
          </a:p>
          <a:p>
            <a:r>
              <a:rPr lang="en-US" dirty="0" smtClean="0"/>
              <a:t>4M’s team created</a:t>
            </a:r>
          </a:p>
          <a:p>
            <a:r>
              <a:rPr lang="en-US" dirty="0" smtClean="0"/>
              <a:t>P</a:t>
            </a:r>
            <a:r>
              <a:rPr lang="en-US" dirty="0" smtClean="0"/>
              <a:t>aper forms </a:t>
            </a:r>
          </a:p>
          <a:p>
            <a:r>
              <a:rPr lang="en-US" dirty="0" smtClean="0"/>
              <a:t>Training</a:t>
            </a:r>
            <a:endParaRPr lang="en-US" dirty="0" smtClean="0"/>
          </a:p>
          <a:p>
            <a:r>
              <a:rPr lang="en-US" dirty="0" smtClean="0"/>
              <a:t>Education with physicians</a:t>
            </a:r>
          </a:p>
          <a:p>
            <a:r>
              <a:rPr lang="en-US" dirty="0" smtClean="0"/>
              <a:t>Created tab in EMR</a:t>
            </a:r>
          </a:p>
          <a:p>
            <a:pPr marL="0" indent="0">
              <a:buNone/>
            </a:pPr>
            <a:endParaRPr lang="en-US" dirty="0" smtClean="0"/>
          </a:p>
          <a:p>
            <a:endParaRPr lang="en-US" dirty="0"/>
          </a:p>
        </p:txBody>
      </p:sp>
    </p:spTree>
    <p:extLst>
      <p:ext uri="{BB962C8B-B14F-4D97-AF65-F5344CB8AC3E}">
        <p14:creationId xmlns:p14="http://schemas.microsoft.com/office/powerpoint/2010/main" val="3204268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5705" y="642551"/>
            <a:ext cx="6960372" cy="5659508"/>
          </a:xfrm>
          <a:prstGeom prst="rect">
            <a:avLst/>
          </a:prstGeom>
        </p:spPr>
      </p:pic>
    </p:spTree>
    <p:extLst>
      <p:ext uri="{BB962C8B-B14F-4D97-AF65-F5344CB8AC3E}">
        <p14:creationId xmlns:p14="http://schemas.microsoft.com/office/powerpoint/2010/main" val="231051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r>
              <a:rPr lang="en-US" dirty="0" smtClean="0"/>
              <a:t>improvements</a:t>
            </a:r>
            <a:endParaRPr lang="en-US" dirty="0"/>
          </a:p>
        </p:txBody>
      </p:sp>
      <p:sp>
        <p:nvSpPr>
          <p:cNvPr id="3" name="Content Placeholder 2"/>
          <p:cNvSpPr>
            <a:spLocks noGrp="1"/>
          </p:cNvSpPr>
          <p:nvPr>
            <p:ph idx="1"/>
          </p:nvPr>
        </p:nvSpPr>
        <p:spPr>
          <a:xfrm>
            <a:off x="684212" y="2407508"/>
            <a:ext cx="8534400" cy="3615267"/>
          </a:xfrm>
        </p:spPr>
        <p:txBody>
          <a:bodyPr/>
          <a:lstStyle/>
          <a:p>
            <a:r>
              <a:rPr lang="en-US" dirty="0" smtClean="0"/>
              <a:t>We got IT involved</a:t>
            </a:r>
          </a:p>
          <a:p>
            <a:r>
              <a:rPr lang="en-US" dirty="0" smtClean="0"/>
              <a:t>Daily reports</a:t>
            </a:r>
          </a:p>
          <a:p>
            <a:endParaRPr lang="en-US" dirty="0" smtClean="0"/>
          </a:p>
          <a:p>
            <a:endParaRPr lang="en-US" dirty="0"/>
          </a:p>
        </p:txBody>
      </p:sp>
    </p:spTree>
    <p:extLst>
      <p:ext uri="{BB962C8B-B14F-4D97-AF65-F5344CB8AC3E}">
        <p14:creationId xmlns:p14="http://schemas.microsoft.com/office/powerpoint/2010/main" val="410060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1878227"/>
            <a:ext cx="11582400" cy="3003335"/>
          </a:xfrm>
          <a:prstGeom prst="rect">
            <a:avLst/>
          </a:prstGeom>
        </p:spPr>
      </p:pic>
    </p:spTree>
    <p:extLst>
      <p:ext uri="{BB962C8B-B14F-4D97-AF65-F5344CB8AC3E}">
        <p14:creationId xmlns:p14="http://schemas.microsoft.com/office/powerpoint/2010/main" val="2104831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r>
              <a:rPr lang="en-US" dirty="0" smtClean="0"/>
              <a:t>Continued improvements</a:t>
            </a:r>
            <a:endParaRPr lang="en-US" dirty="0"/>
          </a:p>
        </p:txBody>
      </p:sp>
      <p:sp>
        <p:nvSpPr>
          <p:cNvPr id="3" name="Content Placeholder 2"/>
          <p:cNvSpPr>
            <a:spLocks noGrp="1"/>
          </p:cNvSpPr>
          <p:nvPr>
            <p:ph idx="1"/>
          </p:nvPr>
        </p:nvSpPr>
        <p:spPr>
          <a:xfrm>
            <a:off x="684212" y="2465173"/>
            <a:ext cx="8534400" cy="3615267"/>
          </a:xfrm>
        </p:spPr>
        <p:txBody>
          <a:bodyPr/>
          <a:lstStyle/>
          <a:p>
            <a:r>
              <a:rPr lang="en-US" dirty="0" smtClean="0"/>
              <a:t>Created What Matters Tree Poster</a:t>
            </a:r>
            <a:endParaRPr lang="en-US" dirty="0" smtClean="0"/>
          </a:p>
          <a:p>
            <a:r>
              <a:rPr lang="en-US" dirty="0" smtClean="0"/>
              <a:t>Involved </a:t>
            </a:r>
            <a:r>
              <a:rPr lang="en-US" dirty="0" smtClean="0"/>
              <a:t>our </a:t>
            </a:r>
            <a:r>
              <a:rPr lang="en-US" dirty="0" smtClean="0"/>
              <a:t>Patient </a:t>
            </a:r>
            <a:r>
              <a:rPr lang="en-US" dirty="0" smtClean="0"/>
              <a:t>and </a:t>
            </a:r>
            <a:r>
              <a:rPr lang="en-US" dirty="0" smtClean="0"/>
              <a:t>Family </a:t>
            </a:r>
            <a:r>
              <a:rPr lang="en-US" dirty="0" smtClean="0"/>
              <a:t>A</a:t>
            </a:r>
            <a:r>
              <a:rPr lang="en-US" dirty="0" smtClean="0"/>
              <a:t>dvisory Committee for input</a:t>
            </a:r>
          </a:p>
          <a:p>
            <a:endParaRPr lang="en-US" dirty="0" smtClean="0"/>
          </a:p>
          <a:p>
            <a:endParaRPr lang="en-US" dirty="0"/>
          </a:p>
        </p:txBody>
      </p:sp>
    </p:spTree>
    <p:extLst>
      <p:ext uri="{BB962C8B-B14F-4D97-AF65-F5344CB8AC3E}">
        <p14:creationId xmlns:p14="http://schemas.microsoft.com/office/powerpoint/2010/main" val="2044993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1184" y="551935"/>
            <a:ext cx="3691335" cy="5709946"/>
          </a:xfrm>
          <a:prstGeom prst="rect">
            <a:avLst/>
          </a:prstGeom>
        </p:spPr>
      </p:pic>
    </p:spTree>
    <p:extLst>
      <p:ext uri="{BB962C8B-B14F-4D97-AF65-F5344CB8AC3E}">
        <p14:creationId xmlns:p14="http://schemas.microsoft.com/office/powerpoint/2010/main" val="40448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99986"/>
            <a:ext cx="8534400" cy="1507067"/>
          </a:xfrm>
        </p:spPr>
        <p:txBody>
          <a:bodyPr/>
          <a:lstStyle/>
          <a:p>
            <a:r>
              <a:rPr lang="en-US" dirty="0" smtClean="0"/>
              <a:t>Goals	</a:t>
            </a:r>
            <a:endParaRPr lang="en-US" dirty="0"/>
          </a:p>
        </p:txBody>
      </p:sp>
      <p:sp>
        <p:nvSpPr>
          <p:cNvPr id="3" name="Content Placeholder 2"/>
          <p:cNvSpPr>
            <a:spLocks noGrp="1"/>
          </p:cNvSpPr>
          <p:nvPr>
            <p:ph idx="1"/>
          </p:nvPr>
        </p:nvSpPr>
        <p:spPr>
          <a:xfrm>
            <a:off x="684212" y="2366319"/>
            <a:ext cx="8534400" cy="3615267"/>
          </a:xfrm>
        </p:spPr>
        <p:txBody>
          <a:bodyPr/>
          <a:lstStyle/>
          <a:p>
            <a:r>
              <a:rPr lang="en-US" dirty="0" smtClean="0"/>
              <a:t>Closer monitoring of interventions completed related to 4M assessment, i.e. physical therapy, antidepressants, medication reviews.</a:t>
            </a:r>
          </a:p>
          <a:p>
            <a:r>
              <a:rPr lang="en-US" dirty="0" smtClean="0"/>
              <a:t>Would </a:t>
            </a:r>
            <a:r>
              <a:rPr lang="en-US" dirty="0" smtClean="0"/>
              <a:t>like to start doing some chart review and research to see if our interventions are helping so we can share our wins with staff and they can see they are making an impact by doing the extra work. </a:t>
            </a:r>
            <a:endParaRPr lang="en-US" dirty="0"/>
          </a:p>
        </p:txBody>
      </p:sp>
    </p:spTree>
    <p:extLst>
      <p:ext uri="{BB962C8B-B14F-4D97-AF65-F5344CB8AC3E}">
        <p14:creationId xmlns:p14="http://schemas.microsoft.com/office/powerpoint/2010/main" val="336863895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1341</TotalTime>
  <Words>102</Words>
  <Application>Microsoft Office PowerPoint</Application>
  <PresentationFormat>Widescreen</PresentationFormat>
  <Paragraphs>17</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Century Gothic</vt:lpstr>
      <vt:lpstr>Wingdings 3</vt:lpstr>
      <vt:lpstr>Slice</vt:lpstr>
      <vt:lpstr>Age Friendly Hospital</vt:lpstr>
      <vt:lpstr>Getting Started</vt:lpstr>
      <vt:lpstr>PowerPoint Presentation</vt:lpstr>
      <vt:lpstr>improvements</vt:lpstr>
      <vt:lpstr>PowerPoint Presentation</vt:lpstr>
      <vt:lpstr>Continued improvements</vt:lpstr>
      <vt:lpstr>PowerPoint Presentation</vt:lpstr>
      <vt:lpstr>Goals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Friendly Hospital</dc:title>
  <dc:creator>Leah Lonsdale</dc:creator>
  <cp:lastModifiedBy>Rita Maloley</cp:lastModifiedBy>
  <cp:revision>6</cp:revision>
  <dcterms:created xsi:type="dcterms:W3CDTF">2020-09-02T16:05:53Z</dcterms:created>
  <dcterms:modified xsi:type="dcterms:W3CDTF">2020-10-02T16:39:00Z</dcterms:modified>
</cp:coreProperties>
</file>