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41FF899-505A-4576-9AAF-CD42A9159368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069285A-4292-4C15-8122-7BA8FEE2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9285A-4292-4C15-8122-7BA8FEE224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DC6EF-B54A-4024-A3B8-5C4C2EF0659A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58AF-0896-4945-989E-09848D6E88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42925"/>
            <a:ext cx="9144000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>
            <a:cxnSpLocks/>
            <a:endCxn id="8" idx="1"/>
          </p:cNvCxnSpPr>
          <p:nvPr/>
        </p:nvCxnSpPr>
        <p:spPr>
          <a:xfrm>
            <a:off x="838201" y="3733800"/>
            <a:ext cx="6781799" cy="159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620000" y="3276600"/>
            <a:ext cx="1362635" cy="9462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76200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PROJECT NAME HERE</a:t>
            </a:r>
          </a:p>
          <a:p>
            <a:pPr algn="ctr"/>
            <a:r>
              <a:rPr lang="en-US" sz="1400" b="1" dirty="0"/>
              <a:t>Cause and Effect Diagram </a:t>
            </a:r>
          </a:p>
        </p:txBody>
      </p:sp>
      <p:cxnSp>
        <p:nvCxnSpPr>
          <p:cNvPr id="14" name="Straight Arrow Connector 13"/>
          <p:cNvCxnSpPr>
            <a:stCxn id="19" idx="0"/>
          </p:cNvCxnSpPr>
          <p:nvPr/>
        </p:nvCxnSpPr>
        <p:spPr>
          <a:xfrm flipV="1">
            <a:off x="6286500" y="3733800"/>
            <a:ext cx="1028700" cy="1981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85800" y="5715000"/>
            <a:ext cx="14478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Tools/Technology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24200" y="5715000"/>
            <a:ext cx="14478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Environment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34000" y="1447800"/>
            <a:ext cx="14478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Person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62600" y="5715000"/>
            <a:ext cx="14478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Organization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1447800"/>
            <a:ext cx="14478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Tasks</a:t>
            </a:r>
          </a:p>
        </p:txBody>
      </p:sp>
      <p:cxnSp>
        <p:nvCxnSpPr>
          <p:cNvPr id="33" name="Straight Arrow Connector 32"/>
          <p:cNvCxnSpPr>
            <a:stCxn id="16" idx="0"/>
          </p:cNvCxnSpPr>
          <p:nvPr/>
        </p:nvCxnSpPr>
        <p:spPr>
          <a:xfrm flipV="1">
            <a:off x="3848100" y="3733800"/>
            <a:ext cx="1104900" cy="1981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5" idx="0"/>
          </p:cNvCxnSpPr>
          <p:nvPr/>
        </p:nvCxnSpPr>
        <p:spPr>
          <a:xfrm flipV="1">
            <a:off x="1409700" y="3733800"/>
            <a:ext cx="1104900" cy="1981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8" idx="2"/>
          </p:cNvCxnSpPr>
          <p:nvPr/>
        </p:nvCxnSpPr>
        <p:spPr>
          <a:xfrm>
            <a:off x="6057900" y="1828800"/>
            <a:ext cx="723900" cy="1905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0" idx="2"/>
          </p:cNvCxnSpPr>
          <p:nvPr/>
        </p:nvCxnSpPr>
        <p:spPr>
          <a:xfrm>
            <a:off x="2552700" y="1828800"/>
            <a:ext cx="952500" cy="1905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752600" y="2667000"/>
            <a:ext cx="1219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133600" y="2209800"/>
            <a:ext cx="4572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1828800" y="2667000"/>
            <a:ext cx="3810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3124200" y="2971800"/>
            <a:ext cx="914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295400" y="1955884"/>
            <a:ext cx="137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Contributing Cause 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43000" y="3124200"/>
            <a:ext cx="137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Contributing Cause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2000" y="2514600"/>
            <a:ext cx="137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General Cause 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8600" y="2819400"/>
            <a:ext cx="137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General Cause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43800" y="8483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Effect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19800" y="838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Causes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7391400" y="914400"/>
            <a:ext cx="0" cy="5334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0" y="6477000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Last Revised: </a:t>
            </a:r>
            <a:fld id="{879627E1-DFDE-4558-A746-D19953E9096A}" type="datetime1">
              <a:rPr lang="en-US" sz="1200" smtClean="0"/>
              <a:pPr/>
              <a:t>10/7/2020</a:t>
            </a:fld>
            <a:endParaRPr lang="en-US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7239000" y="64770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Page </a:t>
            </a:r>
            <a:fld id="{48634529-4E89-46F9-A85E-C5E04AFB0A8C}" type="slidenum">
              <a:rPr lang="en-US" sz="1200" smtClean="0"/>
              <a:pPr algn="r"/>
              <a:t>1</a:t>
            </a:fld>
            <a:r>
              <a:rPr lang="en-US" sz="1200"/>
              <a:t> </a:t>
            </a:r>
            <a:r>
              <a:rPr lang="en-US" sz="1200" dirty="0"/>
              <a:t>of 1</a:t>
            </a:r>
            <a:endParaRPr lang="en-US" sz="1000" dirty="0"/>
          </a:p>
        </p:txBody>
      </p:sp>
      <p:sp>
        <p:nvSpPr>
          <p:cNvPr id="41" name="Multiply 16">
            <a:extLst>
              <a:ext uri="{FF2B5EF4-FFF2-40B4-BE49-F238E27FC236}">
                <a16:creationId xmlns:a16="http://schemas.microsoft.com/office/drawing/2014/main" id="{37D790B9-12E8-4DB1-ACFD-A3F8B4156A03}"/>
              </a:ext>
            </a:extLst>
          </p:cNvPr>
          <p:cNvSpPr/>
          <p:nvPr/>
        </p:nvSpPr>
        <p:spPr>
          <a:xfrm>
            <a:off x="230656" y="478967"/>
            <a:ext cx="455144" cy="369413"/>
          </a:xfrm>
          <a:prstGeom prst="mathMultiply">
            <a:avLst>
              <a:gd name="adj1" fmla="val 6666"/>
            </a:avLst>
          </a:prstGeom>
          <a:solidFill>
            <a:srgbClr val="C00000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88">
            <a:extLst>
              <a:ext uri="{FF2B5EF4-FFF2-40B4-BE49-F238E27FC236}">
                <a16:creationId xmlns:a16="http://schemas.microsoft.com/office/drawing/2014/main" id="{5C9F5E48-48EC-464D-BBA3-1CED92FACB1C}"/>
              </a:ext>
            </a:extLst>
          </p:cNvPr>
          <p:cNvSpPr/>
          <p:nvPr/>
        </p:nvSpPr>
        <p:spPr>
          <a:xfrm>
            <a:off x="270983" y="194765"/>
            <a:ext cx="365030" cy="273432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6C1690E-6015-4CF9-BFC4-CC4A4494B596}"/>
              </a:ext>
            </a:extLst>
          </p:cNvPr>
          <p:cNvSpPr txBox="1"/>
          <p:nvPr/>
        </p:nvSpPr>
        <p:spPr>
          <a:xfrm>
            <a:off x="654078" y="200230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 scope for project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ED70402-43A3-45BB-A788-A8C048F49606}"/>
              </a:ext>
            </a:extLst>
          </p:cNvPr>
          <p:cNvSpPr txBox="1"/>
          <p:nvPr/>
        </p:nvSpPr>
        <p:spPr>
          <a:xfrm>
            <a:off x="654078" y="561201"/>
            <a:ext cx="1761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Out of scope for project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7D2C35C-8EDD-4A8F-B229-991D16B9BE7C}"/>
              </a:ext>
            </a:extLst>
          </p:cNvPr>
          <p:cNvSpPr txBox="1"/>
          <p:nvPr/>
        </p:nvSpPr>
        <p:spPr>
          <a:xfrm>
            <a:off x="285321" y="710625"/>
            <a:ext cx="476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E7E316D-C1ED-4656-86EB-FF2C6E942C03}"/>
              </a:ext>
            </a:extLst>
          </p:cNvPr>
          <p:cNvSpPr txBox="1"/>
          <p:nvPr/>
        </p:nvSpPr>
        <p:spPr>
          <a:xfrm>
            <a:off x="609440" y="914176"/>
            <a:ext cx="1761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Need to investigate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0780EE0-778C-4EFC-89AD-325C34F834F3}"/>
              </a:ext>
            </a:extLst>
          </p:cNvPr>
          <p:cNvCxnSpPr>
            <a:cxnSpLocks/>
          </p:cNvCxnSpPr>
          <p:nvPr/>
        </p:nvCxnSpPr>
        <p:spPr>
          <a:xfrm>
            <a:off x="-1028700" y="1638300"/>
            <a:ext cx="284085" cy="3175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9CF6C08-1982-4121-88B9-6F781EDAB668}"/>
              </a:ext>
            </a:extLst>
          </p:cNvPr>
          <p:cNvCxnSpPr>
            <a:cxnSpLocks/>
          </p:cNvCxnSpPr>
          <p:nvPr/>
        </p:nvCxnSpPr>
        <p:spPr>
          <a:xfrm flipV="1">
            <a:off x="-1111926" y="2044868"/>
            <a:ext cx="367311" cy="2411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CB14D3D-C18F-445C-AF33-D3980898DD76}"/>
              </a:ext>
            </a:extLst>
          </p:cNvPr>
          <p:cNvCxnSpPr>
            <a:cxnSpLocks/>
          </p:cNvCxnSpPr>
          <p:nvPr/>
        </p:nvCxnSpPr>
        <p:spPr>
          <a:xfrm flipH="1">
            <a:off x="-1079748" y="2358212"/>
            <a:ext cx="386179" cy="28334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2BCA49F-0857-45B8-AB54-B524D3472E3F}"/>
              </a:ext>
            </a:extLst>
          </p:cNvPr>
          <p:cNvCxnSpPr>
            <a:cxnSpLocks/>
          </p:cNvCxnSpPr>
          <p:nvPr/>
        </p:nvCxnSpPr>
        <p:spPr>
          <a:xfrm flipH="1" flipV="1">
            <a:off x="-1073271" y="2713770"/>
            <a:ext cx="446842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0C81487A-54A6-4C8A-A38C-DC68C4B4EA7D}"/>
              </a:ext>
            </a:extLst>
          </p:cNvPr>
          <p:cNvSpPr txBox="1"/>
          <p:nvPr/>
        </p:nvSpPr>
        <p:spPr>
          <a:xfrm>
            <a:off x="-1447756" y="3324992"/>
            <a:ext cx="137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Contributing Cause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ED7AB84-AF72-4584-A8EE-879595F8DC88}"/>
              </a:ext>
            </a:extLst>
          </p:cNvPr>
          <p:cNvSpPr txBox="1"/>
          <p:nvPr/>
        </p:nvSpPr>
        <p:spPr>
          <a:xfrm>
            <a:off x="-1430415" y="4728746"/>
            <a:ext cx="137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General Cause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CD7E5FB-9925-43AB-8083-D69768D1D70A}"/>
              </a:ext>
            </a:extLst>
          </p:cNvPr>
          <p:cNvSpPr txBox="1"/>
          <p:nvPr/>
        </p:nvSpPr>
        <p:spPr>
          <a:xfrm>
            <a:off x="-1420428" y="3680550"/>
            <a:ext cx="9737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Contributing Cause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6EC6E5B-155A-4A5D-B537-E64487D4FE84}"/>
              </a:ext>
            </a:extLst>
          </p:cNvPr>
          <p:cNvSpPr txBox="1"/>
          <p:nvPr/>
        </p:nvSpPr>
        <p:spPr>
          <a:xfrm>
            <a:off x="-1404151" y="5148885"/>
            <a:ext cx="8232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General Cause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58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UW Health - UWHC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Fishbone Diagram Template</dc:title>
  <dc:subject/>
  <dc:creator>Whitney Stalsberg</dc:creator>
  <cp:keywords>Cause and Effect Diagram, Fishbone Diagram, Fishbone, Ishakawa Diagram</cp:keywords>
  <cp:lastModifiedBy>Sobczak Stephanie G</cp:lastModifiedBy>
  <cp:revision>30</cp:revision>
  <dcterms:created xsi:type="dcterms:W3CDTF">2011-09-16T19:20:07Z</dcterms:created>
  <dcterms:modified xsi:type="dcterms:W3CDTF">2020-10-07T21:44:20Z</dcterms:modified>
</cp:coreProperties>
</file>