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87" r:id="rId5"/>
    <p:sldId id="259" r:id="rId6"/>
    <p:sldId id="265" r:id="rId7"/>
    <p:sldId id="275" r:id="rId8"/>
    <p:sldId id="277" r:id="rId9"/>
    <p:sldId id="279" r:id="rId10"/>
    <p:sldId id="280" r:id="rId11"/>
    <p:sldId id="281" r:id="rId12"/>
    <p:sldId id="282" r:id="rId13"/>
    <p:sldId id="268" r:id="rId14"/>
    <p:sldId id="289" r:id="rId15"/>
    <p:sldId id="285" r:id="rId16"/>
    <p:sldId id="288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8"/>
            <p14:sldId id="260"/>
            <p14:sldId id="287"/>
            <p14:sldId id="259"/>
            <p14:sldId id="265"/>
            <p14:sldId id="275"/>
            <p14:sldId id="277"/>
            <p14:sldId id="279"/>
            <p14:sldId id="280"/>
            <p14:sldId id="281"/>
            <p14:sldId id="282"/>
            <p14:sldId id="268"/>
            <p14:sldId id="289"/>
            <p14:sldId id="285"/>
            <p14:sldId id="28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1DD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64083" autoAdjust="0"/>
  </p:normalViewPr>
  <p:slideViewPr>
    <p:cSldViewPr>
      <p:cViewPr varScale="1">
        <p:scale>
          <a:sx n="63" d="100"/>
          <a:sy n="63" d="100"/>
        </p:scale>
        <p:origin x="204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l, Victoria L" userId="bea2ce9f-b304-4c50-9964-aaf48be1c684" providerId="ADAL" clId="{0D83121C-4E60-484F-8D68-EAD0FF393EB2}"/>
    <pc:docChg chg="modSld">
      <pc:chgData name="Kennel, Victoria L" userId="bea2ce9f-b304-4c50-9964-aaf48be1c684" providerId="ADAL" clId="{0D83121C-4E60-484F-8D68-EAD0FF393EB2}" dt="2022-05-02T20:58:23.702" v="7" actId="6549"/>
      <pc:docMkLst>
        <pc:docMk/>
      </pc:docMkLst>
      <pc:sldChg chg="modNotesTx">
        <pc:chgData name="Kennel, Victoria L" userId="bea2ce9f-b304-4c50-9964-aaf48be1c684" providerId="ADAL" clId="{0D83121C-4E60-484F-8D68-EAD0FF393EB2}" dt="2022-05-02T20:58:00.277" v="0" actId="6549"/>
        <pc:sldMkLst>
          <pc:docMk/>
          <pc:sldMk cId="3494641265" sldId="259"/>
        </pc:sldMkLst>
      </pc:sldChg>
      <pc:sldChg chg="modNotesTx">
        <pc:chgData name="Kennel, Victoria L" userId="bea2ce9f-b304-4c50-9964-aaf48be1c684" providerId="ADAL" clId="{0D83121C-4E60-484F-8D68-EAD0FF393EB2}" dt="2022-05-02T20:58:06.633" v="1" actId="6549"/>
        <pc:sldMkLst>
          <pc:docMk/>
          <pc:sldMk cId="4206902024" sldId="265"/>
        </pc:sldMkLst>
      </pc:sldChg>
      <pc:sldChg chg="modNotesTx">
        <pc:chgData name="Kennel, Victoria L" userId="bea2ce9f-b304-4c50-9964-aaf48be1c684" providerId="ADAL" clId="{0D83121C-4E60-484F-8D68-EAD0FF393EB2}" dt="2022-05-02T20:58:09.667" v="2" actId="6549"/>
        <pc:sldMkLst>
          <pc:docMk/>
          <pc:sldMk cId="181661316" sldId="275"/>
        </pc:sldMkLst>
      </pc:sldChg>
      <pc:sldChg chg="modNotesTx">
        <pc:chgData name="Kennel, Victoria L" userId="bea2ce9f-b304-4c50-9964-aaf48be1c684" providerId="ADAL" clId="{0D83121C-4E60-484F-8D68-EAD0FF393EB2}" dt="2022-05-02T20:58:14.790" v="4" actId="6549"/>
        <pc:sldMkLst>
          <pc:docMk/>
          <pc:sldMk cId="3838793013" sldId="277"/>
        </pc:sldMkLst>
      </pc:sldChg>
      <pc:sldChg chg="modNotesTx">
        <pc:chgData name="Kennel, Victoria L" userId="bea2ce9f-b304-4c50-9964-aaf48be1c684" providerId="ADAL" clId="{0D83121C-4E60-484F-8D68-EAD0FF393EB2}" dt="2022-05-02T20:58:16.832" v="5" actId="6549"/>
        <pc:sldMkLst>
          <pc:docMk/>
          <pc:sldMk cId="385583187" sldId="279"/>
        </pc:sldMkLst>
      </pc:sldChg>
      <pc:sldChg chg="modNotesTx">
        <pc:chgData name="Kennel, Victoria L" userId="bea2ce9f-b304-4c50-9964-aaf48be1c684" providerId="ADAL" clId="{0D83121C-4E60-484F-8D68-EAD0FF393EB2}" dt="2022-05-02T20:58:19.268" v="6" actId="6549"/>
        <pc:sldMkLst>
          <pc:docMk/>
          <pc:sldMk cId="2285946832" sldId="280"/>
        </pc:sldMkLst>
      </pc:sldChg>
      <pc:sldChg chg="modNotesTx">
        <pc:chgData name="Kennel, Victoria L" userId="bea2ce9f-b304-4c50-9964-aaf48be1c684" providerId="ADAL" clId="{0D83121C-4E60-484F-8D68-EAD0FF393EB2}" dt="2022-05-02T20:58:23.702" v="7" actId="6549"/>
        <pc:sldMkLst>
          <pc:docMk/>
          <pc:sldMk cId="3561778667" sldId="282"/>
        </pc:sldMkLst>
      </pc:sldChg>
    </pc:docChg>
  </pc:docChgLst>
  <pc:docChgLst>
    <pc:chgData name="Kennel, Victoria L" userId="S::victoria.kennel@unmc.edu::bea2ce9f-b304-4c50-9964-aaf48be1c684" providerId="AD" clId="Web-{B052026B-5F8C-0A76-DB25-AD3E5562D141}"/>
    <pc:docChg chg="modSld">
      <pc:chgData name="Kennel, Victoria L" userId="S::victoria.kennel@unmc.edu::bea2ce9f-b304-4c50-9964-aaf48be1c684" providerId="AD" clId="Web-{B052026B-5F8C-0A76-DB25-AD3E5562D141}" dt="2020-02-25T21:02:11.133" v="5" actId="20577"/>
      <pc:docMkLst>
        <pc:docMk/>
      </pc:docMkLst>
      <pc:sldChg chg="modSp">
        <pc:chgData name="Kennel, Victoria L" userId="S::victoria.kennel@unmc.edu::bea2ce9f-b304-4c50-9964-aaf48be1c684" providerId="AD" clId="Web-{B052026B-5F8C-0A76-DB25-AD3E5562D141}" dt="2020-02-25T21:02:11.133" v="4" actId="20577"/>
        <pc:sldMkLst>
          <pc:docMk/>
          <pc:sldMk cId="192615807" sldId="260"/>
        </pc:sldMkLst>
        <pc:spChg chg="mod">
          <ac:chgData name="Kennel, Victoria L" userId="S::victoria.kennel@unmc.edu::bea2ce9f-b304-4c50-9964-aaf48be1c684" providerId="AD" clId="Web-{B052026B-5F8C-0A76-DB25-AD3E5562D141}" dt="2020-02-25T21:02:11.133" v="4" actId="20577"/>
          <ac:spMkLst>
            <pc:docMk/>
            <pc:sldMk cId="192615807" sldId="260"/>
            <ac:spMk id="5" creationId="{00000000-0000-0000-0000-000000000000}"/>
          </ac:spMkLst>
        </pc:spChg>
      </pc:sldChg>
    </pc:docChg>
  </pc:docChgLst>
  <pc:docChgLst>
    <pc:chgData name="Kennel, Victoria L" userId="S::victoria.kennel@unmc.edu::bea2ce9f-b304-4c50-9964-aaf48be1c684" providerId="AD" clId="Web-{DF4616A2-A27D-C8D2-5461-27AD9CE7B531}"/>
    <pc:docChg chg="modSld sldOrd">
      <pc:chgData name="Kennel, Victoria L" userId="S::victoria.kennel@unmc.edu::bea2ce9f-b304-4c50-9964-aaf48be1c684" providerId="AD" clId="Web-{DF4616A2-A27D-C8D2-5461-27AD9CE7B531}" dt="2022-04-25T13:50:06.822" v="68" actId="20577"/>
      <pc:docMkLst>
        <pc:docMk/>
      </pc:docMkLst>
      <pc:sldChg chg="modSp ord">
        <pc:chgData name="Kennel, Victoria L" userId="S::victoria.kennel@unmc.edu::bea2ce9f-b304-4c50-9964-aaf48be1c684" providerId="AD" clId="Web-{DF4616A2-A27D-C8D2-5461-27AD9CE7B531}" dt="2022-04-25T13:50:06.822" v="68" actId="20577"/>
        <pc:sldMkLst>
          <pc:docMk/>
          <pc:sldMk cId="192615807" sldId="260"/>
        </pc:sldMkLst>
        <pc:spChg chg="mod">
          <ac:chgData name="Kennel, Victoria L" userId="S::victoria.kennel@unmc.edu::bea2ce9f-b304-4c50-9964-aaf48be1c684" providerId="AD" clId="Web-{DF4616A2-A27D-C8D2-5461-27AD9CE7B531}" dt="2022-04-25T13:43:00.621" v="3" actId="20577"/>
          <ac:spMkLst>
            <pc:docMk/>
            <pc:sldMk cId="192615807" sldId="260"/>
            <ac:spMk id="4" creationId="{00000000-0000-0000-0000-000000000000}"/>
          </ac:spMkLst>
        </pc:spChg>
        <pc:spChg chg="mod">
          <ac:chgData name="Kennel, Victoria L" userId="S::victoria.kennel@unmc.edu::bea2ce9f-b304-4c50-9964-aaf48be1c684" providerId="AD" clId="Web-{DF4616A2-A27D-C8D2-5461-27AD9CE7B531}" dt="2022-04-25T13:50:06.822" v="68" actId="20577"/>
          <ac:spMkLst>
            <pc:docMk/>
            <pc:sldMk cId="192615807" sldId="260"/>
            <ac:spMk id="5" creationId="{00000000-0000-0000-0000-000000000000}"/>
          </ac:spMkLst>
        </pc:spChg>
      </pc:sldChg>
    </pc:docChg>
  </pc:docChgLst>
  <pc:docChgLst>
    <pc:chgData name="Kennel, Victoria L" userId="S::victoria.kennel@unmc.edu::bea2ce9f-b304-4c50-9964-aaf48be1c684" providerId="AD" clId="Web-{3F7B5A35-1C56-D882-DC9D-B12C6771649A}"/>
    <pc:docChg chg="modSld">
      <pc:chgData name="Kennel, Victoria L" userId="S::victoria.kennel@unmc.edu::bea2ce9f-b304-4c50-9964-aaf48be1c684" providerId="AD" clId="Web-{3F7B5A35-1C56-D882-DC9D-B12C6771649A}" dt="2021-07-07T18:18:16.612" v="355"/>
      <pc:docMkLst>
        <pc:docMk/>
      </pc:docMkLst>
      <pc:sldChg chg="modNotes">
        <pc:chgData name="Kennel, Victoria L" userId="S::victoria.kennel@unmc.edu::bea2ce9f-b304-4c50-9964-aaf48be1c684" providerId="AD" clId="Web-{3F7B5A35-1C56-D882-DC9D-B12C6771649A}" dt="2021-07-07T18:17:51.221" v="341"/>
        <pc:sldMkLst>
          <pc:docMk/>
          <pc:sldMk cId="3494641265" sldId="259"/>
        </pc:sldMkLst>
      </pc:sldChg>
      <pc:sldChg chg="modNotes">
        <pc:chgData name="Kennel, Victoria L" userId="S::victoria.kennel@unmc.edu::bea2ce9f-b304-4c50-9964-aaf48be1c684" providerId="AD" clId="Web-{3F7B5A35-1C56-D882-DC9D-B12C6771649A}" dt="2021-07-07T18:18:16.612" v="355"/>
        <pc:sldMkLst>
          <pc:docMk/>
          <pc:sldMk cId="181661316" sldId="275"/>
        </pc:sldMkLst>
      </pc:sldChg>
      <pc:sldChg chg="modNotes">
        <pc:chgData name="Kennel, Victoria L" userId="S::victoria.kennel@unmc.edu::bea2ce9f-b304-4c50-9964-aaf48be1c684" providerId="AD" clId="Web-{3F7B5A35-1C56-D882-DC9D-B12C6771649A}" dt="2021-07-07T18:13:34.693" v="318"/>
        <pc:sldMkLst>
          <pc:docMk/>
          <pc:sldMk cId="2488097384" sldId="278"/>
        </pc:sldMkLst>
      </pc:sldChg>
    </pc:docChg>
  </pc:docChgLst>
  <pc:docChgLst>
    <pc:chgData name="Kennel, Victoria L" userId="S::victoria.kennel@unmc.edu::bea2ce9f-b304-4c50-9964-aaf48be1c684" providerId="AD" clId="Web-{467CD7E6-62D2-2029-6DDC-3E222537D3EF}"/>
    <pc:docChg chg="modSld sldOrd">
      <pc:chgData name="Kennel, Victoria L" userId="S::victoria.kennel@unmc.edu::bea2ce9f-b304-4c50-9964-aaf48be1c684" providerId="AD" clId="Web-{467CD7E6-62D2-2029-6DDC-3E222537D3EF}" dt="2021-07-08T19:53:34.541" v="812"/>
      <pc:docMkLst>
        <pc:docMk/>
      </pc:docMkLst>
      <pc:sldChg chg="modNotes">
        <pc:chgData name="Kennel, Victoria L" userId="S::victoria.kennel@unmc.edu::bea2ce9f-b304-4c50-9964-aaf48be1c684" providerId="AD" clId="Web-{467CD7E6-62D2-2029-6DDC-3E222537D3EF}" dt="2021-07-08T19:23:49.865" v="166"/>
        <pc:sldMkLst>
          <pc:docMk/>
          <pc:sldMk cId="3494641265" sldId="259"/>
        </pc:sldMkLst>
      </pc:sldChg>
      <pc:sldChg chg="ord">
        <pc:chgData name="Kennel, Victoria L" userId="S::victoria.kennel@unmc.edu::bea2ce9f-b304-4c50-9964-aaf48be1c684" providerId="AD" clId="Web-{467CD7E6-62D2-2029-6DDC-3E222537D3EF}" dt="2021-07-08T19:50:11.582" v="770"/>
        <pc:sldMkLst>
          <pc:docMk/>
          <pc:sldMk cId="192615807" sldId="260"/>
        </pc:sldMkLst>
      </pc:sldChg>
      <pc:sldChg chg="modNotes">
        <pc:chgData name="Kennel, Victoria L" userId="S::victoria.kennel@unmc.edu::bea2ce9f-b304-4c50-9964-aaf48be1c684" providerId="AD" clId="Web-{467CD7E6-62D2-2029-6DDC-3E222537D3EF}" dt="2021-07-08T19:38:13.796" v="539"/>
        <pc:sldMkLst>
          <pc:docMk/>
          <pc:sldMk cId="4206902024" sldId="265"/>
        </pc:sldMkLst>
      </pc:sldChg>
      <pc:sldChg chg="modSp modNotes">
        <pc:chgData name="Kennel, Victoria L" userId="S::victoria.kennel@unmc.edu::bea2ce9f-b304-4c50-9964-aaf48be1c684" providerId="AD" clId="Web-{467CD7E6-62D2-2029-6DDC-3E222537D3EF}" dt="2021-07-08T19:52:03.038" v="778"/>
        <pc:sldMkLst>
          <pc:docMk/>
          <pc:sldMk cId="2943158242" sldId="266"/>
        </pc:sldMkLst>
        <pc:spChg chg="mod">
          <ac:chgData name="Kennel, Victoria L" userId="S::victoria.kennel@unmc.edu::bea2ce9f-b304-4c50-9964-aaf48be1c684" providerId="AD" clId="Web-{467CD7E6-62D2-2029-6DDC-3E222537D3EF}" dt="2021-07-08T19:51:58.835" v="777" actId="20577"/>
          <ac:spMkLst>
            <pc:docMk/>
            <pc:sldMk cId="2943158242" sldId="266"/>
            <ac:spMk id="3" creationId="{00000000-0000-0000-0000-000000000000}"/>
          </ac:spMkLst>
        </pc:spChg>
      </pc:sldChg>
      <pc:sldChg chg="ord modNotes">
        <pc:chgData name="Kennel, Victoria L" userId="S::victoria.kennel@unmc.edu::bea2ce9f-b304-4c50-9964-aaf48be1c684" providerId="AD" clId="Web-{467CD7E6-62D2-2029-6DDC-3E222537D3EF}" dt="2021-07-08T19:53:34.541" v="812"/>
        <pc:sldMkLst>
          <pc:docMk/>
          <pc:sldMk cId="2999063002" sldId="269"/>
        </pc:sldMkLst>
      </pc:sldChg>
      <pc:sldChg chg="modNotes">
        <pc:chgData name="Kennel, Victoria L" userId="S::victoria.kennel@unmc.edu::bea2ce9f-b304-4c50-9964-aaf48be1c684" providerId="AD" clId="Web-{467CD7E6-62D2-2029-6DDC-3E222537D3EF}" dt="2021-07-08T19:37:50.420" v="534"/>
        <pc:sldMkLst>
          <pc:docMk/>
          <pc:sldMk cId="181661316" sldId="275"/>
        </pc:sldMkLst>
      </pc:sldChg>
      <pc:sldChg chg="modNotes">
        <pc:chgData name="Kennel, Victoria L" userId="S::victoria.kennel@unmc.edu::bea2ce9f-b304-4c50-9964-aaf48be1c684" providerId="AD" clId="Web-{467CD7E6-62D2-2029-6DDC-3E222537D3EF}" dt="2021-07-08T19:15:29.242" v="8"/>
        <pc:sldMkLst>
          <pc:docMk/>
          <pc:sldMk cId="2488097384" sldId="278"/>
        </pc:sldMkLst>
      </pc:sldChg>
      <pc:sldChg chg="ord">
        <pc:chgData name="Kennel, Victoria L" userId="S::victoria.kennel@unmc.edu::bea2ce9f-b304-4c50-9964-aaf48be1c684" providerId="AD" clId="Web-{467CD7E6-62D2-2029-6DDC-3E222537D3EF}" dt="2021-07-08T19:51:21.740" v="771"/>
        <pc:sldMkLst>
          <pc:docMk/>
          <pc:sldMk cId="385583187" sldId="279"/>
        </pc:sldMkLst>
      </pc:sldChg>
      <pc:sldChg chg="ord modNotes">
        <pc:chgData name="Kennel, Victoria L" userId="S::victoria.kennel@unmc.edu::bea2ce9f-b304-4c50-9964-aaf48be1c684" providerId="AD" clId="Web-{467CD7E6-62D2-2029-6DDC-3E222537D3EF}" dt="2021-07-08T19:52:43.039" v="784"/>
        <pc:sldMkLst>
          <pc:docMk/>
          <pc:sldMk cId="3561778667" sldId="282"/>
        </pc:sldMkLst>
      </pc:sldChg>
    </pc:docChg>
  </pc:docChgLst>
  <pc:docChgLst>
    <pc:chgData name="Kennel, Victoria L" userId="bea2ce9f-b304-4c50-9964-aaf48be1c684" providerId="ADAL" clId="{0C6ECFDB-8D52-49F8-96EE-15BC0AF794F9}"/>
    <pc:docChg chg="undo custSel addSld delSld modSld sldOrd modSection">
      <pc:chgData name="Kennel, Victoria L" userId="bea2ce9f-b304-4c50-9964-aaf48be1c684" providerId="ADAL" clId="{0C6ECFDB-8D52-49F8-96EE-15BC0AF794F9}" dt="2022-05-01T16:19:30.276" v="3067" actId="20577"/>
      <pc:docMkLst>
        <pc:docMk/>
      </pc:docMkLst>
      <pc:sldChg chg="modSp mod">
        <pc:chgData name="Kennel, Victoria L" userId="bea2ce9f-b304-4c50-9964-aaf48be1c684" providerId="ADAL" clId="{0C6ECFDB-8D52-49F8-96EE-15BC0AF794F9}" dt="2022-04-26T20:36:17.158" v="994" actId="404"/>
        <pc:sldMkLst>
          <pc:docMk/>
          <pc:sldMk cId="3494641265" sldId="259"/>
        </pc:sldMkLst>
        <pc:spChg chg="mod">
          <ac:chgData name="Kennel, Victoria L" userId="bea2ce9f-b304-4c50-9964-aaf48be1c684" providerId="ADAL" clId="{0C6ECFDB-8D52-49F8-96EE-15BC0AF794F9}" dt="2022-04-26T20:36:17.158" v="994" actId="404"/>
          <ac:spMkLst>
            <pc:docMk/>
            <pc:sldMk cId="3494641265" sldId="259"/>
            <ac:spMk id="4" creationId="{00000000-0000-0000-0000-000000000000}"/>
          </ac:spMkLst>
        </pc:spChg>
      </pc:sldChg>
      <pc:sldChg chg="modSp mod">
        <pc:chgData name="Kennel, Victoria L" userId="bea2ce9f-b304-4c50-9964-aaf48be1c684" providerId="ADAL" clId="{0C6ECFDB-8D52-49F8-96EE-15BC0AF794F9}" dt="2022-04-25T16:05:53.767" v="4" actId="1036"/>
        <pc:sldMkLst>
          <pc:docMk/>
          <pc:sldMk cId="192615807" sldId="260"/>
        </pc:sldMkLst>
        <pc:spChg chg="mod">
          <ac:chgData name="Kennel, Victoria L" userId="bea2ce9f-b304-4c50-9964-aaf48be1c684" providerId="ADAL" clId="{0C6ECFDB-8D52-49F8-96EE-15BC0AF794F9}" dt="2022-04-25T16:05:53.767" v="4" actId="1036"/>
          <ac:spMkLst>
            <pc:docMk/>
            <pc:sldMk cId="192615807" sldId="260"/>
            <ac:spMk id="5" creationId="{00000000-0000-0000-0000-000000000000}"/>
          </ac:spMkLst>
        </pc:spChg>
      </pc:sldChg>
      <pc:sldChg chg="addSp delSp modSp mod">
        <pc:chgData name="Kennel, Victoria L" userId="bea2ce9f-b304-4c50-9964-aaf48be1c684" providerId="ADAL" clId="{0C6ECFDB-8D52-49F8-96EE-15BC0AF794F9}" dt="2022-05-01T15:55:01.057" v="1878" actId="20577"/>
        <pc:sldMkLst>
          <pc:docMk/>
          <pc:sldMk cId="4206902024" sldId="265"/>
        </pc:sldMkLst>
        <pc:spChg chg="del mod">
          <ac:chgData name="Kennel, Victoria L" userId="bea2ce9f-b304-4c50-9964-aaf48be1c684" providerId="ADAL" clId="{0C6ECFDB-8D52-49F8-96EE-15BC0AF794F9}" dt="2022-04-26T20:54:10.784" v="1399" actId="478"/>
          <ac:spMkLst>
            <pc:docMk/>
            <pc:sldMk cId="4206902024" sldId="265"/>
            <ac:spMk id="3" creationId="{00000000-0000-0000-0000-000000000000}"/>
          </ac:spMkLst>
        </pc:spChg>
        <pc:spChg chg="add del mod">
          <ac:chgData name="Kennel, Victoria L" userId="bea2ce9f-b304-4c50-9964-aaf48be1c684" providerId="ADAL" clId="{0C6ECFDB-8D52-49F8-96EE-15BC0AF794F9}" dt="2022-04-26T20:54:12.531" v="1400" actId="478"/>
          <ac:spMkLst>
            <pc:docMk/>
            <pc:sldMk cId="4206902024" sldId="265"/>
            <ac:spMk id="6" creationId="{E3BB9219-A95B-4724-BA0D-5BF390137301}"/>
          </ac:spMkLst>
        </pc:spChg>
        <pc:graphicFrameChg chg="add mod modGraphic">
          <ac:chgData name="Kennel, Victoria L" userId="bea2ce9f-b304-4c50-9964-aaf48be1c684" providerId="ADAL" clId="{0C6ECFDB-8D52-49F8-96EE-15BC0AF794F9}" dt="2022-05-01T15:55:01.057" v="1878" actId="20577"/>
          <ac:graphicFrameMkLst>
            <pc:docMk/>
            <pc:sldMk cId="4206902024" sldId="265"/>
            <ac:graphicFrameMk id="4" creationId="{1C3FEEB1-547C-4F52-A7D5-3F07A1DF8149}"/>
          </ac:graphicFrameMkLst>
        </pc:graphicFrameChg>
      </pc:sldChg>
      <pc:sldChg chg="del">
        <pc:chgData name="Kennel, Victoria L" userId="bea2ce9f-b304-4c50-9964-aaf48be1c684" providerId="ADAL" clId="{0C6ECFDB-8D52-49F8-96EE-15BC0AF794F9}" dt="2022-04-26T19:11:14.186" v="920" actId="2696"/>
        <pc:sldMkLst>
          <pc:docMk/>
          <pc:sldMk cId="2943158242" sldId="266"/>
        </pc:sldMkLst>
      </pc:sldChg>
      <pc:sldChg chg="modSp mod">
        <pc:chgData name="Kennel, Victoria L" userId="bea2ce9f-b304-4c50-9964-aaf48be1c684" providerId="ADAL" clId="{0C6ECFDB-8D52-49F8-96EE-15BC0AF794F9}" dt="2022-04-26T14:04:41.892" v="21" actId="20577"/>
        <pc:sldMkLst>
          <pc:docMk/>
          <pc:sldMk cId="4229440793" sldId="268"/>
        </pc:sldMkLst>
        <pc:spChg chg="mod">
          <ac:chgData name="Kennel, Victoria L" userId="bea2ce9f-b304-4c50-9964-aaf48be1c684" providerId="ADAL" clId="{0C6ECFDB-8D52-49F8-96EE-15BC0AF794F9}" dt="2022-04-26T14:04:41.892" v="21" actId="20577"/>
          <ac:spMkLst>
            <pc:docMk/>
            <pc:sldMk cId="4229440793" sldId="268"/>
            <ac:spMk id="2" creationId="{00000000-0000-0000-0000-000000000000}"/>
          </ac:spMkLst>
        </pc:spChg>
      </pc:sldChg>
      <pc:sldChg chg="del">
        <pc:chgData name="Kennel, Victoria L" userId="bea2ce9f-b304-4c50-9964-aaf48be1c684" providerId="ADAL" clId="{0C6ECFDB-8D52-49F8-96EE-15BC0AF794F9}" dt="2022-04-26T15:56:39.193" v="510" actId="47"/>
        <pc:sldMkLst>
          <pc:docMk/>
          <pc:sldMk cId="2999063002" sldId="269"/>
        </pc:sldMkLst>
      </pc:sldChg>
      <pc:sldChg chg="modSp mod ord">
        <pc:chgData name="Kennel, Victoria L" userId="bea2ce9f-b304-4c50-9964-aaf48be1c684" providerId="ADAL" clId="{0C6ECFDB-8D52-49F8-96EE-15BC0AF794F9}" dt="2022-04-26T20:37:29.827" v="1049" actId="404"/>
        <pc:sldMkLst>
          <pc:docMk/>
          <pc:sldMk cId="181661316" sldId="275"/>
        </pc:sldMkLst>
        <pc:spChg chg="mod">
          <ac:chgData name="Kennel, Victoria L" userId="bea2ce9f-b304-4c50-9964-aaf48be1c684" providerId="ADAL" clId="{0C6ECFDB-8D52-49F8-96EE-15BC0AF794F9}" dt="2022-04-26T15:49:35.692" v="463" actId="20577"/>
          <ac:spMkLst>
            <pc:docMk/>
            <pc:sldMk cId="181661316" sldId="275"/>
            <ac:spMk id="2" creationId="{00000000-0000-0000-0000-000000000000}"/>
          </ac:spMkLst>
        </pc:spChg>
        <pc:graphicFrameChg chg="mod modGraphic">
          <ac:chgData name="Kennel, Victoria L" userId="bea2ce9f-b304-4c50-9964-aaf48be1c684" providerId="ADAL" clId="{0C6ECFDB-8D52-49F8-96EE-15BC0AF794F9}" dt="2022-04-26T20:37:29.827" v="1049" actId="404"/>
          <ac:graphicFrameMkLst>
            <pc:docMk/>
            <pc:sldMk cId="181661316" sldId="275"/>
            <ac:graphicFrameMk id="5" creationId="{00000000-0000-0000-0000-000000000000}"/>
          </ac:graphicFrameMkLst>
        </pc:graphicFrameChg>
      </pc:sldChg>
      <pc:sldChg chg="modSp mod ord">
        <pc:chgData name="Kennel, Victoria L" userId="bea2ce9f-b304-4c50-9964-aaf48be1c684" providerId="ADAL" clId="{0C6ECFDB-8D52-49F8-96EE-15BC0AF794F9}" dt="2022-05-01T16:05:35.337" v="2773" actId="1076"/>
        <pc:sldMkLst>
          <pc:docMk/>
          <pc:sldMk cId="3838793013" sldId="277"/>
        </pc:sldMkLst>
        <pc:spChg chg="mod">
          <ac:chgData name="Kennel, Victoria L" userId="bea2ce9f-b304-4c50-9964-aaf48be1c684" providerId="ADAL" clId="{0C6ECFDB-8D52-49F8-96EE-15BC0AF794F9}" dt="2022-04-26T20:36:58.448" v="1042" actId="404"/>
          <ac:spMkLst>
            <pc:docMk/>
            <pc:sldMk cId="3838793013" sldId="277"/>
            <ac:spMk id="2" creationId="{00000000-0000-0000-0000-000000000000}"/>
          </ac:spMkLst>
        </pc:spChg>
        <pc:spChg chg="mod">
          <ac:chgData name="Kennel, Victoria L" userId="bea2ce9f-b304-4c50-9964-aaf48be1c684" providerId="ADAL" clId="{0C6ECFDB-8D52-49F8-96EE-15BC0AF794F9}" dt="2022-05-01T16:05:35.337" v="2773" actId="1076"/>
          <ac:spMkLst>
            <pc:docMk/>
            <pc:sldMk cId="3838793013" sldId="277"/>
            <ac:spMk id="6" creationId="{00000000-0000-0000-0000-000000000000}"/>
          </ac:spMkLst>
        </pc:spChg>
        <pc:graphicFrameChg chg="mod">
          <ac:chgData name="Kennel, Victoria L" userId="bea2ce9f-b304-4c50-9964-aaf48be1c684" providerId="ADAL" clId="{0C6ECFDB-8D52-49F8-96EE-15BC0AF794F9}" dt="2022-04-26T15:58:14.464" v="618" actId="1076"/>
          <ac:graphicFrameMkLst>
            <pc:docMk/>
            <pc:sldMk cId="3838793013" sldId="277"/>
            <ac:graphicFrameMk id="5" creationId="{00000000-0000-0000-0000-000000000000}"/>
          </ac:graphicFrameMkLst>
        </pc:graphicFrameChg>
      </pc:sldChg>
      <pc:sldChg chg="del ord modNotesTx">
        <pc:chgData name="Kennel, Victoria L" userId="bea2ce9f-b304-4c50-9964-aaf48be1c684" providerId="ADAL" clId="{0C6ECFDB-8D52-49F8-96EE-15BC0AF794F9}" dt="2022-04-26T15:56:47.101" v="512" actId="47"/>
        <pc:sldMkLst>
          <pc:docMk/>
          <pc:sldMk cId="2488097384" sldId="278"/>
        </pc:sldMkLst>
      </pc:sldChg>
      <pc:sldChg chg="modSp mod ord">
        <pc:chgData name="Kennel, Victoria L" userId="bea2ce9f-b304-4c50-9964-aaf48be1c684" providerId="ADAL" clId="{0C6ECFDB-8D52-49F8-96EE-15BC0AF794F9}" dt="2022-05-01T16:19:30.276" v="3067" actId="20577"/>
        <pc:sldMkLst>
          <pc:docMk/>
          <pc:sldMk cId="385583187" sldId="279"/>
        </pc:sldMkLst>
        <pc:graphicFrameChg chg="add mod">
          <ac:chgData name="Kennel, Victoria L" userId="bea2ce9f-b304-4c50-9964-aaf48be1c684" providerId="ADAL" clId="{0C6ECFDB-8D52-49F8-96EE-15BC0AF794F9}" dt="2022-05-01T16:19:30.276" v="3067" actId="20577"/>
          <ac:graphicFrameMkLst>
            <pc:docMk/>
            <pc:sldMk cId="385583187" sldId="279"/>
            <ac:graphicFrameMk id="5" creationId="{00000000-0000-0000-0000-000000000000}"/>
          </ac:graphicFrameMkLst>
        </pc:graphicFrameChg>
      </pc:sldChg>
      <pc:sldChg chg="modSp mod ord">
        <pc:chgData name="Kennel, Victoria L" userId="bea2ce9f-b304-4c50-9964-aaf48be1c684" providerId="ADAL" clId="{0C6ECFDB-8D52-49F8-96EE-15BC0AF794F9}" dt="2022-05-01T16:05:17.398" v="2770" actId="14100"/>
        <pc:sldMkLst>
          <pc:docMk/>
          <pc:sldMk cId="2285946832" sldId="280"/>
        </pc:sldMkLst>
        <pc:spChg chg="mod">
          <ac:chgData name="Kennel, Victoria L" userId="bea2ce9f-b304-4c50-9964-aaf48be1c684" providerId="ADAL" clId="{0C6ECFDB-8D52-49F8-96EE-15BC0AF794F9}" dt="2022-05-01T16:05:17.398" v="2770" actId="14100"/>
          <ac:spMkLst>
            <pc:docMk/>
            <pc:sldMk cId="2285946832" sldId="280"/>
            <ac:spMk id="6" creationId="{00000000-0000-0000-0000-000000000000}"/>
          </ac:spMkLst>
        </pc:spChg>
        <pc:graphicFrameChg chg="mod">
          <ac:chgData name="Kennel, Victoria L" userId="bea2ce9f-b304-4c50-9964-aaf48be1c684" providerId="ADAL" clId="{0C6ECFDB-8D52-49F8-96EE-15BC0AF794F9}" dt="2022-05-01T16:05:03.231" v="2769" actId="20577"/>
          <ac:graphicFrameMkLst>
            <pc:docMk/>
            <pc:sldMk cId="2285946832" sldId="280"/>
            <ac:graphicFrameMk id="3" creationId="{00000000-0000-0000-0000-000000000000}"/>
          </ac:graphicFrameMkLst>
        </pc:graphicFrameChg>
      </pc:sldChg>
      <pc:sldChg chg="addSp modSp mod ord">
        <pc:chgData name="Kennel, Victoria L" userId="bea2ce9f-b304-4c50-9964-aaf48be1c684" providerId="ADAL" clId="{0C6ECFDB-8D52-49F8-96EE-15BC0AF794F9}" dt="2022-05-01T16:05:26.186" v="2771" actId="14100"/>
        <pc:sldMkLst>
          <pc:docMk/>
          <pc:sldMk cId="3061838279" sldId="281"/>
        </pc:sldMkLst>
        <pc:spChg chg="add mod">
          <ac:chgData name="Kennel, Victoria L" userId="bea2ce9f-b304-4c50-9964-aaf48be1c684" providerId="ADAL" clId="{0C6ECFDB-8D52-49F8-96EE-15BC0AF794F9}" dt="2022-05-01T16:05:26.186" v="2771" actId="14100"/>
          <ac:spMkLst>
            <pc:docMk/>
            <pc:sldMk cId="3061838279" sldId="281"/>
            <ac:spMk id="4" creationId="{1638B529-EB6D-4009-82B8-D464B2D42429}"/>
          </ac:spMkLst>
        </pc:spChg>
        <pc:graphicFrameChg chg="mod modGraphic">
          <ac:chgData name="Kennel, Victoria L" userId="bea2ce9f-b304-4c50-9964-aaf48be1c684" providerId="ADAL" clId="{0C6ECFDB-8D52-49F8-96EE-15BC0AF794F9}" dt="2022-04-26T20:52:09.706" v="1173"/>
          <ac:graphicFrameMkLst>
            <pc:docMk/>
            <pc:sldMk cId="3061838279" sldId="281"/>
            <ac:graphicFrameMk id="8" creationId="{00000000-0000-0000-0000-000000000000}"/>
          </ac:graphicFrameMkLst>
        </pc:graphicFrameChg>
      </pc:sldChg>
      <pc:sldChg chg="ord">
        <pc:chgData name="Kennel, Victoria L" userId="bea2ce9f-b304-4c50-9964-aaf48be1c684" providerId="ADAL" clId="{0C6ECFDB-8D52-49F8-96EE-15BC0AF794F9}" dt="2022-04-26T19:17:01.491" v="922"/>
        <pc:sldMkLst>
          <pc:docMk/>
          <pc:sldMk cId="3561778667" sldId="282"/>
        </pc:sldMkLst>
      </pc:sldChg>
      <pc:sldChg chg="del">
        <pc:chgData name="Kennel, Victoria L" userId="bea2ce9f-b304-4c50-9964-aaf48be1c684" providerId="ADAL" clId="{0C6ECFDB-8D52-49F8-96EE-15BC0AF794F9}" dt="2022-04-26T14:04:26.844" v="5" actId="2696"/>
        <pc:sldMkLst>
          <pc:docMk/>
          <pc:sldMk cId="2231548675" sldId="283"/>
        </pc:sldMkLst>
      </pc:sldChg>
      <pc:sldChg chg="modSp new mod">
        <pc:chgData name="Kennel, Victoria L" userId="bea2ce9f-b304-4c50-9964-aaf48be1c684" providerId="ADAL" clId="{0C6ECFDB-8D52-49F8-96EE-15BC0AF794F9}" dt="2022-04-26T16:02:19.432" v="661" actId="14"/>
        <pc:sldMkLst>
          <pc:docMk/>
          <pc:sldMk cId="134646531" sldId="285"/>
        </pc:sldMkLst>
        <pc:spChg chg="mod">
          <ac:chgData name="Kennel, Victoria L" userId="bea2ce9f-b304-4c50-9964-aaf48be1c684" providerId="ADAL" clId="{0C6ECFDB-8D52-49F8-96EE-15BC0AF794F9}" dt="2022-04-26T14:07:00.813" v="41" actId="20577"/>
          <ac:spMkLst>
            <pc:docMk/>
            <pc:sldMk cId="134646531" sldId="285"/>
            <ac:spMk id="2" creationId="{6911FC36-CC21-4EF0-8046-EAB5A4FE0495}"/>
          </ac:spMkLst>
        </pc:spChg>
        <pc:spChg chg="mod">
          <ac:chgData name="Kennel, Victoria L" userId="bea2ce9f-b304-4c50-9964-aaf48be1c684" providerId="ADAL" clId="{0C6ECFDB-8D52-49F8-96EE-15BC0AF794F9}" dt="2022-04-26T16:02:19.432" v="661" actId="14"/>
          <ac:spMkLst>
            <pc:docMk/>
            <pc:sldMk cId="134646531" sldId="285"/>
            <ac:spMk id="3" creationId="{F8CBF253-FD95-422D-A523-A45CAA2CD2A2}"/>
          </ac:spMkLst>
        </pc:spChg>
      </pc:sldChg>
      <pc:sldChg chg="new del">
        <pc:chgData name="Kennel, Victoria L" userId="bea2ce9f-b304-4c50-9964-aaf48be1c684" providerId="ADAL" clId="{0C6ECFDB-8D52-49F8-96EE-15BC0AF794F9}" dt="2022-04-26T15:57:04.481" v="513" actId="47"/>
        <pc:sldMkLst>
          <pc:docMk/>
          <pc:sldMk cId="2162998904" sldId="286"/>
        </pc:sldMkLst>
      </pc:sldChg>
      <pc:sldChg chg="addSp modSp new mod ord">
        <pc:chgData name="Kennel, Victoria L" userId="bea2ce9f-b304-4c50-9964-aaf48be1c684" providerId="ADAL" clId="{0C6ECFDB-8D52-49F8-96EE-15BC0AF794F9}" dt="2022-04-26T20:36:23.616" v="998" actId="1036"/>
        <pc:sldMkLst>
          <pc:docMk/>
          <pc:sldMk cId="159501948" sldId="287"/>
        </pc:sldMkLst>
        <pc:spChg chg="mod">
          <ac:chgData name="Kennel, Victoria L" userId="bea2ce9f-b304-4c50-9964-aaf48be1c684" providerId="ADAL" clId="{0C6ECFDB-8D52-49F8-96EE-15BC0AF794F9}" dt="2022-04-26T14:41:46.591" v="83" actId="20577"/>
          <ac:spMkLst>
            <pc:docMk/>
            <pc:sldMk cId="159501948" sldId="287"/>
            <ac:spMk id="2" creationId="{6AB87AEA-5DFA-4ED0-9C9B-1F9854E8C6E7}"/>
          </ac:spMkLst>
        </pc:spChg>
        <pc:spChg chg="mod">
          <ac:chgData name="Kennel, Victoria L" userId="bea2ce9f-b304-4c50-9964-aaf48be1c684" providerId="ADAL" clId="{0C6ECFDB-8D52-49F8-96EE-15BC0AF794F9}" dt="2022-04-26T20:36:23.616" v="998" actId="1036"/>
          <ac:spMkLst>
            <pc:docMk/>
            <pc:sldMk cId="159501948" sldId="287"/>
            <ac:spMk id="3" creationId="{971917B0-DA68-426B-9CCE-47F7922A8284}"/>
          </ac:spMkLst>
        </pc:spChg>
        <pc:spChg chg="add mod">
          <ac:chgData name="Kennel, Victoria L" userId="bea2ce9f-b304-4c50-9964-aaf48be1c684" providerId="ADAL" clId="{0C6ECFDB-8D52-49F8-96EE-15BC0AF794F9}" dt="2022-04-26T14:48:01.963" v="450" actId="1076"/>
          <ac:spMkLst>
            <pc:docMk/>
            <pc:sldMk cId="159501948" sldId="287"/>
            <ac:spMk id="4" creationId="{77E0613F-A587-4858-A4D8-AB2DFC77DDC3}"/>
          </ac:spMkLst>
        </pc:spChg>
      </pc:sldChg>
      <pc:sldChg chg="modSp new mod">
        <pc:chgData name="Kennel, Victoria L" userId="bea2ce9f-b304-4c50-9964-aaf48be1c684" providerId="ADAL" clId="{0C6ECFDB-8D52-49F8-96EE-15BC0AF794F9}" dt="2022-04-26T16:03:50.319" v="916" actId="20577"/>
        <pc:sldMkLst>
          <pc:docMk/>
          <pc:sldMk cId="2717550999" sldId="288"/>
        </pc:sldMkLst>
        <pc:spChg chg="mod">
          <ac:chgData name="Kennel, Victoria L" userId="bea2ce9f-b304-4c50-9964-aaf48be1c684" providerId="ADAL" clId="{0C6ECFDB-8D52-49F8-96EE-15BC0AF794F9}" dt="2022-04-26T16:02:26.543" v="683" actId="20577"/>
          <ac:spMkLst>
            <pc:docMk/>
            <pc:sldMk cId="2717550999" sldId="288"/>
            <ac:spMk id="2" creationId="{641A8EAA-05EA-4335-937D-E29AAAEC3957}"/>
          </ac:spMkLst>
        </pc:spChg>
        <pc:spChg chg="mod">
          <ac:chgData name="Kennel, Victoria L" userId="bea2ce9f-b304-4c50-9964-aaf48be1c684" providerId="ADAL" clId="{0C6ECFDB-8D52-49F8-96EE-15BC0AF794F9}" dt="2022-04-26T16:03:50.319" v="916" actId="20577"/>
          <ac:spMkLst>
            <pc:docMk/>
            <pc:sldMk cId="2717550999" sldId="288"/>
            <ac:spMk id="3" creationId="{8DEA88CE-1233-4AA7-8549-5BC7CD9D423D}"/>
          </ac:spMkLst>
        </pc:spChg>
      </pc:sldChg>
      <pc:sldChg chg="modSp new mod">
        <pc:chgData name="Kennel, Victoria L" userId="bea2ce9f-b304-4c50-9964-aaf48be1c684" providerId="ADAL" clId="{0C6ECFDB-8D52-49F8-96EE-15BC0AF794F9}" dt="2022-05-01T16:04:42.895" v="2750" actId="27636"/>
        <pc:sldMkLst>
          <pc:docMk/>
          <pc:sldMk cId="3441876324" sldId="289"/>
        </pc:sldMkLst>
        <pc:spChg chg="mod">
          <ac:chgData name="Kennel, Victoria L" userId="bea2ce9f-b304-4c50-9964-aaf48be1c684" providerId="ADAL" clId="{0C6ECFDB-8D52-49F8-96EE-15BC0AF794F9}" dt="2022-04-26T21:02:00.632" v="1478" actId="20577"/>
          <ac:spMkLst>
            <pc:docMk/>
            <pc:sldMk cId="3441876324" sldId="289"/>
            <ac:spMk id="2" creationId="{7DF2EA52-E034-4820-8FC3-FF1CAB19C534}"/>
          </ac:spMkLst>
        </pc:spChg>
        <pc:spChg chg="mod">
          <ac:chgData name="Kennel, Victoria L" userId="bea2ce9f-b304-4c50-9964-aaf48be1c684" providerId="ADAL" clId="{0C6ECFDB-8D52-49F8-96EE-15BC0AF794F9}" dt="2022-05-01T16:04:42.895" v="2750" actId="27636"/>
          <ac:spMkLst>
            <pc:docMk/>
            <pc:sldMk cId="3441876324" sldId="289"/>
            <ac:spMk id="3" creationId="{9F357045-F661-46C4-AFBB-30D88BEE2F91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B89A0-6B1E-43D7-A052-00BBC5AE354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CA52F7-44D8-4103-9C13-D63B74F89540}">
      <dgm:prSet phldrT="[Text]"/>
      <dgm:spPr/>
      <dgm:t>
        <a:bodyPr/>
        <a:lstStyle/>
        <a:p>
          <a:r>
            <a:rPr lang="en-US" dirty="0"/>
            <a:t>Composition</a:t>
          </a:r>
        </a:p>
      </dgm:t>
    </dgm:pt>
    <dgm:pt modelId="{C9644F3E-6979-400A-8E8B-437B7480947D}" type="parTrans" cxnId="{F16A6091-BAC9-4C8B-93B2-355130E10FC4}">
      <dgm:prSet/>
      <dgm:spPr/>
      <dgm:t>
        <a:bodyPr/>
        <a:lstStyle/>
        <a:p>
          <a:endParaRPr lang="en-US"/>
        </a:p>
      </dgm:t>
    </dgm:pt>
    <dgm:pt modelId="{04E3BCF4-E3C7-4312-980E-1C2545D6EAE0}" type="sibTrans" cxnId="{F16A6091-BAC9-4C8B-93B2-355130E10FC4}">
      <dgm:prSet/>
      <dgm:spPr/>
      <dgm:t>
        <a:bodyPr/>
        <a:lstStyle/>
        <a:p>
          <a:endParaRPr lang="en-US"/>
        </a:p>
      </dgm:t>
    </dgm:pt>
    <dgm:pt modelId="{D587F9F8-4BCC-4BCB-8401-1FB2FEE6B202}">
      <dgm:prSet phldrT="[Text]"/>
      <dgm:spPr/>
      <dgm:t>
        <a:bodyPr/>
        <a:lstStyle/>
        <a:p>
          <a:r>
            <a:rPr lang="en-US"/>
            <a:t>Processes</a:t>
          </a:r>
          <a:endParaRPr lang="en-US" dirty="0"/>
        </a:p>
      </dgm:t>
    </dgm:pt>
    <dgm:pt modelId="{14835F1C-8549-4A6B-9C78-DC1AE41FA79F}" type="parTrans" cxnId="{649BFDB0-D0A9-4CF4-A2DD-AD22354E6EA6}">
      <dgm:prSet/>
      <dgm:spPr/>
      <dgm:t>
        <a:bodyPr/>
        <a:lstStyle/>
        <a:p>
          <a:endParaRPr lang="en-US"/>
        </a:p>
      </dgm:t>
    </dgm:pt>
    <dgm:pt modelId="{7E82B20D-C5FD-44C6-9498-4A4E8B87D0BD}" type="sibTrans" cxnId="{649BFDB0-D0A9-4CF4-A2DD-AD22354E6EA6}">
      <dgm:prSet/>
      <dgm:spPr/>
      <dgm:t>
        <a:bodyPr/>
        <a:lstStyle/>
        <a:p>
          <a:endParaRPr lang="en-US"/>
        </a:p>
      </dgm:t>
    </dgm:pt>
    <dgm:pt modelId="{DE1FF1AD-1A8D-4CA2-85AF-C1E6A3D517EF}">
      <dgm:prSet phldrT="[Text]"/>
      <dgm:spPr/>
      <dgm:t>
        <a:bodyPr/>
        <a:lstStyle/>
        <a:p>
          <a:r>
            <a:rPr lang="en-US" dirty="0"/>
            <a:t>Performance</a:t>
          </a:r>
        </a:p>
      </dgm:t>
    </dgm:pt>
    <dgm:pt modelId="{4056B40D-6C4E-49BC-81A2-CC5CC6D5AADD}" type="parTrans" cxnId="{D93A6A42-0FF2-42E2-8044-2816555CC776}">
      <dgm:prSet/>
      <dgm:spPr/>
      <dgm:t>
        <a:bodyPr/>
        <a:lstStyle/>
        <a:p>
          <a:endParaRPr lang="en-US"/>
        </a:p>
      </dgm:t>
    </dgm:pt>
    <dgm:pt modelId="{5A2273CB-EAFB-4C7A-A766-AA0331EF6F7D}" type="sibTrans" cxnId="{D93A6A42-0FF2-42E2-8044-2816555CC776}">
      <dgm:prSet/>
      <dgm:spPr/>
      <dgm:t>
        <a:bodyPr/>
        <a:lstStyle/>
        <a:p>
          <a:endParaRPr lang="en-US"/>
        </a:p>
      </dgm:t>
    </dgm:pt>
    <dgm:pt modelId="{EA6120D6-C114-47F7-B3F2-B31847BC5A3D}" type="pres">
      <dgm:prSet presAssocID="{18EB89A0-6B1E-43D7-A052-00BBC5AE354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4D7C0AF-9500-4A8A-A535-10434E2A1ED9}" type="pres">
      <dgm:prSet presAssocID="{F9CA52F7-44D8-4103-9C13-D63B74F89540}" presName="Accent1" presStyleCnt="0"/>
      <dgm:spPr/>
    </dgm:pt>
    <dgm:pt modelId="{E850BA2E-7080-426D-96B1-74B59131747A}" type="pres">
      <dgm:prSet presAssocID="{F9CA52F7-44D8-4103-9C13-D63B74F89540}" presName="Accent" presStyleLbl="node1" presStyleIdx="0" presStyleCnt="3"/>
      <dgm:spPr/>
    </dgm:pt>
    <dgm:pt modelId="{40497760-2B76-41DF-BAC3-42C863A8F64A}" type="pres">
      <dgm:prSet presAssocID="{F9CA52F7-44D8-4103-9C13-D63B74F8954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B9B6A99-0466-4E21-96FC-2694AD1434B2}" type="pres">
      <dgm:prSet presAssocID="{D587F9F8-4BCC-4BCB-8401-1FB2FEE6B202}" presName="Accent2" presStyleCnt="0"/>
      <dgm:spPr/>
    </dgm:pt>
    <dgm:pt modelId="{2E18A49C-4D5A-45B5-A6E8-C3D4A3C6367B}" type="pres">
      <dgm:prSet presAssocID="{D587F9F8-4BCC-4BCB-8401-1FB2FEE6B202}" presName="Accent" presStyleLbl="node1" presStyleIdx="1" presStyleCnt="3"/>
      <dgm:spPr/>
    </dgm:pt>
    <dgm:pt modelId="{9ECCBAB9-7188-437C-829B-96AEB3BAB3F3}" type="pres">
      <dgm:prSet presAssocID="{D587F9F8-4BCC-4BCB-8401-1FB2FEE6B20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E706B08-5D7D-4A8D-A332-7B77E8CA3ABD}" type="pres">
      <dgm:prSet presAssocID="{DE1FF1AD-1A8D-4CA2-85AF-C1E6A3D517EF}" presName="Accent3" presStyleCnt="0"/>
      <dgm:spPr/>
    </dgm:pt>
    <dgm:pt modelId="{532FEAC9-6C3B-4E94-95F4-EF47CF0229B3}" type="pres">
      <dgm:prSet presAssocID="{DE1FF1AD-1A8D-4CA2-85AF-C1E6A3D517EF}" presName="Accent" presStyleLbl="node1" presStyleIdx="2" presStyleCnt="3"/>
      <dgm:spPr/>
    </dgm:pt>
    <dgm:pt modelId="{97EB5352-C08E-4DD7-8FED-E07A93CC2665}" type="pres">
      <dgm:prSet presAssocID="{DE1FF1AD-1A8D-4CA2-85AF-C1E6A3D517E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E98C43B-1560-4631-B10B-B9587D527506}" type="presOf" srcId="{D587F9F8-4BCC-4BCB-8401-1FB2FEE6B202}" destId="{9ECCBAB9-7188-437C-829B-96AEB3BAB3F3}" srcOrd="0" destOrd="0" presId="urn:microsoft.com/office/officeart/2009/layout/CircleArrowProcess"/>
    <dgm:cxn modelId="{7DC5713F-0D9D-45DE-A1DC-199F3B529F7F}" type="presOf" srcId="{DE1FF1AD-1A8D-4CA2-85AF-C1E6A3D517EF}" destId="{97EB5352-C08E-4DD7-8FED-E07A93CC2665}" srcOrd="0" destOrd="0" presId="urn:microsoft.com/office/officeart/2009/layout/CircleArrowProcess"/>
    <dgm:cxn modelId="{D93A6A42-0FF2-42E2-8044-2816555CC776}" srcId="{18EB89A0-6B1E-43D7-A052-00BBC5AE3545}" destId="{DE1FF1AD-1A8D-4CA2-85AF-C1E6A3D517EF}" srcOrd="2" destOrd="0" parTransId="{4056B40D-6C4E-49BC-81A2-CC5CC6D5AADD}" sibTransId="{5A2273CB-EAFB-4C7A-A766-AA0331EF6F7D}"/>
    <dgm:cxn modelId="{C38E4C53-A23E-48A6-8BCC-5DF5DAA16290}" type="presOf" srcId="{18EB89A0-6B1E-43D7-A052-00BBC5AE3545}" destId="{EA6120D6-C114-47F7-B3F2-B31847BC5A3D}" srcOrd="0" destOrd="0" presId="urn:microsoft.com/office/officeart/2009/layout/CircleArrowProcess"/>
    <dgm:cxn modelId="{F16A6091-BAC9-4C8B-93B2-355130E10FC4}" srcId="{18EB89A0-6B1E-43D7-A052-00BBC5AE3545}" destId="{F9CA52F7-44D8-4103-9C13-D63B74F89540}" srcOrd="0" destOrd="0" parTransId="{C9644F3E-6979-400A-8E8B-437B7480947D}" sibTransId="{04E3BCF4-E3C7-4312-980E-1C2545D6EAE0}"/>
    <dgm:cxn modelId="{649BFDB0-D0A9-4CF4-A2DD-AD22354E6EA6}" srcId="{18EB89A0-6B1E-43D7-A052-00BBC5AE3545}" destId="{D587F9F8-4BCC-4BCB-8401-1FB2FEE6B202}" srcOrd="1" destOrd="0" parTransId="{14835F1C-8549-4A6B-9C78-DC1AE41FA79F}" sibTransId="{7E82B20D-C5FD-44C6-9498-4A4E8B87D0BD}"/>
    <dgm:cxn modelId="{116CD4E8-88BB-4B91-9B2C-78731D16F7B4}" type="presOf" srcId="{F9CA52F7-44D8-4103-9C13-D63B74F89540}" destId="{40497760-2B76-41DF-BAC3-42C863A8F64A}" srcOrd="0" destOrd="0" presId="urn:microsoft.com/office/officeart/2009/layout/CircleArrowProcess"/>
    <dgm:cxn modelId="{12A4F317-FF25-4363-A5AA-70E48A31C2FE}" type="presParOf" srcId="{EA6120D6-C114-47F7-B3F2-B31847BC5A3D}" destId="{94D7C0AF-9500-4A8A-A535-10434E2A1ED9}" srcOrd="0" destOrd="0" presId="urn:microsoft.com/office/officeart/2009/layout/CircleArrowProcess"/>
    <dgm:cxn modelId="{CC5A3EB1-D0B6-4900-A467-64E1A08E6E91}" type="presParOf" srcId="{94D7C0AF-9500-4A8A-A535-10434E2A1ED9}" destId="{E850BA2E-7080-426D-96B1-74B59131747A}" srcOrd="0" destOrd="0" presId="urn:microsoft.com/office/officeart/2009/layout/CircleArrowProcess"/>
    <dgm:cxn modelId="{0D54209F-0B71-4A07-84B9-AA99DE86190D}" type="presParOf" srcId="{EA6120D6-C114-47F7-B3F2-B31847BC5A3D}" destId="{40497760-2B76-41DF-BAC3-42C863A8F64A}" srcOrd="1" destOrd="0" presId="urn:microsoft.com/office/officeart/2009/layout/CircleArrowProcess"/>
    <dgm:cxn modelId="{6A38279B-C2D1-42B1-8AA2-5626B9A8F198}" type="presParOf" srcId="{EA6120D6-C114-47F7-B3F2-B31847BC5A3D}" destId="{4B9B6A99-0466-4E21-96FC-2694AD1434B2}" srcOrd="2" destOrd="0" presId="urn:microsoft.com/office/officeart/2009/layout/CircleArrowProcess"/>
    <dgm:cxn modelId="{D98AE446-B4A1-44D1-AB5D-0896F7E89590}" type="presParOf" srcId="{4B9B6A99-0466-4E21-96FC-2694AD1434B2}" destId="{2E18A49C-4D5A-45B5-A6E8-C3D4A3C6367B}" srcOrd="0" destOrd="0" presId="urn:microsoft.com/office/officeart/2009/layout/CircleArrowProcess"/>
    <dgm:cxn modelId="{96522B88-0A46-4F9A-933B-F377C38F32EA}" type="presParOf" srcId="{EA6120D6-C114-47F7-B3F2-B31847BC5A3D}" destId="{9ECCBAB9-7188-437C-829B-96AEB3BAB3F3}" srcOrd="3" destOrd="0" presId="urn:microsoft.com/office/officeart/2009/layout/CircleArrowProcess"/>
    <dgm:cxn modelId="{54135EE5-DF07-4B6F-9796-9B6E365A78A2}" type="presParOf" srcId="{EA6120D6-C114-47F7-B3F2-B31847BC5A3D}" destId="{AE706B08-5D7D-4A8D-A332-7B77E8CA3ABD}" srcOrd="4" destOrd="0" presId="urn:microsoft.com/office/officeart/2009/layout/CircleArrowProcess"/>
    <dgm:cxn modelId="{41C19FB1-25B6-4B2E-9F79-62EEC3C856C3}" type="presParOf" srcId="{AE706B08-5D7D-4A8D-A332-7B77E8CA3ABD}" destId="{532FEAC9-6C3B-4E94-95F4-EF47CF0229B3}" srcOrd="0" destOrd="0" presId="urn:microsoft.com/office/officeart/2009/layout/CircleArrowProcess"/>
    <dgm:cxn modelId="{00A150A9-F9E3-465B-A993-FBA201C72CB1}" type="presParOf" srcId="{EA6120D6-C114-47F7-B3F2-B31847BC5A3D}" destId="{97EB5352-C08E-4DD7-8FED-E07A93CC266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56476-517F-4FA8-AA65-043200888E4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9B051-22DB-459E-884E-4244D190A66F}">
      <dgm:prSet phldrT="[Text]"/>
      <dgm:spPr/>
      <dgm:t>
        <a:bodyPr/>
        <a:lstStyle/>
        <a:p>
          <a:r>
            <a:rPr lang="en-US" b="1" dirty="0"/>
            <a:t>Team Goals</a:t>
          </a:r>
        </a:p>
        <a:p>
          <a:r>
            <a:rPr lang="en-US" dirty="0"/>
            <a:t>What is our charge? Revisit project aim statement, strategic goals/plans</a:t>
          </a:r>
        </a:p>
      </dgm:t>
    </dgm:pt>
    <dgm:pt modelId="{B7CFB5F7-7793-49B1-9240-3CB8F500FD2C}" type="parTrans" cxnId="{C3985AD8-9B43-4A34-A0F6-5B2C0E07E66A}">
      <dgm:prSet/>
      <dgm:spPr/>
      <dgm:t>
        <a:bodyPr/>
        <a:lstStyle/>
        <a:p>
          <a:endParaRPr lang="en-US"/>
        </a:p>
      </dgm:t>
    </dgm:pt>
    <dgm:pt modelId="{3DA1F639-CF87-47B8-869E-C9399DAB80E2}" type="sibTrans" cxnId="{C3985AD8-9B43-4A34-A0F6-5B2C0E07E66A}">
      <dgm:prSet/>
      <dgm:spPr/>
      <dgm:t>
        <a:bodyPr/>
        <a:lstStyle/>
        <a:p>
          <a:endParaRPr lang="en-US"/>
        </a:p>
      </dgm:t>
    </dgm:pt>
    <dgm:pt modelId="{045053F2-870D-4261-B6D1-9EBC9F5B94B2}">
      <dgm:prSet phldrT="[Text]"/>
      <dgm:spPr/>
      <dgm:t>
        <a:bodyPr/>
        <a:lstStyle/>
        <a:p>
          <a:r>
            <a:rPr lang="en-US" b="1" dirty="0"/>
            <a:t>Clear roles and responsibilities</a:t>
          </a:r>
        </a:p>
        <a:p>
          <a:r>
            <a:rPr lang="en-US" dirty="0"/>
            <a:t>Who does what? And by when?</a:t>
          </a:r>
        </a:p>
      </dgm:t>
    </dgm:pt>
    <dgm:pt modelId="{92DDD549-4F99-41DC-B7EA-5B00103C01E9}" type="parTrans" cxnId="{ECA66684-0C2E-44D5-9F62-2C424F193B47}">
      <dgm:prSet/>
      <dgm:spPr/>
      <dgm:t>
        <a:bodyPr/>
        <a:lstStyle/>
        <a:p>
          <a:endParaRPr lang="en-US"/>
        </a:p>
      </dgm:t>
    </dgm:pt>
    <dgm:pt modelId="{37FBE3C9-BF2D-4D5D-A2FF-1B767A2411A5}" type="sibTrans" cxnId="{ECA66684-0C2E-44D5-9F62-2C424F193B47}">
      <dgm:prSet/>
      <dgm:spPr/>
      <dgm:t>
        <a:bodyPr/>
        <a:lstStyle/>
        <a:p>
          <a:endParaRPr lang="en-US"/>
        </a:p>
      </dgm:t>
    </dgm:pt>
    <dgm:pt modelId="{2319D38D-F834-4DBD-A10B-334332B61C85}">
      <dgm:prSet phldrT="[Text]"/>
      <dgm:spPr/>
      <dgm:t>
        <a:bodyPr/>
        <a:lstStyle/>
        <a:p>
          <a:r>
            <a:rPr lang="en-US" b="1" dirty="0"/>
            <a:t>Team members</a:t>
          </a:r>
        </a:p>
        <a:p>
          <a:r>
            <a:rPr lang="en-US" dirty="0"/>
            <a:t>Expertise, knowledge, skills, abilities</a:t>
          </a:r>
        </a:p>
        <a:p>
          <a:r>
            <a:rPr lang="en-US" dirty="0"/>
            <a:t>Personality and values</a:t>
          </a:r>
        </a:p>
      </dgm:t>
    </dgm:pt>
    <dgm:pt modelId="{A1E19608-E206-4B07-953B-51F322ACCC71}" type="parTrans" cxnId="{778CA69C-03EC-41FC-94DD-77B1A41B03AB}">
      <dgm:prSet/>
      <dgm:spPr/>
      <dgm:t>
        <a:bodyPr/>
        <a:lstStyle/>
        <a:p>
          <a:endParaRPr lang="en-US"/>
        </a:p>
      </dgm:t>
    </dgm:pt>
    <dgm:pt modelId="{44128335-7B0D-47DD-8149-449C41DDB565}" type="sibTrans" cxnId="{778CA69C-03EC-41FC-94DD-77B1A41B03AB}">
      <dgm:prSet/>
      <dgm:spPr/>
      <dgm:t>
        <a:bodyPr/>
        <a:lstStyle/>
        <a:p>
          <a:endParaRPr lang="en-US"/>
        </a:p>
      </dgm:t>
    </dgm:pt>
    <dgm:pt modelId="{93D529F8-5132-453C-861D-976DB7D5D0B4}" type="pres">
      <dgm:prSet presAssocID="{BB556476-517F-4FA8-AA65-043200888E4A}" presName="Name0" presStyleCnt="0">
        <dgm:presLayoutVars>
          <dgm:dir/>
          <dgm:resizeHandles val="exact"/>
        </dgm:presLayoutVars>
      </dgm:prSet>
      <dgm:spPr/>
    </dgm:pt>
    <dgm:pt modelId="{789A310B-FD58-47A3-BC0C-886C19DDD82E}" type="pres">
      <dgm:prSet presAssocID="{04B9B051-22DB-459E-884E-4244D190A66F}" presName="composite" presStyleCnt="0"/>
      <dgm:spPr/>
    </dgm:pt>
    <dgm:pt modelId="{9C52631C-1678-4173-8B05-11936E8CF3B5}" type="pres">
      <dgm:prSet presAssocID="{04B9B051-22DB-459E-884E-4244D190A66F}" presName="rect1" presStyleLbl="trAlignAcc1" presStyleIdx="0" presStyleCnt="3">
        <dgm:presLayoutVars>
          <dgm:bulletEnabled val="1"/>
        </dgm:presLayoutVars>
      </dgm:prSet>
      <dgm:spPr/>
    </dgm:pt>
    <dgm:pt modelId="{042F696F-3806-4F86-B92F-6304C8C9B867}" type="pres">
      <dgm:prSet presAssocID="{04B9B051-22DB-459E-884E-4244D190A66F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9BD2AE27-D30E-4F1F-A32F-9A78587AF2CA}" type="pres">
      <dgm:prSet presAssocID="{3DA1F639-CF87-47B8-869E-C9399DAB80E2}" presName="sibTrans" presStyleCnt="0"/>
      <dgm:spPr/>
    </dgm:pt>
    <dgm:pt modelId="{6452264E-A255-4894-8C4C-90CCC9E7C9F9}" type="pres">
      <dgm:prSet presAssocID="{045053F2-870D-4261-B6D1-9EBC9F5B94B2}" presName="composite" presStyleCnt="0"/>
      <dgm:spPr/>
    </dgm:pt>
    <dgm:pt modelId="{8D597DD8-18C6-4F2F-8917-660E293CF95E}" type="pres">
      <dgm:prSet presAssocID="{045053F2-870D-4261-B6D1-9EBC9F5B94B2}" presName="rect1" presStyleLbl="trAlignAcc1" presStyleIdx="1" presStyleCnt="3">
        <dgm:presLayoutVars>
          <dgm:bulletEnabled val="1"/>
        </dgm:presLayoutVars>
      </dgm:prSet>
      <dgm:spPr/>
    </dgm:pt>
    <dgm:pt modelId="{916398F0-E37F-4764-9D8E-A9ED6AC98509}" type="pres">
      <dgm:prSet presAssocID="{045053F2-870D-4261-B6D1-9EBC9F5B94B2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ecision chart with solid fill"/>
        </a:ext>
      </dgm:extLst>
    </dgm:pt>
    <dgm:pt modelId="{5EAF22CE-8C01-41EE-B271-970D07512EAC}" type="pres">
      <dgm:prSet presAssocID="{37FBE3C9-BF2D-4D5D-A2FF-1B767A2411A5}" presName="sibTrans" presStyleCnt="0"/>
      <dgm:spPr/>
    </dgm:pt>
    <dgm:pt modelId="{983869A7-FDE6-48C5-8142-8B78B815786B}" type="pres">
      <dgm:prSet presAssocID="{2319D38D-F834-4DBD-A10B-334332B61C85}" presName="composite" presStyleCnt="0"/>
      <dgm:spPr/>
    </dgm:pt>
    <dgm:pt modelId="{5C6DA48F-445F-42DE-ADF4-F5B0CCF83905}" type="pres">
      <dgm:prSet presAssocID="{2319D38D-F834-4DBD-A10B-334332B61C85}" presName="rect1" presStyleLbl="trAlignAcc1" presStyleIdx="2" presStyleCnt="3">
        <dgm:presLayoutVars>
          <dgm:bulletEnabled val="1"/>
        </dgm:presLayoutVars>
      </dgm:prSet>
      <dgm:spPr/>
    </dgm:pt>
    <dgm:pt modelId="{794C1832-CCFD-48BF-8C26-C12D60FCB751}" type="pres">
      <dgm:prSet presAssocID="{2319D38D-F834-4DBD-A10B-334332B61C85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</dgm:ptLst>
  <dgm:cxnLst>
    <dgm:cxn modelId="{DCA63845-7585-4749-92AA-0459ED4BB8DF}" type="presOf" srcId="{2319D38D-F834-4DBD-A10B-334332B61C85}" destId="{5C6DA48F-445F-42DE-ADF4-F5B0CCF83905}" srcOrd="0" destOrd="0" presId="urn:microsoft.com/office/officeart/2008/layout/PictureStrips"/>
    <dgm:cxn modelId="{ECA66684-0C2E-44D5-9F62-2C424F193B47}" srcId="{BB556476-517F-4FA8-AA65-043200888E4A}" destId="{045053F2-870D-4261-B6D1-9EBC9F5B94B2}" srcOrd="1" destOrd="0" parTransId="{92DDD549-4F99-41DC-B7EA-5B00103C01E9}" sibTransId="{37FBE3C9-BF2D-4D5D-A2FF-1B767A2411A5}"/>
    <dgm:cxn modelId="{6BF32790-E4BD-4DE7-9E4D-992AB23D1B2A}" type="presOf" srcId="{04B9B051-22DB-459E-884E-4244D190A66F}" destId="{9C52631C-1678-4173-8B05-11936E8CF3B5}" srcOrd="0" destOrd="0" presId="urn:microsoft.com/office/officeart/2008/layout/PictureStrips"/>
    <dgm:cxn modelId="{778CA69C-03EC-41FC-94DD-77B1A41B03AB}" srcId="{BB556476-517F-4FA8-AA65-043200888E4A}" destId="{2319D38D-F834-4DBD-A10B-334332B61C85}" srcOrd="2" destOrd="0" parTransId="{A1E19608-E206-4B07-953B-51F322ACCC71}" sibTransId="{44128335-7B0D-47DD-8149-449C41DDB565}"/>
    <dgm:cxn modelId="{087F1AB5-FE0A-4BDB-A638-7B6F5CF0CE78}" type="presOf" srcId="{045053F2-870D-4261-B6D1-9EBC9F5B94B2}" destId="{8D597DD8-18C6-4F2F-8917-660E293CF95E}" srcOrd="0" destOrd="0" presId="urn:microsoft.com/office/officeart/2008/layout/PictureStrips"/>
    <dgm:cxn modelId="{C3985AD8-9B43-4A34-A0F6-5B2C0E07E66A}" srcId="{BB556476-517F-4FA8-AA65-043200888E4A}" destId="{04B9B051-22DB-459E-884E-4244D190A66F}" srcOrd="0" destOrd="0" parTransId="{B7CFB5F7-7793-49B1-9240-3CB8F500FD2C}" sibTransId="{3DA1F639-CF87-47B8-869E-C9399DAB80E2}"/>
    <dgm:cxn modelId="{40373FFE-9FA3-4D49-8699-F511613B9583}" type="presOf" srcId="{BB556476-517F-4FA8-AA65-043200888E4A}" destId="{93D529F8-5132-453C-861D-976DB7D5D0B4}" srcOrd="0" destOrd="0" presId="urn:microsoft.com/office/officeart/2008/layout/PictureStrips"/>
    <dgm:cxn modelId="{A9DF34C8-35C4-43A6-868B-2B34D9DE4783}" type="presParOf" srcId="{93D529F8-5132-453C-861D-976DB7D5D0B4}" destId="{789A310B-FD58-47A3-BC0C-886C19DDD82E}" srcOrd="0" destOrd="0" presId="urn:microsoft.com/office/officeart/2008/layout/PictureStrips"/>
    <dgm:cxn modelId="{9443F7A0-BCB0-418D-BA32-0F085CFE645E}" type="presParOf" srcId="{789A310B-FD58-47A3-BC0C-886C19DDD82E}" destId="{9C52631C-1678-4173-8B05-11936E8CF3B5}" srcOrd="0" destOrd="0" presId="urn:microsoft.com/office/officeart/2008/layout/PictureStrips"/>
    <dgm:cxn modelId="{389B2392-84DD-4921-8716-0C03E1D07E19}" type="presParOf" srcId="{789A310B-FD58-47A3-BC0C-886C19DDD82E}" destId="{042F696F-3806-4F86-B92F-6304C8C9B867}" srcOrd="1" destOrd="0" presId="urn:microsoft.com/office/officeart/2008/layout/PictureStrips"/>
    <dgm:cxn modelId="{AAC820F6-0E34-4D70-BFF1-32AB3C816237}" type="presParOf" srcId="{93D529F8-5132-453C-861D-976DB7D5D0B4}" destId="{9BD2AE27-D30E-4F1F-A32F-9A78587AF2CA}" srcOrd="1" destOrd="0" presId="urn:microsoft.com/office/officeart/2008/layout/PictureStrips"/>
    <dgm:cxn modelId="{FC61982D-D693-47A3-9DEA-E6319041BC4F}" type="presParOf" srcId="{93D529F8-5132-453C-861D-976DB7D5D0B4}" destId="{6452264E-A255-4894-8C4C-90CCC9E7C9F9}" srcOrd="2" destOrd="0" presId="urn:microsoft.com/office/officeart/2008/layout/PictureStrips"/>
    <dgm:cxn modelId="{19DAC69B-76F6-4617-94DD-819348C8397E}" type="presParOf" srcId="{6452264E-A255-4894-8C4C-90CCC9E7C9F9}" destId="{8D597DD8-18C6-4F2F-8917-660E293CF95E}" srcOrd="0" destOrd="0" presId="urn:microsoft.com/office/officeart/2008/layout/PictureStrips"/>
    <dgm:cxn modelId="{B96236B3-EAB9-4201-A810-AACFA5AE562F}" type="presParOf" srcId="{6452264E-A255-4894-8C4C-90CCC9E7C9F9}" destId="{916398F0-E37F-4764-9D8E-A9ED6AC98509}" srcOrd="1" destOrd="0" presId="urn:microsoft.com/office/officeart/2008/layout/PictureStrips"/>
    <dgm:cxn modelId="{BA25818E-ED33-4912-B93F-5522073EAB9B}" type="presParOf" srcId="{93D529F8-5132-453C-861D-976DB7D5D0B4}" destId="{5EAF22CE-8C01-41EE-B271-970D07512EAC}" srcOrd="3" destOrd="0" presId="urn:microsoft.com/office/officeart/2008/layout/PictureStrips"/>
    <dgm:cxn modelId="{46A4DEF4-8767-44F0-A3AC-D66C916AEB68}" type="presParOf" srcId="{93D529F8-5132-453C-861D-976DB7D5D0B4}" destId="{983869A7-FDE6-48C5-8142-8B78B815786B}" srcOrd="4" destOrd="0" presId="urn:microsoft.com/office/officeart/2008/layout/PictureStrips"/>
    <dgm:cxn modelId="{6EE49663-0FD1-4A8F-AB1E-31C4690B3259}" type="presParOf" srcId="{983869A7-FDE6-48C5-8142-8B78B815786B}" destId="{5C6DA48F-445F-42DE-ADF4-F5B0CCF83905}" srcOrd="0" destOrd="0" presId="urn:microsoft.com/office/officeart/2008/layout/PictureStrips"/>
    <dgm:cxn modelId="{6B550207-C2BF-4848-88A5-C208869921C4}" type="presParOf" srcId="{983869A7-FDE6-48C5-8142-8B78B815786B}" destId="{794C1832-CCFD-48BF-8C26-C12D60FCB75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850F0-02E9-458B-83E1-6DC06EB5DC7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8F9409-7331-4158-A9CB-96401DCF7845}">
      <dgm:prSet phldrT="[Text]" custT="1"/>
      <dgm:spPr/>
      <dgm:t>
        <a:bodyPr/>
        <a:lstStyle/>
        <a:p>
          <a:r>
            <a:rPr lang="en-US" sz="3600" dirty="0"/>
            <a:t>Clinical experts</a:t>
          </a:r>
        </a:p>
      </dgm:t>
    </dgm:pt>
    <dgm:pt modelId="{E32F80DF-22A3-494B-8C3B-966EBA61761C}" type="parTrans" cxnId="{DB68E5D0-5D86-458B-825E-66F09F0D351D}">
      <dgm:prSet/>
      <dgm:spPr/>
      <dgm:t>
        <a:bodyPr/>
        <a:lstStyle/>
        <a:p>
          <a:endParaRPr lang="en-US" sz="1050"/>
        </a:p>
      </dgm:t>
    </dgm:pt>
    <dgm:pt modelId="{C6062C03-CC59-4EF5-B9C7-11600D3E685C}" type="sibTrans" cxnId="{DB68E5D0-5D86-458B-825E-66F09F0D351D}">
      <dgm:prSet/>
      <dgm:spPr/>
      <dgm:t>
        <a:bodyPr/>
        <a:lstStyle/>
        <a:p>
          <a:endParaRPr lang="en-US" sz="1050"/>
        </a:p>
      </dgm:t>
    </dgm:pt>
    <dgm:pt modelId="{41F874F4-BFC9-410F-8B21-D204650027BF}">
      <dgm:prSet phldrT="[Text]" custT="1"/>
      <dgm:spPr/>
      <dgm:t>
        <a:bodyPr/>
        <a:lstStyle/>
        <a:p>
          <a:r>
            <a:rPr lang="en-US" sz="3600" dirty="0"/>
            <a:t>Technical experts</a:t>
          </a:r>
        </a:p>
      </dgm:t>
    </dgm:pt>
    <dgm:pt modelId="{2A99500F-3773-4456-9ACD-27A1D3F36342}" type="parTrans" cxnId="{0B0B1975-EDF9-4B6C-8342-9CEF33FA1F37}">
      <dgm:prSet/>
      <dgm:spPr/>
      <dgm:t>
        <a:bodyPr/>
        <a:lstStyle/>
        <a:p>
          <a:endParaRPr lang="en-US" sz="1050"/>
        </a:p>
      </dgm:t>
    </dgm:pt>
    <dgm:pt modelId="{433E6A78-6E59-455D-BF3E-346E96F3B053}" type="sibTrans" cxnId="{0B0B1975-EDF9-4B6C-8342-9CEF33FA1F37}">
      <dgm:prSet/>
      <dgm:spPr/>
      <dgm:t>
        <a:bodyPr/>
        <a:lstStyle/>
        <a:p>
          <a:endParaRPr lang="en-US" sz="1050"/>
        </a:p>
      </dgm:t>
    </dgm:pt>
    <dgm:pt modelId="{AA627473-37EC-4225-B4AE-F795EF031B48}">
      <dgm:prSet phldrT="[Text]" custT="1"/>
      <dgm:spPr/>
      <dgm:t>
        <a:bodyPr/>
        <a:lstStyle/>
        <a:p>
          <a:r>
            <a:rPr lang="en-US" sz="3600" dirty="0"/>
            <a:t>Team leader</a:t>
          </a:r>
        </a:p>
      </dgm:t>
    </dgm:pt>
    <dgm:pt modelId="{87A831CD-D4FA-4109-B0B5-AB1502AE7067}" type="parTrans" cxnId="{E2975D29-78FA-47C1-B0CF-1911A94A2C60}">
      <dgm:prSet/>
      <dgm:spPr/>
      <dgm:t>
        <a:bodyPr/>
        <a:lstStyle/>
        <a:p>
          <a:endParaRPr lang="en-US" sz="1050"/>
        </a:p>
      </dgm:t>
    </dgm:pt>
    <dgm:pt modelId="{0C1460B3-44C5-4DCA-879C-AD03ABBA876B}" type="sibTrans" cxnId="{E2975D29-78FA-47C1-B0CF-1911A94A2C60}">
      <dgm:prSet/>
      <dgm:spPr/>
      <dgm:t>
        <a:bodyPr/>
        <a:lstStyle/>
        <a:p>
          <a:endParaRPr lang="en-US" sz="1050"/>
        </a:p>
      </dgm:t>
    </dgm:pt>
    <dgm:pt modelId="{BDAB135A-2A81-4B31-B6D4-94536E8779C3}">
      <dgm:prSet phldrT="[Text]" custT="1"/>
      <dgm:spPr/>
      <dgm:t>
        <a:bodyPr/>
        <a:lstStyle/>
        <a:p>
          <a:r>
            <a:rPr lang="en-US" sz="3600" dirty="0"/>
            <a:t>Project sponsor</a:t>
          </a:r>
        </a:p>
      </dgm:t>
    </dgm:pt>
    <dgm:pt modelId="{8E8CAA94-2105-47FF-AE4F-A260E4FD4018}" type="parTrans" cxnId="{CB115B2B-571F-46E0-9B8C-9562BF95696D}">
      <dgm:prSet/>
      <dgm:spPr/>
      <dgm:t>
        <a:bodyPr/>
        <a:lstStyle/>
        <a:p>
          <a:endParaRPr lang="en-US" sz="1050"/>
        </a:p>
      </dgm:t>
    </dgm:pt>
    <dgm:pt modelId="{F0B22117-21A6-41C9-8783-DD97D67963B4}" type="sibTrans" cxnId="{CB115B2B-571F-46E0-9B8C-9562BF95696D}">
      <dgm:prSet/>
      <dgm:spPr/>
      <dgm:t>
        <a:bodyPr/>
        <a:lstStyle/>
        <a:p>
          <a:endParaRPr lang="en-US" sz="1050"/>
        </a:p>
      </dgm:t>
    </dgm:pt>
    <dgm:pt modelId="{D06CD74B-EDFC-45B4-AC13-DA4B5831A9FD}" type="pres">
      <dgm:prSet presAssocID="{1D2850F0-02E9-458B-83E1-6DC06EB5DC79}" presName="diagram" presStyleCnt="0">
        <dgm:presLayoutVars>
          <dgm:dir/>
          <dgm:resizeHandles val="exact"/>
        </dgm:presLayoutVars>
      </dgm:prSet>
      <dgm:spPr/>
    </dgm:pt>
    <dgm:pt modelId="{8BB91501-2160-475A-AC8A-6D5E649EE5D5}" type="pres">
      <dgm:prSet presAssocID="{AE8F9409-7331-4158-A9CB-96401DCF7845}" presName="node" presStyleLbl="node1" presStyleIdx="0" presStyleCnt="4">
        <dgm:presLayoutVars>
          <dgm:bulletEnabled val="1"/>
        </dgm:presLayoutVars>
      </dgm:prSet>
      <dgm:spPr/>
    </dgm:pt>
    <dgm:pt modelId="{E4E15F1E-5CB8-4574-ACA7-5322021068FB}" type="pres">
      <dgm:prSet presAssocID="{C6062C03-CC59-4EF5-B9C7-11600D3E685C}" presName="sibTrans" presStyleCnt="0"/>
      <dgm:spPr/>
    </dgm:pt>
    <dgm:pt modelId="{6BD18F12-7AD3-4BFE-8C67-AFADE22AEBAC}" type="pres">
      <dgm:prSet presAssocID="{41F874F4-BFC9-410F-8B21-D204650027BF}" presName="node" presStyleLbl="node1" presStyleIdx="1" presStyleCnt="4">
        <dgm:presLayoutVars>
          <dgm:bulletEnabled val="1"/>
        </dgm:presLayoutVars>
      </dgm:prSet>
      <dgm:spPr/>
    </dgm:pt>
    <dgm:pt modelId="{ECAEC5B3-4047-4203-B796-7B037580F2C7}" type="pres">
      <dgm:prSet presAssocID="{433E6A78-6E59-455D-BF3E-346E96F3B053}" presName="sibTrans" presStyleCnt="0"/>
      <dgm:spPr/>
    </dgm:pt>
    <dgm:pt modelId="{F3413406-7481-4FE6-B93E-F2B1F3D11883}" type="pres">
      <dgm:prSet presAssocID="{AA627473-37EC-4225-B4AE-F795EF031B48}" presName="node" presStyleLbl="node1" presStyleIdx="2" presStyleCnt="4">
        <dgm:presLayoutVars>
          <dgm:bulletEnabled val="1"/>
        </dgm:presLayoutVars>
      </dgm:prSet>
      <dgm:spPr/>
    </dgm:pt>
    <dgm:pt modelId="{EE4D2D3B-084E-418E-9DE0-235944BD69D8}" type="pres">
      <dgm:prSet presAssocID="{0C1460B3-44C5-4DCA-879C-AD03ABBA876B}" presName="sibTrans" presStyleCnt="0"/>
      <dgm:spPr/>
    </dgm:pt>
    <dgm:pt modelId="{EB2CFDED-0605-427B-9D1E-8BAEF9ADAAB2}" type="pres">
      <dgm:prSet presAssocID="{BDAB135A-2A81-4B31-B6D4-94536E8779C3}" presName="node" presStyleLbl="node1" presStyleIdx="3" presStyleCnt="4">
        <dgm:presLayoutVars>
          <dgm:bulletEnabled val="1"/>
        </dgm:presLayoutVars>
      </dgm:prSet>
      <dgm:spPr/>
    </dgm:pt>
  </dgm:ptLst>
  <dgm:cxnLst>
    <dgm:cxn modelId="{23D51004-3B2F-497E-A2E2-A674D77C1D03}" type="presOf" srcId="{BDAB135A-2A81-4B31-B6D4-94536E8779C3}" destId="{EB2CFDED-0605-427B-9D1E-8BAEF9ADAAB2}" srcOrd="0" destOrd="0" presId="urn:microsoft.com/office/officeart/2005/8/layout/default"/>
    <dgm:cxn modelId="{E2975D29-78FA-47C1-B0CF-1911A94A2C60}" srcId="{1D2850F0-02E9-458B-83E1-6DC06EB5DC79}" destId="{AA627473-37EC-4225-B4AE-F795EF031B48}" srcOrd="2" destOrd="0" parTransId="{87A831CD-D4FA-4109-B0B5-AB1502AE7067}" sibTransId="{0C1460B3-44C5-4DCA-879C-AD03ABBA876B}"/>
    <dgm:cxn modelId="{CB115B2B-571F-46E0-9B8C-9562BF95696D}" srcId="{1D2850F0-02E9-458B-83E1-6DC06EB5DC79}" destId="{BDAB135A-2A81-4B31-B6D4-94536E8779C3}" srcOrd="3" destOrd="0" parTransId="{8E8CAA94-2105-47FF-AE4F-A260E4FD4018}" sibTransId="{F0B22117-21A6-41C9-8783-DD97D67963B4}"/>
    <dgm:cxn modelId="{16C08A70-6173-45FA-8B91-AEB7BEC0677E}" type="presOf" srcId="{AA627473-37EC-4225-B4AE-F795EF031B48}" destId="{F3413406-7481-4FE6-B93E-F2B1F3D11883}" srcOrd="0" destOrd="0" presId="urn:microsoft.com/office/officeart/2005/8/layout/default"/>
    <dgm:cxn modelId="{0B0B1975-EDF9-4B6C-8342-9CEF33FA1F37}" srcId="{1D2850F0-02E9-458B-83E1-6DC06EB5DC79}" destId="{41F874F4-BFC9-410F-8B21-D204650027BF}" srcOrd="1" destOrd="0" parTransId="{2A99500F-3773-4456-9ACD-27A1D3F36342}" sibTransId="{433E6A78-6E59-455D-BF3E-346E96F3B053}"/>
    <dgm:cxn modelId="{7C7CE8AE-497A-4D0D-9506-9D8542B727FD}" type="presOf" srcId="{AE8F9409-7331-4158-A9CB-96401DCF7845}" destId="{8BB91501-2160-475A-AC8A-6D5E649EE5D5}" srcOrd="0" destOrd="0" presId="urn:microsoft.com/office/officeart/2005/8/layout/default"/>
    <dgm:cxn modelId="{DB68E5D0-5D86-458B-825E-66F09F0D351D}" srcId="{1D2850F0-02E9-458B-83E1-6DC06EB5DC79}" destId="{AE8F9409-7331-4158-A9CB-96401DCF7845}" srcOrd="0" destOrd="0" parTransId="{E32F80DF-22A3-494B-8C3B-966EBA61761C}" sibTransId="{C6062C03-CC59-4EF5-B9C7-11600D3E685C}"/>
    <dgm:cxn modelId="{9D046BDB-75DA-4692-A8D5-187732DA0AEA}" type="presOf" srcId="{1D2850F0-02E9-458B-83E1-6DC06EB5DC79}" destId="{D06CD74B-EDFC-45B4-AC13-DA4B5831A9FD}" srcOrd="0" destOrd="0" presId="urn:microsoft.com/office/officeart/2005/8/layout/default"/>
    <dgm:cxn modelId="{074E19FF-383A-4F2A-8264-A5A0A935A84A}" type="presOf" srcId="{41F874F4-BFC9-410F-8B21-D204650027BF}" destId="{6BD18F12-7AD3-4BFE-8C67-AFADE22AEBAC}" srcOrd="0" destOrd="0" presId="urn:microsoft.com/office/officeart/2005/8/layout/default"/>
    <dgm:cxn modelId="{6215E938-3832-4DDA-B6DA-9D2C3898723B}" type="presParOf" srcId="{D06CD74B-EDFC-45B4-AC13-DA4B5831A9FD}" destId="{8BB91501-2160-475A-AC8A-6D5E649EE5D5}" srcOrd="0" destOrd="0" presId="urn:microsoft.com/office/officeart/2005/8/layout/default"/>
    <dgm:cxn modelId="{3DBC1C46-F1D9-44F2-BB56-CDFDA6CECA9C}" type="presParOf" srcId="{D06CD74B-EDFC-45B4-AC13-DA4B5831A9FD}" destId="{E4E15F1E-5CB8-4574-ACA7-5322021068FB}" srcOrd="1" destOrd="0" presId="urn:microsoft.com/office/officeart/2005/8/layout/default"/>
    <dgm:cxn modelId="{05E4201B-DEA4-4AAA-9B5B-A54D118900EE}" type="presParOf" srcId="{D06CD74B-EDFC-45B4-AC13-DA4B5831A9FD}" destId="{6BD18F12-7AD3-4BFE-8C67-AFADE22AEBAC}" srcOrd="2" destOrd="0" presId="urn:microsoft.com/office/officeart/2005/8/layout/default"/>
    <dgm:cxn modelId="{3947D371-1403-4D7E-9134-16EFB23F7BFF}" type="presParOf" srcId="{D06CD74B-EDFC-45B4-AC13-DA4B5831A9FD}" destId="{ECAEC5B3-4047-4203-B796-7B037580F2C7}" srcOrd="3" destOrd="0" presId="urn:microsoft.com/office/officeart/2005/8/layout/default"/>
    <dgm:cxn modelId="{EFE2ACDA-D37D-428C-85FA-9EA3AB1F27A7}" type="presParOf" srcId="{D06CD74B-EDFC-45B4-AC13-DA4B5831A9FD}" destId="{F3413406-7481-4FE6-B93E-F2B1F3D11883}" srcOrd="4" destOrd="0" presId="urn:microsoft.com/office/officeart/2005/8/layout/default"/>
    <dgm:cxn modelId="{9DE20114-F675-4DB2-A73D-09F4CE74458A}" type="presParOf" srcId="{D06CD74B-EDFC-45B4-AC13-DA4B5831A9FD}" destId="{EE4D2D3B-084E-418E-9DE0-235944BD69D8}" srcOrd="5" destOrd="0" presId="urn:microsoft.com/office/officeart/2005/8/layout/default"/>
    <dgm:cxn modelId="{616346BC-0FF4-46E5-863A-4D59A72222C8}" type="presParOf" srcId="{D06CD74B-EDFC-45B4-AC13-DA4B5831A9FD}" destId="{EB2CFDED-0605-427B-9D1E-8BAEF9ADAAB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61947-3693-44ED-A68F-A2113CE12F9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F6CF13-2214-4B1D-A9B3-9DE2F99EDF03}">
      <dgm:prSet phldrT="[Text]"/>
      <dgm:spPr/>
      <dgm:t>
        <a:bodyPr/>
        <a:lstStyle/>
        <a:p>
          <a:r>
            <a:rPr lang="en-US" dirty="0"/>
            <a:t>Well respected by others</a:t>
          </a:r>
        </a:p>
      </dgm:t>
    </dgm:pt>
    <dgm:pt modelId="{BE5512CD-1830-48F8-B247-CF9A7F7CB3E4}" type="parTrans" cxnId="{4FAD754D-4841-473B-B6FE-937A6D75275E}">
      <dgm:prSet/>
      <dgm:spPr/>
      <dgm:t>
        <a:bodyPr/>
        <a:lstStyle/>
        <a:p>
          <a:endParaRPr lang="en-US"/>
        </a:p>
      </dgm:t>
    </dgm:pt>
    <dgm:pt modelId="{1CA767CC-A2CA-40E3-B3A7-C8947E2CE39F}" type="sibTrans" cxnId="{4FAD754D-4841-473B-B6FE-937A6D75275E}">
      <dgm:prSet/>
      <dgm:spPr/>
      <dgm:t>
        <a:bodyPr/>
        <a:lstStyle/>
        <a:p>
          <a:endParaRPr lang="en-US"/>
        </a:p>
      </dgm:t>
    </dgm:pt>
    <dgm:pt modelId="{96B818A1-20F3-4BD5-A353-57C22674755C}">
      <dgm:prSet phldrT="[Text]"/>
      <dgm:spPr/>
      <dgm:t>
        <a:bodyPr/>
        <a:lstStyle/>
        <a:p>
          <a:r>
            <a:rPr lang="en-US" dirty="0"/>
            <a:t>Strong communication skills</a:t>
          </a:r>
        </a:p>
      </dgm:t>
    </dgm:pt>
    <dgm:pt modelId="{AEFB8C34-6652-4BB4-A5C7-65DB04E54135}" type="parTrans" cxnId="{DB4AC79E-8383-4E88-B194-18BC1C74B297}">
      <dgm:prSet/>
      <dgm:spPr/>
      <dgm:t>
        <a:bodyPr/>
        <a:lstStyle/>
        <a:p>
          <a:endParaRPr lang="en-US"/>
        </a:p>
      </dgm:t>
    </dgm:pt>
    <dgm:pt modelId="{49452E20-4CDC-46AD-91EB-EB839A42204B}" type="sibTrans" cxnId="{DB4AC79E-8383-4E88-B194-18BC1C74B297}">
      <dgm:prSet/>
      <dgm:spPr/>
      <dgm:t>
        <a:bodyPr/>
        <a:lstStyle/>
        <a:p>
          <a:endParaRPr lang="en-US"/>
        </a:p>
      </dgm:t>
    </dgm:pt>
    <dgm:pt modelId="{E19D23D2-D75A-4625-8399-15625C7411E7}">
      <dgm:prSet phldrT="[Text]"/>
      <dgm:spPr/>
      <dgm:t>
        <a:bodyPr/>
        <a:lstStyle/>
        <a:p>
          <a:r>
            <a:rPr lang="en-US" dirty="0"/>
            <a:t>Proven problem solvers</a:t>
          </a:r>
        </a:p>
      </dgm:t>
    </dgm:pt>
    <dgm:pt modelId="{6003C91F-A8D4-4B9D-B520-C436654FBA79}" type="parTrans" cxnId="{258C9D9A-2B95-432E-BC6E-5C1B679CB6F0}">
      <dgm:prSet/>
      <dgm:spPr/>
      <dgm:t>
        <a:bodyPr/>
        <a:lstStyle/>
        <a:p>
          <a:endParaRPr lang="en-US"/>
        </a:p>
      </dgm:t>
    </dgm:pt>
    <dgm:pt modelId="{2D653783-9DDF-4F87-983E-652D56A6D7D7}" type="sibTrans" cxnId="{258C9D9A-2B95-432E-BC6E-5C1B679CB6F0}">
      <dgm:prSet/>
      <dgm:spPr/>
      <dgm:t>
        <a:bodyPr/>
        <a:lstStyle/>
        <a:p>
          <a:endParaRPr lang="en-US"/>
        </a:p>
      </dgm:t>
    </dgm:pt>
    <dgm:pt modelId="{2458B3D6-A2AB-4DE1-A833-D08615E7497A}">
      <dgm:prSet phldrT="[Text]"/>
      <dgm:spPr/>
      <dgm:t>
        <a:bodyPr/>
        <a:lstStyle/>
        <a:p>
          <a:r>
            <a:rPr lang="en-US" dirty="0"/>
            <a:t>Frustrated with the current situation</a:t>
          </a:r>
        </a:p>
      </dgm:t>
    </dgm:pt>
    <dgm:pt modelId="{A3F0EB1B-D5AF-443E-827F-F20D764752FF}" type="parTrans" cxnId="{6FBCFA32-A389-41EC-8699-95E47D392A86}">
      <dgm:prSet/>
      <dgm:spPr/>
      <dgm:t>
        <a:bodyPr/>
        <a:lstStyle/>
        <a:p>
          <a:endParaRPr lang="en-US"/>
        </a:p>
      </dgm:t>
    </dgm:pt>
    <dgm:pt modelId="{75921D0E-78BC-427C-B8F3-77155C4BE8B9}" type="sibTrans" cxnId="{6FBCFA32-A389-41EC-8699-95E47D392A86}">
      <dgm:prSet/>
      <dgm:spPr/>
      <dgm:t>
        <a:bodyPr/>
        <a:lstStyle/>
        <a:p>
          <a:endParaRPr lang="en-US"/>
        </a:p>
      </dgm:t>
    </dgm:pt>
    <dgm:pt modelId="{C32E77E3-B958-42F7-9822-B0D594098971}">
      <dgm:prSet phldrT="[Text]"/>
      <dgm:spPr/>
      <dgm:t>
        <a:bodyPr/>
        <a:lstStyle/>
        <a:p>
          <a:r>
            <a:rPr lang="en-US" dirty="0"/>
            <a:t>Creative and willing to offer solutions</a:t>
          </a:r>
        </a:p>
      </dgm:t>
    </dgm:pt>
    <dgm:pt modelId="{2E87488F-7645-4727-8457-50C17FD5F84A}" type="parTrans" cxnId="{FEA683BF-02E3-4FA2-9B81-6120416345DA}">
      <dgm:prSet/>
      <dgm:spPr/>
      <dgm:t>
        <a:bodyPr/>
        <a:lstStyle/>
        <a:p>
          <a:endParaRPr lang="en-US"/>
        </a:p>
      </dgm:t>
    </dgm:pt>
    <dgm:pt modelId="{B7B67C91-3727-4B5E-BF5C-1B12F72BD506}" type="sibTrans" cxnId="{FEA683BF-02E3-4FA2-9B81-6120416345DA}">
      <dgm:prSet/>
      <dgm:spPr/>
      <dgm:t>
        <a:bodyPr/>
        <a:lstStyle/>
        <a:p>
          <a:endParaRPr lang="en-US"/>
        </a:p>
      </dgm:t>
    </dgm:pt>
    <dgm:pt modelId="{F249A9B8-2CE5-4119-B3CD-CFFA054847B3}">
      <dgm:prSet/>
      <dgm:spPr/>
      <dgm:t>
        <a:bodyPr/>
        <a:lstStyle/>
        <a:p>
          <a:r>
            <a:rPr lang="en-US" dirty="0"/>
            <a:t>Team player</a:t>
          </a:r>
        </a:p>
      </dgm:t>
    </dgm:pt>
    <dgm:pt modelId="{55591354-B001-48BF-B4A4-431FC9BCAD55}" type="parTrans" cxnId="{4AB5A567-8D6E-4F9E-BDDE-2B888741E9EE}">
      <dgm:prSet/>
      <dgm:spPr/>
      <dgm:t>
        <a:bodyPr/>
        <a:lstStyle/>
        <a:p>
          <a:endParaRPr lang="en-US"/>
        </a:p>
      </dgm:t>
    </dgm:pt>
    <dgm:pt modelId="{F011AA4E-2994-4B71-B2F5-45D97A2D0F44}" type="sibTrans" cxnId="{4AB5A567-8D6E-4F9E-BDDE-2B888741E9EE}">
      <dgm:prSet/>
      <dgm:spPr/>
      <dgm:t>
        <a:bodyPr/>
        <a:lstStyle/>
        <a:p>
          <a:endParaRPr lang="en-US"/>
        </a:p>
      </dgm:t>
    </dgm:pt>
    <dgm:pt modelId="{AB4D3FAE-D241-4DB3-A160-AEEB84D08962}">
      <dgm:prSet/>
      <dgm:spPr/>
      <dgm:t>
        <a:bodyPr/>
        <a:lstStyle/>
        <a:p>
          <a:r>
            <a:rPr lang="en-US" dirty="0"/>
            <a:t>Strong, active listening skills</a:t>
          </a:r>
        </a:p>
      </dgm:t>
    </dgm:pt>
    <dgm:pt modelId="{5B2D5DF6-58D7-434E-99D2-3A4D30671CC5}" type="parTrans" cxnId="{CC705E8C-9F4D-4E85-B15C-C0D7369763CB}">
      <dgm:prSet/>
      <dgm:spPr/>
      <dgm:t>
        <a:bodyPr/>
        <a:lstStyle/>
        <a:p>
          <a:endParaRPr lang="en-US"/>
        </a:p>
      </dgm:t>
    </dgm:pt>
    <dgm:pt modelId="{5E6897DF-BDB7-466B-A7B1-E93A177158F8}" type="sibTrans" cxnId="{CC705E8C-9F4D-4E85-B15C-C0D7369763CB}">
      <dgm:prSet/>
      <dgm:spPr/>
      <dgm:t>
        <a:bodyPr/>
        <a:lstStyle/>
        <a:p>
          <a:endParaRPr lang="en-US"/>
        </a:p>
      </dgm:t>
    </dgm:pt>
    <dgm:pt modelId="{9BAC6230-5988-41D7-9EB3-6FE0892147BF}">
      <dgm:prSet/>
      <dgm:spPr/>
      <dgm:t>
        <a:bodyPr/>
        <a:lstStyle/>
        <a:p>
          <a:r>
            <a:rPr lang="en-US" dirty="0"/>
            <a:t>Flexible, adaptable</a:t>
          </a:r>
        </a:p>
      </dgm:t>
    </dgm:pt>
    <dgm:pt modelId="{F1F34255-37D9-451E-BB21-72DAA34B0ACF}" type="parTrans" cxnId="{A69FDD0D-8A98-4793-A940-DDBC520E7E98}">
      <dgm:prSet/>
      <dgm:spPr/>
      <dgm:t>
        <a:bodyPr/>
        <a:lstStyle/>
        <a:p>
          <a:endParaRPr lang="en-US"/>
        </a:p>
      </dgm:t>
    </dgm:pt>
    <dgm:pt modelId="{50A45431-67C6-4AEF-8E86-3F102E72AD3C}" type="sibTrans" cxnId="{A69FDD0D-8A98-4793-A940-DDBC520E7E98}">
      <dgm:prSet/>
      <dgm:spPr/>
      <dgm:t>
        <a:bodyPr/>
        <a:lstStyle/>
        <a:p>
          <a:endParaRPr lang="en-US"/>
        </a:p>
      </dgm:t>
    </dgm:pt>
    <dgm:pt modelId="{F7D01CD4-91EB-4496-8C66-29EE895F8E22}">
      <dgm:prSet/>
      <dgm:spPr/>
      <dgm:t>
        <a:bodyPr/>
        <a:lstStyle/>
        <a:p>
          <a:r>
            <a:rPr lang="en-US" dirty="0"/>
            <a:t>Expertise in improvement area</a:t>
          </a:r>
        </a:p>
      </dgm:t>
    </dgm:pt>
    <dgm:pt modelId="{5B84BCC6-3024-4110-A829-401861563B6B}" type="parTrans" cxnId="{33E607FC-0903-4233-B0D3-C9E7EDA11C25}">
      <dgm:prSet/>
      <dgm:spPr/>
      <dgm:t>
        <a:bodyPr/>
        <a:lstStyle/>
        <a:p>
          <a:endParaRPr lang="en-US"/>
        </a:p>
      </dgm:t>
    </dgm:pt>
    <dgm:pt modelId="{B5A3D135-4624-4A00-A032-E31B716D7081}" type="sibTrans" cxnId="{33E607FC-0903-4233-B0D3-C9E7EDA11C25}">
      <dgm:prSet/>
      <dgm:spPr/>
      <dgm:t>
        <a:bodyPr/>
        <a:lstStyle/>
        <a:p>
          <a:endParaRPr lang="en-US"/>
        </a:p>
      </dgm:t>
    </dgm:pt>
    <dgm:pt modelId="{9E0A9C99-3143-4915-80B2-997B932C51D0}">
      <dgm:prSet/>
      <dgm:spPr/>
      <dgm:t>
        <a:bodyPr/>
        <a:lstStyle/>
        <a:p>
          <a:r>
            <a:rPr lang="en-US" dirty="0"/>
            <a:t>Willing to learn</a:t>
          </a:r>
        </a:p>
      </dgm:t>
    </dgm:pt>
    <dgm:pt modelId="{C984BD20-3205-46B6-94B0-AB0868BFDC83}" type="parTrans" cxnId="{5E585847-C25C-49F5-BEE5-34B1D8D252CC}">
      <dgm:prSet/>
      <dgm:spPr/>
      <dgm:t>
        <a:bodyPr/>
        <a:lstStyle/>
        <a:p>
          <a:endParaRPr lang="en-US"/>
        </a:p>
      </dgm:t>
    </dgm:pt>
    <dgm:pt modelId="{1C8DC260-594D-4F12-BB4D-5ED949FA9C51}" type="sibTrans" cxnId="{5E585847-C25C-49F5-BEE5-34B1D8D252CC}">
      <dgm:prSet/>
      <dgm:spPr/>
      <dgm:t>
        <a:bodyPr/>
        <a:lstStyle/>
        <a:p>
          <a:endParaRPr lang="en-US"/>
        </a:p>
      </dgm:t>
    </dgm:pt>
    <dgm:pt modelId="{85F41295-AFE2-465D-B743-D4F87E41D172}">
      <dgm:prSet/>
      <dgm:spPr/>
      <dgm:t>
        <a:bodyPr/>
        <a:lstStyle/>
        <a:p>
          <a:r>
            <a:rPr lang="en-US" dirty="0"/>
            <a:t>Assume responsibility for tasks</a:t>
          </a:r>
        </a:p>
      </dgm:t>
    </dgm:pt>
    <dgm:pt modelId="{CF05DB04-9D65-478B-B835-6F4BC8071CA0}" type="parTrans" cxnId="{EFAE01D7-AA6E-47E9-956B-B223FD73C557}">
      <dgm:prSet/>
      <dgm:spPr/>
      <dgm:t>
        <a:bodyPr/>
        <a:lstStyle/>
        <a:p>
          <a:endParaRPr lang="en-US"/>
        </a:p>
      </dgm:t>
    </dgm:pt>
    <dgm:pt modelId="{E26CAD08-F8E3-405B-ADC0-6E991A6AE456}" type="sibTrans" cxnId="{EFAE01D7-AA6E-47E9-956B-B223FD73C557}">
      <dgm:prSet/>
      <dgm:spPr/>
      <dgm:t>
        <a:bodyPr/>
        <a:lstStyle/>
        <a:p>
          <a:endParaRPr lang="en-US"/>
        </a:p>
      </dgm:t>
    </dgm:pt>
    <dgm:pt modelId="{BAA4AD89-B1E2-4D29-BD67-9D36724B15AD}">
      <dgm:prSet/>
      <dgm:spPr/>
      <dgm:t>
        <a:bodyPr/>
        <a:lstStyle/>
        <a:p>
          <a:r>
            <a:rPr lang="en-US" dirty="0"/>
            <a:t>Committed to success of the project/team</a:t>
          </a:r>
        </a:p>
      </dgm:t>
    </dgm:pt>
    <dgm:pt modelId="{18CCEEB2-806B-48C8-A08B-1AA0EDF0C742}" type="parTrans" cxnId="{E5EDCF81-8F9F-4B91-AC40-4986E932674E}">
      <dgm:prSet/>
      <dgm:spPr/>
      <dgm:t>
        <a:bodyPr/>
        <a:lstStyle/>
        <a:p>
          <a:endParaRPr lang="en-US"/>
        </a:p>
      </dgm:t>
    </dgm:pt>
    <dgm:pt modelId="{4E03D145-B8B6-420E-8FA9-E42CA59AB2DE}" type="sibTrans" cxnId="{E5EDCF81-8F9F-4B91-AC40-4986E932674E}">
      <dgm:prSet/>
      <dgm:spPr/>
      <dgm:t>
        <a:bodyPr/>
        <a:lstStyle/>
        <a:p>
          <a:endParaRPr lang="en-US"/>
        </a:p>
      </dgm:t>
    </dgm:pt>
    <dgm:pt modelId="{C7EACAC9-8749-4213-8B72-1C9DB3D9D26A}" type="pres">
      <dgm:prSet presAssocID="{9B261947-3693-44ED-A68F-A2113CE12F9D}" presName="diagram" presStyleCnt="0">
        <dgm:presLayoutVars>
          <dgm:dir/>
          <dgm:resizeHandles val="exact"/>
        </dgm:presLayoutVars>
      </dgm:prSet>
      <dgm:spPr/>
    </dgm:pt>
    <dgm:pt modelId="{9891353D-0EAD-44B5-B28F-4D259C29C545}" type="pres">
      <dgm:prSet presAssocID="{93F6CF13-2214-4B1D-A9B3-9DE2F99EDF03}" presName="node" presStyleLbl="node1" presStyleIdx="0" presStyleCnt="12">
        <dgm:presLayoutVars>
          <dgm:bulletEnabled val="1"/>
        </dgm:presLayoutVars>
      </dgm:prSet>
      <dgm:spPr/>
    </dgm:pt>
    <dgm:pt modelId="{22E0FEBE-BD5B-4259-91F2-B85830DED01B}" type="pres">
      <dgm:prSet presAssocID="{1CA767CC-A2CA-40E3-B3A7-C8947E2CE39F}" presName="sibTrans" presStyleCnt="0"/>
      <dgm:spPr/>
    </dgm:pt>
    <dgm:pt modelId="{E4489127-8CE3-49C8-8723-6DF56DA51228}" type="pres">
      <dgm:prSet presAssocID="{F249A9B8-2CE5-4119-B3CD-CFFA054847B3}" presName="node" presStyleLbl="node1" presStyleIdx="1" presStyleCnt="12">
        <dgm:presLayoutVars>
          <dgm:bulletEnabled val="1"/>
        </dgm:presLayoutVars>
      </dgm:prSet>
      <dgm:spPr/>
    </dgm:pt>
    <dgm:pt modelId="{D9154463-CD1E-4285-83C8-DC9CA3D6173C}" type="pres">
      <dgm:prSet presAssocID="{F011AA4E-2994-4B71-B2F5-45D97A2D0F44}" presName="sibTrans" presStyleCnt="0"/>
      <dgm:spPr/>
    </dgm:pt>
    <dgm:pt modelId="{73E8060D-A8BF-4E69-843C-8AA051E4ABD9}" type="pres">
      <dgm:prSet presAssocID="{AB4D3FAE-D241-4DB3-A160-AEEB84D08962}" presName="node" presStyleLbl="node1" presStyleIdx="2" presStyleCnt="12">
        <dgm:presLayoutVars>
          <dgm:bulletEnabled val="1"/>
        </dgm:presLayoutVars>
      </dgm:prSet>
      <dgm:spPr/>
    </dgm:pt>
    <dgm:pt modelId="{90782BD9-4998-4CD1-ADDC-D0E2824C8858}" type="pres">
      <dgm:prSet presAssocID="{5E6897DF-BDB7-466B-A7B1-E93A177158F8}" presName="sibTrans" presStyleCnt="0"/>
      <dgm:spPr/>
    </dgm:pt>
    <dgm:pt modelId="{A278A952-5ED5-41FB-A82C-E6AE8981BED7}" type="pres">
      <dgm:prSet presAssocID="{96B818A1-20F3-4BD5-A353-57C22674755C}" presName="node" presStyleLbl="node1" presStyleIdx="3" presStyleCnt="12">
        <dgm:presLayoutVars>
          <dgm:bulletEnabled val="1"/>
        </dgm:presLayoutVars>
      </dgm:prSet>
      <dgm:spPr/>
    </dgm:pt>
    <dgm:pt modelId="{994B7184-FE24-4667-9F84-881D86F2503D}" type="pres">
      <dgm:prSet presAssocID="{49452E20-4CDC-46AD-91EB-EB839A42204B}" presName="sibTrans" presStyleCnt="0"/>
      <dgm:spPr/>
    </dgm:pt>
    <dgm:pt modelId="{DEC63BE8-A14D-4575-AAC2-8ADCF9024FB7}" type="pres">
      <dgm:prSet presAssocID="{E19D23D2-D75A-4625-8399-15625C7411E7}" presName="node" presStyleLbl="node1" presStyleIdx="4" presStyleCnt="12">
        <dgm:presLayoutVars>
          <dgm:bulletEnabled val="1"/>
        </dgm:presLayoutVars>
      </dgm:prSet>
      <dgm:spPr/>
    </dgm:pt>
    <dgm:pt modelId="{93474DCA-AA4B-4149-AB9D-6C3D7F556E73}" type="pres">
      <dgm:prSet presAssocID="{2D653783-9DDF-4F87-983E-652D56A6D7D7}" presName="sibTrans" presStyleCnt="0"/>
      <dgm:spPr/>
    </dgm:pt>
    <dgm:pt modelId="{CA5D9F7D-E070-42B9-9CEB-58B95280ECF2}" type="pres">
      <dgm:prSet presAssocID="{2458B3D6-A2AB-4DE1-A833-D08615E7497A}" presName="node" presStyleLbl="node1" presStyleIdx="5" presStyleCnt="12">
        <dgm:presLayoutVars>
          <dgm:bulletEnabled val="1"/>
        </dgm:presLayoutVars>
      </dgm:prSet>
      <dgm:spPr/>
    </dgm:pt>
    <dgm:pt modelId="{4F317BB6-2553-47AD-A89C-B3A9DAB03CD2}" type="pres">
      <dgm:prSet presAssocID="{75921D0E-78BC-427C-B8F3-77155C4BE8B9}" presName="sibTrans" presStyleCnt="0"/>
      <dgm:spPr/>
    </dgm:pt>
    <dgm:pt modelId="{88E79391-9FD7-46B1-86B5-0690DB7BFA84}" type="pres">
      <dgm:prSet presAssocID="{C32E77E3-B958-42F7-9822-B0D594098971}" presName="node" presStyleLbl="node1" presStyleIdx="6" presStyleCnt="12">
        <dgm:presLayoutVars>
          <dgm:bulletEnabled val="1"/>
        </dgm:presLayoutVars>
      </dgm:prSet>
      <dgm:spPr/>
    </dgm:pt>
    <dgm:pt modelId="{90CC669B-0449-4C76-B516-C01729FD9966}" type="pres">
      <dgm:prSet presAssocID="{B7B67C91-3727-4B5E-BF5C-1B12F72BD506}" presName="sibTrans" presStyleCnt="0"/>
      <dgm:spPr/>
    </dgm:pt>
    <dgm:pt modelId="{60D90176-946D-453D-9C9E-A2CE448E8189}" type="pres">
      <dgm:prSet presAssocID="{9BAC6230-5988-41D7-9EB3-6FE0892147BF}" presName="node" presStyleLbl="node1" presStyleIdx="7" presStyleCnt="12">
        <dgm:presLayoutVars>
          <dgm:bulletEnabled val="1"/>
        </dgm:presLayoutVars>
      </dgm:prSet>
      <dgm:spPr/>
    </dgm:pt>
    <dgm:pt modelId="{63C84597-42E1-4403-A8E0-D370089D3B58}" type="pres">
      <dgm:prSet presAssocID="{50A45431-67C6-4AEF-8E86-3F102E72AD3C}" presName="sibTrans" presStyleCnt="0"/>
      <dgm:spPr/>
    </dgm:pt>
    <dgm:pt modelId="{7E644B61-068A-457B-B844-93B89BFA6F95}" type="pres">
      <dgm:prSet presAssocID="{F7D01CD4-91EB-4496-8C66-29EE895F8E22}" presName="node" presStyleLbl="node1" presStyleIdx="8" presStyleCnt="12">
        <dgm:presLayoutVars>
          <dgm:bulletEnabled val="1"/>
        </dgm:presLayoutVars>
      </dgm:prSet>
      <dgm:spPr/>
    </dgm:pt>
    <dgm:pt modelId="{288C07B5-2C4D-40AD-8A6F-0DA0738C5B88}" type="pres">
      <dgm:prSet presAssocID="{B5A3D135-4624-4A00-A032-E31B716D7081}" presName="sibTrans" presStyleCnt="0"/>
      <dgm:spPr/>
    </dgm:pt>
    <dgm:pt modelId="{F7BDB815-7FEA-45C6-990F-A6059ECDF2E4}" type="pres">
      <dgm:prSet presAssocID="{9E0A9C99-3143-4915-80B2-997B932C51D0}" presName="node" presStyleLbl="node1" presStyleIdx="9" presStyleCnt="12">
        <dgm:presLayoutVars>
          <dgm:bulletEnabled val="1"/>
        </dgm:presLayoutVars>
      </dgm:prSet>
      <dgm:spPr/>
    </dgm:pt>
    <dgm:pt modelId="{131DAF33-3BBC-4251-A414-16E45E3396A3}" type="pres">
      <dgm:prSet presAssocID="{1C8DC260-594D-4F12-BB4D-5ED949FA9C51}" presName="sibTrans" presStyleCnt="0"/>
      <dgm:spPr/>
    </dgm:pt>
    <dgm:pt modelId="{F2BA3A6F-78F6-485E-9296-C9EA87E8622C}" type="pres">
      <dgm:prSet presAssocID="{85F41295-AFE2-465D-B743-D4F87E41D172}" presName="node" presStyleLbl="node1" presStyleIdx="10" presStyleCnt="12">
        <dgm:presLayoutVars>
          <dgm:bulletEnabled val="1"/>
        </dgm:presLayoutVars>
      </dgm:prSet>
      <dgm:spPr/>
    </dgm:pt>
    <dgm:pt modelId="{6DF36DF6-7D60-4F3C-BA7A-E033480F5604}" type="pres">
      <dgm:prSet presAssocID="{E26CAD08-F8E3-405B-ADC0-6E991A6AE456}" presName="sibTrans" presStyleCnt="0"/>
      <dgm:spPr/>
    </dgm:pt>
    <dgm:pt modelId="{5260D9F5-FBF9-4BA3-8E83-E1E0D2C78B07}" type="pres">
      <dgm:prSet presAssocID="{BAA4AD89-B1E2-4D29-BD67-9D36724B15A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938D708-187E-4F5A-A7DD-A2ABA6FB9F03}" type="presOf" srcId="{9E0A9C99-3143-4915-80B2-997B932C51D0}" destId="{F7BDB815-7FEA-45C6-990F-A6059ECDF2E4}" srcOrd="0" destOrd="0" presId="urn:microsoft.com/office/officeart/2005/8/layout/default"/>
    <dgm:cxn modelId="{A69FDD0D-8A98-4793-A940-DDBC520E7E98}" srcId="{9B261947-3693-44ED-A68F-A2113CE12F9D}" destId="{9BAC6230-5988-41D7-9EB3-6FE0892147BF}" srcOrd="7" destOrd="0" parTransId="{F1F34255-37D9-451E-BB21-72DAA34B0ACF}" sibTransId="{50A45431-67C6-4AEF-8E86-3F102E72AD3C}"/>
    <dgm:cxn modelId="{990DC115-F2C8-4CE8-84D3-09B2FADB7B74}" type="presOf" srcId="{96B818A1-20F3-4BD5-A353-57C22674755C}" destId="{A278A952-5ED5-41FB-A82C-E6AE8981BED7}" srcOrd="0" destOrd="0" presId="urn:microsoft.com/office/officeart/2005/8/layout/default"/>
    <dgm:cxn modelId="{64DCB11C-93A0-4513-97C3-8EFC1358056A}" type="presOf" srcId="{85F41295-AFE2-465D-B743-D4F87E41D172}" destId="{F2BA3A6F-78F6-485E-9296-C9EA87E8622C}" srcOrd="0" destOrd="0" presId="urn:microsoft.com/office/officeart/2005/8/layout/default"/>
    <dgm:cxn modelId="{BDBCDC1C-9A30-457B-A27E-BD10B4C8DEDA}" type="presOf" srcId="{AB4D3FAE-D241-4DB3-A160-AEEB84D08962}" destId="{73E8060D-A8BF-4E69-843C-8AA051E4ABD9}" srcOrd="0" destOrd="0" presId="urn:microsoft.com/office/officeart/2005/8/layout/default"/>
    <dgm:cxn modelId="{6FBCFA32-A389-41EC-8699-95E47D392A86}" srcId="{9B261947-3693-44ED-A68F-A2113CE12F9D}" destId="{2458B3D6-A2AB-4DE1-A833-D08615E7497A}" srcOrd="5" destOrd="0" parTransId="{A3F0EB1B-D5AF-443E-827F-F20D764752FF}" sibTransId="{75921D0E-78BC-427C-B8F3-77155C4BE8B9}"/>
    <dgm:cxn modelId="{ECA64E3D-8048-4D88-8787-0B1332B5814B}" type="presOf" srcId="{BAA4AD89-B1E2-4D29-BD67-9D36724B15AD}" destId="{5260D9F5-FBF9-4BA3-8E83-E1E0D2C78B07}" srcOrd="0" destOrd="0" presId="urn:microsoft.com/office/officeart/2005/8/layout/default"/>
    <dgm:cxn modelId="{5E585847-C25C-49F5-BEE5-34B1D8D252CC}" srcId="{9B261947-3693-44ED-A68F-A2113CE12F9D}" destId="{9E0A9C99-3143-4915-80B2-997B932C51D0}" srcOrd="9" destOrd="0" parTransId="{C984BD20-3205-46B6-94B0-AB0868BFDC83}" sibTransId="{1C8DC260-594D-4F12-BB4D-5ED949FA9C51}"/>
    <dgm:cxn modelId="{4AB5A567-8D6E-4F9E-BDDE-2B888741E9EE}" srcId="{9B261947-3693-44ED-A68F-A2113CE12F9D}" destId="{F249A9B8-2CE5-4119-B3CD-CFFA054847B3}" srcOrd="1" destOrd="0" parTransId="{55591354-B001-48BF-B4A4-431FC9BCAD55}" sibTransId="{F011AA4E-2994-4B71-B2F5-45D97A2D0F44}"/>
    <dgm:cxn modelId="{15A1464A-95A4-4322-B8F2-DD1FD0140863}" type="presOf" srcId="{9B261947-3693-44ED-A68F-A2113CE12F9D}" destId="{C7EACAC9-8749-4213-8B72-1C9DB3D9D26A}" srcOrd="0" destOrd="0" presId="urn:microsoft.com/office/officeart/2005/8/layout/default"/>
    <dgm:cxn modelId="{4FAD754D-4841-473B-B6FE-937A6D75275E}" srcId="{9B261947-3693-44ED-A68F-A2113CE12F9D}" destId="{93F6CF13-2214-4B1D-A9B3-9DE2F99EDF03}" srcOrd="0" destOrd="0" parTransId="{BE5512CD-1830-48F8-B247-CF9A7F7CB3E4}" sibTransId="{1CA767CC-A2CA-40E3-B3A7-C8947E2CE39F}"/>
    <dgm:cxn modelId="{A638B272-64B0-4B78-9CB6-D118E9992570}" type="presOf" srcId="{E19D23D2-D75A-4625-8399-15625C7411E7}" destId="{DEC63BE8-A14D-4575-AAC2-8ADCF9024FB7}" srcOrd="0" destOrd="0" presId="urn:microsoft.com/office/officeart/2005/8/layout/default"/>
    <dgm:cxn modelId="{A4536D58-6A52-4C19-92B8-14362565A248}" type="presOf" srcId="{F249A9B8-2CE5-4119-B3CD-CFFA054847B3}" destId="{E4489127-8CE3-49C8-8723-6DF56DA51228}" srcOrd="0" destOrd="0" presId="urn:microsoft.com/office/officeart/2005/8/layout/default"/>
    <dgm:cxn modelId="{E5EDCF81-8F9F-4B91-AC40-4986E932674E}" srcId="{9B261947-3693-44ED-A68F-A2113CE12F9D}" destId="{BAA4AD89-B1E2-4D29-BD67-9D36724B15AD}" srcOrd="11" destOrd="0" parTransId="{18CCEEB2-806B-48C8-A08B-1AA0EDF0C742}" sibTransId="{4E03D145-B8B6-420E-8FA9-E42CA59AB2DE}"/>
    <dgm:cxn modelId="{141F8E84-B427-4A16-A355-E4C9F5430892}" type="presOf" srcId="{9BAC6230-5988-41D7-9EB3-6FE0892147BF}" destId="{60D90176-946D-453D-9C9E-A2CE448E8189}" srcOrd="0" destOrd="0" presId="urn:microsoft.com/office/officeart/2005/8/layout/default"/>
    <dgm:cxn modelId="{74DBBE84-0686-453F-9DCC-287A2BD35911}" type="presOf" srcId="{93F6CF13-2214-4B1D-A9B3-9DE2F99EDF03}" destId="{9891353D-0EAD-44B5-B28F-4D259C29C545}" srcOrd="0" destOrd="0" presId="urn:microsoft.com/office/officeart/2005/8/layout/default"/>
    <dgm:cxn modelId="{A725738B-2971-48C7-B158-1F57D2B33636}" type="presOf" srcId="{C32E77E3-B958-42F7-9822-B0D594098971}" destId="{88E79391-9FD7-46B1-86B5-0690DB7BFA84}" srcOrd="0" destOrd="0" presId="urn:microsoft.com/office/officeart/2005/8/layout/default"/>
    <dgm:cxn modelId="{CC705E8C-9F4D-4E85-B15C-C0D7369763CB}" srcId="{9B261947-3693-44ED-A68F-A2113CE12F9D}" destId="{AB4D3FAE-D241-4DB3-A160-AEEB84D08962}" srcOrd="2" destOrd="0" parTransId="{5B2D5DF6-58D7-434E-99D2-3A4D30671CC5}" sibTransId="{5E6897DF-BDB7-466B-A7B1-E93A177158F8}"/>
    <dgm:cxn modelId="{26BB7E9A-245C-4259-B70D-B8428967DF01}" type="presOf" srcId="{2458B3D6-A2AB-4DE1-A833-D08615E7497A}" destId="{CA5D9F7D-E070-42B9-9CEB-58B95280ECF2}" srcOrd="0" destOrd="0" presId="urn:microsoft.com/office/officeart/2005/8/layout/default"/>
    <dgm:cxn modelId="{258C9D9A-2B95-432E-BC6E-5C1B679CB6F0}" srcId="{9B261947-3693-44ED-A68F-A2113CE12F9D}" destId="{E19D23D2-D75A-4625-8399-15625C7411E7}" srcOrd="4" destOrd="0" parTransId="{6003C91F-A8D4-4B9D-B520-C436654FBA79}" sibTransId="{2D653783-9DDF-4F87-983E-652D56A6D7D7}"/>
    <dgm:cxn modelId="{DB4AC79E-8383-4E88-B194-18BC1C74B297}" srcId="{9B261947-3693-44ED-A68F-A2113CE12F9D}" destId="{96B818A1-20F3-4BD5-A353-57C22674755C}" srcOrd="3" destOrd="0" parTransId="{AEFB8C34-6652-4BB4-A5C7-65DB04E54135}" sibTransId="{49452E20-4CDC-46AD-91EB-EB839A42204B}"/>
    <dgm:cxn modelId="{FEA683BF-02E3-4FA2-9B81-6120416345DA}" srcId="{9B261947-3693-44ED-A68F-A2113CE12F9D}" destId="{C32E77E3-B958-42F7-9822-B0D594098971}" srcOrd="6" destOrd="0" parTransId="{2E87488F-7645-4727-8457-50C17FD5F84A}" sibTransId="{B7B67C91-3727-4B5E-BF5C-1B12F72BD506}"/>
    <dgm:cxn modelId="{EFAE01D7-AA6E-47E9-956B-B223FD73C557}" srcId="{9B261947-3693-44ED-A68F-A2113CE12F9D}" destId="{85F41295-AFE2-465D-B743-D4F87E41D172}" srcOrd="10" destOrd="0" parTransId="{CF05DB04-9D65-478B-B835-6F4BC8071CA0}" sibTransId="{E26CAD08-F8E3-405B-ADC0-6E991A6AE456}"/>
    <dgm:cxn modelId="{DF8C1EE0-35FE-4B8A-8691-A6FC475EAD96}" type="presOf" srcId="{F7D01CD4-91EB-4496-8C66-29EE895F8E22}" destId="{7E644B61-068A-457B-B844-93B89BFA6F95}" srcOrd="0" destOrd="0" presId="urn:microsoft.com/office/officeart/2005/8/layout/default"/>
    <dgm:cxn modelId="{33E607FC-0903-4233-B0D3-C9E7EDA11C25}" srcId="{9B261947-3693-44ED-A68F-A2113CE12F9D}" destId="{F7D01CD4-91EB-4496-8C66-29EE895F8E22}" srcOrd="8" destOrd="0" parTransId="{5B84BCC6-3024-4110-A829-401861563B6B}" sibTransId="{B5A3D135-4624-4A00-A032-E31B716D7081}"/>
    <dgm:cxn modelId="{8EEA1A89-A0EA-4312-9319-E8F7E8C49E1C}" type="presParOf" srcId="{C7EACAC9-8749-4213-8B72-1C9DB3D9D26A}" destId="{9891353D-0EAD-44B5-B28F-4D259C29C545}" srcOrd="0" destOrd="0" presId="urn:microsoft.com/office/officeart/2005/8/layout/default"/>
    <dgm:cxn modelId="{13D94934-C37C-42D8-BA56-718C3B6F0E20}" type="presParOf" srcId="{C7EACAC9-8749-4213-8B72-1C9DB3D9D26A}" destId="{22E0FEBE-BD5B-4259-91F2-B85830DED01B}" srcOrd="1" destOrd="0" presId="urn:microsoft.com/office/officeart/2005/8/layout/default"/>
    <dgm:cxn modelId="{9C406769-3035-4874-9F85-914A327303F7}" type="presParOf" srcId="{C7EACAC9-8749-4213-8B72-1C9DB3D9D26A}" destId="{E4489127-8CE3-49C8-8723-6DF56DA51228}" srcOrd="2" destOrd="0" presId="urn:microsoft.com/office/officeart/2005/8/layout/default"/>
    <dgm:cxn modelId="{07D1FC21-473D-4F61-9F78-79B063986ED4}" type="presParOf" srcId="{C7EACAC9-8749-4213-8B72-1C9DB3D9D26A}" destId="{D9154463-CD1E-4285-83C8-DC9CA3D6173C}" srcOrd="3" destOrd="0" presId="urn:microsoft.com/office/officeart/2005/8/layout/default"/>
    <dgm:cxn modelId="{B908F635-1113-46D3-96EA-CCEEAF8E90C8}" type="presParOf" srcId="{C7EACAC9-8749-4213-8B72-1C9DB3D9D26A}" destId="{73E8060D-A8BF-4E69-843C-8AA051E4ABD9}" srcOrd="4" destOrd="0" presId="urn:microsoft.com/office/officeart/2005/8/layout/default"/>
    <dgm:cxn modelId="{ABC7B0DC-8FAB-4903-90EA-F0B8E136D221}" type="presParOf" srcId="{C7EACAC9-8749-4213-8B72-1C9DB3D9D26A}" destId="{90782BD9-4998-4CD1-ADDC-D0E2824C8858}" srcOrd="5" destOrd="0" presId="urn:microsoft.com/office/officeart/2005/8/layout/default"/>
    <dgm:cxn modelId="{66A27DBE-88A1-4DF2-9568-10A8BD92A181}" type="presParOf" srcId="{C7EACAC9-8749-4213-8B72-1C9DB3D9D26A}" destId="{A278A952-5ED5-41FB-A82C-E6AE8981BED7}" srcOrd="6" destOrd="0" presId="urn:microsoft.com/office/officeart/2005/8/layout/default"/>
    <dgm:cxn modelId="{63FCF226-96EC-4F1F-9545-E233D534EC12}" type="presParOf" srcId="{C7EACAC9-8749-4213-8B72-1C9DB3D9D26A}" destId="{994B7184-FE24-4667-9F84-881D86F2503D}" srcOrd="7" destOrd="0" presId="urn:microsoft.com/office/officeart/2005/8/layout/default"/>
    <dgm:cxn modelId="{52ACBF79-86BE-4CD3-B726-B50E909BF272}" type="presParOf" srcId="{C7EACAC9-8749-4213-8B72-1C9DB3D9D26A}" destId="{DEC63BE8-A14D-4575-AAC2-8ADCF9024FB7}" srcOrd="8" destOrd="0" presId="urn:microsoft.com/office/officeart/2005/8/layout/default"/>
    <dgm:cxn modelId="{5982480B-FC91-492F-B199-D48FC1285C44}" type="presParOf" srcId="{C7EACAC9-8749-4213-8B72-1C9DB3D9D26A}" destId="{93474DCA-AA4B-4149-AB9D-6C3D7F556E73}" srcOrd="9" destOrd="0" presId="urn:microsoft.com/office/officeart/2005/8/layout/default"/>
    <dgm:cxn modelId="{E5627BB3-CC66-475E-A3B1-66F7E41F7539}" type="presParOf" srcId="{C7EACAC9-8749-4213-8B72-1C9DB3D9D26A}" destId="{CA5D9F7D-E070-42B9-9CEB-58B95280ECF2}" srcOrd="10" destOrd="0" presId="urn:microsoft.com/office/officeart/2005/8/layout/default"/>
    <dgm:cxn modelId="{0D7F64BB-8E3C-4E8C-9692-FA1023BA97F2}" type="presParOf" srcId="{C7EACAC9-8749-4213-8B72-1C9DB3D9D26A}" destId="{4F317BB6-2553-47AD-A89C-B3A9DAB03CD2}" srcOrd="11" destOrd="0" presId="urn:microsoft.com/office/officeart/2005/8/layout/default"/>
    <dgm:cxn modelId="{F29BFCEA-352F-4C35-B936-39C7C4DDF952}" type="presParOf" srcId="{C7EACAC9-8749-4213-8B72-1C9DB3D9D26A}" destId="{88E79391-9FD7-46B1-86B5-0690DB7BFA84}" srcOrd="12" destOrd="0" presId="urn:microsoft.com/office/officeart/2005/8/layout/default"/>
    <dgm:cxn modelId="{8D51FBF7-5428-478C-B9E5-E173501E1D92}" type="presParOf" srcId="{C7EACAC9-8749-4213-8B72-1C9DB3D9D26A}" destId="{90CC669B-0449-4C76-B516-C01729FD9966}" srcOrd="13" destOrd="0" presId="urn:microsoft.com/office/officeart/2005/8/layout/default"/>
    <dgm:cxn modelId="{C09DB2C2-B5AD-4451-AA2D-608387699398}" type="presParOf" srcId="{C7EACAC9-8749-4213-8B72-1C9DB3D9D26A}" destId="{60D90176-946D-453D-9C9E-A2CE448E8189}" srcOrd="14" destOrd="0" presId="urn:microsoft.com/office/officeart/2005/8/layout/default"/>
    <dgm:cxn modelId="{363DD197-7DE7-4A61-A8A2-61B983F95798}" type="presParOf" srcId="{C7EACAC9-8749-4213-8B72-1C9DB3D9D26A}" destId="{63C84597-42E1-4403-A8E0-D370089D3B58}" srcOrd="15" destOrd="0" presId="urn:microsoft.com/office/officeart/2005/8/layout/default"/>
    <dgm:cxn modelId="{70C24F49-0A00-45A1-844B-FC969195EBFC}" type="presParOf" srcId="{C7EACAC9-8749-4213-8B72-1C9DB3D9D26A}" destId="{7E644B61-068A-457B-B844-93B89BFA6F95}" srcOrd="16" destOrd="0" presId="urn:microsoft.com/office/officeart/2005/8/layout/default"/>
    <dgm:cxn modelId="{1462CFC9-79C3-45BA-A2EB-C6C731727193}" type="presParOf" srcId="{C7EACAC9-8749-4213-8B72-1C9DB3D9D26A}" destId="{288C07B5-2C4D-40AD-8A6F-0DA0738C5B88}" srcOrd="17" destOrd="0" presId="urn:microsoft.com/office/officeart/2005/8/layout/default"/>
    <dgm:cxn modelId="{CD9E163C-0DA6-4032-AF74-6A3C2CE22CC1}" type="presParOf" srcId="{C7EACAC9-8749-4213-8B72-1C9DB3D9D26A}" destId="{F7BDB815-7FEA-45C6-990F-A6059ECDF2E4}" srcOrd="18" destOrd="0" presId="urn:microsoft.com/office/officeart/2005/8/layout/default"/>
    <dgm:cxn modelId="{74CF72AC-F77B-4224-8791-BE9CBDA1B48D}" type="presParOf" srcId="{C7EACAC9-8749-4213-8B72-1C9DB3D9D26A}" destId="{131DAF33-3BBC-4251-A414-16E45E3396A3}" srcOrd="19" destOrd="0" presId="urn:microsoft.com/office/officeart/2005/8/layout/default"/>
    <dgm:cxn modelId="{52F7FE14-25AF-416D-970D-CBF0B0E05663}" type="presParOf" srcId="{C7EACAC9-8749-4213-8B72-1C9DB3D9D26A}" destId="{F2BA3A6F-78F6-485E-9296-C9EA87E8622C}" srcOrd="20" destOrd="0" presId="urn:microsoft.com/office/officeart/2005/8/layout/default"/>
    <dgm:cxn modelId="{597A91CF-43AF-40CA-BB66-E5942D3D2733}" type="presParOf" srcId="{C7EACAC9-8749-4213-8B72-1C9DB3D9D26A}" destId="{6DF36DF6-7D60-4F3C-BA7A-E033480F5604}" srcOrd="21" destOrd="0" presId="urn:microsoft.com/office/officeart/2005/8/layout/default"/>
    <dgm:cxn modelId="{0290A6A5-9BFE-4EF7-BC12-AECB3C1C7608}" type="presParOf" srcId="{C7EACAC9-8749-4213-8B72-1C9DB3D9D26A}" destId="{5260D9F5-FBF9-4BA3-8E83-E1E0D2C78B0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786070-E918-475F-A096-4DA5AD5483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492A0B-20C0-4BE3-891D-F1151958F7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Align QI projects with priorities and strategic goals </a:t>
          </a:r>
        </a:p>
      </dgm:t>
    </dgm:pt>
    <dgm:pt modelId="{0B31761B-D025-4E01-B46B-7674AE72D685}" type="parTrans" cxnId="{D1E48A26-0D39-4472-9557-00A059C1D584}">
      <dgm:prSet/>
      <dgm:spPr/>
      <dgm:t>
        <a:bodyPr/>
        <a:lstStyle/>
        <a:p>
          <a:endParaRPr lang="en-US"/>
        </a:p>
      </dgm:t>
    </dgm:pt>
    <dgm:pt modelId="{560556F8-D46C-42B4-84B9-98EF3D385D19}" type="sibTrans" cxnId="{D1E48A26-0D39-4472-9557-00A059C1D584}">
      <dgm:prSet/>
      <dgm:spPr/>
      <dgm:t>
        <a:bodyPr/>
        <a:lstStyle/>
        <a:p>
          <a:endParaRPr lang="en-US"/>
        </a:p>
      </dgm:t>
    </dgm:pt>
    <dgm:pt modelId="{002D6D21-15CC-4595-A26C-DD4E0E5E57B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an effective team meeting process to maximize time spent together, and minimize meeting burden</a:t>
          </a:r>
        </a:p>
      </dgm:t>
    </dgm:pt>
    <dgm:pt modelId="{33CF0E88-2A0D-48C7-8001-1D8836941864}" type="parTrans" cxnId="{9F56FFD1-E589-4611-BD55-B258EAF94C4D}">
      <dgm:prSet/>
      <dgm:spPr/>
      <dgm:t>
        <a:bodyPr/>
        <a:lstStyle/>
        <a:p>
          <a:endParaRPr lang="en-US"/>
        </a:p>
      </dgm:t>
    </dgm:pt>
    <dgm:pt modelId="{9FE2D96C-1F5F-4517-A35F-FD1C9D487D3C}" type="sibTrans" cxnId="{9F56FFD1-E589-4611-BD55-B258EAF94C4D}">
      <dgm:prSet/>
      <dgm:spPr/>
      <dgm:t>
        <a:bodyPr/>
        <a:lstStyle/>
        <a:p>
          <a:endParaRPr lang="en-US"/>
        </a:p>
      </dgm:t>
    </dgm:pt>
    <dgm:pt modelId="{3B67DE5B-A7E0-48A0-BFF3-A6B0214375D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Track progress, outcomes to encourage accountability and allow </a:t>
          </a:r>
          <a:r>
            <a:rPr lang="en-US"/>
            <a:t>for replicability  </a:t>
          </a:r>
          <a:endParaRPr lang="en-US" dirty="0"/>
        </a:p>
      </dgm:t>
    </dgm:pt>
    <dgm:pt modelId="{82AA539A-BDB1-4AB2-A3E7-0102C0B7DCEA}" type="parTrans" cxnId="{482AB849-4842-4312-85E9-59DC2A4C7F7D}">
      <dgm:prSet/>
      <dgm:spPr/>
      <dgm:t>
        <a:bodyPr/>
        <a:lstStyle/>
        <a:p>
          <a:endParaRPr lang="en-US"/>
        </a:p>
      </dgm:t>
    </dgm:pt>
    <dgm:pt modelId="{E78B6965-BF37-47BA-A0E0-1E516F96FD41}" type="sibTrans" cxnId="{482AB849-4842-4312-85E9-59DC2A4C7F7D}">
      <dgm:prSet/>
      <dgm:spPr/>
      <dgm:t>
        <a:bodyPr/>
        <a:lstStyle/>
        <a:p>
          <a:endParaRPr lang="en-US"/>
        </a:p>
      </dgm:t>
    </dgm:pt>
    <dgm:pt modelId="{3D500D03-35E6-4153-8F28-B802E88384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Advocate for programs and resources </a:t>
          </a:r>
        </a:p>
      </dgm:t>
    </dgm:pt>
    <dgm:pt modelId="{96D51A0D-DBDA-43F7-8A3D-35613F32B9D4}" type="parTrans" cxnId="{9835BC06-5B3D-4785-B3A2-AE48D896EDBD}">
      <dgm:prSet/>
      <dgm:spPr/>
      <dgm:t>
        <a:bodyPr/>
        <a:lstStyle/>
        <a:p>
          <a:endParaRPr lang="en-US"/>
        </a:p>
      </dgm:t>
    </dgm:pt>
    <dgm:pt modelId="{6640B124-8D9D-473D-9A2F-CF24EA8A71FF}" type="sibTrans" cxnId="{9835BC06-5B3D-4785-B3A2-AE48D896EDBD}">
      <dgm:prSet/>
      <dgm:spPr/>
      <dgm:t>
        <a:bodyPr/>
        <a:lstStyle/>
        <a:p>
          <a:endParaRPr lang="en-US"/>
        </a:p>
      </dgm:t>
    </dgm:pt>
    <dgm:pt modelId="{E214DFF8-BAD9-4AE7-8199-38D5E6EC6C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relationships with leadership and make the team’s work visible</a:t>
          </a:r>
        </a:p>
      </dgm:t>
    </dgm:pt>
    <dgm:pt modelId="{FD259628-1EF9-4EE6-8A85-E07FA552FBED}" type="parTrans" cxnId="{BCBE0BDB-5215-4AD0-9C4A-CB99E73BB284}">
      <dgm:prSet/>
      <dgm:spPr/>
      <dgm:t>
        <a:bodyPr/>
        <a:lstStyle/>
        <a:p>
          <a:endParaRPr lang="en-US"/>
        </a:p>
      </dgm:t>
    </dgm:pt>
    <dgm:pt modelId="{F293A996-6735-48CD-A936-2054DF4B1148}" type="sibTrans" cxnId="{BCBE0BDB-5215-4AD0-9C4A-CB99E73BB284}">
      <dgm:prSet/>
      <dgm:spPr/>
      <dgm:t>
        <a:bodyPr/>
        <a:lstStyle/>
        <a:p>
          <a:endParaRPr lang="en-US"/>
        </a:p>
      </dgm:t>
    </dgm:pt>
    <dgm:pt modelId="{DB2F1873-EB3D-49F4-BE96-7C6BC97DFD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fidelity to QI methodologies and be willing to rigorously test and evaluate improvements</a:t>
          </a:r>
        </a:p>
      </dgm:t>
    </dgm:pt>
    <dgm:pt modelId="{1E8BAE9B-F219-4E4A-850C-321C4CCC0F4D}" type="parTrans" cxnId="{6ACFEB42-43D8-4240-A6C5-2686CE887967}">
      <dgm:prSet/>
      <dgm:spPr/>
    </dgm:pt>
    <dgm:pt modelId="{1BE01868-C063-4EB4-995D-6AB0C2EB100B}" type="sibTrans" cxnId="{6ACFEB42-43D8-4240-A6C5-2686CE887967}">
      <dgm:prSet/>
      <dgm:spPr/>
    </dgm:pt>
    <dgm:pt modelId="{CDCFC41C-7E00-4348-B766-0776DBAA8E46}" type="pres">
      <dgm:prSet presAssocID="{C4786070-E918-475F-A096-4DA5AD548364}" presName="root" presStyleCnt="0">
        <dgm:presLayoutVars>
          <dgm:dir/>
          <dgm:resizeHandles val="exact"/>
        </dgm:presLayoutVars>
      </dgm:prSet>
      <dgm:spPr/>
    </dgm:pt>
    <dgm:pt modelId="{427FA3B4-27ED-4E15-AAA8-7C41DDC5F6DD}" type="pres">
      <dgm:prSet presAssocID="{37492A0B-20C0-4BE3-891D-F1151958F74E}" presName="compNode" presStyleCnt="0"/>
      <dgm:spPr/>
    </dgm:pt>
    <dgm:pt modelId="{045E454B-46BD-4D39-B0E4-5B6207EDE44C}" type="pres">
      <dgm:prSet presAssocID="{37492A0B-20C0-4BE3-891D-F1151958F74E}" presName="bgRect" presStyleLbl="bgShp" presStyleIdx="0" presStyleCnt="6"/>
      <dgm:spPr/>
    </dgm:pt>
    <dgm:pt modelId="{B24885C4-6AD0-47A1-ABDB-449A6BC025B4}" type="pres">
      <dgm:prSet presAssocID="{37492A0B-20C0-4BE3-891D-F1151958F74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73B41D4B-18BA-4DB6-8BA8-382E4129B6F8}" type="pres">
      <dgm:prSet presAssocID="{37492A0B-20C0-4BE3-891D-F1151958F74E}" presName="spaceRect" presStyleCnt="0"/>
      <dgm:spPr/>
    </dgm:pt>
    <dgm:pt modelId="{65294E2E-8F2B-4C16-9E04-17A79D033A2F}" type="pres">
      <dgm:prSet presAssocID="{37492A0B-20C0-4BE3-891D-F1151958F74E}" presName="parTx" presStyleLbl="revTx" presStyleIdx="0" presStyleCnt="6">
        <dgm:presLayoutVars>
          <dgm:chMax val="0"/>
          <dgm:chPref val="0"/>
        </dgm:presLayoutVars>
      </dgm:prSet>
      <dgm:spPr/>
    </dgm:pt>
    <dgm:pt modelId="{6B2D11FC-3C01-41D8-936B-E12F4EFBE2A6}" type="pres">
      <dgm:prSet presAssocID="{560556F8-D46C-42B4-84B9-98EF3D385D19}" presName="sibTrans" presStyleCnt="0"/>
      <dgm:spPr/>
    </dgm:pt>
    <dgm:pt modelId="{8C969719-BE51-4497-B4A3-D3BEB0EAE502}" type="pres">
      <dgm:prSet presAssocID="{002D6D21-15CC-4595-A26C-DD4E0E5E57BC}" presName="compNode" presStyleCnt="0"/>
      <dgm:spPr/>
    </dgm:pt>
    <dgm:pt modelId="{5096C879-4AE0-466C-9D31-31B8710F83EC}" type="pres">
      <dgm:prSet presAssocID="{002D6D21-15CC-4595-A26C-DD4E0E5E57BC}" presName="bgRect" presStyleLbl="bgShp" presStyleIdx="1" presStyleCnt="6"/>
      <dgm:spPr/>
    </dgm:pt>
    <dgm:pt modelId="{5711CC63-2E68-4402-A33A-E7E6AA6AB037}" type="pres">
      <dgm:prSet presAssocID="{002D6D21-15CC-4595-A26C-DD4E0E5E57B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C1BF0B5-E5E2-4A59-9693-FDA66CEA5C39}" type="pres">
      <dgm:prSet presAssocID="{002D6D21-15CC-4595-A26C-DD4E0E5E57BC}" presName="spaceRect" presStyleCnt="0"/>
      <dgm:spPr/>
    </dgm:pt>
    <dgm:pt modelId="{4C1EE9B4-FE28-418D-93E6-ED8D815D5B7A}" type="pres">
      <dgm:prSet presAssocID="{002D6D21-15CC-4595-A26C-DD4E0E5E57BC}" presName="parTx" presStyleLbl="revTx" presStyleIdx="1" presStyleCnt="6">
        <dgm:presLayoutVars>
          <dgm:chMax val="0"/>
          <dgm:chPref val="0"/>
        </dgm:presLayoutVars>
      </dgm:prSet>
      <dgm:spPr/>
    </dgm:pt>
    <dgm:pt modelId="{AA3C8E20-1461-4717-A6F5-786E30547D8D}" type="pres">
      <dgm:prSet presAssocID="{9FE2D96C-1F5F-4517-A35F-FD1C9D487D3C}" presName="sibTrans" presStyleCnt="0"/>
      <dgm:spPr/>
    </dgm:pt>
    <dgm:pt modelId="{CFE63EF6-8D63-47AA-83D8-9A874BC0A9F5}" type="pres">
      <dgm:prSet presAssocID="{DB2F1873-EB3D-49F4-BE96-7C6BC97DFD71}" presName="compNode" presStyleCnt="0"/>
      <dgm:spPr/>
    </dgm:pt>
    <dgm:pt modelId="{048D453C-2E9E-4D8E-BAF9-BD67D18FD6EF}" type="pres">
      <dgm:prSet presAssocID="{DB2F1873-EB3D-49F4-BE96-7C6BC97DFD71}" presName="bgRect" presStyleLbl="bgShp" presStyleIdx="2" presStyleCnt="6"/>
      <dgm:spPr/>
    </dgm:pt>
    <dgm:pt modelId="{66FED081-3982-4F50-9FD4-94BA77DBAA4D}" type="pres">
      <dgm:prSet presAssocID="{DB2F1873-EB3D-49F4-BE96-7C6BC97DFD7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0C019AD8-CDD8-4CD8-850D-DFAC3AC3102B}" type="pres">
      <dgm:prSet presAssocID="{DB2F1873-EB3D-49F4-BE96-7C6BC97DFD71}" presName="spaceRect" presStyleCnt="0"/>
      <dgm:spPr/>
    </dgm:pt>
    <dgm:pt modelId="{AB150D22-DCCE-4424-B179-3D5006C11510}" type="pres">
      <dgm:prSet presAssocID="{DB2F1873-EB3D-49F4-BE96-7C6BC97DFD71}" presName="parTx" presStyleLbl="revTx" presStyleIdx="2" presStyleCnt="6">
        <dgm:presLayoutVars>
          <dgm:chMax val="0"/>
          <dgm:chPref val="0"/>
        </dgm:presLayoutVars>
      </dgm:prSet>
      <dgm:spPr/>
    </dgm:pt>
    <dgm:pt modelId="{4A234812-486A-4EBC-BA61-2DA7A5EB594B}" type="pres">
      <dgm:prSet presAssocID="{1BE01868-C063-4EB4-995D-6AB0C2EB100B}" presName="sibTrans" presStyleCnt="0"/>
      <dgm:spPr/>
    </dgm:pt>
    <dgm:pt modelId="{61B90C61-AB77-4D0E-AE14-518E4FB1AA61}" type="pres">
      <dgm:prSet presAssocID="{3B67DE5B-A7E0-48A0-BFF3-A6B0214375D8}" presName="compNode" presStyleCnt="0"/>
      <dgm:spPr/>
    </dgm:pt>
    <dgm:pt modelId="{23CBE78B-150D-475E-A441-BD8FF4FE5146}" type="pres">
      <dgm:prSet presAssocID="{3B67DE5B-A7E0-48A0-BFF3-A6B0214375D8}" presName="bgRect" presStyleLbl="bgShp" presStyleIdx="3" presStyleCnt="6"/>
      <dgm:spPr/>
    </dgm:pt>
    <dgm:pt modelId="{4B19E3AA-7778-4A1E-B37A-44350EAB0646}" type="pres">
      <dgm:prSet presAssocID="{3B67DE5B-A7E0-48A0-BFF3-A6B0214375D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006983A-DC20-44C5-90A3-A43F3EA39D9E}" type="pres">
      <dgm:prSet presAssocID="{3B67DE5B-A7E0-48A0-BFF3-A6B0214375D8}" presName="spaceRect" presStyleCnt="0"/>
      <dgm:spPr/>
    </dgm:pt>
    <dgm:pt modelId="{6ECA94FD-6899-4F07-9B52-BDB463B760A3}" type="pres">
      <dgm:prSet presAssocID="{3B67DE5B-A7E0-48A0-BFF3-A6B0214375D8}" presName="parTx" presStyleLbl="revTx" presStyleIdx="3" presStyleCnt="6">
        <dgm:presLayoutVars>
          <dgm:chMax val="0"/>
          <dgm:chPref val="0"/>
        </dgm:presLayoutVars>
      </dgm:prSet>
      <dgm:spPr/>
    </dgm:pt>
    <dgm:pt modelId="{3114DA84-D698-4D77-BD3D-ED32A07006CC}" type="pres">
      <dgm:prSet presAssocID="{E78B6965-BF37-47BA-A0E0-1E516F96FD41}" presName="sibTrans" presStyleCnt="0"/>
      <dgm:spPr/>
    </dgm:pt>
    <dgm:pt modelId="{E622FD91-BFEF-4EAB-8B1B-0BA02D271AA6}" type="pres">
      <dgm:prSet presAssocID="{3D500D03-35E6-4153-8F28-B802E8838464}" presName="compNode" presStyleCnt="0"/>
      <dgm:spPr/>
    </dgm:pt>
    <dgm:pt modelId="{9C1D348D-6D4A-4FC3-8D8E-8A3AFD283B56}" type="pres">
      <dgm:prSet presAssocID="{3D500D03-35E6-4153-8F28-B802E8838464}" presName="bgRect" presStyleLbl="bgShp" presStyleIdx="4" presStyleCnt="6"/>
      <dgm:spPr/>
    </dgm:pt>
    <dgm:pt modelId="{36BC53FA-5FB2-4F8D-995C-8EFCA249A1ED}" type="pres">
      <dgm:prSet presAssocID="{3D500D03-35E6-4153-8F28-B802E88384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us with solid fill"/>
        </a:ext>
      </dgm:extLst>
    </dgm:pt>
    <dgm:pt modelId="{F34DED66-FD5C-4837-9C26-2E839580302E}" type="pres">
      <dgm:prSet presAssocID="{3D500D03-35E6-4153-8F28-B802E8838464}" presName="spaceRect" presStyleCnt="0"/>
      <dgm:spPr/>
    </dgm:pt>
    <dgm:pt modelId="{CD62B39D-9338-4E51-B6ED-882993C83413}" type="pres">
      <dgm:prSet presAssocID="{3D500D03-35E6-4153-8F28-B802E8838464}" presName="parTx" presStyleLbl="revTx" presStyleIdx="4" presStyleCnt="6">
        <dgm:presLayoutVars>
          <dgm:chMax val="0"/>
          <dgm:chPref val="0"/>
        </dgm:presLayoutVars>
      </dgm:prSet>
      <dgm:spPr/>
    </dgm:pt>
    <dgm:pt modelId="{06C2FBD5-92A2-45BC-87D9-851A98A51E8B}" type="pres">
      <dgm:prSet presAssocID="{6640B124-8D9D-473D-9A2F-CF24EA8A71FF}" presName="sibTrans" presStyleCnt="0"/>
      <dgm:spPr/>
    </dgm:pt>
    <dgm:pt modelId="{15863BB2-241E-4F53-9FD5-0DA80BEF094F}" type="pres">
      <dgm:prSet presAssocID="{E214DFF8-BAD9-4AE7-8199-38D5E6EC6CAE}" presName="compNode" presStyleCnt="0"/>
      <dgm:spPr/>
    </dgm:pt>
    <dgm:pt modelId="{2F6B0515-41F4-450A-A65F-EB62DCF10FE1}" type="pres">
      <dgm:prSet presAssocID="{E214DFF8-BAD9-4AE7-8199-38D5E6EC6CAE}" presName="bgRect" presStyleLbl="bgShp" presStyleIdx="5" presStyleCnt="6"/>
      <dgm:spPr/>
    </dgm:pt>
    <dgm:pt modelId="{9F3E55EE-EF64-46A4-8E13-7AEEC3B3FF7B}" type="pres">
      <dgm:prSet presAssocID="{E214DFF8-BAD9-4AE7-8199-38D5E6EC6CA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45D6221-274B-4F4A-ABAF-76AD055FBDEC}" type="pres">
      <dgm:prSet presAssocID="{E214DFF8-BAD9-4AE7-8199-38D5E6EC6CAE}" presName="spaceRect" presStyleCnt="0"/>
      <dgm:spPr/>
    </dgm:pt>
    <dgm:pt modelId="{290C0DA0-0991-4BAC-9404-9D638F6757BB}" type="pres">
      <dgm:prSet presAssocID="{E214DFF8-BAD9-4AE7-8199-38D5E6EC6CA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835BC06-5B3D-4785-B3A2-AE48D896EDBD}" srcId="{C4786070-E918-475F-A096-4DA5AD548364}" destId="{3D500D03-35E6-4153-8F28-B802E8838464}" srcOrd="4" destOrd="0" parTransId="{96D51A0D-DBDA-43F7-8A3D-35613F32B9D4}" sibTransId="{6640B124-8D9D-473D-9A2F-CF24EA8A71FF}"/>
    <dgm:cxn modelId="{D1E48A26-0D39-4472-9557-00A059C1D584}" srcId="{C4786070-E918-475F-A096-4DA5AD548364}" destId="{37492A0B-20C0-4BE3-891D-F1151958F74E}" srcOrd="0" destOrd="0" parTransId="{0B31761B-D025-4E01-B46B-7674AE72D685}" sibTransId="{560556F8-D46C-42B4-84B9-98EF3D385D19}"/>
    <dgm:cxn modelId="{0F2C2B38-9990-4160-A181-170680AD4793}" type="presOf" srcId="{002D6D21-15CC-4595-A26C-DD4E0E5E57BC}" destId="{4C1EE9B4-FE28-418D-93E6-ED8D815D5B7A}" srcOrd="0" destOrd="0" presId="urn:microsoft.com/office/officeart/2018/2/layout/IconVerticalSolidList"/>
    <dgm:cxn modelId="{A2DCAD5F-E4DB-46DA-AC09-C45E6ACD4770}" type="presOf" srcId="{DB2F1873-EB3D-49F4-BE96-7C6BC97DFD71}" destId="{AB150D22-DCCE-4424-B179-3D5006C11510}" srcOrd="0" destOrd="0" presId="urn:microsoft.com/office/officeart/2018/2/layout/IconVerticalSolidList"/>
    <dgm:cxn modelId="{6ACFEB42-43D8-4240-A6C5-2686CE887967}" srcId="{C4786070-E918-475F-A096-4DA5AD548364}" destId="{DB2F1873-EB3D-49F4-BE96-7C6BC97DFD71}" srcOrd="2" destOrd="0" parTransId="{1E8BAE9B-F219-4E4A-850C-321C4CCC0F4D}" sibTransId="{1BE01868-C063-4EB4-995D-6AB0C2EB100B}"/>
    <dgm:cxn modelId="{482AB849-4842-4312-85E9-59DC2A4C7F7D}" srcId="{C4786070-E918-475F-A096-4DA5AD548364}" destId="{3B67DE5B-A7E0-48A0-BFF3-A6B0214375D8}" srcOrd="3" destOrd="0" parTransId="{82AA539A-BDB1-4AB2-A3E7-0102C0B7DCEA}" sibTransId="{E78B6965-BF37-47BA-A0E0-1E516F96FD41}"/>
    <dgm:cxn modelId="{421D9A70-E07D-4B2C-804A-6BFFD45B172D}" type="presOf" srcId="{E214DFF8-BAD9-4AE7-8199-38D5E6EC6CAE}" destId="{290C0DA0-0991-4BAC-9404-9D638F6757BB}" srcOrd="0" destOrd="0" presId="urn:microsoft.com/office/officeart/2018/2/layout/IconVerticalSolidList"/>
    <dgm:cxn modelId="{03A3267A-29E2-42B2-959F-F588DF1F27AB}" type="presOf" srcId="{37492A0B-20C0-4BE3-891D-F1151958F74E}" destId="{65294E2E-8F2B-4C16-9E04-17A79D033A2F}" srcOrd="0" destOrd="0" presId="urn:microsoft.com/office/officeart/2018/2/layout/IconVerticalSolidList"/>
    <dgm:cxn modelId="{B0A25281-C3EE-46BC-BC67-E3695A045350}" type="presOf" srcId="{3D500D03-35E6-4153-8F28-B802E8838464}" destId="{CD62B39D-9338-4E51-B6ED-882993C83413}" srcOrd="0" destOrd="0" presId="urn:microsoft.com/office/officeart/2018/2/layout/IconVerticalSolidList"/>
    <dgm:cxn modelId="{9F56FFD1-E589-4611-BD55-B258EAF94C4D}" srcId="{C4786070-E918-475F-A096-4DA5AD548364}" destId="{002D6D21-15CC-4595-A26C-DD4E0E5E57BC}" srcOrd="1" destOrd="0" parTransId="{33CF0E88-2A0D-48C7-8001-1D8836941864}" sibTransId="{9FE2D96C-1F5F-4517-A35F-FD1C9D487D3C}"/>
    <dgm:cxn modelId="{BCBE0BDB-5215-4AD0-9C4A-CB99E73BB284}" srcId="{C4786070-E918-475F-A096-4DA5AD548364}" destId="{E214DFF8-BAD9-4AE7-8199-38D5E6EC6CAE}" srcOrd="5" destOrd="0" parTransId="{FD259628-1EF9-4EE6-8A85-E07FA552FBED}" sibTransId="{F293A996-6735-48CD-A936-2054DF4B1148}"/>
    <dgm:cxn modelId="{ACC6D0E9-EAA0-40C5-ACE4-EFCC42D387A2}" type="presOf" srcId="{3B67DE5B-A7E0-48A0-BFF3-A6B0214375D8}" destId="{6ECA94FD-6899-4F07-9B52-BDB463B760A3}" srcOrd="0" destOrd="0" presId="urn:microsoft.com/office/officeart/2018/2/layout/IconVerticalSolidList"/>
    <dgm:cxn modelId="{44EE61F5-FE64-4530-9629-AFECFDC1F257}" type="presOf" srcId="{C4786070-E918-475F-A096-4DA5AD548364}" destId="{CDCFC41C-7E00-4348-B766-0776DBAA8E46}" srcOrd="0" destOrd="0" presId="urn:microsoft.com/office/officeart/2018/2/layout/IconVerticalSolidList"/>
    <dgm:cxn modelId="{DED45721-F51E-4E4E-BA4A-35AE95271B1A}" type="presParOf" srcId="{CDCFC41C-7E00-4348-B766-0776DBAA8E46}" destId="{427FA3B4-27ED-4E15-AAA8-7C41DDC5F6DD}" srcOrd="0" destOrd="0" presId="urn:microsoft.com/office/officeart/2018/2/layout/IconVerticalSolidList"/>
    <dgm:cxn modelId="{34CDF7BC-C765-4785-B987-9287CA1C0C23}" type="presParOf" srcId="{427FA3B4-27ED-4E15-AAA8-7C41DDC5F6DD}" destId="{045E454B-46BD-4D39-B0E4-5B6207EDE44C}" srcOrd="0" destOrd="0" presId="urn:microsoft.com/office/officeart/2018/2/layout/IconVerticalSolidList"/>
    <dgm:cxn modelId="{F3C27412-A903-4E39-9B5A-D3DAE7D4E749}" type="presParOf" srcId="{427FA3B4-27ED-4E15-AAA8-7C41DDC5F6DD}" destId="{B24885C4-6AD0-47A1-ABDB-449A6BC025B4}" srcOrd="1" destOrd="0" presId="urn:microsoft.com/office/officeart/2018/2/layout/IconVerticalSolidList"/>
    <dgm:cxn modelId="{B06D33C1-C98B-4064-9C96-FEE72B6B2EBD}" type="presParOf" srcId="{427FA3B4-27ED-4E15-AAA8-7C41DDC5F6DD}" destId="{73B41D4B-18BA-4DB6-8BA8-382E4129B6F8}" srcOrd="2" destOrd="0" presId="urn:microsoft.com/office/officeart/2018/2/layout/IconVerticalSolidList"/>
    <dgm:cxn modelId="{F9CFD52D-7BFC-4FB2-8B3E-D581380A3079}" type="presParOf" srcId="{427FA3B4-27ED-4E15-AAA8-7C41DDC5F6DD}" destId="{65294E2E-8F2B-4C16-9E04-17A79D033A2F}" srcOrd="3" destOrd="0" presId="urn:microsoft.com/office/officeart/2018/2/layout/IconVerticalSolidList"/>
    <dgm:cxn modelId="{6BA61365-CBDD-4591-916C-93A2367978E8}" type="presParOf" srcId="{CDCFC41C-7E00-4348-B766-0776DBAA8E46}" destId="{6B2D11FC-3C01-41D8-936B-E12F4EFBE2A6}" srcOrd="1" destOrd="0" presId="urn:microsoft.com/office/officeart/2018/2/layout/IconVerticalSolidList"/>
    <dgm:cxn modelId="{77625614-A54F-46C7-8F2C-08687B40CF1F}" type="presParOf" srcId="{CDCFC41C-7E00-4348-B766-0776DBAA8E46}" destId="{8C969719-BE51-4497-B4A3-D3BEB0EAE502}" srcOrd="2" destOrd="0" presId="urn:microsoft.com/office/officeart/2018/2/layout/IconVerticalSolidList"/>
    <dgm:cxn modelId="{F3C3A6A7-7953-40F5-B348-DF0EDDBFA3EF}" type="presParOf" srcId="{8C969719-BE51-4497-B4A3-D3BEB0EAE502}" destId="{5096C879-4AE0-466C-9D31-31B8710F83EC}" srcOrd="0" destOrd="0" presId="urn:microsoft.com/office/officeart/2018/2/layout/IconVerticalSolidList"/>
    <dgm:cxn modelId="{6C88FED9-8F24-40CD-A871-956339C415D9}" type="presParOf" srcId="{8C969719-BE51-4497-B4A3-D3BEB0EAE502}" destId="{5711CC63-2E68-4402-A33A-E7E6AA6AB037}" srcOrd="1" destOrd="0" presId="urn:microsoft.com/office/officeart/2018/2/layout/IconVerticalSolidList"/>
    <dgm:cxn modelId="{96395C05-98B1-449D-A7DB-6BE7A454CFA1}" type="presParOf" srcId="{8C969719-BE51-4497-B4A3-D3BEB0EAE502}" destId="{BC1BF0B5-E5E2-4A59-9693-FDA66CEA5C39}" srcOrd="2" destOrd="0" presId="urn:microsoft.com/office/officeart/2018/2/layout/IconVerticalSolidList"/>
    <dgm:cxn modelId="{EE5AF520-B410-4719-83C7-65A15ECE1781}" type="presParOf" srcId="{8C969719-BE51-4497-B4A3-D3BEB0EAE502}" destId="{4C1EE9B4-FE28-418D-93E6-ED8D815D5B7A}" srcOrd="3" destOrd="0" presId="urn:microsoft.com/office/officeart/2018/2/layout/IconVerticalSolidList"/>
    <dgm:cxn modelId="{324B4104-B627-4E70-8DFA-9D323F72B8EF}" type="presParOf" srcId="{CDCFC41C-7E00-4348-B766-0776DBAA8E46}" destId="{AA3C8E20-1461-4717-A6F5-786E30547D8D}" srcOrd="3" destOrd="0" presId="urn:microsoft.com/office/officeart/2018/2/layout/IconVerticalSolidList"/>
    <dgm:cxn modelId="{D837B2A1-D299-4D1E-B023-043BF048352A}" type="presParOf" srcId="{CDCFC41C-7E00-4348-B766-0776DBAA8E46}" destId="{CFE63EF6-8D63-47AA-83D8-9A874BC0A9F5}" srcOrd="4" destOrd="0" presId="urn:microsoft.com/office/officeart/2018/2/layout/IconVerticalSolidList"/>
    <dgm:cxn modelId="{9CA48130-86D1-4BDF-B656-60C3E797C325}" type="presParOf" srcId="{CFE63EF6-8D63-47AA-83D8-9A874BC0A9F5}" destId="{048D453C-2E9E-4D8E-BAF9-BD67D18FD6EF}" srcOrd="0" destOrd="0" presId="urn:microsoft.com/office/officeart/2018/2/layout/IconVerticalSolidList"/>
    <dgm:cxn modelId="{064E8486-B3AF-472E-9399-1DB8E477BE70}" type="presParOf" srcId="{CFE63EF6-8D63-47AA-83D8-9A874BC0A9F5}" destId="{66FED081-3982-4F50-9FD4-94BA77DBAA4D}" srcOrd="1" destOrd="0" presId="urn:microsoft.com/office/officeart/2018/2/layout/IconVerticalSolidList"/>
    <dgm:cxn modelId="{BE94CE48-C453-4432-A29C-DD26B84B4EC7}" type="presParOf" srcId="{CFE63EF6-8D63-47AA-83D8-9A874BC0A9F5}" destId="{0C019AD8-CDD8-4CD8-850D-DFAC3AC3102B}" srcOrd="2" destOrd="0" presId="urn:microsoft.com/office/officeart/2018/2/layout/IconVerticalSolidList"/>
    <dgm:cxn modelId="{338C4C11-F3DC-4D0C-96DF-A78CCBE8C89E}" type="presParOf" srcId="{CFE63EF6-8D63-47AA-83D8-9A874BC0A9F5}" destId="{AB150D22-DCCE-4424-B179-3D5006C11510}" srcOrd="3" destOrd="0" presId="urn:microsoft.com/office/officeart/2018/2/layout/IconVerticalSolidList"/>
    <dgm:cxn modelId="{E33D3FA2-438A-4FCC-A432-A4140C40CAB5}" type="presParOf" srcId="{CDCFC41C-7E00-4348-B766-0776DBAA8E46}" destId="{4A234812-486A-4EBC-BA61-2DA7A5EB594B}" srcOrd="5" destOrd="0" presId="urn:microsoft.com/office/officeart/2018/2/layout/IconVerticalSolidList"/>
    <dgm:cxn modelId="{6B41ED15-7588-4CC9-B7A5-CFB37ABB360E}" type="presParOf" srcId="{CDCFC41C-7E00-4348-B766-0776DBAA8E46}" destId="{61B90C61-AB77-4D0E-AE14-518E4FB1AA61}" srcOrd="6" destOrd="0" presId="urn:microsoft.com/office/officeart/2018/2/layout/IconVerticalSolidList"/>
    <dgm:cxn modelId="{77EF688B-0F4D-48D8-A8C7-0A40629C56FA}" type="presParOf" srcId="{61B90C61-AB77-4D0E-AE14-518E4FB1AA61}" destId="{23CBE78B-150D-475E-A441-BD8FF4FE5146}" srcOrd="0" destOrd="0" presId="urn:microsoft.com/office/officeart/2018/2/layout/IconVerticalSolidList"/>
    <dgm:cxn modelId="{E8DC94C2-D363-4003-B662-A6CFCB9188E6}" type="presParOf" srcId="{61B90C61-AB77-4D0E-AE14-518E4FB1AA61}" destId="{4B19E3AA-7778-4A1E-B37A-44350EAB0646}" srcOrd="1" destOrd="0" presId="urn:microsoft.com/office/officeart/2018/2/layout/IconVerticalSolidList"/>
    <dgm:cxn modelId="{27920952-E91B-46EE-B1CF-E848A7218D05}" type="presParOf" srcId="{61B90C61-AB77-4D0E-AE14-518E4FB1AA61}" destId="{6006983A-DC20-44C5-90A3-A43F3EA39D9E}" srcOrd="2" destOrd="0" presId="urn:microsoft.com/office/officeart/2018/2/layout/IconVerticalSolidList"/>
    <dgm:cxn modelId="{04ACFD8C-2AA1-42D3-8239-13AE918297BD}" type="presParOf" srcId="{61B90C61-AB77-4D0E-AE14-518E4FB1AA61}" destId="{6ECA94FD-6899-4F07-9B52-BDB463B760A3}" srcOrd="3" destOrd="0" presId="urn:microsoft.com/office/officeart/2018/2/layout/IconVerticalSolidList"/>
    <dgm:cxn modelId="{48F084EF-FE9A-4E39-8A20-BBD8438CAB9D}" type="presParOf" srcId="{CDCFC41C-7E00-4348-B766-0776DBAA8E46}" destId="{3114DA84-D698-4D77-BD3D-ED32A07006CC}" srcOrd="7" destOrd="0" presId="urn:microsoft.com/office/officeart/2018/2/layout/IconVerticalSolidList"/>
    <dgm:cxn modelId="{E578C1AF-79E9-431B-AE69-77B90BED4B92}" type="presParOf" srcId="{CDCFC41C-7E00-4348-B766-0776DBAA8E46}" destId="{E622FD91-BFEF-4EAB-8B1B-0BA02D271AA6}" srcOrd="8" destOrd="0" presId="urn:microsoft.com/office/officeart/2018/2/layout/IconVerticalSolidList"/>
    <dgm:cxn modelId="{52FFA27A-C91F-43E3-BF2A-60029C788AAA}" type="presParOf" srcId="{E622FD91-BFEF-4EAB-8B1B-0BA02D271AA6}" destId="{9C1D348D-6D4A-4FC3-8D8E-8A3AFD283B56}" srcOrd="0" destOrd="0" presId="urn:microsoft.com/office/officeart/2018/2/layout/IconVerticalSolidList"/>
    <dgm:cxn modelId="{6A37D165-CCC9-4865-B8B3-F05538315A02}" type="presParOf" srcId="{E622FD91-BFEF-4EAB-8B1B-0BA02D271AA6}" destId="{36BC53FA-5FB2-4F8D-995C-8EFCA249A1ED}" srcOrd="1" destOrd="0" presId="urn:microsoft.com/office/officeart/2018/2/layout/IconVerticalSolidList"/>
    <dgm:cxn modelId="{0D48DBC2-9FAB-4706-9C25-79771F59401D}" type="presParOf" srcId="{E622FD91-BFEF-4EAB-8B1B-0BA02D271AA6}" destId="{F34DED66-FD5C-4837-9C26-2E839580302E}" srcOrd="2" destOrd="0" presId="urn:microsoft.com/office/officeart/2018/2/layout/IconVerticalSolidList"/>
    <dgm:cxn modelId="{B96D4B10-CCD9-4704-99DD-E0B7D8982855}" type="presParOf" srcId="{E622FD91-BFEF-4EAB-8B1B-0BA02D271AA6}" destId="{CD62B39D-9338-4E51-B6ED-882993C83413}" srcOrd="3" destOrd="0" presId="urn:microsoft.com/office/officeart/2018/2/layout/IconVerticalSolidList"/>
    <dgm:cxn modelId="{38B7B7CA-4CFE-4C23-AD29-BC9267852587}" type="presParOf" srcId="{CDCFC41C-7E00-4348-B766-0776DBAA8E46}" destId="{06C2FBD5-92A2-45BC-87D9-851A98A51E8B}" srcOrd="9" destOrd="0" presId="urn:microsoft.com/office/officeart/2018/2/layout/IconVerticalSolidList"/>
    <dgm:cxn modelId="{427211F2-3C1D-489C-BF00-2AAF48C3FA30}" type="presParOf" srcId="{CDCFC41C-7E00-4348-B766-0776DBAA8E46}" destId="{15863BB2-241E-4F53-9FD5-0DA80BEF094F}" srcOrd="10" destOrd="0" presId="urn:microsoft.com/office/officeart/2018/2/layout/IconVerticalSolidList"/>
    <dgm:cxn modelId="{5E7D7F95-E25D-4176-8516-A7ED840C15A6}" type="presParOf" srcId="{15863BB2-241E-4F53-9FD5-0DA80BEF094F}" destId="{2F6B0515-41F4-450A-A65F-EB62DCF10FE1}" srcOrd="0" destOrd="0" presId="urn:microsoft.com/office/officeart/2018/2/layout/IconVerticalSolidList"/>
    <dgm:cxn modelId="{CBACA1EB-72E9-4C4C-A055-038EB43FD278}" type="presParOf" srcId="{15863BB2-241E-4F53-9FD5-0DA80BEF094F}" destId="{9F3E55EE-EF64-46A4-8E13-7AEEC3B3FF7B}" srcOrd="1" destOrd="0" presId="urn:microsoft.com/office/officeart/2018/2/layout/IconVerticalSolidList"/>
    <dgm:cxn modelId="{E580D91C-8353-44EC-85D7-BB202DDEDB6A}" type="presParOf" srcId="{15863BB2-241E-4F53-9FD5-0DA80BEF094F}" destId="{245D6221-274B-4F4A-ABAF-76AD055FBDEC}" srcOrd="2" destOrd="0" presId="urn:microsoft.com/office/officeart/2018/2/layout/IconVerticalSolidList"/>
    <dgm:cxn modelId="{114B0200-037F-431B-ABBB-244A4886256D}" type="presParOf" srcId="{15863BB2-241E-4F53-9FD5-0DA80BEF094F}" destId="{290C0DA0-0991-4BAC-9404-9D638F6757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7C6118-0910-4C80-A22F-BD60AB247A7E}" type="doc">
      <dgm:prSet loTypeId="urn:microsoft.com/office/officeart/2005/8/layout/hList7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D5F88C-C2B8-44CD-A48F-ECCA68665384}">
      <dgm:prSet phldrT="[Text]" custT="1"/>
      <dgm:spPr/>
      <dgm:t>
        <a:bodyPr/>
        <a:lstStyle/>
        <a:p>
          <a:r>
            <a:rPr lang="en-US" sz="1400" dirty="0"/>
            <a:t>Is the meeting (really) necessary? </a:t>
          </a:r>
        </a:p>
        <a:p>
          <a:r>
            <a:rPr lang="en-US" sz="1400" dirty="0"/>
            <a:t>Is another communication mechanism more appropriate?</a:t>
          </a:r>
        </a:p>
      </dgm:t>
    </dgm:pt>
    <dgm:pt modelId="{4C91A795-5F40-45F4-803E-57BB6679A2B3}" type="parTrans" cxnId="{076BCE20-B1B1-488F-8DCF-7B7C617D0D6C}">
      <dgm:prSet/>
      <dgm:spPr/>
      <dgm:t>
        <a:bodyPr/>
        <a:lstStyle/>
        <a:p>
          <a:endParaRPr lang="en-US" sz="1400"/>
        </a:p>
      </dgm:t>
    </dgm:pt>
    <dgm:pt modelId="{5E25B0AB-808C-4800-9FB4-7DD205C1AA18}" type="sibTrans" cxnId="{076BCE20-B1B1-488F-8DCF-7B7C617D0D6C}">
      <dgm:prSet/>
      <dgm:spPr/>
      <dgm:t>
        <a:bodyPr/>
        <a:lstStyle/>
        <a:p>
          <a:endParaRPr lang="en-US" sz="1400"/>
        </a:p>
      </dgm:t>
    </dgm:pt>
    <dgm:pt modelId="{94BBCD52-C15A-4D5F-B6B4-AAF7FD4751BA}">
      <dgm:prSet phldrT="[Text]" custT="1"/>
      <dgm:spPr/>
      <dgm:t>
        <a:bodyPr/>
        <a:lstStyle/>
        <a:p>
          <a:r>
            <a:rPr lang="en-US" sz="1400" dirty="0"/>
            <a:t>Schedule meeting length appropriate for goals </a:t>
          </a:r>
        </a:p>
        <a:p>
          <a:r>
            <a:rPr lang="en-US" sz="1400" dirty="0"/>
            <a:t>Leave time for a break to transition to next events</a:t>
          </a:r>
        </a:p>
      </dgm:t>
    </dgm:pt>
    <dgm:pt modelId="{1A5D95AA-DF18-4DFE-85D3-E0547BEBCAB8}" type="parTrans" cxnId="{DF2DB1DB-0027-4409-A08A-47DFC933640A}">
      <dgm:prSet/>
      <dgm:spPr/>
      <dgm:t>
        <a:bodyPr/>
        <a:lstStyle/>
        <a:p>
          <a:endParaRPr lang="en-US" sz="1400"/>
        </a:p>
      </dgm:t>
    </dgm:pt>
    <dgm:pt modelId="{E53702EE-D0DF-42CC-9FFD-540437C27BE4}" type="sibTrans" cxnId="{DF2DB1DB-0027-4409-A08A-47DFC933640A}">
      <dgm:prSet/>
      <dgm:spPr/>
      <dgm:t>
        <a:bodyPr/>
        <a:lstStyle/>
        <a:p>
          <a:endParaRPr lang="en-US" sz="1400"/>
        </a:p>
      </dgm:t>
    </dgm:pt>
    <dgm:pt modelId="{B0CD12C2-CA3C-468E-BEC8-5DCD81D6A348}">
      <dgm:prSet custT="1"/>
      <dgm:spPr/>
      <dgm:t>
        <a:bodyPr/>
        <a:lstStyle/>
        <a:p>
          <a:r>
            <a:rPr lang="en-US" sz="1400" dirty="0"/>
            <a:t>Set clear goals and outcomes</a:t>
          </a:r>
        </a:p>
        <a:p>
          <a:r>
            <a:rPr lang="en-US" sz="1400" dirty="0"/>
            <a:t>Prepare an agenda</a:t>
          </a:r>
        </a:p>
        <a:p>
          <a:r>
            <a:rPr lang="en-US" sz="1400" dirty="0"/>
            <a:t>Send it out in advance</a:t>
          </a:r>
        </a:p>
        <a:p>
          <a:r>
            <a:rPr lang="en-US" sz="1400" dirty="0"/>
            <a:t>Prepare for the meeting accordingly</a:t>
          </a:r>
        </a:p>
      </dgm:t>
    </dgm:pt>
    <dgm:pt modelId="{A94F1CF1-237C-4616-9244-BEC69AEECD44}" type="parTrans" cxnId="{22BE025B-7032-4F05-BD7A-B93F583A1662}">
      <dgm:prSet/>
      <dgm:spPr/>
      <dgm:t>
        <a:bodyPr/>
        <a:lstStyle/>
        <a:p>
          <a:endParaRPr lang="en-US" sz="1400"/>
        </a:p>
      </dgm:t>
    </dgm:pt>
    <dgm:pt modelId="{FDC51C12-DB1F-4026-8A35-9A962C30687A}" type="sibTrans" cxnId="{22BE025B-7032-4F05-BD7A-B93F583A1662}">
      <dgm:prSet/>
      <dgm:spPr/>
      <dgm:t>
        <a:bodyPr/>
        <a:lstStyle/>
        <a:p>
          <a:endParaRPr lang="en-US" sz="1400"/>
        </a:p>
      </dgm:t>
    </dgm:pt>
    <dgm:pt modelId="{F96E58A1-0795-49B8-8B9C-397A3BCF7B0C}">
      <dgm:prSet custT="1"/>
      <dgm:spPr/>
      <dgm:t>
        <a:bodyPr/>
        <a:lstStyle/>
        <a:p>
          <a:r>
            <a:rPr lang="en-US" sz="1400" dirty="0"/>
            <a:t>Does the technology support the meeting goals?</a:t>
          </a:r>
        </a:p>
        <a:p>
          <a:r>
            <a:rPr lang="en-US" sz="1400" dirty="0"/>
            <a:t>Does everyone have access to the technology?</a:t>
          </a:r>
        </a:p>
        <a:p>
          <a:r>
            <a:rPr lang="en-US" sz="1400" dirty="0"/>
            <a:t>Does the technology work? </a:t>
          </a:r>
        </a:p>
      </dgm:t>
    </dgm:pt>
    <dgm:pt modelId="{4D615174-B4AF-417B-A00F-AF91333D1E47}" type="parTrans" cxnId="{AD5A018C-4F45-4ACA-A1B5-BFCD0820C1CA}">
      <dgm:prSet/>
      <dgm:spPr/>
      <dgm:t>
        <a:bodyPr/>
        <a:lstStyle/>
        <a:p>
          <a:endParaRPr lang="en-US" sz="1400"/>
        </a:p>
      </dgm:t>
    </dgm:pt>
    <dgm:pt modelId="{BC145F4C-EDC3-441B-9D27-FC1DD4CD864D}" type="sibTrans" cxnId="{AD5A018C-4F45-4ACA-A1B5-BFCD0820C1CA}">
      <dgm:prSet/>
      <dgm:spPr/>
      <dgm:t>
        <a:bodyPr/>
        <a:lstStyle/>
        <a:p>
          <a:endParaRPr lang="en-US" sz="1400"/>
        </a:p>
      </dgm:t>
    </dgm:pt>
    <dgm:pt modelId="{5A7DB8AE-C027-4E4A-A4F6-7302D109B1A7}">
      <dgm:prSet custT="1"/>
      <dgm:spPr/>
      <dgm:t>
        <a:bodyPr/>
        <a:lstStyle/>
        <a:p>
          <a:r>
            <a:rPr lang="en-US" sz="1400" dirty="0"/>
            <a:t>Invite only those whose knowledge, expertise is needed at THAT PARTICULAR  meeting</a:t>
          </a:r>
        </a:p>
      </dgm:t>
    </dgm:pt>
    <dgm:pt modelId="{45E2774A-6800-4965-87A9-7E909D29AD64}" type="parTrans" cxnId="{4CA69030-00BB-4E79-9AC7-7D7A52A51385}">
      <dgm:prSet/>
      <dgm:spPr/>
      <dgm:t>
        <a:bodyPr/>
        <a:lstStyle/>
        <a:p>
          <a:endParaRPr lang="en-US" sz="1400"/>
        </a:p>
      </dgm:t>
    </dgm:pt>
    <dgm:pt modelId="{61DF1720-541E-4B8C-A171-E46E9C442F69}" type="sibTrans" cxnId="{4CA69030-00BB-4E79-9AC7-7D7A52A51385}">
      <dgm:prSet/>
      <dgm:spPr/>
      <dgm:t>
        <a:bodyPr/>
        <a:lstStyle/>
        <a:p>
          <a:endParaRPr lang="en-US" sz="1400"/>
        </a:p>
      </dgm:t>
    </dgm:pt>
    <dgm:pt modelId="{CB830C5D-5055-4D1D-A348-FFBB887D8909}" type="pres">
      <dgm:prSet presAssocID="{EE7C6118-0910-4C80-A22F-BD60AB247A7E}" presName="Name0" presStyleCnt="0">
        <dgm:presLayoutVars>
          <dgm:dir/>
          <dgm:resizeHandles val="exact"/>
        </dgm:presLayoutVars>
      </dgm:prSet>
      <dgm:spPr/>
    </dgm:pt>
    <dgm:pt modelId="{ABBF81FF-7D6E-484B-8D10-144608F4B178}" type="pres">
      <dgm:prSet presAssocID="{EE7C6118-0910-4C80-A22F-BD60AB247A7E}" presName="fgShape" presStyleLbl="fgShp" presStyleIdx="0" presStyleCnt="1"/>
      <dgm:spPr/>
    </dgm:pt>
    <dgm:pt modelId="{2C9C80D9-3DE4-4D66-BA22-725BDB5DD0B3}" type="pres">
      <dgm:prSet presAssocID="{EE7C6118-0910-4C80-A22F-BD60AB247A7E}" presName="linComp" presStyleCnt="0"/>
      <dgm:spPr/>
    </dgm:pt>
    <dgm:pt modelId="{C61D5EC4-D6AD-4CFD-A3C1-DA0A67EDCA5D}" type="pres">
      <dgm:prSet presAssocID="{F4D5F88C-C2B8-44CD-A48F-ECCA68665384}" presName="compNode" presStyleCnt="0"/>
      <dgm:spPr/>
    </dgm:pt>
    <dgm:pt modelId="{339C3F5B-9C38-49F8-9D16-0F71548412A8}" type="pres">
      <dgm:prSet presAssocID="{F4D5F88C-C2B8-44CD-A48F-ECCA68665384}" presName="bkgdShape" presStyleLbl="node1" presStyleIdx="0" presStyleCnt="5"/>
      <dgm:spPr/>
    </dgm:pt>
    <dgm:pt modelId="{E257CDD6-FDDE-4274-823A-2D9BE02F3A5D}" type="pres">
      <dgm:prSet presAssocID="{F4D5F88C-C2B8-44CD-A48F-ECCA68665384}" presName="nodeTx" presStyleLbl="node1" presStyleIdx="0" presStyleCnt="5">
        <dgm:presLayoutVars>
          <dgm:bulletEnabled val="1"/>
        </dgm:presLayoutVars>
      </dgm:prSet>
      <dgm:spPr/>
    </dgm:pt>
    <dgm:pt modelId="{5D85DA5F-FC53-4F97-BE15-D27A5067336A}" type="pres">
      <dgm:prSet presAssocID="{F4D5F88C-C2B8-44CD-A48F-ECCA68665384}" presName="invisiNode" presStyleLbl="node1" presStyleIdx="0" presStyleCnt="5"/>
      <dgm:spPr/>
    </dgm:pt>
    <dgm:pt modelId="{E6712AF2-B201-422B-B648-A5E5FFFC5AD5}" type="pres">
      <dgm:prSet presAssocID="{F4D5F88C-C2B8-44CD-A48F-ECCA68665384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1B051E85-46E1-438D-B3FF-EA6B20982EB6}" type="pres">
      <dgm:prSet presAssocID="{5E25B0AB-808C-4800-9FB4-7DD205C1AA18}" presName="sibTrans" presStyleLbl="sibTrans2D1" presStyleIdx="0" presStyleCnt="0"/>
      <dgm:spPr/>
    </dgm:pt>
    <dgm:pt modelId="{5656E33D-5A02-49FF-8FC3-01CAEFCE01AF}" type="pres">
      <dgm:prSet presAssocID="{B0CD12C2-CA3C-468E-BEC8-5DCD81D6A348}" presName="compNode" presStyleCnt="0"/>
      <dgm:spPr/>
    </dgm:pt>
    <dgm:pt modelId="{79051F52-53C3-462D-B12F-6DA5528BAEEF}" type="pres">
      <dgm:prSet presAssocID="{B0CD12C2-CA3C-468E-BEC8-5DCD81D6A348}" presName="bkgdShape" presStyleLbl="node1" presStyleIdx="1" presStyleCnt="5"/>
      <dgm:spPr/>
    </dgm:pt>
    <dgm:pt modelId="{D3B079F4-0C54-439E-9E1D-FFA0B7E490E9}" type="pres">
      <dgm:prSet presAssocID="{B0CD12C2-CA3C-468E-BEC8-5DCD81D6A348}" presName="nodeTx" presStyleLbl="node1" presStyleIdx="1" presStyleCnt="5">
        <dgm:presLayoutVars>
          <dgm:bulletEnabled val="1"/>
        </dgm:presLayoutVars>
      </dgm:prSet>
      <dgm:spPr/>
    </dgm:pt>
    <dgm:pt modelId="{C7D8E800-B6FF-4A57-8BA5-98FB1F1C0726}" type="pres">
      <dgm:prSet presAssocID="{B0CD12C2-CA3C-468E-BEC8-5DCD81D6A348}" presName="invisiNode" presStyleLbl="node1" presStyleIdx="1" presStyleCnt="5"/>
      <dgm:spPr/>
    </dgm:pt>
    <dgm:pt modelId="{BF873321-F4CE-4A36-9050-7D9D8BAAEAF4}" type="pres">
      <dgm:prSet presAssocID="{B0CD12C2-CA3C-468E-BEC8-5DCD81D6A348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6C5A24-701B-4C91-9379-C6D2243415A5}" type="pres">
      <dgm:prSet presAssocID="{FDC51C12-DB1F-4026-8A35-9A962C30687A}" presName="sibTrans" presStyleLbl="sibTrans2D1" presStyleIdx="0" presStyleCnt="0"/>
      <dgm:spPr/>
    </dgm:pt>
    <dgm:pt modelId="{89A40AE8-3594-4535-AE59-42520265F891}" type="pres">
      <dgm:prSet presAssocID="{5A7DB8AE-C027-4E4A-A4F6-7302D109B1A7}" presName="compNode" presStyleCnt="0"/>
      <dgm:spPr/>
    </dgm:pt>
    <dgm:pt modelId="{7276A5D8-AA01-41C0-B9B9-E234C1B190CF}" type="pres">
      <dgm:prSet presAssocID="{5A7DB8AE-C027-4E4A-A4F6-7302D109B1A7}" presName="bkgdShape" presStyleLbl="node1" presStyleIdx="2" presStyleCnt="5"/>
      <dgm:spPr/>
    </dgm:pt>
    <dgm:pt modelId="{16185F9D-32BC-414A-843B-A3444513BAA9}" type="pres">
      <dgm:prSet presAssocID="{5A7DB8AE-C027-4E4A-A4F6-7302D109B1A7}" presName="nodeTx" presStyleLbl="node1" presStyleIdx="2" presStyleCnt="5">
        <dgm:presLayoutVars>
          <dgm:bulletEnabled val="1"/>
        </dgm:presLayoutVars>
      </dgm:prSet>
      <dgm:spPr/>
    </dgm:pt>
    <dgm:pt modelId="{E79C83F1-786B-498B-A401-583D79D0DE34}" type="pres">
      <dgm:prSet presAssocID="{5A7DB8AE-C027-4E4A-A4F6-7302D109B1A7}" presName="invisiNode" presStyleLbl="node1" presStyleIdx="2" presStyleCnt="5"/>
      <dgm:spPr/>
    </dgm:pt>
    <dgm:pt modelId="{8ADB926E-80A7-4FCD-893A-A710AF3BA3F1}" type="pres">
      <dgm:prSet presAssocID="{5A7DB8AE-C027-4E4A-A4F6-7302D109B1A7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5EC2D34-7960-4BBE-8055-4FC5E79F3C7A}" type="pres">
      <dgm:prSet presAssocID="{61DF1720-541E-4B8C-A171-E46E9C442F69}" presName="sibTrans" presStyleLbl="sibTrans2D1" presStyleIdx="0" presStyleCnt="0"/>
      <dgm:spPr/>
    </dgm:pt>
    <dgm:pt modelId="{AD80BD6E-95D1-431A-B7B1-D852CD85193B}" type="pres">
      <dgm:prSet presAssocID="{94BBCD52-C15A-4D5F-B6B4-AAF7FD4751BA}" presName="compNode" presStyleCnt="0"/>
      <dgm:spPr/>
    </dgm:pt>
    <dgm:pt modelId="{73F43330-74F5-44D9-934A-0F7FBA8F4630}" type="pres">
      <dgm:prSet presAssocID="{94BBCD52-C15A-4D5F-B6B4-AAF7FD4751BA}" presName="bkgdShape" presStyleLbl="node1" presStyleIdx="3" presStyleCnt="5"/>
      <dgm:spPr/>
    </dgm:pt>
    <dgm:pt modelId="{2DA3A7A0-1DB2-400B-A556-C317151CC4A2}" type="pres">
      <dgm:prSet presAssocID="{94BBCD52-C15A-4D5F-B6B4-AAF7FD4751BA}" presName="nodeTx" presStyleLbl="node1" presStyleIdx="3" presStyleCnt="5">
        <dgm:presLayoutVars>
          <dgm:bulletEnabled val="1"/>
        </dgm:presLayoutVars>
      </dgm:prSet>
      <dgm:spPr/>
    </dgm:pt>
    <dgm:pt modelId="{06A5C191-FAA6-433A-AC64-9FCBF18BB153}" type="pres">
      <dgm:prSet presAssocID="{94BBCD52-C15A-4D5F-B6B4-AAF7FD4751BA}" presName="invisiNode" presStyleLbl="node1" presStyleIdx="3" presStyleCnt="5"/>
      <dgm:spPr/>
    </dgm:pt>
    <dgm:pt modelId="{842B0DC6-24F8-4D3A-86DC-BB0A83F4F41A}" type="pres">
      <dgm:prSet presAssocID="{94BBCD52-C15A-4D5F-B6B4-AAF7FD4751BA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A6C7519-3CFF-49A9-83C6-5952F46DBF18}" type="pres">
      <dgm:prSet presAssocID="{E53702EE-D0DF-42CC-9FFD-540437C27BE4}" presName="sibTrans" presStyleLbl="sibTrans2D1" presStyleIdx="0" presStyleCnt="0"/>
      <dgm:spPr/>
    </dgm:pt>
    <dgm:pt modelId="{11FEA93E-0DAD-4D86-84A5-3EFE6AD3538D}" type="pres">
      <dgm:prSet presAssocID="{F96E58A1-0795-49B8-8B9C-397A3BCF7B0C}" presName="compNode" presStyleCnt="0"/>
      <dgm:spPr/>
    </dgm:pt>
    <dgm:pt modelId="{B6CDBB13-D577-41C6-8A28-1B6E19A18709}" type="pres">
      <dgm:prSet presAssocID="{F96E58A1-0795-49B8-8B9C-397A3BCF7B0C}" presName="bkgdShape" presStyleLbl="node1" presStyleIdx="4" presStyleCnt="5"/>
      <dgm:spPr/>
    </dgm:pt>
    <dgm:pt modelId="{D060A8CF-F1F9-4E55-9908-A4620AAE8048}" type="pres">
      <dgm:prSet presAssocID="{F96E58A1-0795-49B8-8B9C-397A3BCF7B0C}" presName="nodeTx" presStyleLbl="node1" presStyleIdx="4" presStyleCnt="5">
        <dgm:presLayoutVars>
          <dgm:bulletEnabled val="1"/>
        </dgm:presLayoutVars>
      </dgm:prSet>
      <dgm:spPr/>
    </dgm:pt>
    <dgm:pt modelId="{BC5B80C9-0846-4A8E-89F8-84108CEE1B14}" type="pres">
      <dgm:prSet presAssocID="{F96E58A1-0795-49B8-8B9C-397A3BCF7B0C}" presName="invisiNode" presStyleLbl="node1" presStyleIdx="4" presStyleCnt="5"/>
      <dgm:spPr/>
    </dgm:pt>
    <dgm:pt modelId="{FFABE4D1-A1E5-4573-8E3A-AD0AB30C26FD}" type="pres">
      <dgm:prSet presAssocID="{F96E58A1-0795-49B8-8B9C-397A3BCF7B0C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C67E916-E6A2-4CB1-B15E-BA681E646344}" type="presOf" srcId="{5A7DB8AE-C027-4E4A-A4F6-7302D109B1A7}" destId="{16185F9D-32BC-414A-843B-A3444513BAA9}" srcOrd="1" destOrd="0" presId="urn:microsoft.com/office/officeart/2005/8/layout/hList7"/>
    <dgm:cxn modelId="{076BCE20-B1B1-488F-8DCF-7B7C617D0D6C}" srcId="{EE7C6118-0910-4C80-A22F-BD60AB247A7E}" destId="{F4D5F88C-C2B8-44CD-A48F-ECCA68665384}" srcOrd="0" destOrd="0" parTransId="{4C91A795-5F40-45F4-803E-57BB6679A2B3}" sibTransId="{5E25B0AB-808C-4800-9FB4-7DD205C1AA18}"/>
    <dgm:cxn modelId="{4CA69030-00BB-4E79-9AC7-7D7A52A51385}" srcId="{EE7C6118-0910-4C80-A22F-BD60AB247A7E}" destId="{5A7DB8AE-C027-4E4A-A4F6-7302D109B1A7}" srcOrd="2" destOrd="0" parTransId="{45E2774A-6800-4965-87A9-7E909D29AD64}" sibTransId="{61DF1720-541E-4B8C-A171-E46E9C442F69}"/>
    <dgm:cxn modelId="{22BE025B-7032-4F05-BD7A-B93F583A1662}" srcId="{EE7C6118-0910-4C80-A22F-BD60AB247A7E}" destId="{B0CD12C2-CA3C-468E-BEC8-5DCD81D6A348}" srcOrd="1" destOrd="0" parTransId="{A94F1CF1-237C-4616-9244-BEC69AEECD44}" sibTransId="{FDC51C12-DB1F-4026-8A35-9A962C30687A}"/>
    <dgm:cxn modelId="{A508AF5D-77E0-46CC-B970-4AF24BB66959}" type="presOf" srcId="{F96E58A1-0795-49B8-8B9C-397A3BCF7B0C}" destId="{B6CDBB13-D577-41C6-8A28-1B6E19A18709}" srcOrd="0" destOrd="0" presId="urn:microsoft.com/office/officeart/2005/8/layout/hList7"/>
    <dgm:cxn modelId="{16993241-3092-45D1-B8FF-F815A634796E}" type="presOf" srcId="{5A7DB8AE-C027-4E4A-A4F6-7302D109B1A7}" destId="{7276A5D8-AA01-41C0-B9B9-E234C1B190CF}" srcOrd="0" destOrd="0" presId="urn:microsoft.com/office/officeart/2005/8/layout/hList7"/>
    <dgm:cxn modelId="{AC78EA6D-811E-4017-83AB-962F3595F80A}" type="presOf" srcId="{EE7C6118-0910-4C80-A22F-BD60AB247A7E}" destId="{CB830C5D-5055-4D1D-A348-FFBB887D8909}" srcOrd="0" destOrd="0" presId="urn:microsoft.com/office/officeart/2005/8/layout/hList7"/>
    <dgm:cxn modelId="{C66BBA82-8444-422E-B825-01A2FBC1D5D7}" type="presOf" srcId="{F4D5F88C-C2B8-44CD-A48F-ECCA68665384}" destId="{E257CDD6-FDDE-4274-823A-2D9BE02F3A5D}" srcOrd="1" destOrd="0" presId="urn:microsoft.com/office/officeart/2005/8/layout/hList7"/>
    <dgm:cxn modelId="{AD5A018C-4F45-4ACA-A1B5-BFCD0820C1CA}" srcId="{EE7C6118-0910-4C80-A22F-BD60AB247A7E}" destId="{F96E58A1-0795-49B8-8B9C-397A3BCF7B0C}" srcOrd="4" destOrd="0" parTransId="{4D615174-B4AF-417B-A00F-AF91333D1E47}" sibTransId="{BC145F4C-EDC3-441B-9D27-FC1DD4CD864D}"/>
    <dgm:cxn modelId="{865BD18E-F679-45BF-8859-CDD17AA848A3}" type="presOf" srcId="{FDC51C12-DB1F-4026-8A35-9A962C30687A}" destId="{EA6C5A24-701B-4C91-9379-C6D2243415A5}" srcOrd="0" destOrd="0" presId="urn:microsoft.com/office/officeart/2005/8/layout/hList7"/>
    <dgm:cxn modelId="{F9FAA0A4-773B-4EA0-88E0-A18FA11A01A5}" type="presOf" srcId="{B0CD12C2-CA3C-468E-BEC8-5DCD81D6A348}" destId="{79051F52-53C3-462D-B12F-6DA5528BAEEF}" srcOrd="0" destOrd="0" presId="urn:microsoft.com/office/officeart/2005/8/layout/hList7"/>
    <dgm:cxn modelId="{F81DC8A4-DCBA-4F0D-8BE0-C0FB25FCFAA8}" type="presOf" srcId="{F4D5F88C-C2B8-44CD-A48F-ECCA68665384}" destId="{339C3F5B-9C38-49F8-9D16-0F71548412A8}" srcOrd="0" destOrd="0" presId="urn:microsoft.com/office/officeart/2005/8/layout/hList7"/>
    <dgm:cxn modelId="{D8F726A8-7773-473E-952D-A039285B66CF}" type="presOf" srcId="{B0CD12C2-CA3C-468E-BEC8-5DCD81D6A348}" destId="{D3B079F4-0C54-439E-9E1D-FFA0B7E490E9}" srcOrd="1" destOrd="0" presId="urn:microsoft.com/office/officeart/2005/8/layout/hList7"/>
    <dgm:cxn modelId="{B57085C8-275D-4D3C-90D7-BC32151D2A5B}" type="presOf" srcId="{94BBCD52-C15A-4D5F-B6B4-AAF7FD4751BA}" destId="{73F43330-74F5-44D9-934A-0F7FBA8F4630}" srcOrd="0" destOrd="0" presId="urn:microsoft.com/office/officeart/2005/8/layout/hList7"/>
    <dgm:cxn modelId="{947BA7D8-0CBD-4343-865F-76B8A9F65C61}" type="presOf" srcId="{5E25B0AB-808C-4800-9FB4-7DD205C1AA18}" destId="{1B051E85-46E1-438D-B3FF-EA6B20982EB6}" srcOrd="0" destOrd="0" presId="urn:microsoft.com/office/officeart/2005/8/layout/hList7"/>
    <dgm:cxn modelId="{DF2DB1DB-0027-4409-A08A-47DFC933640A}" srcId="{EE7C6118-0910-4C80-A22F-BD60AB247A7E}" destId="{94BBCD52-C15A-4D5F-B6B4-AAF7FD4751BA}" srcOrd="3" destOrd="0" parTransId="{1A5D95AA-DF18-4DFE-85D3-E0547BEBCAB8}" sibTransId="{E53702EE-D0DF-42CC-9FFD-540437C27BE4}"/>
    <dgm:cxn modelId="{1F4535DC-995A-42E8-BBA9-4D54AECE776E}" type="presOf" srcId="{F96E58A1-0795-49B8-8B9C-397A3BCF7B0C}" destId="{D060A8CF-F1F9-4E55-9908-A4620AAE8048}" srcOrd="1" destOrd="0" presId="urn:microsoft.com/office/officeart/2005/8/layout/hList7"/>
    <dgm:cxn modelId="{D42267E3-A307-4C16-96AF-B88ECC02015F}" type="presOf" srcId="{61DF1720-541E-4B8C-A171-E46E9C442F69}" destId="{A5EC2D34-7960-4BBE-8055-4FC5E79F3C7A}" srcOrd="0" destOrd="0" presId="urn:microsoft.com/office/officeart/2005/8/layout/hList7"/>
    <dgm:cxn modelId="{223A8AEA-79E8-4037-A7B1-1ACDC666E654}" type="presOf" srcId="{94BBCD52-C15A-4D5F-B6B4-AAF7FD4751BA}" destId="{2DA3A7A0-1DB2-400B-A556-C317151CC4A2}" srcOrd="1" destOrd="0" presId="urn:microsoft.com/office/officeart/2005/8/layout/hList7"/>
    <dgm:cxn modelId="{2E1B57ED-E8EC-4145-AA08-665855D68D9E}" type="presOf" srcId="{E53702EE-D0DF-42CC-9FFD-540437C27BE4}" destId="{8A6C7519-3CFF-49A9-83C6-5952F46DBF18}" srcOrd="0" destOrd="0" presId="urn:microsoft.com/office/officeart/2005/8/layout/hList7"/>
    <dgm:cxn modelId="{F09568ED-D1B9-4371-981D-7E684F598603}" type="presParOf" srcId="{CB830C5D-5055-4D1D-A348-FFBB887D8909}" destId="{ABBF81FF-7D6E-484B-8D10-144608F4B178}" srcOrd="0" destOrd="0" presId="urn:microsoft.com/office/officeart/2005/8/layout/hList7"/>
    <dgm:cxn modelId="{A9B43032-5997-4BD9-B7A5-0D81060CFD0D}" type="presParOf" srcId="{CB830C5D-5055-4D1D-A348-FFBB887D8909}" destId="{2C9C80D9-3DE4-4D66-BA22-725BDB5DD0B3}" srcOrd="1" destOrd="0" presId="urn:microsoft.com/office/officeart/2005/8/layout/hList7"/>
    <dgm:cxn modelId="{0E7246DB-7E44-4D7C-A894-5B3531FD3E0D}" type="presParOf" srcId="{2C9C80D9-3DE4-4D66-BA22-725BDB5DD0B3}" destId="{C61D5EC4-D6AD-4CFD-A3C1-DA0A67EDCA5D}" srcOrd="0" destOrd="0" presId="urn:microsoft.com/office/officeart/2005/8/layout/hList7"/>
    <dgm:cxn modelId="{31A5E44B-1733-44CC-9952-C4E2E9A52E37}" type="presParOf" srcId="{C61D5EC4-D6AD-4CFD-A3C1-DA0A67EDCA5D}" destId="{339C3F5B-9C38-49F8-9D16-0F71548412A8}" srcOrd="0" destOrd="0" presId="urn:microsoft.com/office/officeart/2005/8/layout/hList7"/>
    <dgm:cxn modelId="{B8A74D45-6984-4277-B767-190D8E2AC9EF}" type="presParOf" srcId="{C61D5EC4-D6AD-4CFD-A3C1-DA0A67EDCA5D}" destId="{E257CDD6-FDDE-4274-823A-2D9BE02F3A5D}" srcOrd="1" destOrd="0" presId="urn:microsoft.com/office/officeart/2005/8/layout/hList7"/>
    <dgm:cxn modelId="{517D386E-241E-40D0-8D4B-789444B0B74D}" type="presParOf" srcId="{C61D5EC4-D6AD-4CFD-A3C1-DA0A67EDCA5D}" destId="{5D85DA5F-FC53-4F97-BE15-D27A5067336A}" srcOrd="2" destOrd="0" presId="urn:microsoft.com/office/officeart/2005/8/layout/hList7"/>
    <dgm:cxn modelId="{D9BDF066-77F7-4230-9B64-3C94C70A46B8}" type="presParOf" srcId="{C61D5EC4-D6AD-4CFD-A3C1-DA0A67EDCA5D}" destId="{E6712AF2-B201-422B-B648-A5E5FFFC5AD5}" srcOrd="3" destOrd="0" presId="urn:microsoft.com/office/officeart/2005/8/layout/hList7"/>
    <dgm:cxn modelId="{B33B82D0-8DE8-4805-93B9-DD8AEE989C48}" type="presParOf" srcId="{2C9C80D9-3DE4-4D66-BA22-725BDB5DD0B3}" destId="{1B051E85-46E1-438D-B3FF-EA6B20982EB6}" srcOrd="1" destOrd="0" presId="urn:microsoft.com/office/officeart/2005/8/layout/hList7"/>
    <dgm:cxn modelId="{44CC80C7-E076-4B5A-865B-B79AE9BA61A5}" type="presParOf" srcId="{2C9C80D9-3DE4-4D66-BA22-725BDB5DD0B3}" destId="{5656E33D-5A02-49FF-8FC3-01CAEFCE01AF}" srcOrd="2" destOrd="0" presId="urn:microsoft.com/office/officeart/2005/8/layout/hList7"/>
    <dgm:cxn modelId="{C31D320B-8F0B-4CB3-AFA2-9F3658A86338}" type="presParOf" srcId="{5656E33D-5A02-49FF-8FC3-01CAEFCE01AF}" destId="{79051F52-53C3-462D-B12F-6DA5528BAEEF}" srcOrd="0" destOrd="0" presId="urn:microsoft.com/office/officeart/2005/8/layout/hList7"/>
    <dgm:cxn modelId="{FA7C2B71-293A-4FA6-AC1C-35462108F335}" type="presParOf" srcId="{5656E33D-5A02-49FF-8FC3-01CAEFCE01AF}" destId="{D3B079F4-0C54-439E-9E1D-FFA0B7E490E9}" srcOrd="1" destOrd="0" presId="urn:microsoft.com/office/officeart/2005/8/layout/hList7"/>
    <dgm:cxn modelId="{1BD60CC7-58EC-4F7D-8F86-7536F7280D17}" type="presParOf" srcId="{5656E33D-5A02-49FF-8FC3-01CAEFCE01AF}" destId="{C7D8E800-B6FF-4A57-8BA5-98FB1F1C0726}" srcOrd="2" destOrd="0" presId="urn:microsoft.com/office/officeart/2005/8/layout/hList7"/>
    <dgm:cxn modelId="{57DBF21A-DCB4-4E62-A7E6-5E088CE6AEF4}" type="presParOf" srcId="{5656E33D-5A02-49FF-8FC3-01CAEFCE01AF}" destId="{BF873321-F4CE-4A36-9050-7D9D8BAAEAF4}" srcOrd="3" destOrd="0" presId="urn:microsoft.com/office/officeart/2005/8/layout/hList7"/>
    <dgm:cxn modelId="{0088CC2B-AA68-4B49-B196-9483781A1D22}" type="presParOf" srcId="{2C9C80D9-3DE4-4D66-BA22-725BDB5DD0B3}" destId="{EA6C5A24-701B-4C91-9379-C6D2243415A5}" srcOrd="3" destOrd="0" presId="urn:microsoft.com/office/officeart/2005/8/layout/hList7"/>
    <dgm:cxn modelId="{773F0B39-07D1-4479-B7EF-F5B7F52DC285}" type="presParOf" srcId="{2C9C80D9-3DE4-4D66-BA22-725BDB5DD0B3}" destId="{89A40AE8-3594-4535-AE59-42520265F891}" srcOrd="4" destOrd="0" presId="urn:microsoft.com/office/officeart/2005/8/layout/hList7"/>
    <dgm:cxn modelId="{5A5D24B3-0DED-4618-A8E6-5AF494B9B6D9}" type="presParOf" srcId="{89A40AE8-3594-4535-AE59-42520265F891}" destId="{7276A5D8-AA01-41C0-B9B9-E234C1B190CF}" srcOrd="0" destOrd="0" presId="urn:microsoft.com/office/officeart/2005/8/layout/hList7"/>
    <dgm:cxn modelId="{2EF1B1D9-FE42-48C7-AC28-3F0039B89A3B}" type="presParOf" srcId="{89A40AE8-3594-4535-AE59-42520265F891}" destId="{16185F9D-32BC-414A-843B-A3444513BAA9}" srcOrd="1" destOrd="0" presId="urn:microsoft.com/office/officeart/2005/8/layout/hList7"/>
    <dgm:cxn modelId="{1DE4D0D1-6562-4E14-8810-7EE5A4DDB81A}" type="presParOf" srcId="{89A40AE8-3594-4535-AE59-42520265F891}" destId="{E79C83F1-786B-498B-A401-583D79D0DE34}" srcOrd="2" destOrd="0" presId="urn:microsoft.com/office/officeart/2005/8/layout/hList7"/>
    <dgm:cxn modelId="{016B9F94-614C-4410-9837-35CD7EE77791}" type="presParOf" srcId="{89A40AE8-3594-4535-AE59-42520265F891}" destId="{8ADB926E-80A7-4FCD-893A-A710AF3BA3F1}" srcOrd="3" destOrd="0" presId="urn:microsoft.com/office/officeart/2005/8/layout/hList7"/>
    <dgm:cxn modelId="{1DE58198-4B8B-4F63-A627-D39375635AAE}" type="presParOf" srcId="{2C9C80D9-3DE4-4D66-BA22-725BDB5DD0B3}" destId="{A5EC2D34-7960-4BBE-8055-4FC5E79F3C7A}" srcOrd="5" destOrd="0" presId="urn:microsoft.com/office/officeart/2005/8/layout/hList7"/>
    <dgm:cxn modelId="{6BB1B23F-DCE4-49EE-817A-6F59314604BF}" type="presParOf" srcId="{2C9C80D9-3DE4-4D66-BA22-725BDB5DD0B3}" destId="{AD80BD6E-95D1-431A-B7B1-D852CD85193B}" srcOrd="6" destOrd="0" presId="urn:microsoft.com/office/officeart/2005/8/layout/hList7"/>
    <dgm:cxn modelId="{34332D20-91D7-4BEB-89A0-DE49CA41A6A9}" type="presParOf" srcId="{AD80BD6E-95D1-431A-B7B1-D852CD85193B}" destId="{73F43330-74F5-44D9-934A-0F7FBA8F4630}" srcOrd="0" destOrd="0" presId="urn:microsoft.com/office/officeart/2005/8/layout/hList7"/>
    <dgm:cxn modelId="{BBFA604E-B3C2-4430-B7E3-424A7D330F79}" type="presParOf" srcId="{AD80BD6E-95D1-431A-B7B1-D852CD85193B}" destId="{2DA3A7A0-1DB2-400B-A556-C317151CC4A2}" srcOrd="1" destOrd="0" presId="urn:microsoft.com/office/officeart/2005/8/layout/hList7"/>
    <dgm:cxn modelId="{9424D319-DACA-4F02-A5FE-D8502AE810B6}" type="presParOf" srcId="{AD80BD6E-95D1-431A-B7B1-D852CD85193B}" destId="{06A5C191-FAA6-433A-AC64-9FCBF18BB153}" srcOrd="2" destOrd="0" presId="urn:microsoft.com/office/officeart/2005/8/layout/hList7"/>
    <dgm:cxn modelId="{1B9EABF5-7E09-4F67-BB49-64BAF7F18867}" type="presParOf" srcId="{AD80BD6E-95D1-431A-B7B1-D852CD85193B}" destId="{842B0DC6-24F8-4D3A-86DC-BB0A83F4F41A}" srcOrd="3" destOrd="0" presId="urn:microsoft.com/office/officeart/2005/8/layout/hList7"/>
    <dgm:cxn modelId="{CD51C7CA-6E9C-4C62-84BE-0C9AE8E64329}" type="presParOf" srcId="{2C9C80D9-3DE4-4D66-BA22-725BDB5DD0B3}" destId="{8A6C7519-3CFF-49A9-83C6-5952F46DBF18}" srcOrd="7" destOrd="0" presId="urn:microsoft.com/office/officeart/2005/8/layout/hList7"/>
    <dgm:cxn modelId="{57BCDA31-7DD4-4BE6-8969-8AEC5D06446E}" type="presParOf" srcId="{2C9C80D9-3DE4-4D66-BA22-725BDB5DD0B3}" destId="{11FEA93E-0DAD-4D86-84A5-3EFE6AD3538D}" srcOrd="8" destOrd="0" presId="urn:microsoft.com/office/officeart/2005/8/layout/hList7"/>
    <dgm:cxn modelId="{0946969E-457B-4D2E-8F85-8CD655FAE476}" type="presParOf" srcId="{11FEA93E-0DAD-4D86-84A5-3EFE6AD3538D}" destId="{B6CDBB13-D577-41C6-8A28-1B6E19A18709}" srcOrd="0" destOrd="0" presId="urn:microsoft.com/office/officeart/2005/8/layout/hList7"/>
    <dgm:cxn modelId="{CD6836FC-2354-4D50-82BB-F283237825EA}" type="presParOf" srcId="{11FEA93E-0DAD-4D86-84A5-3EFE6AD3538D}" destId="{D060A8CF-F1F9-4E55-9908-A4620AAE8048}" srcOrd="1" destOrd="0" presId="urn:microsoft.com/office/officeart/2005/8/layout/hList7"/>
    <dgm:cxn modelId="{B33D00BA-1D3D-47FB-9B3C-0FB92C122DF8}" type="presParOf" srcId="{11FEA93E-0DAD-4D86-84A5-3EFE6AD3538D}" destId="{BC5B80C9-0846-4A8E-89F8-84108CEE1B14}" srcOrd="2" destOrd="0" presId="urn:microsoft.com/office/officeart/2005/8/layout/hList7"/>
    <dgm:cxn modelId="{6BEA5B91-8BBD-458F-ADDB-3E54BF28EB06}" type="presParOf" srcId="{11FEA93E-0DAD-4D86-84A5-3EFE6AD3538D}" destId="{FFABE4D1-A1E5-4573-8E3A-AD0AB30C26F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5827BE-F5C1-4B39-8990-59C6E403E82E}" type="doc">
      <dgm:prSet loTypeId="urn:microsoft.com/office/officeart/2008/layout/BendingPictureBlock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7AE28F-6E11-4032-A892-25BDC6C86D2A}">
      <dgm:prSet phldrT="[Text]" custT="1"/>
      <dgm:spPr/>
      <dgm:t>
        <a:bodyPr/>
        <a:lstStyle/>
        <a:p>
          <a:r>
            <a:rPr lang="en-US" sz="1600" dirty="0"/>
            <a:t>Start on time</a:t>
          </a:r>
        </a:p>
      </dgm:t>
    </dgm:pt>
    <dgm:pt modelId="{B9946ABB-74CF-49D7-AD9C-968F51AABE31}" type="parTrans" cxnId="{05F9E2C3-F9B1-44C7-8DE8-497AE7B46E96}">
      <dgm:prSet/>
      <dgm:spPr/>
      <dgm:t>
        <a:bodyPr/>
        <a:lstStyle/>
        <a:p>
          <a:endParaRPr lang="en-US" sz="2400"/>
        </a:p>
      </dgm:t>
    </dgm:pt>
    <dgm:pt modelId="{EDB03FAD-25F4-4E24-821A-5FA6ACBAEC3C}" type="sibTrans" cxnId="{05F9E2C3-F9B1-44C7-8DE8-497AE7B46E96}">
      <dgm:prSet/>
      <dgm:spPr/>
      <dgm:t>
        <a:bodyPr/>
        <a:lstStyle/>
        <a:p>
          <a:endParaRPr lang="en-US" sz="2400"/>
        </a:p>
      </dgm:t>
    </dgm:pt>
    <dgm:pt modelId="{F243D4F6-89DE-4029-95C4-9BB508625965}">
      <dgm:prSet phldrT="[Text]" custT="1"/>
      <dgm:spPr/>
      <dgm:t>
        <a:bodyPr/>
        <a:lstStyle/>
        <a:p>
          <a:r>
            <a:rPr lang="en-US" sz="1600" dirty="0"/>
            <a:t>Follow the agenda</a:t>
          </a:r>
        </a:p>
      </dgm:t>
    </dgm:pt>
    <dgm:pt modelId="{DE634915-F659-4D78-9314-8154E09D94FB}" type="parTrans" cxnId="{313D21EC-EA00-49AC-B2F2-2479B110B0D3}">
      <dgm:prSet/>
      <dgm:spPr/>
      <dgm:t>
        <a:bodyPr/>
        <a:lstStyle/>
        <a:p>
          <a:endParaRPr lang="en-US" sz="2400"/>
        </a:p>
      </dgm:t>
    </dgm:pt>
    <dgm:pt modelId="{CF23CE0E-AC05-42CB-B93F-25B91B6A21FB}" type="sibTrans" cxnId="{313D21EC-EA00-49AC-B2F2-2479B110B0D3}">
      <dgm:prSet/>
      <dgm:spPr/>
      <dgm:t>
        <a:bodyPr/>
        <a:lstStyle/>
        <a:p>
          <a:endParaRPr lang="en-US" sz="2400"/>
        </a:p>
      </dgm:t>
    </dgm:pt>
    <dgm:pt modelId="{4DB20702-ED09-4E8B-A337-CC20FACAFD6B}">
      <dgm:prSet custT="1"/>
      <dgm:spPr/>
      <dgm:t>
        <a:bodyPr/>
        <a:lstStyle/>
        <a:p>
          <a:r>
            <a:rPr lang="en-US" sz="1600" dirty="0"/>
            <a:t>Take minutes and document key actions and outcomes</a:t>
          </a:r>
        </a:p>
      </dgm:t>
    </dgm:pt>
    <dgm:pt modelId="{19E8B8C6-6624-4852-9105-3FD66E9E0BF1}" type="parTrans" cxnId="{67EF011E-8546-4BD0-BE32-059BCAF785F2}">
      <dgm:prSet/>
      <dgm:spPr/>
      <dgm:t>
        <a:bodyPr/>
        <a:lstStyle/>
        <a:p>
          <a:endParaRPr lang="en-US" sz="2400"/>
        </a:p>
      </dgm:t>
    </dgm:pt>
    <dgm:pt modelId="{9368D910-C91B-48A8-BEC3-F310962FB5D3}" type="sibTrans" cxnId="{67EF011E-8546-4BD0-BE32-059BCAF785F2}">
      <dgm:prSet/>
      <dgm:spPr/>
      <dgm:t>
        <a:bodyPr/>
        <a:lstStyle/>
        <a:p>
          <a:endParaRPr lang="en-US" sz="2400"/>
        </a:p>
      </dgm:t>
    </dgm:pt>
    <dgm:pt modelId="{4FC9F1BF-34F0-4578-AC92-D173998538BE}">
      <dgm:prSet custT="1"/>
      <dgm:spPr/>
      <dgm:t>
        <a:bodyPr/>
        <a:lstStyle/>
        <a:p>
          <a:r>
            <a:rPr lang="en-US" sz="1600" dirty="0"/>
            <a:t>End on time and allow for transition</a:t>
          </a:r>
        </a:p>
      </dgm:t>
    </dgm:pt>
    <dgm:pt modelId="{3C60DD0F-5B40-4948-9B9B-755BBF629429}" type="parTrans" cxnId="{670F9464-25D8-4B83-B3D9-DD642A592EBF}">
      <dgm:prSet/>
      <dgm:spPr/>
      <dgm:t>
        <a:bodyPr/>
        <a:lstStyle/>
        <a:p>
          <a:endParaRPr lang="en-US" sz="2400"/>
        </a:p>
      </dgm:t>
    </dgm:pt>
    <dgm:pt modelId="{DE982718-8F93-4B04-A555-74448B48F84A}" type="sibTrans" cxnId="{670F9464-25D8-4B83-B3D9-DD642A592EBF}">
      <dgm:prSet/>
      <dgm:spPr/>
      <dgm:t>
        <a:bodyPr/>
        <a:lstStyle/>
        <a:p>
          <a:endParaRPr lang="en-US" sz="2400"/>
        </a:p>
      </dgm:t>
    </dgm:pt>
    <dgm:pt modelId="{53D4EE18-AC2D-4B26-8690-6F472D2463E6}">
      <dgm:prSet custT="1"/>
      <dgm:spPr/>
      <dgm:t>
        <a:bodyPr/>
        <a:lstStyle/>
        <a:p>
          <a:r>
            <a:rPr lang="en-US" sz="1600" dirty="0"/>
            <a:t>Commit to completing follow-up activities</a:t>
          </a:r>
        </a:p>
      </dgm:t>
    </dgm:pt>
    <dgm:pt modelId="{EBAB2784-59AD-459D-9452-A6B61693FDD9}" type="parTrans" cxnId="{FB362AEF-6A27-4CCD-8D93-17DA881B2AC4}">
      <dgm:prSet/>
      <dgm:spPr/>
      <dgm:t>
        <a:bodyPr/>
        <a:lstStyle/>
        <a:p>
          <a:endParaRPr lang="en-US"/>
        </a:p>
      </dgm:t>
    </dgm:pt>
    <dgm:pt modelId="{CFE8F16D-2EED-48ED-A253-4EA2FFAFDACC}" type="sibTrans" cxnId="{FB362AEF-6A27-4CCD-8D93-17DA881B2AC4}">
      <dgm:prSet/>
      <dgm:spPr/>
      <dgm:t>
        <a:bodyPr/>
        <a:lstStyle/>
        <a:p>
          <a:endParaRPr lang="en-US"/>
        </a:p>
      </dgm:t>
    </dgm:pt>
    <dgm:pt modelId="{4943DD37-4B22-401B-9DA1-29CF0E2830E6}">
      <dgm:prSet custT="1"/>
      <dgm:spPr/>
      <dgm:t>
        <a:bodyPr/>
        <a:lstStyle/>
        <a:p>
          <a:r>
            <a:rPr lang="en-US" sz="1600" dirty="0"/>
            <a:t>Establish accountability structures for follow-through</a:t>
          </a:r>
        </a:p>
      </dgm:t>
    </dgm:pt>
    <dgm:pt modelId="{54C6570A-679D-4EAF-B0D4-9EC635AE4F8C}" type="parTrans" cxnId="{ED531669-9C9B-4174-BCEA-61678267084E}">
      <dgm:prSet/>
      <dgm:spPr/>
      <dgm:t>
        <a:bodyPr/>
        <a:lstStyle/>
        <a:p>
          <a:endParaRPr lang="en-US"/>
        </a:p>
      </dgm:t>
    </dgm:pt>
    <dgm:pt modelId="{B0922718-73E4-43BC-90D2-7B5948B5E083}" type="sibTrans" cxnId="{ED531669-9C9B-4174-BCEA-61678267084E}">
      <dgm:prSet/>
      <dgm:spPr/>
      <dgm:t>
        <a:bodyPr/>
        <a:lstStyle/>
        <a:p>
          <a:endParaRPr lang="en-US"/>
        </a:p>
      </dgm:t>
    </dgm:pt>
    <dgm:pt modelId="{FA523497-671B-4D4A-9595-8352E71FE2C6}" type="pres">
      <dgm:prSet presAssocID="{305827BE-F5C1-4B39-8990-59C6E403E82E}" presName="Name0" presStyleCnt="0">
        <dgm:presLayoutVars>
          <dgm:dir/>
          <dgm:resizeHandles/>
        </dgm:presLayoutVars>
      </dgm:prSet>
      <dgm:spPr/>
    </dgm:pt>
    <dgm:pt modelId="{799804F0-DE42-4CE0-85A4-A9DD13DB546D}" type="pres">
      <dgm:prSet presAssocID="{777AE28F-6E11-4032-A892-25BDC6C86D2A}" presName="composite" presStyleCnt="0"/>
      <dgm:spPr/>
    </dgm:pt>
    <dgm:pt modelId="{78034B8B-A28F-4E64-98AD-E7DD9FBB31F2}" type="pres">
      <dgm:prSet presAssocID="{777AE28F-6E11-4032-A892-25BDC6C86D2A}" presName="rect1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ECA7E16-6CFF-4AF2-B783-8FE89F118D5F}" type="pres">
      <dgm:prSet presAssocID="{777AE28F-6E11-4032-A892-25BDC6C86D2A}" presName="rect2" presStyleLbl="node1" presStyleIdx="0" presStyleCnt="6" custScaleX="173941" custScaleY="169770">
        <dgm:presLayoutVars>
          <dgm:bulletEnabled val="1"/>
        </dgm:presLayoutVars>
      </dgm:prSet>
      <dgm:spPr/>
    </dgm:pt>
    <dgm:pt modelId="{FA6D24F8-7227-4EC9-9C4C-C1285400BDD9}" type="pres">
      <dgm:prSet presAssocID="{EDB03FAD-25F4-4E24-821A-5FA6ACBAEC3C}" presName="sibTrans" presStyleCnt="0"/>
      <dgm:spPr/>
    </dgm:pt>
    <dgm:pt modelId="{5FA9CDBA-766E-4FF8-80B1-B63825628673}" type="pres">
      <dgm:prSet presAssocID="{F243D4F6-89DE-4029-95C4-9BB508625965}" presName="composite" presStyleCnt="0"/>
      <dgm:spPr/>
    </dgm:pt>
    <dgm:pt modelId="{0E560DDC-4BC4-4653-AD01-5043DA30C28E}" type="pres">
      <dgm:prSet presAssocID="{F243D4F6-89DE-4029-95C4-9BB508625965}" presName="rect1" presStyleLbl="bgImgPlac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4" r="-19686"/>
          </a:stretch>
        </a:blipFill>
      </dgm:spPr>
    </dgm:pt>
    <dgm:pt modelId="{F09D7282-9F21-4775-AE06-3A303EC0CAA1}" type="pres">
      <dgm:prSet presAssocID="{F243D4F6-89DE-4029-95C4-9BB508625965}" presName="rect2" presStyleLbl="node1" presStyleIdx="1" presStyleCnt="6" custScaleX="173941" custScaleY="169770">
        <dgm:presLayoutVars>
          <dgm:bulletEnabled val="1"/>
        </dgm:presLayoutVars>
      </dgm:prSet>
      <dgm:spPr/>
    </dgm:pt>
    <dgm:pt modelId="{77993BBA-79C8-4D43-81EA-2ED3FB6DF01C}" type="pres">
      <dgm:prSet presAssocID="{CF23CE0E-AC05-42CB-B93F-25B91B6A21FB}" presName="sibTrans" presStyleCnt="0"/>
      <dgm:spPr/>
    </dgm:pt>
    <dgm:pt modelId="{9066C890-6C3F-4E8A-BCB0-4BC071E33957}" type="pres">
      <dgm:prSet presAssocID="{4DB20702-ED09-4E8B-A337-CC20FACAFD6B}" presName="composite" presStyleCnt="0"/>
      <dgm:spPr/>
    </dgm:pt>
    <dgm:pt modelId="{8892D2D8-577E-4458-8697-F4B874D8C7F2}" type="pres">
      <dgm:prSet presAssocID="{4DB20702-ED09-4E8B-A337-CC20FACAFD6B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A330FB2-E6D1-4D13-95D2-E2B58E5569B6}" type="pres">
      <dgm:prSet presAssocID="{4DB20702-ED09-4E8B-A337-CC20FACAFD6B}" presName="rect2" presStyleLbl="node1" presStyleIdx="2" presStyleCnt="6" custScaleX="173941" custScaleY="169770">
        <dgm:presLayoutVars>
          <dgm:bulletEnabled val="1"/>
        </dgm:presLayoutVars>
      </dgm:prSet>
      <dgm:spPr/>
    </dgm:pt>
    <dgm:pt modelId="{55E8AA90-1666-4ACF-8A4E-5E1C8F4D7782}" type="pres">
      <dgm:prSet presAssocID="{9368D910-C91B-48A8-BEC3-F310962FB5D3}" presName="sibTrans" presStyleCnt="0"/>
      <dgm:spPr/>
    </dgm:pt>
    <dgm:pt modelId="{88E26711-E4FD-4382-BCFC-3953E41FF390}" type="pres">
      <dgm:prSet presAssocID="{4FC9F1BF-34F0-4578-AC92-D173998538BE}" presName="composite" presStyleCnt="0"/>
      <dgm:spPr/>
    </dgm:pt>
    <dgm:pt modelId="{A6C76E9D-4E9A-4CE6-ABBF-19D4E0A4B23F}" type="pres">
      <dgm:prSet presAssocID="{4FC9F1BF-34F0-4578-AC92-D173998538BE}" presName="rect1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A0C39A7-E9E0-4A96-A548-91F97C46363C}" type="pres">
      <dgm:prSet presAssocID="{4FC9F1BF-34F0-4578-AC92-D173998538BE}" presName="rect2" presStyleLbl="node1" presStyleIdx="3" presStyleCnt="6" custScaleX="173941" custScaleY="169770">
        <dgm:presLayoutVars>
          <dgm:bulletEnabled val="1"/>
        </dgm:presLayoutVars>
      </dgm:prSet>
      <dgm:spPr/>
    </dgm:pt>
    <dgm:pt modelId="{0DF61196-E3FD-465A-9EC6-CBA4B525A79B}" type="pres">
      <dgm:prSet presAssocID="{DE982718-8F93-4B04-A555-74448B48F84A}" presName="sibTrans" presStyleCnt="0"/>
      <dgm:spPr/>
    </dgm:pt>
    <dgm:pt modelId="{4C268F9F-E42B-4CD6-9C92-6AA9D5C6BD44}" type="pres">
      <dgm:prSet presAssocID="{53D4EE18-AC2D-4B26-8690-6F472D2463E6}" presName="composite" presStyleCnt="0"/>
      <dgm:spPr/>
    </dgm:pt>
    <dgm:pt modelId="{DFEBEF8C-BC00-461B-B4D5-81674C203C73}" type="pres">
      <dgm:prSet presAssocID="{53D4EE18-AC2D-4B26-8690-6F472D2463E6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Wall of advesive notes with one standing out"/>
        </a:ext>
      </dgm:extLst>
    </dgm:pt>
    <dgm:pt modelId="{92F02642-4597-473D-A123-4B55861EAB81}" type="pres">
      <dgm:prSet presAssocID="{53D4EE18-AC2D-4B26-8690-6F472D2463E6}" presName="rect2" presStyleLbl="node1" presStyleIdx="4" presStyleCnt="6" custScaleX="174811" custScaleY="169671">
        <dgm:presLayoutVars>
          <dgm:bulletEnabled val="1"/>
        </dgm:presLayoutVars>
      </dgm:prSet>
      <dgm:spPr/>
    </dgm:pt>
    <dgm:pt modelId="{E9041BEC-FEC2-459F-8FC4-9856FB8B9550}" type="pres">
      <dgm:prSet presAssocID="{CFE8F16D-2EED-48ED-A253-4EA2FFAFDACC}" presName="sibTrans" presStyleCnt="0"/>
      <dgm:spPr/>
    </dgm:pt>
    <dgm:pt modelId="{B9BFCB4D-8AF4-4CDA-8019-328ABAA8A22D}" type="pres">
      <dgm:prSet presAssocID="{4943DD37-4B22-401B-9DA1-29CF0E2830E6}" presName="composite" presStyleCnt="0"/>
      <dgm:spPr/>
    </dgm:pt>
    <dgm:pt modelId="{41FD93C8-63DD-4514-90DB-40D896FEB0EE}" type="pres">
      <dgm:prSet presAssocID="{4943DD37-4B22-401B-9DA1-29CF0E2830E6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White arrows painted on the asphalt"/>
        </a:ext>
      </dgm:extLst>
    </dgm:pt>
    <dgm:pt modelId="{C22E20F2-FAC2-401F-809D-D31DDA343516}" type="pres">
      <dgm:prSet presAssocID="{4943DD37-4B22-401B-9DA1-29CF0E2830E6}" presName="rect2" presStyleLbl="node1" presStyleIdx="5" presStyleCnt="6" custScaleX="173676" custScaleY="170271">
        <dgm:presLayoutVars>
          <dgm:bulletEnabled val="1"/>
        </dgm:presLayoutVars>
      </dgm:prSet>
      <dgm:spPr/>
    </dgm:pt>
  </dgm:ptLst>
  <dgm:cxnLst>
    <dgm:cxn modelId="{67EF011E-8546-4BD0-BE32-059BCAF785F2}" srcId="{305827BE-F5C1-4B39-8990-59C6E403E82E}" destId="{4DB20702-ED09-4E8B-A337-CC20FACAFD6B}" srcOrd="2" destOrd="0" parTransId="{19E8B8C6-6624-4852-9105-3FD66E9E0BF1}" sibTransId="{9368D910-C91B-48A8-BEC3-F310962FB5D3}"/>
    <dgm:cxn modelId="{670F9464-25D8-4B83-B3D9-DD642A592EBF}" srcId="{305827BE-F5C1-4B39-8990-59C6E403E82E}" destId="{4FC9F1BF-34F0-4578-AC92-D173998538BE}" srcOrd="3" destOrd="0" parTransId="{3C60DD0F-5B40-4948-9B9B-755BBF629429}" sibTransId="{DE982718-8F93-4B04-A555-74448B48F84A}"/>
    <dgm:cxn modelId="{ED531669-9C9B-4174-BCEA-61678267084E}" srcId="{305827BE-F5C1-4B39-8990-59C6E403E82E}" destId="{4943DD37-4B22-401B-9DA1-29CF0E2830E6}" srcOrd="5" destOrd="0" parTransId="{54C6570A-679D-4EAF-B0D4-9EC635AE4F8C}" sibTransId="{B0922718-73E4-43BC-90D2-7B5948B5E083}"/>
    <dgm:cxn modelId="{F477FC58-18A2-4E02-A905-EB089091BF21}" type="presOf" srcId="{305827BE-F5C1-4B39-8990-59C6E403E82E}" destId="{FA523497-671B-4D4A-9595-8352E71FE2C6}" srcOrd="0" destOrd="0" presId="urn:microsoft.com/office/officeart/2008/layout/BendingPictureBlocks"/>
    <dgm:cxn modelId="{FB25C490-DC89-424A-B6DF-3F97502BBCD6}" type="presOf" srcId="{53D4EE18-AC2D-4B26-8690-6F472D2463E6}" destId="{92F02642-4597-473D-A123-4B55861EAB81}" srcOrd="0" destOrd="0" presId="urn:microsoft.com/office/officeart/2008/layout/BendingPictureBlocks"/>
    <dgm:cxn modelId="{AEDF6EA4-7C84-49DE-8E47-24A2B15D1475}" type="presOf" srcId="{4943DD37-4B22-401B-9DA1-29CF0E2830E6}" destId="{C22E20F2-FAC2-401F-809D-D31DDA343516}" srcOrd="0" destOrd="0" presId="urn:microsoft.com/office/officeart/2008/layout/BendingPictureBlocks"/>
    <dgm:cxn modelId="{252A4FB0-F8A6-4D00-9421-C0D16D9FC671}" type="presOf" srcId="{777AE28F-6E11-4032-A892-25BDC6C86D2A}" destId="{8ECA7E16-6CFF-4AF2-B783-8FE89F118D5F}" srcOrd="0" destOrd="0" presId="urn:microsoft.com/office/officeart/2008/layout/BendingPictureBlocks"/>
    <dgm:cxn modelId="{678A34BB-CEA3-441C-90A5-EFB38B5E2694}" type="presOf" srcId="{F243D4F6-89DE-4029-95C4-9BB508625965}" destId="{F09D7282-9F21-4775-AE06-3A303EC0CAA1}" srcOrd="0" destOrd="0" presId="urn:microsoft.com/office/officeart/2008/layout/BendingPictureBlocks"/>
    <dgm:cxn modelId="{05F9E2C3-F9B1-44C7-8DE8-497AE7B46E96}" srcId="{305827BE-F5C1-4B39-8990-59C6E403E82E}" destId="{777AE28F-6E11-4032-A892-25BDC6C86D2A}" srcOrd="0" destOrd="0" parTransId="{B9946ABB-74CF-49D7-AD9C-968F51AABE31}" sibTransId="{EDB03FAD-25F4-4E24-821A-5FA6ACBAEC3C}"/>
    <dgm:cxn modelId="{331AD8D1-4EC9-4885-959C-52E0FDA887B6}" type="presOf" srcId="{4DB20702-ED09-4E8B-A337-CC20FACAFD6B}" destId="{0A330FB2-E6D1-4D13-95D2-E2B58E5569B6}" srcOrd="0" destOrd="0" presId="urn:microsoft.com/office/officeart/2008/layout/BendingPictureBlocks"/>
    <dgm:cxn modelId="{5A1884DB-4658-4FEE-8AF5-393B5897B147}" type="presOf" srcId="{4FC9F1BF-34F0-4578-AC92-D173998538BE}" destId="{5A0C39A7-E9E0-4A96-A548-91F97C46363C}" srcOrd="0" destOrd="0" presId="urn:microsoft.com/office/officeart/2008/layout/BendingPictureBlocks"/>
    <dgm:cxn modelId="{313D21EC-EA00-49AC-B2F2-2479B110B0D3}" srcId="{305827BE-F5C1-4B39-8990-59C6E403E82E}" destId="{F243D4F6-89DE-4029-95C4-9BB508625965}" srcOrd="1" destOrd="0" parTransId="{DE634915-F659-4D78-9314-8154E09D94FB}" sibTransId="{CF23CE0E-AC05-42CB-B93F-25B91B6A21FB}"/>
    <dgm:cxn modelId="{FB362AEF-6A27-4CCD-8D93-17DA881B2AC4}" srcId="{305827BE-F5C1-4B39-8990-59C6E403E82E}" destId="{53D4EE18-AC2D-4B26-8690-6F472D2463E6}" srcOrd="4" destOrd="0" parTransId="{EBAB2784-59AD-459D-9452-A6B61693FDD9}" sibTransId="{CFE8F16D-2EED-48ED-A253-4EA2FFAFDACC}"/>
    <dgm:cxn modelId="{E6F3903B-A8D7-4043-822F-CB2704C21841}" type="presParOf" srcId="{FA523497-671B-4D4A-9595-8352E71FE2C6}" destId="{799804F0-DE42-4CE0-85A4-A9DD13DB546D}" srcOrd="0" destOrd="0" presId="urn:microsoft.com/office/officeart/2008/layout/BendingPictureBlocks"/>
    <dgm:cxn modelId="{320B9712-F8CD-461E-AAF6-AB97C24BC191}" type="presParOf" srcId="{799804F0-DE42-4CE0-85A4-A9DD13DB546D}" destId="{78034B8B-A28F-4E64-98AD-E7DD9FBB31F2}" srcOrd="0" destOrd="0" presId="urn:microsoft.com/office/officeart/2008/layout/BendingPictureBlocks"/>
    <dgm:cxn modelId="{62CDBCA6-6B30-40B3-9158-C5C47DD708EC}" type="presParOf" srcId="{799804F0-DE42-4CE0-85A4-A9DD13DB546D}" destId="{8ECA7E16-6CFF-4AF2-B783-8FE89F118D5F}" srcOrd="1" destOrd="0" presId="urn:microsoft.com/office/officeart/2008/layout/BendingPictureBlocks"/>
    <dgm:cxn modelId="{1F712734-954A-4B7B-AFFF-286AEC5151F1}" type="presParOf" srcId="{FA523497-671B-4D4A-9595-8352E71FE2C6}" destId="{FA6D24F8-7227-4EC9-9C4C-C1285400BDD9}" srcOrd="1" destOrd="0" presId="urn:microsoft.com/office/officeart/2008/layout/BendingPictureBlocks"/>
    <dgm:cxn modelId="{4E65BAD5-4654-4141-8748-08AFCAC51B6C}" type="presParOf" srcId="{FA523497-671B-4D4A-9595-8352E71FE2C6}" destId="{5FA9CDBA-766E-4FF8-80B1-B63825628673}" srcOrd="2" destOrd="0" presId="urn:microsoft.com/office/officeart/2008/layout/BendingPictureBlocks"/>
    <dgm:cxn modelId="{41BAB19E-D57C-4AF1-A687-55D86F7E042C}" type="presParOf" srcId="{5FA9CDBA-766E-4FF8-80B1-B63825628673}" destId="{0E560DDC-4BC4-4653-AD01-5043DA30C28E}" srcOrd="0" destOrd="0" presId="urn:microsoft.com/office/officeart/2008/layout/BendingPictureBlocks"/>
    <dgm:cxn modelId="{1B8824B5-6E56-483E-A820-8A1C555A60CD}" type="presParOf" srcId="{5FA9CDBA-766E-4FF8-80B1-B63825628673}" destId="{F09D7282-9F21-4775-AE06-3A303EC0CAA1}" srcOrd="1" destOrd="0" presId="urn:microsoft.com/office/officeart/2008/layout/BendingPictureBlocks"/>
    <dgm:cxn modelId="{83F2D3C5-E921-4A52-97FE-0990B85BD736}" type="presParOf" srcId="{FA523497-671B-4D4A-9595-8352E71FE2C6}" destId="{77993BBA-79C8-4D43-81EA-2ED3FB6DF01C}" srcOrd="3" destOrd="0" presId="urn:microsoft.com/office/officeart/2008/layout/BendingPictureBlocks"/>
    <dgm:cxn modelId="{A8700BF0-3A37-4EC1-8376-CEA603161615}" type="presParOf" srcId="{FA523497-671B-4D4A-9595-8352E71FE2C6}" destId="{9066C890-6C3F-4E8A-BCB0-4BC071E33957}" srcOrd="4" destOrd="0" presId="urn:microsoft.com/office/officeart/2008/layout/BendingPictureBlocks"/>
    <dgm:cxn modelId="{917E7AF5-6B3B-4FFD-98BD-37ACADF74B64}" type="presParOf" srcId="{9066C890-6C3F-4E8A-BCB0-4BC071E33957}" destId="{8892D2D8-577E-4458-8697-F4B874D8C7F2}" srcOrd="0" destOrd="0" presId="urn:microsoft.com/office/officeart/2008/layout/BendingPictureBlocks"/>
    <dgm:cxn modelId="{EB4050A0-C639-445A-A739-AD4672173F3C}" type="presParOf" srcId="{9066C890-6C3F-4E8A-BCB0-4BC071E33957}" destId="{0A330FB2-E6D1-4D13-95D2-E2B58E5569B6}" srcOrd="1" destOrd="0" presId="urn:microsoft.com/office/officeart/2008/layout/BendingPictureBlocks"/>
    <dgm:cxn modelId="{429F0F32-7AF1-4118-ABA7-B5283ABF9067}" type="presParOf" srcId="{FA523497-671B-4D4A-9595-8352E71FE2C6}" destId="{55E8AA90-1666-4ACF-8A4E-5E1C8F4D7782}" srcOrd="5" destOrd="0" presId="urn:microsoft.com/office/officeart/2008/layout/BendingPictureBlocks"/>
    <dgm:cxn modelId="{75E755AD-283D-478C-A3C0-A96EC0B98693}" type="presParOf" srcId="{FA523497-671B-4D4A-9595-8352E71FE2C6}" destId="{88E26711-E4FD-4382-BCFC-3953E41FF390}" srcOrd="6" destOrd="0" presId="urn:microsoft.com/office/officeart/2008/layout/BendingPictureBlocks"/>
    <dgm:cxn modelId="{B22D0E9E-C04E-465E-A76E-075F1510F52B}" type="presParOf" srcId="{88E26711-E4FD-4382-BCFC-3953E41FF390}" destId="{A6C76E9D-4E9A-4CE6-ABBF-19D4E0A4B23F}" srcOrd="0" destOrd="0" presId="urn:microsoft.com/office/officeart/2008/layout/BendingPictureBlocks"/>
    <dgm:cxn modelId="{3C2E9617-72A7-4489-B601-793889045C41}" type="presParOf" srcId="{88E26711-E4FD-4382-BCFC-3953E41FF390}" destId="{5A0C39A7-E9E0-4A96-A548-91F97C46363C}" srcOrd="1" destOrd="0" presId="urn:microsoft.com/office/officeart/2008/layout/BendingPictureBlocks"/>
    <dgm:cxn modelId="{438983BF-2769-4437-AE0F-F81FA42FE017}" type="presParOf" srcId="{FA523497-671B-4D4A-9595-8352E71FE2C6}" destId="{0DF61196-E3FD-465A-9EC6-CBA4B525A79B}" srcOrd="7" destOrd="0" presId="urn:microsoft.com/office/officeart/2008/layout/BendingPictureBlocks"/>
    <dgm:cxn modelId="{F99D6486-93CE-4211-BA87-28AF771B8732}" type="presParOf" srcId="{FA523497-671B-4D4A-9595-8352E71FE2C6}" destId="{4C268F9F-E42B-4CD6-9C92-6AA9D5C6BD44}" srcOrd="8" destOrd="0" presId="urn:microsoft.com/office/officeart/2008/layout/BendingPictureBlocks"/>
    <dgm:cxn modelId="{100386FB-3A7E-4C01-AAAF-9B86BD423C4C}" type="presParOf" srcId="{4C268F9F-E42B-4CD6-9C92-6AA9D5C6BD44}" destId="{DFEBEF8C-BC00-461B-B4D5-81674C203C73}" srcOrd="0" destOrd="0" presId="urn:microsoft.com/office/officeart/2008/layout/BendingPictureBlocks"/>
    <dgm:cxn modelId="{3BB8D3B1-92B9-465D-8A78-E5901E5A9D7F}" type="presParOf" srcId="{4C268F9F-E42B-4CD6-9C92-6AA9D5C6BD44}" destId="{92F02642-4597-473D-A123-4B55861EAB81}" srcOrd="1" destOrd="0" presId="urn:microsoft.com/office/officeart/2008/layout/BendingPictureBlocks"/>
    <dgm:cxn modelId="{6C440927-0F47-4352-9916-FB911BACFE1E}" type="presParOf" srcId="{FA523497-671B-4D4A-9595-8352E71FE2C6}" destId="{E9041BEC-FEC2-459F-8FC4-9856FB8B9550}" srcOrd="9" destOrd="0" presId="urn:microsoft.com/office/officeart/2008/layout/BendingPictureBlocks"/>
    <dgm:cxn modelId="{F1F3ACD0-883E-4277-8CA4-EEB2A408F74D}" type="presParOf" srcId="{FA523497-671B-4D4A-9595-8352E71FE2C6}" destId="{B9BFCB4D-8AF4-4CDA-8019-328ABAA8A22D}" srcOrd="10" destOrd="0" presId="urn:microsoft.com/office/officeart/2008/layout/BendingPictureBlocks"/>
    <dgm:cxn modelId="{E3B67252-4862-41C9-848E-04AA86836BD2}" type="presParOf" srcId="{B9BFCB4D-8AF4-4CDA-8019-328ABAA8A22D}" destId="{41FD93C8-63DD-4514-90DB-40D896FEB0EE}" srcOrd="0" destOrd="0" presId="urn:microsoft.com/office/officeart/2008/layout/BendingPictureBlocks"/>
    <dgm:cxn modelId="{0BE40B3F-109E-41FD-A1FA-6B4A98D4E9DB}" type="presParOf" srcId="{B9BFCB4D-8AF4-4CDA-8019-328ABAA8A22D}" destId="{C22E20F2-FAC2-401F-809D-D31DDA343516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0BA2E-7080-426D-96B1-74B59131747A}">
      <dsp:nvSpPr>
        <dsp:cNvPr id="0" name=""/>
        <dsp:cNvSpPr/>
      </dsp:nvSpPr>
      <dsp:spPr>
        <a:xfrm>
          <a:off x="3328097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97760-2B76-41DF-BAC3-42C863A8F64A}">
      <dsp:nvSpPr>
        <dsp:cNvPr id="0" name=""/>
        <dsp:cNvSpPr/>
      </dsp:nvSpPr>
      <dsp:spPr>
        <a:xfrm>
          <a:off x="3809610" y="78661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Composition</a:t>
          </a:r>
        </a:p>
      </dsp:txBody>
      <dsp:txXfrm>
        <a:off x="3809610" y="786612"/>
        <a:ext cx="1210532" cy="605121"/>
      </dsp:txXfrm>
    </dsp:sp>
    <dsp:sp modelId="{2E18A49C-4D5A-45B5-A6E8-C3D4A3C6367B}">
      <dsp:nvSpPr>
        <dsp:cNvPr id="0" name=""/>
        <dsp:cNvSpPr/>
      </dsp:nvSpPr>
      <dsp:spPr>
        <a:xfrm>
          <a:off x="2723035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5959549"/>
            <a:satOff val="2564"/>
            <a:lumOff val="-17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CBAB9-7188-437C-829B-96AEB3BAB3F3}">
      <dsp:nvSpPr>
        <dsp:cNvPr id="0" name=""/>
        <dsp:cNvSpPr/>
      </dsp:nvSpPr>
      <dsp:spPr>
        <a:xfrm>
          <a:off x="3207003" y="2045735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Processes</a:t>
          </a:r>
          <a:endParaRPr lang="en-US" sz="1700" kern="1200" dirty="0"/>
        </a:p>
      </dsp:txBody>
      <dsp:txXfrm>
        <a:off x="3207003" y="2045735"/>
        <a:ext cx="1210532" cy="605121"/>
      </dsp:txXfrm>
    </dsp:sp>
    <dsp:sp modelId="{532FEAC9-6C3B-4E94-95F4-EF47CF0229B3}">
      <dsp:nvSpPr>
        <dsp:cNvPr id="0" name=""/>
        <dsp:cNvSpPr/>
      </dsp:nvSpPr>
      <dsp:spPr>
        <a:xfrm>
          <a:off x="3483146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919099"/>
            <a:satOff val="5128"/>
            <a:lumOff val="-3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B5352-C08E-4DD7-8FED-E07A93CC2665}">
      <dsp:nvSpPr>
        <dsp:cNvPr id="0" name=""/>
        <dsp:cNvSpPr/>
      </dsp:nvSpPr>
      <dsp:spPr>
        <a:xfrm>
          <a:off x="3812473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Performance</a:t>
          </a:r>
        </a:p>
      </dsp:txBody>
      <dsp:txXfrm>
        <a:off x="3812473" y="3306668"/>
        <a:ext cx="1210532" cy="60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2631C-1678-4173-8B05-11936E8CF3B5}">
      <dsp:nvSpPr>
        <dsp:cNvPr id="0" name=""/>
        <dsp:cNvSpPr/>
      </dsp:nvSpPr>
      <dsp:spPr>
        <a:xfrm>
          <a:off x="2227611" y="309152"/>
          <a:ext cx="4256531" cy="1330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6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Team Goals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is our charge? Revisit project aim statement, strategic goals/plans</a:t>
          </a:r>
        </a:p>
      </dsp:txBody>
      <dsp:txXfrm>
        <a:off x="2227611" y="309152"/>
        <a:ext cx="4256531" cy="1330166"/>
      </dsp:txXfrm>
    </dsp:sp>
    <dsp:sp modelId="{042F696F-3806-4F86-B92F-6304C8C9B867}">
      <dsp:nvSpPr>
        <dsp:cNvPr id="0" name=""/>
        <dsp:cNvSpPr/>
      </dsp:nvSpPr>
      <dsp:spPr>
        <a:xfrm>
          <a:off x="2050256" y="117017"/>
          <a:ext cx="931116" cy="13966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97DD8-18C6-4F2F-8917-660E293CF95E}">
      <dsp:nvSpPr>
        <dsp:cNvPr id="0" name=""/>
        <dsp:cNvSpPr/>
      </dsp:nvSpPr>
      <dsp:spPr>
        <a:xfrm>
          <a:off x="2227611" y="1983684"/>
          <a:ext cx="4256531" cy="1330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6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Clear roles and responsibilities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Who does what? And by when?</a:t>
          </a:r>
        </a:p>
      </dsp:txBody>
      <dsp:txXfrm>
        <a:off x="2227611" y="1983684"/>
        <a:ext cx="4256531" cy="1330166"/>
      </dsp:txXfrm>
    </dsp:sp>
    <dsp:sp modelId="{916398F0-E37F-4764-9D8E-A9ED6AC98509}">
      <dsp:nvSpPr>
        <dsp:cNvPr id="0" name=""/>
        <dsp:cNvSpPr/>
      </dsp:nvSpPr>
      <dsp:spPr>
        <a:xfrm>
          <a:off x="2050256" y="1791549"/>
          <a:ext cx="931116" cy="13966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DA48F-445F-42DE-ADF4-F5B0CCF83905}">
      <dsp:nvSpPr>
        <dsp:cNvPr id="0" name=""/>
        <dsp:cNvSpPr/>
      </dsp:nvSpPr>
      <dsp:spPr>
        <a:xfrm>
          <a:off x="2227611" y="3658215"/>
          <a:ext cx="4256531" cy="1330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66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Team members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Expertise, knowledge, skills, abilities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Personality and values</a:t>
          </a:r>
        </a:p>
      </dsp:txBody>
      <dsp:txXfrm>
        <a:off x="2227611" y="3658215"/>
        <a:ext cx="4256531" cy="1330166"/>
      </dsp:txXfrm>
    </dsp:sp>
    <dsp:sp modelId="{794C1832-CCFD-48BF-8C26-C12D60FCB751}">
      <dsp:nvSpPr>
        <dsp:cNvPr id="0" name=""/>
        <dsp:cNvSpPr/>
      </dsp:nvSpPr>
      <dsp:spPr>
        <a:xfrm>
          <a:off x="2050256" y="3466080"/>
          <a:ext cx="931116" cy="13966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91501-2160-475A-AC8A-6D5E649EE5D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Clinical experts</a:t>
          </a:r>
        </a:p>
      </dsp:txBody>
      <dsp:txXfrm>
        <a:off x="460905" y="1047"/>
        <a:ext cx="3479899" cy="2087939"/>
      </dsp:txXfrm>
    </dsp:sp>
    <dsp:sp modelId="{6BD18F12-7AD3-4BFE-8C67-AFADE22AEBA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4">
            <a:hueOff val="-3675524"/>
            <a:satOff val="-23238"/>
            <a:lumOff val="1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Technical experts</a:t>
          </a:r>
        </a:p>
      </dsp:txBody>
      <dsp:txXfrm>
        <a:off x="4288794" y="1047"/>
        <a:ext cx="3479899" cy="2087939"/>
      </dsp:txXfrm>
    </dsp:sp>
    <dsp:sp modelId="{F3413406-7481-4FE6-B93E-F2B1F3D11883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4">
            <a:hueOff val="-7351048"/>
            <a:satOff val="-46477"/>
            <a:lumOff val="312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Team leader</a:t>
          </a:r>
        </a:p>
      </dsp:txBody>
      <dsp:txXfrm>
        <a:off x="460905" y="2436976"/>
        <a:ext cx="3479899" cy="2087939"/>
      </dsp:txXfrm>
    </dsp:sp>
    <dsp:sp modelId="{EB2CFDED-0605-427B-9D1E-8BAEF9ADAAB2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Project sponsor</a:t>
          </a:r>
        </a:p>
      </dsp:txBody>
      <dsp:txXfrm>
        <a:off x="4288794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1353D-0EAD-44B5-B28F-4D259C29C545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Well respected by others</a:t>
          </a:r>
        </a:p>
      </dsp:txBody>
      <dsp:txXfrm>
        <a:off x="2411" y="350242"/>
        <a:ext cx="1912739" cy="1147643"/>
      </dsp:txXfrm>
    </dsp:sp>
    <dsp:sp modelId="{E4489127-8CE3-49C8-8723-6DF56DA51228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4">
            <a:hueOff val="-1002416"/>
            <a:satOff val="-6338"/>
            <a:lumOff val="4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Team player</a:t>
          </a:r>
        </a:p>
      </dsp:txBody>
      <dsp:txXfrm>
        <a:off x="2106423" y="350242"/>
        <a:ext cx="1912739" cy="1147643"/>
      </dsp:txXfrm>
    </dsp:sp>
    <dsp:sp modelId="{73E8060D-A8BF-4E69-843C-8AA051E4ABD9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solidFill>
          <a:schemeClr val="accent4">
            <a:hueOff val="-2004831"/>
            <a:satOff val="-12675"/>
            <a:lumOff val="85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Strong, active listening skills</a:t>
          </a:r>
        </a:p>
      </dsp:txBody>
      <dsp:txXfrm>
        <a:off x="4210436" y="350242"/>
        <a:ext cx="1912739" cy="1147643"/>
      </dsp:txXfrm>
    </dsp:sp>
    <dsp:sp modelId="{A278A952-5ED5-41FB-A82C-E6AE8981BED7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solidFill>
          <a:schemeClr val="accent4">
            <a:hueOff val="-3007247"/>
            <a:satOff val="-19013"/>
            <a:lumOff val="127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Strong communication skills</a:t>
          </a:r>
        </a:p>
      </dsp:txBody>
      <dsp:txXfrm>
        <a:off x="6314449" y="350242"/>
        <a:ext cx="1912739" cy="1147643"/>
      </dsp:txXfrm>
    </dsp:sp>
    <dsp:sp modelId="{DEC63BE8-A14D-4575-AAC2-8ADCF9024FB7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chemeClr val="accent4">
            <a:hueOff val="-4009663"/>
            <a:satOff val="-25351"/>
            <a:lumOff val="17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Proven problem solvers</a:t>
          </a:r>
        </a:p>
      </dsp:txBody>
      <dsp:txXfrm>
        <a:off x="2411" y="1689159"/>
        <a:ext cx="1912739" cy="1147643"/>
      </dsp:txXfrm>
    </dsp:sp>
    <dsp:sp modelId="{CA5D9F7D-E070-42B9-9CEB-58B95280ECF2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4">
            <a:hueOff val="-5012078"/>
            <a:satOff val="-31689"/>
            <a:lumOff val="213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Frustrated with the current situation</a:t>
          </a:r>
        </a:p>
      </dsp:txBody>
      <dsp:txXfrm>
        <a:off x="2106423" y="1689159"/>
        <a:ext cx="1912739" cy="1147643"/>
      </dsp:txXfrm>
    </dsp:sp>
    <dsp:sp modelId="{88E79391-9FD7-46B1-86B5-0690DB7BFA84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accent4">
            <a:hueOff val="-6014494"/>
            <a:satOff val="-38026"/>
            <a:lumOff val="255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Creative and willing to offer solutions</a:t>
          </a:r>
        </a:p>
      </dsp:txBody>
      <dsp:txXfrm>
        <a:off x="4210436" y="1689159"/>
        <a:ext cx="1912739" cy="1147643"/>
      </dsp:txXfrm>
    </dsp:sp>
    <dsp:sp modelId="{60D90176-946D-453D-9C9E-A2CE448E8189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solidFill>
          <a:schemeClr val="accent4">
            <a:hueOff val="-7016909"/>
            <a:satOff val="-44364"/>
            <a:lumOff val="29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Flexible, adaptable</a:t>
          </a:r>
        </a:p>
      </dsp:txBody>
      <dsp:txXfrm>
        <a:off x="6314449" y="1689159"/>
        <a:ext cx="1912739" cy="1147643"/>
      </dsp:txXfrm>
    </dsp:sp>
    <dsp:sp modelId="{7E644B61-068A-457B-B844-93B89BFA6F95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solidFill>
          <a:schemeClr val="accent4">
            <a:hueOff val="-8019326"/>
            <a:satOff val="-50702"/>
            <a:lumOff val="340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Expertise in improvement area</a:t>
          </a:r>
        </a:p>
      </dsp:txBody>
      <dsp:txXfrm>
        <a:off x="2411" y="3028077"/>
        <a:ext cx="1912739" cy="1147643"/>
      </dsp:txXfrm>
    </dsp:sp>
    <dsp:sp modelId="{F7BDB815-7FEA-45C6-990F-A6059ECDF2E4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4">
            <a:hueOff val="-9021741"/>
            <a:satOff val="-57040"/>
            <a:lumOff val="38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Willing to learn</a:t>
          </a:r>
        </a:p>
      </dsp:txBody>
      <dsp:txXfrm>
        <a:off x="2106423" y="3028077"/>
        <a:ext cx="1912739" cy="1147643"/>
      </dsp:txXfrm>
    </dsp:sp>
    <dsp:sp modelId="{F2BA3A6F-78F6-485E-9296-C9EA87E8622C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solidFill>
          <a:schemeClr val="accent4">
            <a:hueOff val="-10024156"/>
            <a:satOff val="-63377"/>
            <a:lumOff val="426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Assume responsibility for tasks</a:t>
          </a:r>
        </a:p>
      </dsp:txBody>
      <dsp:txXfrm>
        <a:off x="4210436" y="3028077"/>
        <a:ext cx="1912739" cy="1147643"/>
      </dsp:txXfrm>
    </dsp:sp>
    <dsp:sp modelId="{5260D9F5-FBF9-4BA3-8E83-E1E0D2C78B07}">
      <dsp:nvSpPr>
        <dsp:cNvPr id="0" name=""/>
        <dsp:cNvSpPr/>
      </dsp:nvSpPr>
      <dsp:spPr>
        <a:xfrm>
          <a:off x="6314449" y="3028077"/>
          <a:ext cx="1912739" cy="1147643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Committed to success of the project/team</a:t>
          </a:r>
        </a:p>
      </dsp:txBody>
      <dsp:txXfrm>
        <a:off x="6314449" y="3028077"/>
        <a:ext cx="1912739" cy="1147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E454B-46BD-4D39-B0E4-5B6207EDE44C}">
      <dsp:nvSpPr>
        <dsp:cNvPr id="0" name=""/>
        <dsp:cNvSpPr/>
      </dsp:nvSpPr>
      <dsp:spPr>
        <a:xfrm>
          <a:off x="0" y="1464"/>
          <a:ext cx="82296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885C4-6AD0-47A1-ABDB-449A6BC025B4}">
      <dsp:nvSpPr>
        <dsp:cNvPr id="0" name=""/>
        <dsp:cNvSpPr/>
      </dsp:nvSpPr>
      <dsp:spPr>
        <a:xfrm>
          <a:off x="188719" y="141834"/>
          <a:ext cx="343126" cy="343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94E2E-8F2B-4C16-9E04-17A79D033A2F}">
      <dsp:nvSpPr>
        <dsp:cNvPr id="0" name=""/>
        <dsp:cNvSpPr/>
      </dsp:nvSpPr>
      <dsp:spPr>
        <a:xfrm>
          <a:off x="720566" y="1464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Align QI projects with priorities and strategic goals </a:t>
          </a:r>
        </a:p>
      </dsp:txBody>
      <dsp:txXfrm>
        <a:off x="720566" y="1464"/>
        <a:ext cx="7509033" cy="623866"/>
      </dsp:txXfrm>
    </dsp:sp>
    <dsp:sp modelId="{5096C879-4AE0-466C-9D31-31B8710F83EC}">
      <dsp:nvSpPr>
        <dsp:cNvPr id="0" name=""/>
        <dsp:cNvSpPr/>
      </dsp:nvSpPr>
      <dsp:spPr>
        <a:xfrm>
          <a:off x="0" y="781297"/>
          <a:ext cx="82296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1CC63-2E68-4402-A33A-E7E6AA6AB037}">
      <dsp:nvSpPr>
        <dsp:cNvPr id="0" name=""/>
        <dsp:cNvSpPr/>
      </dsp:nvSpPr>
      <dsp:spPr>
        <a:xfrm>
          <a:off x="188719" y="921667"/>
          <a:ext cx="343126" cy="343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EE9B4-FE28-418D-93E6-ED8D815D5B7A}">
      <dsp:nvSpPr>
        <dsp:cNvPr id="0" name=""/>
        <dsp:cNvSpPr/>
      </dsp:nvSpPr>
      <dsp:spPr>
        <a:xfrm>
          <a:off x="720566" y="781297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 an effective team meeting process to maximize time spent together, and minimize meeting burden</a:t>
          </a:r>
        </a:p>
      </dsp:txBody>
      <dsp:txXfrm>
        <a:off x="720566" y="781297"/>
        <a:ext cx="7509033" cy="623866"/>
      </dsp:txXfrm>
    </dsp:sp>
    <dsp:sp modelId="{048D453C-2E9E-4D8E-BAF9-BD67D18FD6EF}">
      <dsp:nvSpPr>
        <dsp:cNvPr id="0" name=""/>
        <dsp:cNvSpPr/>
      </dsp:nvSpPr>
      <dsp:spPr>
        <a:xfrm>
          <a:off x="0" y="1561131"/>
          <a:ext cx="82296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ED081-3982-4F50-9FD4-94BA77DBAA4D}">
      <dsp:nvSpPr>
        <dsp:cNvPr id="0" name=""/>
        <dsp:cNvSpPr/>
      </dsp:nvSpPr>
      <dsp:spPr>
        <a:xfrm>
          <a:off x="188719" y="1701501"/>
          <a:ext cx="343126" cy="343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50D22-DCCE-4424-B179-3D5006C11510}">
      <dsp:nvSpPr>
        <dsp:cNvPr id="0" name=""/>
        <dsp:cNvSpPr/>
      </dsp:nvSpPr>
      <dsp:spPr>
        <a:xfrm>
          <a:off x="720566" y="1561131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Ensure fidelity to QI methodologies and be willing to rigorously test and evaluate improvements</a:t>
          </a:r>
        </a:p>
      </dsp:txBody>
      <dsp:txXfrm>
        <a:off x="720566" y="1561131"/>
        <a:ext cx="7509033" cy="623866"/>
      </dsp:txXfrm>
    </dsp:sp>
    <dsp:sp modelId="{23CBE78B-150D-475E-A441-BD8FF4FE5146}">
      <dsp:nvSpPr>
        <dsp:cNvPr id="0" name=""/>
        <dsp:cNvSpPr/>
      </dsp:nvSpPr>
      <dsp:spPr>
        <a:xfrm>
          <a:off x="0" y="2340964"/>
          <a:ext cx="82296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9E3AA-7778-4A1E-B37A-44350EAB0646}">
      <dsp:nvSpPr>
        <dsp:cNvPr id="0" name=""/>
        <dsp:cNvSpPr/>
      </dsp:nvSpPr>
      <dsp:spPr>
        <a:xfrm>
          <a:off x="188719" y="2481334"/>
          <a:ext cx="343126" cy="343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A94FD-6899-4F07-9B52-BDB463B760A3}">
      <dsp:nvSpPr>
        <dsp:cNvPr id="0" name=""/>
        <dsp:cNvSpPr/>
      </dsp:nvSpPr>
      <dsp:spPr>
        <a:xfrm>
          <a:off x="720566" y="2340964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Track progress, outcomes to encourage accountability and allow </a:t>
          </a:r>
          <a:r>
            <a:rPr lang="en-US" sz="1500" kern="1200"/>
            <a:t>for replicability  </a:t>
          </a:r>
          <a:endParaRPr lang="en-US" sz="1500" kern="1200" dirty="0"/>
        </a:p>
      </dsp:txBody>
      <dsp:txXfrm>
        <a:off x="720566" y="2340964"/>
        <a:ext cx="7509033" cy="623866"/>
      </dsp:txXfrm>
    </dsp:sp>
    <dsp:sp modelId="{9C1D348D-6D4A-4FC3-8D8E-8A3AFD283B56}">
      <dsp:nvSpPr>
        <dsp:cNvPr id="0" name=""/>
        <dsp:cNvSpPr/>
      </dsp:nvSpPr>
      <dsp:spPr>
        <a:xfrm>
          <a:off x="0" y="3120798"/>
          <a:ext cx="82296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C53FA-5FB2-4F8D-995C-8EFCA249A1ED}">
      <dsp:nvSpPr>
        <dsp:cNvPr id="0" name=""/>
        <dsp:cNvSpPr/>
      </dsp:nvSpPr>
      <dsp:spPr>
        <a:xfrm>
          <a:off x="188719" y="3261168"/>
          <a:ext cx="343126" cy="343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2B39D-9338-4E51-B6ED-882993C83413}">
      <dsp:nvSpPr>
        <dsp:cNvPr id="0" name=""/>
        <dsp:cNvSpPr/>
      </dsp:nvSpPr>
      <dsp:spPr>
        <a:xfrm>
          <a:off x="720566" y="3120798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Advocate for programs and resources </a:t>
          </a:r>
        </a:p>
      </dsp:txBody>
      <dsp:txXfrm>
        <a:off x="720566" y="3120798"/>
        <a:ext cx="7509033" cy="623866"/>
      </dsp:txXfrm>
    </dsp:sp>
    <dsp:sp modelId="{2F6B0515-41F4-450A-A65F-EB62DCF10FE1}">
      <dsp:nvSpPr>
        <dsp:cNvPr id="0" name=""/>
        <dsp:cNvSpPr/>
      </dsp:nvSpPr>
      <dsp:spPr>
        <a:xfrm>
          <a:off x="0" y="3900632"/>
          <a:ext cx="82296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E55EE-EF64-46A4-8E13-7AEEC3B3FF7B}">
      <dsp:nvSpPr>
        <dsp:cNvPr id="0" name=""/>
        <dsp:cNvSpPr/>
      </dsp:nvSpPr>
      <dsp:spPr>
        <a:xfrm>
          <a:off x="188719" y="4041002"/>
          <a:ext cx="343126" cy="3431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C0DA0-0991-4BAC-9404-9D638F6757BB}">
      <dsp:nvSpPr>
        <dsp:cNvPr id="0" name=""/>
        <dsp:cNvSpPr/>
      </dsp:nvSpPr>
      <dsp:spPr>
        <a:xfrm>
          <a:off x="720566" y="3900632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 relationships with leadership and make the team’s work visible</a:t>
          </a:r>
        </a:p>
      </dsp:txBody>
      <dsp:txXfrm>
        <a:off x="720566" y="3900632"/>
        <a:ext cx="7509033" cy="623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C3F5B-9C38-49F8-9D16-0F71548412A8}">
      <dsp:nvSpPr>
        <dsp:cNvPr id="0" name=""/>
        <dsp:cNvSpPr/>
      </dsp:nvSpPr>
      <dsp:spPr>
        <a:xfrm>
          <a:off x="0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 the meeting (really) necessary?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 another communication mechanism more appropriate?</a:t>
          </a:r>
        </a:p>
      </dsp:txBody>
      <dsp:txXfrm>
        <a:off x="0" y="2042160"/>
        <a:ext cx="1560383" cy="2042160"/>
      </dsp:txXfrm>
    </dsp:sp>
    <dsp:sp modelId="{E6712AF2-B201-422B-B648-A5E5FFFC5AD5}">
      <dsp:nvSpPr>
        <dsp:cNvPr id="0" name=""/>
        <dsp:cNvSpPr/>
      </dsp:nvSpPr>
      <dsp:spPr>
        <a:xfrm>
          <a:off x="46811" y="306324"/>
          <a:ext cx="1466760" cy="17000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51F52-53C3-462D-B12F-6DA5528BAEEF}">
      <dsp:nvSpPr>
        <dsp:cNvPr id="0" name=""/>
        <dsp:cNvSpPr/>
      </dsp:nvSpPr>
      <dsp:spPr>
        <a:xfrm>
          <a:off x="1607194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-2756643"/>
            <a:satOff val="-17429"/>
            <a:lumOff val="1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Set clear goals and outcomes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Prepare an agenda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Send it out in advance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Prepare for the meeting accordingly</a:t>
          </a:r>
        </a:p>
      </dsp:txBody>
      <dsp:txXfrm>
        <a:off x="1607194" y="2042160"/>
        <a:ext cx="1560383" cy="2042160"/>
      </dsp:txXfrm>
    </dsp:sp>
    <dsp:sp modelId="{BF873321-F4CE-4A36-9050-7D9D8BAAEAF4}">
      <dsp:nvSpPr>
        <dsp:cNvPr id="0" name=""/>
        <dsp:cNvSpPr/>
      </dsp:nvSpPr>
      <dsp:spPr>
        <a:xfrm>
          <a:off x="1654006" y="306324"/>
          <a:ext cx="1466760" cy="17000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6A5D8-AA01-41C0-B9B9-E234C1B190CF}">
      <dsp:nvSpPr>
        <dsp:cNvPr id="0" name=""/>
        <dsp:cNvSpPr/>
      </dsp:nvSpPr>
      <dsp:spPr>
        <a:xfrm>
          <a:off x="3214389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-5513286"/>
            <a:satOff val="-34857"/>
            <a:lumOff val="2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Invite only those whose knowledge, expertise is needed at THAT PARTICULAR  meeting</a:t>
          </a:r>
        </a:p>
      </dsp:txBody>
      <dsp:txXfrm>
        <a:off x="3214389" y="2042160"/>
        <a:ext cx="1560383" cy="2042160"/>
      </dsp:txXfrm>
    </dsp:sp>
    <dsp:sp modelId="{8ADB926E-80A7-4FCD-893A-A710AF3BA3F1}">
      <dsp:nvSpPr>
        <dsp:cNvPr id="0" name=""/>
        <dsp:cNvSpPr/>
      </dsp:nvSpPr>
      <dsp:spPr>
        <a:xfrm>
          <a:off x="3261201" y="306324"/>
          <a:ext cx="1466760" cy="17000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43330-74F5-44D9-934A-0F7FBA8F4630}">
      <dsp:nvSpPr>
        <dsp:cNvPr id="0" name=""/>
        <dsp:cNvSpPr/>
      </dsp:nvSpPr>
      <dsp:spPr>
        <a:xfrm>
          <a:off x="4821584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-8269929"/>
            <a:satOff val="-52286"/>
            <a:lumOff val="35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Schedule meeting length appropriate for goals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Leave time for a break to transition to next events</a:t>
          </a:r>
        </a:p>
      </dsp:txBody>
      <dsp:txXfrm>
        <a:off x="4821584" y="2042160"/>
        <a:ext cx="1560383" cy="2042160"/>
      </dsp:txXfrm>
    </dsp:sp>
    <dsp:sp modelId="{842B0DC6-24F8-4D3A-86DC-BB0A83F4F41A}">
      <dsp:nvSpPr>
        <dsp:cNvPr id="0" name=""/>
        <dsp:cNvSpPr/>
      </dsp:nvSpPr>
      <dsp:spPr>
        <a:xfrm>
          <a:off x="4868396" y="306324"/>
          <a:ext cx="1466760" cy="17000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DBB13-D577-41C6-8A28-1B6E19A18709}">
      <dsp:nvSpPr>
        <dsp:cNvPr id="0" name=""/>
        <dsp:cNvSpPr/>
      </dsp:nvSpPr>
      <dsp:spPr>
        <a:xfrm>
          <a:off x="6428779" y="0"/>
          <a:ext cx="1560383" cy="5105400"/>
        </a:xfrm>
        <a:prstGeom prst="roundRect">
          <a:avLst>
            <a:gd name="adj" fmla="val 10000"/>
          </a:avLst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the technology support the meeting goals?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everyone have access to the technology?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Does the technology work? </a:t>
          </a:r>
        </a:p>
      </dsp:txBody>
      <dsp:txXfrm>
        <a:off x="6428779" y="2042160"/>
        <a:ext cx="1560383" cy="2042160"/>
      </dsp:txXfrm>
    </dsp:sp>
    <dsp:sp modelId="{FFABE4D1-A1E5-4573-8E3A-AD0AB30C26FD}">
      <dsp:nvSpPr>
        <dsp:cNvPr id="0" name=""/>
        <dsp:cNvSpPr/>
      </dsp:nvSpPr>
      <dsp:spPr>
        <a:xfrm>
          <a:off x="6475591" y="306324"/>
          <a:ext cx="1466760" cy="170009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F81FF-7D6E-484B-8D10-144608F4B178}">
      <dsp:nvSpPr>
        <dsp:cNvPr id="0" name=""/>
        <dsp:cNvSpPr/>
      </dsp:nvSpPr>
      <dsp:spPr>
        <a:xfrm>
          <a:off x="319566" y="4084319"/>
          <a:ext cx="7350029" cy="76581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34B8B-A28F-4E64-98AD-E7DD9FBB31F2}">
      <dsp:nvSpPr>
        <dsp:cNvPr id="0" name=""/>
        <dsp:cNvSpPr/>
      </dsp:nvSpPr>
      <dsp:spPr>
        <a:xfrm>
          <a:off x="1075276" y="1208027"/>
          <a:ext cx="1486335" cy="12501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A7E16-6CFF-4AF2-B783-8FE89F118D5F}">
      <dsp:nvSpPr>
        <dsp:cNvPr id="0" name=""/>
        <dsp:cNvSpPr/>
      </dsp:nvSpPr>
      <dsp:spPr>
        <a:xfrm>
          <a:off x="223750" y="1452540"/>
          <a:ext cx="1401165" cy="13675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 on time</a:t>
          </a:r>
        </a:p>
      </dsp:txBody>
      <dsp:txXfrm>
        <a:off x="223750" y="1452540"/>
        <a:ext cx="1401165" cy="1367566"/>
      </dsp:txXfrm>
    </dsp:sp>
    <dsp:sp modelId="{0E560DDC-4BC4-4653-AD01-5043DA30C28E}">
      <dsp:nvSpPr>
        <dsp:cNvPr id="0" name=""/>
        <dsp:cNvSpPr/>
      </dsp:nvSpPr>
      <dsp:spPr>
        <a:xfrm>
          <a:off x="3674207" y="1208027"/>
          <a:ext cx="1486335" cy="1250114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4" r="-1968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D7282-9F21-4775-AE06-3A303EC0CAA1}">
      <dsp:nvSpPr>
        <dsp:cNvPr id="0" name=""/>
        <dsp:cNvSpPr/>
      </dsp:nvSpPr>
      <dsp:spPr>
        <a:xfrm>
          <a:off x="2822682" y="1452540"/>
          <a:ext cx="1401165" cy="1367566"/>
        </a:xfrm>
        <a:prstGeom prst="rect">
          <a:avLst/>
        </a:prstGeom>
        <a:solidFill>
          <a:schemeClr val="accent3">
            <a:hueOff val="2383820"/>
            <a:satOff val="1026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Follow the agenda</a:t>
          </a:r>
        </a:p>
      </dsp:txBody>
      <dsp:txXfrm>
        <a:off x="2822682" y="1452540"/>
        <a:ext cx="1401165" cy="1367566"/>
      </dsp:txXfrm>
    </dsp:sp>
    <dsp:sp modelId="{8892D2D8-577E-4458-8697-F4B874D8C7F2}">
      <dsp:nvSpPr>
        <dsp:cNvPr id="0" name=""/>
        <dsp:cNvSpPr/>
      </dsp:nvSpPr>
      <dsp:spPr>
        <a:xfrm>
          <a:off x="6273139" y="1208027"/>
          <a:ext cx="1486335" cy="12501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0FB2-E6D1-4D13-95D2-E2B58E5569B6}">
      <dsp:nvSpPr>
        <dsp:cNvPr id="0" name=""/>
        <dsp:cNvSpPr/>
      </dsp:nvSpPr>
      <dsp:spPr>
        <a:xfrm>
          <a:off x="5421614" y="1452540"/>
          <a:ext cx="1401165" cy="1367566"/>
        </a:xfrm>
        <a:prstGeom prst="rect">
          <a:avLst/>
        </a:prstGeom>
        <a:solidFill>
          <a:schemeClr val="accent3">
            <a:hueOff val="4767639"/>
            <a:satOff val="2051"/>
            <a:lumOff val="-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Take minutes and document key actions and outcomes</a:t>
          </a:r>
        </a:p>
      </dsp:txBody>
      <dsp:txXfrm>
        <a:off x="5421614" y="1452540"/>
        <a:ext cx="1401165" cy="1367566"/>
      </dsp:txXfrm>
    </dsp:sp>
    <dsp:sp modelId="{A6C76E9D-4E9A-4CE6-ABBF-19D4E0A4B23F}">
      <dsp:nvSpPr>
        <dsp:cNvPr id="0" name=""/>
        <dsp:cNvSpPr/>
      </dsp:nvSpPr>
      <dsp:spPr>
        <a:xfrm>
          <a:off x="1074057" y="3046284"/>
          <a:ext cx="1486335" cy="125011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C39A7-E9E0-4A96-A548-91F97C46363C}">
      <dsp:nvSpPr>
        <dsp:cNvPr id="0" name=""/>
        <dsp:cNvSpPr/>
      </dsp:nvSpPr>
      <dsp:spPr>
        <a:xfrm>
          <a:off x="222532" y="3290796"/>
          <a:ext cx="1401165" cy="1367566"/>
        </a:xfrm>
        <a:prstGeom prst="rect">
          <a:avLst/>
        </a:prstGeom>
        <a:solidFill>
          <a:schemeClr val="accent3">
            <a:hueOff val="7151459"/>
            <a:satOff val="3077"/>
            <a:lumOff val="-2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End on time and allow for transition</a:t>
          </a:r>
        </a:p>
      </dsp:txBody>
      <dsp:txXfrm>
        <a:off x="222532" y="3290796"/>
        <a:ext cx="1401165" cy="1367566"/>
      </dsp:txXfrm>
    </dsp:sp>
    <dsp:sp modelId="{DFEBEF8C-BC00-461B-B4D5-81674C203C73}">
      <dsp:nvSpPr>
        <dsp:cNvPr id="0" name=""/>
        <dsp:cNvSpPr/>
      </dsp:nvSpPr>
      <dsp:spPr>
        <a:xfrm>
          <a:off x="3676493" y="3046483"/>
          <a:ext cx="1486335" cy="12501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2642-4597-473D-A123-4B55861EAB81}">
      <dsp:nvSpPr>
        <dsp:cNvPr id="0" name=""/>
        <dsp:cNvSpPr/>
      </dsp:nvSpPr>
      <dsp:spPr>
        <a:xfrm>
          <a:off x="2821464" y="3291395"/>
          <a:ext cx="1408173" cy="1366769"/>
        </a:xfrm>
        <a:prstGeom prst="rect">
          <a:avLst/>
        </a:prstGeom>
        <a:solidFill>
          <a:schemeClr val="accent3">
            <a:hueOff val="9535279"/>
            <a:satOff val="4102"/>
            <a:lumOff val="-2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Commit to completing follow-up activities</a:t>
          </a:r>
        </a:p>
      </dsp:txBody>
      <dsp:txXfrm>
        <a:off x="2821464" y="3291395"/>
        <a:ext cx="1408173" cy="1366769"/>
      </dsp:txXfrm>
    </dsp:sp>
    <dsp:sp modelId="{41FD93C8-63DD-4514-90DB-40D896FEB0EE}">
      <dsp:nvSpPr>
        <dsp:cNvPr id="0" name=""/>
        <dsp:cNvSpPr/>
      </dsp:nvSpPr>
      <dsp:spPr>
        <a:xfrm>
          <a:off x="6274358" y="3045275"/>
          <a:ext cx="1486335" cy="125011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E20F2-FAC2-401F-809D-D31DDA343516}">
      <dsp:nvSpPr>
        <dsp:cNvPr id="0" name=""/>
        <dsp:cNvSpPr/>
      </dsp:nvSpPr>
      <dsp:spPr>
        <a:xfrm>
          <a:off x="5423899" y="3287770"/>
          <a:ext cx="1399031" cy="1371602"/>
        </a:xfrm>
        <a:prstGeom prst="rect">
          <a:avLst/>
        </a:prstGeom>
        <a:solidFill>
          <a:schemeClr val="accent3">
            <a:hueOff val="11919099"/>
            <a:satOff val="5128"/>
            <a:lumOff val="-3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 accountability structures for follow-through</a:t>
          </a:r>
        </a:p>
      </dsp:txBody>
      <dsp:txXfrm>
        <a:off x="5423899" y="3287770"/>
        <a:ext cx="1399031" cy="1371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6E60-D3F8-4988-9407-EE3F62881A62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4ECD-B79B-484B-960F-2035E484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>
              <a:defRPr/>
            </a:pPr>
            <a:r>
              <a:rPr lang="en-US" dirty="0"/>
              <a:t> </a:t>
            </a:r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5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1450" y="241300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1934" y="3523098"/>
            <a:ext cx="6290268" cy="5634927"/>
          </a:xfrm>
        </p:spPr>
        <p:txBody>
          <a:bodyPr>
            <a:noAutofit/>
          </a:bodyPr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261938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1063" y="3594169"/>
            <a:ext cx="6440993" cy="5492786"/>
          </a:xfrm>
        </p:spPr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DBAA9-C7C7-47C2-BA23-B6A7156D0D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05400"/>
            <a:ext cx="9144000" cy="2057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www.nebraskahospitals.org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450336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49" y="395832"/>
            <a:ext cx="6636018" cy="1888451"/>
          </a:xfrm>
        </p:spPr>
        <p:txBody>
          <a:bodyPr t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0" y="2815391"/>
            <a:ext cx="6636016" cy="3756548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93C2D7"/>
                </a:solidFill>
              </a:defRPr>
            </a:lvl1pPr>
            <a:lvl2pPr>
              <a:lnSpc>
                <a:spcPct val="90000"/>
              </a:lnSpc>
              <a:defRPr sz="2000">
                <a:solidFill>
                  <a:srgbClr val="93C2D7"/>
                </a:solidFill>
                <a:latin typeface="Arial"/>
                <a:cs typeface="Arial"/>
              </a:defRPr>
            </a:lvl2pPr>
            <a:lvl3pPr>
              <a:lnSpc>
                <a:spcPct val="90000"/>
              </a:lnSpc>
              <a:defRPr>
                <a:solidFill>
                  <a:srgbClr val="93C2D7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16050" y="2282647"/>
            <a:ext cx="6636017" cy="457200"/>
          </a:xfrm>
        </p:spPr>
        <p:txBody>
          <a:bodyPr tIns="0" bIns="0" anchor="t"/>
          <a:lstStyle>
            <a:lvl1pPr>
              <a:defRPr b="1">
                <a:solidFill>
                  <a:srgbClr val="FCB61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88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40" y="1216241"/>
            <a:ext cx="3695956" cy="456180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989250" y="1216241"/>
            <a:ext cx="3626772" cy="456180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1CAA2-7C6D-8F48-BAEE-2DAFD071A580}" type="slidenum">
              <a:rPr lang="en-US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0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resources/Pages/HowtoImprove/ScienceofImprovementFormingtheTeam.aspx" TargetMode="External"/><Relationship Id="rId2" Type="http://schemas.openxmlformats.org/officeDocument/2006/relationships/hyperlink" Target="https://www.hrsa.gov/sites/default/files/quality/toolbox/508pdfs/improvementteams.pd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intqhc/article/30/6/416/4957970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sa.gov/sites/default/files/quality/toolbox/508pdfs/improvementteams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rsa.gov/sites/default/files/quality/toolbox/508pdfs/improvementteams.pdf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447683"/>
            <a:ext cx="8153400" cy="1600438"/>
          </a:xfrm>
          <a:prstGeom prst="round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ebuchet MS" pitchFamily="34" charset="0"/>
              </a:rPr>
              <a:t>High Performing Quality Improvement Teams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1175706"/>
          </a:xfrm>
        </p:spPr>
        <p:txBody>
          <a:bodyPr>
            <a:spAutoFit/>
          </a:bodyPr>
          <a:lstStyle/>
          <a:p>
            <a:r>
              <a:rPr lang="en-US" b="1" dirty="0"/>
              <a:t>Victoria Kennel, PhD</a:t>
            </a:r>
          </a:p>
          <a:p>
            <a:r>
              <a:rPr lang="en-US" b="1" dirty="0"/>
              <a:t>University of Nebraska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Make the Most of Your Meetings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6457890"/>
            <a:ext cx="720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Mroz</a:t>
            </a:r>
            <a:r>
              <a:rPr lang="en-US" sz="1000" dirty="0"/>
              <a:t>, J. E., Allen, J. A., </a:t>
            </a:r>
            <a:r>
              <a:rPr lang="en-US" sz="1000" dirty="0" err="1"/>
              <a:t>Verhoeven</a:t>
            </a:r>
            <a:r>
              <a:rPr lang="en-US" sz="1000" dirty="0"/>
              <a:t>, D. C., &amp; Shuffler, M. L. (2018). Do we really need another meeting? The science of workplace meetings. </a:t>
            </a:r>
            <a:r>
              <a:rPr lang="en-US" sz="1000" i="1" dirty="0"/>
              <a:t>Current Directions in Psychological Science, 27(6)</a:t>
            </a:r>
            <a:r>
              <a:rPr lang="en-US" sz="1000" dirty="0"/>
              <a:t>, 484-491. https://doi.org/10.1177/0963721418776307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9257770"/>
              </p:ext>
            </p:extLst>
          </p:nvPr>
        </p:nvGraphicFramePr>
        <p:xfrm>
          <a:off x="577418" y="1219200"/>
          <a:ext cx="79891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744" y="55288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Evidence-based practices for meeting design and preparation</a:t>
            </a:r>
          </a:p>
        </p:txBody>
      </p:sp>
    </p:spTree>
    <p:extLst>
      <p:ext uri="{BB962C8B-B14F-4D97-AF65-F5344CB8AC3E}">
        <p14:creationId xmlns:p14="http://schemas.microsoft.com/office/powerpoint/2010/main" val="228594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Make the Most of Your Meetings</a:t>
            </a:r>
            <a:endParaRPr lang="en-US" sz="4000" dirty="0">
              <a:solidFill>
                <a:schemeClr val="accent5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98678206"/>
              </p:ext>
            </p:extLst>
          </p:nvPr>
        </p:nvGraphicFramePr>
        <p:xfrm>
          <a:off x="304800" y="990600"/>
          <a:ext cx="7983226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38B529-EB6D-4009-82B8-D464B2D42429}"/>
              </a:ext>
            </a:extLst>
          </p:cNvPr>
          <p:cNvSpPr txBox="1"/>
          <p:nvPr/>
        </p:nvSpPr>
        <p:spPr>
          <a:xfrm>
            <a:off x="1676400" y="6457890"/>
            <a:ext cx="7201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Mroz</a:t>
            </a:r>
            <a:r>
              <a:rPr lang="en-US" sz="1000" dirty="0"/>
              <a:t>, J. E., Allen, J. A., </a:t>
            </a:r>
            <a:r>
              <a:rPr lang="en-US" sz="1000" dirty="0" err="1"/>
              <a:t>Verhoeven</a:t>
            </a:r>
            <a:r>
              <a:rPr lang="en-US" sz="1000" dirty="0"/>
              <a:t>, D. C., &amp; Shuffler, M. L. (2018). Do we really need another meeting? The science of workplace meetings. </a:t>
            </a:r>
            <a:r>
              <a:rPr lang="en-US" sz="1000" i="1" dirty="0"/>
              <a:t>Current Directions in Psychological Science, 27(6)</a:t>
            </a:r>
            <a:r>
              <a:rPr lang="en-US" sz="1000" dirty="0"/>
              <a:t>, 484-491. https://doi.org/10.1177/0963721418776307</a:t>
            </a:r>
          </a:p>
        </p:txBody>
      </p:sp>
    </p:spTree>
    <p:extLst>
      <p:ext uri="{BB962C8B-B14F-4D97-AF65-F5344CB8AC3E}">
        <p14:creationId xmlns:p14="http://schemas.microsoft.com/office/powerpoint/2010/main" val="306183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20" y="235961"/>
            <a:ext cx="6164833" cy="6164833"/>
          </a:xfrm>
        </p:spPr>
      </p:pic>
      <p:sp>
        <p:nvSpPr>
          <p:cNvPr id="6" name="TextBox 5"/>
          <p:cNvSpPr txBox="1"/>
          <p:nvPr/>
        </p:nvSpPr>
        <p:spPr>
          <a:xfrm>
            <a:off x="1109472" y="6468523"/>
            <a:ext cx="791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Duffy, M. W., &amp; </a:t>
            </a:r>
            <a:r>
              <a:rPr lang="en-US" sz="1000" dirty="0" err="1"/>
              <a:t>Fosslien</a:t>
            </a:r>
            <a:r>
              <a:rPr lang="en-US" sz="1000" dirty="0"/>
              <a:t>, L. (2020). “The absence of psychological safety.” Cartoon. Retrieved from lizandmollie.com. Permission for use in this presentation received via email on October 13, 2020. </a:t>
            </a:r>
          </a:p>
        </p:txBody>
      </p:sp>
    </p:spTree>
    <p:extLst>
      <p:ext uri="{BB962C8B-B14F-4D97-AF65-F5344CB8AC3E}">
        <p14:creationId xmlns:p14="http://schemas.microsoft.com/office/powerpoint/2010/main" val="356177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Team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447800"/>
            <a:ext cx="8229600" cy="4525963"/>
          </a:xfrm>
        </p:spPr>
        <p:txBody>
          <a:bodyPr/>
          <a:lstStyle/>
          <a:p>
            <a:r>
              <a:rPr lang="en-US" dirty="0"/>
              <a:t>Did we achieve our goals? </a:t>
            </a:r>
          </a:p>
          <a:p>
            <a:r>
              <a:rPr lang="en-US" dirty="0"/>
              <a:t>Did we make high quality decisions? Did we learn?</a:t>
            </a:r>
          </a:p>
          <a:p>
            <a:r>
              <a:rPr lang="en-US" dirty="0"/>
              <a:t>Are we satisfied with the team? Our work? Our performance? </a:t>
            </a:r>
          </a:p>
          <a:p>
            <a:r>
              <a:rPr lang="en-US" dirty="0"/>
              <a:t>Did we work together successfully? Are we a viable team moving forward?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4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EA52-E034-4820-8FC3-FF1CAB19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57045-F661-46C4-AFBB-30D88BEE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1"/>
            <a:ext cx="8686799" cy="3657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enough personnel to support QI efforts</a:t>
            </a:r>
          </a:p>
          <a:p>
            <a:pPr lvl="1"/>
            <a:r>
              <a:rPr lang="en-US" dirty="0"/>
              <a:t>Multiple hats are a blessing and a curse</a:t>
            </a:r>
          </a:p>
          <a:p>
            <a:pPr lvl="1"/>
            <a:r>
              <a:rPr lang="en-US" dirty="0"/>
              <a:t>Be incredibly intentional when crafting roles, responsibilities, and your ask for their expertise and time</a:t>
            </a:r>
          </a:p>
          <a:p>
            <a:r>
              <a:rPr lang="en-US" dirty="0"/>
              <a:t>Relationships among QI and senior leadership</a:t>
            </a:r>
          </a:p>
          <a:p>
            <a:pPr lvl="1"/>
            <a:r>
              <a:rPr lang="en-US" dirty="0"/>
              <a:t>Advocate for resources and support</a:t>
            </a:r>
          </a:p>
          <a:p>
            <a:pPr lvl="1"/>
            <a:r>
              <a:rPr lang="en-US" dirty="0"/>
              <a:t>Establish accountability structures to support forward progress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7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FC36-CC21-4EF0-8046-EAB5A4FE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Team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BF253-FD95-422D-A523-A45CAA2CD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HRSA Improvement Teams</a:t>
            </a:r>
          </a:p>
          <a:p>
            <a:pPr lvl="1"/>
            <a:r>
              <a:rPr lang="en-US" dirty="0">
                <a:hlinkClick r:id="rId2"/>
              </a:rPr>
              <a:t>https://www.hrsa.gov/sites/default/files/quality/toolbox/508pdfs/improvementteams.pdf</a:t>
            </a:r>
            <a:r>
              <a:rPr lang="en-US" dirty="0"/>
              <a:t> </a:t>
            </a:r>
          </a:p>
          <a:p>
            <a:r>
              <a:rPr lang="en-US" dirty="0"/>
              <a:t>IHI Forming the Team</a:t>
            </a:r>
          </a:p>
          <a:p>
            <a:pPr lvl="1"/>
            <a:r>
              <a:rPr lang="en-US" dirty="0">
                <a:hlinkClick r:id="rId3"/>
              </a:rPr>
              <a:t>http://www.ihi.org/resources/Pages/HowtoImprove/ScienceofImprovementFormingtheTeam.aspx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8EAA-05EA-4335-937D-E29AAAEC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Teams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88CE-1233-4AA7-8549-5BC7CD9D4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Rowlan</a:t>
            </a:r>
            <a:r>
              <a:rPr lang="en-US" dirty="0"/>
              <a:t> P., </a:t>
            </a:r>
            <a:r>
              <a:rPr lang="en-US" dirty="0" err="1"/>
              <a:t>Lising</a:t>
            </a:r>
            <a:r>
              <a:rPr lang="en-US" dirty="0"/>
              <a:t> D., Sinclair L., &amp; Baker G. R. (2018). Team dynamics within quality improvement teams: a scoping review. </a:t>
            </a:r>
            <a:r>
              <a:rPr lang="en-US" i="1" dirty="0"/>
              <a:t>International Journal for Quality in Health Care, 30(6), 416-422. </a:t>
            </a:r>
            <a:r>
              <a:rPr lang="en-US" i="1" dirty="0">
                <a:hlinkClick r:id="rId2"/>
              </a:rPr>
              <a:t>https://academic.oup.com/intqhc/article/30/6/416/4957970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5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AD6B-E6F5-4D56-ACD2-E5AE9659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7951-B4A6-4F6C-92CD-FBB29A540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Compose a high performing quality improvement team</a:t>
            </a:r>
          </a:p>
          <a:p>
            <a:r>
              <a:rPr lang="en-US" dirty="0">
                <a:solidFill>
                  <a:schemeClr val="bg1"/>
                </a:solidFill>
              </a:rPr>
              <a:t>Discuss strategies to lead effective teams</a:t>
            </a:r>
          </a:p>
          <a:p>
            <a:r>
              <a:rPr lang="en-US" dirty="0">
                <a:solidFill>
                  <a:schemeClr val="bg1"/>
                </a:solidFill>
              </a:rPr>
              <a:t>Define desired team performance outcomes</a:t>
            </a:r>
          </a:p>
        </p:txBody>
      </p:sp>
    </p:spTree>
    <p:extLst>
      <p:ext uri="{BB962C8B-B14F-4D97-AF65-F5344CB8AC3E}">
        <p14:creationId xmlns:p14="http://schemas.microsoft.com/office/powerpoint/2010/main" val="119595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/>
              </a:rPr>
              <a:t>Opening Group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60437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/>
                </a:solidFill>
                <a:cs typeface="Calibri"/>
              </a:rPr>
              <a:t>What do quality improvement teams look like in your facility?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What successes do you experience with quality improvement teams?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What challenges do you experience with quality improvement teams?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7AEA-5DFA-4ED0-9C9B-1F9854E8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17B0-DA68-426B-9CCE-47F7922A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417637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QI is complex and the path to improvement isn’t always clear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Processes don’t exist in a vacuum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Multidisciplinary approach allows us to use the knowledge, skills, experiences of many professionals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Efficient use of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0613F-A587-4858-A4D8-AB2DFC77DDC3}"/>
              </a:ext>
            </a:extLst>
          </p:cNvPr>
          <p:cNvSpPr/>
          <p:nvPr/>
        </p:nvSpPr>
        <p:spPr>
          <a:xfrm>
            <a:off x="1981200" y="6552927"/>
            <a:ext cx="7601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https://www.hrsa.gov/sites/default/files/quality/toolbox/508pdfs/improvementteams.pdf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0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High-Performing Teams: Components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59971"/>
              </p:ext>
            </p:extLst>
          </p:nvPr>
        </p:nvGraphicFramePr>
        <p:xfrm>
          <a:off x="-15240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22214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Who’s on the team? What are we doing?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7264" y="4736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Were we effective?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7264" y="3352800"/>
            <a:ext cx="466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do we interact and combine our resources to achieve our charge?</a:t>
            </a:r>
          </a:p>
        </p:txBody>
      </p:sp>
    </p:spTree>
    <p:extLst>
      <p:ext uri="{BB962C8B-B14F-4D97-AF65-F5344CB8AC3E}">
        <p14:creationId xmlns:p14="http://schemas.microsoft.com/office/powerpoint/2010/main" val="349464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Team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3FEEB1-547C-4F52-A7D5-3F07A1DF8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241099"/>
              </p:ext>
            </p:extLst>
          </p:nvPr>
        </p:nvGraphicFramePr>
        <p:xfrm>
          <a:off x="304800" y="12954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90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Team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6956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66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What to Look for in QI Team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902291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899454" y="6559230"/>
            <a:ext cx="6815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https://www.hrsa.gov/sites/default/files/quality/toolbox/508pdfs/improvementteams.pdf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79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Leadership Strategies for QI Team Success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157368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83187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whit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NHA PPT template- white NEW</Template>
  <TotalTime>958</TotalTime>
  <Words>880</Words>
  <Application>Microsoft Office PowerPoint</Application>
  <PresentationFormat>On-screen Show (4:3)</PresentationFormat>
  <Paragraphs>115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NHA PPT template- white NEW</vt:lpstr>
      <vt:lpstr>PowerPoint Presentation</vt:lpstr>
      <vt:lpstr>Learning Objectives</vt:lpstr>
      <vt:lpstr>Opening Group Discussion</vt:lpstr>
      <vt:lpstr>Why Teams?</vt:lpstr>
      <vt:lpstr>High-Performing Teams: Components</vt:lpstr>
      <vt:lpstr>Creating the Team</vt:lpstr>
      <vt:lpstr>QI Team Members</vt:lpstr>
      <vt:lpstr>What to Look for in QI Team Members</vt:lpstr>
      <vt:lpstr>Leadership Strategies for QI Team Success</vt:lpstr>
      <vt:lpstr>Make the Most of Your Meetings</vt:lpstr>
      <vt:lpstr>Make the Most of Your Meetings</vt:lpstr>
      <vt:lpstr>PowerPoint Presentation</vt:lpstr>
      <vt:lpstr>Monitoring Team Performance</vt:lpstr>
      <vt:lpstr>Sticky Issues</vt:lpstr>
      <vt:lpstr>QI Team Resources</vt:lpstr>
      <vt:lpstr>QI Teams Literature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Larson</dc:creator>
  <cp:lastModifiedBy>Kennel, Victoria L</cp:lastModifiedBy>
  <cp:revision>188</cp:revision>
  <dcterms:created xsi:type="dcterms:W3CDTF">2013-01-22T21:49:12Z</dcterms:created>
  <dcterms:modified xsi:type="dcterms:W3CDTF">2022-05-02T20:58:29Z</dcterms:modified>
</cp:coreProperties>
</file>