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8" r:id="rId4"/>
    <p:sldId id="259" r:id="rId5"/>
    <p:sldId id="265" r:id="rId6"/>
    <p:sldId id="275" r:id="rId7"/>
    <p:sldId id="277" r:id="rId8"/>
    <p:sldId id="266" r:id="rId9"/>
    <p:sldId id="282" r:id="rId10"/>
    <p:sldId id="260" r:id="rId11"/>
    <p:sldId id="279" r:id="rId12"/>
    <p:sldId id="269" r:id="rId13"/>
    <p:sldId id="280" r:id="rId14"/>
    <p:sldId id="281" r:id="rId15"/>
    <p:sldId id="283" r:id="rId16"/>
    <p:sldId id="268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8"/>
            <p14:sldId id="278"/>
            <p14:sldId id="259"/>
            <p14:sldId id="265"/>
            <p14:sldId id="275"/>
            <p14:sldId id="277"/>
            <p14:sldId id="266"/>
            <p14:sldId id="282"/>
            <p14:sldId id="260"/>
            <p14:sldId id="279"/>
            <p14:sldId id="269"/>
            <p14:sldId id="280"/>
            <p14:sldId id="281"/>
            <p14:sldId id="283"/>
            <p14:sldId id="26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2026B-5F8C-0A76-DB25-AD3E5562D141}" v="6" dt="2020-02-25T21:02:11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4672" autoAdjust="0"/>
  </p:normalViewPr>
  <p:slideViewPr>
    <p:cSldViewPr>
      <p:cViewPr varScale="1">
        <p:scale>
          <a:sx n="74" d="100"/>
          <a:sy n="74" d="100"/>
        </p:scale>
        <p:origin x="17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l, Victoria L" userId="S::victoria.kennel@unmc.edu::bea2ce9f-b304-4c50-9964-aaf48be1c684" providerId="AD" clId="Web-{B052026B-5F8C-0A76-DB25-AD3E5562D141}"/>
    <pc:docChg chg="modSld">
      <pc:chgData name="Kennel, Victoria L" userId="S::victoria.kennel@unmc.edu::bea2ce9f-b304-4c50-9964-aaf48be1c684" providerId="AD" clId="Web-{B052026B-5F8C-0A76-DB25-AD3E5562D141}" dt="2020-02-25T21:02:11.133" v="5" actId="20577"/>
      <pc:docMkLst>
        <pc:docMk/>
      </pc:docMkLst>
      <pc:sldChg chg="modSp">
        <pc:chgData name="Kennel, Victoria L" userId="S::victoria.kennel@unmc.edu::bea2ce9f-b304-4c50-9964-aaf48be1c684" providerId="AD" clId="Web-{B052026B-5F8C-0A76-DB25-AD3E5562D141}" dt="2020-02-25T21:02:11.133" v="4" actId="20577"/>
        <pc:sldMkLst>
          <pc:docMk/>
          <pc:sldMk cId="192615807" sldId="260"/>
        </pc:sldMkLst>
        <pc:spChg chg="mod">
          <ac:chgData name="Kennel, Victoria L" userId="S::victoria.kennel@unmc.edu::bea2ce9f-b304-4c50-9964-aaf48be1c684" providerId="AD" clId="Web-{B052026B-5F8C-0A76-DB25-AD3E5562D141}" dt="2020-02-25T21:02:11.133" v="4" actId="20577"/>
          <ac:spMkLst>
            <pc:docMk/>
            <pc:sldMk cId="192615807" sldId="260"/>
            <ac:spMk id="5" creationId="{00000000-0000-0000-0000-000000000000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33055-6AFD-4BC0-A99F-21753085421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20AC14-FC85-4FD8-A685-C469BBA282D8}">
      <dgm:prSet phldrT="[Text]"/>
      <dgm:spPr/>
      <dgm:t>
        <a:bodyPr/>
        <a:lstStyle/>
        <a:p>
          <a:r>
            <a:rPr lang="en-US" dirty="0"/>
            <a:t>QI Program Team</a:t>
          </a:r>
        </a:p>
      </dgm:t>
    </dgm:pt>
    <dgm:pt modelId="{B1C6DF0B-D489-4E4A-9589-244D0A190B1E}" type="parTrans" cxnId="{D3B3D888-3791-4E27-B4C9-6C7BAEF47CB5}">
      <dgm:prSet/>
      <dgm:spPr/>
      <dgm:t>
        <a:bodyPr/>
        <a:lstStyle/>
        <a:p>
          <a:endParaRPr lang="en-US"/>
        </a:p>
      </dgm:t>
    </dgm:pt>
    <dgm:pt modelId="{5D98C982-BE4F-4BF1-8224-C16F66778F4E}" type="sibTrans" cxnId="{D3B3D888-3791-4E27-B4C9-6C7BAEF47CB5}">
      <dgm:prSet/>
      <dgm:spPr/>
      <dgm:t>
        <a:bodyPr/>
        <a:lstStyle/>
        <a:p>
          <a:endParaRPr lang="en-US"/>
        </a:p>
      </dgm:t>
    </dgm:pt>
    <dgm:pt modelId="{C6CA91FD-CC3C-45BA-8260-52609D427ABD}">
      <dgm:prSet phldrT="[Text]"/>
      <dgm:spPr/>
      <dgm:t>
        <a:bodyPr/>
        <a:lstStyle/>
        <a:p>
          <a:r>
            <a:rPr lang="en-US" dirty="0"/>
            <a:t>Initiative 1 Team</a:t>
          </a:r>
        </a:p>
      </dgm:t>
    </dgm:pt>
    <dgm:pt modelId="{D8225CF9-8D5C-4456-A0E9-009F2281878D}" type="parTrans" cxnId="{6C577BDC-D3DE-4306-B2B5-EA9014CC65DA}">
      <dgm:prSet/>
      <dgm:spPr/>
      <dgm:t>
        <a:bodyPr/>
        <a:lstStyle/>
        <a:p>
          <a:endParaRPr lang="en-US"/>
        </a:p>
      </dgm:t>
    </dgm:pt>
    <dgm:pt modelId="{33C8D180-F1F5-433E-8470-6BFEC4F278BC}" type="sibTrans" cxnId="{6C577BDC-D3DE-4306-B2B5-EA9014CC65DA}">
      <dgm:prSet/>
      <dgm:spPr/>
      <dgm:t>
        <a:bodyPr/>
        <a:lstStyle/>
        <a:p>
          <a:endParaRPr lang="en-US"/>
        </a:p>
      </dgm:t>
    </dgm:pt>
    <dgm:pt modelId="{CD2799DA-AEFE-432D-AB9E-D3DC35AD8BA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Initiative 2 Team</a:t>
          </a:r>
        </a:p>
      </dgm:t>
    </dgm:pt>
    <dgm:pt modelId="{855BF89C-F3D4-4900-828E-EA54E20DC076}" type="parTrans" cxnId="{3D90E113-0927-46EB-B188-50698320E972}">
      <dgm:prSet/>
      <dgm:spPr/>
      <dgm:t>
        <a:bodyPr/>
        <a:lstStyle/>
        <a:p>
          <a:endParaRPr lang="en-US"/>
        </a:p>
      </dgm:t>
    </dgm:pt>
    <dgm:pt modelId="{91D9F3C1-CD06-47C2-94F3-8EBD5667A872}" type="sibTrans" cxnId="{3D90E113-0927-46EB-B188-50698320E972}">
      <dgm:prSet/>
      <dgm:spPr/>
      <dgm:t>
        <a:bodyPr/>
        <a:lstStyle/>
        <a:p>
          <a:endParaRPr lang="en-US"/>
        </a:p>
      </dgm:t>
    </dgm:pt>
    <dgm:pt modelId="{07CEBCDF-E6B6-41EB-A363-85880F0503A4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Initiative 3 Team</a:t>
          </a:r>
        </a:p>
      </dgm:t>
    </dgm:pt>
    <dgm:pt modelId="{73793A3E-02E7-455A-8AC2-26E8EBCF2414}" type="parTrans" cxnId="{7CE65834-AFD7-4D84-97A2-0705C5752E3C}">
      <dgm:prSet/>
      <dgm:spPr/>
      <dgm:t>
        <a:bodyPr/>
        <a:lstStyle/>
        <a:p>
          <a:endParaRPr lang="en-US"/>
        </a:p>
      </dgm:t>
    </dgm:pt>
    <dgm:pt modelId="{B918486C-764A-4E66-99BB-CD1D102DD133}" type="sibTrans" cxnId="{7CE65834-AFD7-4D84-97A2-0705C5752E3C}">
      <dgm:prSet/>
      <dgm:spPr/>
      <dgm:t>
        <a:bodyPr/>
        <a:lstStyle/>
        <a:p>
          <a:endParaRPr lang="en-US"/>
        </a:p>
      </dgm:t>
    </dgm:pt>
    <dgm:pt modelId="{354D08AF-6E48-4C59-AD1D-5B46EED29CC7}" type="pres">
      <dgm:prSet presAssocID="{4A933055-6AFD-4BC0-A99F-2175308542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68E4F3-0BD3-461D-932A-72A6D424C715}" type="pres">
      <dgm:prSet presAssocID="{4D20AC14-FC85-4FD8-A685-C469BBA282D8}" presName="vertOne" presStyleCnt="0"/>
      <dgm:spPr/>
    </dgm:pt>
    <dgm:pt modelId="{285260D7-17D2-45AF-9402-118C7CCB55CC}" type="pres">
      <dgm:prSet presAssocID="{4D20AC14-FC85-4FD8-A685-C469BBA282D8}" presName="txOne" presStyleLbl="node0" presStyleIdx="0" presStyleCnt="1">
        <dgm:presLayoutVars>
          <dgm:chPref val="3"/>
        </dgm:presLayoutVars>
      </dgm:prSet>
      <dgm:spPr/>
    </dgm:pt>
    <dgm:pt modelId="{FB15B8C5-599C-44BF-99E7-8513E8C6519B}" type="pres">
      <dgm:prSet presAssocID="{4D20AC14-FC85-4FD8-A685-C469BBA282D8}" presName="parTransOne" presStyleCnt="0"/>
      <dgm:spPr/>
    </dgm:pt>
    <dgm:pt modelId="{6D376015-817F-48DE-944F-07B8617B5F3B}" type="pres">
      <dgm:prSet presAssocID="{4D20AC14-FC85-4FD8-A685-C469BBA282D8}" presName="horzOne" presStyleCnt="0"/>
      <dgm:spPr/>
    </dgm:pt>
    <dgm:pt modelId="{983E6275-640B-47AC-B66F-9FE0081AFE84}" type="pres">
      <dgm:prSet presAssocID="{C6CA91FD-CC3C-45BA-8260-52609D427ABD}" presName="vertTwo" presStyleCnt="0"/>
      <dgm:spPr/>
    </dgm:pt>
    <dgm:pt modelId="{316E6308-3F1A-412E-A7BD-7BAD7C3295E8}" type="pres">
      <dgm:prSet presAssocID="{C6CA91FD-CC3C-45BA-8260-52609D427ABD}" presName="txTwo" presStyleLbl="node2" presStyleIdx="0" presStyleCnt="3">
        <dgm:presLayoutVars>
          <dgm:chPref val="3"/>
        </dgm:presLayoutVars>
      </dgm:prSet>
      <dgm:spPr/>
    </dgm:pt>
    <dgm:pt modelId="{344618C6-C98F-4B62-89CB-C5C845FC9962}" type="pres">
      <dgm:prSet presAssocID="{C6CA91FD-CC3C-45BA-8260-52609D427ABD}" presName="horzTwo" presStyleCnt="0"/>
      <dgm:spPr/>
    </dgm:pt>
    <dgm:pt modelId="{A153B369-0CE7-4801-8571-D0CABA971F44}" type="pres">
      <dgm:prSet presAssocID="{33C8D180-F1F5-433E-8470-6BFEC4F278BC}" presName="sibSpaceTwo" presStyleCnt="0"/>
      <dgm:spPr/>
    </dgm:pt>
    <dgm:pt modelId="{36648269-794E-4C03-9B94-D17A479FE17F}" type="pres">
      <dgm:prSet presAssocID="{CD2799DA-AEFE-432D-AB9E-D3DC35AD8BAC}" presName="vertTwo" presStyleCnt="0"/>
      <dgm:spPr/>
    </dgm:pt>
    <dgm:pt modelId="{343C6442-C247-40BB-B048-AD7FC434B4F0}" type="pres">
      <dgm:prSet presAssocID="{CD2799DA-AEFE-432D-AB9E-D3DC35AD8BAC}" presName="txTwo" presStyleLbl="node2" presStyleIdx="1" presStyleCnt="3">
        <dgm:presLayoutVars>
          <dgm:chPref val="3"/>
        </dgm:presLayoutVars>
      </dgm:prSet>
      <dgm:spPr/>
    </dgm:pt>
    <dgm:pt modelId="{D6417814-7C02-40F3-A59C-3C6776BCA424}" type="pres">
      <dgm:prSet presAssocID="{CD2799DA-AEFE-432D-AB9E-D3DC35AD8BAC}" presName="horzTwo" presStyleCnt="0"/>
      <dgm:spPr/>
    </dgm:pt>
    <dgm:pt modelId="{FFBDA7BB-85EB-43F8-9029-324D42B51E3C}" type="pres">
      <dgm:prSet presAssocID="{91D9F3C1-CD06-47C2-94F3-8EBD5667A872}" presName="sibSpaceTwo" presStyleCnt="0"/>
      <dgm:spPr/>
    </dgm:pt>
    <dgm:pt modelId="{10E31B6D-C0FA-4D0F-AA78-589D2D43E446}" type="pres">
      <dgm:prSet presAssocID="{07CEBCDF-E6B6-41EB-A363-85880F0503A4}" presName="vertTwo" presStyleCnt="0"/>
      <dgm:spPr/>
    </dgm:pt>
    <dgm:pt modelId="{C22322A9-BCF4-4694-B2F0-66AFD84C1B53}" type="pres">
      <dgm:prSet presAssocID="{07CEBCDF-E6B6-41EB-A363-85880F0503A4}" presName="txTwo" presStyleLbl="node2" presStyleIdx="2" presStyleCnt="3">
        <dgm:presLayoutVars>
          <dgm:chPref val="3"/>
        </dgm:presLayoutVars>
      </dgm:prSet>
      <dgm:spPr/>
    </dgm:pt>
    <dgm:pt modelId="{181B3F70-864B-4E2B-B7F9-C4411DC5BACB}" type="pres">
      <dgm:prSet presAssocID="{07CEBCDF-E6B6-41EB-A363-85880F0503A4}" presName="horzTwo" presStyleCnt="0"/>
      <dgm:spPr/>
    </dgm:pt>
  </dgm:ptLst>
  <dgm:cxnLst>
    <dgm:cxn modelId="{3D90E113-0927-46EB-B188-50698320E972}" srcId="{4D20AC14-FC85-4FD8-A685-C469BBA282D8}" destId="{CD2799DA-AEFE-432D-AB9E-D3DC35AD8BAC}" srcOrd="1" destOrd="0" parTransId="{855BF89C-F3D4-4900-828E-EA54E20DC076}" sibTransId="{91D9F3C1-CD06-47C2-94F3-8EBD5667A872}"/>
    <dgm:cxn modelId="{9596CC14-38DB-4FC5-AA93-9329487A783B}" type="presOf" srcId="{4D20AC14-FC85-4FD8-A685-C469BBA282D8}" destId="{285260D7-17D2-45AF-9402-118C7CCB55CC}" srcOrd="0" destOrd="0" presId="urn:microsoft.com/office/officeart/2005/8/layout/hierarchy4"/>
    <dgm:cxn modelId="{17C66F20-A788-4EE9-AFA8-AB492EB99076}" type="presOf" srcId="{C6CA91FD-CC3C-45BA-8260-52609D427ABD}" destId="{316E6308-3F1A-412E-A7BD-7BAD7C3295E8}" srcOrd="0" destOrd="0" presId="urn:microsoft.com/office/officeart/2005/8/layout/hierarchy4"/>
    <dgm:cxn modelId="{4E04E328-4B1F-45DB-B4FF-13C093E68E06}" type="presOf" srcId="{4A933055-6AFD-4BC0-A99F-21753085421D}" destId="{354D08AF-6E48-4C59-AD1D-5B46EED29CC7}" srcOrd="0" destOrd="0" presId="urn:microsoft.com/office/officeart/2005/8/layout/hierarchy4"/>
    <dgm:cxn modelId="{7CE65834-AFD7-4D84-97A2-0705C5752E3C}" srcId="{4D20AC14-FC85-4FD8-A685-C469BBA282D8}" destId="{07CEBCDF-E6B6-41EB-A363-85880F0503A4}" srcOrd="2" destOrd="0" parTransId="{73793A3E-02E7-455A-8AC2-26E8EBCF2414}" sibTransId="{B918486C-764A-4E66-99BB-CD1D102DD133}"/>
    <dgm:cxn modelId="{DA5EDC82-D90F-4BCB-A59A-DB6E96C4B185}" type="presOf" srcId="{07CEBCDF-E6B6-41EB-A363-85880F0503A4}" destId="{C22322A9-BCF4-4694-B2F0-66AFD84C1B53}" srcOrd="0" destOrd="0" presId="urn:microsoft.com/office/officeart/2005/8/layout/hierarchy4"/>
    <dgm:cxn modelId="{D3B3D888-3791-4E27-B4C9-6C7BAEF47CB5}" srcId="{4A933055-6AFD-4BC0-A99F-21753085421D}" destId="{4D20AC14-FC85-4FD8-A685-C469BBA282D8}" srcOrd="0" destOrd="0" parTransId="{B1C6DF0B-D489-4E4A-9589-244D0A190B1E}" sibTransId="{5D98C982-BE4F-4BF1-8224-C16F66778F4E}"/>
    <dgm:cxn modelId="{3C63AEAD-530C-41F6-9D3E-E8311385E059}" type="presOf" srcId="{CD2799DA-AEFE-432D-AB9E-D3DC35AD8BAC}" destId="{343C6442-C247-40BB-B048-AD7FC434B4F0}" srcOrd="0" destOrd="0" presId="urn:microsoft.com/office/officeart/2005/8/layout/hierarchy4"/>
    <dgm:cxn modelId="{6C577BDC-D3DE-4306-B2B5-EA9014CC65DA}" srcId="{4D20AC14-FC85-4FD8-A685-C469BBA282D8}" destId="{C6CA91FD-CC3C-45BA-8260-52609D427ABD}" srcOrd="0" destOrd="0" parTransId="{D8225CF9-8D5C-4456-A0E9-009F2281878D}" sibTransId="{33C8D180-F1F5-433E-8470-6BFEC4F278BC}"/>
    <dgm:cxn modelId="{2A952E0C-CAB7-48C2-AB84-18AC37E67A93}" type="presParOf" srcId="{354D08AF-6E48-4C59-AD1D-5B46EED29CC7}" destId="{2D68E4F3-0BD3-461D-932A-72A6D424C715}" srcOrd="0" destOrd="0" presId="urn:microsoft.com/office/officeart/2005/8/layout/hierarchy4"/>
    <dgm:cxn modelId="{D4447DEC-4606-4A6B-B7AE-71ECA8979FB7}" type="presParOf" srcId="{2D68E4F3-0BD3-461D-932A-72A6D424C715}" destId="{285260D7-17D2-45AF-9402-118C7CCB55CC}" srcOrd="0" destOrd="0" presId="urn:microsoft.com/office/officeart/2005/8/layout/hierarchy4"/>
    <dgm:cxn modelId="{FB16842A-6279-44FA-A972-9976670746AE}" type="presParOf" srcId="{2D68E4F3-0BD3-461D-932A-72A6D424C715}" destId="{FB15B8C5-599C-44BF-99E7-8513E8C6519B}" srcOrd="1" destOrd="0" presId="urn:microsoft.com/office/officeart/2005/8/layout/hierarchy4"/>
    <dgm:cxn modelId="{9998D3DF-A0B7-469F-A7B8-463D3DAE51FA}" type="presParOf" srcId="{2D68E4F3-0BD3-461D-932A-72A6D424C715}" destId="{6D376015-817F-48DE-944F-07B8617B5F3B}" srcOrd="2" destOrd="0" presId="urn:microsoft.com/office/officeart/2005/8/layout/hierarchy4"/>
    <dgm:cxn modelId="{688FB614-7483-4F7F-A8AC-EB4E1DDA8127}" type="presParOf" srcId="{6D376015-817F-48DE-944F-07B8617B5F3B}" destId="{983E6275-640B-47AC-B66F-9FE0081AFE84}" srcOrd="0" destOrd="0" presId="urn:microsoft.com/office/officeart/2005/8/layout/hierarchy4"/>
    <dgm:cxn modelId="{A089F613-55F7-48CD-9C01-326D172B469D}" type="presParOf" srcId="{983E6275-640B-47AC-B66F-9FE0081AFE84}" destId="{316E6308-3F1A-412E-A7BD-7BAD7C3295E8}" srcOrd="0" destOrd="0" presId="urn:microsoft.com/office/officeart/2005/8/layout/hierarchy4"/>
    <dgm:cxn modelId="{B1068A74-7E05-4F83-9D0C-61BC632CCA6E}" type="presParOf" srcId="{983E6275-640B-47AC-B66F-9FE0081AFE84}" destId="{344618C6-C98F-4B62-89CB-C5C845FC9962}" srcOrd="1" destOrd="0" presId="urn:microsoft.com/office/officeart/2005/8/layout/hierarchy4"/>
    <dgm:cxn modelId="{1DC8F626-D07C-464C-9171-3B95ED2E7162}" type="presParOf" srcId="{6D376015-817F-48DE-944F-07B8617B5F3B}" destId="{A153B369-0CE7-4801-8571-D0CABA971F44}" srcOrd="1" destOrd="0" presId="urn:microsoft.com/office/officeart/2005/8/layout/hierarchy4"/>
    <dgm:cxn modelId="{573602D6-B361-4EB8-A185-6AE2CD7F7AF8}" type="presParOf" srcId="{6D376015-817F-48DE-944F-07B8617B5F3B}" destId="{36648269-794E-4C03-9B94-D17A479FE17F}" srcOrd="2" destOrd="0" presId="urn:microsoft.com/office/officeart/2005/8/layout/hierarchy4"/>
    <dgm:cxn modelId="{C5F4315A-F600-4A37-A6C1-2906264DEC60}" type="presParOf" srcId="{36648269-794E-4C03-9B94-D17A479FE17F}" destId="{343C6442-C247-40BB-B048-AD7FC434B4F0}" srcOrd="0" destOrd="0" presId="urn:microsoft.com/office/officeart/2005/8/layout/hierarchy4"/>
    <dgm:cxn modelId="{0111E63E-FDCF-45F0-B6CD-DE17D48C1757}" type="presParOf" srcId="{36648269-794E-4C03-9B94-D17A479FE17F}" destId="{D6417814-7C02-40F3-A59C-3C6776BCA424}" srcOrd="1" destOrd="0" presId="urn:microsoft.com/office/officeart/2005/8/layout/hierarchy4"/>
    <dgm:cxn modelId="{4F1D075E-FA24-46D2-A1DA-F365D5449058}" type="presParOf" srcId="{6D376015-817F-48DE-944F-07B8617B5F3B}" destId="{FFBDA7BB-85EB-43F8-9029-324D42B51E3C}" srcOrd="3" destOrd="0" presId="urn:microsoft.com/office/officeart/2005/8/layout/hierarchy4"/>
    <dgm:cxn modelId="{857056A3-7970-4813-835D-85C0D4BF6858}" type="presParOf" srcId="{6D376015-817F-48DE-944F-07B8617B5F3B}" destId="{10E31B6D-C0FA-4D0F-AA78-589D2D43E446}" srcOrd="4" destOrd="0" presId="urn:microsoft.com/office/officeart/2005/8/layout/hierarchy4"/>
    <dgm:cxn modelId="{0F07A0C6-B084-406D-8B9C-C5B0E432E25F}" type="presParOf" srcId="{10E31B6D-C0FA-4D0F-AA78-589D2D43E446}" destId="{C22322A9-BCF4-4694-B2F0-66AFD84C1B53}" srcOrd="0" destOrd="0" presId="urn:microsoft.com/office/officeart/2005/8/layout/hierarchy4"/>
    <dgm:cxn modelId="{400A959C-96B6-4A79-B1F2-372F889BCDE8}" type="presParOf" srcId="{10E31B6D-C0FA-4D0F-AA78-589D2D43E446}" destId="{181B3F70-864B-4E2B-B7F9-C4411DC5BA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B89A0-6B1E-43D7-A052-00BBC5AE354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CA52F7-44D8-4103-9C13-D63B74F89540}">
      <dgm:prSet phldrT="[Text]"/>
      <dgm:spPr/>
      <dgm:t>
        <a:bodyPr/>
        <a:lstStyle/>
        <a:p>
          <a:r>
            <a:rPr lang="en-US" dirty="0"/>
            <a:t>Composition</a:t>
          </a:r>
        </a:p>
      </dgm:t>
    </dgm:pt>
    <dgm:pt modelId="{C9644F3E-6979-400A-8E8B-437B7480947D}" type="parTrans" cxnId="{F16A6091-BAC9-4C8B-93B2-355130E10FC4}">
      <dgm:prSet/>
      <dgm:spPr/>
      <dgm:t>
        <a:bodyPr/>
        <a:lstStyle/>
        <a:p>
          <a:endParaRPr lang="en-US"/>
        </a:p>
      </dgm:t>
    </dgm:pt>
    <dgm:pt modelId="{04E3BCF4-E3C7-4312-980E-1C2545D6EAE0}" type="sibTrans" cxnId="{F16A6091-BAC9-4C8B-93B2-355130E10FC4}">
      <dgm:prSet/>
      <dgm:spPr/>
      <dgm:t>
        <a:bodyPr/>
        <a:lstStyle/>
        <a:p>
          <a:endParaRPr lang="en-US"/>
        </a:p>
      </dgm:t>
    </dgm:pt>
    <dgm:pt modelId="{D587F9F8-4BCC-4BCB-8401-1FB2FEE6B202}">
      <dgm:prSet phldrT="[Text]"/>
      <dgm:spPr/>
      <dgm:t>
        <a:bodyPr/>
        <a:lstStyle/>
        <a:p>
          <a:r>
            <a:rPr lang="en-US"/>
            <a:t>Processes</a:t>
          </a:r>
          <a:endParaRPr lang="en-US" dirty="0"/>
        </a:p>
      </dgm:t>
    </dgm:pt>
    <dgm:pt modelId="{14835F1C-8549-4A6B-9C78-DC1AE41FA79F}" type="parTrans" cxnId="{649BFDB0-D0A9-4CF4-A2DD-AD22354E6EA6}">
      <dgm:prSet/>
      <dgm:spPr/>
      <dgm:t>
        <a:bodyPr/>
        <a:lstStyle/>
        <a:p>
          <a:endParaRPr lang="en-US"/>
        </a:p>
      </dgm:t>
    </dgm:pt>
    <dgm:pt modelId="{7E82B20D-C5FD-44C6-9498-4A4E8B87D0BD}" type="sibTrans" cxnId="{649BFDB0-D0A9-4CF4-A2DD-AD22354E6EA6}">
      <dgm:prSet/>
      <dgm:spPr/>
      <dgm:t>
        <a:bodyPr/>
        <a:lstStyle/>
        <a:p>
          <a:endParaRPr lang="en-US"/>
        </a:p>
      </dgm:t>
    </dgm:pt>
    <dgm:pt modelId="{DE1FF1AD-1A8D-4CA2-85AF-C1E6A3D517EF}">
      <dgm:prSet phldrT="[Text]"/>
      <dgm:spPr/>
      <dgm:t>
        <a:bodyPr/>
        <a:lstStyle/>
        <a:p>
          <a:r>
            <a:rPr lang="en-US" dirty="0"/>
            <a:t>Performance</a:t>
          </a:r>
        </a:p>
      </dgm:t>
    </dgm:pt>
    <dgm:pt modelId="{4056B40D-6C4E-49BC-81A2-CC5CC6D5AADD}" type="parTrans" cxnId="{D93A6A42-0FF2-42E2-8044-2816555CC776}">
      <dgm:prSet/>
      <dgm:spPr/>
      <dgm:t>
        <a:bodyPr/>
        <a:lstStyle/>
        <a:p>
          <a:endParaRPr lang="en-US"/>
        </a:p>
      </dgm:t>
    </dgm:pt>
    <dgm:pt modelId="{5A2273CB-EAFB-4C7A-A766-AA0331EF6F7D}" type="sibTrans" cxnId="{D93A6A42-0FF2-42E2-8044-2816555CC776}">
      <dgm:prSet/>
      <dgm:spPr/>
      <dgm:t>
        <a:bodyPr/>
        <a:lstStyle/>
        <a:p>
          <a:endParaRPr lang="en-US"/>
        </a:p>
      </dgm:t>
    </dgm:pt>
    <dgm:pt modelId="{EA6120D6-C114-47F7-B3F2-B31847BC5A3D}" type="pres">
      <dgm:prSet presAssocID="{18EB89A0-6B1E-43D7-A052-00BBC5AE35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4D7C0AF-9500-4A8A-A535-10434E2A1ED9}" type="pres">
      <dgm:prSet presAssocID="{F9CA52F7-44D8-4103-9C13-D63B74F89540}" presName="Accent1" presStyleCnt="0"/>
      <dgm:spPr/>
    </dgm:pt>
    <dgm:pt modelId="{E850BA2E-7080-426D-96B1-74B59131747A}" type="pres">
      <dgm:prSet presAssocID="{F9CA52F7-44D8-4103-9C13-D63B74F89540}" presName="Accent" presStyleLbl="node1" presStyleIdx="0" presStyleCnt="3"/>
      <dgm:spPr/>
    </dgm:pt>
    <dgm:pt modelId="{40497760-2B76-41DF-BAC3-42C863A8F64A}" type="pres">
      <dgm:prSet presAssocID="{F9CA52F7-44D8-4103-9C13-D63B74F8954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B9B6A99-0466-4E21-96FC-2694AD1434B2}" type="pres">
      <dgm:prSet presAssocID="{D587F9F8-4BCC-4BCB-8401-1FB2FEE6B202}" presName="Accent2" presStyleCnt="0"/>
      <dgm:spPr/>
    </dgm:pt>
    <dgm:pt modelId="{2E18A49C-4D5A-45B5-A6E8-C3D4A3C6367B}" type="pres">
      <dgm:prSet presAssocID="{D587F9F8-4BCC-4BCB-8401-1FB2FEE6B202}" presName="Accent" presStyleLbl="node1" presStyleIdx="1" presStyleCnt="3"/>
      <dgm:spPr/>
    </dgm:pt>
    <dgm:pt modelId="{9ECCBAB9-7188-437C-829B-96AEB3BAB3F3}" type="pres">
      <dgm:prSet presAssocID="{D587F9F8-4BCC-4BCB-8401-1FB2FEE6B20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E706B08-5D7D-4A8D-A332-7B77E8CA3ABD}" type="pres">
      <dgm:prSet presAssocID="{DE1FF1AD-1A8D-4CA2-85AF-C1E6A3D517EF}" presName="Accent3" presStyleCnt="0"/>
      <dgm:spPr/>
    </dgm:pt>
    <dgm:pt modelId="{532FEAC9-6C3B-4E94-95F4-EF47CF0229B3}" type="pres">
      <dgm:prSet presAssocID="{DE1FF1AD-1A8D-4CA2-85AF-C1E6A3D517EF}" presName="Accent" presStyleLbl="node1" presStyleIdx="2" presStyleCnt="3"/>
      <dgm:spPr/>
    </dgm:pt>
    <dgm:pt modelId="{97EB5352-C08E-4DD7-8FED-E07A93CC2665}" type="pres">
      <dgm:prSet presAssocID="{DE1FF1AD-1A8D-4CA2-85AF-C1E6A3D517E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E98C43B-1560-4631-B10B-B9587D527506}" type="presOf" srcId="{D587F9F8-4BCC-4BCB-8401-1FB2FEE6B202}" destId="{9ECCBAB9-7188-437C-829B-96AEB3BAB3F3}" srcOrd="0" destOrd="0" presId="urn:microsoft.com/office/officeart/2009/layout/CircleArrowProcess"/>
    <dgm:cxn modelId="{7DC5713F-0D9D-45DE-A1DC-199F3B529F7F}" type="presOf" srcId="{DE1FF1AD-1A8D-4CA2-85AF-C1E6A3D517EF}" destId="{97EB5352-C08E-4DD7-8FED-E07A93CC2665}" srcOrd="0" destOrd="0" presId="urn:microsoft.com/office/officeart/2009/layout/CircleArrowProcess"/>
    <dgm:cxn modelId="{D93A6A42-0FF2-42E2-8044-2816555CC776}" srcId="{18EB89A0-6B1E-43D7-A052-00BBC5AE3545}" destId="{DE1FF1AD-1A8D-4CA2-85AF-C1E6A3D517EF}" srcOrd="2" destOrd="0" parTransId="{4056B40D-6C4E-49BC-81A2-CC5CC6D5AADD}" sibTransId="{5A2273CB-EAFB-4C7A-A766-AA0331EF6F7D}"/>
    <dgm:cxn modelId="{C38E4C53-A23E-48A6-8BCC-5DF5DAA16290}" type="presOf" srcId="{18EB89A0-6B1E-43D7-A052-00BBC5AE3545}" destId="{EA6120D6-C114-47F7-B3F2-B31847BC5A3D}" srcOrd="0" destOrd="0" presId="urn:microsoft.com/office/officeart/2009/layout/CircleArrowProcess"/>
    <dgm:cxn modelId="{F16A6091-BAC9-4C8B-93B2-355130E10FC4}" srcId="{18EB89A0-6B1E-43D7-A052-00BBC5AE3545}" destId="{F9CA52F7-44D8-4103-9C13-D63B74F89540}" srcOrd="0" destOrd="0" parTransId="{C9644F3E-6979-400A-8E8B-437B7480947D}" sibTransId="{04E3BCF4-E3C7-4312-980E-1C2545D6EAE0}"/>
    <dgm:cxn modelId="{649BFDB0-D0A9-4CF4-A2DD-AD22354E6EA6}" srcId="{18EB89A0-6B1E-43D7-A052-00BBC5AE3545}" destId="{D587F9F8-4BCC-4BCB-8401-1FB2FEE6B202}" srcOrd="1" destOrd="0" parTransId="{14835F1C-8549-4A6B-9C78-DC1AE41FA79F}" sibTransId="{7E82B20D-C5FD-44C6-9498-4A4E8B87D0BD}"/>
    <dgm:cxn modelId="{116CD4E8-88BB-4B91-9B2C-78731D16F7B4}" type="presOf" srcId="{F9CA52F7-44D8-4103-9C13-D63B74F89540}" destId="{40497760-2B76-41DF-BAC3-42C863A8F64A}" srcOrd="0" destOrd="0" presId="urn:microsoft.com/office/officeart/2009/layout/CircleArrowProcess"/>
    <dgm:cxn modelId="{12A4F317-FF25-4363-A5AA-70E48A31C2FE}" type="presParOf" srcId="{EA6120D6-C114-47F7-B3F2-B31847BC5A3D}" destId="{94D7C0AF-9500-4A8A-A535-10434E2A1ED9}" srcOrd="0" destOrd="0" presId="urn:microsoft.com/office/officeart/2009/layout/CircleArrowProcess"/>
    <dgm:cxn modelId="{CC5A3EB1-D0B6-4900-A467-64E1A08E6E91}" type="presParOf" srcId="{94D7C0AF-9500-4A8A-A535-10434E2A1ED9}" destId="{E850BA2E-7080-426D-96B1-74B59131747A}" srcOrd="0" destOrd="0" presId="urn:microsoft.com/office/officeart/2009/layout/CircleArrowProcess"/>
    <dgm:cxn modelId="{0D54209F-0B71-4A07-84B9-AA99DE86190D}" type="presParOf" srcId="{EA6120D6-C114-47F7-B3F2-B31847BC5A3D}" destId="{40497760-2B76-41DF-BAC3-42C863A8F64A}" srcOrd="1" destOrd="0" presId="urn:microsoft.com/office/officeart/2009/layout/CircleArrowProcess"/>
    <dgm:cxn modelId="{6A38279B-C2D1-42B1-8AA2-5626B9A8F198}" type="presParOf" srcId="{EA6120D6-C114-47F7-B3F2-B31847BC5A3D}" destId="{4B9B6A99-0466-4E21-96FC-2694AD1434B2}" srcOrd="2" destOrd="0" presId="urn:microsoft.com/office/officeart/2009/layout/CircleArrowProcess"/>
    <dgm:cxn modelId="{D98AE446-B4A1-44D1-AB5D-0896F7E89590}" type="presParOf" srcId="{4B9B6A99-0466-4E21-96FC-2694AD1434B2}" destId="{2E18A49C-4D5A-45B5-A6E8-C3D4A3C6367B}" srcOrd="0" destOrd="0" presId="urn:microsoft.com/office/officeart/2009/layout/CircleArrowProcess"/>
    <dgm:cxn modelId="{96522B88-0A46-4F9A-933B-F377C38F32EA}" type="presParOf" srcId="{EA6120D6-C114-47F7-B3F2-B31847BC5A3D}" destId="{9ECCBAB9-7188-437C-829B-96AEB3BAB3F3}" srcOrd="3" destOrd="0" presId="urn:microsoft.com/office/officeart/2009/layout/CircleArrowProcess"/>
    <dgm:cxn modelId="{54135EE5-DF07-4B6F-9796-9B6E365A78A2}" type="presParOf" srcId="{EA6120D6-C114-47F7-B3F2-B31847BC5A3D}" destId="{AE706B08-5D7D-4A8D-A332-7B77E8CA3ABD}" srcOrd="4" destOrd="0" presId="urn:microsoft.com/office/officeart/2009/layout/CircleArrowProcess"/>
    <dgm:cxn modelId="{41C19FB1-25B6-4B2E-9F79-62EEC3C856C3}" type="presParOf" srcId="{AE706B08-5D7D-4A8D-A332-7B77E8CA3ABD}" destId="{532FEAC9-6C3B-4E94-95F4-EF47CF0229B3}" srcOrd="0" destOrd="0" presId="urn:microsoft.com/office/officeart/2009/layout/CircleArrowProcess"/>
    <dgm:cxn modelId="{00A150A9-F9E3-465B-A993-FBA201C72CB1}" type="presParOf" srcId="{EA6120D6-C114-47F7-B3F2-B31847BC5A3D}" destId="{97EB5352-C08E-4DD7-8FED-E07A93CC266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850F0-02E9-458B-83E1-6DC06EB5DC7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8F9409-7331-4158-A9CB-96401DCF7845}">
      <dgm:prSet phldrT="[Text]"/>
      <dgm:spPr/>
      <dgm:t>
        <a:bodyPr/>
        <a:lstStyle/>
        <a:p>
          <a:r>
            <a:rPr lang="en-US" dirty="0"/>
            <a:t>System leaders</a:t>
          </a:r>
        </a:p>
      </dgm:t>
    </dgm:pt>
    <dgm:pt modelId="{E32F80DF-22A3-494B-8C3B-966EBA61761C}" type="parTrans" cxnId="{DB68E5D0-5D86-458B-825E-66F09F0D351D}">
      <dgm:prSet/>
      <dgm:spPr/>
      <dgm:t>
        <a:bodyPr/>
        <a:lstStyle/>
        <a:p>
          <a:endParaRPr lang="en-US"/>
        </a:p>
      </dgm:t>
    </dgm:pt>
    <dgm:pt modelId="{C6062C03-CC59-4EF5-B9C7-11600D3E685C}" type="sibTrans" cxnId="{DB68E5D0-5D86-458B-825E-66F09F0D351D}">
      <dgm:prSet/>
      <dgm:spPr/>
      <dgm:t>
        <a:bodyPr/>
        <a:lstStyle/>
        <a:p>
          <a:endParaRPr lang="en-US"/>
        </a:p>
      </dgm:t>
    </dgm:pt>
    <dgm:pt modelId="{41F874F4-BFC9-410F-8B21-D204650027BF}">
      <dgm:prSet phldrT="[Text]"/>
      <dgm:spPr/>
      <dgm:t>
        <a:bodyPr/>
        <a:lstStyle/>
        <a:p>
          <a:r>
            <a:rPr lang="en-US" dirty="0"/>
            <a:t>Technical experts</a:t>
          </a:r>
        </a:p>
      </dgm:t>
    </dgm:pt>
    <dgm:pt modelId="{2A99500F-3773-4456-9ACD-27A1D3F36342}" type="parTrans" cxnId="{0B0B1975-EDF9-4B6C-8342-9CEF33FA1F37}">
      <dgm:prSet/>
      <dgm:spPr/>
      <dgm:t>
        <a:bodyPr/>
        <a:lstStyle/>
        <a:p>
          <a:endParaRPr lang="en-US"/>
        </a:p>
      </dgm:t>
    </dgm:pt>
    <dgm:pt modelId="{433E6A78-6E59-455D-BF3E-346E96F3B053}" type="sibTrans" cxnId="{0B0B1975-EDF9-4B6C-8342-9CEF33FA1F37}">
      <dgm:prSet/>
      <dgm:spPr/>
      <dgm:t>
        <a:bodyPr/>
        <a:lstStyle/>
        <a:p>
          <a:endParaRPr lang="en-US"/>
        </a:p>
      </dgm:t>
    </dgm:pt>
    <dgm:pt modelId="{AA627473-37EC-4225-B4AE-F795EF031B48}">
      <dgm:prSet phldrT="[Text]"/>
      <dgm:spPr/>
      <dgm:t>
        <a:bodyPr/>
        <a:lstStyle/>
        <a:p>
          <a:r>
            <a:rPr lang="en-US" dirty="0"/>
            <a:t>Team leader</a:t>
          </a:r>
        </a:p>
      </dgm:t>
    </dgm:pt>
    <dgm:pt modelId="{87A831CD-D4FA-4109-B0B5-AB1502AE7067}" type="parTrans" cxnId="{E2975D29-78FA-47C1-B0CF-1911A94A2C60}">
      <dgm:prSet/>
      <dgm:spPr/>
      <dgm:t>
        <a:bodyPr/>
        <a:lstStyle/>
        <a:p>
          <a:endParaRPr lang="en-US"/>
        </a:p>
      </dgm:t>
    </dgm:pt>
    <dgm:pt modelId="{0C1460B3-44C5-4DCA-879C-AD03ABBA876B}" type="sibTrans" cxnId="{E2975D29-78FA-47C1-B0CF-1911A94A2C60}">
      <dgm:prSet/>
      <dgm:spPr/>
      <dgm:t>
        <a:bodyPr/>
        <a:lstStyle/>
        <a:p>
          <a:endParaRPr lang="en-US"/>
        </a:p>
      </dgm:t>
    </dgm:pt>
    <dgm:pt modelId="{BDAB135A-2A81-4B31-B6D4-94536E8779C3}">
      <dgm:prSet phldrT="[Text]"/>
      <dgm:spPr/>
      <dgm:t>
        <a:bodyPr/>
        <a:lstStyle/>
        <a:p>
          <a:r>
            <a:rPr lang="en-US" dirty="0"/>
            <a:t>Project sponsor</a:t>
          </a:r>
        </a:p>
      </dgm:t>
    </dgm:pt>
    <dgm:pt modelId="{8E8CAA94-2105-47FF-AE4F-A260E4FD4018}" type="parTrans" cxnId="{CB115B2B-571F-46E0-9B8C-9562BF95696D}">
      <dgm:prSet/>
      <dgm:spPr/>
      <dgm:t>
        <a:bodyPr/>
        <a:lstStyle/>
        <a:p>
          <a:endParaRPr lang="en-US"/>
        </a:p>
      </dgm:t>
    </dgm:pt>
    <dgm:pt modelId="{F0B22117-21A6-41C9-8783-DD97D67963B4}" type="sibTrans" cxnId="{CB115B2B-571F-46E0-9B8C-9562BF95696D}">
      <dgm:prSet/>
      <dgm:spPr/>
      <dgm:t>
        <a:bodyPr/>
        <a:lstStyle/>
        <a:p>
          <a:endParaRPr lang="en-US"/>
        </a:p>
      </dgm:t>
    </dgm:pt>
    <dgm:pt modelId="{D06CD74B-EDFC-45B4-AC13-DA4B5831A9FD}" type="pres">
      <dgm:prSet presAssocID="{1D2850F0-02E9-458B-83E1-6DC06EB5DC79}" presName="diagram" presStyleCnt="0">
        <dgm:presLayoutVars>
          <dgm:dir/>
          <dgm:resizeHandles val="exact"/>
        </dgm:presLayoutVars>
      </dgm:prSet>
      <dgm:spPr/>
    </dgm:pt>
    <dgm:pt modelId="{8BB91501-2160-475A-AC8A-6D5E649EE5D5}" type="pres">
      <dgm:prSet presAssocID="{AE8F9409-7331-4158-A9CB-96401DCF7845}" presName="node" presStyleLbl="node1" presStyleIdx="0" presStyleCnt="4">
        <dgm:presLayoutVars>
          <dgm:bulletEnabled val="1"/>
        </dgm:presLayoutVars>
      </dgm:prSet>
      <dgm:spPr/>
    </dgm:pt>
    <dgm:pt modelId="{E4E15F1E-5CB8-4574-ACA7-5322021068FB}" type="pres">
      <dgm:prSet presAssocID="{C6062C03-CC59-4EF5-B9C7-11600D3E685C}" presName="sibTrans" presStyleCnt="0"/>
      <dgm:spPr/>
    </dgm:pt>
    <dgm:pt modelId="{6BD18F12-7AD3-4BFE-8C67-AFADE22AEBAC}" type="pres">
      <dgm:prSet presAssocID="{41F874F4-BFC9-410F-8B21-D204650027BF}" presName="node" presStyleLbl="node1" presStyleIdx="1" presStyleCnt="4">
        <dgm:presLayoutVars>
          <dgm:bulletEnabled val="1"/>
        </dgm:presLayoutVars>
      </dgm:prSet>
      <dgm:spPr/>
    </dgm:pt>
    <dgm:pt modelId="{ECAEC5B3-4047-4203-B796-7B037580F2C7}" type="pres">
      <dgm:prSet presAssocID="{433E6A78-6E59-455D-BF3E-346E96F3B053}" presName="sibTrans" presStyleCnt="0"/>
      <dgm:spPr/>
    </dgm:pt>
    <dgm:pt modelId="{F3413406-7481-4FE6-B93E-F2B1F3D11883}" type="pres">
      <dgm:prSet presAssocID="{AA627473-37EC-4225-B4AE-F795EF031B48}" presName="node" presStyleLbl="node1" presStyleIdx="2" presStyleCnt="4">
        <dgm:presLayoutVars>
          <dgm:bulletEnabled val="1"/>
        </dgm:presLayoutVars>
      </dgm:prSet>
      <dgm:spPr/>
    </dgm:pt>
    <dgm:pt modelId="{EE4D2D3B-084E-418E-9DE0-235944BD69D8}" type="pres">
      <dgm:prSet presAssocID="{0C1460B3-44C5-4DCA-879C-AD03ABBA876B}" presName="sibTrans" presStyleCnt="0"/>
      <dgm:spPr/>
    </dgm:pt>
    <dgm:pt modelId="{EB2CFDED-0605-427B-9D1E-8BAEF9ADAAB2}" type="pres">
      <dgm:prSet presAssocID="{BDAB135A-2A81-4B31-B6D4-94536E8779C3}" presName="node" presStyleLbl="node1" presStyleIdx="3" presStyleCnt="4">
        <dgm:presLayoutVars>
          <dgm:bulletEnabled val="1"/>
        </dgm:presLayoutVars>
      </dgm:prSet>
      <dgm:spPr/>
    </dgm:pt>
  </dgm:ptLst>
  <dgm:cxnLst>
    <dgm:cxn modelId="{23D51004-3B2F-497E-A2E2-A674D77C1D03}" type="presOf" srcId="{BDAB135A-2A81-4B31-B6D4-94536E8779C3}" destId="{EB2CFDED-0605-427B-9D1E-8BAEF9ADAAB2}" srcOrd="0" destOrd="0" presId="urn:microsoft.com/office/officeart/2005/8/layout/default"/>
    <dgm:cxn modelId="{E2975D29-78FA-47C1-B0CF-1911A94A2C60}" srcId="{1D2850F0-02E9-458B-83E1-6DC06EB5DC79}" destId="{AA627473-37EC-4225-B4AE-F795EF031B48}" srcOrd="2" destOrd="0" parTransId="{87A831CD-D4FA-4109-B0B5-AB1502AE7067}" sibTransId="{0C1460B3-44C5-4DCA-879C-AD03ABBA876B}"/>
    <dgm:cxn modelId="{CB115B2B-571F-46E0-9B8C-9562BF95696D}" srcId="{1D2850F0-02E9-458B-83E1-6DC06EB5DC79}" destId="{BDAB135A-2A81-4B31-B6D4-94536E8779C3}" srcOrd="3" destOrd="0" parTransId="{8E8CAA94-2105-47FF-AE4F-A260E4FD4018}" sibTransId="{F0B22117-21A6-41C9-8783-DD97D67963B4}"/>
    <dgm:cxn modelId="{16C08A70-6173-45FA-8B91-AEB7BEC0677E}" type="presOf" srcId="{AA627473-37EC-4225-B4AE-F795EF031B48}" destId="{F3413406-7481-4FE6-B93E-F2B1F3D11883}" srcOrd="0" destOrd="0" presId="urn:microsoft.com/office/officeart/2005/8/layout/default"/>
    <dgm:cxn modelId="{0B0B1975-EDF9-4B6C-8342-9CEF33FA1F37}" srcId="{1D2850F0-02E9-458B-83E1-6DC06EB5DC79}" destId="{41F874F4-BFC9-410F-8B21-D204650027BF}" srcOrd="1" destOrd="0" parTransId="{2A99500F-3773-4456-9ACD-27A1D3F36342}" sibTransId="{433E6A78-6E59-455D-BF3E-346E96F3B053}"/>
    <dgm:cxn modelId="{7C7CE8AE-497A-4D0D-9506-9D8542B727FD}" type="presOf" srcId="{AE8F9409-7331-4158-A9CB-96401DCF7845}" destId="{8BB91501-2160-475A-AC8A-6D5E649EE5D5}" srcOrd="0" destOrd="0" presId="urn:microsoft.com/office/officeart/2005/8/layout/default"/>
    <dgm:cxn modelId="{DB68E5D0-5D86-458B-825E-66F09F0D351D}" srcId="{1D2850F0-02E9-458B-83E1-6DC06EB5DC79}" destId="{AE8F9409-7331-4158-A9CB-96401DCF7845}" srcOrd="0" destOrd="0" parTransId="{E32F80DF-22A3-494B-8C3B-966EBA61761C}" sibTransId="{C6062C03-CC59-4EF5-B9C7-11600D3E685C}"/>
    <dgm:cxn modelId="{9D046BDB-75DA-4692-A8D5-187732DA0AEA}" type="presOf" srcId="{1D2850F0-02E9-458B-83E1-6DC06EB5DC79}" destId="{D06CD74B-EDFC-45B4-AC13-DA4B5831A9FD}" srcOrd="0" destOrd="0" presId="urn:microsoft.com/office/officeart/2005/8/layout/default"/>
    <dgm:cxn modelId="{074E19FF-383A-4F2A-8264-A5A0A935A84A}" type="presOf" srcId="{41F874F4-BFC9-410F-8B21-D204650027BF}" destId="{6BD18F12-7AD3-4BFE-8C67-AFADE22AEBAC}" srcOrd="0" destOrd="0" presId="urn:microsoft.com/office/officeart/2005/8/layout/default"/>
    <dgm:cxn modelId="{6215E938-3832-4DDA-B6DA-9D2C3898723B}" type="presParOf" srcId="{D06CD74B-EDFC-45B4-AC13-DA4B5831A9FD}" destId="{8BB91501-2160-475A-AC8A-6D5E649EE5D5}" srcOrd="0" destOrd="0" presId="urn:microsoft.com/office/officeart/2005/8/layout/default"/>
    <dgm:cxn modelId="{3DBC1C46-F1D9-44F2-BB56-CDFDA6CECA9C}" type="presParOf" srcId="{D06CD74B-EDFC-45B4-AC13-DA4B5831A9FD}" destId="{E4E15F1E-5CB8-4574-ACA7-5322021068FB}" srcOrd="1" destOrd="0" presId="urn:microsoft.com/office/officeart/2005/8/layout/default"/>
    <dgm:cxn modelId="{05E4201B-DEA4-4AAA-9B5B-A54D118900EE}" type="presParOf" srcId="{D06CD74B-EDFC-45B4-AC13-DA4B5831A9FD}" destId="{6BD18F12-7AD3-4BFE-8C67-AFADE22AEBAC}" srcOrd="2" destOrd="0" presId="urn:microsoft.com/office/officeart/2005/8/layout/default"/>
    <dgm:cxn modelId="{3947D371-1403-4D7E-9134-16EFB23F7BFF}" type="presParOf" srcId="{D06CD74B-EDFC-45B4-AC13-DA4B5831A9FD}" destId="{ECAEC5B3-4047-4203-B796-7B037580F2C7}" srcOrd="3" destOrd="0" presId="urn:microsoft.com/office/officeart/2005/8/layout/default"/>
    <dgm:cxn modelId="{EFE2ACDA-D37D-428C-85FA-9EA3AB1F27A7}" type="presParOf" srcId="{D06CD74B-EDFC-45B4-AC13-DA4B5831A9FD}" destId="{F3413406-7481-4FE6-B93E-F2B1F3D11883}" srcOrd="4" destOrd="0" presId="urn:microsoft.com/office/officeart/2005/8/layout/default"/>
    <dgm:cxn modelId="{9DE20114-F675-4DB2-A73D-09F4CE74458A}" type="presParOf" srcId="{D06CD74B-EDFC-45B4-AC13-DA4B5831A9FD}" destId="{EE4D2D3B-084E-418E-9DE0-235944BD69D8}" srcOrd="5" destOrd="0" presId="urn:microsoft.com/office/officeart/2005/8/layout/default"/>
    <dgm:cxn modelId="{616346BC-0FF4-46E5-863A-4D59A72222C8}" type="presParOf" srcId="{D06CD74B-EDFC-45B4-AC13-DA4B5831A9FD}" destId="{EB2CFDED-0605-427B-9D1E-8BAEF9ADAAB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61947-3693-44ED-A68F-A2113CE12F9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F6CF13-2214-4B1D-A9B3-9DE2F99EDF03}">
      <dgm:prSet phldrT="[Text]"/>
      <dgm:spPr/>
      <dgm:t>
        <a:bodyPr/>
        <a:lstStyle/>
        <a:p>
          <a:r>
            <a:rPr lang="en-US" dirty="0"/>
            <a:t>Well respected by others</a:t>
          </a:r>
        </a:p>
      </dgm:t>
    </dgm:pt>
    <dgm:pt modelId="{BE5512CD-1830-48F8-B247-CF9A7F7CB3E4}" type="parTrans" cxnId="{4FAD754D-4841-473B-B6FE-937A6D75275E}">
      <dgm:prSet/>
      <dgm:spPr/>
      <dgm:t>
        <a:bodyPr/>
        <a:lstStyle/>
        <a:p>
          <a:endParaRPr lang="en-US"/>
        </a:p>
      </dgm:t>
    </dgm:pt>
    <dgm:pt modelId="{1CA767CC-A2CA-40E3-B3A7-C8947E2CE39F}" type="sibTrans" cxnId="{4FAD754D-4841-473B-B6FE-937A6D75275E}">
      <dgm:prSet/>
      <dgm:spPr/>
      <dgm:t>
        <a:bodyPr/>
        <a:lstStyle/>
        <a:p>
          <a:endParaRPr lang="en-US"/>
        </a:p>
      </dgm:t>
    </dgm:pt>
    <dgm:pt modelId="{96B818A1-20F3-4BD5-A353-57C22674755C}">
      <dgm:prSet phldrT="[Text]"/>
      <dgm:spPr/>
      <dgm:t>
        <a:bodyPr/>
        <a:lstStyle/>
        <a:p>
          <a:r>
            <a:rPr lang="en-US" dirty="0"/>
            <a:t>Strong communication skills</a:t>
          </a:r>
        </a:p>
      </dgm:t>
    </dgm:pt>
    <dgm:pt modelId="{AEFB8C34-6652-4BB4-A5C7-65DB04E54135}" type="parTrans" cxnId="{DB4AC79E-8383-4E88-B194-18BC1C74B297}">
      <dgm:prSet/>
      <dgm:spPr/>
      <dgm:t>
        <a:bodyPr/>
        <a:lstStyle/>
        <a:p>
          <a:endParaRPr lang="en-US"/>
        </a:p>
      </dgm:t>
    </dgm:pt>
    <dgm:pt modelId="{49452E20-4CDC-46AD-91EB-EB839A42204B}" type="sibTrans" cxnId="{DB4AC79E-8383-4E88-B194-18BC1C74B297}">
      <dgm:prSet/>
      <dgm:spPr/>
      <dgm:t>
        <a:bodyPr/>
        <a:lstStyle/>
        <a:p>
          <a:endParaRPr lang="en-US"/>
        </a:p>
      </dgm:t>
    </dgm:pt>
    <dgm:pt modelId="{E19D23D2-D75A-4625-8399-15625C7411E7}">
      <dgm:prSet phldrT="[Text]"/>
      <dgm:spPr/>
      <dgm:t>
        <a:bodyPr/>
        <a:lstStyle/>
        <a:p>
          <a:r>
            <a:rPr lang="en-US" dirty="0"/>
            <a:t>Proven problem solvers</a:t>
          </a:r>
        </a:p>
      </dgm:t>
    </dgm:pt>
    <dgm:pt modelId="{6003C91F-A8D4-4B9D-B520-C436654FBA79}" type="parTrans" cxnId="{258C9D9A-2B95-432E-BC6E-5C1B679CB6F0}">
      <dgm:prSet/>
      <dgm:spPr/>
      <dgm:t>
        <a:bodyPr/>
        <a:lstStyle/>
        <a:p>
          <a:endParaRPr lang="en-US"/>
        </a:p>
      </dgm:t>
    </dgm:pt>
    <dgm:pt modelId="{2D653783-9DDF-4F87-983E-652D56A6D7D7}" type="sibTrans" cxnId="{258C9D9A-2B95-432E-BC6E-5C1B679CB6F0}">
      <dgm:prSet/>
      <dgm:spPr/>
      <dgm:t>
        <a:bodyPr/>
        <a:lstStyle/>
        <a:p>
          <a:endParaRPr lang="en-US"/>
        </a:p>
      </dgm:t>
    </dgm:pt>
    <dgm:pt modelId="{2458B3D6-A2AB-4DE1-A833-D08615E7497A}">
      <dgm:prSet phldrT="[Text]"/>
      <dgm:spPr/>
      <dgm:t>
        <a:bodyPr/>
        <a:lstStyle/>
        <a:p>
          <a:r>
            <a:rPr lang="en-US" dirty="0"/>
            <a:t>Frustrated with the current situation</a:t>
          </a:r>
        </a:p>
      </dgm:t>
    </dgm:pt>
    <dgm:pt modelId="{A3F0EB1B-D5AF-443E-827F-F20D764752FF}" type="parTrans" cxnId="{6FBCFA32-A389-41EC-8699-95E47D392A86}">
      <dgm:prSet/>
      <dgm:spPr/>
      <dgm:t>
        <a:bodyPr/>
        <a:lstStyle/>
        <a:p>
          <a:endParaRPr lang="en-US"/>
        </a:p>
      </dgm:t>
    </dgm:pt>
    <dgm:pt modelId="{75921D0E-78BC-427C-B8F3-77155C4BE8B9}" type="sibTrans" cxnId="{6FBCFA32-A389-41EC-8699-95E47D392A86}">
      <dgm:prSet/>
      <dgm:spPr/>
      <dgm:t>
        <a:bodyPr/>
        <a:lstStyle/>
        <a:p>
          <a:endParaRPr lang="en-US"/>
        </a:p>
      </dgm:t>
    </dgm:pt>
    <dgm:pt modelId="{C32E77E3-B958-42F7-9822-B0D594098971}">
      <dgm:prSet phldrT="[Text]"/>
      <dgm:spPr/>
      <dgm:t>
        <a:bodyPr/>
        <a:lstStyle/>
        <a:p>
          <a:r>
            <a:rPr lang="en-US" dirty="0"/>
            <a:t>Creative and willing to offer solutions</a:t>
          </a:r>
        </a:p>
      </dgm:t>
    </dgm:pt>
    <dgm:pt modelId="{2E87488F-7645-4727-8457-50C17FD5F84A}" type="parTrans" cxnId="{FEA683BF-02E3-4FA2-9B81-6120416345DA}">
      <dgm:prSet/>
      <dgm:spPr/>
      <dgm:t>
        <a:bodyPr/>
        <a:lstStyle/>
        <a:p>
          <a:endParaRPr lang="en-US"/>
        </a:p>
      </dgm:t>
    </dgm:pt>
    <dgm:pt modelId="{B7B67C91-3727-4B5E-BF5C-1B12F72BD506}" type="sibTrans" cxnId="{FEA683BF-02E3-4FA2-9B81-6120416345DA}">
      <dgm:prSet/>
      <dgm:spPr/>
      <dgm:t>
        <a:bodyPr/>
        <a:lstStyle/>
        <a:p>
          <a:endParaRPr lang="en-US"/>
        </a:p>
      </dgm:t>
    </dgm:pt>
    <dgm:pt modelId="{F249A9B8-2CE5-4119-B3CD-CFFA054847B3}">
      <dgm:prSet/>
      <dgm:spPr/>
      <dgm:t>
        <a:bodyPr/>
        <a:lstStyle/>
        <a:p>
          <a:r>
            <a:rPr lang="en-US" dirty="0"/>
            <a:t>Team player</a:t>
          </a:r>
        </a:p>
      </dgm:t>
    </dgm:pt>
    <dgm:pt modelId="{55591354-B001-48BF-B4A4-431FC9BCAD55}" type="parTrans" cxnId="{4AB5A567-8D6E-4F9E-BDDE-2B888741E9EE}">
      <dgm:prSet/>
      <dgm:spPr/>
      <dgm:t>
        <a:bodyPr/>
        <a:lstStyle/>
        <a:p>
          <a:endParaRPr lang="en-US"/>
        </a:p>
      </dgm:t>
    </dgm:pt>
    <dgm:pt modelId="{F011AA4E-2994-4B71-B2F5-45D97A2D0F44}" type="sibTrans" cxnId="{4AB5A567-8D6E-4F9E-BDDE-2B888741E9EE}">
      <dgm:prSet/>
      <dgm:spPr/>
      <dgm:t>
        <a:bodyPr/>
        <a:lstStyle/>
        <a:p>
          <a:endParaRPr lang="en-US"/>
        </a:p>
      </dgm:t>
    </dgm:pt>
    <dgm:pt modelId="{AB4D3FAE-D241-4DB3-A160-AEEB84D08962}">
      <dgm:prSet/>
      <dgm:spPr/>
      <dgm:t>
        <a:bodyPr/>
        <a:lstStyle/>
        <a:p>
          <a:r>
            <a:rPr lang="en-US" dirty="0"/>
            <a:t>Strong, active listening skills</a:t>
          </a:r>
        </a:p>
      </dgm:t>
    </dgm:pt>
    <dgm:pt modelId="{5B2D5DF6-58D7-434E-99D2-3A4D30671CC5}" type="parTrans" cxnId="{CC705E8C-9F4D-4E85-B15C-C0D7369763CB}">
      <dgm:prSet/>
      <dgm:spPr/>
      <dgm:t>
        <a:bodyPr/>
        <a:lstStyle/>
        <a:p>
          <a:endParaRPr lang="en-US"/>
        </a:p>
      </dgm:t>
    </dgm:pt>
    <dgm:pt modelId="{5E6897DF-BDB7-466B-A7B1-E93A177158F8}" type="sibTrans" cxnId="{CC705E8C-9F4D-4E85-B15C-C0D7369763CB}">
      <dgm:prSet/>
      <dgm:spPr/>
      <dgm:t>
        <a:bodyPr/>
        <a:lstStyle/>
        <a:p>
          <a:endParaRPr lang="en-US"/>
        </a:p>
      </dgm:t>
    </dgm:pt>
    <dgm:pt modelId="{9BAC6230-5988-41D7-9EB3-6FE0892147BF}">
      <dgm:prSet/>
      <dgm:spPr/>
      <dgm:t>
        <a:bodyPr/>
        <a:lstStyle/>
        <a:p>
          <a:r>
            <a:rPr lang="en-US" dirty="0"/>
            <a:t>Flexible, adaptable</a:t>
          </a:r>
        </a:p>
      </dgm:t>
    </dgm:pt>
    <dgm:pt modelId="{F1F34255-37D9-451E-BB21-72DAA34B0ACF}" type="parTrans" cxnId="{A69FDD0D-8A98-4793-A940-DDBC520E7E98}">
      <dgm:prSet/>
      <dgm:spPr/>
      <dgm:t>
        <a:bodyPr/>
        <a:lstStyle/>
        <a:p>
          <a:endParaRPr lang="en-US"/>
        </a:p>
      </dgm:t>
    </dgm:pt>
    <dgm:pt modelId="{50A45431-67C6-4AEF-8E86-3F102E72AD3C}" type="sibTrans" cxnId="{A69FDD0D-8A98-4793-A940-DDBC520E7E98}">
      <dgm:prSet/>
      <dgm:spPr/>
      <dgm:t>
        <a:bodyPr/>
        <a:lstStyle/>
        <a:p>
          <a:endParaRPr lang="en-US"/>
        </a:p>
      </dgm:t>
    </dgm:pt>
    <dgm:pt modelId="{F7D01CD4-91EB-4496-8C66-29EE895F8E22}">
      <dgm:prSet/>
      <dgm:spPr/>
      <dgm:t>
        <a:bodyPr/>
        <a:lstStyle/>
        <a:p>
          <a:r>
            <a:rPr lang="en-US" dirty="0"/>
            <a:t>Expertise in improvement area</a:t>
          </a:r>
        </a:p>
      </dgm:t>
    </dgm:pt>
    <dgm:pt modelId="{5B84BCC6-3024-4110-A829-401861563B6B}" type="parTrans" cxnId="{33E607FC-0903-4233-B0D3-C9E7EDA11C25}">
      <dgm:prSet/>
      <dgm:spPr/>
      <dgm:t>
        <a:bodyPr/>
        <a:lstStyle/>
        <a:p>
          <a:endParaRPr lang="en-US"/>
        </a:p>
      </dgm:t>
    </dgm:pt>
    <dgm:pt modelId="{B5A3D135-4624-4A00-A032-E31B716D7081}" type="sibTrans" cxnId="{33E607FC-0903-4233-B0D3-C9E7EDA11C25}">
      <dgm:prSet/>
      <dgm:spPr/>
      <dgm:t>
        <a:bodyPr/>
        <a:lstStyle/>
        <a:p>
          <a:endParaRPr lang="en-US"/>
        </a:p>
      </dgm:t>
    </dgm:pt>
    <dgm:pt modelId="{C7EACAC9-8749-4213-8B72-1C9DB3D9D26A}" type="pres">
      <dgm:prSet presAssocID="{9B261947-3693-44ED-A68F-A2113CE12F9D}" presName="diagram" presStyleCnt="0">
        <dgm:presLayoutVars>
          <dgm:dir/>
          <dgm:resizeHandles val="exact"/>
        </dgm:presLayoutVars>
      </dgm:prSet>
      <dgm:spPr/>
    </dgm:pt>
    <dgm:pt modelId="{9891353D-0EAD-44B5-B28F-4D259C29C545}" type="pres">
      <dgm:prSet presAssocID="{93F6CF13-2214-4B1D-A9B3-9DE2F99EDF03}" presName="node" presStyleLbl="node1" presStyleIdx="0" presStyleCnt="9">
        <dgm:presLayoutVars>
          <dgm:bulletEnabled val="1"/>
        </dgm:presLayoutVars>
      </dgm:prSet>
      <dgm:spPr/>
    </dgm:pt>
    <dgm:pt modelId="{22E0FEBE-BD5B-4259-91F2-B85830DED01B}" type="pres">
      <dgm:prSet presAssocID="{1CA767CC-A2CA-40E3-B3A7-C8947E2CE39F}" presName="sibTrans" presStyleCnt="0"/>
      <dgm:spPr/>
    </dgm:pt>
    <dgm:pt modelId="{E4489127-8CE3-49C8-8723-6DF56DA51228}" type="pres">
      <dgm:prSet presAssocID="{F249A9B8-2CE5-4119-B3CD-CFFA054847B3}" presName="node" presStyleLbl="node1" presStyleIdx="1" presStyleCnt="9">
        <dgm:presLayoutVars>
          <dgm:bulletEnabled val="1"/>
        </dgm:presLayoutVars>
      </dgm:prSet>
      <dgm:spPr/>
    </dgm:pt>
    <dgm:pt modelId="{D9154463-CD1E-4285-83C8-DC9CA3D6173C}" type="pres">
      <dgm:prSet presAssocID="{F011AA4E-2994-4B71-B2F5-45D97A2D0F44}" presName="sibTrans" presStyleCnt="0"/>
      <dgm:spPr/>
    </dgm:pt>
    <dgm:pt modelId="{73E8060D-A8BF-4E69-843C-8AA051E4ABD9}" type="pres">
      <dgm:prSet presAssocID="{AB4D3FAE-D241-4DB3-A160-AEEB84D08962}" presName="node" presStyleLbl="node1" presStyleIdx="2" presStyleCnt="9">
        <dgm:presLayoutVars>
          <dgm:bulletEnabled val="1"/>
        </dgm:presLayoutVars>
      </dgm:prSet>
      <dgm:spPr/>
    </dgm:pt>
    <dgm:pt modelId="{90782BD9-4998-4CD1-ADDC-D0E2824C8858}" type="pres">
      <dgm:prSet presAssocID="{5E6897DF-BDB7-466B-A7B1-E93A177158F8}" presName="sibTrans" presStyleCnt="0"/>
      <dgm:spPr/>
    </dgm:pt>
    <dgm:pt modelId="{A278A952-5ED5-41FB-A82C-E6AE8981BED7}" type="pres">
      <dgm:prSet presAssocID="{96B818A1-20F3-4BD5-A353-57C22674755C}" presName="node" presStyleLbl="node1" presStyleIdx="3" presStyleCnt="9">
        <dgm:presLayoutVars>
          <dgm:bulletEnabled val="1"/>
        </dgm:presLayoutVars>
      </dgm:prSet>
      <dgm:spPr/>
    </dgm:pt>
    <dgm:pt modelId="{994B7184-FE24-4667-9F84-881D86F2503D}" type="pres">
      <dgm:prSet presAssocID="{49452E20-4CDC-46AD-91EB-EB839A42204B}" presName="sibTrans" presStyleCnt="0"/>
      <dgm:spPr/>
    </dgm:pt>
    <dgm:pt modelId="{DEC63BE8-A14D-4575-AAC2-8ADCF9024FB7}" type="pres">
      <dgm:prSet presAssocID="{E19D23D2-D75A-4625-8399-15625C7411E7}" presName="node" presStyleLbl="node1" presStyleIdx="4" presStyleCnt="9">
        <dgm:presLayoutVars>
          <dgm:bulletEnabled val="1"/>
        </dgm:presLayoutVars>
      </dgm:prSet>
      <dgm:spPr/>
    </dgm:pt>
    <dgm:pt modelId="{93474DCA-AA4B-4149-AB9D-6C3D7F556E73}" type="pres">
      <dgm:prSet presAssocID="{2D653783-9DDF-4F87-983E-652D56A6D7D7}" presName="sibTrans" presStyleCnt="0"/>
      <dgm:spPr/>
    </dgm:pt>
    <dgm:pt modelId="{CA5D9F7D-E070-42B9-9CEB-58B95280ECF2}" type="pres">
      <dgm:prSet presAssocID="{2458B3D6-A2AB-4DE1-A833-D08615E7497A}" presName="node" presStyleLbl="node1" presStyleIdx="5" presStyleCnt="9">
        <dgm:presLayoutVars>
          <dgm:bulletEnabled val="1"/>
        </dgm:presLayoutVars>
      </dgm:prSet>
      <dgm:spPr/>
    </dgm:pt>
    <dgm:pt modelId="{4F317BB6-2553-47AD-A89C-B3A9DAB03CD2}" type="pres">
      <dgm:prSet presAssocID="{75921D0E-78BC-427C-B8F3-77155C4BE8B9}" presName="sibTrans" presStyleCnt="0"/>
      <dgm:spPr/>
    </dgm:pt>
    <dgm:pt modelId="{88E79391-9FD7-46B1-86B5-0690DB7BFA84}" type="pres">
      <dgm:prSet presAssocID="{C32E77E3-B958-42F7-9822-B0D594098971}" presName="node" presStyleLbl="node1" presStyleIdx="6" presStyleCnt="9">
        <dgm:presLayoutVars>
          <dgm:bulletEnabled val="1"/>
        </dgm:presLayoutVars>
      </dgm:prSet>
      <dgm:spPr/>
    </dgm:pt>
    <dgm:pt modelId="{90CC669B-0449-4C76-B516-C01729FD9966}" type="pres">
      <dgm:prSet presAssocID="{B7B67C91-3727-4B5E-BF5C-1B12F72BD506}" presName="sibTrans" presStyleCnt="0"/>
      <dgm:spPr/>
    </dgm:pt>
    <dgm:pt modelId="{60D90176-946D-453D-9C9E-A2CE448E8189}" type="pres">
      <dgm:prSet presAssocID="{9BAC6230-5988-41D7-9EB3-6FE0892147BF}" presName="node" presStyleLbl="node1" presStyleIdx="7" presStyleCnt="9">
        <dgm:presLayoutVars>
          <dgm:bulletEnabled val="1"/>
        </dgm:presLayoutVars>
      </dgm:prSet>
      <dgm:spPr/>
    </dgm:pt>
    <dgm:pt modelId="{63C84597-42E1-4403-A8E0-D370089D3B58}" type="pres">
      <dgm:prSet presAssocID="{50A45431-67C6-4AEF-8E86-3F102E72AD3C}" presName="sibTrans" presStyleCnt="0"/>
      <dgm:spPr/>
    </dgm:pt>
    <dgm:pt modelId="{7E644B61-068A-457B-B844-93B89BFA6F95}" type="pres">
      <dgm:prSet presAssocID="{F7D01CD4-91EB-4496-8C66-29EE895F8E22}" presName="node" presStyleLbl="node1" presStyleIdx="8" presStyleCnt="9">
        <dgm:presLayoutVars>
          <dgm:bulletEnabled val="1"/>
        </dgm:presLayoutVars>
      </dgm:prSet>
      <dgm:spPr/>
    </dgm:pt>
  </dgm:ptLst>
  <dgm:cxnLst>
    <dgm:cxn modelId="{A69FDD0D-8A98-4793-A940-DDBC520E7E98}" srcId="{9B261947-3693-44ED-A68F-A2113CE12F9D}" destId="{9BAC6230-5988-41D7-9EB3-6FE0892147BF}" srcOrd="7" destOrd="0" parTransId="{F1F34255-37D9-451E-BB21-72DAA34B0ACF}" sibTransId="{50A45431-67C6-4AEF-8E86-3F102E72AD3C}"/>
    <dgm:cxn modelId="{990DC115-F2C8-4CE8-84D3-09B2FADB7B74}" type="presOf" srcId="{96B818A1-20F3-4BD5-A353-57C22674755C}" destId="{A278A952-5ED5-41FB-A82C-E6AE8981BED7}" srcOrd="0" destOrd="0" presId="urn:microsoft.com/office/officeart/2005/8/layout/default"/>
    <dgm:cxn modelId="{BDBCDC1C-9A30-457B-A27E-BD10B4C8DEDA}" type="presOf" srcId="{AB4D3FAE-D241-4DB3-A160-AEEB84D08962}" destId="{73E8060D-A8BF-4E69-843C-8AA051E4ABD9}" srcOrd="0" destOrd="0" presId="urn:microsoft.com/office/officeart/2005/8/layout/default"/>
    <dgm:cxn modelId="{6FBCFA32-A389-41EC-8699-95E47D392A86}" srcId="{9B261947-3693-44ED-A68F-A2113CE12F9D}" destId="{2458B3D6-A2AB-4DE1-A833-D08615E7497A}" srcOrd="5" destOrd="0" parTransId="{A3F0EB1B-D5AF-443E-827F-F20D764752FF}" sibTransId="{75921D0E-78BC-427C-B8F3-77155C4BE8B9}"/>
    <dgm:cxn modelId="{4AB5A567-8D6E-4F9E-BDDE-2B888741E9EE}" srcId="{9B261947-3693-44ED-A68F-A2113CE12F9D}" destId="{F249A9B8-2CE5-4119-B3CD-CFFA054847B3}" srcOrd="1" destOrd="0" parTransId="{55591354-B001-48BF-B4A4-431FC9BCAD55}" sibTransId="{F011AA4E-2994-4B71-B2F5-45D97A2D0F44}"/>
    <dgm:cxn modelId="{15A1464A-95A4-4322-B8F2-DD1FD0140863}" type="presOf" srcId="{9B261947-3693-44ED-A68F-A2113CE12F9D}" destId="{C7EACAC9-8749-4213-8B72-1C9DB3D9D26A}" srcOrd="0" destOrd="0" presId="urn:microsoft.com/office/officeart/2005/8/layout/default"/>
    <dgm:cxn modelId="{4FAD754D-4841-473B-B6FE-937A6D75275E}" srcId="{9B261947-3693-44ED-A68F-A2113CE12F9D}" destId="{93F6CF13-2214-4B1D-A9B3-9DE2F99EDF03}" srcOrd="0" destOrd="0" parTransId="{BE5512CD-1830-48F8-B247-CF9A7F7CB3E4}" sibTransId="{1CA767CC-A2CA-40E3-B3A7-C8947E2CE39F}"/>
    <dgm:cxn modelId="{A638B272-64B0-4B78-9CB6-D118E9992570}" type="presOf" srcId="{E19D23D2-D75A-4625-8399-15625C7411E7}" destId="{DEC63BE8-A14D-4575-AAC2-8ADCF9024FB7}" srcOrd="0" destOrd="0" presId="urn:microsoft.com/office/officeart/2005/8/layout/default"/>
    <dgm:cxn modelId="{A4536D58-6A52-4C19-92B8-14362565A248}" type="presOf" srcId="{F249A9B8-2CE5-4119-B3CD-CFFA054847B3}" destId="{E4489127-8CE3-49C8-8723-6DF56DA51228}" srcOrd="0" destOrd="0" presId="urn:microsoft.com/office/officeart/2005/8/layout/default"/>
    <dgm:cxn modelId="{141F8E84-B427-4A16-A355-E4C9F5430892}" type="presOf" srcId="{9BAC6230-5988-41D7-9EB3-6FE0892147BF}" destId="{60D90176-946D-453D-9C9E-A2CE448E8189}" srcOrd="0" destOrd="0" presId="urn:microsoft.com/office/officeart/2005/8/layout/default"/>
    <dgm:cxn modelId="{74DBBE84-0686-453F-9DCC-287A2BD35911}" type="presOf" srcId="{93F6CF13-2214-4B1D-A9B3-9DE2F99EDF03}" destId="{9891353D-0EAD-44B5-B28F-4D259C29C545}" srcOrd="0" destOrd="0" presId="urn:microsoft.com/office/officeart/2005/8/layout/default"/>
    <dgm:cxn modelId="{A725738B-2971-48C7-B158-1F57D2B33636}" type="presOf" srcId="{C32E77E3-B958-42F7-9822-B0D594098971}" destId="{88E79391-9FD7-46B1-86B5-0690DB7BFA84}" srcOrd="0" destOrd="0" presId="urn:microsoft.com/office/officeart/2005/8/layout/default"/>
    <dgm:cxn modelId="{CC705E8C-9F4D-4E85-B15C-C0D7369763CB}" srcId="{9B261947-3693-44ED-A68F-A2113CE12F9D}" destId="{AB4D3FAE-D241-4DB3-A160-AEEB84D08962}" srcOrd="2" destOrd="0" parTransId="{5B2D5DF6-58D7-434E-99D2-3A4D30671CC5}" sibTransId="{5E6897DF-BDB7-466B-A7B1-E93A177158F8}"/>
    <dgm:cxn modelId="{26BB7E9A-245C-4259-B70D-B8428967DF01}" type="presOf" srcId="{2458B3D6-A2AB-4DE1-A833-D08615E7497A}" destId="{CA5D9F7D-E070-42B9-9CEB-58B95280ECF2}" srcOrd="0" destOrd="0" presId="urn:microsoft.com/office/officeart/2005/8/layout/default"/>
    <dgm:cxn modelId="{258C9D9A-2B95-432E-BC6E-5C1B679CB6F0}" srcId="{9B261947-3693-44ED-A68F-A2113CE12F9D}" destId="{E19D23D2-D75A-4625-8399-15625C7411E7}" srcOrd="4" destOrd="0" parTransId="{6003C91F-A8D4-4B9D-B520-C436654FBA79}" sibTransId="{2D653783-9DDF-4F87-983E-652D56A6D7D7}"/>
    <dgm:cxn modelId="{DB4AC79E-8383-4E88-B194-18BC1C74B297}" srcId="{9B261947-3693-44ED-A68F-A2113CE12F9D}" destId="{96B818A1-20F3-4BD5-A353-57C22674755C}" srcOrd="3" destOrd="0" parTransId="{AEFB8C34-6652-4BB4-A5C7-65DB04E54135}" sibTransId="{49452E20-4CDC-46AD-91EB-EB839A42204B}"/>
    <dgm:cxn modelId="{FEA683BF-02E3-4FA2-9B81-6120416345DA}" srcId="{9B261947-3693-44ED-A68F-A2113CE12F9D}" destId="{C32E77E3-B958-42F7-9822-B0D594098971}" srcOrd="6" destOrd="0" parTransId="{2E87488F-7645-4727-8457-50C17FD5F84A}" sibTransId="{B7B67C91-3727-4B5E-BF5C-1B12F72BD506}"/>
    <dgm:cxn modelId="{DF8C1EE0-35FE-4B8A-8691-A6FC475EAD96}" type="presOf" srcId="{F7D01CD4-91EB-4496-8C66-29EE895F8E22}" destId="{7E644B61-068A-457B-B844-93B89BFA6F95}" srcOrd="0" destOrd="0" presId="urn:microsoft.com/office/officeart/2005/8/layout/default"/>
    <dgm:cxn modelId="{33E607FC-0903-4233-B0D3-C9E7EDA11C25}" srcId="{9B261947-3693-44ED-A68F-A2113CE12F9D}" destId="{F7D01CD4-91EB-4496-8C66-29EE895F8E22}" srcOrd="8" destOrd="0" parTransId="{5B84BCC6-3024-4110-A829-401861563B6B}" sibTransId="{B5A3D135-4624-4A00-A032-E31B716D7081}"/>
    <dgm:cxn modelId="{8EEA1A89-A0EA-4312-9319-E8F7E8C49E1C}" type="presParOf" srcId="{C7EACAC9-8749-4213-8B72-1C9DB3D9D26A}" destId="{9891353D-0EAD-44B5-B28F-4D259C29C545}" srcOrd="0" destOrd="0" presId="urn:microsoft.com/office/officeart/2005/8/layout/default"/>
    <dgm:cxn modelId="{13D94934-C37C-42D8-BA56-718C3B6F0E20}" type="presParOf" srcId="{C7EACAC9-8749-4213-8B72-1C9DB3D9D26A}" destId="{22E0FEBE-BD5B-4259-91F2-B85830DED01B}" srcOrd="1" destOrd="0" presId="urn:microsoft.com/office/officeart/2005/8/layout/default"/>
    <dgm:cxn modelId="{9C406769-3035-4874-9F85-914A327303F7}" type="presParOf" srcId="{C7EACAC9-8749-4213-8B72-1C9DB3D9D26A}" destId="{E4489127-8CE3-49C8-8723-6DF56DA51228}" srcOrd="2" destOrd="0" presId="urn:microsoft.com/office/officeart/2005/8/layout/default"/>
    <dgm:cxn modelId="{07D1FC21-473D-4F61-9F78-79B063986ED4}" type="presParOf" srcId="{C7EACAC9-8749-4213-8B72-1C9DB3D9D26A}" destId="{D9154463-CD1E-4285-83C8-DC9CA3D6173C}" srcOrd="3" destOrd="0" presId="urn:microsoft.com/office/officeart/2005/8/layout/default"/>
    <dgm:cxn modelId="{B908F635-1113-46D3-96EA-CCEEAF8E90C8}" type="presParOf" srcId="{C7EACAC9-8749-4213-8B72-1C9DB3D9D26A}" destId="{73E8060D-A8BF-4E69-843C-8AA051E4ABD9}" srcOrd="4" destOrd="0" presId="urn:microsoft.com/office/officeart/2005/8/layout/default"/>
    <dgm:cxn modelId="{ABC7B0DC-8FAB-4903-90EA-F0B8E136D221}" type="presParOf" srcId="{C7EACAC9-8749-4213-8B72-1C9DB3D9D26A}" destId="{90782BD9-4998-4CD1-ADDC-D0E2824C8858}" srcOrd="5" destOrd="0" presId="urn:microsoft.com/office/officeart/2005/8/layout/default"/>
    <dgm:cxn modelId="{66A27DBE-88A1-4DF2-9568-10A8BD92A181}" type="presParOf" srcId="{C7EACAC9-8749-4213-8B72-1C9DB3D9D26A}" destId="{A278A952-5ED5-41FB-A82C-E6AE8981BED7}" srcOrd="6" destOrd="0" presId="urn:microsoft.com/office/officeart/2005/8/layout/default"/>
    <dgm:cxn modelId="{63FCF226-96EC-4F1F-9545-E233D534EC12}" type="presParOf" srcId="{C7EACAC9-8749-4213-8B72-1C9DB3D9D26A}" destId="{994B7184-FE24-4667-9F84-881D86F2503D}" srcOrd="7" destOrd="0" presId="urn:microsoft.com/office/officeart/2005/8/layout/default"/>
    <dgm:cxn modelId="{52ACBF79-86BE-4CD3-B726-B50E909BF272}" type="presParOf" srcId="{C7EACAC9-8749-4213-8B72-1C9DB3D9D26A}" destId="{DEC63BE8-A14D-4575-AAC2-8ADCF9024FB7}" srcOrd="8" destOrd="0" presId="urn:microsoft.com/office/officeart/2005/8/layout/default"/>
    <dgm:cxn modelId="{5982480B-FC91-492F-B199-D48FC1285C44}" type="presParOf" srcId="{C7EACAC9-8749-4213-8B72-1C9DB3D9D26A}" destId="{93474DCA-AA4B-4149-AB9D-6C3D7F556E73}" srcOrd="9" destOrd="0" presId="urn:microsoft.com/office/officeart/2005/8/layout/default"/>
    <dgm:cxn modelId="{E5627BB3-CC66-475E-A3B1-66F7E41F7539}" type="presParOf" srcId="{C7EACAC9-8749-4213-8B72-1C9DB3D9D26A}" destId="{CA5D9F7D-E070-42B9-9CEB-58B95280ECF2}" srcOrd="10" destOrd="0" presId="urn:microsoft.com/office/officeart/2005/8/layout/default"/>
    <dgm:cxn modelId="{0D7F64BB-8E3C-4E8C-9692-FA1023BA97F2}" type="presParOf" srcId="{C7EACAC9-8749-4213-8B72-1C9DB3D9D26A}" destId="{4F317BB6-2553-47AD-A89C-B3A9DAB03CD2}" srcOrd="11" destOrd="0" presId="urn:microsoft.com/office/officeart/2005/8/layout/default"/>
    <dgm:cxn modelId="{F29BFCEA-352F-4C35-B936-39C7C4DDF952}" type="presParOf" srcId="{C7EACAC9-8749-4213-8B72-1C9DB3D9D26A}" destId="{88E79391-9FD7-46B1-86B5-0690DB7BFA84}" srcOrd="12" destOrd="0" presId="urn:microsoft.com/office/officeart/2005/8/layout/default"/>
    <dgm:cxn modelId="{8D51FBF7-5428-478C-B9E5-E173501E1D92}" type="presParOf" srcId="{C7EACAC9-8749-4213-8B72-1C9DB3D9D26A}" destId="{90CC669B-0449-4C76-B516-C01729FD9966}" srcOrd="13" destOrd="0" presId="urn:microsoft.com/office/officeart/2005/8/layout/default"/>
    <dgm:cxn modelId="{C09DB2C2-B5AD-4451-AA2D-608387699398}" type="presParOf" srcId="{C7EACAC9-8749-4213-8B72-1C9DB3D9D26A}" destId="{60D90176-946D-453D-9C9E-A2CE448E8189}" srcOrd="14" destOrd="0" presId="urn:microsoft.com/office/officeart/2005/8/layout/default"/>
    <dgm:cxn modelId="{363DD197-7DE7-4A61-A8A2-61B983F95798}" type="presParOf" srcId="{C7EACAC9-8749-4213-8B72-1C9DB3D9D26A}" destId="{63C84597-42E1-4403-A8E0-D370089D3B58}" srcOrd="15" destOrd="0" presId="urn:microsoft.com/office/officeart/2005/8/layout/default"/>
    <dgm:cxn modelId="{70C24F49-0A00-45A1-844B-FC969195EBFC}" type="presParOf" srcId="{C7EACAC9-8749-4213-8B72-1C9DB3D9D26A}" destId="{7E644B61-068A-457B-B844-93B89BFA6F9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786070-E918-475F-A096-4DA5AD5483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492A0B-20C0-4BE3-891D-F1151958F7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Address the interpersonal, relational aspects</a:t>
          </a:r>
        </a:p>
      </dgm:t>
    </dgm:pt>
    <dgm:pt modelId="{0B31761B-D025-4E01-B46B-7674AE72D685}" type="parTrans" cxnId="{D1E48A26-0D39-4472-9557-00A059C1D584}">
      <dgm:prSet/>
      <dgm:spPr/>
      <dgm:t>
        <a:bodyPr/>
        <a:lstStyle/>
        <a:p>
          <a:endParaRPr lang="en-US"/>
        </a:p>
      </dgm:t>
    </dgm:pt>
    <dgm:pt modelId="{560556F8-D46C-42B4-84B9-98EF3D385D19}" type="sibTrans" cxnId="{D1E48A26-0D39-4472-9557-00A059C1D584}">
      <dgm:prSet/>
      <dgm:spPr/>
      <dgm:t>
        <a:bodyPr/>
        <a:lstStyle/>
        <a:p>
          <a:endParaRPr lang="en-US"/>
        </a:p>
      </dgm:t>
    </dgm:pt>
    <dgm:pt modelId="{002D6D21-15CC-4595-A26C-DD4E0E5E57B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an effective team meeting process</a:t>
          </a:r>
        </a:p>
      </dgm:t>
    </dgm:pt>
    <dgm:pt modelId="{33CF0E88-2A0D-48C7-8001-1D8836941864}" type="parTrans" cxnId="{9F56FFD1-E589-4611-BD55-B258EAF94C4D}">
      <dgm:prSet/>
      <dgm:spPr/>
      <dgm:t>
        <a:bodyPr/>
        <a:lstStyle/>
        <a:p>
          <a:endParaRPr lang="en-US"/>
        </a:p>
      </dgm:t>
    </dgm:pt>
    <dgm:pt modelId="{9FE2D96C-1F5F-4517-A35F-FD1C9D487D3C}" type="sibTrans" cxnId="{9F56FFD1-E589-4611-BD55-B258EAF94C4D}">
      <dgm:prSet/>
      <dgm:spPr/>
      <dgm:t>
        <a:bodyPr/>
        <a:lstStyle/>
        <a:p>
          <a:endParaRPr lang="en-US"/>
        </a:p>
      </dgm:t>
    </dgm:pt>
    <dgm:pt modelId="{3B67DE5B-A7E0-48A0-BFF3-A6B0214375D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Utilize project management tools to track progress, outcomes</a:t>
          </a:r>
        </a:p>
      </dgm:t>
    </dgm:pt>
    <dgm:pt modelId="{82AA539A-BDB1-4AB2-A3E7-0102C0B7DCEA}" type="parTrans" cxnId="{482AB849-4842-4312-85E9-59DC2A4C7F7D}">
      <dgm:prSet/>
      <dgm:spPr/>
      <dgm:t>
        <a:bodyPr/>
        <a:lstStyle/>
        <a:p>
          <a:endParaRPr lang="en-US"/>
        </a:p>
      </dgm:t>
    </dgm:pt>
    <dgm:pt modelId="{E78B6965-BF37-47BA-A0E0-1E516F96FD41}" type="sibTrans" cxnId="{482AB849-4842-4312-85E9-59DC2A4C7F7D}">
      <dgm:prSet/>
      <dgm:spPr/>
      <dgm:t>
        <a:bodyPr/>
        <a:lstStyle/>
        <a:p>
          <a:endParaRPr lang="en-US"/>
        </a:p>
      </dgm:t>
    </dgm:pt>
    <dgm:pt modelId="{CDCFC41C-7E00-4348-B766-0776DBAA8E46}" type="pres">
      <dgm:prSet presAssocID="{C4786070-E918-475F-A096-4DA5AD548364}" presName="root" presStyleCnt="0">
        <dgm:presLayoutVars>
          <dgm:dir/>
          <dgm:resizeHandles val="exact"/>
        </dgm:presLayoutVars>
      </dgm:prSet>
      <dgm:spPr/>
    </dgm:pt>
    <dgm:pt modelId="{427FA3B4-27ED-4E15-AAA8-7C41DDC5F6DD}" type="pres">
      <dgm:prSet presAssocID="{37492A0B-20C0-4BE3-891D-F1151958F74E}" presName="compNode" presStyleCnt="0"/>
      <dgm:spPr/>
    </dgm:pt>
    <dgm:pt modelId="{045E454B-46BD-4D39-B0E4-5B6207EDE44C}" type="pres">
      <dgm:prSet presAssocID="{37492A0B-20C0-4BE3-891D-F1151958F74E}" presName="bgRect" presStyleLbl="bgShp" presStyleIdx="0" presStyleCnt="3"/>
      <dgm:spPr/>
    </dgm:pt>
    <dgm:pt modelId="{B24885C4-6AD0-47A1-ABDB-449A6BC025B4}" type="pres">
      <dgm:prSet presAssocID="{37492A0B-20C0-4BE3-891D-F1151958F7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3B41D4B-18BA-4DB6-8BA8-382E4129B6F8}" type="pres">
      <dgm:prSet presAssocID="{37492A0B-20C0-4BE3-891D-F1151958F74E}" presName="spaceRect" presStyleCnt="0"/>
      <dgm:spPr/>
    </dgm:pt>
    <dgm:pt modelId="{65294E2E-8F2B-4C16-9E04-17A79D033A2F}" type="pres">
      <dgm:prSet presAssocID="{37492A0B-20C0-4BE3-891D-F1151958F74E}" presName="parTx" presStyleLbl="revTx" presStyleIdx="0" presStyleCnt="3">
        <dgm:presLayoutVars>
          <dgm:chMax val="0"/>
          <dgm:chPref val="0"/>
        </dgm:presLayoutVars>
      </dgm:prSet>
      <dgm:spPr/>
    </dgm:pt>
    <dgm:pt modelId="{6B2D11FC-3C01-41D8-936B-E12F4EFBE2A6}" type="pres">
      <dgm:prSet presAssocID="{560556F8-D46C-42B4-84B9-98EF3D385D19}" presName="sibTrans" presStyleCnt="0"/>
      <dgm:spPr/>
    </dgm:pt>
    <dgm:pt modelId="{8C969719-BE51-4497-B4A3-D3BEB0EAE502}" type="pres">
      <dgm:prSet presAssocID="{002D6D21-15CC-4595-A26C-DD4E0E5E57BC}" presName="compNode" presStyleCnt="0"/>
      <dgm:spPr/>
    </dgm:pt>
    <dgm:pt modelId="{5096C879-4AE0-466C-9D31-31B8710F83EC}" type="pres">
      <dgm:prSet presAssocID="{002D6D21-15CC-4595-A26C-DD4E0E5E57BC}" presName="bgRect" presStyleLbl="bgShp" presStyleIdx="1" presStyleCnt="3"/>
      <dgm:spPr/>
    </dgm:pt>
    <dgm:pt modelId="{5711CC63-2E68-4402-A33A-E7E6AA6AB037}" type="pres">
      <dgm:prSet presAssocID="{002D6D21-15CC-4595-A26C-DD4E0E5E57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C1BF0B5-E5E2-4A59-9693-FDA66CEA5C39}" type="pres">
      <dgm:prSet presAssocID="{002D6D21-15CC-4595-A26C-DD4E0E5E57BC}" presName="spaceRect" presStyleCnt="0"/>
      <dgm:spPr/>
    </dgm:pt>
    <dgm:pt modelId="{4C1EE9B4-FE28-418D-93E6-ED8D815D5B7A}" type="pres">
      <dgm:prSet presAssocID="{002D6D21-15CC-4595-A26C-DD4E0E5E57BC}" presName="parTx" presStyleLbl="revTx" presStyleIdx="1" presStyleCnt="3">
        <dgm:presLayoutVars>
          <dgm:chMax val="0"/>
          <dgm:chPref val="0"/>
        </dgm:presLayoutVars>
      </dgm:prSet>
      <dgm:spPr/>
    </dgm:pt>
    <dgm:pt modelId="{AA3C8E20-1461-4717-A6F5-786E30547D8D}" type="pres">
      <dgm:prSet presAssocID="{9FE2D96C-1F5F-4517-A35F-FD1C9D487D3C}" presName="sibTrans" presStyleCnt="0"/>
      <dgm:spPr/>
    </dgm:pt>
    <dgm:pt modelId="{61B90C61-AB77-4D0E-AE14-518E4FB1AA61}" type="pres">
      <dgm:prSet presAssocID="{3B67DE5B-A7E0-48A0-BFF3-A6B0214375D8}" presName="compNode" presStyleCnt="0"/>
      <dgm:spPr/>
    </dgm:pt>
    <dgm:pt modelId="{23CBE78B-150D-475E-A441-BD8FF4FE5146}" type="pres">
      <dgm:prSet presAssocID="{3B67DE5B-A7E0-48A0-BFF3-A6B0214375D8}" presName="bgRect" presStyleLbl="bgShp" presStyleIdx="2" presStyleCnt="3"/>
      <dgm:spPr/>
    </dgm:pt>
    <dgm:pt modelId="{4B19E3AA-7778-4A1E-B37A-44350EAB0646}" type="pres">
      <dgm:prSet presAssocID="{3B67DE5B-A7E0-48A0-BFF3-A6B0214375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006983A-DC20-44C5-90A3-A43F3EA39D9E}" type="pres">
      <dgm:prSet presAssocID="{3B67DE5B-A7E0-48A0-BFF3-A6B0214375D8}" presName="spaceRect" presStyleCnt="0"/>
      <dgm:spPr/>
    </dgm:pt>
    <dgm:pt modelId="{6ECA94FD-6899-4F07-9B52-BDB463B760A3}" type="pres">
      <dgm:prSet presAssocID="{3B67DE5B-A7E0-48A0-BFF3-A6B0214375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E48A26-0D39-4472-9557-00A059C1D584}" srcId="{C4786070-E918-475F-A096-4DA5AD548364}" destId="{37492A0B-20C0-4BE3-891D-F1151958F74E}" srcOrd="0" destOrd="0" parTransId="{0B31761B-D025-4E01-B46B-7674AE72D685}" sibTransId="{560556F8-D46C-42B4-84B9-98EF3D385D19}"/>
    <dgm:cxn modelId="{26D9CD5D-C8A8-47C6-B84A-A1F4CD93C0E9}" type="presOf" srcId="{002D6D21-15CC-4595-A26C-DD4E0E5E57BC}" destId="{4C1EE9B4-FE28-418D-93E6-ED8D815D5B7A}" srcOrd="0" destOrd="0" presId="urn:microsoft.com/office/officeart/2018/2/layout/IconVerticalSolidList"/>
    <dgm:cxn modelId="{482AB849-4842-4312-85E9-59DC2A4C7F7D}" srcId="{C4786070-E918-475F-A096-4DA5AD548364}" destId="{3B67DE5B-A7E0-48A0-BFF3-A6B0214375D8}" srcOrd="2" destOrd="0" parTransId="{82AA539A-BDB1-4AB2-A3E7-0102C0B7DCEA}" sibTransId="{E78B6965-BF37-47BA-A0E0-1E516F96FD41}"/>
    <dgm:cxn modelId="{CECF8A4C-0836-423D-AAB6-76979A20C685}" type="presOf" srcId="{37492A0B-20C0-4BE3-891D-F1151958F74E}" destId="{65294E2E-8F2B-4C16-9E04-17A79D033A2F}" srcOrd="0" destOrd="0" presId="urn:microsoft.com/office/officeart/2018/2/layout/IconVerticalSolidList"/>
    <dgm:cxn modelId="{9FD1CB79-6672-4DFD-BD2D-07FF326703DB}" type="presOf" srcId="{3B67DE5B-A7E0-48A0-BFF3-A6B0214375D8}" destId="{6ECA94FD-6899-4F07-9B52-BDB463B760A3}" srcOrd="0" destOrd="0" presId="urn:microsoft.com/office/officeart/2018/2/layout/IconVerticalSolidList"/>
    <dgm:cxn modelId="{9F56FFD1-E589-4611-BD55-B258EAF94C4D}" srcId="{C4786070-E918-475F-A096-4DA5AD548364}" destId="{002D6D21-15CC-4595-A26C-DD4E0E5E57BC}" srcOrd="1" destOrd="0" parTransId="{33CF0E88-2A0D-48C7-8001-1D8836941864}" sibTransId="{9FE2D96C-1F5F-4517-A35F-FD1C9D487D3C}"/>
    <dgm:cxn modelId="{44EE61F5-FE64-4530-9629-AFECFDC1F257}" type="presOf" srcId="{C4786070-E918-475F-A096-4DA5AD548364}" destId="{CDCFC41C-7E00-4348-B766-0776DBAA8E46}" srcOrd="0" destOrd="0" presId="urn:microsoft.com/office/officeart/2018/2/layout/IconVerticalSolidList"/>
    <dgm:cxn modelId="{5DFB81F4-E6CD-447A-B8D2-145C30CF0E4A}" type="presParOf" srcId="{CDCFC41C-7E00-4348-B766-0776DBAA8E46}" destId="{427FA3B4-27ED-4E15-AAA8-7C41DDC5F6DD}" srcOrd="0" destOrd="0" presId="urn:microsoft.com/office/officeart/2018/2/layout/IconVerticalSolidList"/>
    <dgm:cxn modelId="{30E0AAAD-DFD1-41A2-9A54-7978C80AFDE0}" type="presParOf" srcId="{427FA3B4-27ED-4E15-AAA8-7C41DDC5F6DD}" destId="{045E454B-46BD-4D39-B0E4-5B6207EDE44C}" srcOrd="0" destOrd="0" presId="urn:microsoft.com/office/officeart/2018/2/layout/IconVerticalSolidList"/>
    <dgm:cxn modelId="{118CD83B-73C0-4802-ACE1-FDB93438A114}" type="presParOf" srcId="{427FA3B4-27ED-4E15-AAA8-7C41DDC5F6DD}" destId="{B24885C4-6AD0-47A1-ABDB-449A6BC025B4}" srcOrd="1" destOrd="0" presId="urn:microsoft.com/office/officeart/2018/2/layout/IconVerticalSolidList"/>
    <dgm:cxn modelId="{60EA37AE-E1D4-42B5-9E0B-035AF48ACAF4}" type="presParOf" srcId="{427FA3B4-27ED-4E15-AAA8-7C41DDC5F6DD}" destId="{73B41D4B-18BA-4DB6-8BA8-382E4129B6F8}" srcOrd="2" destOrd="0" presId="urn:microsoft.com/office/officeart/2018/2/layout/IconVerticalSolidList"/>
    <dgm:cxn modelId="{C132DC1A-C721-4A77-A4CD-6E9E7D520CFC}" type="presParOf" srcId="{427FA3B4-27ED-4E15-AAA8-7C41DDC5F6DD}" destId="{65294E2E-8F2B-4C16-9E04-17A79D033A2F}" srcOrd="3" destOrd="0" presId="urn:microsoft.com/office/officeart/2018/2/layout/IconVerticalSolidList"/>
    <dgm:cxn modelId="{86F4DBB4-43F8-49C8-A0BC-4DE3CF0EBF6A}" type="presParOf" srcId="{CDCFC41C-7E00-4348-B766-0776DBAA8E46}" destId="{6B2D11FC-3C01-41D8-936B-E12F4EFBE2A6}" srcOrd="1" destOrd="0" presId="urn:microsoft.com/office/officeart/2018/2/layout/IconVerticalSolidList"/>
    <dgm:cxn modelId="{DCB187B5-FC0A-4871-B753-E50E9C9D1A81}" type="presParOf" srcId="{CDCFC41C-7E00-4348-B766-0776DBAA8E46}" destId="{8C969719-BE51-4497-B4A3-D3BEB0EAE502}" srcOrd="2" destOrd="0" presId="urn:microsoft.com/office/officeart/2018/2/layout/IconVerticalSolidList"/>
    <dgm:cxn modelId="{01795BAD-46D4-4F15-87CE-EBA25F698229}" type="presParOf" srcId="{8C969719-BE51-4497-B4A3-D3BEB0EAE502}" destId="{5096C879-4AE0-466C-9D31-31B8710F83EC}" srcOrd="0" destOrd="0" presId="urn:microsoft.com/office/officeart/2018/2/layout/IconVerticalSolidList"/>
    <dgm:cxn modelId="{92DAF3FB-943B-48E1-BBF2-518B0D332EF3}" type="presParOf" srcId="{8C969719-BE51-4497-B4A3-D3BEB0EAE502}" destId="{5711CC63-2E68-4402-A33A-E7E6AA6AB037}" srcOrd="1" destOrd="0" presId="urn:microsoft.com/office/officeart/2018/2/layout/IconVerticalSolidList"/>
    <dgm:cxn modelId="{AEA434AD-FE4B-4818-89E6-BFB8FA7991B2}" type="presParOf" srcId="{8C969719-BE51-4497-B4A3-D3BEB0EAE502}" destId="{BC1BF0B5-E5E2-4A59-9693-FDA66CEA5C39}" srcOrd="2" destOrd="0" presId="urn:microsoft.com/office/officeart/2018/2/layout/IconVerticalSolidList"/>
    <dgm:cxn modelId="{4B458038-ED68-4E94-A8FA-767E622A294F}" type="presParOf" srcId="{8C969719-BE51-4497-B4A3-D3BEB0EAE502}" destId="{4C1EE9B4-FE28-418D-93E6-ED8D815D5B7A}" srcOrd="3" destOrd="0" presId="urn:microsoft.com/office/officeart/2018/2/layout/IconVerticalSolidList"/>
    <dgm:cxn modelId="{7DFF71DC-D520-45F7-86D9-1F715B21F7B1}" type="presParOf" srcId="{CDCFC41C-7E00-4348-B766-0776DBAA8E46}" destId="{AA3C8E20-1461-4717-A6F5-786E30547D8D}" srcOrd="3" destOrd="0" presId="urn:microsoft.com/office/officeart/2018/2/layout/IconVerticalSolidList"/>
    <dgm:cxn modelId="{6AE82428-C550-4F1F-8C48-46DDCEF1E717}" type="presParOf" srcId="{CDCFC41C-7E00-4348-B766-0776DBAA8E46}" destId="{61B90C61-AB77-4D0E-AE14-518E4FB1AA61}" srcOrd="4" destOrd="0" presId="urn:microsoft.com/office/officeart/2018/2/layout/IconVerticalSolidList"/>
    <dgm:cxn modelId="{33C9DFF9-3D52-4B86-B381-101B4D1A0D61}" type="presParOf" srcId="{61B90C61-AB77-4D0E-AE14-518E4FB1AA61}" destId="{23CBE78B-150D-475E-A441-BD8FF4FE5146}" srcOrd="0" destOrd="0" presId="urn:microsoft.com/office/officeart/2018/2/layout/IconVerticalSolidList"/>
    <dgm:cxn modelId="{9B1DF18C-9B75-468B-8ED4-DC639BF75A7C}" type="presParOf" srcId="{61B90C61-AB77-4D0E-AE14-518E4FB1AA61}" destId="{4B19E3AA-7778-4A1E-B37A-44350EAB0646}" srcOrd="1" destOrd="0" presId="urn:microsoft.com/office/officeart/2018/2/layout/IconVerticalSolidList"/>
    <dgm:cxn modelId="{C7AE6B46-8C46-4D82-94CB-1D5DB4557F84}" type="presParOf" srcId="{61B90C61-AB77-4D0E-AE14-518E4FB1AA61}" destId="{6006983A-DC20-44C5-90A3-A43F3EA39D9E}" srcOrd="2" destOrd="0" presId="urn:microsoft.com/office/officeart/2018/2/layout/IconVerticalSolidList"/>
    <dgm:cxn modelId="{BD92A7C5-0B7B-49A1-AC92-132426FA256E}" type="presParOf" srcId="{61B90C61-AB77-4D0E-AE14-518E4FB1AA61}" destId="{6ECA94FD-6899-4F07-9B52-BDB463B760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19B41-3162-434C-B709-FB089BE76FF3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F6866CB-E501-4072-880D-723108680AB9}">
      <dgm:prSet phldrT="[Text]" custT="1"/>
      <dgm:spPr/>
      <dgm:t>
        <a:bodyPr/>
        <a:lstStyle/>
        <a:p>
          <a:r>
            <a:rPr lang="en-US" sz="4400" dirty="0"/>
            <a:t>Leadership Activities</a:t>
          </a:r>
        </a:p>
      </dgm:t>
    </dgm:pt>
    <dgm:pt modelId="{3F278AD4-47EC-45A4-95C8-5083109FA909}" type="parTrans" cxnId="{E927AC68-7B96-49CA-A4CE-1A02F47F8E3C}">
      <dgm:prSet/>
      <dgm:spPr/>
      <dgm:t>
        <a:bodyPr/>
        <a:lstStyle/>
        <a:p>
          <a:endParaRPr lang="en-US"/>
        </a:p>
      </dgm:t>
    </dgm:pt>
    <dgm:pt modelId="{2657AFD3-77E9-4875-A212-7BCC9B7182A6}" type="sibTrans" cxnId="{E927AC68-7B96-49CA-A4CE-1A02F47F8E3C}">
      <dgm:prSet/>
      <dgm:spPr/>
      <dgm:t>
        <a:bodyPr/>
        <a:lstStyle/>
        <a:p>
          <a:endParaRPr lang="en-US"/>
        </a:p>
      </dgm:t>
    </dgm:pt>
    <dgm:pt modelId="{1EA81EC1-3DBD-4B5B-81A7-A8B2E2929054}">
      <dgm:prSet phldrT="[Text]" custT="1"/>
      <dgm:spPr/>
      <dgm:t>
        <a:bodyPr anchor="t"/>
        <a:lstStyle/>
        <a:p>
          <a:pPr algn="ctr"/>
          <a:r>
            <a:rPr lang="en-US" sz="1600" b="1" dirty="0"/>
            <a:t>Navigator</a:t>
          </a:r>
        </a:p>
        <a:p>
          <a:pPr algn="l"/>
          <a:endParaRPr lang="en-US" sz="1400" dirty="0"/>
        </a:p>
        <a:p>
          <a:pPr algn="l"/>
          <a:r>
            <a:rPr lang="en-US" sz="1400" dirty="0"/>
            <a:t>Create shared meaning</a:t>
          </a:r>
        </a:p>
        <a:p>
          <a:pPr algn="l"/>
          <a:r>
            <a:rPr lang="en-US" sz="1400" dirty="0"/>
            <a:t>Provide direction toward vision, mission, goal, outcomes</a:t>
          </a:r>
        </a:p>
        <a:p>
          <a:pPr algn="l"/>
          <a:r>
            <a:rPr lang="en-US" sz="1400" dirty="0"/>
            <a:t>Monitor progress</a:t>
          </a:r>
        </a:p>
      </dgm:t>
    </dgm:pt>
    <dgm:pt modelId="{AAF71FCD-6565-457D-A6D1-051E149C2D5B}" type="parTrans" cxnId="{82324B53-8F21-4322-96CB-6A2F4F6B6FBF}">
      <dgm:prSet/>
      <dgm:spPr/>
      <dgm:t>
        <a:bodyPr/>
        <a:lstStyle/>
        <a:p>
          <a:endParaRPr lang="en-US"/>
        </a:p>
      </dgm:t>
    </dgm:pt>
    <dgm:pt modelId="{150DED74-EE42-4809-8A38-387D1C731CA5}" type="sibTrans" cxnId="{82324B53-8F21-4322-96CB-6A2F4F6B6FBF}">
      <dgm:prSet/>
      <dgm:spPr/>
      <dgm:t>
        <a:bodyPr/>
        <a:lstStyle/>
        <a:p>
          <a:endParaRPr lang="en-US"/>
        </a:p>
      </dgm:t>
    </dgm:pt>
    <dgm:pt modelId="{26D6D7AF-3072-49E8-B50A-AE725D411C9D}">
      <dgm:prSet phldrT="[Text]" custT="1"/>
      <dgm:spPr/>
      <dgm:t>
        <a:bodyPr anchor="t"/>
        <a:lstStyle/>
        <a:p>
          <a:pPr algn="ctr"/>
          <a:r>
            <a:rPr lang="en-US" sz="1600" b="1" dirty="0"/>
            <a:t>Communicator</a:t>
          </a:r>
        </a:p>
        <a:p>
          <a:pPr algn="ctr"/>
          <a:endParaRPr lang="en-US" sz="1400" dirty="0"/>
        </a:p>
        <a:p>
          <a:pPr algn="l"/>
          <a:r>
            <a:rPr lang="en-US" sz="1400" dirty="0"/>
            <a:t>Listen and articulate messages</a:t>
          </a:r>
        </a:p>
        <a:p>
          <a:pPr algn="l"/>
          <a:r>
            <a:rPr lang="en-US" sz="1400" dirty="0"/>
            <a:t>Create shared meaning</a:t>
          </a:r>
        </a:p>
        <a:p>
          <a:pPr algn="l"/>
          <a:r>
            <a:rPr lang="en-US" sz="1400" dirty="0"/>
            <a:t>Foster environment that supports open honest communication</a:t>
          </a:r>
        </a:p>
      </dgm:t>
    </dgm:pt>
    <dgm:pt modelId="{1F0D3621-B82F-4027-A52C-81DFA9F87716}" type="parTrans" cxnId="{82E4FE3B-03DB-49DE-A256-62FBE1A33967}">
      <dgm:prSet/>
      <dgm:spPr/>
      <dgm:t>
        <a:bodyPr/>
        <a:lstStyle/>
        <a:p>
          <a:endParaRPr lang="en-US"/>
        </a:p>
      </dgm:t>
    </dgm:pt>
    <dgm:pt modelId="{73DFB78E-6804-4146-9DBE-E3C2139FECF5}" type="sibTrans" cxnId="{82E4FE3B-03DB-49DE-A256-62FBE1A33967}">
      <dgm:prSet/>
      <dgm:spPr/>
      <dgm:t>
        <a:bodyPr/>
        <a:lstStyle/>
        <a:p>
          <a:endParaRPr lang="en-US"/>
        </a:p>
      </dgm:t>
    </dgm:pt>
    <dgm:pt modelId="{243E36FA-B25D-43CE-AE85-4E4739E4E74C}">
      <dgm:prSet phldrT="[Text]" custT="1"/>
      <dgm:spPr/>
      <dgm:t>
        <a:bodyPr anchor="t"/>
        <a:lstStyle/>
        <a:p>
          <a:pPr algn="ctr"/>
          <a:r>
            <a:rPr lang="en-US" sz="1600" b="1" dirty="0"/>
            <a:t>Mentor</a:t>
          </a:r>
        </a:p>
        <a:p>
          <a:pPr algn="ctr"/>
          <a:endParaRPr lang="en-US" sz="1400" dirty="0"/>
        </a:p>
        <a:p>
          <a:pPr algn="l"/>
          <a:r>
            <a:rPr lang="en-US" sz="1400" dirty="0"/>
            <a:t>Guide actions of team members</a:t>
          </a:r>
        </a:p>
        <a:p>
          <a:pPr algn="l"/>
          <a:r>
            <a:rPr lang="en-US" sz="1400" dirty="0"/>
            <a:t>Develop personal relationships</a:t>
          </a:r>
        </a:p>
        <a:p>
          <a:pPr algn="l"/>
          <a:r>
            <a:rPr lang="en-US" sz="1400" dirty="0"/>
            <a:t>Develop trust, integrity</a:t>
          </a:r>
        </a:p>
      </dgm:t>
    </dgm:pt>
    <dgm:pt modelId="{61A2488A-12FC-4466-AB5C-56E56AB4CE62}" type="parTrans" cxnId="{F3FFAD14-86F3-4556-990B-D326B3338702}">
      <dgm:prSet/>
      <dgm:spPr/>
      <dgm:t>
        <a:bodyPr/>
        <a:lstStyle/>
        <a:p>
          <a:endParaRPr lang="en-US"/>
        </a:p>
      </dgm:t>
    </dgm:pt>
    <dgm:pt modelId="{97A1F485-F993-436F-AC3A-1DD2AFAABD4D}" type="sibTrans" cxnId="{F3FFAD14-86F3-4556-990B-D326B3338702}">
      <dgm:prSet/>
      <dgm:spPr/>
      <dgm:t>
        <a:bodyPr/>
        <a:lstStyle/>
        <a:p>
          <a:endParaRPr lang="en-US"/>
        </a:p>
      </dgm:t>
    </dgm:pt>
    <dgm:pt modelId="{86444944-2427-40AB-BBDC-2282FDB46E36}">
      <dgm:prSet custT="1"/>
      <dgm:spPr/>
      <dgm:t>
        <a:bodyPr anchor="t"/>
        <a:lstStyle/>
        <a:p>
          <a:pPr algn="ctr"/>
          <a:r>
            <a:rPr lang="en-US" sz="1600" b="1" dirty="0"/>
            <a:t>Learner</a:t>
          </a:r>
        </a:p>
        <a:p>
          <a:pPr algn="ctr"/>
          <a:endParaRPr lang="en-US" sz="1400" dirty="0"/>
        </a:p>
        <a:p>
          <a:pPr algn="l"/>
          <a:r>
            <a:rPr lang="en-US" sz="1400" dirty="0"/>
            <a:t>Develop personal knowledge, skills, abilities</a:t>
          </a:r>
        </a:p>
        <a:p>
          <a:pPr algn="l"/>
          <a:r>
            <a:rPr lang="en-US" sz="1400" dirty="0"/>
            <a:t>Encourage reflection and learning from study and experience</a:t>
          </a:r>
        </a:p>
      </dgm:t>
    </dgm:pt>
    <dgm:pt modelId="{7F8558C8-5BD3-4908-BAE0-FE3539C52D8E}" type="parTrans" cxnId="{221F2C1B-E3B2-439A-AE36-4BEFF1598E03}">
      <dgm:prSet/>
      <dgm:spPr/>
      <dgm:t>
        <a:bodyPr/>
        <a:lstStyle/>
        <a:p>
          <a:endParaRPr lang="en-US"/>
        </a:p>
      </dgm:t>
    </dgm:pt>
    <dgm:pt modelId="{24DAAE02-37BE-4C0E-A84C-230FC834AF86}" type="sibTrans" cxnId="{221F2C1B-E3B2-439A-AE36-4BEFF1598E03}">
      <dgm:prSet/>
      <dgm:spPr/>
      <dgm:t>
        <a:bodyPr/>
        <a:lstStyle/>
        <a:p>
          <a:endParaRPr lang="en-US"/>
        </a:p>
      </dgm:t>
    </dgm:pt>
    <dgm:pt modelId="{30CBBFC2-050E-406E-A514-3FA815B72AC8}">
      <dgm:prSet custT="1"/>
      <dgm:spPr/>
      <dgm:t>
        <a:bodyPr anchor="t"/>
        <a:lstStyle/>
        <a:p>
          <a:pPr algn="ctr"/>
          <a:r>
            <a:rPr lang="en-US" sz="1600" b="1" dirty="0"/>
            <a:t>Builder</a:t>
          </a:r>
        </a:p>
        <a:p>
          <a:pPr algn="ctr"/>
          <a:endParaRPr lang="en-US" sz="1400" dirty="0"/>
        </a:p>
        <a:p>
          <a:pPr algn="l"/>
          <a:r>
            <a:rPr lang="en-US" sz="1400" dirty="0"/>
            <a:t>Create structures and processes to support goal and outcome achievement</a:t>
          </a:r>
        </a:p>
        <a:p>
          <a:pPr algn="l"/>
          <a:r>
            <a:rPr lang="en-US" sz="1400" dirty="0"/>
            <a:t>Ensure resources available</a:t>
          </a:r>
        </a:p>
        <a:p>
          <a:pPr algn="l"/>
          <a:r>
            <a:rPr lang="en-US" sz="1400" dirty="0"/>
            <a:t>Evaluate processes</a:t>
          </a:r>
        </a:p>
      </dgm:t>
    </dgm:pt>
    <dgm:pt modelId="{8CD0CF76-271E-4FBC-A12E-51BE1719B229}" type="parTrans" cxnId="{3399FBC7-720C-42A7-B3A2-498009E59C4C}">
      <dgm:prSet/>
      <dgm:spPr/>
      <dgm:t>
        <a:bodyPr/>
        <a:lstStyle/>
        <a:p>
          <a:endParaRPr lang="en-US"/>
        </a:p>
      </dgm:t>
    </dgm:pt>
    <dgm:pt modelId="{3C3081A6-207D-4C76-AE50-A07BFED62D7E}" type="sibTrans" cxnId="{3399FBC7-720C-42A7-B3A2-498009E59C4C}">
      <dgm:prSet/>
      <dgm:spPr/>
      <dgm:t>
        <a:bodyPr/>
        <a:lstStyle/>
        <a:p>
          <a:endParaRPr lang="en-US"/>
        </a:p>
      </dgm:t>
    </dgm:pt>
    <dgm:pt modelId="{2E572C10-549B-4FCF-A6C2-45DD34F185E4}">
      <dgm:prSet custT="1"/>
      <dgm:spPr/>
      <dgm:t>
        <a:bodyPr anchor="t"/>
        <a:lstStyle/>
        <a:p>
          <a:pPr algn="ctr"/>
          <a:r>
            <a:rPr lang="en-US" sz="1600" b="1" dirty="0"/>
            <a:t>Motivator</a:t>
          </a:r>
        </a:p>
        <a:p>
          <a:pPr algn="ctr"/>
          <a:endParaRPr lang="en-US" sz="1600" dirty="0"/>
        </a:p>
        <a:p>
          <a:pPr algn="l"/>
          <a:r>
            <a:rPr lang="en-US" sz="1400" dirty="0"/>
            <a:t>Influence others to take action</a:t>
          </a:r>
        </a:p>
        <a:p>
          <a:pPr algn="l"/>
          <a:r>
            <a:rPr lang="en-US" sz="1400" dirty="0"/>
            <a:t>Evaluate actions and performance in relation to mission, goals, and outcomes</a:t>
          </a:r>
        </a:p>
      </dgm:t>
    </dgm:pt>
    <dgm:pt modelId="{E3CBF111-1C82-411A-9C05-DC641CB545B4}" type="parTrans" cxnId="{D3998110-DC2F-49F3-9AC6-621807718FB9}">
      <dgm:prSet/>
      <dgm:spPr/>
      <dgm:t>
        <a:bodyPr/>
        <a:lstStyle/>
        <a:p>
          <a:endParaRPr lang="en-US"/>
        </a:p>
      </dgm:t>
    </dgm:pt>
    <dgm:pt modelId="{65E5BF31-28A9-4A6C-B52B-BCE1EB269916}" type="sibTrans" cxnId="{D3998110-DC2F-49F3-9AC6-621807718FB9}">
      <dgm:prSet/>
      <dgm:spPr/>
      <dgm:t>
        <a:bodyPr/>
        <a:lstStyle/>
        <a:p>
          <a:endParaRPr lang="en-US"/>
        </a:p>
      </dgm:t>
    </dgm:pt>
    <dgm:pt modelId="{1F429C35-D82C-45F1-8C68-34FE85FECEDE}" type="pres">
      <dgm:prSet presAssocID="{3CA19B41-3162-434C-B709-FB089BE76FF3}" presName="composite" presStyleCnt="0">
        <dgm:presLayoutVars>
          <dgm:chMax val="1"/>
          <dgm:dir/>
          <dgm:resizeHandles val="exact"/>
        </dgm:presLayoutVars>
      </dgm:prSet>
      <dgm:spPr/>
    </dgm:pt>
    <dgm:pt modelId="{E9CF9A44-52DC-4460-B527-0A18695864FA}" type="pres">
      <dgm:prSet presAssocID="{5F6866CB-E501-4072-880D-723108680AB9}" presName="roof" presStyleLbl="dkBgShp" presStyleIdx="0" presStyleCnt="2"/>
      <dgm:spPr/>
    </dgm:pt>
    <dgm:pt modelId="{400B8F89-1AF1-4630-9291-0A19DE2B0615}" type="pres">
      <dgm:prSet presAssocID="{5F6866CB-E501-4072-880D-723108680AB9}" presName="pillars" presStyleCnt="0"/>
      <dgm:spPr/>
    </dgm:pt>
    <dgm:pt modelId="{78DEA615-F2D2-4EE6-8861-DB360829B009}" type="pres">
      <dgm:prSet presAssocID="{5F6866CB-E501-4072-880D-723108680AB9}" presName="pillar1" presStyleLbl="node1" presStyleIdx="0" presStyleCnt="6">
        <dgm:presLayoutVars>
          <dgm:bulletEnabled val="1"/>
        </dgm:presLayoutVars>
      </dgm:prSet>
      <dgm:spPr/>
    </dgm:pt>
    <dgm:pt modelId="{29605A70-47B0-4CB7-A5A7-0C03D876D791}" type="pres">
      <dgm:prSet presAssocID="{26D6D7AF-3072-49E8-B50A-AE725D411C9D}" presName="pillarX" presStyleLbl="node1" presStyleIdx="1" presStyleCnt="6">
        <dgm:presLayoutVars>
          <dgm:bulletEnabled val="1"/>
        </dgm:presLayoutVars>
      </dgm:prSet>
      <dgm:spPr/>
    </dgm:pt>
    <dgm:pt modelId="{9F685B88-D7C3-432A-A2DC-F4E588C68A4F}" type="pres">
      <dgm:prSet presAssocID="{243E36FA-B25D-43CE-AE85-4E4739E4E74C}" presName="pillarX" presStyleLbl="node1" presStyleIdx="2" presStyleCnt="6">
        <dgm:presLayoutVars>
          <dgm:bulletEnabled val="1"/>
        </dgm:presLayoutVars>
      </dgm:prSet>
      <dgm:spPr/>
    </dgm:pt>
    <dgm:pt modelId="{564BDAEB-6DCC-4344-ACE9-A5F0D1D7F87E}" type="pres">
      <dgm:prSet presAssocID="{86444944-2427-40AB-BBDC-2282FDB46E36}" presName="pillarX" presStyleLbl="node1" presStyleIdx="3" presStyleCnt="6">
        <dgm:presLayoutVars>
          <dgm:bulletEnabled val="1"/>
        </dgm:presLayoutVars>
      </dgm:prSet>
      <dgm:spPr/>
    </dgm:pt>
    <dgm:pt modelId="{6F10BA34-5219-4A5D-938B-60D5D17BCB94}" type="pres">
      <dgm:prSet presAssocID="{30CBBFC2-050E-406E-A514-3FA815B72AC8}" presName="pillarX" presStyleLbl="node1" presStyleIdx="4" presStyleCnt="6">
        <dgm:presLayoutVars>
          <dgm:bulletEnabled val="1"/>
        </dgm:presLayoutVars>
      </dgm:prSet>
      <dgm:spPr/>
    </dgm:pt>
    <dgm:pt modelId="{56D7F92F-AE89-45D0-B22D-E19474B546A6}" type="pres">
      <dgm:prSet presAssocID="{2E572C10-549B-4FCF-A6C2-45DD34F185E4}" presName="pillarX" presStyleLbl="node1" presStyleIdx="5" presStyleCnt="6">
        <dgm:presLayoutVars>
          <dgm:bulletEnabled val="1"/>
        </dgm:presLayoutVars>
      </dgm:prSet>
      <dgm:spPr/>
    </dgm:pt>
    <dgm:pt modelId="{B7FDED19-71AB-4E6D-9EEF-4F85000554AA}" type="pres">
      <dgm:prSet presAssocID="{5F6866CB-E501-4072-880D-723108680AB9}" presName="base" presStyleLbl="dkBgShp" presStyleIdx="1" presStyleCnt="2"/>
      <dgm:spPr/>
    </dgm:pt>
  </dgm:ptLst>
  <dgm:cxnLst>
    <dgm:cxn modelId="{D1630702-9176-46D0-98D0-163131A865C8}" type="presOf" srcId="{26D6D7AF-3072-49E8-B50A-AE725D411C9D}" destId="{29605A70-47B0-4CB7-A5A7-0C03D876D791}" srcOrd="0" destOrd="0" presId="urn:microsoft.com/office/officeart/2005/8/layout/hList3"/>
    <dgm:cxn modelId="{66621606-D1C7-4712-AAF6-99469E902EE4}" type="presOf" srcId="{5F6866CB-E501-4072-880D-723108680AB9}" destId="{E9CF9A44-52DC-4460-B527-0A18695864FA}" srcOrd="0" destOrd="0" presId="urn:microsoft.com/office/officeart/2005/8/layout/hList3"/>
    <dgm:cxn modelId="{D3998110-DC2F-49F3-9AC6-621807718FB9}" srcId="{5F6866CB-E501-4072-880D-723108680AB9}" destId="{2E572C10-549B-4FCF-A6C2-45DD34F185E4}" srcOrd="5" destOrd="0" parTransId="{E3CBF111-1C82-411A-9C05-DC641CB545B4}" sibTransId="{65E5BF31-28A9-4A6C-B52B-BCE1EB269916}"/>
    <dgm:cxn modelId="{B7CCFA10-D9EA-4FB7-9CA5-CE3BBA89517F}" type="presOf" srcId="{2E572C10-549B-4FCF-A6C2-45DD34F185E4}" destId="{56D7F92F-AE89-45D0-B22D-E19474B546A6}" srcOrd="0" destOrd="0" presId="urn:microsoft.com/office/officeart/2005/8/layout/hList3"/>
    <dgm:cxn modelId="{F3FFAD14-86F3-4556-990B-D326B3338702}" srcId="{5F6866CB-E501-4072-880D-723108680AB9}" destId="{243E36FA-B25D-43CE-AE85-4E4739E4E74C}" srcOrd="2" destOrd="0" parTransId="{61A2488A-12FC-4466-AB5C-56E56AB4CE62}" sibTransId="{97A1F485-F993-436F-AC3A-1DD2AFAABD4D}"/>
    <dgm:cxn modelId="{EFBD7717-AE6B-416F-82AB-11140680C824}" type="presOf" srcId="{30CBBFC2-050E-406E-A514-3FA815B72AC8}" destId="{6F10BA34-5219-4A5D-938B-60D5D17BCB94}" srcOrd="0" destOrd="0" presId="urn:microsoft.com/office/officeart/2005/8/layout/hList3"/>
    <dgm:cxn modelId="{808D8A17-8846-40A9-99C0-2EB77A666FA5}" type="presOf" srcId="{1EA81EC1-3DBD-4B5B-81A7-A8B2E2929054}" destId="{78DEA615-F2D2-4EE6-8861-DB360829B009}" srcOrd="0" destOrd="0" presId="urn:microsoft.com/office/officeart/2005/8/layout/hList3"/>
    <dgm:cxn modelId="{221F2C1B-E3B2-439A-AE36-4BEFF1598E03}" srcId="{5F6866CB-E501-4072-880D-723108680AB9}" destId="{86444944-2427-40AB-BBDC-2282FDB46E36}" srcOrd="3" destOrd="0" parTransId="{7F8558C8-5BD3-4908-BAE0-FE3539C52D8E}" sibTransId="{24DAAE02-37BE-4C0E-A84C-230FC834AF86}"/>
    <dgm:cxn modelId="{82E4FE3B-03DB-49DE-A256-62FBE1A33967}" srcId="{5F6866CB-E501-4072-880D-723108680AB9}" destId="{26D6D7AF-3072-49E8-B50A-AE725D411C9D}" srcOrd="1" destOrd="0" parTransId="{1F0D3621-B82F-4027-A52C-81DFA9F87716}" sibTransId="{73DFB78E-6804-4146-9DBE-E3C2139FECF5}"/>
    <dgm:cxn modelId="{41A00965-5BEC-4E43-9E64-9439E85D2F76}" type="presOf" srcId="{243E36FA-B25D-43CE-AE85-4E4739E4E74C}" destId="{9F685B88-D7C3-432A-A2DC-F4E588C68A4F}" srcOrd="0" destOrd="0" presId="urn:microsoft.com/office/officeart/2005/8/layout/hList3"/>
    <dgm:cxn modelId="{E927AC68-7B96-49CA-A4CE-1A02F47F8E3C}" srcId="{3CA19B41-3162-434C-B709-FB089BE76FF3}" destId="{5F6866CB-E501-4072-880D-723108680AB9}" srcOrd="0" destOrd="0" parTransId="{3F278AD4-47EC-45A4-95C8-5083109FA909}" sibTransId="{2657AFD3-77E9-4875-A212-7BCC9B7182A6}"/>
    <dgm:cxn modelId="{82324B53-8F21-4322-96CB-6A2F4F6B6FBF}" srcId="{5F6866CB-E501-4072-880D-723108680AB9}" destId="{1EA81EC1-3DBD-4B5B-81A7-A8B2E2929054}" srcOrd="0" destOrd="0" parTransId="{AAF71FCD-6565-457D-A6D1-051E149C2D5B}" sibTransId="{150DED74-EE42-4809-8A38-387D1C731CA5}"/>
    <dgm:cxn modelId="{168A6DC7-858E-4C86-9A2A-62E5E31D6D09}" type="presOf" srcId="{86444944-2427-40AB-BBDC-2282FDB46E36}" destId="{564BDAEB-6DCC-4344-ACE9-A5F0D1D7F87E}" srcOrd="0" destOrd="0" presId="urn:microsoft.com/office/officeart/2005/8/layout/hList3"/>
    <dgm:cxn modelId="{3399FBC7-720C-42A7-B3A2-498009E59C4C}" srcId="{5F6866CB-E501-4072-880D-723108680AB9}" destId="{30CBBFC2-050E-406E-A514-3FA815B72AC8}" srcOrd="4" destOrd="0" parTransId="{8CD0CF76-271E-4FBC-A12E-51BE1719B229}" sibTransId="{3C3081A6-207D-4C76-AE50-A07BFED62D7E}"/>
    <dgm:cxn modelId="{4A1833F8-B59C-441D-BA8D-2A0EB0641E9F}" type="presOf" srcId="{3CA19B41-3162-434C-B709-FB089BE76FF3}" destId="{1F429C35-D82C-45F1-8C68-34FE85FECEDE}" srcOrd="0" destOrd="0" presId="urn:microsoft.com/office/officeart/2005/8/layout/hList3"/>
    <dgm:cxn modelId="{EDB0BC26-A275-4485-8904-E0C3FD5C9480}" type="presParOf" srcId="{1F429C35-D82C-45F1-8C68-34FE85FECEDE}" destId="{E9CF9A44-52DC-4460-B527-0A18695864FA}" srcOrd="0" destOrd="0" presId="urn:microsoft.com/office/officeart/2005/8/layout/hList3"/>
    <dgm:cxn modelId="{858924D5-B04F-4C90-A3EB-708E3602EE06}" type="presParOf" srcId="{1F429C35-D82C-45F1-8C68-34FE85FECEDE}" destId="{400B8F89-1AF1-4630-9291-0A19DE2B0615}" srcOrd="1" destOrd="0" presId="urn:microsoft.com/office/officeart/2005/8/layout/hList3"/>
    <dgm:cxn modelId="{81D8E773-19BA-4CC5-92F8-55A3447DC09F}" type="presParOf" srcId="{400B8F89-1AF1-4630-9291-0A19DE2B0615}" destId="{78DEA615-F2D2-4EE6-8861-DB360829B009}" srcOrd="0" destOrd="0" presId="urn:microsoft.com/office/officeart/2005/8/layout/hList3"/>
    <dgm:cxn modelId="{A735C886-671E-439E-A4B4-30188135D97E}" type="presParOf" srcId="{400B8F89-1AF1-4630-9291-0A19DE2B0615}" destId="{29605A70-47B0-4CB7-A5A7-0C03D876D791}" srcOrd="1" destOrd="0" presId="urn:microsoft.com/office/officeart/2005/8/layout/hList3"/>
    <dgm:cxn modelId="{C293A168-1C9B-4EE2-BB95-788D0BFF1874}" type="presParOf" srcId="{400B8F89-1AF1-4630-9291-0A19DE2B0615}" destId="{9F685B88-D7C3-432A-A2DC-F4E588C68A4F}" srcOrd="2" destOrd="0" presId="urn:microsoft.com/office/officeart/2005/8/layout/hList3"/>
    <dgm:cxn modelId="{B7BB6BD8-1880-429F-88DE-EA43A2C7C5C4}" type="presParOf" srcId="{400B8F89-1AF1-4630-9291-0A19DE2B0615}" destId="{564BDAEB-6DCC-4344-ACE9-A5F0D1D7F87E}" srcOrd="3" destOrd="0" presId="urn:microsoft.com/office/officeart/2005/8/layout/hList3"/>
    <dgm:cxn modelId="{3048B665-D8D5-43B7-A62A-042291527565}" type="presParOf" srcId="{400B8F89-1AF1-4630-9291-0A19DE2B0615}" destId="{6F10BA34-5219-4A5D-938B-60D5D17BCB94}" srcOrd="4" destOrd="0" presId="urn:microsoft.com/office/officeart/2005/8/layout/hList3"/>
    <dgm:cxn modelId="{0D105277-4775-4F16-871B-F3E9A6F33391}" type="presParOf" srcId="{400B8F89-1AF1-4630-9291-0A19DE2B0615}" destId="{56D7F92F-AE89-45D0-B22D-E19474B546A6}" srcOrd="5" destOrd="0" presId="urn:microsoft.com/office/officeart/2005/8/layout/hList3"/>
    <dgm:cxn modelId="{AB09145D-8A14-4DE2-A079-AA04EF86A4B3}" type="presParOf" srcId="{1F429C35-D82C-45F1-8C68-34FE85FECEDE}" destId="{B7FDED19-71AB-4E6D-9EEF-4F85000554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7C6118-0910-4C80-A22F-BD60AB247A7E}" type="doc">
      <dgm:prSet loTypeId="urn:microsoft.com/office/officeart/2005/8/layout/hList7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D5F88C-C2B8-44CD-A48F-ECCA68665384}">
      <dgm:prSet phldrT="[Text]" custT="1"/>
      <dgm:spPr/>
      <dgm:t>
        <a:bodyPr/>
        <a:lstStyle/>
        <a:p>
          <a:r>
            <a:rPr lang="en-US" sz="1400" dirty="0"/>
            <a:t>Is the meeting (really) necessary? </a:t>
          </a:r>
        </a:p>
        <a:p>
          <a:r>
            <a:rPr lang="en-US" sz="1400" dirty="0"/>
            <a:t>Is another communication mechanism more appropriate?</a:t>
          </a:r>
        </a:p>
      </dgm:t>
    </dgm:pt>
    <dgm:pt modelId="{4C91A795-5F40-45F4-803E-57BB6679A2B3}" type="parTrans" cxnId="{076BCE20-B1B1-488F-8DCF-7B7C617D0D6C}">
      <dgm:prSet/>
      <dgm:spPr/>
      <dgm:t>
        <a:bodyPr/>
        <a:lstStyle/>
        <a:p>
          <a:endParaRPr lang="en-US" sz="1400"/>
        </a:p>
      </dgm:t>
    </dgm:pt>
    <dgm:pt modelId="{5E25B0AB-808C-4800-9FB4-7DD205C1AA18}" type="sibTrans" cxnId="{076BCE20-B1B1-488F-8DCF-7B7C617D0D6C}">
      <dgm:prSet/>
      <dgm:spPr/>
      <dgm:t>
        <a:bodyPr/>
        <a:lstStyle/>
        <a:p>
          <a:endParaRPr lang="en-US" sz="1400"/>
        </a:p>
      </dgm:t>
    </dgm:pt>
    <dgm:pt modelId="{94BBCD52-C15A-4D5F-B6B4-AAF7FD4751BA}">
      <dgm:prSet phldrT="[Text]" custT="1"/>
      <dgm:spPr/>
      <dgm:t>
        <a:bodyPr/>
        <a:lstStyle/>
        <a:p>
          <a:r>
            <a:rPr lang="en-US" sz="1400" dirty="0"/>
            <a:t>Schedule meeting length appropriate for goals </a:t>
          </a:r>
        </a:p>
        <a:p>
          <a:r>
            <a:rPr lang="en-US" sz="1400" dirty="0"/>
            <a:t>Leave time for a break to transition to next events</a:t>
          </a:r>
        </a:p>
      </dgm:t>
    </dgm:pt>
    <dgm:pt modelId="{1A5D95AA-DF18-4DFE-85D3-E0547BEBCAB8}" type="parTrans" cxnId="{DF2DB1DB-0027-4409-A08A-47DFC933640A}">
      <dgm:prSet/>
      <dgm:spPr/>
      <dgm:t>
        <a:bodyPr/>
        <a:lstStyle/>
        <a:p>
          <a:endParaRPr lang="en-US" sz="1400"/>
        </a:p>
      </dgm:t>
    </dgm:pt>
    <dgm:pt modelId="{E53702EE-D0DF-42CC-9FFD-540437C27BE4}" type="sibTrans" cxnId="{DF2DB1DB-0027-4409-A08A-47DFC933640A}">
      <dgm:prSet/>
      <dgm:spPr/>
      <dgm:t>
        <a:bodyPr/>
        <a:lstStyle/>
        <a:p>
          <a:endParaRPr lang="en-US" sz="1400"/>
        </a:p>
      </dgm:t>
    </dgm:pt>
    <dgm:pt modelId="{B0CD12C2-CA3C-468E-BEC8-5DCD81D6A348}">
      <dgm:prSet custT="1"/>
      <dgm:spPr/>
      <dgm:t>
        <a:bodyPr/>
        <a:lstStyle/>
        <a:p>
          <a:r>
            <a:rPr lang="en-US" sz="1400" dirty="0"/>
            <a:t>Set clear goals and outcomes</a:t>
          </a:r>
        </a:p>
        <a:p>
          <a:r>
            <a:rPr lang="en-US" sz="1400" dirty="0"/>
            <a:t>Prepare an agenda</a:t>
          </a:r>
        </a:p>
        <a:p>
          <a:r>
            <a:rPr lang="en-US" sz="1400" dirty="0"/>
            <a:t>Send it out in advance</a:t>
          </a:r>
        </a:p>
        <a:p>
          <a:r>
            <a:rPr lang="en-US" sz="1400" dirty="0"/>
            <a:t>Prepare for the meeting accordingly</a:t>
          </a:r>
        </a:p>
      </dgm:t>
    </dgm:pt>
    <dgm:pt modelId="{A94F1CF1-237C-4616-9244-BEC69AEECD44}" type="parTrans" cxnId="{22BE025B-7032-4F05-BD7A-B93F583A1662}">
      <dgm:prSet/>
      <dgm:spPr/>
      <dgm:t>
        <a:bodyPr/>
        <a:lstStyle/>
        <a:p>
          <a:endParaRPr lang="en-US" sz="1400"/>
        </a:p>
      </dgm:t>
    </dgm:pt>
    <dgm:pt modelId="{FDC51C12-DB1F-4026-8A35-9A962C30687A}" type="sibTrans" cxnId="{22BE025B-7032-4F05-BD7A-B93F583A1662}">
      <dgm:prSet/>
      <dgm:spPr/>
      <dgm:t>
        <a:bodyPr/>
        <a:lstStyle/>
        <a:p>
          <a:endParaRPr lang="en-US" sz="1400"/>
        </a:p>
      </dgm:t>
    </dgm:pt>
    <dgm:pt modelId="{F96E58A1-0795-49B8-8B9C-397A3BCF7B0C}">
      <dgm:prSet custT="1"/>
      <dgm:spPr/>
      <dgm:t>
        <a:bodyPr/>
        <a:lstStyle/>
        <a:p>
          <a:r>
            <a:rPr lang="en-US" sz="1400" dirty="0"/>
            <a:t>Does the technology support the meeting goals?</a:t>
          </a:r>
        </a:p>
        <a:p>
          <a:r>
            <a:rPr lang="en-US" sz="1400" dirty="0"/>
            <a:t>Does everyone have access to the technology?</a:t>
          </a:r>
        </a:p>
        <a:p>
          <a:r>
            <a:rPr lang="en-US" sz="1400" dirty="0"/>
            <a:t>Does the technology work? </a:t>
          </a:r>
        </a:p>
      </dgm:t>
    </dgm:pt>
    <dgm:pt modelId="{4D615174-B4AF-417B-A00F-AF91333D1E47}" type="parTrans" cxnId="{AD5A018C-4F45-4ACA-A1B5-BFCD0820C1CA}">
      <dgm:prSet/>
      <dgm:spPr/>
      <dgm:t>
        <a:bodyPr/>
        <a:lstStyle/>
        <a:p>
          <a:endParaRPr lang="en-US" sz="1400"/>
        </a:p>
      </dgm:t>
    </dgm:pt>
    <dgm:pt modelId="{BC145F4C-EDC3-441B-9D27-FC1DD4CD864D}" type="sibTrans" cxnId="{AD5A018C-4F45-4ACA-A1B5-BFCD0820C1CA}">
      <dgm:prSet/>
      <dgm:spPr/>
      <dgm:t>
        <a:bodyPr/>
        <a:lstStyle/>
        <a:p>
          <a:endParaRPr lang="en-US" sz="1400"/>
        </a:p>
      </dgm:t>
    </dgm:pt>
    <dgm:pt modelId="{5A7DB8AE-C027-4E4A-A4F6-7302D109B1A7}">
      <dgm:prSet custT="1"/>
      <dgm:spPr/>
      <dgm:t>
        <a:bodyPr/>
        <a:lstStyle/>
        <a:p>
          <a:r>
            <a:rPr lang="en-US" sz="1400" dirty="0"/>
            <a:t>Invite only those whose knowledge, expertise is needed at the meeting</a:t>
          </a:r>
        </a:p>
      </dgm:t>
    </dgm:pt>
    <dgm:pt modelId="{45E2774A-6800-4965-87A9-7E909D29AD64}" type="parTrans" cxnId="{4CA69030-00BB-4E79-9AC7-7D7A52A51385}">
      <dgm:prSet/>
      <dgm:spPr/>
      <dgm:t>
        <a:bodyPr/>
        <a:lstStyle/>
        <a:p>
          <a:endParaRPr lang="en-US" sz="1400"/>
        </a:p>
      </dgm:t>
    </dgm:pt>
    <dgm:pt modelId="{61DF1720-541E-4B8C-A171-E46E9C442F69}" type="sibTrans" cxnId="{4CA69030-00BB-4E79-9AC7-7D7A52A51385}">
      <dgm:prSet/>
      <dgm:spPr/>
      <dgm:t>
        <a:bodyPr/>
        <a:lstStyle/>
        <a:p>
          <a:endParaRPr lang="en-US" sz="1400"/>
        </a:p>
      </dgm:t>
    </dgm:pt>
    <dgm:pt modelId="{CB830C5D-5055-4D1D-A348-FFBB887D8909}" type="pres">
      <dgm:prSet presAssocID="{EE7C6118-0910-4C80-A22F-BD60AB247A7E}" presName="Name0" presStyleCnt="0">
        <dgm:presLayoutVars>
          <dgm:dir/>
          <dgm:resizeHandles val="exact"/>
        </dgm:presLayoutVars>
      </dgm:prSet>
      <dgm:spPr/>
    </dgm:pt>
    <dgm:pt modelId="{ABBF81FF-7D6E-484B-8D10-144608F4B178}" type="pres">
      <dgm:prSet presAssocID="{EE7C6118-0910-4C80-A22F-BD60AB247A7E}" presName="fgShape" presStyleLbl="fgShp" presStyleIdx="0" presStyleCnt="1"/>
      <dgm:spPr/>
    </dgm:pt>
    <dgm:pt modelId="{2C9C80D9-3DE4-4D66-BA22-725BDB5DD0B3}" type="pres">
      <dgm:prSet presAssocID="{EE7C6118-0910-4C80-A22F-BD60AB247A7E}" presName="linComp" presStyleCnt="0"/>
      <dgm:spPr/>
    </dgm:pt>
    <dgm:pt modelId="{C61D5EC4-D6AD-4CFD-A3C1-DA0A67EDCA5D}" type="pres">
      <dgm:prSet presAssocID="{F4D5F88C-C2B8-44CD-A48F-ECCA68665384}" presName="compNode" presStyleCnt="0"/>
      <dgm:spPr/>
    </dgm:pt>
    <dgm:pt modelId="{339C3F5B-9C38-49F8-9D16-0F71548412A8}" type="pres">
      <dgm:prSet presAssocID="{F4D5F88C-C2B8-44CD-A48F-ECCA68665384}" presName="bkgdShape" presStyleLbl="node1" presStyleIdx="0" presStyleCnt="5"/>
      <dgm:spPr/>
    </dgm:pt>
    <dgm:pt modelId="{E257CDD6-FDDE-4274-823A-2D9BE02F3A5D}" type="pres">
      <dgm:prSet presAssocID="{F4D5F88C-C2B8-44CD-A48F-ECCA68665384}" presName="nodeTx" presStyleLbl="node1" presStyleIdx="0" presStyleCnt="5">
        <dgm:presLayoutVars>
          <dgm:bulletEnabled val="1"/>
        </dgm:presLayoutVars>
      </dgm:prSet>
      <dgm:spPr/>
    </dgm:pt>
    <dgm:pt modelId="{5D85DA5F-FC53-4F97-BE15-D27A5067336A}" type="pres">
      <dgm:prSet presAssocID="{F4D5F88C-C2B8-44CD-A48F-ECCA68665384}" presName="invisiNode" presStyleLbl="node1" presStyleIdx="0" presStyleCnt="5"/>
      <dgm:spPr/>
    </dgm:pt>
    <dgm:pt modelId="{E6712AF2-B201-422B-B648-A5E5FFFC5AD5}" type="pres">
      <dgm:prSet presAssocID="{F4D5F88C-C2B8-44CD-A48F-ECCA68665384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B051E85-46E1-438D-B3FF-EA6B20982EB6}" type="pres">
      <dgm:prSet presAssocID="{5E25B0AB-808C-4800-9FB4-7DD205C1AA18}" presName="sibTrans" presStyleLbl="sibTrans2D1" presStyleIdx="0" presStyleCnt="0"/>
      <dgm:spPr/>
    </dgm:pt>
    <dgm:pt modelId="{5656E33D-5A02-49FF-8FC3-01CAEFCE01AF}" type="pres">
      <dgm:prSet presAssocID="{B0CD12C2-CA3C-468E-BEC8-5DCD81D6A348}" presName="compNode" presStyleCnt="0"/>
      <dgm:spPr/>
    </dgm:pt>
    <dgm:pt modelId="{79051F52-53C3-462D-B12F-6DA5528BAEEF}" type="pres">
      <dgm:prSet presAssocID="{B0CD12C2-CA3C-468E-BEC8-5DCD81D6A348}" presName="bkgdShape" presStyleLbl="node1" presStyleIdx="1" presStyleCnt="5"/>
      <dgm:spPr/>
    </dgm:pt>
    <dgm:pt modelId="{D3B079F4-0C54-439E-9E1D-FFA0B7E490E9}" type="pres">
      <dgm:prSet presAssocID="{B0CD12C2-CA3C-468E-BEC8-5DCD81D6A348}" presName="nodeTx" presStyleLbl="node1" presStyleIdx="1" presStyleCnt="5">
        <dgm:presLayoutVars>
          <dgm:bulletEnabled val="1"/>
        </dgm:presLayoutVars>
      </dgm:prSet>
      <dgm:spPr/>
    </dgm:pt>
    <dgm:pt modelId="{C7D8E800-B6FF-4A57-8BA5-98FB1F1C0726}" type="pres">
      <dgm:prSet presAssocID="{B0CD12C2-CA3C-468E-BEC8-5DCD81D6A348}" presName="invisiNode" presStyleLbl="node1" presStyleIdx="1" presStyleCnt="5"/>
      <dgm:spPr/>
    </dgm:pt>
    <dgm:pt modelId="{BF873321-F4CE-4A36-9050-7D9D8BAAEAF4}" type="pres">
      <dgm:prSet presAssocID="{B0CD12C2-CA3C-468E-BEC8-5DCD81D6A348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6C5A24-701B-4C91-9379-C6D2243415A5}" type="pres">
      <dgm:prSet presAssocID="{FDC51C12-DB1F-4026-8A35-9A962C30687A}" presName="sibTrans" presStyleLbl="sibTrans2D1" presStyleIdx="0" presStyleCnt="0"/>
      <dgm:spPr/>
    </dgm:pt>
    <dgm:pt modelId="{89A40AE8-3594-4535-AE59-42520265F891}" type="pres">
      <dgm:prSet presAssocID="{5A7DB8AE-C027-4E4A-A4F6-7302D109B1A7}" presName="compNode" presStyleCnt="0"/>
      <dgm:spPr/>
    </dgm:pt>
    <dgm:pt modelId="{7276A5D8-AA01-41C0-B9B9-E234C1B190CF}" type="pres">
      <dgm:prSet presAssocID="{5A7DB8AE-C027-4E4A-A4F6-7302D109B1A7}" presName="bkgdShape" presStyleLbl="node1" presStyleIdx="2" presStyleCnt="5"/>
      <dgm:spPr/>
    </dgm:pt>
    <dgm:pt modelId="{16185F9D-32BC-414A-843B-A3444513BAA9}" type="pres">
      <dgm:prSet presAssocID="{5A7DB8AE-C027-4E4A-A4F6-7302D109B1A7}" presName="nodeTx" presStyleLbl="node1" presStyleIdx="2" presStyleCnt="5">
        <dgm:presLayoutVars>
          <dgm:bulletEnabled val="1"/>
        </dgm:presLayoutVars>
      </dgm:prSet>
      <dgm:spPr/>
    </dgm:pt>
    <dgm:pt modelId="{E79C83F1-786B-498B-A401-583D79D0DE34}" type="pres">
      <dgm:prSet presAssocID="{5A7DB8AE-C027-4E4A-A4F6-7302D109B1A7}" presName="invisiNode" presStyleLbl="node1" presStyleIdx="2" presStyleCnt="5"/>
      <dgm:spPr/>
    </dgm:pt>
    <dgm:pt modelId="{8ADB926E-80A7-4FCD-893A-A710AF3BA3F1}" type="pres">
      <dgm:prSet presAssocID="{5A7DB8AE-C027-4E4A-A4F6-7302D109B1A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5EC2D34-7960-4BBE-8055-4FC5E79F3C7A}" type="pres">
      <dgm:prSet presAssocID="{61DF1720-541E-4B8C-A171-E46E9C442F69}" presName="sibTrans" presStyleLbl="sibTrans2D1" presStyleIdx="0" presStyleCnt="0"/>
      <dgm:spPr/>
    </dgm:pt>
    <dgm:pt modelId="{AD80BD6E-95D1-431A-B7B1-D852CD85193B}" type="pres">
      <dgm:prSet presAssocID="{94BBCD52-C15A-4D5F-B6B4-AAF7FD4751BA}" presName="compNode" presStyleCnt="0"/>
      <dgm:spPr/>
    </dgm:pt>
    <dgm:pt modelId="{73F43330-74F5-44D9-934A-0F7FBA8F4630}" type="pres">
      <dgm:prSet presAssocID="{94BBCD52-C15A-4D5F-B6B4-AAF7FD4751BA}" presName="bkgdShape" presStyleLbl="node1" presStyleIdx="3" presStyleCnt="5"/>
      <dgm:spPr/>
    </dgm:pt>
    <dgm:pt modelId="{2DA3A7A0-1DB2-400B-A556-C317151CC4A2}" type="pres">
      <dgm:prSet presAssocID="{94BBCD52-C15A-4D5F-B6B4-AAF7FD4751BA}" presName="nodeTx" presStyleLbl="node1" presStyleIdx="3" presStyleCnt="5">
        <dgm:presLayoutVars>
          <dgm:bulletEnabled val="1"/>
        </dgm:presLayoutVars>
      </dgm:prSet>
      <dgm:spPr/>
    </dgm:pt>
    <dgm:pt modelId="{06A5C191-FAA6-433A-AC64-9FCBF18BB153}" type="pres">
      <dgm:prSet presAssocID="{94BBCD52-C15A-4D5F-B6B4-AAF7FD4751BA}" presName="invisiNode" presStyleLbl="node1" presStyleIdx="3" presStyleCnt="5"/>
      <dgm:spPr/>
    </dgm:pt>
    <dgm:pt modelId="{842B0DC6-24F8-4D3A-86DC-BB0A83F4F41A}" type="pres">
      <dgm:prSet presAssocID="{94BBCD52-C15A-4D5F-B6B4-AAF7FD4751B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A6C7519-3CFF-49A9-83C6-5952F46DBF18}" type="pres">
      <dgm:prSet presAssocID="{E53702EE-D0DF-42CC-9FFD-540437C27BE4}" presName="sibTrans" presStyleLbl="sibTrans2D1" presStyleIdx="0" presStyleCnt="0"/>
      <dgm:spPr/>
    </dgm:pt>
    <dgm:pt modelId="{11FEA93E-0DAD-4D86-84A5-3EFE6AD3538D}" type="pres">
      <dgm:prSet presAssocID="{F96E58A1-0795-49B8-8B9C-397A3BCF7B0C}" presName="compNode" presStyleCnt="0"/>
      <dgm:spPr/>
    </dgm:pt>
    <dgm:pt modelId="{B6CDBB13-D577-41C6-8A28-1B6E19A18709}" type="pres">
      <dgm:prSet presAssocID="{F96E58A1-0795-49B8-8B9C-397A3BCF7B0C}" presName="bkgdShape" presStyleLbl="node1" presStyleIdx="4" presStyleCnt="5"/>
      <dgm:spPr/>
    </dgm:pt>
    <dgm:pt modelId="{D060A8CF-F1F9-4E55-9908-A4620AAE8048}" type="pres">
      <dgm:prSet presAssocID="{F96E58A1-0795-49B8-8B9C-397A3BCF7B0C}" presName="nodeTx" presStyleLbl="node1" presStyleIdx="4" presStyleCnt="5">
        <dgm:presLayoutVars>
          <dgm:bulletEnabled val="1"/>
        </dgm:presLayoutVars>
      </dgm:prSet>
      <dgm:spPr/>
    </dgm:pt>
    <dgm:pt modelId="{BC5B80C9-0846-4A8E-89F8-84108CEE1B14}" type="pres">
      <dgm:prSet presAssocID="{F96E58A1-0795-49B8-8B9C-397A3BCF7B0C}" presName="invisiNode" presStyleLbl="node1" presStyleIdx="4" presStyleCnt="5"/>
      <dgm:spPr/>
    </dgm:pt>
    <dgm:pt modelId="{FFABE4D1-A1E5-4573-8E3A-AD0AB30C26FD}" type="pres">
      <dgm:prSet presAssocID="{F96E58A1-0795-49B8-8B9C-397A3BCF7B0C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C67E916-E6A2-4CB1-B15E-BA681E646344}" type="presOf" srcId="{5A7DB8AE-C027-4E4A-A4F6-7302D109B1A7}" destId="{16185F9D-32BC-414A-843B-A3444513BAA9}" srcOrd="1" destOrd="0" presId="urn:microsoft.com/office/officeart/2005/8/layout/hList7"/>
    <dgm:cxn modelId="{076BCE20-B1B1-488F-8DCF-7B7C617D0D6C}" srcId="{EE7C6118-0910-4C80-A22F-BD60AB247A7E}" destId="{F4D5F88C-C2B8-44CD-A48F-ECCA68665384}" srcOrd="0" destOrd="0" parTransId="{4C91A795-5F40-45F4-803E-57BB6679A2B3}" sibTransId="{5E25B0AB-808C-4800-9FB4-7DD205C1AA18}"/>
    <dgm:cxn modelId="{4CA69030-00BB-4E79-9AC7-7D7A52A51385}" srcId="{EE7C6118-0910-4C80-A22F-BD60AB247A7E}" destId="{5A7DB8AE-C027-4E4A-A4F6-7302D109B1A7}" srcOrd="2" destOrd="0" parTransId="{45E2774A-6800-4965-87A9-7E909D29AD64}" sibTransId="{61DF1720-541E-4B8C-A171-E46E9C442F69}"/>
    <dgm:cxn modelId="{22BE025B-7032-4F05-BD7A-B93F583A1662}" srcId="{EE7C6118-0910-4C80-A22F-BD60AB247A7E}" destId="{B0CD12C2-CA3C-468E-BEC8-5DCD81D6A348}" srcOrd="1" destOrd="0" parTransId="{A94F1CF1-237C-4616-9244-BEC69AEECD44}" sibTransId="{FDC51C12-DB1F-4026-8A35-9A962C30687A}"/>
    <dgm:cxn modelId="{A508AF5D-77E0-46CC-B970-4AF24BB66959}" type="presOf" srcId="{F96E58A1-0795-49B8-8B9C-397A3BCF7B0C}" destId="{B6CDBB13-D577-41C6-8A28-1B6E19A18709}" srcOrd="0" destOrd="0" presId="urn:microsoft.com/office/officeart/2005/8/layout/hList7"/>
    <dgm:cxn modelId="{16993241-3092-45D1-B8FF-F815A634796E}" type="presOf" srcId="{5A7DB8AE-C027-4E4A-A4F6-7302D109B1A7}" destId="{7276A5D8-AA01-41C0-B9B9-E234C1B190CF}" srcOrd="0" destOrd="0" presId="urn:microsoft.com/office/officeart/2005/8/layout/hList7"/>
    <dgm:cxn modelId="{AC78EA6D-811E-4017-83AB-962F3595F80A}" type="presOf" srcId="{EE7C6118-0910-4C80-A22F-BD60AB247A7E}" destId="{CB830C5D-5055-4D1D-A348-FFBB887D8909}" srcOrd="0" destOrd="0" presId="urn:microsoft.com/office/officeart/2005/8/layout/hList7"/>
    <dgm:cxn modelId="{C66BBA82-8444-422E-B825-01A2FBC1D5D7}" type="presOf" srcId="{F4D5F88C-C2B8-44CD-A48F-ECCA68665384}" destId="{E257CDD6-FDDE-4274-823A-2D9BE02F3A5D}" srcOrd="1" destOrd="0" presId="urn:microsoft.com/office/officeart/2005/8/layout/hList7"/>
    <dgm:cxn modelId="{AD5A018C-4F45-4ACA-A1B5-BFCD0820C1CA}" srcId="{EE7C6118-0910-4C80-A22F-BD60AB247A7E}" destId="{F96E58A1-0795-49B8-8B9C-397A3BCF7B0C}" srcOrd="4" destOrd="0" parTransId="{4D615174-B4AF-417B-A00F-AF91333D1E47}" sibTransId="{BC145F4C-EDC3-441B-9D27-FC1DD4CD864D}"/>
    <dgm:cxn modelId="{865BD18E-F679-45BF-8859-CDD17AA848A3}" type="presOf" srcId="{FDC51C12-DB1F-4026-8A35-9A962C30687A}" destId="{EA6C5A24-701B-4C91-9379-C6D2243415A5}" srcOrd="0" destOrd="0" presId="urn:microsoft.com/office/officeart/2005/8/layout/hList7"/>
    <dgm:cxn modelId="{F9FAA0A4-773B-4EA0-88E0-A18FA11A01A5}" type="presOf" srcId="{B0CD12C2-CA3C-468E-BEC8-5DCD81D6A348}" destId="{79051F52-53C3-462D-B12F-6DA5528BAEEF}" srcOrd="0" destOrd="0" presId="urn:microsoft.com/office/officeart/2005/8/layout/hList7"/>
    <dgm:cxn modelId="{F81DC8A4-DCBA-4F0D-8BE0-C0FB25FCFAA8}" type="presOf" srcId="{F4D5F88C-C2B8-44CD-A48F-ECCA68665384}" destId="{339C3F5B-9C38-49F8-9D16-0F71548412A8}" srcOrd="0" destOrd="0" presId="urn:microsoft.com/office/officeart/2005/8/layout/hList7"/>
    <dgm:cxn modelId="{D8F726A8-7773-473E-952D-A039285B66CF}" type="presOf" srcId="{B0CD12C2-CA3C-468E-BEC8-5DCD81D6A348}" destId="{D3B079F4-0C54-439E-9E1D-FFA0B7E490E9}" srcOrd="1" destOrd="0" presId="urn:microsoft.com/office/officeart/2005/8/layout/hList7"/>
    <dgm:cxn modelId="{B57085C8-275D-4D3C-90D7-BC32151D2A5B}" type="presOf" srcId="{94BBCD52-C15A-4D5F-B6B4-AAF7FD4751BA}" destId="{73F43330-74F5-44D9-934A-0F7FBA8F4630}" srcOrd="0" destOrd="0" presId="urn:microsoft.com/office/officeart/2005/8/layout/hList7"/>
    <dgm:cxn modelId="{947BA7D8-0CBD-4343-865F-76B8A9F65C61}" type="presOf" srcId="{5E25B0AB-808C-4800-9FB4-7DD205C1AA18}" destId="{1B051E85-46E1-438D-B3FF-EA6B20982EB6}" srcOrd="0" destOrd="0" presId="urn:microsoft.com/office/officeart/2005/8/layout/hList7"/>
    <dgm:cxn modelId="{DF2DB1DB-0027-4409-A08A-47DFC933640A}" srcId="{EE7C6118-0910-4C80-A22F-BD60AB247A7E}" destId="{94BBCD52-C15A-4D5F-B6B4-AAF7FD4751BA}" srcOrd="3" destOrd="0" parTransId="{1A5D95AA-DF18-4DFE-85D3-E0547BEBCAB8}" sibTransId="{E53702EE-D0DF-42CC-9FFD-540437C27BE4}"/>
    <dgm:cxn modelId="{1F4535DC-995A-42E8-BBA9-4D54AECE776E}" type="presOf" srcId="{F96E58A1-0795-49B8-8B9C-397A3BCF7B0C}" destId="{D060A8CF-F1F9-4E55-9908-A4620AAE8048}" srcOrd="1" destOrd="0" presId="urn:microsoft.com/office/officeart/2005/8/layout/hList7"/>
    <dgm:cxn modelId="{D42267E3-A307-4C16-96AF-B88ECC02015F}" type="presOf" srcId="{61DF1720-541E-4B8C-A171-E46E9C442F69}" destId="{A5EC2D34-7960-4BBE-8055-4FC5E79F3C7A}" srcOrd="0" destOrd="0" presId="urn:microsoft.com/office/officeart/2005/8/layout/hList7"/>
    <dgm:cxn modelId="{223A8AEA-79E8-4037-A7B1-1ACDC666E654}" type="presOf" srcId="{94BBCD52-C15A-4D5F-B6B4-AAF7FD4751BA}" destId="{2DA3A7A0-1DB2-400B-A556-C317151CC4A2}" srcOrd="1" destOrd="0" presId="urn:microsoft.com/office/officeart/2005/8/layout/hList7"/>
    <dgm:cxn modelId="{2E1B57ED-E8EC-4145-AA08-665855D68D9E}" type="presOf" srcId="{E53702EE-D0DF-42CC-9FFD-540437C27BE4}" destId="{8A6C7519-3CFF-49A9-83C6-5952F46DBF18}" srcOrd="0" destOrd="0" presId="urn:microsoft.com/office/officeart/2005/8/layout/hList7"/>
    <dgm:cxn modelId="{F09568ED-D1B9-4371-981D-7E684F598603}" type="presParOf" srcId="{CB830C5D-5055-4D1D-A348-FFBB887D8909}" destId="{ABBF81FF-7D6E-484B-8D10-144608F4B178}" srcOrd="0" destOrd="0" presId="urn:microsoft.com/office/officeart/2005/8/layout/hList7"/>
    <dgm:cxn modelId="{A9B43032-5997-4BD9-B7A5-0D81060CFD0D}" type="presParOf" srcId="{CB830C5D-5055-4D1D-A348-FFBB887D8909}" destId="{2C9C80D9-3DE4-4D66-BA22-725BDB5DD0B3}" srcOrd="1" destOrd="0" presId="urn:microsoft.com/office/officeart/2005/8/layout/hList7"/>
    <dgm:cxn modelId="{0E7246DB-7E44-4D7C-A894-5B3531FD3E0D}" type="presParOf" srcId="{2C9C80D9-3DE4-4D66-BA22-725BDB5DD0B3}" destId="{C61D5EC4-D6AD-4CFD-A3C1-DA0A67EDCA5D}" srcOrd="0" destOrd="0" presId="urn:microsoft.com/office/officeart/2005/8/layout/hList7"/>
    <dgm:cxn modelId="{31A5E44B-1733-44CC-9952-C4E2E9A52E37}" type="presParOf" srcId="{C61D5EC4-D6AD-4CFD-A3C1-DA0A67EDCA5D}" destId="{339C3F5B-9C38-49F8-9D16-0F71548412A8}" srcOrd="0" destOrd="0" presId="urn:microsoft.com/office/officeart/2005/8/layout/hList7"/>
    <dgm:cxn modelId="{B8A74D45-6984-4277-B767-190D8E2AC9EF}" type="presParOf" srcId="{C61D5EC4-D6AD-4CFD-A3C1-DA0A67EDCA5D}" destId="{E257CDD6-FDDE-4274-823A-2D9BE02F3A5D}" srcOrd="1" destOrd="0" presId="urn:microsoft.com/office/officeart/2005/8/layout/hList7"/>
    <dgm:cxn modelId="{517D386E-241E-40D0-8D4B-789444B0B74D}" type="presParOf" srcId="{C61D5EC4-D6AD-4CFD-A3C1-DA0A67EDCA5D}" destId="{5D85DA5F-FC53-4F97-BE15-D27A5067336A}" srcOrd="2" destOrd="0" presId="urn:microsoft.com/office/officeart/2005/8/layout/hList7"/>
    <dgm:cxn modelId="{D9BDF066-77F7-4230-9B64-3C94C70A46B8}" type="presParOf" srcId="{C61D5EC4-D6AD-4CFD-A3C1-DA0A67EDCA5D}" destId="{E6712AF2-B201-422B-B648-A5E5FFFC5AD5}" srcOrd="3" destOrd="0" presId="urn:microsoft.com/office/officeart/2005/8/layout/hList7"/>
    <dgm:cxn modelId="{B33B82D0-8DE8-4805-93B9-DD8AEE989C48}" type="presParOf" srcId="{2C9C80D9-3DE4-4D66-BA22-725BDB5DD0B3}" destId="{1B051E85-46E1-438D-B3FF-EA6B20982EB6}" srcOrd="1" destOrd="0" presId="urn:microsoft.com/office/officeart/2005/8/layout/hList7"/>
    <dgm:cxn modelId="{44CC80C7-E076-4B5A-865B-B79AE9BA61A5}" type="presParOf" srcId="{2C9C80D9-3DE4-4D66-BA22-725BDB5DD0B3}" destId="{5656E33D-5A02-49FF-8FC3-01CAEFCE01AF}" srcOrd="2" destOrd="0" presId="urn:microsoft.com/office/officeart/2005/8/layout/hList7"/>
    <dgm:cxn modelId="{C31D320B-8F0B-4CB3-AFA2-9F3658A86338}" type="presParOf" srcId="{5656E33D-5A02-49FF-8FC3-01CAEFCE01AF}" destId="{79051F52-53C3-462D-B12F-6DA5528BAEEF}" srcOrd="0" destOrd="0" presId="urn:microsoft.com/office/officeart/2005/8/layout/hList7"/>
    <dgm:cxn modelId="{FA7C2B71-293A-4FA6-AC1C-35462108F335}" type="presParOf" srcId="{5656E33D-5A02-49FF-8FC3-01CAEFCE01AF}" destId="{D3B079F4-0C54-439E-9E1D-FFA0B7E490E9}" srcOrd="1" destOrd="0" presId="urn:microsoft.com/office/officeart/2005/8/layout/hList7"/>
    <dgm:cxn modelId="{1BD60CC7-58EC-4F7D-8F86-7536F7280D17}" type="presParOf" srcId="{5656E33D-5A02-49FF-8FC3-01CAEFCE01AF}" destId="{C7D8E800-B6FF-4A57-8BA5-98FB1F1C0726}" srcOrd="2" destOrd="0" presId="urn:microsoft.com/office/officeart/2005/8/layout/hList7"/>
    <dgm:cxn modelId="{57DBF21A-DCB4-4E62-A7E6-5E088CE6AEF4}" type="presParOf" srcId="{5656E33D-5A02-49FF-8FC3-01CAEFCE01AF}" destId="{BF873321-F4CE-4A36-9050-7D9D8BAAEAF4}" srcOrd="3" destOrd="0" presId="urn:microsoft.com/office/officeart/2005/8/layout/hList7"/>
    <dgm:cxn modelId="{0088CC2B-AA68-4B49-B196-9483781A1D22}" type="presParOf" srcId="{2C9C80D9-3DE4-4D66-BA22-725BDB5DD0B3}" destId="{EA6C5A24-701B-4C91-9379-C6D2243415A5}" srcOrd="3" destOrd="0" presId="urn:microsoft.com/office/officeart/2005/8/layout/hList7"/>
    <dgm:cxn modelId="{773F0B39-07D1-4479-B7EF-F5B7F52DC285}" type="presParOf" srcId="{2C9C80D9-3DE4-4D66-BA22-725BDB5DD0B3}" destId="{89A40AE8-3594-4535-AE59-42520265F891}" srcOrd="4" destOrd="0" presId="urn:microsoft.com/office/officeart/2005/8/layout/hList7"/>
    <dgm:cxn modelId="{5A5D24B3-0DED-4618-A8E6-5AF494B9B6D9}" type="presParOf" srcId="{89A40AE8-3594-4535-AE59-42520265F891}" destId="{7276A5D8-AA01-41C0-B9B9-E234C1B190CF}" srcOrd="0" destOrd="0" presId="urn:microsoft.com/office/officeart/2005/8/layout/hList7"/>
    <dgm:cxn modelId="{2EF1B1D9-FE42-48C7-AC28-3F0039B89A3B}" type="presParOf" srcId="{89A40AE8-3594-4535-AE59-42520265F891}" destId="{16185F9D-32BC-414A-843B-A3444513BAA9}" srcOrd="1" destOrd="0" presId="urn:microsoft.com/office/officeart/2005/8/layout/hList7"/>
    <dgm:cxn modelId="{1DE4D0D1-6562-4E14-8810-7EE5A4DDB81A}" type="presParOf" srcId="{89A40AE8-3594-4535-AE59-42520265F891}" destId="{E79C83F1-786B-498B-A401-583D79D0DE34}" srcOrd="2" destOrd="0" presId="urn:microsoft.com/office/officeart/2005/8/layout/hList7"/>
    <dgm:cxn modelId="{016B9F94-614C-4410-9837-35CD7EE77791}" type="presParOf" srcId="{89A40AE8-3594-4535-AE59-42520265F891}" destId="{8ADB926E-80A7-4FCD-893A-A710AF3BA3F1}" srcOrd="3" destOrd="0" presId="urn:microsoft.com/office/officeart/2005/8/layout/hList7"/>
    <dgm:cxn modelId="{1DE58198-4B8B-4F63-A627-D39375635AAE}" type="presParOf" srcId="{2C9C80D9-3DE4-4D66-BA22-725BDB5DD0B3}" destId="{A5EC2D34-7960-4BBE-8055-4FC5E79F3C7A}" srcOrd="5" destOrd="0" presId="urn:microsoft.com/office/officeart/2005/8/layout/hList7"/>
    <dgm:cxn modelId="{6BB1B23F-DCE4-49EE-817A-6F59314604BF}" type="presParOf" srcId="{2C9C80D9-3DE4-4D66-BA22-725BDB5DD0B3}" destId="{AD80BD6E-95D1-431A-B7B1-D852CD85193B}" srcOrd="6" destOrd="0" presId="urn:microsoft.com/office/officeart/2005/8/layout/hList7"/>
    <dgm:cxn modelId="{34332D20-91D7-4BEB-89A0-DE49CA41A6A9}" type="presParOf" srcId="{AD80BD6E-95D1-431A-B7B1-D852CD85193B}" destId="{73F43330-74F5-44D9-934A-0F7FBA8F4630}" srcOrd="0" destOrd="0" presId="urn:microsoft.com/office/officeart/2005/8/layout/hList7"/>
    <dgm:cxn modelId="{BBFA604E-B3C2-4430-B7E3-424A7D330F79}" type="presParOf" srcId="{AD80BD6E-95D1-431A-B7B1-D852CD85193B}" destId="{2DA3A7A0-1DB2-400B-A556-C317151CC4A2}" srcOrd="1" destOrd="0" presId="urn:microsoft.com/office/officeart/2005/8/layout/hList7"/>
    <dgm:cxn modelId="{9424D319-DACA-4F02-A5FE-D8502AE810B6}" type="presParOf" srcId="{AD80BD6E-95D1-431A-B7B1-D852CD85193B}" destId="{06A5C191-FAA6-433A-AC64-9FCBF18BB153}" srcOrd="2" destOrd="0" presId="urn:microsoft.com/office/officeart/2005/8/layout/hList7"/>
    <dgm:cxn modelId="{1B9EABF5-7E09-4F67-BB49-64BAF7F18867}" type="presParOf" srcId="{AD80BD6E-95D1-431A-B7B1-D852CD85193B}" destId="{842B0DC6-24F8-4D3A-86DC-BB0A83F4F41A}" srcOrd="3" destOrd="0" presId="urn:microsoft.com/office/officeart/2005/8/layout/hList7"/>
    <dgm:cxn modelId="{CD51C7CA-6E9C-4C62-84BE-0C9AE8E64329}" type="presParOf" srcId="{2C9C80D9-3DE4-4D66-BA22-725BDB5DD0B3}" destId="{8A6C7519-3CFF-49A9-83C6-5952F46DBF18}" srcOrd="7" destOrd="0" presId="urn:microsoft.com/office/officeart/2005/8/layout/hList7"/>
    <dgm:cxn modelId="{57BCDA31-7DD4-4BE6-8969-8AEC5D06446E}" type="presParOf" srcId="{2C9C80D9-3DE4-4D66-BA22-725BDB5DD0B3}" destId="{11FEA93E-0DAD-4D86-84A5-3EFE6AD3538D}" srcOrd="8" destOrd="0" presId="urn:microsoft.com/office/officeart/2005/8/layout/hList7"/>
    <dgm:cxn modelId="{0946969E-457B-4D2E-8F85-8CD655FAE476}" type="presParOf" srcId="{11FEA93E-0DAD-4D86-84A5-3EFE6AD3538D}" destId="{B6CDBB13-D577-41C6-8A28-1B6E19A18709}" srcOrd="0" destOrd="0" presId="urn:microsoft.com/office/officeart/2005/8/layout/hList7"/>
    <dgm:cxn modelId="{CD6836FC-2354-4D50-82BB-F283237825EA}" type="presParOf" srcId="{11FEA93E-0DAD-4D86-84A5-3EFE6AD3538D}" destId="{D060A8CF-F1F9-4E55-9908-A4620AAE8048}" srcOrd="1" destOrd="0" presId="urn:microsoft.com/office/officeart/2005/8/layout/hList7"/>
    <dgm:cxn modelId="{B33D00BA-1D3D-47FB-9B3C-0FB92C122DF8}" type="presParOf" srcId="{11FEA93E-0DAD-4D86-84A5-3EFE6AD3538D}" destId="{BC5B80C9-0846-4A8E-89F8-84108CEE1B14}" srcOrd="2" destOrd="0" presId="urn:microsoft.com/office/officeart/2005/8/layout/hList7"/>
    <dgm:cxn modelId="{6BEA5B91-8BBD-458F-ADDB-3E54BF28EB06}" type="presParOf" srcId="{11FEA93E-0DAD-4D86-84A5-3EFE6AD3538D}" destId="{FFABE4D1-A1E5-4573-8E3A-AD0AB30C26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5827BE-F5C1-4B39-8990-59C6E403E82E}" type="doc">
      <dgm:prSet loTypeId="urn:microsoft.com/office/officeart/2008/layout/BendingPictureBlock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7AE28F-6E11-4032-A892-25BDC6C86D2A}">
      <dgm:prSet phldrT="[Text]" custT="1"/>
      <dgm:spPr/>
      <dgm:t>
        <a:bodyPr/>
        <a:lstStyle/>
        <a:p>
          <a:r>
            <a:rPr lang="en-US" sz="1600" dirty="0"/>
            <a:t>Start on time</a:t>
          </a:r>
        </a:p>
      </dgm:t>
    </dgm:pt>
    <dgm:pt modelId="{B9946ABB-74CF-49D7-AD9C-968F51AABE31}" type="parTrans" cxnId="{05F9E2C3-F9B1-44C7-8DE8-497AE7B46E96}">
      <dgm:prSet/>
      <dgm:spPr/>
      <dgm:t>
        <a:bodyPr/>
        <a:lstStyle/>
        <a:p>
          <a:endParaRPr lang="en-US" sz="2400"/>
        </a:p>
      </dgm:t>
    </dgm:pt>
    <dgm:pt modelId="{EDB03FAD-25F4-4E24-821A-5FA6ACBAEC3C}" type="sibTrans" cxnId="{05F9E2C3-F9B1-44C7-8DE8-497AE7B46E96}">
      <dgm:prSet/>
      <dgm:spPr/>
      <dgm:t>
        <a:bodyPr/>
        <a:lstStyle/>
        <a:p>
          <a:endParaRPr lang="en-US" sz="2400"/>
        </a:p>
      </dgm:t>
    </dgm:pt>
    <dgm:pt modelId="{F243D4F6-89DE-4029-95C4-9BB508625965}">
      <dgm:prSet phldrT="[Text]" custT="1"/>
      <dgm:spPr/>
      <dgm:t>
        <a:bodyPr/>
        <a:lstStyle/>
        <a:p>
          <a:r>
            <a:rPr lang="en-US" sz="1600" dirty="0"/>
            <a:t>Follow the agenda</a:t>
          </a:r>
        </a:p>
      </dgm:t>
    </dgm:pt>
    <dgm:pt modelId="{DE634915-F659-4D78-9314-8154E09D94FB}" type="parTrans" cxnId="{313D21EC-EA00-49AC-B2F2-2479B110B0D3}">
      <dgm:prSet/>
      <dgm:spPr/>
      <dgm:t>
        <a:bodyPr/>
        <a:lstStyle/>
        <a:p>
          <a:endParaRPr lang="en-US" sz="2400"/>
        </a:p>
      </dgm:t>
    </dgm:pt>
    <dgm:pt modelId="{CF23CE0E-AC05-42CB-B93F-25B91B6A21FB}" type="sibTrans" cxnId="{313D21EC-EA00-49AC-B2F2-2479B110B0D3}">
      <dgm:prSet/>
      <dgm:spPr/>
      <dgm:t>
        <a:bodyPr/>
        <a:lstStyle/>
        <a:p>
          <a:endParaRPr lang="en-US" sz="2400"/>
        </a:p>
      </dgm:t>
    </dgm:pt>
    <dgm:pt modelId="{4DB20702-ED09-4E8B-A337-CC20FACAFD6B}">
      <dgm:prSet custT="1"/>
      <dgm:spPr/>
      <dgm:t>
        <a:bodyPr/>
        <a:lstStyle/>
        <a:p>
          <a:r>
            <a:rPr lang="en-US" sz="1600" dirty="0"/>
            <a:t>Take minutes and document key actions and outcomes</a:t>
          </a:r>
        </a:p>
      </dgm:t>
    </dgm:pt>
    <dgm:pt modelId="{19E8B8C6-6624-4852-9105-3FD66E9E0BF1}" type="parTrans" cxnId="{67EF011E-8546-4BD0-BE32-059BCAF785F2}">
      <dgm:prSet/>
      <dgm:spPr/>
      <dgm:t>
        <a:bodyPr/>
        <a:lstStyle/>
        <a:p>
          <a:endParaRPr lang="en-US" sz="2400"/>
        </a:p>
      </dgm:t>
    </dgm:pt>
    <dgm:pt modelId="{9368D910-C91B-48A8-BEC3-F310962FB5D3}" type="sibTrans" cxnId="{67EF011E-8546-4BD0-BE32-059BCAF785F2}">
      <dgm:prSet/>
      <dgm:spPr/>
      <dgm:t>
        <a:bodyPr/>
        <a:lstStyle/>
        <a:p>
          <a:endParaRPr lang="en-US" sz="2400"/>
        </a:p>
      </dgm:t>
    </dgm:pt>
    <dgm:pt modelId="{4FC9F1BF-34F0-4578-AC92-D173998538BE}">
      <dgm:prSet custT="1"/>
      <dgm:spPr/>
      <dgm:t>
        <a:bodyPr/>
        <a:lstStyle/>
        <a:p>
          <a:r>
            <a:rPr lang="en-US" sz="1600" dirty="0"/>
            <a:t>End on time and allow for transition</a:t>
          </a:r>
        </a:p>
      </dgm:t>
    </dgm:pt>
    <dgm:pt modelId="{3C60DD0F-5B40-4948-9B9B-755BBF629429}" type="parTrans" cxnId="{670F9464-25D8-4B83-B3D9-DD642A592EBF}">
      <dgm:prSet/>
      <dgm:spPr/>
      <dgm:t>
        <a:bodyPr/>
        <a:lstStyle/>
        <a:p>
          <a:endParaRPr lang="en-US" sz="2400"/>
        </a:p>
      </dgm:t>
    </dgm:pt>
    <dgm:pt modelId="{DE982718-8F93-4B04-A555-74448B48F84A}" type="sibTrans" cxnId="{670F9464-25D8-4B83-B3D9-DD642A592EBF}">
      <dgm:prSet/>
      <dgm:spPr/>
      <dgm:t>
        <a:bodyPr/>
        <a:lstStyle/>
        <a:p>
          <a:endParaRPr lang="en-US" sz="2400"/>
        </a:p>
      </dgm:t>
    </dgm:pt>
    <dgm:pt modelId="{FA523497-671B-4D4A-9595-8352E71FE2C6}" type="pres">
      <dgm:prSet presAssocID="{305827BE-F5C1-4B39-8990-59C6E403E82E}" presName="Name0" presStyleCnt="0">
        <dgm:presLayoutVars>
          <dgm:dir/>
          <dgm:resizeHandles/>
        </dgm:presLayoutVars>
      </dgm:prSet>
      <dgm:spPr/>
    </dgm:pt>
    <dgm:pt modelId="{799804F0-DE42-4CE0-85A4-A9DD13DB546D}" type="pres">
      <dgm:prSet presAssocID="{777AE28F-6E11-4032-A892-25BDC6C86D2A}" presName="composite" presStyleCnt="0"/>
      <dgm:spPr/>
    </dgm:pt>
    <dgm:pt modelId="{78034B8B-A28F-4E64-98AD-E7DD9FBB31F2}" type="pres">
      <dgm:prSet presAssocID="{777AE28F-6E11-4032-A892-25BDC6C86D2A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ECA7E16-6CFF-4AF2-B783-8FE89F118D5F}" type="pres">
      <dgm:prSet presAssocID="{777AE28F-6E11-4032-A892-25BDC6C86D2A}" presName="rect2" presStyleLbl="node1" presStyleIdx="0" presStyleCnt="4" custScaleX="173941" custScaleY="169770">
        <dgm:presLayoutVars>
          <dgm:bulletEnabled val="1"/>
        </dgm:presLayoutVars>
      </dgm:prSet>
      <dgm:spPr/>
    </dgm:pt>
    <dgm:pt modelId="{FA6D24F8-7227-4EC9-9C4C-C1285400BDD9}" type="pres">
      <dgm:prSet presAssocID="{EDB03FAD-25F4-4E24-821A-5FA6ACBAEC3C}" presName="sibTrans" presStyleCnt="0"/>
      <dgm:spPr/>
    </dgm:pt>
    <dgm:pt modelId="{5FA9CDBA-766E-4FF8-80B1-B63825628673}" type="pres">
      <dgm:prSet presAssocID="{F243D4F6-89DE-4029-95C4-9BB508625965}" presName="composite" presStyleCnt="0"/>
      <dgm:spPr/>
    </dgm:pt>
    <dgm:pt modelId="{0E560DDC-4BC4-4653-AD01-5043DA30C28E}" type="pres">
      <dgm:prSet presAssocID="{F243D4F6-89DE-4029-95C4-9BB508625965}" presName="rect1" presStyleLbl="b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4" r="-19686"/>
          </a:stretch>
        </a:blipFill>
      </dgm:spPr>
    </dgm:pt>
    <dgm:pt modelId="{F09D7282-9F21-4775-AE06-3A303EC0CAA1}" type="pres">
      <dgm:prSet presAssocID="{F243D4F6-89DE-4029-95C4-9BB508625965}" presName="rect2" presStyleLbl="node1" presStyleIdx="1" presStyleCnt="4" custScaleX="173941" custScaleY="169770">
        <dgm:presLayoutVars>
          <dgm:bulletEnabled val="1"/>
        </dgm:presLayoutVars>
      </dgm:prSet>
      <dgm:spPr/>
    </dgm:pt>
    <dgm:pt modelId="{77993BBA-79C8-4D43-81EA-2ED3FB6DF01C}" type="pres">
      <dgm:prSet presAssocID="{CF23CE0E-AC05-42CB-B93F-25B91B6A21FB}" presName="sibTrans" presStyleCnt="0"/>
      <dgm:spPr/>
    </dgm:pt>
    <dgm:pt modelId="{9066C890-6C3F-4E8A-BCB0-4BC071E33957}" type="pres">
      <dgm:prSet presAssocID="{4DB20702-ED09-4E8B-A337-CC20FACAFD6B}" presName="composite" presStyleCnt="0"/>
      <dgm:spPr/>
    </dgm:pt>
    <dgm:pt modelId="{8892D2D8-577E-4458-8697-F4B874D8C7F2}" type="pres">
      <dgm:prSet presAssocID="{4DB20702-ED09-4E8B-A337-CC20FACAFD6B}" presName="rect1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A330FB2-E6D1-4D13-95D2-E2B58E5569B6}" type="pres">
      <dgm:prSet presAssocID="{4DB20702-ED09-4E8B-A337-CC20FACAFD6B}" presName="rect2" presStyleLbl="node1" presStyleIdx="2" presStyleCnt="4" custScaleX="173941" custScaleY="169770">
        <dgm:presLayoutVars>
          <dgm:bulletEnabled val="1"/>
        </dgm:presLayoutVars>
      </dgm:prSet>
      <dgm:spPr/>
    </dgm:pt>
    <dgm:pt modelId="{55E8AA90-1666-4ACF-8A4E-5E1C8F4D7782}" type="pres">
      <dgm:prSet presAssocID="{9368D910-C91B-48A8-BEC3-F310962FB5D3}" presName="sibTrans" presStyleCnt="0"/>
      <dgm:spPr/>
    </dgm:pt>
    <dgm:pt modelId="{88E26711-E4FD-4382-BCFC-3953E41FF390}" type="pres">
      <dgm:prSet presAssocID="{4FC9F1BF-34F0-4578-AC92-D173998538BE}" presName="composite" presStyleCnt="0"/>
      <dgm:spPr/>
    </dgm:pt>
    <dgm:pt modelId="{A6C76E9D-4E9A-4CE6-ABBF-19D4E0A4B23F}" type="pres">
      <dgm:prSet presAssocID="{4FC9F1BF-34F0-4578-AC92-D173998538BE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A0C39A7-E9E0-4A96-A548-91F97C46363C}" type="pres">
      <dgm:prSet presAssocID="{4FC9F1BF-34F0-4578-AC92-D173998538BE}" presName="rect2" presStyleLbl="node1" presStyleIdx="3" presStyleCnt="4" custScaleX="173941" custScaleY="169770">
        <dgm:presLayoutVars>
          <dgm:bulletEnabled val="1"/>
        </dgm:presLayoutVars>
      </dgm:prSet>
      <dgm:spPr/>
    </dgm:pt>
  </dgm:ptLst>
  <dgm:cxnLst>
    <dgm:cxn modelId="{67EF011E-8546-4BD0-BE32-059BCAF785F2}" srcId="{305827BE-F5C1-4B39-8990-59C6E403E82E}" destId="{4DB20702-ED09-4E8B-A337-CC20FACAFD6B}" srcOrd="2" destOrd="0" parTransId="{19E8B8C6-6624-4852-9105-3FD66E9E0BF1}" sibTransId="{9368D910-C91B-48A8-BEC3-F310962FB5D3}"/>
    <dgm:cxn modelId="{670F9464-25D8-4B83-B3D9-DD642A592EBF}" srcId="{305827BE-F5C1-4B39-8990-59C6E403E82E}" destId="{4FC9F1BF-34F0-4578-AC92-D173998538BE}" srcOrd="3" destOrd="0" parTransId="{3C60DD0F-5B40-4948-9B9B-755BBF629429}" sibTransId="{DE982718-8F93-4B04-A555-74448B48F84A}"/>
    <dgm:cxn modelId="{F477FC58-18A2-4E02-A905-EB089091BF21}" type="presOf" srcId="{305827BE-F5C1-4B39-8990-59C6E403E82E}" destId="{FA523497-671B-4D4A-9595-8352E71FE2C6}" srcOrd="0" destOrd="0" presId="urn:microsoft.com/office/officeart/2008/layout/BendingPictureBlocks"/>
    <dgm:cxn modelId="{252A4FB0-F8A6-4D00-9421-C0D16D9FC671}" type="presOf" srcId="{777AE28F-6E11-4032-A892-25BDC6C86D2A}" destId="{8ECA7E16-6CFF-4AF2-B783-8FE89F118D5F}" srcOrd="0" destOrd="0" presId="urn:microsoft.com/office/officeart/2008/layout/BendingPictureBlocks"/>
    <dgm:cxn modelId="{678A34BB-CEA3-441C-90A5-EFB38B5E2694}" type="presOf" srcId="{F243D4F6-89DE-4029-95C4-9BB508625965}" destId="{F09D7282-9F21-4775-AE06-3A303EC0CAA1}" srcOrd="0" destOrd="0" presId="urn:microsoft.com/office/officeart/2008/layout/BendingPictureBlocks"/>
    <dgm:cxn modelId="{05F9E2C3-F9B1-44C7-8DE8-497AE7B46E96}" srcId="{305827BE-F5C1-4B39-8990-59C6E403E82E}" destId="{777AE28F-6E11-4032-A892-25BDC6C86D2A}" srcOrd="0" destOrd="0" parTransId="{B9946ABB-74CF-49D7-AD9C-968F51AABE31}" sibTransId="{EDB03FAD-25F4-4E24-821A-5FA6ACBAEC3C}"/>
    <dgm:cxn modelId="{331AD8D1-4EC9-4885-959C-52E0FDA887B6}" type="presOf" srcId="{4DB20702-ED09-4E8B-A337-CC20FACAFD6B}" destId="{0A330FB2-E6D1-4D13-95D2-E2B58E5569B6}" srcOrd="0" destOrd="0" presId="urn:microsoft.com/office/officeart/2008/layout/BendingPictureBlocks"/>
    <dgm:cxn modelId="{5A1884DB-4658-4FEE-8AF5-393B5897B147}" type="presOf" srcId="{4FC9F1BF-34F0-4578-AC92-D173998538BE}" destId="{5A0C39A7-E9E0-4A96-A548-91F97C46363C}" srcOrd="0" destOrd="0" presId="urn:microsoft.com/office/officeart/2008/layout/BendingPictureBlocks"/>
    <dgm:cxn modelId="{313D21EC-EA00-49AC-B2F2-2479B110B0D3}" srcId="{305827BE-F5C1-4B39-8990-59C6E403E82E}" destId="{F243D4F6-89DE-4029-95C4-9BB508625965}" srcOrd="1" destOrd="0" parTransId="{DE634915-F659-4D78-9314-8154E09D94FB}" sibTransId="{CF23CE0E-AC05-42CB-B93F-25B91B6A21FB}"/>
    <dgm:cxn modelId="{E6F3903B-A8D7-4043-822F-CB2704C21841}" type="presParOf" srcId="{FA523497-671B-4D4A-9595-8352E71FE2C6}" destId="{799804F0-DE42-4CE0-85A4-A9DD13DB546D}" srcOrd="0" destOrd="0" presId="urn:microsoft.com/office/officeart/2008/layout/BendingPictureBlocks"/>
    <dgm:cxn modelId="{320B9712-F8CD-461E-AAF6-AB97C24BC191}" type="presParOf" srcId="{799804F0-DE42-4CE0-85A4-A9DD13DB546D}" destId="{78034B8B-A28F-4E64-98AD-E7DD9FBB31F2}" srcOrd="0" destOrd="0" presId="urn:microsoft.com/office/officeart/2008/layout/BendingPictureBlocks"/>
    <dgm:cxn modelId="{62CDBCA6-6B30-40B3-9158-C5C47DD708EC}" type="presParOf" srcId="{799804F0-DE42-4CE0-85A4-A9DD13DB546D}" destId="{8ECA7E16-6CFF-4AF2-B783-8FE89F118D5F}" srcOrd="1" destOrd="0" presId="urn:microsoft.com/office/officeart/2008/layout/BendingPictureBlocks"/>
    <dgm:cxn modelId="{1F712734-954A-4B7B-AFFF-286AEC5151F1}" type="presParOf" srcId="{FA523497-671B-4D4A-9595-8352E71FE2C6}" destId="{FA6D24F8-7227-4EC9-9C4C-C1285400BDD9}" srcOrd="1" destOrd="0" presId="urn:microsoft.com/office/officeart/2008/layout/BendingPictureBlocks"/>
    <dgm:cxn modelId="{4E65BAD5-4654-4141-8748-08AFCAC51B6C}" type="presParOf" srcId="{FA523497-671B-4D4A-9595-8352E71FE2C6}" destId="{5FA9CDBA-766E-4FF8-80B1-B63825628673}" srcOrd="2" destOrd="0" presId="urn:microsoft.com/office/officeart/2008/layout/BendingPictureBlocks"/>
    <dgm:cxn modelId="{41BAB19E-D57C-4AF1-A687-55D86F7E042C}" type="presParOf" srcId="{5FA9CDBA-766E-4FF8-80B1-B63825628673}" destId="{0E560DDC-4BC4-4653-AD01-5043DA30C28E}" srcOrd="0" destOrd="0" presId="urn:microsoft.com/office/officeart/2008/layout/BendingPictureBlocks"/>
    <dgm:cxn modelId="{1B8824B5-6E56-483E-A820-8A1C555A60CD}" type="presParOf" srcId="{5FA9CDBA-766E-4FF8-80B1-B63825628673}" destId="{F09D7282-9F21-4775-AE06-3A303EC0CAA1}" srcOrd="1" destOrd="0" presId="urn:microsoft.com/office/officeart/2008/layout/BendingPictureBlocks"/>
    <dgm:cxn modelId="{83F2D3C5-E921-4A52-97FE-0990B85BD736}" type="presParOf" srcId="{FA523497-671B-4D4A-9595-8352E71FE2C6}" destId="{77993BBA-79C8-4D43-81EA-2ED3FB6DF01C}" srcOrd="3" destOrd="0" presId="urn:microsoft.com/office/officeart/2008/layout/BendingPictureBlocks"/>
    <dgm:cxn modelId="{A8700BF0-3A37-4EC1-8376-CEA603161615}" type="presParOf" srcId="{FA523497-671B-4D4A-9595-8352E71FE2C6}" destId="{9066C890-6C3F-4E8A-BCB0-4BC071E33957}" srcOrd="4" destOrd="0" presId="urn:microsoft.com/office/officeart/2008/layout/BendingPictureBlocks"/>
    <dgm:cxn modelId="{917E7AF5-6B3B-4FFD-98BD-37ACADF74B64}" type="presParOf" srcId="{9066C890-6C3F-4E8A-BCB0-4BC071E33957}" destId="{8892D2D8-577E-4458-8697-F4B874D8C7F2}" srcOrd="0" destOrd="0" presId="urn:microsoft.com/office/officeart/2008/layout/BendingPictureBlocks"/>
    <dgm:cxn modelId="{EB4050A0-C639-445A-A739-AD4672173F3C}" type="presParOf" srcId="{9066C890-6C3F-4E8A-BCB0-4BC071E33957}" destId="{0A330FB2-E6D1-4D13-95D2-E2B58E5569B6}" srcOrd="1" destOrd="0" presId="urn:microsoft.com/office/officeart/2008/layout/BendingPictureBlocks"/>
    <dgm:cxn modelId="{429F0F32-7AF1-4118-ABA7-B5283ABF9067}" type="presParOf" srcId="{FA523497-671B-4D4A-9595-8352E71FE2C6}" destId="{55E8AA90-1666-4ACF-8A4E-5E1C8F4D7782}" srcOrd="5" destOrd="0" presId="urn:microsoft.com/office/officeart/2008/layout/BendingPictureBlocks"/>
    <dgm:cxn modelId="{75E755AD-283D-478C-A3C0-A96EC0B98693}" type="presParOf" srcId="{FA523497-671B-4D4A-9595-8352E71FE2C6}" destId="{88E26711-E4FD-4382-BCFC-3953E41FF390}" srcOrd="6" destOrd="0" presId="urn:microsoft.com/office/officeart/2008/layout/BendingPictureBlocks"/>
    <dgm:cxn modelId="{B22D0E9E-C04E-465E-A76E-075F1510F52B}" type="presParOf" srcId="{88E26711-E4FD-4382-BCFC-3953E41FF390}" destId="{A6C76E9D-4E9A-4CE6-ABBF-19D4E0A4B23F}" srcOrd="0" destOrd="0" presId="urn:microsoft.com/office/officeart/2008/layout/BendingPictureBlocks"/>
    <dgm:cxn modelId="{3C2E9617-72A7-4489-B601-793889045C41}" type="presParOf" srcId="{88E26711-E4FD-4382-BCFC-3953E41FF390}" destId="{5A0C39A7-E9E0-4A96-A548-91F97C46363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260D7-17D2-45AF-9402-118C7CCB55CC}">
      <dsp:nvSpPr>
        <dsp:cNvPr id="0" name=""/>
        <dsp:cNvSpPr/>
      </dsp:nvSpPr>
      <dsp:spPr>
        <a:xfrm>
          <a:off x="3203" y="1103"/>
          <a:ext cx="8908992" cy="2143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QI Program Team</a:t>
          </a:r>
        </a:p>
      </dsp:txBody>
      <dsp:txXfrm>
        <a:off x="65988" y="63888"/>
        <a:ext cx="8783422" cy="2018074"/>
      </dsp:txXfrm>
    </dsp:sp>
    <dsp:sp modelId="{316E6308-3F1A-412E-A7BD-7BAD7C3295E8}">
      <dsp:nvSpPr>
        <dsp:cNvPr id="0" name=""/>
        <dsp:cNvSpPr/>
      </dsp:nvSpPr>
      <dsp:spPr>
        <a:xfrm>
          <a:off x="3203" y="2381215"/>
          <a:ext cx="2812181" cy="2143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Initiative 1 Team</a:t>
          </a:r>
        </a:p>
      </dsp:txBody>
      <dsp:txXfrm>
        <a:off x="65988" y="2444000"/>
        <a:ext cx="2686611" cy="2018074"/>
      </dsp:txXfrm>
    </dsp:sp>
    <dsp:sp modelId="{343C6442-C247-40BB-B048-AD7FC434B4F0}">
      <dsp:nvSpPr>
        <dsp:cNvPr id="0" name=""/>
        <dsp:cNvSpPr/>
      </dsp:nvSpPr>
      <dsp:spPr>
        <a:xfrm>
          <a:off x="3051609" y="2381215"/>
          <a:ext cx="2812181" cy="21436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Initiative 2 Team</a:t>
          </a:r>
        </a:p>
      </dsp:txBody>
      <dsp:txXfrm>
        <a:off x="3114394" y="2444000"/>
        <a:ext cx="2686611" cy="2018074"/>
      </dsp:txXfrm>
    </dsp:sp>
    <dsp:sp modelId="{C22322A9-BCF4-4694-B2F0-66AFD84C1B53}">
      <dsp:nvSpPr>
        <dsp:cNvPr id="0" name=""/>
        <dsp:cNvSpPr/>
      </dsp:nvSpPr>
      <dsp:spPr>
        <a:xfrm>
          <a:off x="6100014" y="2381215"/>
          <a:ext cx="2812181" cy="214364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Initiative 3 Team</a:t>
          </a:r>
        </a:p>
      </dsp:txBody>
      <dsp:txXfrm>
        <a:off x="6162799" y="2444000"/>
        <a:ext cx="2686611" cy="2018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0BA2E-7080-426D-96B1-74B59131747A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97760-2B76-41DF-BAC3-42C863A8F64A}">
      <dsp:nvSpPr>
        <dsp:cNvPr id="0" name=""/>
        <dsp:cNvSpPr/>
      </dsp:nvSpPr>
      <dsp:spPr>
        <a:xfrm>
          <a:off x="3809610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Composition</a:t>
          </a:r>
        </a:p>
      </dsp:txBody>
      <dsp:txXfrm>
        <a:off x="3809610" y="786612"/>
        <a:ext cx="1210532" cy="605121"/>
      </dsp:txXfrm>
    </dsp:sp>
    <dsp:sp modelId="{2E18A49C-4D5A-45B5-A6E8-C3D4A3C6367B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959549"/>
            <a:satOff val="2564"/>
            <a:lumOff val="-17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CBAB9-7188-437C-829B-96AEB3BAB3F3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Processes</a:t>
          </a:r>
          <a:endParaRPr lang="en-US" sz="1700" kern="1200" dirty="0"/>
        </a:p>
      </dsp:txBody>
      <dsp:txXfrm>
        <a:off x="3207003" y="2045735"/>
        <a:ext cx="1210532" cy="605121"/>
      </dsp:txXfrm>
    </dsp:sp>
    <dsp:sp modelId="{532FEAC9-6C3B-4E94-95F4-EF47CF0229B3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B5352-C08E-4DD7-8FED-E07A93CC2665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Performance</a:t>
          </a:r>
        </a:p>
      </dsp:txBody>
      <dsp:txXfrm>
        <a:off x="3812473" y="3306668"/>
        <a:ext cx="1210532" cy="605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91501-2160-475A-AC8A-6D5E649EE5D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System leaders</a:t>
          </a:r>
        </a:p>
      </dsp:txBody>
      <dsp:txXfrm>
        <a:off x="460905" y="1047"/>
        <a:ext cx="3479899" cy="2087939"/>
      </dsp:txXfrm>
    </dsp:sp>
    <dsp:sp modelId="{6BD18F12-7AD3-4BFE-8C67-AFADE22AEBA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4">
            <a:hueOff val="-3675524"/>
            <a:satOff val="-23238"/>
            <a:lumOff val="1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Technical experts</a:t>
          </a:r>
        </a:p>
      </dsp:txBody>
      <dsp:txXfrm>
        <a:off x="4288794" y="1047"/>
        <a:ext cx="3479899" cy="2087939"/>
      </dsp:txXfrm>
    </dsp:sp>
    <dsp:sp modelId="{F3413406-7481-4FE6-B93E-F2B1F3D11883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4">
            <a:hueOff val="-7351048"/>
            <a:satOff val="-46477"/>
            <a:lumOff val="312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Team leader</a:t>
          </a:r>
        </a:p>
      </dsp:txBody>
      <dsp:txXfrm>
        <a:off x="460905" y="2436976"/>
        <a:ext cx="3479899" cy="2087939"/>
      </dsp:txXfrm>
    </dsp:sp>
    <dsp:sp modelId="{EB2CFDED-0605-427B-9D1E-8BAEF9ADAAB2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Project sponsor</a:t>
          </a:r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353D-0EAD-44B5-B28F-4D259C29C545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Well respected by others</a:t>
          </a:r>
        </a:p>
      </dsp:txBody>
      <dsp:txXfrm>
        <a:off x="495061" y="645"/>
        <a:ext cx="2262336" cy="1357401"/>
      </dsp:txXfrm>
    </dsp:sp>
    <dsp:sp modelId="{E4489127-8CE3-49C8-8723-6DF56DA5122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4">
            <a:hueOff val="-1378321"/>
            <a:satOff val="-8714"/>
            <a:lumOff val="5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Team player</a:t>
          </a:r>
        </a:p>
      </dsp:txBody>
      <dsp:txXfrm>
        <a:off x="2983631" y="645"/>
        <a:ext cx="2262336" cy="1357401"/>
      </dsp:txXfrm>
    </dsp:sp>
    <dsp:sp modelId="{73E8060D-A8BF-4E69-843C-8AA051E4ABD9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-2756643"/>
            <a:satOff val="-17429"/>
            <a:lumOff val="1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Strong, active listening skills</a:t>
          </a:r>
        </a:p>
      </dsp:txBody>
      <dsp:txXfrm>
        <a:off x="5472201" y="645"/>
        <a:ext cx="2262336" cy="1357401"/>
      </dsp:txXfrm>
    </dsp:sp>
    <dsp:sp modelId="{A278A952-5ED5-41FB-A82C-E6AE8981BED7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4">
            <a:hueOff val="-4134965"/>
            <a:satOff val="-26143"/>
            <a:lumOff val="17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Strong communication skills</a:t>
          </a:r>
        </a:p>
      </dsp:txBody>
      <dsp:txXfrm>
        <a:off x="495061" y="1584280"/>
        <a:ext cx="2262336" cy="1357401"/>
      </dsp:txXfrm>
    </dsp:sp>
    <dsp:sp modelId="{DEC63BE8-A14D-4575-AAC2-8ADCF9024FB7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4">
            <a:hueOff val="-5513286"/>
            <a:satOff val="-34857"/>
            <a:lumOff val="2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Proven problem solvers</a:t>
          </a:r>
        </a:p>
      </dsp:txBody>
      <dsp:txXfrm>
        <a:off x="2983631" y="1584280"/>
        <a:ext cx="2262336" cy="1357401"/>
      </dsp:txXfrm>
    </dsp:sp>
    <dsp:sp modelId="{CA5D9F7D-E070-42B9-9CEB-58B95280ECF2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4">
            <a:hueOff val="-6891607"/>
            <a:satOff val="-43572"/>
            <a:lumOff val="292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Frustrated with the current situation</a:t>
          </a:r>
        </a:p>
      </dsp:txBody>
      <dsp:txXfrm>
        <a:off x="5472201" y="1584280"/>
        <a:ext cx="2262336" cy="1357401"/>
      </dsp:txXfrm>
    </dsp:sp>
    <dsp:sp modelId="{88E79391-9FD7-46B1-86B5-0690DB7BFA84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solidFill>
          <a:schemeClr val="accent4">
            <a:hueOff val="-8269929"/>
            <a:satOff val="-52286"/>
            <a:lumOff val="35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Creative and willing to offer solutions</a:t>
          </a:r>
        </a:p>
      </dsp:txBody>
      <dsp:txXfrm>
        <a:off x="495061" y="3167916"/>
        <a:ext cx="2262336" cy="1357401"/>
      </dsp:txXfrm>
    </dsp:sp>
    <dsp:sp modelId="{60D90176-946D-453D-9C9E-A2CE448E818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4">
            <a:hueOff val="-9648250"/>
            <a:satOff val="-61001"/>
            <a:lumOff val="41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Flexible, adaptable</a:t>
          </a:r>
        </a:p>
      </dsp:txBody>
      <dsp:txXfrm>
        <a:off x="2983631" y="3167916"/>
        <a:ext cx="2262336" cy="1357401"/>
      </dsp:txXfrm>
    </dsp:sp>
    <dsp:sp modelId="{7E644B61-068A-457B-B844-93B89BFA6F95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Expertise in improvement area</a:t>
          </a:r>
        </a:p>
      </dsp:txBody>
      <dsp:txXfrm>
        <a:off x="547220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E454B-46BD-4D39-B0E4-5B6207EDE44C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85C4-6AD0-47A1-ABDB-449A6BC025B4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94E2E-8F2B-4C16-9E04-17A79D033A2F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Address the interpersonal, relational aspects</a:t>
          </a:r>
        </a:p>
      </dsp:txBody>
      <dsp:txXfrm>
        <a:off x="1493203" y="552"/>
        <a:ext cx="6736396" cy="1292816"/>
      </dsp:txXfrm>
    </dsp:sp>
    <dsp:sp modelId="{5096C879-4AE0-466C-9D31-31B8710F83EC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1CC63-2E68-4402-A33A-E7E6AA6AB03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E9B4-FE28-418D-93E6-ED8D815D5B7A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an effective team meeting process</a:t>
          </a:r>
        </a:p>
      </dsp:txBody>
      <dsp:txXfrm>
        <a:off x="1493203" y="1616573"/>
        <a:ext cx="6736396" cy="1292816"/>
      </dsp:txXfrm>
    </dsp:sp>
    <dsp:sp modelId="{23CBE78B-150D-475E-A441-BD8FF4FE5146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9E3AA-7778-4A1E-B37A-44350EAB0646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94FD-6899-4F07-9B52-BDB463B760A3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Utilize project management tools to track progress, outcomes</a:t>
          </a:r>
        </a:p>
      </dsp:txBody>
      <dsp:txXfrm>
        <a:off x="1493203" y="3232593"/>
        <a:ext cx="673639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9A44-52DC-4460-B527-0A18695864FA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Leadership Activities</a:t>
          </a:r>
        </a:p>
      </dsp:txBody>
      <dsp:txXfrm>
        <a:off x="0" y="0"/>
        <a:ext cx="8686800" cy="1417320"/>
      </dsp:txXfrm>
    </dsp:sp>
    <dsp:sp modelId="{78DEA615-F2D2-4EE6-8861-DB360829B009}">
      <dsp:nvSpPr>
        <dsp:cNvPr id="0" name=""/>
        <dsp:cNvSpPr/>
      </dsp:nvSpPr>
      <dsp:spPr>
        <a:xfrm>
          <a:off x="4241" y="1417320"/>
          <a:ext cx="1446386" cy="297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Navigator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shared meaning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Provide direction toward vision, mission, goal, outcomes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Monitor progress</a:t>
          </a:r>
        </a:p>
      </dsp:txBody>
      <dsp:txXfrm>
        <a:off x="4241" y="1417320"/>
        <a:ext cx="1446386" cy="2976372"/>
      </dsp:txXfrm>
    </dsp:sp>
    <dsp:sp modelId="{29605A70-47B0-4CB7-A5A7-0C03D876D791}">
      <dsp:nvSpPr>
        <dsp:cNvPr id="0" name=""/>
        <dsp:cNvSpPr/>
      </dsp:nvSpPr>
      <dsp:spPr>
        <a:xfrm>
          <a:off x="1450627" y="1417320"/>
          <a:ext cx="1446386" cy="297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 and articulate messages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shared meaning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Foster environment that supports open honest communication</a:t>
          </a:r>
        </a:p>
      </dsp:txBody>
      <dsp:txXfrm>
        <a:off x="1450627" y="1417320"/>
        <a:ext cx="1446386" cy="2976372"/>
      </dsp:txXfrm>
    </dsp:sp>
    <dsp:sp modelId="{9F685B88-D7C3-432A-A2DC-F4E588C68A4F}">
      <dsp:nvSpPr>
        <dsp:cNvPr id="0" name=""/>
        <dsp:cNvSpPr/>
      </dsp:nvSpPr>
      <dsp:spPr>
        <a:xfrm>
          <a:off x="2897013" y="1417320"/>
          <a:ext cx="1446386" cy="297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Mentor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Guide actions of team members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personal relationships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trust, integrity</a:t>
          </a:r>
        </a:p>
      </dsp:txBody>
      <dsp:txXfrm>
        <a:off x="2897013" y="1417320"/>
        <a:ext cx="1446386" cy="2976372"/>
      </dsp:txXfrm>
    </dsp:sp>
    <dsp:sp modelId="{564BDAEB-6DCC-4344-ACE9-A5F0D1D7F87E}">
      <dsp:nvSpPr>
        <dsp:cNvPr id="0" name=""/>
        <dsp:cNvSpPr/>
      </dsp:nvSpPr>
      <dsp:spPr>
        <a:xfrm>
          <a:off x="4343399" y="1417320"/>
          <a:ext cx="1446386" cy="297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Learner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personal knowledge, skills, abilities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Encourage reflection and learning from study and experience</a:t>
          </a:r>
        </a:p>
      </dsp:txBody>
      <dsp:txXfrm>
        <a:off x="4343399" y="1417320"/>
        <a:ext cx="1446386" cy="2976372"/>
      </dsp:txXfrm>
    </dsp:sp>
    <dsp:sp modelId="{6F10BA34-5219-4A5D-938B-60D5D17BCB94}">
      <dsp:nvSpPr>
        <dsp:cNvPr id="0" name=""/>
        <dsp:cNvSpPr/>
      </dsp:nvSpPr>
      <dsp:spPr>
        <a:xfrm>
          <a:off x="5789786" y="1417320"/>
          <a:ext cx="1446386" cy="297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Builder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structures and processes to support goal and outcome achievement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Ensure resources available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Evaluate processes</a:t>
          </a:r>
        </a:p>
      </dsp:txBody>
      <dsp:txXfrm>
        <a:off x="5789786" y="1417320"/>
        <a:ext cx="1446386" cy="2976372"/>
      </dsp:txXfrm>
    </dsp:sp>
    <dsp:sp modelId="{56D7F92F-AE89-45D0-B22D-E19474B546A6}">
      <dsp:nvSpPr>
        <dsp:cNvPr id="0" name=""/>
        <dsp:cNvSpPr/>
      </dsp:nvSpPr>
      <dsp:spPr>
        <a:xfrm>
          <a:off x="7236172" y="1417320"/>
          <a:ext cx="1446386" cy="297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Motivator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Influence others to take action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Evaluate actions and performance in relation to mission, goals, and outcomes</a:t>
          </a:r>
        </a:p>
      </dsp:txBody>
      <dsp:txXfrm>
        <a:off x="7236172" y="1417320"/>
        <a:ext cx="1446386" cy="2976372"/>
      </dsp:txXfrm>
    </dsp:sp>
    <dsp:sp modelId="{B7FDED19-71AB-4E6D-9EEF-4F85000554AA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C3F5B-9C38-49F8-9D16-0F71548412A8}">
      <dsp:nvSpPr>
        <dsp:cNvPr id="0" name=""/>
        <dsp:cNvSpPr/>
      </dsp:nvSpPr>
      <dsp:spPr>
        <a:xfrm>
          <a:off x="0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the meeting (really) necessary?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another communication mechanism more appropriate?</a:t>
          </a:r>
        </a:p>
      </dsp:txBody>
      <dsp:txXfrm>
        <a:off x="0" y="2042160"/>
        <a:ext cx="1560383" cy="2042160"/>
      </dsp:txXfrm>
    </dsp:sp>
    <dsp:sp modelId="{E6712AF2-B201-422B-B648-A5E5FFFC5AD5}">
      <dsp:nvSpPr>
        <dsp:cNvPr id="0" name=""/>
        <dsp:cNvSpPr/>
      </dsp:nvSpPr>
      <dsp:spPr>
        <a:xfrm>
          <a:off x="46811" y="306324"/>
          <a:ext cx="1466760" cy="17000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51F52-53C3-462D-B12F-6DA5528BAEEF}">
      <dsp:nvSpPr>
        <dsp:cNvPr id="0" name=""/>
        <dsp:cNvSpPr/>
      </dsp:nvSpPr>
      <dsp:spPr>
        <a:xfrm>
          <a:off x="1607194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2756643"/>
            <a:satOff val="-17429"/>
            <a:lumOff val="1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 clear goals and outcomes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Prepare an agenda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Send it out in advance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Prepare for the meeting accordingly</a:t>
          </a:r>
        </a:p>
      </dsp:txBody>
      <dsp:txXfrm>
        <a:off x="1607194" y="2042160"/>
        <a:ext cx="1560383" cy="2042160"/>
      </dsp:txXfrm>
    </dsp:sp>
    <dsp:sp modelId="{BF873321-F4CE-4A36-9050-7D9D8BAAEAF4}">
      <dsp:nvSpPr>
        <dsp:cNvPr id="0" name=""/>
        <dsp:cNvSpPr/>
      </dsp:nvSpPr>
      <dsp:spPr>
        <a:xfrm>
          <a:off x="1654006" y="306324"/>
          <a:ext cx="1466760" cy="17000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6A5D8-AA01-41C0-B9B9-E234C1B190CF}">
      <dsp:nvSpPr>
        <dsp:cNvPr id="0" name=""/>
        <dsp:cNvSpPr/>
      </dsp:nvSpPr>
      <dsp:spPr>
        <a:xfrm>
          <a:off x="3214389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5513286"/>
            <a:satOff val="-34857"/>
            <a:lumOff val="2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Invite only those whose knowledge, expertise is needed at the meeting</a:t>
          </a:r>
        </a:p>
      </dsp:txBody>
      <dsp:txXfrm>
        <a:off x="3214389" y="2042160"/>
        <a:ext cx="1560383" cy="2042160"/>
      </dsp:txXfrm>
    </dsp:sp>
    <dsp:sp modelId="{8ADB926E-80A7-4FCD-893A-A710AF3BA3F1}">
      <dsp:nvSpPr>
        <dsp:cNvPr id="0" name=""/>
        <dsp:cNvSpPr/>
      </dsp:nvSpPr>
      <dsp:spPr>
        <a:xfrm>
          <a:off x="3261201" y="306324"/>
          <a:ext cx="1466760" cy="17000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43330-74F5-44D9-934A-0F7FBA8F4630}">
      <dsp:nvSpPr>
        <dsp:cNvPr id="0" name=""/>
        <dsp:cNvSpPr/>
      </dsp:nvSpPr>
      <dsp:spPr>
        <a:xfrm>
          <a:off x="4821584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8269929"/>
            <a:satOff val="-52286"/>
            <a:lumOff val="35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Schedule meeting length appropriate for goals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Leave time for a break to transition to next events</a:t>
          </a:r>
        </a:p>
      </dsp:txBody>
      <dsp:txXfrm>
        <a:off x="4821584" y="2042160"/>
        <a:ext cx="1560383" cy="2042160"/>
      </dsp:txXfrm>
    </dsp:sp>
    <dsp:sp modelId="{842B0DC6-24F8-4D3A-86DC-BB0A83F4F41A}">
      <dsp:nvSpPr>
        <dsp:cNvPr id="0" name=""/>
        <dsp:cNvSpPr/>
      </dsp:nvSpPr>
      <dsp:spPr>
        <a:xfrm>
          <a:off x="4868396" y="306324"/>
          <a:ext cx="1466760" cy="17000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DBB13-D577-41C6-8A28-1B6E19A18709}">
      <dsp:nvSpPr>
        <dsp:cNvPr id="0" name=""/>
        <dsp:cNvSpPr/>
      </dsp:nvSpPr>
      <dsp:spPr>
        <a:xfrm>
          <a:off x="6428779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technology support the meeting goals?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everyone have access to the technology?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technology work? </a:t>
          </a:r>
        </a:p>
      </dsp:txBody>
      <dsp:txXfrm>
        <a:off x="6428779" y="2042160"/>
        <a:ext cx="1560383" cy="2042160"/>
      </dsp:txXfrm>
    </dsp:sp>
    <dsp:sp modelId="{FFABE4D1-A1E5-4573-8E3A-AD0AB30C26FD}">
      <dsp:nvSpPr>
        <dsp:cNvPr id="0" name=""/>
        <dsp:cNvSpPr/>
      </dsp:nvSpPr>
      <dsp:spPr>
        <a:xfrm>
          <a:off x="6475591" y="306324"/>
          <a:ext cx="1466760" cy="170009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F81FF-7D6E-484B-8D10-144608F4B178}">
      <dsp:nvSpPr>
        <dsp:cNvPr id="0" name=""/>
        <dsp:cNvSpPr/>
      </dsp:nvSpPr>
      <dsp:spPr>
        <a:xfrm>
          <a:off x="319566" y="4084319"/>
          <a:ext cx="7350029" cy="7658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34B8B-A28F-4E64-98AD-E7DD9FBB31F2}">
      <dsp:nvSpPr>
        <dsp:cNvPr id="0" name=""/>
        <dsp:cNvSpPr/>
      </dsp:nvSpPr>
      <dsp:spPr>
        <a:xfrm>
          <a:off x="1436513" y="598880"/>
          <a:ext cx="1946505" cy="16371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A7E16-6CFF-4AF2-B783-8FE89F118D5F}">
      <dsp:nvSpPr>
        <dsp:cNvPr id="0" name=""/>
        <dsp:cNvSpPr/>
      </dsp:nvSpPr>
      <dsp:spPr>
        <a:xfrm>
          <a:off x="321355" y="919094"/>
          <a:ext cx="1834967" cy="17909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on time</a:t>
          </a:r>
        </a:p>
      </dsp:txBody>
      <dsp:txXfrm>
        <a:off x="321355" y="919094"/>
        <a:ext cx="1834967" cy="1790965"/>
      </dsp:txXfrm>
    </dsp:sp>
    <dsp:sp modelId="{0E560DDC-4BC4-4653-AD01-5043DA30C28E}">
      <dsp:nvSpPr>
        <dsp:cNvPr id="0" name=""/>
        <dsp:cNvSpPr/>
      </dsp:nvSpPr>
      <dsp:spPr>
        <a:xfrm>
          <a:off x="4840075" y="598880"/>
          <a:ext cx="1946505" cy="1637150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4" r="-196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D7282-9F21-4775-AE06-3A303EC0CAA1}">
      <dsp:nvSpPr>
        <dsp:cNvPr id="0" name=""/>
        <dsp:cNvSpPr/>
      </dsp:nvSpPr>
      <dsp:spPr>
        <a:xfrm>
          <a:off x="3724917" y="919094"/>
          <a:ext cx="1834967" cy="1790965"/>
        </a:xfrm>
        <a:prstGeom prst="rect">
          <a:avLst/>
        </a:prstGeom>
        <a:solidFill>
          <a:schemeClr val="accent3">
            <a:hueOff val="3973033"/>
            <a:satOff val="170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Follow the agenda</a:t>
          </a:r>
        </a:p>
      </dsp:txBody>
      <dsp:txXfrm>
        <a:off x="3724917" y="919094"/>
        <a:ext cx="1834967" cy="1790965"/>
      </dsp:txXfrm>
    </dsp:sp>
    <dsp:sp modelId="{8892D2D8-577E-4458-8697-F4B874D8C7F2}">
      <dsp:nvSpPr>
        <dsp:cNvPr id="0" name=""/>
        <dsp:cNvSpPr/>
      </dsp:nvSpPr>
      <dsp:spPr>
        <a:xfrm>
          <a:off x="1436513" y="3004940"/>
          <a:ext cx="1946505" cy="16371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0FB2-E6D1-4D13-95D2-E2B58E5569B6}">
      <dsp:nvSpPr>
        <dsp:cNvPr id="0" name=""/>
        <dsp:cNvSpPr/>
      </dsp:nvSpPr>
      <dsp:spPr>
        <a:xfrm>
          <a:off x="321355" y="3325154"/>
          <a:ext cx="1834967" cy="1790965"/>
        </a:xfrm>
        <a:prstGeom prst="rect">
          <a:avLst/>
        </a:prstGeom>
        <a:solidFill>
          <a:schemeClr val="accent3">
            <a:hueOff val="7946066"/>
            <a:satOff val="3419"/>
            <a:lumOff val="-2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Take minutes and document key actions and outcomes</a:t>
          </a:r>
        </a:p>
      </dsp:txBody>
      <dsp:txXfrm>
        <a:off x="321355" y="3325154"/>
        <a:ext cx="1834967" cy="1790965"/>
      </dsp:txXfrm>
    </dsp:sp>
    <dsp:sp modelId="{A6C76E9D-4E9A-4CE6-ABBF-19D4E0A4B23F}">
      <dsp:nvSpPr>
        <dsp:cNvPr id="0" name=""/>
        <dsp:cNvSpPr/>
      </dsp:nvSpPr>
      <dsp:spPr>
        <a:xfrm>
          <a:off x="4840075" y="3004940"/>
          <a:ext cx="1946505" cy="163715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C39A7-E9E0-4A96-A548-91F97C46363C}">
      <dsp:nvSpPr>
        <dsp:cNvPr id="0" name=""/>
        <dsp:cNvSpPr/>
      </dsp:nvSpPr>
      <dsp:spPr>
        <a:xfrm>
          <a:off x="3724917" y="3325154"/>
          <a:ext cx="1834967" cy="1790965"/>
        </a:xfrm>
        <a:prstGeom prst="rect">
          <a:avLst/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End on time and allow for transition</a:t>
          </a:r>
        </a:p>
      </dsp:txBody>
      <dsp:txXfrm>
        <a:off x="3724917" y="3325154"/>
        <a:ext cx="1834967" cy="179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5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BAA9-C7C7-47C2-BA23-B6A7156D0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1450" y="241300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934" y="3523098"/>
            <a:ext cx="6290268" cy="5634927"/>
          </a:xfrm>
        </p:spPr>
        <p:txBody>
          <a:bodyPr>
            <a:noAutofit/>
          </a:bodyPr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261938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1063" y="3594169"/>
            <a:ext cx="6440993" cy="5492786"/>
          </a:xfrm>
        </p:spPr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49" y="395832"/>
            <a:ext cx="6636018" cy="1888451"/>
          </a:xfrm>
        </p:spPr>
        <p:txBody>
          <a:bodyPr t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0" y="2815391"/>
            <a:ext cx="6636016" cy="3756548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93C2D7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rgbClr val="93C2D7"/>
                </a:solidFill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solidFill>
                  <a:srgbClr val="93C2D7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16050" y="2282647"/>
            <a:ext cx="6636017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88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40" y="1216241"/>
            <a:ext cx="3695956" cy="456180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89250" y="1216241"/>
            <a:ext cx="3626772" cy="456180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1CAA2-7C6D-8F48-BAEE-2DAFD071A580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0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://asq.org/articles/aqc-proceedings/public_proceedings/57_2003/19350.pdf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rsa.gov/sites/default/files/quality/toolbox/508pdfs/improvementteams.pdf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447683"/>
            <a:ext cx="8153400" cy="1600438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High Performing Quality Improvement Teams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175706"/>
          </a:xfrm>
        </p:spPr>
        <p:txBody>
          <a:bodyPr>
            <a:spAutoFit/>
          </a:bodyPr>
          <a:lstStyle/>
          <a:p>
            <a:r>
              <a:rPr lang="en-US" b="1" dirty="0"/>
              <a:t>Victoria Kennel, PhD</a:t>
            </a:r>
          </a:p>
          <a:p>
            <a:r>
              <a:rPr lang="en-US" b="1" dirty="0"/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Small Group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is the structure of quality improvement teams in your facility?</a:t>
            </a:r>
          </a:p>
          <a:p>
            <a:r>
              <a:rPr lang="en-US" dirty="0">
                <a:solidFill>
                  <a:schemeClr val="bg2"/>
                </a:solidFill>
              </a:rPr>
              <a:t>What successes do you experience with quality improvement teams?</a:t>
            </a:r>
          </a:p>
          <a:p>
            <a:r>
              <a:rPr lang="en-US" dirty="0">
                <a:solidFill>
                  <a:schemeClr val="bg2"/>
                </a:solidFill>
              </a:rPr>
              <a:t>What challenges do you experience with quality improvement teams?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Leadership Strategies for QI Team Success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981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8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Society for Quality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316355"/>
              </p:ext>
            </p:extLst>
          </p:nvPr>
        </p:nvGraphicFramePr>
        <p:xfrm>
          <a:off x="228600" y="131064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6430963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Citation: </a:t>
            </a:r>
            <a:r>
              <a:rPr lang="en-US" sz="1050" dirty="0" err="1"/>
              <a:t>Hirzel</a:t>
            </a:r>
            <a:r>
              <a:rPr lang="en-US" sz="1050" dirty="0"/>
              <a:t> RC. Leadership is Personal. </a:t>
            </a:r>
            <a:r>
              <a:rPr lang="en-US" sz="1050" dirty="0">
                <a:hlinkClick r:id="rId7"/>
              </a:rPr>
              <a:t>http://asq.org/articles/aqc-proceedings/public_proceedings/57_2003/19350.pdf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9906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Make the Most of Your Meetings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3856" y="6457890"/>
            <a:ext cx="774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Mroz</a:t>
            </a:r>
            <a:r>
              <a:rPr lang="en-US" sz="1000" dirty="0"/>
              <a:t>, J. E., Allen, J. A., </a:t>
            </a:r>
            <a:r>
              <a:rPr lang="en-US" sz="1000" dirty="0" err="1"/>
              <a:t>Verhoeven</a:t>
            </a:r>
            <a:r>
              <a:rPr lang="en-US" sz="1000" dirty="0"/>
              <a:t>, D. C., &amp; Shuffler, M. L. (2018). Do we really need another meeting? The science of workplace meetings. </a:t>
            </a:r>
            <a:r>
              <a:rPr lang="en-US" sz="1000" i="1" dirty="0"/>
              <a:t>Current Directions in Psychological Science, 27(6)</a:t>
            </a:r>
            <a:r>
              <a:rPr lang="en-US" sz="1000" dirty="0"/>
              <a:t>, 484-491. https://doi.org/10.1177/0963721418776307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4310810"/>
              </p:ext>
            </p:extLst>
          </p:nvPr>
        </p:nvGraphicFramePr>
        <p:xfrm>
          <a:off x="577418" y="1219200"/>
          <a:ext cx="79891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744" y="55288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Evidence-based practices for meeting design and preparation</a:t>
            </a:r>
          </a:p>
        </p:txBody>
      </p:sp>
    </p:spTree>
    <p:extLst>
      <p:ext uri="{BB962C8B-B14F-4D97-AF65-F5344CB8AC3E}">
        <p14:creationId xmlns:p14="http://schemas.microsoft.com/office/powerpoint/2010/main" val="228594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Make the Most of Your Meetings</a:t>
            </a:r>
            <a:endParaRPr lang="en-US" sz="4000" dirty="0">
              <a:solidFill>
                <a:schemeClr val="accent5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3935472"/>
              </p:ext>
            </p:extLst>
          </p:nvPr>
        </p:nvGraphicFramePr>
        <p:xfrm>
          <a:off x="1180090" y="1143000"/>
          <a:ext cx="710793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83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Small Group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successes do you experience with leading quality improvement teams?</a:t>
            </a:r>
          </a:p>
          <a:p>
            <a:r>
              <a:rPr lang="en-US" dirty="0">
                <a:solidFill>
                  <a:schemeClr val="bg2"/>
                </a:solidFill>
              </a:rPr>
              <a:t>What challenges do you experience with leading quality improvement teams?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4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447800"/>
            <a:ext cx="8229600" cy="4525963"/>
          </a:xfrm>
        </p:spPr>
        <p:txBody>
          <a:bodyPr/>
          <a:lstStyle/>
          <a:p>
            <a:r>
              <a:rPr lang="en-US" dirty="0"/>
              <a:t>Did we achieve our goals? </a:t>
            </a:r>
          </a:p>
          <a:p>
            <a:r>
              <a:rPr lang="en-US" dirty="0"/>
              <a:t>Did we make high quality decisions? Did we learn?</a:t>
            </a:r>
          </a:p>
          <a:p>
            <a:r>
              <a:rPr lang="en-US" dirty="0"/>
              <a:t>Are we satisfied with the team? Our work? Our performance? </a:t>
            </a:r>
          </a:p>
          <a:p>
            <a:r>
              <a:rPr lang="en-US" dirty="0"/>
              <a:t>Did we work together successfully? Are we a viable team moving forward?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AD6B-E6F5-4D56-ACD2-E5AE9659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7951-B4A6-4F6C-92CD-FBB29A54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Compose a high performing quality improvement team</a:t>
            </a:r>
          </a:p>
          <a:p>
            <a:r>
              <a:rPr lang="en-US" dirty="0">
                <a:solidFill>
                  <a:schemeClr val="bg1"/>
                </a:solidFill>
              </a:rPr>
              <a:t>Discuss strategies to lead effective teams</a:t>
            </a:r>
          </a:p>
          <a:p>
            <a:r>
              <a:rPr lang="en-US" dirty="0">
                <a:solidFill>
                  <a:schemeClr val="bg1"/>
                </a:solidFill>
              </a:rPr>
              <a:t>Define desired team performance outcomes</a:t>
            </a:r>
          </a:p>
        </p:txBody>
      </p:sp>
    </p:spTree>
    <p:extLst>
      <p:ext uri="{BB962C8B-B14F-4D97-AF65-F5344CB8AC3E}">
        <p14:creationId xmlns:p14="http://schemas.microsoft.com/office/powerpoint/2010/main" val="119595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C715-8FE8-4D55-A8B1-F6FAF7AC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QI Teams at Multiple Levels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76DEA6-2959-4A4E-B34A-49C7C001A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648847"/>
              </p:ext>
            </p:extLst>
          </p:nvPr>
        </p:nvGraphicFramePr>
        <p:xfrm>
          <a:off x="1524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0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High-Performing Team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59971"/>
              </p:ext>
            </p:extLst>
          </p:nvPr>
        </p:nvGraphicFramePr>
        <p:xfrm>
          <a:off x="-15240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2221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Who’s on the team? What are we doing?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7264" y="4736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Were we effective?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7264" y="3352800"/>
            <a:ext cx="466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do we interact and combine our resources to achieve our charge?</a:t>
            </a:r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Team goal </a:t>
            </a:r>
          </a:p>
          <a:p>
            <a:pPr lvl="1"/>
            <a:r>
              <a:rPr lang="en-US" sz="2400" dirty="0"/>
              <a:t>What is our charge? </a:t>
            </a:r>
          </a:p>
          <a:p>
            <a:r>
              <a:rPr lang="en-US" sz="2800" dirty="0"/>
              <a:t>Team member expertise, knowledge, skills, abilities</a:t>
            </a:r>
          </a:p>
          <a:p>
            <a:pPr lvl="1"/>
            <a:r>
              <a:rPr lang="en-US" sz="2400" dirty="0"/>
              <a:t>Team members also bring along personality, values</a:t>
            </a:r>
          </a:p>
          <a:p>
            <a:r>
              <a:rPr lang="en-US" sz="2800" dirty="0"/>
              <a:t>Clear roles and responsibilities</a:t>
            </a:r>
          </a:p>
          <a:p>
            <a:pPr lvl="1"/>
            <a:r>
              <a:rPr lang="en-US" sz="2400" dirty="0"/>
              <a:t>Who does what? How do these help us achieve our charge? </a:t>
            </a:r>
          </a:p>
          <a:p>
            <a:r>
              <a:rPr lang="en-US" sz="2800" dirty="0"/>
              <a:t>Size of the team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90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Team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5801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Desirable Characteristics of Improvement Team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3028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078992" y="6589621"/>
            <a:ext cx="7601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https://www.hrsa.gov/sites/default/files/quality/toolbox/508pdfs/improvementteams.pdf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79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Work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Leadership, coordination, communication</a:t>
            </a:r>
          </a:p>
          <a:p>
            <a:r>
              <a:rPr lang="en-US" dirty="0"/>
              <a:t>Trust/psychological safety</a:t>
            </a:r>
          </a:p>
          <a:p>
            <a:pPr lvl="1"/>
            <a:r>
              <a:rPr lang="en-US" dirty="0"/>
              <a:t>Can I safely speak up and be heard on my team? </a:t>
            </a:r>
          </a:p>
          <a:p>
            <a:r>
              <a:rPr lang="en-US" dirty="0"/>
              <a:t>Overcoming shared information bias</a:t>
            </a:r>
          </a:p>
          <a:p>
            <a:pPr lvl="1"/>
            <a:r>
              <a:rPr lang="en-US" dirty="0"/>
              <a:t>Do we only talk about what everyone else already knows about? </a:t>
            </a:r>
          </a:p>
          <a:p>
            <a:r>
              <a:rPr lang="en-US" dirty="0"/>
              <a:t>Conflict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20" y="235961"/>
            <a:ext cx="6164833" cy="6164833"/>
          </a:xfrm>
        </p:spPr>
      </p:pic>
      <p:sp>
        <p:nvSpPr>
          <p:cNvPr id="6" name="TextBox 5"/>
          <p:cNvSpPr txBox="1"/>
          <p:nvPr/>
        </p:nvSpPr>
        <p:spPr>
          <a:xfrm>
            <a:off x="1109472" y="6468523"/>
            <a:ext cx="791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Duffy, M. W., &amp; </a:t>
            </a:r>
            <a:r>
              <a:rPr lang="en-US" sz="1000" dirty="0" err="1"/>
              <a:t>Fosslien</a:t>
            </a:r>
            <a:r>
              <a:rPr lang="en-US" sz="1000" dirty="0"/>
              <a:t>, L. (2020). “The absence of psychological safety.” Cartoon. Retrieved from lizandmollie.com. Permission for use in this presentation received via email on October 13, 2020. </a:t>
            </a:r>
          </a:p>
        </p:txBody>
      </p:sp>
    </p:spTree>
    <p:extLst>
      <p:ext uri="{BB962C8B-B14F-4D97-AF65-F5344CB8AC3E}">
        <p14:creationId xmlns:p14="http://schemas.microsoft.com/office/powerpoint/2010/main" val="3561778667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508</TotalTime>
  <Words>746</Words>
  <Application>Microsoft Office PowerPoint</Application>
  <PresentationFormat>On-screen Show (4:3)</PresentationFormat>
  <Paragraphs>127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NHA PPT template- white NEW</vt:lpstr>
      <vt:lpstr>PowerPoint Presentation</vt:lpstr>
      <vt:lpstr>Learning Objectives</vt:lpstr>
      <vt:lpstr>QI Teams at Multiple Levels</vt:lpstr>
      <vt:lpstr>Components of a High-Performing Team</vt:lpstr>
      <vt:lpstr>Creating the Team</vt:lpstr>
      <vt:lpstr>Improvement Team Members</vt:lpstr>
      <vt:lpstr>Desirable Characteristics of Improvement Team Members</vt:lpstr>
      <vt:lpstr>How We Work Together</vt:lpstr>
      <vt:lpstr>PowerPoint Presentation</vt:lpstr>
      <vt:lpstr>Small Group Discussion</vt:lpstr>
      <vt:lpstr>Leadership Strategies for QI Team Success</vt:lpstr>
      <vt:lpstr>American Society for Quality</vt:lpstr>
      <vt:lpstr>Make the Most of Your Meetings</vt:lpstr>
      <vt:lpstr>Make the Most of Your Meetings</vt:lpstr>
      <vt:lpstr>Small Group Discussion</vt:lpstr>
      <vt:lpstr>Team Performance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Victoria</cp:lastModifiedBy>
  <cp:revision>70</cp:revision>
  <dcterms:created xsi:type="dcterms:W3CDTF">2013-01-22T21:49:12Z</dcterms:created>
  <dcterms:modified xsi:type="dcterms:W3CDTF">2021-06-16T21:40:06Z</dcterms:modified>
</cp:coreProperties>
</file>