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96" r:id="rId3"/>
    <p:sldId id="297" r:id="rId4"/>
    <p:sldId id="261" r:id="rId5"/>
    <p:sldId id="262" r:id="rId6"/>
    <p:sldId id="263" r:id="rId7"/>
    <p:sldId id="264" r:id="rId8"/>
    <p:sldId id="266" r:id="rId9"/>
    <p:sldId id="299" r:id="rId10"/>
    <p:sldId id="265" r:id="rId11"/>
    <p:sldId id="281" r:id="rId12"/>
    <p:sldId id="280" r:id="rId13"/>
    <p:sldId id="267" r:id="rId14"/>
    <p:sldId id="268" r:id="rId15"/>
    <p:sldId id="269" r:id="rId16"/>
    <p:sldId id="270" r:id="rId17"/>
    <p:sldId id="292" r:id="rId18"/>
    <p:sldId id="293" r:id="rId19"/>
    <p:sldId id="29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 id="296"/>
            <p14:sldId id="297"/>
            <p14:sldId id="261"/>
            <p14:sldId id="262"/>
            <p14:sldId id="263"/>
            <p14:sldId id="264"/>
            <p14:sldId id="266"/>
            <p14:sldId id="299"/>
            <p14:sldId id="265"/>
            <p14:sldId id="281"/>
            <p14:sldId id="280"/>
            <p14:sldId id="267"/>
            <p14:sldId id="268"/>
            <p14:sldId id="269"/>
            <p14:sldId id="270"/>
            <p14:sldId id="292"/>
            <p14:sldId id="293"/>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1D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9571" autoAdjust="0"/>
  </p:normalViewPr>
  <p:slideViewPr>
    <p:cSldViewPr>
      <p:cViewPr varScale="1">
        <p:scale>
          <a:sx n="103" d="100"/>
          <a:sy n="103" d="100"/>
        </p:scale>
        <p:origin x="186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6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1.xml.rels><?xml version="1.0" encoding="UTF-8" standalone="yes"?>
<Relationships xmlns="http://schemas.openxmlformats.org/package/2006/relationships"><Relationship Id="rId1" Type="http://schemas.openxmlformats.org/officeDocument/2006/relationships/hyperlink" Target="https://qpp-cm-prod-content.s3.amazonaws.com/uploads/437/2019%20Call%20for%20Measures%20and%20Activities.zip"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qpp-cm-prod-content.s3.amazonaws.com/uploads/437/2019%20Call%20for%20Measures%20and%20Activities.zi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F4884-3829-4760-85A1-0EDE1F3CA51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4943FCE-2C86-4E7F-AD08-2EFB9F676219}">
      <dgm:prSet/>
      <dgm:spPr/>
      <dgm:t>
        <a:bodyPr/>
        <a:lstStyle/>
        <a:p>
          <a:pPr>
            <a:buFont typeface="Arial" panose="020B0604020202020204" pitchFamily="34" charset="0"/>
            <a:buChar char="•"/>
          </a:pPr>
          <a:r>
            <a:rPr lang="en-US" b="0" i="0"/>
            <a:t>Physicians (including doctors of medicine, osteopathy, dental surgery, dental medicine, podiatric medicine, and optometry)</a:t>
          </a:r>
        </a:p>
      </dgm:t>
    </dgm:pt>
    <dgm:pt modelId="{C94C233B-AE1A-4F48-ADF0-427B6014BCE5}" type="parTrans" cxnId="{5DD04DC6-0AAB-4724-BE24-F4B2E3F135E8}">
      <dgm:prSet/>
      <dgm:spPr/>
      <dgm:t>
        <a:bodyPr/>
        <a:lstStyle/>
        <a:p>
          <a:endParaRPr lang="en-US"/>
        </a:p>
      </dgm:t>
    </dgm:pt>
    <dgm:pt modelId="{D895C136-970C-4A2A-A75B-E1593829DFAE}" type="sibTrans" cxnId="{5DD04DC6-0AAB-4724-BE24-F4B2E3F135E8}">
      <dgm:prSet/>
      <dgm:spPr/>
      <dgm:t>
        <a:bodyPr/>
        <a:lstStyle/>
        <a:p>
          <a:endParaRPr lang="en-US"/>
        </a:p>
      </dgm:t>
    </dgm:pt>
    <dgm:pt modelId="{66BA2227-2D2F-4538-A9BA-B97B6FF15AB9}">
      <dgm:prSet/>
      <dgm:spPr/>
      <dgm:t>
        <a:bodyPr/>
        <a:lstStyle/>
        <a:p>
          <a:pPr>
            <a:buFont typeface="Arial" panose="020B0604020202020204" pitchFamily="34" charset="0"/>
            <a:buChar char="•"/>
          </a:pPr>
          <a:r>
            <a:rPr lang="en-US" b="0" i="0"/>
            <a:t>Osteopathic practitioners</a:t>
          </a:r>
        </a:p>
      </dgm:t>
    </dgm:pt>
    <dgm:pt modelId="{FF06C9F7-FC0C-49BC-B349-DA10FF5D6B72}" type="parTrans" cxnId="{A26A5811-4B79-4C82-AA92-27A245902428}">
      <dgm:prSet/>
      <dgm:spPr/>
      <dgm:t>
        <a:bodyPr/>
        <a:lstStyle/>
        <a:p>
          <a:endParaRPr lang="en-US"/>
        </a:p>
      </dgm:t>
    </dgm:pt>
    <dgm:pt modelId="{851DB511-7120-4752-BDE5-A8504C4BB062}" type="sibTrans" cxnId="{A26A5811-4B79-4C82-AA92-27A245902428}">
      <dgm:prSet/>
      <dgm:spPr/>
      <dgm:t>
        <a:bodyPr/>
        <a:lstStyle/>
        <a:p>
          <a:endParaRPr lang="en-US"/>
        </a:p>
      </dgm:t>
    </dgm:pt>
    <dgm:pt modelId="{6E20DCC2-5F8E-4B1C-B33C-D85B0AAE88FE}">
      <dgm:prSet/>
      <dgm:spPr/>
      <dgm:t>
        <a:bodyPr/>
        <a:lstStyle/>
        <a:p>
          <a:pPr>
            <a:buFont typeface="Arial" panose="020B0604020202020204" pitchFamily="34" charset="0"/>
            <a:buChar char="•"/>
          </a:pPr>
          <a:r>
            <a:rPr lang="en-US" b="0" i="0"/>
            <a:t>Chiropractors</a:t>
          </a:r>
        </a:p>
      </dgm:t>
    </dgm:pt>
    <dgm:pt modelId="{F70EDEB2-1A24-48A9-8443-E7FAE6E8D0E7}" type="parTrans" cxnId="{AEA5D856-38E0-43E9-A226-EB9FAAFAB785}">
      <dgm:prSet/>
      <dgm:spPr/>
      <dgm:t>
        <a:bodyPr/>
        <a:lstStyle/>
        <a:p>
          <a:endParaRPr lang="en-US"/>
        </a:p>
      </dgm:t>
    </dgm:pt>
    <dgm:pt modelId="{8C1C073E-6413-4425-8441-4A9CDEA7F6A9}" type="sibTrans" cxnId="{AEA5D856-38E0-43E9-A226-EB9FAAFAB785}">
      <dgm:prSet/>
      <dgm:spPr/>
      <dgm:t>
        <a:bodyPr/>
        <a:lstStyle/>
        <a:p>
          <a:endParaRPr lang="en-US"/>
        </a:p>
      </dgm:t>
    </dgm:pt>
    <dgm:pt modelId="{198A036F-B899-45E2-B812-1D21DCFD4274}">
      <dgm:prSet/>
      <dgm:spPr/>
      <dgm:t>
        <a:bodyPr/>
        <a:lstStyle/>
        <a:p>
          <a:pPr>
            <a:buFont typeface="Arial" panose="020B0604020202020204" pitchFamily="34" charset="0"/>
            <a:buChar char="•"/>
          </a:pPr>
          <a:r>
            <a:rPr lang="en-US" b="0" i="0"/>
            <a:t>Physician assistants</a:t>
          </a:r>
        </a:p>
      </dgm:t>
    </dgm:pt>
    <dgm:pt modelId="{B23E74B0-A35C-476F-8BC7-D191771D3B86}" type="parTrans" cxnId="{A60EA2E4-F420-4254-8989-696F4871C96A}">
      <dgm:prSet/>
      <dgm:spPr/>
      <dgm:t>
        <a:bodyPr/>
        <a:lstStyle/>
        <a:p>
          <a:endParaRPr lang="en-US"/>
        </a:p>
      </dgm:t>
    </dgm:pt>
    <dgm:pt modelId="{3CD7FCE6-0F6F-400E-BC4C-5698400E1EB3}" type="sibTrans" cxnId="{A60EA2E4-F420-4254-8989-696F4871C96A}">
      <dgm:prSet/>
      <dgm:spPr/>
      <dgm:t>
        <a:bodyPr/>
        <a:lstStyle/>
        <a:p>
          <a:endParaRPr lang="en-US"/>
        </a:p>
      </dgm:t>
    </dgm:pt>
    <dgm:pt modelId="{72736B90-31C9-4502-A65A-D5576B8E99F8}">
      <dgm:prSet/>
      <dgm:spPr/>
      <dgm:t>
        <a:bodyPr/>
        <a:lstStyle/>
        <a:p>
          <a:pPr>
            <a:buFont typeface="Arial" panose="020B0604020202020204" pitchFamily="34" charset="0"/>
            <a:buChar char="•"/>
          </a:pPr>
          <a:r>
            <a:rPr lang="en-US" b="0" i="0"/>
            <a:t>Nurse practitioners</a:t>
          </a:r>
        </a:p>
      </dgm:t>
    </dgm:pt>
    <dgm:pt modelId="{BD1797B4-43CA-45BE-9D72-7E01CEFB2716}" type="parTrans" cxnId="{3409271A-6C8D-497A-88ED-4B3F3EC1D958}">
      <dgm:prSet/>
      <dgm:spPr/>
      <dgm:t>
        <a:bodyPr/>
        <a:lstStyle/>
        <a:p>
          <a:endParaRPr lang="en-US"/>
        </a:p>
      </dgm:t>
    </dgm:pt>
    <dgm:pt modelId="{335916FF-696C-458E-8FB9-CD326A0A4910}" type="sibTrans" cxnId="{3409271A-6C8D-497A-88ED-4B3F3EC1D958}">
      <dgm:prSet/>
      <dgm:spPr/>
      <dgm:t>
        <a:bodyPr/>
        <a:lstStyle/>
        <a:p>
          <a:endParaRPr lang="en-US"/>
        </a:p>
      </dgm:t>
    </dgm:pt>
    <dgm:pt modelId="{2E8C6C81-E598-4E7C-BAD1-D1A0618349B0}">
      <dgm:prSet/>
      <dgm:spPr/>
      <dgm:t>
        <a:bodyPr/>
        <a:lstStyle/>
        <a:p>
          <a:pPr>
            <a:buFont typeface="Arial" panose="020B0604020202020204" pitchFamily="34" charset="0"/>
            <a:buChar char="•"/>
          </a:pPr>
          <a:r>
            <a:rPr lang="en-US" b="0" i="0"/>
            <a:t>Clinical nurse specialists</a:t>
          </a:r>
        </a:p>
      </dgm:t>
    </dgm:pt>
    <dgm:pt modelId="{64DFB2BE-18A4-4C9C-95E5-C09573B1D5B3}" type="parTrans" cxnId="{2CAA666D-F550-479E-8FE1-8FD5C90AF824}">
      <dgm:prSet/>
      <dgm:spPr/>
      <dgm:t>
        <a:bodyPr/>
        <a:lstStyle/>
        <a:p>
          <a:endParaRPr lang="en-US"/>
        </a:p>
      </dgm:t>
    </dgm:pt>
    <dgm:pt modelId="{19DA0E92-AD44-45F1-AAAE-2239EC954930}" type="sibTrans" cxnId="{2CAA666D-F550-479E-8FE1-8FD5C90AF824}">
      <dgm:prSet/>
      <dgm:spPr/>
      <dgm:t>
        <a:bodyPr/>
        <a:lstStyle/>
        <a:p>
          <a:endParaRPr lang="en-US"/>
        </a:p>
      </dgm:t>
    </dgm:pt>
    <dgm:pt modelId="{AD3B4626-12B6-40CB-AB14-23AE9077DF04}">
      <dgm:prSet/>
      <dgm:spPr/>
      <dgm:t>
        <a:bodyPr/>
        <a:lstStyle/>
        <a:p>
          <a:pPr>
            <a:buFont typeface="Arial" panose="020B0604020202020204" pitchFamily="34" charset="0"/>
            <a:buChar char="•"/>
          </a:pPr>
          <a:r>
            <a:rPr lang="en-US" b="0" i="0"/>
            <a:t>Certified registered nurse anesthetists</a:t>
          </a:r>
        </a:p>
      </dgm:t>
    </dgm:pt>
    <dgm:pt modelId="{83430224-E988-42EC-B272-46F9313BBF29}" type="parTrans" cxnId="{DD0DE05A-CE61-45AB-A407-88501AECE957}">
      <dgm:prSet/>
      <dgm:spPr/>
      <dgm:t>
        <a:bodyPr/>
        <a:lstStyle/>
        <a:p>
          <a:endParaRPr lang="en-US"/>
        </a:p>
      </dgm:t>
    </dgm:pt>
    <dgm:pt modelId="{E4AA1A3B-67EB-48C3-8E40-DCBA6220AC77}" type="sibTrans" cxnId="{DD0DE05A-CE61-45AB-A407-88501AECE957}">
      <dgm:prSet/>
      <dgm:spPr/>
      <dgm:t>
        <a:bodyPr/>
        <a:lstStyle/>
        <a:p>
          <a:endParaRPr lang="en-US"/>
        </a:p>
      </dgm:t>
    </dgm:pt>
    <dgm:pt modelId="{8218AD06-1C6C-4688-8C83-DFDDF057B927}">
      <dgm:prSet/>
      <dgm:spPr/>
      <dgm:t>
        <a:bodyPr/>
        <a:lstStyle/>
        <a:p>
          <a:pPr>
            <a:buFont typeface="Arial" panose="020B0604020202020204" pitchFamily="34" charset="0"/>
            <a:buChar char="•"/>
          </a:pPr>
          <a:r>
            <a:rPr lang="en-US" b="0" i="0"/>
            <a:t>Physical therapists</a:t>
          </a:r>
        </a:p>
      </dgm:t>
    </dgm:pt>
    <dgm:pt modelId="{E778A28D-5DCA-47F9-831A-8027EE07704C}" type="parTrans" cxnId="{8D533186-2465-48C3-80BD-DE14F4AB786A}">
      <dgm:prSet/>
      <dgm:spPr/>
      <dgm:t>
        <a:bodyPr/>
        <a:lstStyle/>
        <a:p>
          <a:endParaRPr lang="en-US"/>
        </a:p>
      </dgm:t>
    </dgm:pt>
    <dgm:pt modelId="{0AAEF092-A6C8-4827-B35F-80B2DA323900}" type="sibTrans" cxnId="{8D533186-2465-48C3-80BD-DE14F4AB786A}">
      <dgm:prSet/>
      <dgm:spPr/>
      <dgm:t>
        <a:bodyPr/>
        <a:lstStyle/>
        <a:p>
          <a:endParaRPr lang="en-US"/>
        </a:p>
      </dgm:t>
    </dgm:pt>
    <dgm:pt modelId="{55FF40F8-74BA-424A-A63A-1077D37DFB82}">
      <dgm:prSet/>
      <dgm:spPr/>
      <dgm:t>
        <a:bodyPr/>
        <a:lstStyle/>
        <a:p>
          <a:pPr>
            <a:buFont typeface="Arial" panose="020B0604020202020204" pitchFamily="34" charset="0"/>
            <a:buChar char="•"/>
          </a:pPr>
          <a:r>
            <a:rPr lang="en-US" b="0" i="0"/>
            <a:t>Occupational therapists</a:t>
          </a:r>
        </a:p>
      </dgm:t>
    </dgm:pt>
    <dgm:pt modelId="{D330EC5B-1A8D-4B7D-B15B-07BD90BF126E}" type="parTrans" cxnId="{AAA2C3D2-0F87-4240-88F9-D7D68EE1B36A}">
      <dgm:prSet/>
      <dgm:spPr/>
      <dgm:t>
        <a:bodyPr/>
        <a:lstStyle/>
        <a:p>
          <a:endParaRPr lang="en-US"/>
        </a:p>
      </dgm:t>
    </dgm:pt>
    <dgm:pt modelId="{2C049F70-EA31-403D-A7A5-4D97258C6D53}" type="sibTrans" cxnId="{AAA2C3D2-0F87-4240-88F9-D7D68EE1B36A}">
      <dgm:prSet/>
      <dgm:spPr/>
      <dgm:t>
        <a:bodyPr/>
        <a:lstStyle/>
        <a:p>
          <a:endParaRPr lang="en-US"/>
        </a:p>
      </dgm:t>
    </dgm:pt>
    <dgm:pt modelId="{22EF78E6-2B33-4592-935A-FDDC1F272524}">
      <dgm:prSet/>
      <dgm:spPr/>
      <dgm:t>
        <a:bodyPr/>
        <a:lstStyle/>
        <a:p>
          <a:pPr>
            <a:buFont typeface="Arial" panose="020B0604020202020204" pitchFamily="34" charset="0"/>
            <a:buChar char="•"/>
          </a:pPr>
          <a:r>
            <a:rPr lang="en-US" b="0" i="0"/>
            <a:t>Clinical psychologists</a:t>
          </a:r>
        </a:p>
      </dgm:t>
    </dgm:pt>
    <dgm:pt modelId="{0DA4F8AE-80F7-48FD-A6D6-9CB98B285CB6}" type="parTrans" cxnId="{F2C82012-DA4E-4672-96BB-9EA7CF86267A}">
      <dgm:prSet/>
      <dgm:spPr/>
      <dgm:t>
        <a:bodyPr/>
        <a:lstStyle/>
        <a:p>
          <a:endParaRPr lang="en-US"/>
        </a:p>
      </dgm:t>
    </dgm:pt>
    <dgm:pt modelId="{6675A745-6914-4AD9-BE33-13A76BCBEF88}" type="sibTrans" cxnId="{F2C82012-DA4E-4672-96BB-9EA7CF86267A}">
      <dgm:prSet/>
      <dgm:spPr/>
      <dgm:t>
        <a:bodyPr/>
        <a:lstStyle/>
        <a:p>
          <a:endParaRPr lang="en-US"/>
        </a:p>
      </dgm:t>
    </dgm:pt>
    <dgm:pt modelId="{1F081868-DAB1-4C60-9921-175C0E985272}">
      <dgm:prSet/>
      <dgm:spPr/>
      <dgm:t>
        <a:bodyPr/>
        <a:lstStyle/>
        <a:p>
          <a:pPr>
            <a:buFont typeface="Arial" panose="020B0604020202020204" pitchFamily="34" charset="0"/>
            <a:buChar char="•"/>
          </a:pPr>
          <a:r>
            <a:rPr lang="en-US" b="0" i="0"/>
            <a:t>Qualified speech-language pathologists</a:t>
          </a:r>
        </a:p>
      </dgm:t>
    </dgm:pt>
    <dgm:pt modelId="{EF8BF886-440E-46D9-82D9-8A42784B3F50}" type="parTrans" cxnId="{8573ADE4-203B-4386-A5D9-D69228522D76}">
      <dgm:prSet/>
      <dgm:spPr/>
      <dgm:t>
        <a:bodyPr/>
        <a:lstStyle/>
        <a:p>
          <a:endParaRPr lang="en-US"/>
        </a:p>
      </dgm:t>
    </dgm:pt>
    <dgm:pt modelId="{B0C61F81-4CC1-40A7-9998-23275275DE4F}" type="sibTrans" cxnId="{8573ADE4-203B-4386-A5D9-D69228522D76}">
      <dgm:prSet/>
      <dgm:spPr/>
      <dgm:t>
        <a:bodyPr/>
        <a:lstStyle/>
        <a:p>
          <a:endParaRPr lang="en-US"/>
        </a:p>
      </dgm:t>
    </dgm:pt>
    <dgm:pt modelId="{8773DF36-7C18-4E39-9944-4BE5D775994F}">
      <dgm:prSet/>
      <dgm:spPr/>
      <dgm:t>
        <a:bodyPr/>
        <a:lstStyle/>
        <a:p>
          <a:pPr>
            <a:buFont typeface="Arial" panose="020B0604020202020204" pitchFamily="34" charset="0"/>
            <a:buChar char="•"/>
          </a:pPr>
          <a:r>
            <a:rPr lang="en-US" b="0" i="0"/>
            <a:t>Qualified audiologists</a:t>
          </a:r>
        </a:p>
      </dgm:t>
    </dgm:pt>
    <dgm:pt modelId="{E101FDC4-F9A5-4C4E-987C-7E072B879C73}" type="parTrans" cxnId="{0F95D8A5-A024-4B0C-A799-D474610DC3A2}">
      <dgm:prSet/>
      <dgm:spPr/>
      <dgm:t>
        <a:bodyPr/>
        <a:lstStyle/>
        <a:p>
          <a:endParaRPr lang="en-US"/>
        </a:p>
      </dgm:t>
    </dgm:pt>
    <dgm:pt modelId="{FE286678-8C94-4F96-AB8A-760AF67DFFEF}" type="sibTrans" cxnId="{0F95D8A5-A024-4B0C-A799-D474610DC3A2}">
      <dgm:prSet/>
      <dgm:spPr/>
      <dgm:t>
        <a:bodyPr/>
        <a:lstStyle/>
        <a:p>
          <a:endParaRPr lang="en-US"/>
        </a:p>
      </dgm:t>
    </dgm:pt>
    <dgm:pt modelId="{C82069B5-9F3A-46C2-AB23-479FA4EB6F46}">
      <dgm:prSet/>
      <dgm:spPr/>
      <dgm:t>
        <a:bodyPr/>
        <a:lstStyle/>
        <a:p>
          <a:pPr>
            <a:buFont typeface="Arial" panose="020B0604020202020204" pitchFamily="34" charset="0"/>
            <a:buChar char="•"/>
          </a:pPr>
          <a:r>
            <a:rPr lang="en-US" b="0" i="0"/>
            <a:t>Registered dietitians or nutrition professionals</a:t>
          </a:r>
        </a:p>
      </dgm:t>
    </dgm:pt>
    <dgm:pt modelId="{1E47BB46-1423-4654-B4F2-E99A3D9EBB9D}" type="parTrans" cxnId="{1A729D3F-BAEE-46AB-9228-76152BA78811}">
      <dgm:prSet/>
      <dgm:spPr/>
      <dgm:t>
        <a:bodyPr/>
        <a:lstStyle/>
        <a:p>
          <a:endParaRPr lang="en-US"/>
        </a:p>
      </dgm:t>
    </dgm:pt>
    <dgm:pt modelId="{6B94383C-75CA-4A2E-A05B-FF97E9B98FA6}" type="sibTrans" cxnId="{1A729D3F-BAEE-46AB-9228-76152BA78811}">
      <dgm:prSet/>
      <dgm:spPr/>
      <dgm:t>
        <a:bodyPr/>
        <a:lstStyle/>
        <a:p>
          <a:endParaRPr lang="en-US"/>
        </a:p>
      </dgm:t>
    </dgm:pt>
    <dgm:pt modelId="{E014F273-4E46-4F57-B141-FC0955F933D3}" type="pres">
      <dgm:prSet presAssocID="{508F4884-3829-4760-85A1-0EDE1F3CA510}" presName="vert0" presStyleCnt="0">
        <dgm:presLayoutVars>
          <dgm:dir/>
          <dgm:animOne val="branch"/>
          <dgm:animLvl val="lvl"/>
        </dgm:presLayoutVars>
      </dgm:prSet>
      <dgm:spPr/>
    </dgm:pt>
    <dgm:pt modelId="{73ABBCF7-E0FA-4009-9923-258E5BC87962}" type="pres">
      <dgm:prSet presAssocID="{B4943FCE-2C86-4E7F-AD08-2EFB9F676219}" presName="thickLine" presStyleLbl="alignNode1" presStyleIdx="0" presStyleCnt="13"/>
      <dgm:spPr/>
    </dgm:pt>
    <dgm:pt modelId="{AA3C0444-95AE-46FC-815E-757A7BC9DCA6}" type="pres">
      <dgm:prSet presAssocID="{B4943FCE-2C86-4E7F-AD08-2EFB9F676219}" presName="horz1" presStyleCnt="0"/>
      <dgm:spPr/>
    </dgm:pt>
    <dgm:pt modelId="{0167A89F-07FC-49A9-B350-B45919CCA9B0}" type="pres">
      <dgm:prSet presAssocID="{B4943FCE-2C86-4E7F-AD08-2EFB9F676219}" presName="tx1" presStyleLbl="revTx" presStyleIdx="0" presStyleCnt="13"/>
      <dgm:spPr/>
    </dgm:pt>
    <dgm:pt modelId="{6B45DF0E-91A8-4F6F-BDA3-A4E73DBBAA9B}" type="pres">
      <dgm:prSet presAssocID="{B4943FCE-2C86-4E7F-AD08-2EFB9F676219}" presName="vert1" presStyleCnt="0"/>
      <dgm:spPr/>
    </dgm:pt>
    <dgm:pt modelId="{B8B5694E-302E-4486-97A5-FC0A881419CA}" type="pres">
      <dgm:prSet presAssocID="{66BA2227-2D2F-4538-A9BA-B97B6FF15AB9}" presName="thickLine" presStyleLbl="alignNode1" presStyleIdx="1" presStyleCnt="13"/>
      <dgm:spPr/>
    </dgm:pt>
    <dgm:pt modelId="{326D8C23-CF21-4F87-ABE0-0980255F94EA}" type="pres">
      <dgm:prSet presAssocID="{66BA2227-2D2F-4538-A9BA-B97B6FF15AB9}" presName="horz1" presStyleCnt="0"/>
      <dgm:spPr/>
    </dgm:pt>
    <dgm:pt modelId="{9DDF956C-D373-46F4-A584-29F6EC157C04}" type="pres">
      <dgm:prSet presAssocID="{66BA2227-2D2F-4538-A9BA-B97B6FF15AB9}" presName="tx1" presStyleLbl="revTx" presStyleIdx="1" presStyleCnt="13"/>
      <dgm:spPr/>
    </dgm:pt>
    <dgm:pt modelId="{3D6AEA15-0DE0-44ED-993D-2322F59B3343}" type="pres">
      <dgm:prSet presAssocID="{66BA2227-2D2F-4538-A9BA-B97B6FF15AB9}" presName="vert1" presStyleCnt="0"/>
      <dgm:spPr/>
    </dgm:pt>
    <dgm:pt modelId="{48DF0449-2E41-4CA1-9A32-C6E4471A121A}" type="pres">
      <dgm:prSet presAssocID="{6E20DCC2-5F8E-4B1C-B33C-D85B0AAE88FE}" presName="thickLine" presStyleLbl="alignNode1" presStyleIdx="2" presStyleCnt="13"/>
      <dgm:spPr/>
    </dgm:pt>
    <dgm:pt modelId="{D4C31D51-12D0-4FEB-9306-DF90862E1EC4}" type="pres">
      <dgm:prSet presAssocID="{6E20DCC2-5F8E-4B1C-B33C-D85B0AAE88FE}" presName="horz1" presStyleCnt="0"/>
      <dgm:spPr/>
    </dgm:pt>
    <dgm:pt modelId="{497DFDF1-5F0A-4CB2-8DF3-1774C8B80CDD}" type="pres">
      <dgm:prSet presAssocID="{6E20DCC2-5F8E-4B1C-B33C-D85B0AAE88FE}" presName="tx1" presStyleLbl="revTx" presStyleIdx="2" presStyleCnt="13"/>
      <dgm:spPr/>
    </dgm:pt>
    <dgm:pt modelId="{9C6225E1-CC96-457A-90FF-179F7E47DA7C}" type="pres">
      <dgm:prSet presAssocID="{6E20DCC2-5F8E-4B1C-B33C-D85B0AAE88FE}" presName="vert1" presStyleCnt="0"/>
      <dgm:spPr/>
    </dgm:pt>
    <dgm:pt modelId="{1192F8BF-A83C-44EC-9D23-5E8D4BEF450E}" type="pres">
      <dgm:prSet presAssocID="{198A036F-B899-45E2-B812-1D21DCFD4274}" presName="thickLine" presStyleLbl="alignNode1" presStyleIdx="3" presStyleCnt="13"/>
      <dgm:spPr/>
    </dgm:pt>
    <dgm:pt modelId="{6FDE69D2-B1E9-4E97-8930-B9B68FEED7A9}" type="pres">
      <dgm:prSet presAssocID="{198A036F-B899-45E2-B812-1D21DCFD4274}" presName="horz1" presStyleCnt="0"/>
      <dgm:spPr/>
    </dgm:pt>
    <dgm:pt modelId="{72621E3D-2C11-4A4B-97D1-74E60C299030}" type="pres">
      <dgm:prSet presAssocID="{198A036F-B899-45E2-B812-1D21DCFD4274}" presName="tx1" presStyleLbl="revTx" presStyleIdx="3" presStyleCnt="13"/>
      <dgm:spPr/>
    </dgm:pt>
    <dgm:pt modelId="{7717F205-125A-4CE3-9A72-01AE0F6D21A6}" type="pres">
      <dgm:prSet presAssocID="{198A036F-B899-45E2-B812-1D21DCFD4274}" presName="vert1" presStyleCnt="0"/>
      <dgm:spPr/>
    </dgm:pt>
    <dgm:pt modelId="{FF9E98BA-7AFD-4A77-90F0-D5D5ACD612D7}" type="pres">
      <dgm:prSet presAssocID="{72736B90-31C9-4502-A65A-D5576B8E99F8}" presName="thickLine" presStyleLbl="alignNode1" presStyleIdx="4" presStyleCnt="13"/>
      <dgm:spPr/>
    </dgm:pt>
    <dgm:pt modelId="{C71E6CF2-A2D1-4696-95C5-72DB6D247664}" type="pres">
      <dgm:prSet presAssocID="{72736B90-31C9-4502-A65A-D5576B8E99F8}" presName="horz1" presStyleCnt="0"/>
      <dgm:spPr/>
    </dgm:pt>
    <dgm:pt modelId="{7AE22BF2-1968-4969-BC99-22AB9F4E307C}" type="pres">
      <dgm:prSet presAssocID="{72736B90-31C9-4502-A65A-D5576B8E99F8}" presName="tx1" presStyleLbl="revTx" presStyleIdx="4" presStyleCnt="13"/>
      <dgm:spPr/>
    </dgm:pt>
    <dgm:pt modelId="{A0312B94-567B-4737-9FF9-92EEBCF20288}" type="pres">
      <dgm:prSet presAssocID="{72736B90-31C9-4502-A65A-D5576B8E99F8}" presName="vert1" presStyleCnt="0"/>
      <dgm:spPr/>
    </dgm:pt>
    <dgm:pt modelId="{48DEB8B0-A268-45ED-B0AB-F7F1A0AD3EA3}" type="pres">
      <dgm:prSet presAssocID="{2E8C6C81-E598-4E7C-BAD1-D1A0618349B0}" presName="thickLine" presStyleLbl="alignNode1" presStyleIdx="5" presStyleCnt="13"/>
      <dgm:spPr/>
    </dgm:pt>
    <dgm:pt modelId="{52430F53-5189-46FE-90C6-1AC78A9ACE91}" type="pres">
      <dgm:prSet presAssocID="{2E8C6C81-E598-4E7C-BAD1-D1A0618349B0}" presName="horz1" presStyleCnt="0"/>
      <dgm:spPr/>
    </dgm:pt>
    <dgm:pt modelId="{65A7F731-BA78-4CBF-8FD7-592435D46171}" type="pres">
      <dgm:prSet presAssocID="{2E8C6C81-E598-4E7C-BAD1-D1A0618349B0}" presName="tx1" presStyleLbl="revTx" presStyleIdx="5" presStyleCnt="13"/>
      <dgm:spPr/>
    </dgm:pt>
    <dgm:pt modelId="{3F7B045F-F91E-4653-B7C7-17FE818931FE}" type="pres">
      <dgm:prSet presAssocID="{2E8C6C81-E598-4E7C-BAD1-D1A0618349B0}" presName="vert1" presStyleCnt="0"/>
      <dgm:spPr/>
    </dgm:pt>
    <dgm:pt modelId="{63B1C8B4-5BDD-40E8-A4A6-6E06CD92E352}" type="pres">
      <dgm:prSet presAssocID="{AD3B4626-12B6-40CB-AB14-23AE9077DF04}" presName="thickLine" presStyleLbl="alignNode1" presStyleIdx="6" presStyleCnt="13"/>
      <dgm:spPr/>
    </dgm:pt>
    <dgm:pt modelId="{A347AEFE-372F-4DAA-BD96-EC482ED6551D}" type="pres">
      <dgm:prSet presAssocID="{AD3B4626-12B6-40CB-AB14-23AE9077DF04}" presName="horz1" presStyleCnt="0"/>
      <dgm:spPr/>
    </dgm:pt>
    <dgm:pt modelId="{558BA0A5-0E3A-47C2-A4D9-35CAFF0CB506}" type="pres">
      <dgm:prSet presAssocID="{AD3B4626-12B6-40CB-AB14-23AE9077DF04}" presName="tx1" presStyleLbl="revTx" presStyleIdx="6" presStyleCnt="13"/>
      <dgm:spPr/>
    </dgm:pt>
    <dgm:pt modelId="{0B5BB5E0-A319-4F22-BD13-253ECE5FF87E}" type="pres">
      <dgm:prSet presAssocID="{AD3B4626-12B6-40CB-AB14-23AE9077DF04}" presName="vert1" presStyleCnt="0"/>
      <dgm:spPr/>
    </dgm:pt>
    <dgm:pt modelId="{0FF5EFC8-AF70-4CE4-8FC1-9CC7C4237A76}" type="pres">
      <dgm:prSet presAssocID="{8218AD06-1C6C-4688-8C83-DFDDF057B927}" presName="thickLine" presStyleLbl="alignNode1" presStyleIdx="7" presStyleCnt="13"/>
      <dgm:spPr/>
    </dgm:pt>
    <dgm:pt modelId="{B1907F00-2795-4E3A-B871-DFCDC1CB253B}" type="pres">
      <dgm:prSet presAssocID="{8218AD06-1C6C-4688-8C83-DFDDF057B927}" presName="horz1" presStyleCnt="0"/>
      <dgm:spPr/>
    </dgm:pt>
    <dgm:pt modelId="{F1C2E93C-7998-4265-BDEF-8C6AAE6D8C89}" type="pres">
      <dgm:prSet presAssocID="{8218AD06-1C6C-4688-8C83-DFDDF057B927}" presName="tx1" presStyleLbl="revTx" presStyleIdx="7" presStyleCnt="13"/>
      <dgm:spPr/>
    </dgm:pt>
    <dgm:pt modelId="{8701C892-CAC5-4860-9AA8-64C3A30B839B}" type="pres">
      <dgm:prSet presAssocID="{8218AD06-1C6C-4688-8C83-DFDDF057B927}" presName="vert1" presStyleCnt="0"/>
      <dgm:spPr/>
    </dgm:pt>
    <dgm:pt modelId="{2A1BF304-D237-42F7-A90E-3312CC35DE5A}" type="pres">
      <dgm:prSet presAssocID="{55FF40F8-74BA-424A-A63A-1077D37DFB82}" presName="thickLine" presStyleLbl="alignNode1" presStyleIdx="8" presStyleCnt="13"/>
      <dgm:spPr/>
    </dgm:pt>
    <dgm:pt modelId="{ED280F33-E9D8-48BD-A71A-7086D2308503}" type="pres">
      <dgm:prSet presAssocID="{55FF40F8-74BA-424A-A63A-1077D37DFB82}" presName="horz1" presStyleCnt="0"/>
      <dgm:spPr/>
    </dgm:pt>
    <dgm:pt modelId="{42539E63-8BF5-4333-9ADC-B3D82AB1A1EB}" type="pres">
      <dgm:prSet presAssocID="{55FF40F8-74BA-424A-A63A-1077D37DFB82}" presName="tx1" presStyleLbl="revTx" presStyleIdx="8" presStyleCnt="13"/>
      <dgm:spPr/>
    </dgm:pt>
    <dgm:pt modelId="{47010FD4-D9E4-4299-BCCC-E0EFDE698FAB}" type="pres">
      <dgm:prSet presAssocID="{55FF40F8-74BA-424A-A63A-1077D37DFB82}" presName="vert1" presStyleCnt="0"/>
      <dgm:spPr/>
    </dgm:pt>
    <dgm:pt modelId="{704E25E5-045C-4D45-97DA-02B55F53B19A}" type="pres">
      <dgm:prSet presAssocID="{22EF78E6-2B33-4592-935A-FDDC1F272524}" presName="thickLine" presStyleLbl="alignNode1" presStyleIdx="9" presStyleCnt="13"/>
      <dgm:spPr/>
    </dgm:pt>
    <dgm:pt modelId="{45DCFE75-EE9B-4AE6-9D37-E4DC123BC9E9}" type="pres">
      <dgm:prSet presAssocID="{22EF78E6-2B33-4592-935A-FDDC1F272524}" presName="horz1" presStyleCnt="0"/>
      <dgm:spPr/>
    </dgm:pt>
    <dgm:pt modelId="{A4564CF4-3E58-4B35-93D8-532C7CF81BE1}" type="pres">
      <dgm:prSet presAssocID="{22EF78E6-2B33-4592-935A-FDDC1F272524}" presName="tx1" presStyleLbl="revTx" presStyleIdx="9" presStyleCnt="13"/>
      <dgm:spPr/>
    </dgm:pt>
    <dgm:pt modelId="{D01BFBBA-51C2-4D3E-9EA3-5533A9FEDAD6}" type="pres">
      <dgm:prSet presAssocID="{22EF78E6-2B33-4592-935A-FDDC1F272524}" presName="vert1" presStyleCnt="0"/>
      <dgm:spPr/>
    </dgm:pt>
    <dgm:pt modelId="{2D1507E1-3890-40A4-BA12-76DD92A6D108}" type="pres">
      <dgm:prSet presAssocID="{1F081868-DAB1-4C60-9921-175C0E985272}" presName="thickLine" presStyleLbl="alignNode1" presStyleIdx="10" presStyleCnt="13"/>
      <dgm:spPr/>
    </dgm:pt>
    <dgm:pt modelId="{C5DEFBB9-11D6-4CA3-A4E1-69768652829C}" type="pres">
      <dgm:prSet presAssocID="{1F081868-DAB1-4C60-9921-175C0E985272}" presName="horz1" presStyleCnt="0"/>
      <dgm:spPr/>
    </dgm:pt>
    <dgm:pt modelId="{4D0B2740-F33A-4ECF-BF71-70B880737BF4}" type="pres">
      <dgm:prSet presAssocID="{1F081868-DAB1-4C60-9921-175C0E985272}" presName="tx1" presStyleLbl="revTx" presStyleIdx="10" presStyleCnt="13"/>
      <dgm:spPr/>
    </dgm:pt>
    <dgm:pt modelId="{2CBA50E1-6F36-4155-BE03-449944B5D233}" type="pres">
      <dgm:prSet presAssocID="{1F081868-DAB1-4C60-9921-175C0E985272}" presName="vert1" presStyleCnt="0"/>
      <dgm:spPr/>
    </dgm:pt>
    <dgm:pt modelId="{E552AE0B-FA1D-4D7D-8C01-190BF08CB8E5}" type="pres">
      <dgm:prSet presAssocID="{8773DF36-7C18-4E39-9944-4BE5D775994F}" presName="thickLine" presStyleLbl="alignNode1" presStyleIdx="11" presStyleCnt="13"/>
      <dgm:spPr/>
    </dgm:pt>
    <dgm:pt modelId="{1545127F-F0C7-436B-9B51-A53968B7573F}" type="pres">
      <dgm:prSet presAssocID="{8773DF36-7C18-4E39-9944-4BE5D775994F}" presName="horz1" presStyleCnt="0"/>
      <dgm:spPr/>
    </dgm:pt>
    <dgm:pt modelId="{489C9FDB-F5CD-48F9-A24D-8E63C17A8B38}" type="pres">
      <dgm:prSet presAssocID="{8773DF36-7C18-4E39-9944-4BE5D775994F}" presName="tx1" presStyleLbl="revTx" presStyleIdx="11" presStyleCnt="13"/>
      <dgm:spPr/>
    </dgm:pt>
    <dgm:pt modelId="{3E14B6DC-AE9D-4664-9FD7-9725CF80B760}" type="pres">
      <dgm:prSet presAssocID="{8773DF36-7C18-4E39-9944-4BE5D775994F}" presName="vert1" presStyleCnt="0"/>
      <dgm:spPr/>
    </dgm:pt>
    <dgm:pt modelId="{D4EF917D-6EE6-4B70-8AD1-E8A4B8EFA671}" type="pres">
      <dgm:prSet presAssocID="{C82069B5-9F3A-46C2-AB23-479FA4EB6F46}" presName="thickLine" presStyleLbl="alignNode1" presStyleIdx="12" presStyleCnt="13"/>
      <dgm:spPr/>
    </dgm:pt>
    <dgm:pt modelId="{2909D92D-AE1B-4938-A31D-85661A5A43EB}" type="pres">
      <dgm:prSet presAssocID="{C82069B5-9F3A-46C2-AB23-479FA4EB6F46}" presName="horz1" presStyleCnt="0"/>
      <dgm:spPr/>
    </dgm:pt>
    <dgm:pt modelId="{58C0EE97-F528-4919-9FDF-94E76B6FAB1D}" type="pres">
      <dgm:prSet presAssocID="{C82069B5-9F3A-46C2-AB23-479FA4EB6F46}" presName="tx1" presStyleLbl="revTx" presStyleIdx="12" presStyleCnt="13"/>
      <dgm:spPr/>
    </dgm:pt>
    <dgm:pt modelId="{B7450D63-29E6-4B01-9AE3-3BE1329F8885}" type="pres">
      <dgm:prSet presAssocID="{C82069B5-9F3A-46C2-AB23-479FA4EB6F46}" presName="vert1" presStyleCnt="0"/>
      <dgm:spPr/>
    </dgm:pt>
  </dgm:ptLst>
  <dgm:cxnLst>
    <dgm:cxn modelId="{5A48FB07-A87B-495A-A043-D880C1E01C2B}" type="presOf" srcId="{55FF40F8-74BA-424A-A63A-1077D37DFB82}" destId="{42539E63-8BF5-4333-9ADC-B3D82AB1A1EB}" srcOrd="0" destOrd="0" presId="urn:microsoft.com/office/officeart/2008/layout/LinedList"/>
    <dgm:cxn modelId="{A26A5811-4B79-4C82-AA92-27A245902428}" srcId="{508F4884-3829-4760-85A1-0EDE1F3CA510}" destId="{66BA2227-2D2F-4538-A9BA-B97B6FF15AB9}" srcOrd="1" destOrd="0" parTransId="{FF06C9F7-FC0C-49BC-B349-DA10FF5D6B72}" sibTransId="{851DB511-7120-4752-BDE5-A8504C4BB062}"/>
    <dgm:cxn modelId="{F2C82012-DA4E-4672-96BB-9EA7CF86267A}" srcId="{508F4884-3829-4760-85A1-0EDE1F3CA510}" destId="{22EF78E6-2B33-4592-935A-FDDC1F272524}" srcOrd="9" destOrd="0" parTransId="{0DA4F8AE-80F7-48FD-A6D6-9CB98B285CB6}" sibTransId="{6675A745-6914-4AD9-BE33-13A76BCBEF88}"/>
    <dgm:cxn modelId="{7500B219-1884-4904-9404-F380E7BF4A6C}" type="presOf" srcId="{C82069B5-9F3A-46C2-AB23-479FA4EB6F46}" destId="{58C0EE97-F528-4919-9FDF-94E76B6FAB1D}" srcOrd="0" destOrd="0" presId="urn:microsoft.com/office/officeart/2008/layout/LinedList"/>
    <dgm:cxn modelId="{3409271A-6C8D-497A-88ED-4B3F3EC1D958}" srcId="{508F4884-3829-4760-85A1-0EDE1F3CA510}" destId="{72736B90-31C9-4502-A65A-D5576B8E99F8}" srcOrd="4" destOrd="0" parTransId="{BD1797B4-43CA-45BE-9D72-7E01CEFB2716}" sibTransId="{335916FF-696C-458E-8FB9-CD326A0A4910}"/>
    <dgm:cxn modelId="{F0253A1E-BF03-4DC3-B910-9C7052574B0F}" type="presOf" srcId="{1F081868-DAB1-4C60-9921-175C0E985272}" destId="{4D0B2740-F33A-4ECF-BF71-70B880737BF4}" srcOrd="0" destOrd="0" presId="urn:microsoft.com/office/officeart/2008/layout/LinedList"/>
    <dgm:cxn modelId="{1A729D3F-BAEE-46AB-9228-76152BA78811}" srcId="{508F4884-3829-4760-85A1-0EDE1F3CA510}" destId="{C82069B5-9F3A-46C2-AB23-479FA4EB6F46}" srcOrd="12" destOrd="0" parTransId="{1E47BB46-1423-4654-B4F2-E99A3D9EBB9D}" sibTransId="{6B94383C-75CA-4A2E-A05B-FF97E9B98FA6}"/>
    <dgm:cxn modelId="{BF02DB5C-1C6B-49F8-A173-F145E9206BBB}" type="presOf" srcId="{198A036F-B899-45E2-B812-1D21DCFD4274}" destId="{72621E3D-2C11-4A4B-97D1-74E60C299030}" srcOrd="0" destOrd="0" presId="urn:microsoft.com/office/officeart/2008/layout/LinedList"/>
    <dgm:cxn modelId="{E4345343-0823-4E01-A264-D952B7762C93}" type="presOf" srcId="{22EF78E6-2B33-4592-935A-FDDC1F272524}" destId="{A4564CF4-3E58-4B35-93D8-532C7CF81BE1}" srcOrd="0" destOrd="0" presId="urn:microsoft.com/office/officeart/2008/layout/LinedList"/>
    <dgm:cxn modelId="{2CAA666D-F550-479E-8FE1-8FD5C90AF824}" srcId="{508F4884-3829-4760-85A1-0EDE1F3CA510}" destId="{2E8C6C81-E598-4E7C-BAD1-D1A0618349B0}" srcOrd="5" destOrd="0" parTransId="{64DFB2BE-18A4-4C9C-95E5-C09573B1D5B3}" sibTransId="{19DA0E92-AD44-45F1-AAAE-2239EC954930}"/>
    <dgm:cxn modelId="{E705D76D-53B9-4F09-BD56-CA8EC0950984}" type="presOf" srcId="{2E8C6C81-E598-4E7C-BAD1-D1A0618349B0}" destId="{65A7F731-BA78-4CBF-8FD7-592435D46171}" srcOrd="0" destOrd="0" presId="urn:microsoft.com/office/officeart/2008/layout/LinedList"/>
    <dgm:cxn modelId="{AEA5D856-38E0-43E9-A226-EB9FAAFAB785}" srcId="{508F4884-3829-4760-85A1-0EDE1F3CA510}" destId="{6E20DCC2-5F8E-4B1C-B33C-D85B0AAE88FE}" srcOrd="2" destOrd="0" parTransId="{F70EDEB2-1A24-48A9-8443-E7FAE6E8D0E7}" sibTransId="{8C1C073E-6413-4425-8441-4A9CDEA7F6A9}"/>
    <dgm:cxn modelId="{07890B78-114C-4E16-886B-421A866AAF5E}" type="presOf" srcId="{B4943FCE-2C86-4E7F-AD08-2EFB9F676219}" destId="{0167A89F-07FC-49A9-B350-B45919CCA9B0}" srcOrd="0" destOrd="0" presId="urn:microsoft.com/office/officeart/2008/layout/LinedList"/>
    <dgm:cxn modelId="{A1937458-B3B3-408C-A80F-BED3026B3CE7}" type="presOf" srcId="{66BA2227-2D2F-4538-A9BA-B97B6FF15AB9}" destId="{9DDF956C-D373-46F4-A584-29F6EC157C04}" srcOrd="0" destOrd="0" presId="urn:microsoft.com/office/officeart/2008/layout/LinedList"/>
    <dgm:cxn modelId="{DD0DE05A-CE61-45AB-A407-88501AECE957}" srcId="{508F4884-3829-4760-85A1-0EDE1F3CA510}" destId="{AD3B4626-12B6-40CB-AB14-23AE9077DF04}" srcOrd="6" destOrd="0" parTransId="{83430224-E988-42EC-B272-46F9313BBF29}" sibTransId="{E4AA1A3B-67EB-48C3-8E40-DCBA6220AC77}"/>
    <dgm:cxn modelId="{8D533186-2465-48C3-80BD-DE14F4AB786A}" srcId="{508F4884-3829-4760-85A1-0EDE1F3CA510}" destId="{8218AD06-1C6C-4688-8C83-DFDDF057B927}" srcOrd="7" destOrd="0" parTransId="{E778A28D-5DCA-47F9-831A-8027EE07704C}" sibTransId="{0AAEF092-A6C8-4827-B35F-80B2DA323900}"/>
    <dgm:cxn modelId="{27CC999A-AFA4-4786-A8B1-AD774CB7350F}" type="presOf" srcId="{AD3B4626-12B6-40CB-AB14-23AE9077DF04}" destId="{558BA0A5-0E3A-47C2-A4D9-35CAFF0CB506}" srcOrd="0" destOrd="0" presId="urn:microsoft.com/office/officeart/2008/layout/LinedList"/>
    <dgm:cxn modelId="{D199A19F-6226-43E7-BB6B-E80ED3ACFD3B}" type="presOf" srcId="{8773DF36-7C18-4E39-9944-4BE5D775994F}" destId="{489C9FDB-F5CD-48F9-A24D-8E63C17A8B38}" srcOrd="0" destOrd="0" presId="urn:microsoft.com/office/officeart/2008/layout/LinedList"/>
    <dgm:cxn modelId="{0F95D8A5-A024-4B0C-A799-D474610DC3A2}" srcId="{508F4884-3829-4760-85A1-0EDE1F3CA510}" destId="{8773DF36-7C18-4E39-9944-4BE5D775994F}" srcOrd="11" destOrd="0" parTransId="{E101FDC4-F9A5-4C4E-987C-7E072B879C73}" sibTransId="{FE286678-8C94-4F96-AB8A-760AF67DFFEF}"/>
    <dgm:cxn modelId="{64ECE4B3-BB57-425C-9B61-D16C73F32B5B}" type="presOf" srcId="{6E20DCC2-5F8E-4B1C-B33C-D85B0AAE88FE}" destId="{497DFDF1-5F0A-4CB2-8DF3-1774C8B80CDD}" srcOrd="0" destOrd="0" presId="urn:microsoft.com/office/officeart/2008/layout/LinedList"/>
    <dgm:cxn modelId="{5DD04DC6-0AAB-4724-BE24-F4B2E3F135E8}" srcId="{508F4884-3829-4760-85A1-0EDE1F3CA510}" destId="{B4943FCE-2C86-4E7F-AD08-2EFB9F676219}" srcOrd="0" destOrd="0" parTransId="{C94C233B-AE1A-4F48-ADF0-427B6014BCE5}" sibTransId="{D895C136-970C-4A2A-A75B-E1593829DFAE}"/>
    <dgm:cxn modelId="{AAA2C3D2-0F87-4240-88F9-D7D68EE1B36A}" srcId="{508F4884-3829-4760-85A1-0EDE1F3CA510}" destId="{55FF40F8-74BA-424A-A63A-1077D37DFB82}" srcOrd="8" destOrd="0" parTransId="{D330EC5B-1A8D-4B7D-B15B-07BD90BF126E}" sibTransId="{2C049F70-EA31-403D-A7A5-4D97258C6D53}"/>
    <dgm:cxn modelId="{C5618AD3-CF95-46A4-B31B-2D7E0E7CF6AC}" type="presOf" srcId="{72736B90-31C9-4502-A65A-D5576B8E99F8}" destId="{7AE22BF2-1968-4969-BC99-22AB9F4E307C}" srcOrd="0" destOrd="0" presId="urn:microsoft.com/office/officeart/2008/layout/LinedList"/>
    <dgm:cxn modelId="{A3AF79D4-BF60-4051-BC55-4257336AC3D1}" type="presOf" srcId="{508F4884-3829-4760-85A1-0EDE1F3CA510}" destId="{E014F273-4E46-4F57-B141-FC0955F933D3}" srcOrd="0" destOrd="0" presId="urn:microsoft.com/office/officeart/2008/layout/LinedList"/>
    <dgm:cxn modelId="{C9A40BE1-C94B-4163-A030-723EE6DA9156}" type="presOf" srcId="{8218AD06-1C6C-4688-8C83-DFDDF057B927}" destId="{F1C2E93C-7998-4265-BDEF-8C6AAE6D8C89}" srcOrd="0" destOrd="0" presId="urn:microsoft.com/office/officeart/2008/layout/LinedList"/>
    <dgm:cxn modelId="{A60EA2E4-F420-4254-8989-696F4871C96A}" srcId="{508F4884-3829-4760-85A1-0EDE1F3CA510}" destId="{198A036F-B899-45E2-B812-1D21DCFD4274}" srcOrd="3" destOrd="0" parTransId="{B23E74B0-A35C-476F-8BC7-D191771D3B86}" sibTransId="{3CD7FCE6-0F6F-400E-BC4C-5698400E1EB3}"/>
    <dgm:cxn modelId="{8573ADE4-203B-4386-A5D9-D69228522D76}" srcId="{508F4884-3829-4760-85A1-0EDE1F3CA510}" destId="{1F081868-DAB1-4C60-9921-175C0E985272}" srcOrd="10" destOrd="0" parTransId="{EF8BF886-440E-46D9-82D9-8A42784B3F50}" sibTransId="{B0C61F81-4CC1-40A7-9998-23275275DE4F}"/>
    <dgm:cxn modelId="{F9A0B9B9-D13E-4224-86AB-E43F07FA0178}" type="presParOf" srcId="{E014F273-4E46-4F57-B141-FC0955F933D3}" destId="{73ABBCF7-E0FA-4009-9923-258E5BC87962}" srcOrd="0" destOrd="0" presId="urn:microsoft.com/office/officeart/2008/layout/LinedList"/>
    <dgm:cxn modelId="{4E5C75B6-1DD7-4A2B-A439-DEC8061BA8CA}" type="presParOf" srcId="{E014F273-4E46-4F57-B141-FC0955F933D3}" destId="{AA3C0444-95AE-46FC-815E-757A7BC9DCA6}" srcOrd="1" destOrd="0" presId="urn:microsoft.com/office/officeart/2008/layout/LinedList"/>
    <dgm:cxn modelId="{233ECCE6-EEA4-44CB-A00F-287D0B471596}" type="presParOf" srcId="{AA3C0444-95AE-46FC-815E-757A7BC9DCA6}" destId="{0167A89F-07FC-49A9-B350-B45919CCA9B0}" srcOrd="0" destOrd="0" presId="urn:microsoft.com/office/officeart/2008/layout/LinedList"/>
    <dgm:cxn modelId="{8B95D6F5-09EE-4B1B-87AA-C022594D2216}" type="presParOf" srcId="{AA3C0444-95AE-46FC-815E-757A7BC9DCA6}" destId="{6B45DF0E-91A8-4F6F-BDA3-A4E73DBBAA9B}" srcOrd="1" destOrd="0" presId="urn:microsoft.com/office/officeart/2008/layout/LinedList"/>
    <dgm:cxn modelId="{90ECFF28-3CBB-4458-B361-CE378A19AA52}" type="presParOf" srcId="{E014F273-4E46-4F57-B141-FC0955F933D3}" destId="{B8B5694E-302E-4486-97A5-FC0A881419CA}" srcOrd="2" destOrd="0" presId="urn:microsoft.com/office/officeart/2008/layout/LinedList"/>
    <dgm:cxn modelId="{C828D455-6307-4A10-9C3F-2E99D3F8D1FA}" type="presParOf" srcId="{E014F273-4E46-4F57-B141-FC0955F933D3}" destId="{326D8C23-CF21-4F87-ABE0-0980255F94EA}" srcOrd="3" destOrd="0" presId="urn:microsoft.com/office/officeart/2008/layout/LinedList"/>
    <dgm:cxn modelId="{1F96EF19-16D3-483C-AE13-563DBEDCB82E}" type="presParOf" srcId="{326D8C23-CF21-4F87-ABE0-0980255F94EA}" destId="{9DDF956C-D373-46F4-A584-29F6EC157C04}" srcOrd="0" destOrd="0" presId="urn:microsoft.com/office/officeart/2008/layout/LinedList"/>
    <dgm:cxn modelId="{20815B53-21DD-48D2-80D4-E3AF82DA55A5}" type="presParOf" srcId="{326D8C23-CF21-4F87-ABE0-0980255F94EA}" destId="{3D6AEA15-0DE0-44ED-993D-2322F59B3343}" srcOrd="1" destOrd="0" presId="urn:microsoft.com/office/officeart/2008/layout/LinedList"/>
    <dgm:cxn modelId="{CBE8695E-420F-4A47-8466-781CB1BA4B6A}" type="presParOf" srcId="{E014F273-4E46-4F57-B141-FC0955F933D3}" destId="{48DF0449-2E41-4CA1-9A32-C6E4471A121A}" srcOrd="4" destOrd="0" presId="urn:microsoft.com/office/officeart/2008/layout/LinedList"/>
    <dgm:cxn modelId="{AFA06379-1D3C-4029-A490-4635206C34AF}" type="presParOf" srcId="{E014F273-4E46-4F57-B141-FC0955F933D3}" destId="{D4C31D51-12D0-4FEB-9306-DF90862E1EC4}" srcOrd="5" destOrd="0" presId="urn:microsoft.com/office/officeart/2008/layout/LinedList"/>
    <dgm:cxn modelId="{299CB157-23A6-4595-AF37-DD16E3C19234}" type="presParOf" srcId="{D4C31D51-12D0-4FEB-9306-DF90862E1EC4}" destId="{497DFDF1-5F0A-4CB2-8DF3-1774C8B80CDD}" srcOrd="0" destOrd="0" presId="urn:microsoft.com/office/officeart/2008/layout/LinedList"/>
    <dgm:cxn modelId="{EDADE8F9-6893-4C3C-8F85-CC1189248079}" type="presParOf" srcId="{D4C31D51-12D0-4FEB-9306-DF90862E1EC4}" destId="{9C6225E1-CC96-457A-90FF-179F7E47DA7C}" srcOrd="1" destOrd="0" presId="urn:microsoft.com/office/officeart/2008/layout/LinedList"/>
    <dgm:cxn modelId="{91D92B31-99C6-4B10-80CC-6FF60C2A2759}" type="presParOf" srcId="{E014F273-4E46-4F57-B141-FC0955F933D3}" destId="{1192F8BF-A83C-44EC-9D23-5E8D4BEF450E}" srcOrd="6" destOrd="0" presId="urn:microsoft.com/office/officeart/2008/layout/LinedList"/>
    <dgm:cxn modelId="{E11107ED-F512-49AC-AE11-7B9B40799021}" type="presParOf" srcId="{E014F273-4E46-4F57-B141-FC0955F933D3}" destId="{6FDE69D2-B1E9-4E97-8930-B9B68FEED7A9}" srcOrd="7" destOrd="0" presId="urn:microsoft.com/office/officeart/2008/layout/LinedList"/>
    <dgm:cxn modelId="{E868EF21-A0A7-4E21-A68A-FF22E05D5BF5}" type="presParOf" srcId="{6FDE69D2-B1E9-4E97-8930-B9B68FEED7A9}" destId="{72621E3D-2C11-4A4B-97D1-74E60C299030}" srcOrd="0" destOrd="0" presId="urn:microsoft.com/office/officeart/2008/layout/LinedList"/>
    <dgm:cxn modelId="{92B7AC84-A37F-44A9-8ACA-134B6214F09B}" type="presParOf" srcId="{6FDE69D2-B1E9-4E97-8930-B9B68FEED7A9}" destId="{7717F205-125A-4CE3-9A72-01AE0F6D21A6}" srcOrd="1" destOrd="0" presId="urn:microsoft.com/office/officeart/2008/layout/LinedList"/>
    <dgm:cxn modelId="{ED2F64CB-4620-4B5D-A74B-5824DFBA1D6E}" type="presParOf" srcId="{E014F273-4E46-4F57-B141-FC0955F933D3}" destId="{FF9E98BA-7AFD-4A77-90F0-D5D5ACD612D7}" srcOrd="8" destOrd="0" presId="urn:microsoft.com/office/officeart/2008/layout/LinedList"/>
    <dgm:cxn modelId="{7FC1D416-12D4-493F-87C3-A47860C1C670}" type="presParOf" srcId="{E014F273-4E46-4F57-B141-FC0955F933D3}" destId="{C71E6CF2-A2D1-4696-95C5-72DB6D247664}" srcOrd="9" destOrd="0" presId="urn:microsoft.com/office/officeart/2008/layout/LinedList"/>
    <dgm:cxn modelId="{545A897E-4EB5-4D92-9297-C71F1A3B3D7C}" type="presParOf" srcId="{C71E6CF2-A2D1-4696-95C5-72DB6D247664}" destId="{7AE22BF2-1968-4969-BC99-22AB9F4E307C}" srcOrd="0" destOrd="0" presId="urn:microsoft.com/office/officeart/2008/layout/LinedList"/>
    <dgm:cxn modelId="{39C30C02-F0A2-4EB0-AA02-7A348AA627A3}" type="presParOf" srcId="{C71E6CF2-A2D1-4696-95C5-72DB6D247664}" destId="{A0312B94-567B-4737-9FF9-92EEBCF20288}" srcOrd="1" destOrd="0" presId="urn:microsoft.com/office/officeart/2008/layout/LinedList"/>
    <dgm:cxn modelId="{4E2A1BAA-DBA9-47CD-8C0F-F1347DFF0D91}" type="presParOf" srcId="{E014F273-4E46-4F57-B141-FC0955F933D3}" destId="{48DEB8B0-A268-45ED-B0AB-F7F1A0AD3EA3}" srcOrd="10" destOrd="0" presId="urn:microsoft.com/office/officeart/2008/layout/LinedList"/>
    <dgm:cxn modelId="{996CEDB8-A653-4182-A06E-B107CE1F8F61}" type="presParOf" srcId="{E014F273-4E46-4F57-B141-FC0955F933D3}" destId="{52430F53-5189-46FE-90C6-1AC78A9ACE91}" srcOrd="11" destOrd="0" presId="urn:microsoft.com/office/officeart/2008/layout/LinedList"/>
    <dgm:cxn modelId="{ABC82159-4096-4628-A4EC-77A3525996B8}" type="presParOf" srcId="{52430F53-5189-46FE-90C6-1AC78A9ACE91}" destId="{65A7F731-BA78-4CBF-8FD7-592435D46171}" srcOrd="0" destOrd="0" presId="urn:microsoft.com/office/officeart/2008/layout/LinedList"/>
    <dgm:cxn modelId="{CE8CD03A-E344-45F3-84A1-E10E91A11D3A}" type="presParOf" srcId="{52430F53-5189-46FE-90C6-1AC78A9ACE91}" destId="{3F7B045F-F91E-4653-B7C7-17FE818931FE}" srcOrd="1" destOrd="0" presId="urn:microsoft.com/office/officeart/2008/layout/LinedList"/>
    <dgm:cxn modelId="{1F5C2D78-72C4-4C1C-B4CD-B3248C2BCD6F}" type="presParOf" srcId="{E014F273-4E46-4F57-B141-FC0955F933D3}" destId="{63B1C8B4-5BDD-40E8-A4A6-6E06CD92E352}" srcOrd="12" destOrd="0" presId="urn:microsoft.com/office/officeart/2008/layout/LinedList"/>
    <dgm:cxn modelId="{66DB9280-288F-48DB-869A-BBA5BE89CD42}" type="presParOf" srcId="{E014F273-4E46-4F57-B141-FC0955F933D3}" destId="{A347AEFE-372F-4DAA-BD96-EC482ED6551D}" srcOrd="13" destOrd="0" presId="urn:microsoft.com/office/officeart/2008/layout/LinedList"/>
    <dgm:cxn modelId="{C2D9F42F-B509-48D6-8225-FB0FC6BCC269}" type="presParOf" srcId="{A347AEFE-372F-4DAA-BD96-EC482ED6551D}" destId="{558BA0A5-0E3A-47C2-A4D9-35CAFF0CB506}" srcOrd="0" destOrd="0" presId="urn:microsoft.com/office/officeart/2008/layout/LinedList"/>
    <dgm:cxn modelId="{8467B976-AB2D-4A79-814D-8B34577492EA}" type="presParOf" srcId="{A347AEFE-372F-4DAA-BD96-EC482ED6551D}" destId="{0B5BB5E0-A319-4F22-BD13-253ECE5FF87E}" srcOrd="1" destOrd="0" presId="urn:microsoft.com/office/officeart/2008/layout/LinedList"/>
    <dgm:cxn modelId="{C55751D9-69B0-4CAA-9C49-AA7A2E45B430}" type="presParOf" srcId="{E014F273-4E46-4F57-B141-FC0955F933D3}" destId="{0FF5EFC8-AF70-4CE4-8FC1-9CC7C4237A76}" srcOrd="14" destOrd="0" presId="urn:microsoft.com/office/officeart/2008/layout/LinedList"/>
    <dgm:cxn modelId="{86EE7ADB-CB49-409F-84C1-7C6A3BF3E08B}" type="presParOf" srcId="{E014F273-4E46-4F57-B141-FC0955F933D3}" destId="{B1907F00-2795-4E3A-B871-DFCDC1CB253B}" srcOrd="15" destOrd="0" presId="urn:microsoft.com/office/officeart/2008/layout/LinedList"/>
    <dgm:cxn modelId="{64E4DE4A-2D78-4246-A2AF-84FDBEE4B857}" type="presParOf" srcId="{B1907F00-2795-4E3A-B871-DFCDC1CB253B}" destId="{F1C2E93C-7998-4265-BDEF-8C6AAE6D8C89}" srcOrd="0" destOrd="0" presId="urn:microsoft.com/office/officeart/2008/layout/LinedList"/>
    <dgm:cxn modelId="{D8A1372B-1AA5-45F5-961A-EF1D8EDC3E65}" type="presParOf" srcId="{B1907F00-2795-4E3A-B871-DFCDC1CB253B}" destId="{8701C892-CAC5-4860-9AA8-64C3A30B839B}" srcOrd="1" destOrd="0" presId="urn:microsoft.com/office/officeart/2008/layout/LinedList"/>
    <dgm:cxn modelId="{67D16452-4520-4786-86EE-F4B40DBEA6DA}" type="presParOf" srcId="{E014F273-4E46-4F57-B141-FC0955F933D3}" destId="{2A1BF304-D237-42F7-A90E-3312CC35DE5A}" srcOrd="16" destOrd="0" presId="urn:microsoft.com/office/officeart/2008/layout/LinedList"/>
    <dgm:cxn modelId="{7247963E-F3A4-4FC5-85CC-103A8E9B6472}" type="presParOf" srcId="{E014F273-4E46-4F57-B141-FC0955F933D3}" destId="{ED280F33-E9D8-48BD-A71A-7086D2308503}" srcOrd="17" destOrd="0" presId="urn:microsoft.com/office/officeart/2008/layout/LinedList"/>
    <dgm:cxn modelId="{174FE2EC-9604-4601-81A3-527D953E0BA3}" type="presParOf" srcId="{ED280F33-E9D8-48BD-A71A-7086D2308503}" destId="{42539E63-8BF5-4333-9ADC-B3D82AB1A1EB}" srcOrd="0" destOrd="0" presId="urn:microsoft.com/office/officeart/2008/layout/LinedList"/>
    <dgm:cxn modelId="{B90D4D8F-55BA-49C0-9382-C8FC3291AF81}" type="presParOf" srcId="{ED280F33-E9D8-48BD-A71A-7086D2308503}" destId="{47010FD4-D9E4-4299-BCCC-E0EFDE698FAB}" srcOrd="1" destOrd="0" presId="urn:microsoft.com/office/officeart/2008/layout/LinedList"/>
    <dgm:cxn modelId="{A962D98D-51E0-4F4A-8815-A99BAEDE0D63}" type="presParOf" srcId="{E014F273-4E46-4F57-B141-FC0955F933D3}" destId="{704E25E5-045C-4D45-97DA-02B55F53B19A}" srcOrd="18" destOrd="0" presId="urn:microsoft.com/office/officeart/2008/layout/LinedList"/>
    <dgm:cxn modelId="{8E92F608-E9D9-4737-9F60-CCEEB58506B2}" type="presParOf" srcId="{E014F273-4E46-4F57-B141-FC0955F933D3}" destId="{45DCFE75-EE9B-4AE6-9D37-E4DC123BC9E9}" srcOrd="19" destOrd="0" presId="urn:microsoft.com/office/officeart/2008/layout/LinedList"/>
    <dgm:cxn modelId="{CAA4160C-0860-47AC-8AAC-D8640828E92E}" type="presParOf" srcId="{45DCFE75-EE9B-4AE6-9D37-E4DC123BC9E9}" destId="{A4564CF4-3E58-4B35-93D8-532C7CF81BE1}" srcOrd="0" destOrd="0" presId="urn:microsoft.com/office/officeart/2008/layout/LinedList"/>
    <dgm:cxn modelId="{6D3763C6-77E3-475A-B73D-61F41E620ED0}" type="presParOf" srcId="{45DCFE75-EE9B-4AE6-9D37-E4DC123BC9E9}" destId="{D01BFBBA-51C2-4D3E-9EA3-5533A9FEDAD6}" srcOrd="1" destOrd="0" presId="urn:microsoft.com/office/officeart/2008/layout/LinedList"/>
    <dgm:cxn modelId="{DD9D3589-6B70-4CBE-B0D0-5140A630193D}" type="presParOf" srcId="{E014F273-4E46-4F57-B141-FC0955F933D3}" destId="{2D1507E1-3890-40A4-BA12-76DD92A6D108}" srcOrd="20" destOrd="0" presId="urn:microsoft.com/office/officeart/2008/layout/LinedList"/>
    <dgm:cxn modelId="{E1222291-793A-4B35-BD0C-15D3ABA77587}" type="presParOf" srcId="{E014F273-4E46-4F57-B141-FC0955F933D3}" destId="{C5DEFBB9-11D6-4CA3-A4E1-69768652829C}" srcOrd="21" destOrd="0" presId="urn:microsoft.com/office/officeart/2008/layout/LinedList"/>
    <dgm:cxn modelId="{AA08184E-7C40-4435-905F-69E7AF5D5EBA}" type="presParOf" srcId="{C5DEFBB9-11D6-4CA3-A4E1-69768652829C}" destId="{4D0B2740-F33A-4ECF-BF71-70B880737BF4}" srcOrd="0" destOrd="0" presId="urn:microsoft.com/office/officeart/2008/layout/LinedList"/>
    <dgm:cxn modelId="{B827F6BB-CEB3-48D1-9231-BB7C146A1EFE}" type="presParOf" srcId="{C5DEFBB9-11D6-4CA3-A4E1-69768652829C}" destId="{2CBA50E1-6F36-4155-BE03-449944B5D233}" srcOrd="1" destOrd="0" presId="urn:microsoft.com/office/officeart/2008/layout/LinedList"/>
    <dgm:cxn modelId="{40C6063F-6472-419F-8690-6586E16EA407}" type="presParOf" srcId="{E014F273-4E46-4F57-B141-FC0955F933D3}" destId="{E552AE0B-FA1D-4D7D-8C01-190BF08CB8E5}" srcOrd="22" destOrd="0" presId="urn:microsoft.com/office/officeart/2008/layout/LinedList"/>
    <dgm:cxn modelId="{BCFDC58C-CC47-4400-B565-621A8B8EE1A2}" type="presParOf" srcId="{E014F273-4E46-4F57-B141-FC0955F933D3}" destId="{1545127F-F0C7-436B-9B51-A53968B7573F}" srcOrd="23" destOrd="0" presId="urn:microsoft.com/office/officeart/2008/layout/LinedList"/>
    <dgm:cxn modelId="{C24DEE71-F487-43FA-B0C9-47EB81A6EC9A}" type="presParOf" srcId="{1545127F-F0C7-436B-9B51-A53968B7573F}" destId="{489C9FDB-F5CD-48F9-A24D-8E63C17A8B38}" srcOrd="0" destOrd="0" presId="urn:microsoft.com/office/officeart/2008/layout/LinedList"/>
    <dgm:cxn modelId="{628FE355-5C10-4AD7-A161-8E7166B0C6CD}" type="presParOf" srcId="{1545127F-F0C7-436B-9B51-A53968B7573F}" destId="{3E14B6DC-AE9D-4664-9FD7-9725CF80B760}" srcOrd="1" destOrd="0" presId="urn:microsoft.com/office/officeart/2008/layout/LinedList"/>
    <dgm:cxn modelId="{783A07AB-5655-4753-950D-297C2B316B64}" type="presParOf" srcId="{E014F273-4E46-4F57-B141-FC0955F933D3}" destId="{D4EF917D-6EE6-4B70-8AD1-E8A4B8EFA671}" srcOrd="24" destOrd="0" presId="urn:microsoft.com/office/officeart/2008/layout/LinedList"/>
    <dgm:cxn modelId="{AA2FF7DF-AAC1-4562-A6B8-10739DA49470}" type="presParOf" srcId="{E014F273-4E46-4F57-B141-FC0955F933D3}" destId="{2909D92D-AE1B-4938-A31D-85661A5A43EB}" srcOrd="25" destOrd="0" presId="urn:microsoft.com/office/officeart/2008/layout/LinedList"/>
    <dgm:cxn modelId="{E6DFAD3F-DB96-4D9C-A608-DF970DE7CBCA}" type="presParOf" srcId="{2909D92D-AE1B-4938-A31D-85661A5A43EB}" destId="{58C0EE97-F528-4919-9FDF-94E76B6FAB1D}" srcOrd="0" destOrd="0" presId="urn:microsoft.com/office/officeart/2008/layout/LinedList"/>
    <dgm:cxn modelId="{55773622-C72C-466E-80E0-918AB27EDFC8}" type="presParOf" srcId="{2909D92D-AE1B-4938-A31D-85661A5A43EB}" destId="{B7450D63-29E6-4B01-9AE3-3BE1329F88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EDC7D9-AFA9-4172-AC5E-FFEBEC2084A8}"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B1F316E2-316F-4FF6-9108-59CBAF324C15}">
      <dgm:prSet/>
      <dgm:spPr/>
      <dgm:t>
        <a:bodyPr/>
        <a:lstStyle/>
        <a:p>
          <a:pPr rtl="0"/>
          <a:r>
            <a:rPr lang="en-US"/>
            <a:t>Leadership and Organization-wide Commitment</a:t>
          </a:r>
        </a:p>
      </dgm:t>
    </dgm:pt>
    <dgm:pt modelId="{2C3FBC98-CD78-44BF-A943-962A03CD549B}" type="parTrans" cxnId="{D36F745F-E37C-4EFE-A50E-4A04CFE27A8C}">
      <dgm:prSet/>
      <dgm:spPr/>
      <dgm:t>
        <a:bodyPr/>
        <a:lstStyle/>
        <a:p>
          <a:endParaRPr lang="en-US"/>
        </a:p>
      </dgm:t>
    </dgm:pt>
    <dgm:pt modelId="{9AD97DD7-4DA0-47C9-B918-A02635A0E39E}" type="sibTrans" cxnId="{D36F745F-E37C-4EFE-A50E-4A04CFE27A8C}">
      <dgm:prSet/>
      <dgm:spPr/>
      <dgm:t>
        <a:bodyPr/>
        <a:lstStyle/>
        <a:p>
          <a:endParaRPr lang="en-US"/>
        </a:p>
      </dgm:t>
    </dgm:pt>
    <dgm:pt modelId="{5D72D697-C8C5-486A-A5D0-D64D0F13C326}">
      <dgm:prSet/>
      <dgm:spPr/>
      <dgm:t>
        <a:bodyPr/>
        <a:lstStyle/>
        <a:p>
          <a:pPr rtl="0"/>
          <a:r>
            <a:rPr lang="en-US"/>
            <a:t>Set Meaningful Goals</a:t>
          </a:r>
        </a:p>
      </dgm:t>
    </dgm:pt>
    <dgm:pt modelId="{4AAC00FA-E46E-4D8C-8A6F-E8F41635F900}" type="parTrans" cxnId="{491F8A08-D9AD-4239-B3EE-F0282A6E14DC}">
      <dgm:prSet/>
      <dgm:spPr/>
      <dgm:t>
        <a:bodyPr/>
        <a:lstStyle/>
        <a:p>
          <a:endParaRPr lang="en-US"/>
        </a:p>
      </dgm:t>
    </dgm:pt>
    <dgm:pt modelId="{00DC20B1-F368-4C12-8224-721F4D403A51}" type="sibTrans" cxnId="{491F8A08-D9AD-4239-B3EE-F0282A6E14DC}">
      <dgm:prSet/>
      <dgm:spPr/>
      <dgm:t>
        <a:bodyPr/>
        <a:lstStyle/>
        <a:p>
          <a:endParaRPr lang="en-US"/>
        </a:p>
      </dgm:t>
    </dgm:pt>
    <dgm:pt modelId="{6E70873F-AE96-4E97-B3F4-7A75BA853091}">
      <dgm:prSet/>
      <dgm:spPr/>
      <dgm:t>
        <a:bodyPr/>
        <a:lstStyle/>
        <a:p>
          <a:pPr rtl="0"/>
          <a:r>
            <a:rPr lang="en-US"/>
            <a:t>Accurately Manage Data</a:t>
          </a:r>
        </a:p>
      </dgm:t>
    </dgm:pt>
    <dgm:pt modelId="{FFF97246-DD9A-429F-80A8-0084FDE50E72}" type="parTrans" cxnId="{7AD47DC2-3342-43E5-943C-B14A647E93E8}">
      <dgm:prSet/>
      <dgm:spPr/>
      <dgm:t>
        <a:bodyPr/>
        <a:lstStyle/>
        <a:p>
          <a:endParaRPr lang="en-US"/>
        </a:p>
      </dgm:t>
    </dgm:pt>
    <dgm:pt modelId="{34F200B6-D521-4162-881A-19C47437C186}" type="sibTrans" cxnId="{7AD47DC2-3342-43E5-943C-B14A647E93E8}">
      <dgm:prSet/>
      <dgm:spPr/>
      <dgm:t>
        <a:bodyPr/>
        <a:lstStyle/>
        <a:p>
          <a:endParaRPr lang="en-US"/>
        </a:p>
      </dgm:t>
    </dgm:pt>
    <dgm:pt modelId="{959F3540-5E60-460B-A6A6-779711F378A6}">
      <dgm:prSet/>
      <dgm:spPr/>
      <dgm:t>
        <a:bodyPr/>
        <a:lstStyle/>
        <a:p>
          <a:pPr rtl="0"/>
          <a:r>
            <a:rPr lang="en-US"/>
            <a:t>Create Relevant Scorecards</a:t>
          </a:r>
        </a:p>
      </dgm:t>
    </dgm:pt>
    <dgm:pt modelId="{1284AC8A-474C-4A0E-9F54-23A2D7D988DD}" type="parTrans" cxnId="{227CCCAF-42B0-4C62-80F3-2127F566123F}">
      <dgm:prSet/>
      <dgm:spPr/>
      <dgm:t>
        <a:bodyPr/>
        <a:lstStyle/>
        <a:p>
          <a:endParaRPr lang="en-US"/>
        </a:p>
      </dgm:t>
    </dgm:pt>
    <dgm:pt modelId="{5CBF94F4-15A3-4C23-883E-78B4917B3AC9}" type="sibTrans" cxnId="{227CCCAF-42B0-4C62-80F3-2127F566123F}">
      <dgm:prSet/>
      <dgm:spPr/>
      <dgm:t>
        <a:bodyPr/>
        <a:lstStyle/>
        <a:p>
          <a:endParaRPr lang="en-US"/>
        </a:p>
      </dgm:t>
    </dgm:pt>
    <dgm:pt modelId="{91B65E41-267F-4282-887A-1865EDE7B955}" type="pres">
      <dgm:prSet presAssocID="{69EDC7D9-AFA9-4172-AC5E-FFEBEC2084A8}" presName="CompostProcess" presStyleCnt="0">
        <dgm:presLayoutVars>
          <dgm:dir/>
          <dgm:resizeHandles val="exact"/>
        </dgm:presLayoutVars>
      </dgm:prSet>
      <dgm:spPr/>
    </dgm:pt>
    <dgm:pt modelId="{087064F7-CA8B-495F-AB03-B059C588E85F}" type="pres">
      <dgm:prSet presAssocID="{69EDC7D9-AFA9-4172-AC5E-FFEBEC2084A8}" presName="arrow" presStyleLbl="bgShp" presStyleIdx="0" presStyleCnt="1"/>
      <dgm:spPr/>
    </dgm:pt>
    <dgm:pt modelId="{8527BEFA-0323-4B8C-86DB-01A78239A041}" type="pres">
      <dgm:prSet presAssocID="{69EDC7D9-AFA9-4172-AC5E-FFEBEC2084A8}" presName="linearProcess" presStyleCnt="0"/>
      <dgm:spPr/>
    </dgm:pt>
    <dgm:pt modelId="{CFDDD443-A4A9-4718-A781-3D4E6E6D4F34}" type="pres">
      <dgm:prSet presAssocID="{B1F316E2-316F-4FF6-9108-59CBAF324C15}" presName="textNode" presStyleLbl="node1" presStyleIdx="0" presStyleCnt="4">
        <dgm:presLayoutVars>
          <dgm:bulletEnabled val="1"/>
        </dgm:presLayoutVars>
      </dgm:prSet>
      <dgm:spPr/>
    </dgm:pt>
    <dgm:pt modelId="{4A2E128D-C163-444E-B2C8-E96CCC403BDF}" type="pres">
      <dgm:prSet presAssocID="{9AD97DD7-4DA0-47C9-B918-A02635A0E39E}" presName="sibTrans" presStyleCnt="0"/>
      <dgm:spPr/>
    </dgm:pt>
    <dgm:pt modelId="{BE051FB5-05DA-4289-A26D-9857D9596DFD}" type="pres">
      <dgm:prSet presAssocID="{5D72D697-C8C5-486A-A5D0-D64D0F13C326}" presName="textNode" presStyleLbl="node1" presStyleIdx="1" presStyleCnt="4">
        <dgm:presLayoutVars>
          <dgm:bulletEnabled val="1"/>
        </dgm:presLayoutVars>
      </dgm:prSet>
      <dgm:spPr/>
    </dgm:pt>
    <dgm:pt modelId="{328B35EC-9CE2-4891-BD65-2CAE09D06D48}" type="pres">
      <dgm:prSet presAssocID="{00DC20B1-F368-4C12-8224-721F4D403A51}" presName="sibTrans" presStyleCnt="0"/>
      <dgm:spPr/>
    </dgm:pt>
    <dgm:pt modelId="{8B8E20A7-4E97-45FF-A065-C4023E527334}" type="pres">
      <dgm:prSet presAssocID="{6E70873F-AE96-4E97-B3F4-7A75BA853091}" presName="textNode" presStyleLbl="node1" presStyleIdx="2" presStyleCnt="4">
        <dgm:presLayoutVars>
          <dgm:bulletEnabled val="1"/>
        </dgm:presLayoutVars>
      </dgm:prSet>
      <dgm:spPr/>
    </dgm:pt>
    <dgm:pt modelId="{C91A07EE-132E-4EA8-80DF-4312C12B9283}" type="pres">
      <dgm:prSet presAssocID="{34F200B6-D521-4162-881A-19C47437C186}" presName="sibTrans" presStyleCnt="0"/>
      <dgm:spPr/>
    </dgm:pt>
    <dgm:pt modelId="{9F1EF3BD-757F-4721-8AEF-27ED56BA334A}" type="pres">
      <dgm:prSet presAssocID="{959F3540-5E60-460B-A6A6-779711F378A6}" presName="textNode" presStyleLbl="node1" presStyleIdx="3" presStyleCnt="4">
        <dgm:presLayoutVars>
          <dgm:bulletEnabled val="1"/>
        </dgm:presLayoutVars>
      </dgm:prSet>
      <dgm:spPr/>
    </dgm:pt>
  </dgm:ptLst>
  <dgm:cxnLst>
    <dgm:cxn modelId="{491F8A08-D9AD-4239-B3EE-F0282A6E14DC}" srcId="{69EDC7D9-AFA9-4172-AC5E-FFEBEC2084A8}" destId="{5D72D697-C8C5-486A-A5D0-D64D0F13C326}" srcOrd="1" destOrd="0" parTransId="{4AAC00FA-E46E-4D8C-8A6F-E8F41635F900}" sibTransId="{00DC20B1-F368-4C12-8224-721F4D403A51}"/>
    <dgm:cxn modelId="{D36F745F-E37C-4EFE-A50E-4A04CFE27A8C}" srcId="{69EDC7D9-AFA9-4172-AC5E-FFEBEC2084A8}" destId="{B1F316E2-316F-4FF6-9108-59CBAF324C15}" srcOrd="0" destOrd="0" parTransId="{2C3FBC98-CD78-44BF-A943-962A03CD549B}" sibTransId="{9AD97DD7-4DA0-47C9-B918-A02635A0E39E}"/>
    <dgm:cxn modelId="{74E11990-9E99-4278-A7AA-14B580AEB7E1}" type="presOf" srcId="{B1F316E2-316F-4FF6-9108-59CBAF324C15}" destId="{CFDDD443-A4A9-4718-A781-3D4E6E6D4F34}" srcOrd="0" destOrd="0" presId="urn:microsoft.com/office/officeart/2005/8/layout/hProcess9"/>
    <dgm:cxn modelId="{98288399-E213-46AB-97E2-6A8F60CF235A}" type="presOf" srcId="{69EDC7D9-AFA9-4172-AC5E-FFEBEC2084A8}" destId="{91B65E41-267F-4282-887A-1865EDE7B955}" srcOrd="0" destOrd="0" presId="urn:microsoft.com/office/officeart/2005/8/layout/hProcess9"/>
    <dgm:cxn modelId="{83091D9D-90B9-4AE3-BABB-281AD628A4CB}" type="presOf" srcId="{6E70873F-AE96-4E97-B3F4-7A75BA853091}" destId="{8B8E20A7-4E97-45FF-A065-C4023E527334}" srcOrd="0" destOrd="0" presId="urn:microsoft.com/office/officeart/2005/8/layout/hProcess9"/>
    <dgm:cxn modelId="{227CCCAF-42B0-4C62-80F3-2127F566123F}" srcId="{69EDC7D9-AFA9-4172-AC5E-FFEBEC2084A8}" destId="{959F3540-5E60-460B-A6A6-779711F378A6}" srcOrd="3" destOrd="0" parTransId="{1284AC8A-474C-4A0E-9F54-23A2D7D988DD}" sibTransId="{5CBF94F4-15A3-4C23-883E-78B4917B3AC9}"/>
    <dgm:cxn modelId="{7AD47DC2-3342-43E5-943C-B14A647E93E8}" srcId="{69EDC7D9-AFA9-4172-AC5E-FFEBEC2084A8}" destId="{6E70873F-AE96-4E97-B3F4-7A75BA853091}" srcOrd="2" destOrd="0" parTransId="{FFF97246-DD9A-429F-80A8-0084FDE50E72}" sibTransId="{34F200B6-D521-4162-881A-19C47437C186}"/>
    <dgm:cxn modelId="{CCD7D9D7-1612-4DA4-849E-8DC6257C94F4}" type="presOf" srcId="{5D72D697-C8C5-486A-A5D0-D64D0F13C326}" destId="{BE051FB5-05DA-4289-A26D-9857D9596DFD}" srcOrd="0" destOrd="0" presId="urn:microsoft.com/office/officeart/2005/8/layout/hProcess9"/>
    <dgm:cxn modelId="{E93E19E5-E167-4D1D-9C1F-9A0F87BDDD9B}" type="presOf" srcId="{959F3540-5E60-460B-A6A6-779711F378A6}" destId="{9F1EF3BD-757F-4721-8AEF-27ED56BA334A}" srcOrd="0" destOrd="0" presId="urn:microsoft.com/office/officeart/2005/8/layout/hProcess9"/>
    <dgm:cxn modelId="{F430ABEA-280D-46F9-A921-75387E445E2E}" type="presParOf" srcId="{91B65E41-267F-4282-887A-1865EDE7B955}" destId="{087064F7-CA8B-495F-AB03-B059C588E85F}" srcOrd="0" destOrd="0" presId="urn:microsoft.com/office/officeart/2005/8/layout/hProcess9"/>
    <dgm:cxn modelId="{D2994F88-52EF-4BA8-B1E8-B73AB4EFE613}" type="presParOf" srcId="{91B65E41-267F-4282-887A-1865EDE7B955}" destId="{8527BEFA-0323-4B8C-86DB-01A78239A041}" srcOrd="1" destOrd="0" presId="urn:microsoft.com/office/officeart/2005/8/layout/hProcess9"/>
    <dgm:cxn modelId="{B4A0574A-B6A7-4446-891D-6081BBEABBA6}" type="presParOf" srcId="{8527BEFA-0323-4B8C-86DB-01A78239A041}" destId="{CFDDD443-A4A9-4718-A781-3D4E6E6D4F34}" srcOrd="0" destOrd="0" presId="urn:microsoft.com/office/officeart/2005/8/layout/hProcess9"/>
    <dgm:cxn modelId="{119D5EB5-96D1-49E1-A317-132F308829E1}" type="presParOf" srcId="{8527BEFA-0323-4B8C-86DB-01A78239A041}" destId="{4A2E128D-C163-444E-B2C8-E96CCC403BDF}" srcOrd="1" destOrd="0" presId="urn:microsoft.com/office/officeart/2005/8/layout/hProcess9"/>
    <dgm:cxn modelId="{60E57F02-274B-46CD-A3B3-02503E502A7A}" type="presParOf" srcId="{8527BEFA-0323-4B8C-86DB-01A78239A041}" destId="{BE051FB5-05DA-4289-A26D-9857D9596DFD}" srcOrd="2" destOrd="0" presId="urn:microsoft.com/office/officeart/2005/8/layout/hProcess9"/>
    <dgm:cxn modelId="{B24AAC3A-B1FC-48B7-9E72-C634C6C47EC2}" type="presParOf" srcId="{8527BEFA-0323-4B8C-86DB-01A78239A041}" destId="{328B35EC-9CE2-4891-BD65-2CAE09D06D48}" srcOrd="3" destOrd="0" presId="urn:microsoft.com/office/officeart/2005/8/layout/hProcess9"/>
    <dgm:cxn modelId="{BCB780B7-8C3A-4952-BA73-0AA28EDCEBD0}" type="presParOf" srcId="{8527BEFA-0323-4B8C-86DB-01A78239A041}" destId="{8B8E20A7-4E97-45FF-A065-C4023E527334}" srcOrd="4" destOrd="0" presId="urn:microsoft.com/office/officeart/2005/8/layout/hProcess9"/>
    <dgm:cxn modelId="{BA0FC020-5F8D-4CAD-BD71-1B202326E85F}" type="presParOf" srcId="{8527BEFA-0323-4B8C-86DB-01A78239A041}" destId="{C91A07EE-132E-4EA8-80DF-4312C12B9283}" srcOrd="5" destOrd="0" presId="urn:microsoft.com/office/officeart/2005/8/layout/hProcess9"/>
    <dgm:cxn modelId="{6E4213BF-D9CE-439A-87C6-475A36C8248A}" type="presParOf" srcId="{8527BEFA-0323-4B8C-86DB-01A78239A041}" destId="{9F1EF3BD-757F-4721-8AEF-27ED56BA334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0F6BAD-0FAC-4E65-B05E-CBC58E0299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6368FC-B2AF-4945-BEC8-54A759910DB4}">
      <dgm:prSet/>
      <dgm:spPr/>
      <dgm:t>
        <a:bodyPr/>
        <a:lstStyle/>
        <a:p>
          <a:pPr rtl="0"/>
          <a:r>
            <a:rPr lang="en-US"/>
            <a:t>Planning</a:t>
          </a:r>
        </a:p>
      </dgm:t>
    </dgm:pt>
    <dgm:pt modelId="{F7C88219-C950-4F26-9A7F-8E00C1EC288A}" type="parTrans" cxnId="{CF5E8669-36C3-4D90-A27E-E66A41AEE0F5}">
      <dgm:prSet/>
      <dgm:spPr/>
      <dgm:t>
        <a:bodyPr/>
        <a:lstStyle/>
        <a:p>
          <a:endParaRPr lang="en-US"/>
        </a:p>
      </dgm:t>
    </dgm:pt>
    <dgm:pt modelId="{75C6A016-CB11-41AC-956B-B20D9EE70CDF}" type="sibTrans" cxnId="{CF5E8669-36C3-4D90-A27E-E66A41AEE0F5}">
      <dgm:prSet/>
      <dgm:spPr/>
      <dgm:t>
        <a:bodyPr/>
        <a:lstStyle/>
        <a:p>
          <a:endParaRPr lang="en-US"/>
        </a:p>
      </dgm:t>
    </dgm:pt>
    <dgm:pt modelId="{81E00EF6-997C-435A-9415-A126C82AC83D}">
      <dgm:prSet/>
      <dgm:spPr/>
      <dgm:t>
        <a:bodyPr/>
        <a:lstStyle/>
        <a:p>
          <a:pPr rtl="0"/>
          <a:r>
            <a:rPr lang="en-US" dirty="0"/>
            <a:t>Select measures that align with current internal priorities</a:t>
          </a:r>
        </a:p>
      </dgm:t>
    </dgm:pt>
    <dgm:pt modelId="{BCAF6406-625E-44DE-B616-FE77656C2E6F}" type="parTrans" cxnId="{3B558287-D6C4-4D0E-AC9A-9C4B7876747E}">
      <dgm:prSet/>
      <dgm:spPr/>
      <dgm:t>
        <a:bodyPr/>
        <a:lstStyle/>
        <a:p>
          <a:endParaRPr lang="en-US"/>
        </a:p>
      </dgm:t>
    </dgm:pt>
    <dgm:pt modelId="{16A86BD0-4890-4FC1-A35A-FD707723E422}" type="sibTrans" cxnId="{3B558287-D6C4-4D0E-AC9A-9C4B7876747E}">
      <dgm:prSet/>
      <dgm:spPr/>
      <dgm:t>
        <a:bodyPr/>
        <a:lstStyle/>
        <a:p>
          <a:endParaRPr lang="en-US"/>
        </a:p>
      </dgm:t>
    </dgm:pt>
    <dgm:pt modelId="{2C67B7AA-8A0D-4CF8-8838-3556FE11419F}">
      <dgm:prSet/>
      <dgm:spPr/>
      <dgm:t>
        <a:bodyPr/>
        <a:lstStyle/>
        <a:p>
          <a:pPr rtl="0"/>
          <a:r>
            <a:rPr lang="en-US"/>
            <a:t>Use resources on the QPP website to create a tracking spreadsheet for selected quality measures and improvement activities</a:t>
          </a:r>
        </a:p>
      </dgm:t>
    </dgm:pt>
    <dgm:pt modelId="{665DD311-6A60-4376-87FA-3959C402B876}" type="parTrans" cxnId="{635DFE5F-EEA5-4B03-A224-11937CF0CEF1}">
      <dgm:prSet/>
      <dgm:spPr/>
      <dgm:t>
        <a:bodyPr/>
        <a:lstStyle/>
        <a:p>
          <a:endParaRPr lang="en-US"/>
        </a:p>
      </dgm:t>
    </dgm:pt>
    <dgm:pt modelId="{AA420DEE-97F3-4B82-A699-96659F6E2F6A}" type="sibTrans" cxnId="{635DFE5F-EEA5-4B03-A224-11937CF0CEF1}">
      <dgm:prSet/>
      <dgm:spPr/>
      <dgm:t>
        <a:bodyPr/>
        <a:lstStyle/>
        <a:p>
          <a:endParaRPr lang="en-US"/>
        </a:p>
      </dgm:t>
    </dgm:pt>
    <dgm:pt modelId="{DE348E58-D3F2-4525-9725-EE1BF3831CE3}">
      <dgm:prSet/>
      <dgm:spPr/>
      <dgm:t>
        <a:bodyPr/>
        <a:lstStyle/>
        <a:p>
          <a:pPr rtl="0"/>
          <a:r>
            <a:rPr lang="en-US"/>
            <a:t>Include providers in selection of quality measures and improvement activities</a:t>
          </a:r>
        </a:p>
      </dgm:t>
    </dgm:pt>
    <dgm:pt modelId="{A13AD6A6-7828-4A41-BD26-0633775CAE2C}" type="parTrans" cxnId="{A812A150-3A66-4106-A049-97B3CCF6EF42}">
      <dgm:prSet/>
      <dgm:spPr/>
      <dgm:t>
        <a:bodyPr/>
        <a:lstStyle/>
        <a:p>
          <a:endParaRPr lang="en-US"/>
        </a:p>
      </dgm:t>
    </dgm:pt>
    <dgm:pt modelId="{D560A9BE-2623-43F4-9CFC-5DD93FF30E46}" type="sibTrans" cxnId="{A812A150-3A66-4106-A049-97B3CCF6EF42}">
      <dgm:prSet/>
      <dgm:spPr/>
      <dgm:t>
        <a:bodyPr/>
        <a:lstStyle/>
        <a:p>
          <a:endParaRPr lang="en-US"/>
        </a:p>
      </dgm:t>
    </dgm:pt>
    <dgm:pt modelId="{E106E886-6093-420E-860D-B833336DFC3B}">
      <dgm:prSet/>
      <dgm:spPr/>
      <dgm:t>
        <a:bodyPr/>
        <a:lstStyle/>
        <a:p>
          <a:pPr rtl="0"/>
          <a:r>
            <a:rPr lang="en-US"/>
            <a:t>Monitoring</a:t>
          </a:r>
        </a:p>
      </dgm:t>
    </dgm:pt>
    <dgm:pt modelId="{FA6DA783-AD2B-4EC1-828C-B67859FD3283}" type="parTrans" cxnId="{56FF7A94-3894-4793-9CB3-F98A9C29D598}">
      <dgm:prSet/>
      <dgm:spPr/>
      <dgm:t>
        <a:bodyPr/>
        <a:lstStyle/>
        <a:p>
          <a:endParaRPr lang="en-US"/>
        </a:p>
      </dgm:t>
    </dgm:pt>
    <dgm:pt modelId="{FDFE2B3F-72B9-433D-8D0A-C26290A14B56}" type="sibTrans" cxnId="{56FF7A94-3894-4793-9CB3-F98A9C29D598}">
      <dgm:prSet/>
      <dgm:spPr/>
      <dgm:t>
        <a:bodyPr/>
        <a:lstStyle/>
        <a:p>
          <a:endParaRPr lang="en-US"/>
        </a:p>
      </dgm:t>
    </dgm:pt>
    <dgm:pt modelId="{D4BDB39F-CC4E-4023-9772-5310595D1F11}">
      <dgm:prSet/>
      <dgm:spPr/>
      <dgm:t>
        <a:bodyPr/>
        <a:lstStyle/>
        <a:p>
          <a:pPr rtl="0"/>
          <a:r>
            <a:rPr lang="en-US"/>
            <a:t>Track performance on quality measures and improvement activities</a:t>
          </a:r>
        </a:p>
      </dgm:t>
    </dgm:pt>
    <dgm:pt modelId="{9718F7D1-B5F1-46DA-8009-5F5821CD131B}" type="parTrans" cxnId="{C06D51BC-BED3-45B0-86D2-7962189A38AD}">
      <dgm:prSet/>
      <dgm:spPr/>
      <dgm:t>
        <a:bodyPr/>
        <a:lstStyle/>
        <a:p>
          <a:endParaRPr lang="en-US"/>
        </a:p>
      </dgm:t>
    </dgm:pt>
    <dgm:pt modelId="{B4C9D279-0245-40D5-8C95-CF5DC2CB2857}" type="sibTrans" cxnId="{C06D51BC-BED3-45B0-86D2-7962189A38AD}">
      <dgm:prSet/>
      <dgm:spPr/>
      <dgm:t>
        <a:bodyPr/>
        <a:lstStyle/>
        <a:p>
          <a:endParaRPr lang="en-US"/>
        </a:p>
      </dgm:t>
    </dgm:pt>
    <dgm:pt modelId="{03D735FC-1650-4A4E-AE63-CEDCC0796374}">
      <dgm:prSet/>
      <dgm:spPr/>
      <dgm:t>
        <a:bodyPr/>
        <a:lstStyle/>
        <a:p>
          <a:pPr rtl="0"/>
          <a:r>
            <a:rPr lang="en-US"/>
            <a:t>Create and share dashboards or reports to keep providers apprised of their progress</a:t>
          </a:r>
        </a:p>
      </dgm:t>
    </dgm:pt>
    <dgm:pt modelId="{8B55A5EC-88AC-48C5-9AB4-1956BB7CCF50}" type="parTrans" cxnId="{4B174A19-2406-4393-95CA-A8B8798CF43A}">
      <dgm:prSet/>
      <dgm:spPr/>
      <dgm:t>
        <a:bodyPr/>
        <a:lstStyle/>
        <a:p>
          <a:endParaRPr lang="en-US"/>
        </a:p>
      </dgm:t>
    </dgm:pt>
    <dgm:pt modelId="{129BB957-5DE8-4E15-B6CA-D1DE74B2FCD1}" type="sibTrans" cxnId="{4B174A19-2406-4393-95CA-A8B8798CF43A}">
      <dgm:prSet/>
      <dgm:spPr/>
      <dgm:t>
        <a:bodyPr/>
        <a:lstStyle/>
        <a:p>
          <a:endParaRPr lang="en-US"/>
        </a:p>
      </dgm:t>
    </dgm:pt>
    <dgm:pt modelId="{0F74052E-9248-47AE-8495-478E3B25613F}">
      <dgm:prSet/>
      <dgm:spPr/>
      <dgm:t>
        <a:bodyPr/>
        <a:lstStyle/>
        <a:p>
          <a:pPr rtl="0"/>
          <a:r>
            <a:rPr lang="en-US"/>
            <a:t>Reporting</a:t>
          </a:r>
        </a:p>
      </dgm:t>
    </dgm:pt>
    <dgm:pt modelId="{6A6FE1D4-B1C3-4A05-B94F-AA8C0E5C6FE0}" type="parTrans" cxnId="{069F24B2-E6C1-475A-AEB6-EDCB74E341D3}">
      <dgm:prSet/>
      <dgm:spPr/>
      <dgm:t>
        <a:bodyPr/>
        <a:lstStyle/>
        <a:p>
          <a:endParaRPr lang="en-US"/>
        </a:p>
      </dgm:t>
    </dgm:pt>
    <dgm:pt modelId="{BB1658DE-A0EE-40CE-92BB-16B7CCBD9B85}" type="sibTrans" cxnId="{069F24B2-E6C1-475A-AEB6-EDCB74E341D3}">
      <dgm:prSet/>
      <dgm:spPr/>
      <dgm:t>
        <a:bodyPr/>
        <a:lstStyle/>
        <a:p>
          <a:endParaRPr lang="en-US"/>
        </a:p>
      </dgm:t>
    </dgm:pt>
    <dgm:pt modelId="{14773614-FFCD-4265-8AD2-371C6324E5C7}">
      <dgm:prSet/>
      <dgm:spPr/>
      <dgm:t>
        <a:bodyPr/>
        <a:lstStyle/>
        <a:p>
          <a:pPr rtl="0"/>
          <a:r>
            <a:rPr lang="en-US"/>
            <a:t>Understand the ramifications of the various submission mechanisms and how they affect your score</a:t>
          </a:r>
        </a:p>
      </dgm:t>
    </dgm:pt>
    <dgm:pt modelId="{1D10968F-2A17-4F6C-BBBB-A6F515312BED}" type="parTrans" cxnId="{DA3700BF-3C6C-4828-B526-714D2785BEE6}">
      <dgm:prSet/>
      <dgm:spPr/>
      <dgm:t>
        <a:bodyPr/>
        <a:lstStyle/>
        <a:p>
          <a:endParaRPr lang="en-US"/>
        </a:p>
      </dgm:t>
    </dgm:pt>
    <dgm:pt modelId="{2CB5EF8E-6512-4840-A5FA-592F9C78BE6A}" type="sibTrans" cxnId="{DA3700BF-3C6C-4828-B526-714D2785BEE6}">
      <dgm:prSet/>
      <dgm:spPr/>
      <dgm:t>
        <a:bodyPr/>
        <a:lstStyle/>
        <a:p>
          <a:endParaRPr lang="en-US"/>
        </a:p>
      </dgm:t>
    </dgm:pt>
    <dgm:pt modelId="{46BDC479-62BC-4878-A3AD-45034C033022}">
      <dgm:prSet/>
      <dgm:spPr/>
      <dgm:t>
        <a:bodyPr/>
        <a:lstStyle/>
        <a:p>
          <a:pPr rtl="0"/>
          <a:r>
            <a:rPr lang="en-US"/>
            <a:t>Audit Preparedness</a:t>
          </a:r>
        </a:p>
      </dgm:t>
    </dgm:pt>
    <dgm:pt modelId="{BE2328B9-0754-4B81-8837-77A1612D3FB0}" type="parTrans" cxnId="{06921A71-4B43-42B2-AC21-E47080ED7453}">
      <dgm:prSet/>
      <dgm:spPr/>
      <dgm:t>
        <a:bodyPr/>
        <a:lstStyle/>
        <a:p>
          <a:endParaRPr lang="en-US"/>
        </a:p>
      </dgm:t>
    </dgm:pt>
    <dgm:pt modelId="{CDF614FB-ABD8-44F2-89E3-2FFDF0179AC3}" type="sibTrans" cxnId="{06921A71-4B43-42B2-AC21-E47080ED7453}">
      <dgm:prSet/>
      <dgm:spPr/>
      <dgm:t>
        <a:bodyPr/>
        <a:lstStyle/>
        <a:p>
          <a:endParaRPr lang="en-US"/>
        </a:p>
      </dgm:t>
    </dgm:pt>
    <dgm:pt modelId="{347721FD-1A4B-4C81-840B-A546F9635686}">
      <dgm:prSet/>
      <dgm:spPr/>
      <dgm:t>
        <a:bodyPr/>
        <a:lstStyle/>
        <a:p>
          <a:pPr rtl="0"/>
          <a:r>
            <a:rPr lang="en-US" dirty="0"/>
            <a:t>Consult the </a:t>
          </a:r>
          <a:r>
            <a:rPr lang="en-US" dirty="0">
              <a:hlinkClick xmlns:r="http://schemas.openxmlformats.org/officeDocument/2006/relationships" r:id="rId1"/>
            </a:rPr>
            <a:t>2021 Improvement Activities Criteria </a:t>
          </a:r>
          <a:r>
            <a:rPr lang="en-US" dirty="0"/>
            <a:t>to understand the documentation to support attestation of Improvement Activities</a:t>
          </a:r>
        </a:p>
      </dgm:t>
    </dgm:pt>
    <dgm:pt modelId="{81A63CB6-8641-44F9-A4FD-D2F6D3A5E2A9}" type="parTrans" cxnId="{1729CB98-D2CD-4DF9-AC39-43F9DB9AA6C3}">
      <dgm:prSet/>
      <dgm:spPr/>
      <dgm:t>
        <a:bodyPr/>
        <a:lstStyle/>
        <a:p>
          <a:endParaRPr lang="en-US"/>
        </a:p>
      </dgm:t>
    </dgm:pt>
    <dgm:pt modelId="{A1A628E1-5AFC-4965-8C77-7DAC24674E43}" type="sibTrans" cxnId="{1729CB98-D2CD-4DF9-AC39-43F9DB9AA6C3}">
      <dgm:prSet/>
      <dgm:spPr/>
      <dgm:t>
        <a:bodyPr/>
        <a:lstStyle/>
        <a:p>
          <a:endParaRPr lang="en-US"/>
        </a:p>
      </dgm:t>
    </dgm:pt>
    <dgm:pt modelId="{C40F8331-C86B-4B71-84F1-A7BF7E42F757}">
      <dgm:prSet/>
      <dgm:spPr/>
      <dgm:t>
        <a:bodyPr/>
        <a:lstStyle/>
        <a:p>
          <a:pPr rtl="0"/>
          <a:r>
            <a:rPr lang="en-US"/>
            <a:t>Create a MIPS Audit Binder/Folder to keep all documentation that supports progress and work on MIPS measures</a:t>
          </a:r>
        </a:p>
      </dgm:t>
    </dgm:pt>
    <dgm:pt modelId="{81F25646-3A0A-4957-BA4D-BFCC45346B72}" type="parTrans" cxnId="{FBD47351-6339-4870-ADBB-545954D2546E}">
      <dgm:prSet/>
      <dgm:spPr/>
      <dgm:t>
        <a:bodyPr/>
        <a:lstStyle/>
        <a:p>
          <a:endParaRPr lang="en-US"/>
        </a:p>
      </dgm:t>
    </dgm:pt>
    <dgm:pt modelId="{5809E379-2367-4AEC-8F05-05DD9E47A867}" type="sibTrans" cxnId="{FBD47351-6339-4870-ADBB-545954D2546E}">
      <dgm:prSet/>
      <dgm:spPr/>
      <dgm:t>
        <a:bodyPr/>
        <a:lstStyle/>
        <a:p>
          <a:endParaRPr lang="en-US"/>
        </a:p>
      </dgm:t>
    </dgm:pt>
    <dgm:pt modelId="{F70E5E74-2962-4193-A257-D27014C18CB2}" type="pres">
      <dgm:prSet presAssocID="{DE0F6BAD-0FAC-4E65-B05E-CBC58E0299D0}" presName="Name0" presStyleCnt="0">
        <dgm:presLayoutVars>
          <dgm:dir/>
          <dgm:animLvl val="lvl"/>
          <dgm:resizeHandles val="exact"/>
        </dgm:presLayoutVars>
      </dgm:prSet>
      <dgm:spPr/>
    </dgm:pt>
    <dgm:pt modelId="{2FB13F1E-F330-48AE-93D1-5A3B5D708A9A}" type="pres">
      <dgm:prSet presAssocID="{FD6368FC-B2AF-4945-BEC8-54A759910DB4}" presName="composite" presStyleCnt="0"/>
      <dgm:spPr/>
    </dgm:pt>
    <dgm:pt modelId="{34179AE2-A7AC-443B-8C16-C5A0B3D8C538}" type="pres">
      <dgm:prSet presAssocID="{FD6368FC-B2AF-4945-BEC8-54A759910DB4}" presName="parTx" presStyleLbl="alignNode1" presStyleIdx="0" presStyleCnt="4">
        <dgm:presLayoutVars>
          <dgm:chMax val="0"/>
          <dgm:chPref val="0"/>
          <dgm:bulletEnabled val="1"/>
        </dgm:presLayoutVars>
      </dgm:prSet>
      <dgm:spPr/>
    </dgm:pt>
    <dgm:pt modelId="{0A30C84E-B311-40E5-995F-5A6D9EA5DA96}" type="pres">
      <dgm:prSet presAssocID="{FD6368FC-B2AF-4945-BEC8-54A759910DB4}" presName="desTx" presStyleLbl="alignAccFollowNode1" presStyleIdx="0" presStyleCnt="4">
        <dgm:presLayoutVars>
          <dgm:bulletEnabled val="1"/>
        </dgm:presLayoutVars>
      </dgm:prSet>
      <dgm:spPr/>
    </dgm:pt>
    <dgm:pt modelId="{EF019E01-2D7C-46F9-B7A2-3E0A9AFEDA79}" type="pres">
      <dgm:prSet presAssocID="{75C6A016-CB11-41AC-956B-B20D9EE70CDF}" presName="space" presStyleCnt="0"/>
      <dgm:spPr/>
    </dgm:pt>
    <dgm:pt modelId="{F8DAA484-B33E-43A4-9E17-B9382C8FAB16}" type="pres">
      <dgm:prSet presAssocID="{E106E886-6093-420E-860D-B833336DFC3B}" presName="composite" presStyleCnt="0"/>
      <dgm:spPr/>
    </dgm:pt>
    <dgm:pt modelId="{B3485333-0AF6-4F9B-9B49-2364771F16C2}" type="pres">
      <dgm:prSet presAssocID="{E106E886-6093-420E-860D-B833336DFC3B}" presName="parTx" presStyleLbl="alignNode1" presStyleIdx="1" presStyleCnt="4">
        <dgm:presLayoutVars>
          <dgm:chMax val="0"/>
          <dgm:chPref val="0"/>
          <dgm:bulletEnabled val="1"/>
        </dgm:presLayoutVars>
      </dgm:prSet>
      <dgm:spPr/>
    </dgm:pt>
    <dgm:pt modelId="{CF7FF2A8-49C4-488A-9CC7-6D6EA7BCAE75}" type="pres">
      <dgm:prSet presAssocID="{E106E886-6093-420E-860D-B833336DFC3B}" presName="desTx" presStyleLbl="alignAccFollowNode1" presStyleIdx="1" presStyleCnt="4">
        <dgm:presLayoutVars>
          <dgm:bulletEnabled val="1"/>
        </dgm:presLayoutVars>
      </dgm:prSet>
      <dgm:spPr/>
    </dgm:pt>
    <dgm:pt modelId="{21615AEA-E27C-4605-AEE0-7C9EBEF62BF7}" type="pres">
      <dgm:prSet presAssocID="{FDFE2B3F-72B9-433D-8D0A-C26290A14B56}" presName="space" presStyleCnt="0"/>
      <dgm:spPr/>
    </dgm:pt>
    <dgm:pt modelId="{57DCB2C9-42D1-4DB2-B2D3-71405CC33D31}" type="pres">
      <dgm:prSet presAssocID="{0F74052E-9248-47AE-8495-478E3B25613F}" presName="composite" presStyleCnt="0"/>
      <dgm:spPr/>
    </dgm:pt>
    <dgm:pt modelId="{F2723829-0C59-419A-AD1B-DD68FD471BEA}" type="pres">
      <dgm:prSet presAssocID="{0F74052E-9248-47AE-8495-478E3B25613F}" presName="parTx" presStyleLbl="alignNode1" presStyleIdx="2" presStyleCnt="4">
        <dgm:presLayoutVars>
          <dgm:chMax val="0"/>
          <dgm:chPref val="0"/>
          <dgm:bulletEnabled val="1"/>
        </dgm:presLayoutVars>
      </dgm:prSet>
      <dgm:spPr/>
    </dgm:pt>
    <dgm:pt modelId="{C06DA972-54E6-4B8C-AE65-22881DA66FB0}" type="pres">
      <dgm:prSet presAssocID="{0F74052E-9248-47AE-8495-478E3B25613F}" presName="desTx" presStyleLbl="alignAccFollowNode1" presStyleIdx="2" presStyleCnt="4">
        <dgm:presLayoutVars>
          <dgm:bulletEnabled val="1"/>
        </dgm:presLayoutVars>
      </dgm:prSet>
      <dgm:spPr/>
    </dgm:pt>
    <dgm:pt modelId="{87577007-2E46-4B11-A6B2-71410A6535F0}" type="pres">
      <dgm:prSet presAssocID="{BB1658DE-A0EE-40CE-92BB-16B7CCBD9B85}" presName="space" presStyleCnt="0"/>
      <dgm:spPr/>
    </dgm:pt>
    <dgm:pt modelId="{2E8F10BE-DDC3-406F-ABA6-9CDAFB9FB30C}" type="pres">
      <dgm:prSet presAssocID="{46BDC479-62BC-4878-A3AD-45034C033022}" presName="composite" presStyleCnt="0"/>
      <dgm:spPr/>
    </dgm:pt>
    <dgm:pt modelId="{21643132-0014-41A3-A11A-779648A96E47}" type="pres">
      <dgm:prSet presAssocID="{46BDC479-62BC-4878-A3AD-45034C033022}" presName="parTx" presStyleLbl="alignNode1" presStyleIdx="3" presStyleCnt="4">
        <dgm:presLayoutVars>
          <dgm:chMax val="0"/>
          <dgm:chPref val="0"/>
          <dgm:bulletEnabled val="1"/>
        </dgm:presLayoutVars>
      </dgm:prSet>
      <dgm:spPr/>
    </dgm:pt>
    <dgm:pt modelId="{9C0E06FE-8080-4643-B0E0-A7019AB5ABF2}" type="pres">
      <dgm:prSet presAssocID="{46BDC479-62BC-4878-A3AD-45034C033022}" presName="desTx" presStyleLbl="alignAccFollowNode1" presStyleIdx="3" presStyleCnt="4">
        <dgm:presLayoutVars>
          <dgm:bulletEnabled val="1"/>
        </dgm:presLayoutVars>
      </dgm:prSet>
      <dgm:spPr/>
    </dgm:pt>
  </dgm:ptLst>
  <dgm:cxnLst>
    <dgm:cxn modelId="{FCA63809-A9B2-4BF8-8302-E013F5D310C7}" type="presOf" srcId="{2C67B7AA-8A0D-4CF8-8838-3556FE11419F}" destId="{0A30C84E-B311-40E5-995F-5A6D9EA5DA96}" srcOrd="0" destOrd="1" presId="urn:microsoft.com/office/officeart/2005/8/layout/hList1"/>
    <dgm:cxn modelId="{2CCC9F10-8CD7-4C1A-8393-789A64FC9FBA}" type="presOf" srcId="{46BDC479-62BC-4878-A3AD-45034C033022}" destId="{21643132-0014-41A3-A11A-779648A96E47}" srcOrd="0" destOrd="0" presId="urn:microsoft.com/office/officeart/2005/8/layout/hList1"/>
    <dgm:cxn modelId="{4B174A19-2406-4393-95CA-A8B8798CF43A}" srcId="{E106E886-6093-420E-860D-B833336DFC3B}" destId="{03D735FC-1650-4A4E-AE63-CEDCC0796374}" srcOrd="1" destOrd="0" parTransId="{8B55A5EC-88AC-48C5-9AB4-1956BB7CCF50}" sibTransId="{129BB957-5DE8-4E15-B6CA-D1DE74B2FCD1}"/>
    <dgm:cxn modelId="{36227A24-ED71-4EE8-BB76-7E8CB7319794}" type="presOf" srcId="{0F74052E-9248-47AE-8495-478E3B25613F}" destId="{F2723829-0C59-419A-AD1B-DD68FD471BEA}" srcOrd="0" destOrd="0" presId="urn:microsoft.com/office/officeart/2005/8/layout/hList1"/>
    <dgm:cxn modelId="{693EA92D-BC98-4D0B-B465-38F5F30CC1D9}" type="presOf" srcId="{03D735FC-1650-4A4E-AE63-CEDCC0796374}" destId="{CF7FF2A8-49C4-488A-9CC7-6D6EA7BCAE75}" srcOrd="0" destOrd="1" presId="urn:microsoft.com/office/officeart/2005/8/layout/hList1"/>
    <dgm:cxn modelId="{D88BE15F-77E1-4F7F-8094-7F07FC5642CA}" type="presOf" srcId="{DE348E58-D3F2-4525-9725-EE1BF3831CE3}" destId="{0A30C84E-B311-40E5-995F-5A6D9EA5DA96}" srcOrd="0" destOrd="2" presId="urn:microsoft.com/office/officeart/2005/8/layout/hList1"/>
    <dgm:cxn modelId="{635DFE5F-EEA5-4B03-A224-11937CF0CEF1}" srcId="{FD6368FC-B2AF-4945-BEC8-54A759910DB4}" destId="{2C67B7AA-8A0D-4CF8-8838-3556FE11419F}" srcOrd="1" destOrd="0" parTransId="{665DD311-6A60-4376-87FA-3959C402B876}" sibTransId="{AA420DEE-97F3-4B82-A699-96659F6E2F6A}"/>
    <dgm:cxn modelId="{CF5E8669-36C3-4D90-A27E-E66A41AEE0F5}" srcId="{DE0F6BAD-0FAC-4E65-B05E-CBC58E0299D0}" destId="{FD6368FC-B2AF-4945-BEC8-54A759910DB4}" srcOrd="0" destOrd="0" parTransId="{F7C88219-C950-4F26-9A7F-8E00C1EC288A}" sibTransId="{75C6A016-CB11-41AC-956B-B20D9EE70CDF}"/>
    <dgm:cxn modelId="{E77DBA4D-F79A-43BA-8098-42D3E8078370}" type="presOf" srcId="{14773614-FFCD-4265-8AD2-371C6324E5C7}" destId="{C06DA972-54E6-4B8C-AE65-22881DA66FB0}" srcOrd="0" destOrd="0" presId="urn:microsoft.com/office/officeart/2005/8/layout/hList1"/>
    <dgm:cxn modelId="{A812A150-3A66-4106-A049-97B3CCF6EF42}" srcId="{FD6368FC-B2AF-4945-BEC8-54A759910DB4}" destId="{DE348E58-D3F2-4525-9725-EE1BF3831CE3}" srcOrd="2" destOrd="0" parTransId="{A13AD6A6-7828-4A41-BD26-0633775CAE2C}" sibTransId="{D560A9BE-2623-43F4-9CFC-5DD93FF30E46}"/>
    <dgm:cxn modelId="{06921A71-4B43-42B2-AC21-E47080ED7453}" srcId="{DE0F6BAD-0FAC-4E65-B05E-CBC58E0299D0}" destId="{46BDC479-62BC-4878-A3AD-45034C033022}" srcOrd="3" destOrd="0" parTransId="{BE2328B9-0754-4B81-8837-77A1612D3FB0}" sibTransId="{CDF614FB-ABD8-44F2-89E3-2FFDF0179AC3}"/>
    <dgm:cxn modelId="{FBD47351-6339-4870-ADBB-545954D2546E}" srcId="{46BDC479-62BC-4878-A3AD-45034C033022}" destId="{C40F8331-C86B-4B71-84F1-A7BF7E42F757}" srcOrd="1" destOrd="0" parTransId="{81F25646-3A0A-4957-BA4D-BFCC45346B72}" sibTransId="{5809E379-2367-4AEC-8F05-05DD9E47A867}"/>
    <dgm:cxn modelId="{D6199052-5491-4A1F-8EFB-8C8D2D2DC398}" type="presOf" srcId="{C40F8331-C86B-4B71-84F1-A7BF7E42F757}" destId="{9C0E06FE-8080-4643-B0E0-A7019AB5ABF2}" srcOrd="0" destOrd="1" presId="urn:microsoft.com/office/officeart/2005/8/layout/hList1"/>
    <dgm:cxn modelId="{BE9CED76-004D-4105-BE19-19FB73C209B7}" type="presOf" srcId="{D4BDB39F-CC4E-4023-9772-5310595D1F11}" destId="{CF7FF2A8-49C4-488A-9CC7-6D6EA7BCAE75}" srcOrd="0" destOrd="0" presId="urn:microsoft.com/office/officeart/2005/8/layout/hList1"/>
    <dgm:cxn modelId="{A1C15C7A-A221-4727-B21F-A5FAB562D4AC}" type="presOf" srcId="{81E00EF6-997C-435A-9415-A126C82AC83D}" destId="{0A30C84E-B311-40E5-995F-5A6D9EA5DA96}" srcOrd="0" destOrd="0" presId="urn:microsoft.com/office/officeart/2005/8/layout/hList1"/>
    <dgm:cxn modelId="{1B13AC7B-1B30-44D8-B3CC-0BAE50C2A215}" type="presOf" srcId="{347721FD-1A4B-4C81-840B-A546F9635686}" destId="{9C0E06FE-8080-4643-B0E0-A7019AB5ABF2}" srcOrd="0" destOrd="0" presId="urn:microsoft.com/office/officeart/2005/8/layout/hList1"/>
    <dgm:cxn modelId="{3B558287-D6C4-4D0E-AC9A-9C4B7876747E}" srcId="{FD6368FC-B2AF-4945-BEC8-54A759910DB4}" destId="{81E00EF6-997C-435A-9415-A126C82AC83D}" srcOrd="0" destOrd="0" parTransId="{BCAF6406-625E-44DE-B616-FE77656C2E6F}" sibTransId="{16A86BD0-4890-4FC1-A35A-FD707723E422}"/>
    <dgm:cxn modelId="{56FF7A94-3894-4793-9CB3-F98A9C29D598}" srcId="{DE0F6BAD-0FAC-4E65-B05E-CBC58E0299D0}" destId="{E106E886-6093-420E-860D-B833336DFC3B}" srcOrd="1" destOrd="0" parTransId="{FA6DA783-AD2B-4EC1-828C-B67859FD3283}" sibTransId="{FDFE2B3F-72B9-433D-8D0A-C26290A14B56}"/>
    <dgm:cxn modelId="{1729CB98-D2CD-4DF9-AC39-43F9DB9AA6C3}" srcId="{46BDC479-62BC-4878-A3AD-45034C033022}" destId="{347721FD-1A4B-4C81-840B-A546F9635686}" srcOrd="0" destOrd="0" parTransId="{81A63CB6-8641-44F9-A4FD-D2F6D3A5E2A9}" sibTransId="{A1A628E1-5AFC-4965-8C77-7DAC24674E43}"/>
    <dgm:cxn modelId="{069F24B2-E6C1-475A-AEB6-EDCB74E341D3}" srcId="{DE0F6BAD-0FAC-4E65-B05E-CBC58E0299D0}" destId="{0F74052E-9248-47AE-8495-478E3B25613F}" srcOrd="2" destOrd="0" parTransId="{6A6FE1D4-B1C3-4A05-B94F-AA8C0E5C6FE0}" sibTransId="{BB1658DE-A0EE-40CE-92BB-16B7CCBD9B85}"/>
    <dgm:cxn modelId="{C06D51BC-BED3-45B0-86D2-7962189A38AD}" srcId="{E106E886-6093-420E-860D-B833336DFC3B}" destId="{D4BDB39F-CC4E-4023-9772-5310595D1F11}" srcOrd="0" destOrd="0" parTransId="{9718F7D1-B5F1-46DA-8009-5F5821CD131B}" sibTransId="{B4C9D279-0245-40D5-8C95-CF5DC2CB2857}"/>
    <dgm:cxn modelId="{DA3700BF-3C6C-4828-B526-714D2785BEE6}" srcId="{0F74052E-9248-47AE-8495-478E3B25613F}" destId="{14773614-FFCD-4265-8AD2-371C6324E5C7}" srcOrd="0" destOrd="0" parTransId="{1D10968F-2A17-4F6C-BBBB-A6F515312BED}" sibTransId="{2CB5EF8E-6512-4840-A5FA-592F9C78BE6A}"/>
    <dgm:cxn modelId="{95CFFDC5-9C17-454F-8A05-E7CE4E1F7C01}" type="presOf" srcId="{DE0F6BAD-0FAC-4E65-B05E-CBC58E0299D0}" destId="{F70E5E74-2962-4193-A257-D27014C18CB2}" srcOrd="0" destOrd="0" presId="urn:microsoft.com/office/officeart/2005/8/layout/hList1"/>
    <dgm:cxn modelId="{CD0059DF-1824-4148-B253-A6870375E7F6}" type="presOf" srcId="{E106E886-6093-420E-860D-B833336DFC3B}" destId="{B3485333-0AF6-4F9B-9B49-2364771F16C2}" srcOrd="0" destOrd="0" presId="urn:microsoft.com/office/officeart/2005/8/layout/hList1"/>
    <dgm:cxn modelId="{E48B23F6-1FA4-4F39-BD88-A88D04256EFA}" type="presOf" srcId="{FD6368FC-B2AF-4945-BEC8-54A759910DB4}" destId="{34179AE2-A7AC-443B-8C16-C5A0B3D8C538}" srcOrd="0" destOrd="0" presId="urn:microsoft.com/office/officeart/2005/8/layout/hList1"/>
    <dgm:cxn modelId="{18BF5DAC-B9CF-45CC-84C5-C02576796BBD}" type="presParOf" srcId="{F70E5E74-2962-4193-A257-D27014C18CB2}" destId="{2FB13F1E-F330-48AE-93D1-5A3B5D708A9A}" srcOrd="0" destOrd="0" presId="urn:microsoft.com/office/officeart/2005/8/layout/hList1"/>
    <dgm:cxn modelId="{1D174E2A-9574-442C-B385-AC823683847D}" type="presParOf" srcId="{2FB13F1E-F330-48AE-93D1-5A3B5D708A9A}" destId="{34179AE2-A7AC-443B-8C16-C5A0B3D8C538}" srcOrd="0" destOrd="0" presId="urn:microsoft.com/office/officeart/2005/8/layout/hList1"/>
    <dgm:cxn modelId="{7982A98B-7D41-47BA-AA48-FDD73145E9FD}" type="presParOf" srcId="{2FB13F1E-F330-48AE-93D1-5A3B5D708A9A}" destId="{0A30C84E-B311-40E5-995F-5A6D9EA5DA96}" srcOrd="1" destOrd="0" presId="urn:microsoft.com/office/officeart/2005/8/layout/hList1"/>
    <dgm:cxn modelId="{00862164-6F47-408E-91CA-BBE25915FD77}" type="presParOf" srcId="{F70E5E74-2962-4193-A257-D27014C18CB2}" destId="{EF019E01-2D7C-46F9-B7A2-3E0A9AFEDA79}" srcOrd="1" destOrd="0" presId="urn:microsoft.com/office/officeart/2005/8/layout/hList1"/>
    <dgm:cxn modelId="{819F03E7-B9E9-4E9D-A900-05A327FDB61A}" type="presParOf" srcId="{F70E5E74-2962-4193-A257-D27014C18CB2}" destId="{F8DAA484-B33E-43A4-9E17-B9382C8FAB16}" srcOrd="2" destOrd="0" presId="urn:microsoft.com/office/officeart/2005/8/layout/hList1"/>
    <dgm:cxn modelId="{D486FA3B-4A5F-4820-86F7-191A65C591D0}" type="presParOf" srcId="{F8DAA484-B33E-43A4-9E17-B9382C8FAB16}" destId="{B3485333-0AF6-4F9B-9B49-2364771F16C2}" srcOrd="0" destOrd="0" presId="urn:microsoft.com/office/officeart/2005/8/layout/hList1"/>
    <dgm:cxn modelId="{99AF1E87-39A5-4433-914A-3988B1FCB222}" type="presParOf" srcId="{F8DAA484-B33E-43A4-9E17-B9382C8FAB16}" destId="{CF7FF2A8-49C4-488A-9CC7-6D6EA7BCAE75}" srcOrd="1" destOrd="0" presId="urn:microsoft.com/office/officeart/2005/8/layout/hList1"/>
    <dgm:cxn modelId="{D8B4C12B-A8D9-4C84-B6FF-E606D853C315}" type="presParOf" srcId="{F70E5E74-2962-4193-A257-D27014C18CB2}" destId="{21615AEA-E27C-4605-AEE0-7C9EBEF62BF7}" srcOrd="3" destOrd="0" presId="urn:microsoft.com/office/officeart/2005/8/layout/hList1"/>
    <dgm:cxn modelId="{EAD86921-67A8-4579-AD90-37FF8FB9B1FA}" type="presParOf" srcId="{F70E5E74-2962-4193-A257-D27014C18CB2}" destId="{57DCB2C9-42D1-4DB2-B2D3-71405CC33D31}" srcOrd="4" destOrd="0" presId="urn:microsoft.com/office/officeart/2005/8/layout/hList1"/>
    <dgm:cxn modelId="{15D8D077-6AA1-4DDC-9138-6077841F501B}" type="presParOf" srcId="{57DCB2C9-42D1-4DB2-B2D3-71405CC33D31}" destId="{F2723829-0C59-419A-AD1B-DD68FD471BEA}" srcOrd="0" destOrd="0" presId="urn:microsoft.com/office/officeart/2005/8/layout/hList1"/>
    <dgm:cxn modelId="{BA1E5388-EB97-4B37-9C23-2D4AA3ECBE35}" type="presParOf" srcId="{57DCB2C9-42D1-4DB2-B2D3-71405CC33D31}" destId="{C06DA972-54E6-4B8C-AE65-22881DA66FB0}" srcOrd="1" destOrd="0" presId="urn:microsoft.com/office/officeart/2005/8/layout/hList1"/>
    <dgm:cxn modelId="{1C789C98-3635-4D58-977D-37206611FF72}" type="presParOf" srcId="{F70E5E74-2962-4193-A257-D27014C18CB2}" destId="{87577007-2E46-4B11-A6B2-71410A6535F0}" srcOrd="5" destOrd="0" presId="urn:microsoft.com/office/officeart/2005/8/layout/hList1"/>
    <dgm:cxn modelId="{5586F79D-3433-4524-BD18-0C11B997D8F5}" type="presParOf" srcId="{F70E5E74-2962-4193-A257-D27014C18CB2}" destId="{2E8F10BE-DDC3-406F-ABA6-9CDAFB9FB30C}" srcOrd="6" destOrd="0" presId="urn:microsoft.com/office/officeart/2005/8/layout/hList1"/>
    <dgm:cxn modelId="{6280010D-763A-4455-9CB5-68DBBB07A8B9}" type="presParOf" srcId="{2E8F10BE-DDC3-406F-ABA6-9CDAFB9FB30C}" destId="{21643132-0014-41A3-A11A-779648A96E47}" srcOrd="0" destOrd="0" presId="urn:microsoft.com/office/officeart/2005/8/layout/hList1"/>
    <dgm:cxn modelId="{F3997C2C-9E4A-49CA-A3E6-F5EDA96540A0}" type="presParOf" srcId="{2E8F10BE-DDC3-406F-ABA6-9CDAFB9FB30C}" destId="{9C0E06FE-8080-4643-B0E0-A7019AB5ABF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75A70-1D91-4FD4-A4B4-19498281C3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CBF727-97C6-4192-93D1-234556CFA737}">
      <dgm:prSet/>
      <dgm:spPr/>
      <dgm:t>
        <a:bodyPr/>
        <a:lstStyle/>
        <a:p>
          <a:pPr rtl="0"/>
          <a:r>
            <a:rPr lang="en-US" dirty="0"/>
            <a:t>Included in MIPS if …</a:t>
          </a:r>
        </a:p>
      </dgm:t>
    </dgm:pt>
    <dgm:pt modelId="{40BF094D-D96A-4F94-9F7C-FFB6EBA9CFAC}" type="parTrans" cxnId="{CA5354CC-59BC-4FCE-80D9-A1BAEFA0FD52}">
      <dgm:prSet/>
      <dgm:spPr/>
      <dgm:t>
        <a:bodyPr/>
        <a:lstStyle/>
        <a:p>
          <a:endParaRPr lang="en-US"/>
        </a:p>
      </dgm:t>
    </dgm:pt>
    <dgm:pt modelId="{104ACDC9-A6BA-41F0-9338-AAD257800CF4}" type="sibTrans" cxnId="{CA5354CC-59BC-4FCE-80D9-A1BAEFA0FD52}">
      <dgm:prSet/>
      <dgm:spPr/>
      <dgm:t>
        <a:bodyPr/>
        <a:lstStyle/>
        <a:p>
          <a:endParaRPr lang="en-US"/>
        </a:p>
      </dgm:t>
    </dgm:pt>
    <dgm:pt modelId="{B075336E-BC2C-4666-A3CE-EEEAA78F1DB8}">
      <dgm:prSet/>
      <dgm:spPr/>
      <dgm:t>
        <a:bodyPr/>
        <a:lstStyle/>
        <a:p>
          <a:pPr rtl="0"/>
          <a:r>
            <a:rPr lang="en-US" dirty="0"/>
            <a:t>Bill </a:t>
          </a:r>
          <a:r>
            <a:rPr lang="en-US" u="sng" dirty="0"/>
            <a:t>more than $90,000 </a:t>
          </a:r>
          <a:r>
            <a:rPr lang="en-US" dirty="0"/>
            <a:t>a year in allowed charges for covered professional services under the Medicare Physician Fee Schedule (PFS) </a:t>
          </a:r>
          <a:r>
            <a:rPr lang="en-US" b="1" u="sng" dirty="0"/>
            <a:t>AND</a:t>
          </a:r>
        </a:p>
      </dgm:t>
    </dgm:pt>
    <dgm:pt modelId="{747CAF10-2D57-4304-90FF-B017EC6A1184}" type="parTrans" cxnId="{DB637A1C-B59F-4D31-813F-4EA22DD60880}">
      <dgm:prSet/>
      <dgm:spPr/>
      <dgm:t>
        <a:bodyPr/>
        <a:lstStyle/>
        <a:p>
          <a:endParaRPr lang="en-US"/>
        </a:p>
      </dgm:t>
    </dgm:pt>
    <dgm:pt modelId="{98A71D34-F62A-4347-BEAB-5B513FBFD708}" type="sibTrans" cxnId="{DB637A1C-B59F-4D31-813F-4EA22DD60880}">
      <dgm:prSet/>
      <dgm:spPr/>
      <dgm:t>
        <a:bodyPr/>
        <a:lstStyle/>
        <a:p>
          <a:endParaRPr lang="en-US"/>
        </a:p>
      </dgm:t>
    </dgm:pt>
    <dgm:pt modelId="{E73797FA-31BA-44BD-A61C-E1E205A0CFFA}">
      <dgm:prSet/>
      <dgm:spPr/>
      <dgm:t>
        <a:bodyPr/>
        <a:lstStyle/>
        <a:p>
          <a:pPr rtl="0"/>
          <a:r>
            <a:rPr lang="en-US" dirty="0"/>
            <a:t>Excluded from MIPS if…</a:t>
          </a:r>
        </a:p>
      </dgm:t>
    </dgm:pt>
    <dgm:pt modelId="{19C63176-2EF1-469E-A46F-1A87FE4218B2}" type="parTrans" cxnId="{9D9862A8-2742-4153-ACB3-915D523BE07F}">
      <dgm:prSet/>
      <dgm:spPr/>
      <dgm:t>
        <a:bodyPr/>
        <a:lstStyle/>
        <a:p>
          <a:endParaRPr lang="en-US"/>
        </a:p>
      </dgm:t>
    </dgm:pt>
    <dgm:pt modelId="{BC16A282-FDA5-4ADC-A34B-722133E54E6E}" type="sibTrans" cxnId="{9D9862A8-2742-4153-ACB3-915D523BE07F}">
      <dgm:prSet/>
      <dgm:spPr/>
      <dgm:t>
        <a:bodyPr/>
        <a:lstStyle/>
        <a:p>
          <a:endParaRPr lang="en-US"/>
        </a:p>
      </dgm:t>
    </dgm:pt>
    <dgm:pt modelId="{2DBB6B6E-494E-47C8-91CE-5213E5D46CD9}">
      <dgm:prSet/>
      <dgm:spPr/>
      <dgm:t>
        <a:bodyPr/>
        <a:lstStyle/>
        <a:p>
          <a:pPr rtl="0"/>
          <a:r>
            <a:rPr lang="en-US" dirty="0"/>
            <a:t>DO NOT bill </a:t>
          </a:r>
          <a:r>
            <a:rPr lang="en-US" u="sng" dirty="0"/>
            <a:t>more than $90,000 </a:t>
          </a:r>
          <a:r>
            <a:rPr lang="en-US" dirty="0"/>
            <a:t>a year in allowed charges for covered professional services under the Medicare Physician Fee Schedule (PFS) </a:t>
          </a:r>
          <a:r>
            <a:rPr lang="en-US" b="1" u="sng" dirty="0"/>
            <a:t>OR</a:t>
          </a:r>
        </a:p>
      </dgm:t>
    </dgm:pt>
    <dgm:pt modelId="{1CACE0A9-95CB-421E-BCBD-DAD6A979F351}" type="parTrans" cxnId="{4CFDED37-1FBD-4F74-AC4D-0917F86C47EE}">
      <dgm:prSet/>
      <dgm:spPr/>
      <dgm:t>
        <a:bodyPr/>
        <a:lstStyle/>
        <a:p>
          <a:endParaRPr lang="en-US"/>
        </a:p>
      </dgm:t>
    </dgm:pt>
    <dgm:pt modelId="{0264B2C9-E3DA-42D3-8653-BEF2D25E7FCF}" type="sibTrans" cxnId="{4CFDED37-1FBD-4F74-AC4D-0917F86C47EE}">
      <dgm:prSet/>
      <dgm:spPr/>
      <dgm:t>
        <a:bodyPr/>
        <a:lstStyle/>
        <a:p>
          <a:endParaRPr lang="en-US"/>
        </a:p>
      </dgm:t>
    </dgm:pt>
    <dgm:pt modelId="{5ADF0972-EF73-4D92-B179-05D1E32DCC28}">
      <dgm:prSet/>
      <dgm:spPr/>
      <dgm:t>
        <a:bodyPr/>
        <a:lstStyle/>
        <a:p>
          <a:r>
            <a:rPr lang="en-US" dirty="0"/>
            <a:t>Furnish covered professional services to </a:t>
          </a:r>
          <a:r>
            <a:rPr lang="en-US" u="sng" dirty="0"/>
            <a:t>more than 200 </a:t>
          </a:r>
          <a:r>
            <a:rPr lang="en-US" dirty="0"/>
            <a:t>Medicare Part B beneficiaries </a:t>
          </a:r>
          <a:r>
            <a:rPr lang="en-US" b="1" u="sng" dirty="0"/>
            <a:t>AND</a:t>
          </a:r>
        </a:p>
      </dgm:t>
    </dgm:pt>
    <dgm:pt modelId="{54D7B675-9C7E-41E8-9CBC-798CB3966209}" type="parTrans" cxnId="{3C49F642-0929-4476-9B16-9C6115F64663}">
      <dgm:prSet/>
      <dgm:spPr/>
      <dgm:t>
        <a:bodyPr/>
        <a:lstStyle/>
        <a:p>
          <a:endParaRPr lang="en-US"/>
        </a:p>
      </dgm:t>
    </dgm:pt>
    <dgm:pt modelId="{82B9DDEA-377A-4A06-805E-1D4A8E5CA84B}" type="sibTrans" cxnId="{3C49F642-0929-4476-9B16-9C6115F64663}">
      <dgm:prSet/>
      <dgm:spPr/>
      <dgm:t>
        <a:bodyPr/>
        <a:lstStyle/>
        <a:p>
          <a:endParaRPr lang="en-US"/>
        </a:p>
      </dgm:t>
    </dgm:pt>
    <dgm:pt modelId="{09689BDC-E1BD-40C7-BD8C-72B707E5FCED}">
      <dgm:prSet/>
      <dgm:spPr/>
      <dgm:t>
        <a:bodyPr/>
        <a:lstStyle/>
        <a:p>
          <a:r>
            <a:rPr lang="en-US" dirty="0"/>
            <a:t>Provide </a:t>
          </a:r>
          <a:r>
            <a:rPr lang="en-US" u="sng" dirty="0"/>
            <a:t>more than 200 </a:t>
          </a:r>
          <a:r>
            <a:rPr lang="en-US" dirty="0"/>
            <a:t>covered professional services under the PFS </a:t>
          </a:r>
        </a:p>
      </dgm:t>
    </dgm:pt>
    <dgm:pt modelId="{AFDFF554-EBC7-4F3D-A8F2-0C9C1CE64490}" type="parTrans" cxnId="{D2F6B6B3-4AE4-4078-B012-DE8D6D6A0986}">
      <dgm:prSet/>
      <dgm:spPr/>
      <dgm:t>
        <a:bodyPr/>
        <a:lstStyle/>
        <a:p>
          <a:endParaRPr lang="en-US"/>
        </a:p>
      </dgm:t>
    </dgm:pt>
    <dgm:pt modelId="{83AFE1E7-B697-4619-AA85-7AEDD406701F}" type="sibTrans" cxnId="{D2F6B6B3-4AE4-4078-B012-DE8D6D6A0986}">
      <dgm:prSet/>
      <dgm:spPr/>
      <dgm:t>
        <a:bodyPr/>
        <a:lstStyle/>
        <a:p>
          <a:endParaRPr lang="en-US"/>
        </a:p>
      </dgm:t>
    </dgm:pt>
    <dgm:pt modelId="{7A0F3EE1-4D33-437B-AE97-A3893CAB6945}">
      <dgm:prSet/>
      <dgm:spPr/>
      <dgm:t>
        <a:bodyPr/>
        <a:lstStyle/>
        <a:p>
          <a:r>
            <a:rPr lang="en-US" dirty="0"/>
            <a:t>DO NOT furnish covered professional services </a:t>
          </a:r>
          <a:r>
            <a:rPr lang="en-US" u="sng" dirty="0"/>
            <a:t>to more than 200</a:t>
          </a:r>
          <a:r>
            <a:rPr lang="en-US" dirty="0"/>
            <a:t> Medicare beneficiaries </a:t>
          </a:r>
          <a:r>
            <a:rPr lang="en-US" b="1" u="sng" dirty="0"/>
            <a:t>OR</a:t>
          </a:r>
        </a:p>
      </dgm:t>
    </dgm:pt>
    <dgm:pt modelId="{9CCAAF79-47B3-4022-A0AA-4669112E1553}" type="parTrans" cxnId="{FB7103E5-DBE2-407F-9138-AE980CA4B1FA}">
      <dgm:prSet/>
      <dgm:spPr/>
      <dgm:t>
        <a:bodyPr/>
        <a:lstStyle/>
        <a:p>
          <a:endParaRPr lang="en-US"/>
        </a:p>
      </dgm:t>
    </dgm:pt>
    <dgm:pt modelId="{1F09368E-94D5-4147-A478-591B52A9F6DE}" type="sibTrans" cxnId="{FB7103E5-DBE2-407F-9138-AE980CA4B1FA}">
      <dgm:prSet/>
      <dgm:spPr/>
      <dgm:t>
        <a:bodyPr/>
        <a:lstStyle/>
        <a:p>
          <a:endParaRPr lang="en-US"/>
        </a:p>
      </dgm:t>
    </dgm:pt>
    <dgm:pt modelId="{74D321B9-710F-4FE7-A8A6-7909B7A1A0D7}">
      <dgm:prSet/>
      <dgm:spPr/>
      <dgm:t>
        <a:bodyPr/>
        <a:lstStyle/>
        <a:p>
          <a:r>
            <a:rPr lang="en-US" dirty="0"/>
            <a:t>DO NOT provide </a:t>
          </a:r>
          <a:r>
            <a:rPr lang="en-US" u="sng" dirty="0"/>
            <a:t>more than 200</a:t>
          </a:r>
          <a:r>
            <a:rPr lang="en-US" dirty="0"/>
            <a:t> covered professional services under the PFS  </a:t>
          </a:r>
        </a:p>
      </dgm:t>
    </dgm:pt>
    <dgm:pt modelId="{B178C5CB-C2E5-4B7E-94C0-D5FE78738AF7}" type="parTrans" cxnId="{2FB3AE0A-E98C-4D0C-8C94-4732F641AAED}">
      <dgm:prSet/>
      <dgm:spPr/>
      <dgm:t>
        <a:bodyPr/>
        <a:lstStyle/>
        <a:p>
          <a:endParaRPr lang="en-US"/>
        </a:p>
      </dgm:t>
    </dgm:pt>
    <dgm:pt modelId="{9E39E240-85A6-4CA8-91B7-A9C8CE4C908E}" type="sibTrans" cxnId="{2FB3AE0A-E98C-4D0C-8C94-4732F641AAED}">
      <dgm:prSet/>
      <dgm:spPr/>
      <dgm:t>
        <a:bodyPr/>
        <a:lstStyle/>
        <a:p>
          <a:endParaRPr lang="en-US"/>
        </a:p>
      </dgm:t>
    </dgm:pt>
    <dgm:pt modelId="{11931BE5-D1BC-45BB-9C02-AA9B1F368338}" type="pres">
      <dgm:prSet presAssocID="{64375A70-1D91-4FD4-A4B4-19498281C3AE}" presName="linear" presStyleCnt="0">
        <dgm:presLayoutVars>
          <dgm:animLvl val="lvl"/>
          <dgm:resizeHandles val="exact"/>
        </dgm:presLayoutVars>
      </dgm:prSet>
      <dgm:spPr/>
    </dgm:pt>
    <dgm:pt modelId="{696D9F20-DCD8-4754-8DBE-F3B3EC9EC662}" type="pres">
      <dgm:prSet presAssocID="{B2CBF727-97C6-4192-93D1-234556CFA737}" presName="parentText" presStyleLbl="node1" presStyleIdx="0" presStyleCnt="2">
        <dgm:presLayoutVars>
          <dgm:chMax val="0"/>
          <dgm:bulletEnabled val="1"/>
        </dgm:presLayoutVars>
      </dgm:prSet>
      <dgm:spPr/>
    </dgm:pt>
    <dgm:pt modelId="{5C22168A-48E3-4775-A0E7-F2A563B94090}" type="pres">
      <dgm:prSet presAssocID="{B2CBF727-97C6-4192-93D1-234556CFA737}" presName="childText" presStyleLbl="revTx" presStyleIdx="0" presStyleCnt="2">
        <dgm:presLayoutVars>
          <dgm:bulletEnabled val="1"/>
        </dgm:presLayoutVars>
      </dgm:prSet>
      <dgm:spPr/>
    </dgm:pt>
    <dgm:pt modelId="{080946A3-EA27-4FE5-A320-3EF6EE4B166A}" type="pres">
      <dgm:prSet presAssocID="{E73797FA-31BA-44BD-A61C-E1E205A0CFFA}" presName="parentText" presStyleLbl="node1" presStyleIdx="1" presStyleCnt="2">
        <dgm:presLayoutVars>
          <dgm:chMax val="0"/>
          <dgm:bulletEnabled val="1"/>
        </dgm:presLayoutVars>
      </dgm:prSet>
      <dgm:spPr/>
    </dgm:pt>
    <dgm:pt modelId="{112F405B-789C-4E2F-A28D-9C0ABBD7667D}" type="pres">
      <dgm:prSet presAssocID="{E73797FA-31BA-44BD-A61C-E1E205A0CFFA}" presName="childText" presStyleLbl="revTx" presStyleIdx="1" presStyleCnt="2">
        <dgm:presLayoutVars>
          <dgm:bulletEnabled val="1"/>
        </dgm:presLayoutVars>
      </dgm:prSet>
      <dgm:spPr/>
    </dgm:pt>
  </dgm:ptLst>
  <dgm:cxnLst>
    <dgm:cxn modelId="{2FB3AE0A-E98C-4D0C-8C94-4732F641AAED}" srcId="{E73797FA-31BA-44BD-A61C-E1E205A0CFFA}" destId="{74D321B9-710F-4FE7-A8A6-7909B7A1A0D7}" srcOrd="2" destOrd="0" parTransId="{B178C5CB-C2E5-4B7E-94C0-D5FE78738AF7}" sibTransId="{9E39E240-85A6-4CA8-91B7-A9C8CE4C908E}"/>
    <dgm:cxn modelId="{8C3F161A-534B-4F7D-8E9A-0F6FA0C0FD5B}" type="presOf" srcId="{2DBB6B6E-494E-47C8-91CE-5213E5D46CD9}" destId="{112F405B-789C-4E2F-A28D-9C0ABBD7667D}" srcOrd="0" destOrd="0" presId="urn:microsoft.com/office/officeart/2005/8/layout/vList2"/>
    <dgm:cxn modelId="{DB637A1C-B59F-4D31-813F-4EA22DD60880}" srcId="{B2CBF727-97C6-4192-93D1-234556CFA737}" destId="{B075336E-BC2C-4666-A3CE-EEEAA78F1DB8}" srcOrd="0" destOrd="0" parTransId="{747CAF10-2D57-4304-90FF-B017EC6A1184}" sibTransId="{98A71D34-F62A-4347-BEAB-5B513FBFD708}"/>
    <dgm:cxn modelId="{CC374429-3DD2-4833-9EAF-7053065FDCB2}" type="presOf" srcId="{B075336E-BC2C-4666-A3CE-EEEAA78F1DB8}" destId="{5C22168A-48E3-4775-A0E7-F2A563B94090}" srcOrd="0" destOrd="0" presId="urn:microsoft.com/office/officeart/2005/8/layout/vList2"/>
    <dgm:cxn modelId="{4CFDED37-1FBD-4F74-AC4D-0917F86C47EE}" srcId="{E73797FA-31BA-44BD-A61C-E1E205A0CFFA}" destId="{2DBB6B6E-494E-47C8-91CE-5213E5D46CD9}" srcOrd="0" destOrd="0" parTransId="{1CACE0A9-95CB-421E-BCBD-DAD6A979F351}" sibTransId="{0264B2C9-E3DA-42D3-8653-BEF2D25E7FCF}"/>
    <dgm:cxn modelId="{83E4F63F-11B5-4447-B286-8B26F071E034}" type="presOf" srcId="{B2CBF727-97C6-4192-93D1-234556CFA737}" destId="{696D9F20-DCD8-4754-8DBE-F3B3EC9EC662}" srcOrd="0" destOrd="0" presId="urn:microsoft.com/office/officeart/2005/8/layout/vList2"/>
    <dgm:cxn modelId="{3C49F642-0929-4476-9B16-9C6115F64663}" srcId="{B2CBF727-97C6-4192-93D1-234556CFA737}" destId="{5ADF0972-EF73-4D92-B179-05D1E32DCC28}" srcOrd="1" destOrd="0" parTransId="{54D7B675-9C7E-41E8-9CBC-798CB3966209}" sibTransId="{82B9DDEA-377A-4A06-805E-1D4A8E5CA84B}"/>
    <dgm:cxn modelId="{5F10A758-5D1E-4DA5-BED1-50D6E5EDDB8B}" type="presOf" srcId="{7A0F3EE1-4D33-437B-AE97-A3893CAB6945}" destId="{112F405B-789C-4E2F-A28D-9C0ABBD7667D}" srcOrd="0" destOrd="1" presId="urn:microsoft.com/office/officeart/2005/8/layout/vList2"/>
    <dgm:cxn modelId="{E0992F80-8E3D-473A-9898-11A5A85F1063}" type="presOf" srcId="{09689BDC-E1BD-40C7-BD8C-72B707E5FCED}" destId="{5C22168A-48E3-4775-A0E7-F2A563B94090}" srcOrd="0" destOrd="2" presId="urn:microsoft.com/office/officeart/2005/8/layout/vList2"/>
    <dgm:cxn modelId="{36931F8C-0BA6-4475-8E77-5858F4303A2F}" type="presOf" srcId="{74D321B9-710F-4FE7-A8A6-7909B7A1A0D7}" destId="{112F405B-789C-4E2F-A28D-9C0ABBD7667D}" srcOrd="0" destOrd="2" presId="urn:microsoft.com/office/officeart/2005/8/layout/vList2"/>
    <dgm:cxn modelId="{9D9862A8-2742-4153-ACB3-915D523BE07F}" srcId="{64375A70-1D91-4FD4-A4B4-19498281C3AE}" destId="{E73797FA-31BA-44BD-A61C-E1E205A0CFFA}" srcOrd="1" destOrd="0" parTransId="{19C63176-2EF1-469E-A46F-1A87FE4218B2}" sibTransId="{BC16A282-FDA5-4ADC-A34B-722133E54E6E}"/>
    <dgm:cxn modelId="{785959AD-CE4D-453F-B864-190D34D0849E}" type="presOf" srcId="{E73797FA-31BA-44BD-A61C-E1E205A0CFFA}" destId="{080946A3-EA27-4FE5-A320-3EF6EE4B166A}" srcOrd="0" destOrd="0" presId="urn:microsoft.com/office/officeart/2005/8/layout/vList2"/>
    <dgm:cxn modelId="{D2F6B6B3-4AE4-4078-B012-DE8D6D6A0986}" srcId="{B2CBF727-97C6-4192-93D1-234556CFA737}" destId="{09689BDC-E1BD-40C7-BD8C-72B707E5FCED}" srcOrd="2" destOrd="0" parTransId="{AFDFF554-EBC7-4F3D-A8F2-0C9C1CE64490}" sibTransId="{83AFE1E7-B697-4619-AA85-7AEDD406701F}"/>
    <dgm:cxn modelId="{8AC6B0BA-E1EF-4735-A791-9C191DCBC458}" type="presOf" srcId="{5ADF0972-EF73-4D92-B179-05D1E32DCC28}" destId="{5C22168A-48E3-4775-A0E7-F2A563B94090}" srcOrd="0" destOrd="1" presId="urn:microsoft.com/office/officeart/2005/8/layout/vList2"/>
    <dgm:cxn modelId="{CA5354CC-59BC-4FCE-80D9-A1BAEFA0FD52}" srcId="{64375A70-1D91-4FD4-A4B4-19498281C3AE}" destId="{B2CBF727-97C6-4192-93D1-234556CFA737}" srcOrd="0" destOrd="0" parTransId="{40BF094D-D96A-4F94-9F7C-FFB6EBA9CFAC}" sibTransId="{104ACDC9-A6BA-41F0-9338-AAD257800CF4}"/>
    <dgm:cxn modelId="{FDDC37D7-3269-4D9D-A9F2-2EC80EB4EB65}" type="presOf" srcId="{64375A70-1D91-4FD4-A4B4-19498281C3AE}" destId="{11931BE5-D1BC-45BB-9C02-AA9B1F368338}" srcOrd="0" destOrd="0" presId="urn:microsoft.com/office/officeart/2005/8/layout/vList2"/>
    <dgm:cxn modelId="{FB7103E5-DBE2-407F-9138-AE980CA4B1FA}" srcId="{E73797FA-31BA-44BD-A61C-E1E205A0CFFA}" destId="{7A0F3EE1-4D33-437B-AE97-A3893CAB6945}" srcOrd="1" destOrd="0" parTransId="{9CCAAF79-47B3-4022-A0AA-4669112E1553}" sibTransId="{1F09368E-94D5-4147-A478-591B52A9F6DE}"/>
    <dgm:cxn modelId="{DC6FF43C-1AF3-4CD0-8097-0671CAC109F7}" type="presParOf" srcId="{11931BE5-D1BC-45BB-9C02-AA9B1F368338}" destId="{696D9F20-DCD8-4754-8DBE-F3B3EC9EC662}" srcOrd="0" destOrd="0" presId="urn:microsoft.com/office/officeart/2005/8/layout/vList2"/>
    <dgm:cxn modelId="{899D7ABC-5523-4136-870E-CF36258B664D}" type="presParOf" srcId="{11931BE5-D1BC-45BB-9C02-AA9B1F368338}" destId="{5C22168A-48E3-4775-A0E7-F2A563B94090}" srcOrd="1" destOrd="0" presId="urn:microsoft.com/office/officeart/2005/8/layout/vList2"/>
    <dgm:cxn modelId="{FF97BF95-5CC7-4ACB-9E58-B699E0B1969B}" type="presParOf" srcId="{11931BE5-D1BC-45BB-9C02-AA9B1F368338}" destId="{080946A3-EA27-4FE5-A320-3EF6EE4B166A}" srcOrd="2" destOrd="0" presId="urn:microsoft.com/office/officeart/2005/8/layout/vList2"/>
    <dgm:cxn modelId="{A6CD68B8-A55A-4F79-99DA-93920C1BC245}" type="presParOf" srcId="{11931BE5-D1BC-45BB-9C02-AA9B1F368338}" destId="{112F405B-789C-4E2F-A28D-9C0ABBD7667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CCEF90-9F30-41A9-932A-1E455F4C2A26}"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DB2A3339-B9BC-4FFA-B908-9AD959DCF419}">
      <dgm:prSet/>
      <dgm:spPr/>
      <dgm:t>
        <a:bodyPr/>
        <a:lstStyle/>
        <a:p>
          <a:pPr rtl="0"/>
          <a:r>
            <a:rPr lang="en-US" dirty="0"/>
            <a:t>Determine eligibility (including whether you exceed the low-volume threshold)</a:t>
          </a:r>
        </a:p>
      </dgm:t>
    </dgm:pt>
    <dgm:pt modelId="{4DD5845F-60CA-4CD1-88DC-8981DAF3975E}" type="parTrans" cxnId="{1A2753A0-4DA6-4B7B-BA79-C18E2BFF1CD8}">
      <dgm:prSet/>
      <dgm:spPr/>
      <dgm:t>
        <a:bodyPr/>
        <a:lstStyle/>
        <a:p>
          <a:endParaRPr lang="en-US"/>
        </a:p>
      </dgm:t>
    </dgm:pt>
    <dgm:pt modelId="{B325546C-6CDD-47DC-89E3-3E13B9B3E9AC}" type="sibTrans" cxnId="{1A2753A0-4DA6-4B7B-BA79-C18E2BFF1CD8}">
      <dgm:prSet/>
      <dgm:spPr/>
      <dgm:t>
        <a:bodyPr/>
        <a:lstStyle/>
        <a:p>
          <a:endParaRPr lang="en-US"/>
        </a:p>
      </dgm:t>
    </dgm:pt>
    <dgm:pt modelId="{40D0E322-CFC1-400F-BF15-C3D6A0686E06}">
      <dgm:prSet/>
      <dgm:spPr/>
      <dgm:t>
        <a:bodyPr/>
        <a:lstStyle/>
        <a:p>
          <a:pPr rtl="0"/>
          <a:r>
            <a:rPr lang="en-US" dirty="0"/>
            <a:t>Assign special statuses</a:t>
          </a:r>
        </a:p>
      </dgm:t>
    </dgm:pt>
    <dgm:pt modelId="{AA64427E-0427-4897-84BA-E0D014C49743}" type="parTrans" cxnId="{744A75C0-F90A-45EC-BF60-35399FD14550}">
      <dgm:prSet/>
      <dgm:spPr/>
      <dgm:t>
        <a:bodyPr/>
        <a:lstStyle/>
        <a:p>
          <a:endParaRPr lang="en-US"/>
        </a:p>
      </dgm:t>
    </dgm:pt>
    <dgm:pt modelId="{7F30348D-1360-481F-BFD5-5DC5DB266F4B}" type="sibTrans" cxnId="{744A75C0-F90A-45EC-BF60-35399FD14550}">
      <dgm:prSet/>
      <dgm:spPr/>
      <dgm:t>
        <a:bodyPr/>
        <a:lstStyle/>
        <a:p>
          <a:endParaRPr lang="en-US"/>
        </a:p>
      </dgm:t>
    </dgm:pt>
    <dgm:pt modelId="{6DD080B0-8DD9-4E82-BFE0-5B64CA7D0B2A}">
      <dgm:prSet custT="1"/>
      <dgm:spPr/>
      <dgm:t>
        <a:bodyPr/>
        <a:lstStyle/>
        <a:p>
          <a:pPr rtl="0"/>
          <a:r>
            <a:rPr lang="en-US" sz="1600" dirty="0"/>
            <a:t>Non-patient facing: 100 or fewer Medicare Part B patient-facing encounters (including telehealth services) </a:t>
          </a:r>
        </a:p>
      </dgm:t>
    </dgm:pt>
    <dgm:pt modelId="{B9D3FC2D-6F2D-4889-88CD-21A7E2BB336F}" type="parTrans" cxnId="{FCA8A5C1-BA0A-472F-8E7B-63E9817ABCD6}">
      <dgm:prSet/>
      <dgm:spPr/>
      <dgm:t>
        <a:bodyPr/>
        <a:lstStyle/>
        <a:p>
          <a:endParaRPr lang="en-US"/>
        </a:p>
      </dgm:t>
    </dgm:pt>
    <dgm:pt modelId="{E95CECC3-DE7E-42F8-B4FD-67924C39D938}" type="sibTrans" cxnId="{FCA8A5C1-BA0A-472F-8E7B-63E9817ABCD6}">
      <dgm:prSet/>
      <dgm:spPr/>
      <dgm:t>
        <a:bodyPr/>
        <a:lstStyle/>
        <a:p>
          <a:endParaRPr lang="en-US"/>
        </a:p>
      </dgm:t>
    </dgm:pt>
    <dgm:pt modelId="{0D2006B0-543E-425E-8827-8E2F5A1F967F}">
      <dgm:prSet custT="1"/>
      <dgm:spPr/>
      <dgm:t>
        <a:bodyPr/>
        <a:lstStyle/>
        <a:p>
          <a:pPr rtl="0"/>
          <a:r>
            <a:rPr lang="en-US" sz="1600" dirty="0"/>
            <a:t>Small practice: 15 or fewer clinicians (NPIs) billing under the practice (TIN) </a:t>
          </a:r>
        </a:p>
      </dgm:t>
    </dgm:pt>
    <dgm:pt modelId="{DE1CAE59-0618-484C-BDCA-4E27E64910DB}" type="parTrans" cxnId="{685D036F-03DB-4634-8DC5-8FDE6F035CCA}">
      <dgm:prSet/>
      <dgm:spPr/>
      <dgm:t>
        <a:bodyPr/>
        <a:lstStyle/>
        <a:p>
          <a:endParaRPr lang="en-US"/>
        </a:p>
      </dgm:t>
    </dgm:pt>
    <dgm:pt modelId="{DAF984BC-6097-4D3D-943A-574A2AF9FE81}" type="sibTrans" cxnId="{685D036F-03DB-4634-8DC5-8FDE6F035CCA}">
      <dgm:prSet/>
      <dgm:spPr/>
      <dgm:t>
        <a:bodyPr/>
        <a:lstStyle/>
        <a:p>
          <a:endParaRPr lang="en-US"/>
        </a:p>
      </dgm:t>
    </dgm:pt>
    <dgm:pt modelId="{53607D72-9FFD-454F-8517-C3356B4279A0}">
      <dgm:prSet custT="1"/>
      <dgm:spPr/>
      <dgm:t>
        <a:bodyPr/>
        <a:lstStyle/>
        <a:p>
          <a:pPr rtl="0"/>
          <a:r>
            <a:rPr lang="en-US" sz="1600" dirty="0"/>
            <a:t>Rural: in a zip code designated as rural</a:t>
          </a:r>
        </a:p>
      </dgm:t>
    </dgm:pt>
    <dgm:pt modelId="{498729A2-A1A3-4CEB-9F6F-D5F6B76245C3}" type="parTrans" cxnId="{0FBB86E7-AE89-4C76-AF39-9D7CF92D2E3C}">
      <dgm:prSet/>
      <dgm:spPr/>
      <dgm:t>
        <a:bodyPr/>
        <a:lstStyle/>
        <a:p>
          <a:endParaRPr lang="en-US"/>
        </a:p>
      </dgm:t>
    </dgm:pt>
    <dgm:pt modelId="{483935E1-2E27-4084-9729-E5AC24A281AC}" type="sibTrans" cxnId="{0FBB86E7-AE89-4C76-AF39-9D7CF92D2E3C}">
      <dgm:prSet/>
      <dgm:spPr/>
      <dgm:t>
        <a:bodyPr/>
        <a:lstStyle/>
        <a:p>
          <a:endParaRPr lang="en-US"/>
        </a:p>
      </dgm:t>
    </dgm:pt>
    <dgm:pt modelId="{57F3ED5C-DCD6-427C-A8E8-190F84B1DAB8}">
      <dgm:prSet custT="1"/>
      <dgm:spPr/>
      <dgm:t>
        <a:bodyPr/>
        <a:lstStyle/>
        <a:p>
          <a:pPr rtl="0"/>
          <a:r>
            <a:rPr lang="en-US" sz="1600" dirty="0"/>
            <a:t>Health Professional Shortage Areas (HPSA): in an area designated as a HPSA</a:t>
          </a:r>
        </a:p>
      </dgm:t>
    </dgm:pt>
    <dgm:pt modelId="{BEF4A08F-8002-46E3-B494-607F44BB52F8}" type="parTrans" cxnId="{6FEEDA85-C283-4DF9-B6A0-AE5F93E88EA4}">
      <dgm:prSet/>
      <dgm:spPr/>
      <dgm:t>
        <a:bodyPr/>
        <a:lstStyle/>
        <a:p>
          <a:endParaRPr lang="en-US"/>
        </a:p>
      </dgm:t>
    </dgm:pt>
    <dgm:pt modelId="{E0938D0C-BEFE-4116-B6FF-CA37C69053F5}" type="sibTrans" cxnId="{6FEEDA85-C283-4DF9-B6A0-AE5F93E88EA4}">
      <dgm:prSet/>
      <dgm:spPr/>
      <dgm:t>
        <a:bodyPr/>
        <a:lstStyle/>
        <a:p>
          <a:endParaRPr lang="en-US"/>
        </a:p>
      </dgm:t>
    </dgm:pt>
    <dgm:pt modelId="{2220B5F9-27E7-4CF2-830F-F00A5379A1C9}">
      <dgm:prSet custT="1"/>
      <dgm:spPr/>
      <dgm:t>
        <a:bodyPr/>
        <a:lstStyle/>
        <a:p>
          <a:pPr rtl="0"/>
          <a:r>
            <a:rPr lang="en-US" sz="1600" dirty="0"/>
            <a:t>Hospital-based: furnishes 75 percent or more of covered professional services in a hospital setting</a:t>
          </a:r>
        </a:p>
      </dgm:t>
    </dgm:pt>
    <dgm:pt modelId="{E85798B2-805A-44CD-AE10-2E6EBA8361C1}" type="parTrans" cxnId="{42FE34BE-463B-4D7C-BE6E-D97D1103B68A}">
      <dgm:prSet/>
      <dgm:spPr/>
      <dgm:t>
        <a:bodyPr/>
        <a:lstStyle/>
        <a:p>
          <a:endParaRPr lang="en-US"/>
        </a:p>
      </dgm:t>
    </dgm:pt>
    <dgm:pt modelId="{B98ACBD8-A326-4479-9EF8-6C4043A80038}" type="sibTrans" cxnId="{42FE34BE-463B-4D7C-BE6E-D97D1103B68A}">
      <dgm:prSet/>
      <dgm:spPr/>
      <dgm:t>
        <a:bodyPr/>
        <a:lstStyle/>
        <a:p>
          <a:endParaRPr lang="en-US"/>
        </a:p>
      </dgm:t>
    </dgm:pt>
    <dgm:pt modelId="{E2613138-38A9-4888-995D-46BCD446C762}">
      <dgm:prSet custT="1"/>
      <dgm:spPr/>
      <dgm:t>
        <a:bodyPr/>
        <a:lstStyle/>
        <a:p>
          <a:pPr rtl="0"/>
          <a:r>
            <a:rPr lang="en-US" sz="1600" dirty="0"/>
            <a:t>Ambulatory surgical center (ASC)-based: 75 percent or more of covered professional services in sites of service identified by code 24 </a:t>
          </a:r>
        </a:p>
      </dgm:t>
    </dgm:pt>
    <dgm:pt modelId="{023554BF-4F78-4146-B0A2-3E5B40A80DE5}" type="parTrans" cxnId="{0AB5194F-3361-4C15-AE6A-47B99ABE366B}">
      <dgm:prSet/>
      <dgm:spPr/>
      <dgm:t>
        <a:bodyPr/>
        <a:lstStyle/>
        <a:p>
          <a:endParaRPr lang="en-US"/>
        </a:p>
      </dgm:t>
    </dgm:pt>
    <dgm:pt modelId="{1D5632A2-BBB7-40D9-B561-8685C9D3FB3E}" type="sibTrans" cxnId="{0AB5194F-3361-4C15-AE6A-47B99ABE366B}">
      <dgm:prSet/>
      <dgm:spPr/>
      <dgm:t>
        <a:bodyPr/>
        <a:lstStyle/>
        <a:p>
          <a:endParaRPr lang="en-US"/>
        </a:p>
      </dgm:t>
    </dgm:pt>
    <dgm:pt modelId="{BEA4861D-C6D6-4159-AB53-B9308C1F8100}">
      <dgm:prSet/>
      <dgm:spPr/>
      <dgm:t>
        <a:bodyPr/>
        <a:lstStyle/>
        <a:p>
          <a:pPr rtl="0"/>
          <a:r>
            <a:rPr lang="en-US" dirty="0"/>
            <a:t>MIPS Determination Periods:                                     October   1, 2019 – September 30, 2020 and         October 1, 2020 – September 30, 2021</a:t>
          </a:r>
        </a:p>
      </dgm:t>
    </dgm:pt>
    <dgm:pt modelId="{AD73AEDD-3CB8-4832-A9CB-0FA6F36E36CD}" type="parTrans" cxnId="{E34832F5-ED63-4A89-B02F-801E0BC50523}">
      <dgm:prSet/>
      <dgm:spPr/>
      <dgm:t>
        <a:bodyPr/>
        <a:lstStyle/>
        <a:p>
          <a:endParaRPr lang="en-US"/>
        </a:p>
      </dgm:t>
    </dgm:pt>
    <dgm:pt modelId="{6891F65D-9685-463F-B35C-F29EBE4E1620}" type="sibTrans" cxnId="{E34832F5-ED63-4A89-B02F-801E0BC50523}">
      <dgm:prSet/>
      <dgm:spPr/>
      <dgm:t>
        <a:bodyPr/>
        <a:lstStyle/>
        <a:p>
          <a:endParaRPr lang="en-US"/>
        </a:p>
      </dgm:t>
    </dgm:pt>
    <dgm:pt modelId="{26CF8152-EFE2-459B-B68B-1960D9DC2BA5}" type="pres">
      <dgm:prSet presAssocID="{0BCCEF90-9F30-41A9-932A-1E455F4C2A26}" presName="Name0" presStyleCnt="0">
        <dgm:presLayoutVars>
          <dgm:dir/>
          <dgm:animLvl val="lvl"/>
          <dgm:resizeHandles val="exact"/>
        </dgm:presLayoutVars>
      </dgm:prSet>
      <dgm:spPr/>
    </dgm:pt>
    <dgm:pt modelId="{2F1596E1-6AB1-4525-832B-C9AB83308107}" type="pres">
      <dgm:prSet presAssocID="{DB2A3339-B9BC-4FFA-B908-9AD959DCF419}" presName="linNode" presStyleCnt="0"/>
      <dgm:spPr/>
    </dgm:pt>
    <dgm:pt modelId="{C2456A10-0E20-412B-A884-82270B08F131}" type="pres">
      <dgm:prSet presAssocID="{DB2A3339-B9BC-4FFA-B908-9AD959DCF419}" presName="parTx" presStyleLbl="revTx" presStyleIdx="0" presStyleCnt="2">
        <dgm:presLayoutVars>
          <dgm:chMax val="1"/>
          <dgm:bulletEnabled val="1"/>
        </dgm:presLayoutVars>
      </dgm:prSet>
      <dgm:spPr/>
    </dgm:pt>
    <dgm:pt modelId="{E80D0DFD-02AB-4AC4-8970-961540616AED}" type="pres">
      <dgm:prSet presAssocID="{DB2A3339-B9BC-4FFA-B908-9AD959DCF419}" presName="bracket" presStyleLbl="parChTrans1D1" presStyleIdx="0" presStyleCnt="2"/>
      <dgm:spPr/>
    </dgm:pt>
    <dgm:pt modelId="{8466F85D-9BF3-4ABA-B76F-A5CC24388FE6}" type="pres">
      <dgm:prSet presAssocID="{DB2A3339-B9BC-4FFA-B908-9AD959DCF419}" presName="spH" presStyleCnt="0"/>
      <dgm:spPr/>
    </dgm:pt>
    <dgm:pt modelId="{75BD1ED3-D8DE-4DE3-A12A-16CBDA3B7876}" type="pres">
      <dgm:prSet presAssocID="{DB2A3339-B9BC-4FFA-B908-9AD959DCF419}" presName="desTx" presStyleLbl="node1" presStyleIdx="0" presStyleCnt="2">
        <dgm:presLayoutVars>
          <dgm:bulletEnabled val="1"/>
        </dgm:presLayoutVars>
      </dgm:prSet>
      <dgm:spPr/>
    </dgm:pt>
    <dgm:pt modelId="{23EA8A85-EB03-4BBC-A3A7-B70BCA6B4C83}" type="pres">
      <dgm:prSet presAssocID="{B325546C-6CDD-47DC-89E3-3E13B9B3E9AC}" presName="spV" presStyleCnt="0"/>
      <dgm:spPr/>
    </dgm:pt>
    <dgm:pt modelId="{B346101F-F9CA-4A2B-8F77-BB0CBA5819BB}" type="pres">
      <dgm:prSet presAssocID="{40D0E322-CFC1-400F-BF15-C3D6A0686E06}" presName="linNode" presStyleCnt="0"/>
      <dgm:spPr/>
    </dgm:pt>
    <dgm:pt modelId="{2622A981-622A-4C17-825C-797CAD7B364F}" type="pres">
      <dgm:prSet presAssocID="{40D0E322-CFC1-400F-BF15-C3D6A0686E06}" presName="parTx" presStyleLbl="revTx" presStyleIdx="1" presStyleCnt="2">
        <dgm:presLayoutVars>
          <dgm:chMax val="1"/>
          <dgm:bulletEnabled val="1"/>
        </dgm:presLayoutVars>
      </dgm:prSet>
      <dgm:spPr/>
    </dgm:pt>
    <dgm:pt modelId="{42258175-991D-4672-88E3-0E79C286611E}" type="pres">
      <dgm:prSet presAssocID="{40D0E322-CFC1-400F-BF15-C3D6A0686E06}" presName="bracket" presStyleLbl="parChTrans1D1" presStyleIdx="1" presStyleCnt="2"/>
      <dgm:spPr/>
    </dgm:pt>
    <dgm:pt modelId="{BD5F28A8-178C-4F5C-9C2E-486239D4F451}" type="pres">
      <dgm:prSet presAssocID="{40D0E322-CFC1-400F-BF15-C3D6A0686E06}" presName="spH" presStyleCnt="0"/>
      <dgm:spPr/>
    </dgm:pt>
    <dgm:pt modelId="{FA751BAB-7857-483E-9A69-DB96D75DD2D3}" type="pres">
      <dgm:prSet presAssocID="{40D0E322-CFC1-400F-BF15-C3D6A0686E06}" presName="desTx" presStyleLbl="node1" presStyleIdx="1" presStyleCnt="2">
        <dgm:presLayoutVars>
          <dgm:bulletEnabled val="1"/>
        </dgm:presLayoutVars>
      </dgm:prSet>
      <dgm:spPr/>
    </dgm:pt>
  </dgm:ptLst>
  <dgm:cxnLst>
    <dgm:cxn modelId="{73F62000-C889-4B0C-8B73-3F30543FA380}" type="presOf" srcId="{40D0E322-CFC1-400F-BF15-C3D6A0686E06}" destId="{2622A981-622A-4C17-825C-797CAD7B364F}" srcOrd="0" destOrd="0" presId="urn:diagrams.loki3.com/BracketList"/>
    <dgm:cxn modelId="{E039DE03-6622-4763-8DAC-839907847E54}" type="presOf" srcId="{2220B5F9-27E7-4CF2-830F-F00A5379A1C9}" destId="{FA751BAB-7857-483E-9A69-DB96D75DD2D3}" srcOrd="0" destOrd="4" presId="urn:diagrams.loki3.com/BracketList"/>
    <dgm:cxn modelId="{C0F66C06-C6B9-4737-8A9D-B85F7D2D16D9}" type="presOf" srcId="{E2613138-38A9-4888-995D-46BCD446C762}" destId="{FA751BAB-7857-483E-9A69-DB96D75DD2D3}" srcOrd="0" destOrd="5" presId="urn:diagrams.loki3.com/BracketList"/>
    <dgm:cxn modelId="{9816625F-2FD8-4C42-AF94-9DBC574BA15C}" type="presOf" srcId="{6DD080B0-8DD9-4E82-BFE0-5B64CA7D0B2A}" destId="{FA751BAB-7857-483E-9A69-DB96D75DD2D3}" srcOrd="0" destOrd="0" presId="urn:diagrams.loki3.com/BracketList"/>
    <dgm:cxn modelId="{685D036F-03DB-4634-8DC5-8FDE6F035CCA}" srcId="{40D0E322-CFC1-400F-BF15-C3D6A0686E06}" destId="{0D2006B0-543E-425E-8827-8E2F5A1F967F}" srcOrd="1" destOrd="0" parTransId="{DE1CAE59-0618-484C-BDCA-4E27E64910DB}" sibTransId="{DAF984BC-6097-4D3D-943A-574A2AF9FE81}"/>
    <dgm:cxn modelId="{0AB5194F-3361-4C15-AE6A-47B99ABE366B}" srcId="{40D0E322-CFC1-400F-BF15-C3D6A0686E06}" destId="{E2613138-38A9-4888-995D-46BCD446C762}" srcOrd="5" destOrd="0" parTransId="{023554BF-4F78-4146-B0A2-3E5B40A80DE5}" sibTransId="{1D5632A2-BBB7-40D9-B561-8685C9D3FB3E}"/>
    <dgm:cxn modelId="{CFCDC378-7746-489B-8502-B4B32CF9E01F}" type="presOf" srcId="{BEA4861D-C6D6-4159-AB53-B9308C1F8100}" destId="{75BD1ED3-D8DE-4DE3-A12A-16CBDA3B7876}" srcOrd="0" destOrd="0" presId="urn:diagrams.loki3.com/BracketList"/>
    <dgm:cxn modelId="{6FEEDA85-C283-4DF9-B6A0-AE5F93E88EA4}" srcId="{40D0E322-CFC1-400F-BF15-C3D6A0686E06}" destId="{57F3ED5C-DCD6-427C-A8E8-190F84B1DAB8}" srcOrd="3" destOrd="0" parTransId="{BEF4A08F-8002-46E3-B494-607F44BB52F8}" sibTransId="{E0938D0C-BEFE-4116-B6FF-CA37C69053F5}"/>
    <dgm:cxn modelId="{C6C70F93-2566-427B-B8B8-B4666C69AB50}" type="presOf" srcId="{53607D72-9FFD-454F-8517-C3356B4279A0}" destId="{FA751BAB-7857-483E-9A69-DB96D75DD2D3}" srcOrd="0" destOrd="2" presId="urn:diagrams.loki3.com/BracketList"/>
    <dgm:cxn modelId="{1A2753A0-4DA6-4B7B-BA79-C18E2BFF1CD8}" srcId="{0BCCEF90-9F30-41A9-932A-1E455F4C2A26}" destId="{DB2A3339-B9BC-4FFA-B908-9AD959DCF419}" srcOrd="0" destOrd="0" parTransId="{4DD5845F-60CA-4CD1-88DC-8981DAF3975E}" sibTransId="{B325546C-6CDD-47DC-89E3-3E13B9B3E9AC}"/>
    <dgm:cxn modelId="{54FAD5BA-E07A-4C6F-A0C1-13FADC4380A6}" type="presOf" srcId="{57F3ED5C-DCD6-427C-A8E8-190F84B1DAB8}" destId="{FA751BAB-7857-483E-9A69-DB96D75DD2D3}" srcOrd="0" destOrd="3" presId="urn:diagrams.loki3.com/BracketList"/>
    <dgm:cxn modelId="{42FE34BE-463B-4D7C-BE6E-D97D1103B68A}" srcId="{40D0E322-CFC1-400F-BF15-C3D6A0686E06}" destId="{2220B5F9-27E7-4CF2-830F-F00A5379A1C9}" srcOrd="4" destOrd="0" parTransId="{E85798B2-805A-44CD-AE10-2E6EBA8361C1}" sibTransId="{B98ACBD8-A326-4479-9EF8-6C4043A80038}"/>
    <dgm:cxn modelId="{744A75C0-F90A-45EC-BF60-35399FD14550}" srcId="{0BCCEF90-9F30-41A9-932A-1E455F4C2A26}" destId="{40D0E322-CFC1-400F-BF15-C3D6A0686E06}" srcOrd="1" destOrd="0" parTransId="{AA64427E-0427-4897-84BA-E0D014C49743}" sibTransId="{7F30348D-1360-481F-BFD5-5DC5DB266F4B}"/>
    <dgm:cxn modelId="{FCA8A5C1-BA0A-472F-8E7B-63E9817ABCD6}" srcId="{40D0E322-CFC1-400F-BF15-C3D6A0686E06}" destId="{6DD080B0-8DD9-4E82-BFE0-5B64CA7D0B2A}" srcOrd="0" destOrd="0" parTransId="{B9D3FC2D-6F2D-4889-88CD-21A7E2BB336F}" sibTransId="{E95CECC3-DE7E-42F8-B4FD-67924C39D938}"/>
    <dgm:cxn modelId="{018DDBC2-4AFF-4697-8421-0445BE3EE1B8}" type="presOf" srcId="{DB2A3339-B9BC-4FFA-B908-9AD959DCF419}" destId="{C2456A10-0E20-412B-A884-82270B08F131}" srcOrd="0" destOrd="0" presId="urn:diagrams.loki3.com/BracketList"/>
    <dgm:cxn modelId="{DFBFBFC8-83AF-4825-87D0-7E621A4A3843}" type="presOf" srcId="{0BCCEF90-9F30-41A9-932A-1E455F4C2A26}" destId="{26CF8152-EFE2-459B-B68B-1960D9DC2BA5}" srcOrd="0" destOrd="0" presId="urn:diagrams.loki3.com/BracketList"/>
    <dgm:cxn modelId="{AD8AE0DB-AB62-42D1-8FA9-36424A7A386C}" type="presOf" srcId="{0D2006B0-543E-425E-8827-8E2F5A1F967F}" destId="{FA751BAB-7857-483E-9A69-DB96D75DD2D3}" srcOrd="0" destOrd="1" presId="urn:diagrams.loki3.com/BracketList"/>
    <dgm:cxn modelId="{0FBB86E7-AE89-4C76-AF39-9D7CF92D2E3C}" srcId="{40D0E322-CFC1-400F-BF15-C3D6A0686E06}" destId="{53607D72-9FFD-454F-8517-C3356B4279A0}" srcOrd="2" destOrd="0" parTransId="{498729A2-A1A3-4CEB-9F6F-D5F6B76245C3}" sibTransId="{483935E1-2E27-4084-9729-E5AC24A281AC}"/>
    <dgm:cxn modelId="{E34832F5-ED63-4A89-B02F-801E0BC50523}" srcId="{DB2A3339-B9BC-4FFA-B908-9AD959DCF419}" destId="{BEA4861D-C6D6-4159-AB53-B9308C1F8100}" srcOrd="0" destOrd="0" parTransId="{AD73AEDD-3CB8-4832-A9CB-0FA6F36E36CD}" sibTransId="{6891F65D-9685-463F-B35C-F29EBE4E1620}"/>
    <dgm:cxn modelId="{C6B63E6B-A13F-40F3-9CE0-3ACF0F3F35A1}" type="presParOf" srcId="{26CF8152-EFE2-459B-B68B-1960D9DC2BA5}" destId="{2F1596E1-6AB1-4525-832B-C9AB83308107}" srcOrd="0" destOrd="0" presId="urn:diagrams.loki3.com/BracketList"/>
    <dgm:cxn modelId="{B5CD422A-18DF-4E87-977B-D4E634B0D73E}" type="presParOf" srcId="{2F1596E1-6AB1-4525-832B-C9AB83308107}" destId="{C2456A10-0E20-412B-A884-82270B08F131}" srcOrd="0" destOrd="0" presId="urn:diagrams.loki3.com/BracketList"/>
    <dgm:cxn modelId="{671E9F20-0AF0-4232-AFA1-BE2881E06DCE}" type="presParOf" srcId="{2F1596E1-6AB1-4525-832B-C9AB83308107}" destId="{E80D0DFD-02AB-4AC4-8970-961540616AED}" srcOrd="1" destOrd="0" presId="urn:diagrams.loki3.com/BracketList"/>
    <dgm:cxn modelId="{2333269E-633E-4DD7-B8A0-F87A2E2E8AAF}" type="presParOf" srcId="{2F1596E1-6AB1-4525-832B-C9AB83308107}" destId="{8466F85D-9BF3-4ABA-B76F-A5CC24388FE6}" srcOrd="2" destOrd="0" presId="urn:diagrams.loki3.com/BracketList"/>
    <dgm:cxn modelId="{5671BC76-2244-4C64-905B-A945932ADF4A}" type="presParOf" srcId="{2F1596E1-6AB1-4525-832B-C9AB83308107}" destId="{75BD1ED3-D8DE-4DE3-A12A-16CBDA3B7876}" srcOrd="3" destOrd="0" presId="urn:diagrams.loki3.com/BracketList"/>
    <dgm:cxn modelId="{CB53C5C0-4F08-4C91-B8C9-5C23F149AC30}" type="presParOf" srcId="{26CF8152-EFE2-459B-B68B-1960D9DC2BA5}" destId="{23EA8A85-EB03-4BBC-A3A7-B70BCA6B4C83}" srcOrd="1" destOrd="0" presId="urn:diagrams.loki3.com/BracketList"/>
    <dgm:cxn modelId="{0A88A462-D5C1-4C6F-B67E-462D068FF97A}" type="presParOf" srcId="{26CF8152-EFE2-459B-B68B-1960D9DC2BA5}" destId="{B346101F-F9CA-4A2B-8F77-BB0CBA5819BB}" srcOrd="2" destOrd="0" presId="urn:diagrams.loki3.com/BracketList"/>
    <dgm:cxn modelId="{153AB716-856D-4A97-9163-11AE6CA81DE0}" type="presParOf" srcId="{B346101F-F9CA-4A2B-8F77-BB0CBA5819BB}" destId="{2622A981-622A-4C17-825C-797CAD7B364F}" srcOrd="0" destOrd="0" presId="urn:diagrams.loki3.com/BracketList"/>
    <dgm:cxn modelId="{97483E3D-7731-4B38-A6B3-1C0C3181ED1D}" type="presParOf" srcId="{B346101F-F9CA-4A2B-8F77-BB0CBA5819BB}" destId="{42258175-991D-4672-88E3-0E79C286611E}" srcOrd="1" destOrd="0" presId="urn:diagrams.loki3.com/BracketList"/>
    <dgm:cxn modelId="{4FFA12C5-211C-4094-8019-18EC84553919}" type="presParOf" srcId="{B346101F-F9CA-4A2B-8F77-BB0CBA5819BB}" destId="{BD5F28A8-178C-4F5C-9C2E-486239D4F451}" srcOrd="2" destOrd="0" presId="urn:diagrams.loki3.com/BracketList"/>
    <dgm:cxn modelId="{1259C6B7-ECAD-4F02-9568-3222EA45E3EF}" type="presParOf" srcId="{B346101F-F9CA-4A2B-8F77-BB0CBA5819BB}" destId="{FA751BAB-7857-483E-9A69-DB96D75DD2D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BAA28C-347A-451B-9CB6-1CE40185DE5B}"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endParaRPr lang="en-US"/>
        </a:p>
      </dgm:t>
    </dgm:pt>
    <dgm:pt modelId="{13349360-E3A2-42A7-8BD4-DC3068D5EB6C}">
      <dgm:prSet/>
      <dgm:spPr/>
      <dgm:t>
        <a:bodyPr/>
        <a:lstStyle/>
        <a:p>
          <a:pPr rtl="0"/>
          <a:r>
            <a:rPr lang="en-US" dirty="0"/>
            <a:t>Payment Adjustment</a:t>
          </a:r>
        </a:p>
      </dgm:t>
    </dgm:pt>
    <dgm:pt modelId="{EAFD3661-BCC3-4BC4-B5EA-EBAE703AB321}" type="parTrans" cxnId="{C648BE29-843A-4D6D-97A4-6429D32A4F01}">
      <dgm:prSet/>
      <dgm:spPr/>
      <dgm:t>
        <a:bodyPr/>
        <a:lstStyle/>
        <a:p>
          <a:endParaRPr lang="en-US"/>
        </a:p>
      </dgm:t>
    </dgm:pt>
    <dgm:pt modelId="{8896BFBC-5595-439B-AAE7-C7569F5C69B6}" type="sibTrans" cxnId="{C648BE29-843A-4D6D-97A4-6429D32A4F01}">
      <dgm:prSet/>
      <dgm:spPr/>
      <dgm:t>
        <a:bodyPr/>
        <a:lstStyle/>
        <a:p>
          <a:endParaRPr lang="en-US"/>
        </a:p>
      </dgm:t>
    </dgm:pt>
    <dgm:pt modelId="{7ADD1170-6024-487B-8B0E-231BFB068335}">
      <dgm:prSet/>
      <dgm:spPr/>
      <dgm:t>
        <a:bodyPr/>
        <a:lstStyle/>
        <a:p>
          <a:pPr rtl="0"/>
          <a:r>
            <a:rPr lang="en-US" dirty="0">
              <a:solidFill>
                <a:schemeClr val="bg1"/>
              </a:solidFill>
            </a:rPr>
            <a:t>PLUS bonus money for top performers</a:t>
          </a:r>
        </a:p>
      </dgm:t>
    </dgm:pt>
    <dgm:pt modelId="{17C82B93-E069-4CEF-B62E-9617FB72FCC8}" type="parTrans" cxnId="{1962E318-D682-46D6-AFC8-D5605AE085D7}">
      <dgm:prSet/>
      <dgm:spPr/>
      <dgm:t>
        <a:bodyPr/>
        <a:lstStyle/>
        <a:p>
          <a:endParaRPr lang="en-US"/>
        </a:p>
      </dgm:t>
    </dgm:pt>
    <dgm:pt modelId="{F3B87646-15F7-4932-80B5-2E7F63A13C52}" type="sibTrans" cxnId="{1962E318-D682-46D6-AFC8-D5605AE085D7}">
      <dgm:prSet/>
      <dgm:spPr/>
      <dgm:t>
        <a:bodyPr/>
        <a:lstStyle/>
        <a:p>
          <a:endParaRPr lang="en-US"/>
        </a:p>
      </dgm:t>
    </dgm:pt>
    <dgm:pt modelId="{98EFC1C2-78AD-4476-8525-F3A178A28791}">
      <dgm:prSet/>
      <dgm:spPr/>
      <dgm:t>
        <a:bodyPr/>
        <a:lstStyle/>
        <a:p>
          <a:pPr rtl="0"/>
          <a:r>
            <a:rPr lang="en-US" dirty="0"/>
            <a:t>2021 MIPS Score Threshold</a:t>
          </a:r>
        </a:p>
      </dgm:t>
    </dgm:pt>
    <dgm:pt modelId="{8F39DC9F-433A-4255-8667-84868E34E175}" type="parTrans" cxnId="{E9CE5516-1F23-428B-A183-72866E36C9EB}">
      <dgm:prSet/>
      <dgm:spPr/>
      <dgm:t>
        <a:bodyPr/>
        <a:lstStyle/>
        <a:p>
          <a:endParaRPr lang="en-US"/>
        </a:p>
      </dgm:t>
    </dgm:pt>
    <dgm:pt modelId="{D700EC2A-EADE-4497-BA9A-0061875C815E}" type="sibTrans" cxnId="{E9CE5516-1F23-428B-A183-72866E36C9EB}">
      <dgm:prSet/>
      <dgm:spPr/>
      <dgm:t>
        <a:bodyPr/>
        <a:lstStyle/>
        <a:p>
          <a:endParaRPr lang="en-US"/>
        </a:p>
      </dgm:t>
    </dgm:pt>
    <dgm:pt modelId="{5F6CE3EF-27AC-4510-98BA-56BC51FB34D0}">
      <dgm:prSet/>
      <dgm:spPr/>
      <dgm:t>
        <a:bodyPr/>
        <a:lstStyle/>
        <a:p>
          <a:pPr rtl="0"/>
          <a:r>
            <a:rPr lang="en-US" dirty="0">
              <a:solidFill>
                <a:schemeClr val="bg1"/>
              </a:solidFill>
            </a:rPr>
            <a:t>To avoid a -9% penalty, you must score at least 60</a:t>
          </a:r>
          <a:r>
            <a:rPr lang="en-US" b="1" u="sng" dirty="0">
              <a:solidFill>
                <a:schemeClr val="bg1"/>
              </a:solidFill>
            </a:rPr>
            <a:t> points</a:t>
          </a:r>
        </a:p>
      </dgm:t>
    </dgm:pt>
    <dgm:pt modelId="{5D3C8A49-7A79-4EDB-8750-970B316040FD}" type="parTrans" cxnId="{4558F0F1-F5C9-44B7-A773-6101A9252EDF}">
      <dgm:prSet/>
      <dgm:spPr/>
      <dgm:t>
        <a:bodyPr/>
        <a:lstStyle/>
        <a:p>
          <a:endParaRPr lang="en-US"/>
        </a:p>
      </dgm:t>
    </dgm:pt>
    <dgm:pt modelId="{FCAF8992-5EEA-41BF-90C2-0FE788F0D049}" type="sibTrans" cxnId="{4558F0F1-F5C9-44B7-A773-6101A9252EDF}">
      <dgm:prSet/>
      <dgm:spPr/>
      <dgm:t>
        <a:bodyPr/>
        <a:lstStyle/>
        <a:p>
          <a:endParaRPr lang="en-US"/>
        </a:p>
      </dgm:t>
    </dgm:pt>
    <dgm:pt modelId="{655C1758-9110-4032-B0FB-ED599F77C00A}">
      <dgm:prSet/>
      <dgm:spPr/>
      <dgm:t>
        <a:bodyPr/>
        <a:lstStyle/>
        <a:p>
          <a:pPr rtl="0"/>
          <a:r>
            <a:rPr lang="en-US" dirty="0">
              <a:solidFill>
                <a:schemeClr val="bg1"/>
              </a:solidFill>
            </a:rPr>
            <a:t>To be eligible for bonus money you must score at least 8</a:t>
          </a:r>
          <a:r>
            <a:rPr lang="en-US" b="1" u="sng" dirty="0">
              <a:solidFill>
                <a:schemeClr val="bg1"/>
              </a:solidFill>
            </a:rPr>
            <a:t>5 points </a:t>
          </a:r>
          <a:r>
            <a:rPr lang="en-US" dirty="0">
              <a:solidFill>
                <a:schemeClr val="bg1"/>
              </a:solidFill>
            </a:rPr>
            <a:t>(Exceptional Performance Bonus) </a:t>
          </a:r>
        </a:p>
      </dgm:t>
    </dgm:pt>
    <dgm:pt modelId="{C1C9B1B5-65E2-466B-BEFE-3144104488D2}" type="parTrans" cxnId="{AC39B902-8C7D-46B8-A30E-3D25BC706B96}">
      <dgm:prSet/>
      <dgm:spPr/>
      <dgm:t>
        <a:bodyPr/>
        <a:lstStyle/>
        <a:p>
          <a:endParaRPr lang="en-US"/>
        </a:p>
      </dgm:t>
    </dgm:pt>
    <dgm:pt modelId="{AD28F982-3165-46E8-B5F4-C89026F88195}" type="sibTrans" cxnId="{AC39B902-8C7D-46B8-A30E-3D25BC706B96}">
      <dgm:prSet/>
      <dgm:spPr/>
      <dgm:t>
        <a:bodyPr/>
        <a:lstStyle/>
        <a:p>
          <a:endParaRPr lang="en-US"/>
        </a:p>
      </dgm:t>
    </dgm:pt>
    <dgm:pt modelId="{954E700E-9847-41C7-8D80-A06E2646AF4C}">
      <dgm:prSet/>
      <dgm:spPr/>
      <dgm:t>
        <a:bodyPr/>
        <a:lstStyle/>
        <a:p>
          <a:pPr rtl="0"/>
          <a:r>
            <a:rPr lang="en-US" dirty="0">
              <a:solidFill>
                <a:schemeClr val="bg1"/>
              </a:solidFill>
            </a:rPr>
            <a:t>+/- 9% of EC’s 2021 Medicare fee reimbursement payments</a:t>
          </a:r>
        </a:p>
      </dgm:t>
    </dgm:pt>
    <dgm:pt modelId="{89F65A69-D848-4196-B0B4-E8D3E94216CA}" type="parTrans" cxnId="{E1CC53DF-447F-43A4-9048-86DB57F5963D}">
      <dgm:prSet/>
      <dgm:spPr/>
      <dgm:t>
        <a:bodyPr/>
        <a:lstStyle/>
        <a:p>
          <a:endParaRPr lang="en-US"/>
        </a:p>
      </dgm:t>
    </dgm:pt>
    <dgm:pt modelId="{1416F8D7-7E8C-4E1A-ABF3-57B08E6734EC}" type="sibTrans" cxnId="{E1CC53DF-447F-43A4-9048-86DB57F5963D}">
      <dgm:prSet/>
      <dgm:spPr/>
      <dgm:t>
        <a:bodyPr/>
        <a:lstStyle/>
        <a:p>
          <a:endParaRPr lang="en-US"/>
        </a:p>
      </dgm:t>
    </dgm:pt>
    <dgm:pt modelId="{9D73B4E8-578B-419B-9F04-31AF27F9F3B6}" type="pres">
      <dgm:prSet presAssocID="{51BAA28C-347A-451B-9CB6-1CE40185DE5B}" presName="diagram" presStyleCnt="0">
        <dgm:presLayoutVars>
          <dgm:chPref val="1"/>
          <dgm:dir/>
          <dgm:animOne val="branch"/>
          <dgm:animLvl val="lvl"/>
          <dgm:resizeHandles/>
        </dgm:presLayoutVars>
      </dgm:prSet>
      <dgm:spPr/>
    </dgm:pt>
    <dgm:pt modelId="{B167EB4E-4CFD-4105-8709-DACB2CECBC3A}" type="pres">
      <dgm:prSet presAssocID="{13349360-E3A2-42A7-8BD4-DC3068D5EB6C}" presName="root" presStyleCnt="0"/>
      <dgm:spPr/>
    </dgm:pt>
    <dgm:pt modelId="{AC5598AB-C60C-4C20-86F0-2147EC158B66}" type="pres">
      <dgm:prSet presAssocID="{13349360-E3A2-42A7-8BD4-DC3068D5EB6C}" presName="rootComposite" presStyleCnt="0"/>
      <dgm:spPr/>
    </dgm:pt>
    <dgm:pt modelId="{35505C09-AA3C-44BD-9F15-4153970BF983}" type="pres">
      <dgm:prSet presAssocID="{13349360-E3A2-42A7-8BD4-DC3068D5EB6C}" presName="rootText" presStyleLbl="node1" presStyleIdx="0" presStyleCnt="2"/>
      <dgm:spPr/>
    </dgm:pt>
    <dgm:pt modelId="{97772E5E-6D2C-4A6E-8F51-4BB76B10564B}" type="pres">
      <dgm:prSet presAssocID="{13349360-E3A2-42A7-8BD4-DC3068D5EB6C}" presName="rootConnector" presStyleLbl="node1" presStyleIdx="0" presStyleCnt="2"/>
      <dgm:spPr/>
    </dgm:pt>
    <dgm:pt modelId="{54A7B689-44D6-4CA9-8B67-A2FA8A7D9B83}" type="pres">
      <dgm:prSet presAssocID="{13349360-E3A2-42A7-8BD4-DC3068D5EB6C}" presName="childShape" presStyleCnt="0"/>
      <dgm:spPr/>
    </dgm:pt>
    <dgm:pt modelId="{A96C1DD4-4736-41C0-8B2C-2398258155DC}" type="pres">
      <dgm:prSet presAssocID="{89F65A69-D848-4196-B0B4-E8D3E94216CA}" presName="Name13" presStyleLbl="parChTrans1D2" presStyleIdx="0" presStyleCnt="4"/>
      <dgm:spPr/>
    </dgm:pt>
    <dgm:pt modelId="{C9C33952-61B3-4FC0-9125-BE4AE50BF671}" type="pres">
      <dgm:prSet presAssocID="{954E700E-9847-41C7-8D80-A06E2646AF4C}" presName="childText" presStyleLbl="bgAcc1" presStyleIdx="0" presStyleCnt="4">
        <dgm:presLayoutVars>
          <dgm:bulletEnabled val="1"/>
        </dgm:presLayoutVars>
      </dgm:prSet>
      <dgm:spPr/>
    </dgm:pt>
    <dgm:pt modelId="{59AE4EBD-0ECB-4F30-92C7-A1AA1B98DE4B}" type="pres">
      <dgm:prSet presAssocID="{17C82B93-E069-4CEF-B62E-9617FB72FCC8}" presName="Name13" presStyleLbl="parChTrans1D2" presStyleIdx="1" presStyleCnt="4"/>
      <dgm:spPr/>
    </dgm:pt>
    <dgm:pt modelId="{4F9EB46B-3BF6-44E5-A384-E93ABCDD876A}" type="pres">
      <dgm:prSet presAssocID="{7ADD1170-6024-487B-8B0E-231BFB068335}" presName="childText" presStyleLbl="bgAcc1" presStyleIdx="1" presStyleCnt="4">
        <dgm:presLayoutVars>
          <dgm:bulletEnabled val="1"/>
        </dgm:presLayoutVars>
      </dgm:prSet>
      <dgm:spPr/>
    </dgm:pt>
    <dgm:pt modelId="{1440546F-34C7-4295-AE94-E4EC68FE0295}" type="pres">
      <dgm:prSet presAssocID="{98EFC1C2-78AD-4476-8525-F3A178A28791}" presName="root" presStyleCnt="0"/>
      <dgm:spPr/>
    </dgm:pt>
    <dgm:pt modelId="{674C7E48-FE6D-4804-90DC-81AC857A1B86}" type="pres">
      <dgm:prSet presAssocID="{98EFC1C2-78AD-4476-8525-F3A178A28791}" presName="rootComposite" presStyleCnt="0"/>
      <dgm:spPr/>
    </dgm:pt>
    <dgm:pt modelId="{481886F6-1278-4FEB-AFA4-BD1BA9628B01}" type="pres">
      <dgm:prSet presAssocID="{98EFC1C2-78AD-4476-8525-F3A178A28791}" presName="rootText" presStyleLbl="node1" presStyleIdx="1" presStyleCnt="2"/>
      <dgm:spPr/>
    </dgm:pt>
    <dgm:pt modelId="{462B1A38-BF4E-4CD1-B9B4-359711FA964A}" type="pres">
      <dgm:prSet presAssocID="{98EFC1C2-78AD-4476-8525-F3A178A28791}" presName="rootConnector" presStyleLbl="node1" presStyleIdx="1" presStyleCnt="2"/>
      <dgm:spPr/>
    </dgm:pt>
    <dgm:pt modelId="{2F33CDC1-4D48-4CFE-B523-48A8731AC294}" type="pres">
      <dgm:prSet presAssocID="{98EFC1C2-78AD-4476-8525-F3A178A28791}" presName="childShape" presStyleCnt="0"/>
      <dgm:spPr/>
    </dgm:pt>
    <dgm:pt modelId="{D16E9C53-764B-436A-90C7-EC0A55358A79}" type="pres">
      <dgm:prSet presAssocID="{5D3C8A49-7A79-4EDB-8750-970B316040FD}" presName="Name13" presStyleLbl="parChTrans1D2" presStyleIdx="2" presStyleCnt="4"/>
      <dgm:spPr/>
    </dgm:pt>
    <dgm:pt modelId="{F64A673F-B933-446D-984D-DE9B8EEE5792}" type="pres">
      <dgm:prSet presAssocID="{5F6CE3EF-27AC-4510-98BA-56BC51FB34D0}" presName="childText" presStyleLbl="bgAcc1" presStyleIdx="2" presStyleCnt="4">
        <dgm:presLayoutVars>
          <dgm:bulletEnabled val="1"/>
        </dgm:presLayoutVars>
      </dgm:prSet>
      <dgm:spPr/>
    </dgm:pt>
    <dgm:pt modelId="{95342F3C-1DD7-4A67-B1AF-4D77E65FC469}" type="pres">
      <dgm:prSet presAssocID="{C1C9B1B5-65E2-466B-BEFE-3144104488D2}" presName="Name13" presStyleLbl="parChTrans1D2" presStyleIdx="3" presStyleCnt="4"/>
      <dgm:spPr/>
    </dgm:pt>
    <dgm:pt modelId="{0B061821-507D-4B57-865F-4C012ED72325}" type="pres">
      <dgm:prSet presAssocID="{655C1758-9110-4032-B0FB-ED599F77C00A}" presName="childText" presStyleLbl="bgAcc1" presStyleIdx="3" presStyleCnt="4">
        <dgm:presLayoutVars>
          <dgm:bulletEnabled val="1"/>
        </dgm:presLayoutVars>
      </dgm:prSet>
      <dgm:spPr/>
    </dgm:pt>
  </dgm:ptLst>
  <dgm:cxnLst>
    <dgm:cxn modelId="{AC39B902-8C7D-46B8-A30E-3D25BC706B96}" srcId="{98EFC1C2-78AD-4476-8525-F3A178A28791}" destId="{655C1758-9110-4032-B0FB-ED599F77C00A}" srcOrd="1" destOrd="0" parTransId="{C1C9B1B5-65E2-466B-BEFE-3144104488D2}" sibTransId="{AD28F982-3165-46E8-B5F4-C89026F88195}"/>
    <dgm:cxn modelId="{E9CE5516-1F23-428B-A183-72866E36C9EB}" srcId="{51BAA28C-347A-451B-9CB6-1CE40185DE5B}" destId="{98EFC1C2-78AD-4476-8525-F3A178A28791}" srcOrd="1" destOrd="0" parTransId="{8F39DC9F-433A-4255-8667-84868E34E175}" sibTransId="{D700EC2A-EADE-4497-BA9A-0061875C815E}"/>
    <dgm:cxn modelId="{1962E318-D682-46D6-AFC8-D5605AE085D7}" srcId="{13349360-E3A2-42A7-8BD4-DC3068D5EB6C}" destId="{7ADD1170-6024-487B-8B0E-231BFB068335}" srcOrd="1" destOrd="0" parTransId="{17C82B93-E069-4CEF-B62E-9617FB72FCC8}" sibTransId="{F3B87646-15F7-4932-80B5-2E7F63A13C52}"/>
    <dgm:cxn modelId="{53B9C522-110D-4FBE-9BA2-3C41D1AB48C2}" type="presOf" srcId="{655C1758-9110-4032-B0FB-ED599F77C00A}" destId="{0B061821-507D-4B57-865F-4C012ED72325}" srcOrd="0" destOrd="0" presId="urn:microsoft.com/office/officeart/2005/8/layout/hierarchy3"/>
    <dgm:cxn modelId="{C648BE29-843A-4D6D-97A4-6429D32A4F01}" srcId="{51BAA28C-347A-451B-9CB6-1CE40185DE5B}" destId="{13349360-E3A2-42A7-8BD4-DC3068D5EB6C}" srcOrd="0" destOrd="0" parTransId="{EAFD3661-BCC3-4BC4-B5EA-EBAE703AB321}" sibTransId="{8896BFBC-5595-439B-AAE7-C7569F5C69B6}"/>
    <dgm:cxn modelId="{FB50CF2E-E10A-4003-813C-31B8FE1FD3BB}" type="presOf" srcId="{89F65A69-D848-4196-B0B4-E8D3E94216CA}" destId="{A96C1DD4-4736-41C0-8B2C-2398258155DC}" srcOrd="0" destOrd="0" presId="urn:microsoft.com/office/officeart/2005/8/layout/hierarchy3"/>
    <dgm:cxn modelId="{1915EB33-9354-4C04-A037-BD850E03D7FE}" type="presOf" srcId="{98EFC1C2-78AD-4476-8525-F3A178A28791}" destId="{481886F6-1278-4FEB-AFA4-BD1BA9628B01}" srcOrd="0" destOrd="0" presId="urn:microsoft.com/office/officeart/2005/8/layout/hierarchy3"/>
    <dgm:cxn modelId="{336D825F-C039-4A06-B58D-A90B5DBF0BAC}" type="presOf" srcId="{5F6CE3EF-27AC-4510-98BA-56BC51FB34D0}" destId="{F64A673F-B933-446D-984D-DE9B8EEE5792}" srcOrd="0" destOrd="0" presId="urn:microsoft.com/office/officeart/2005/8/layout/hierarchy3"/>
    <dgm:cxn modelId="{0ADABF4B-5CA7-4781-8156-5F524214EA3E}" type="presOf" srcId="{C1C9B1B5-65E2-466B-BEFE-3144104488D2}" destId="{95342F3C-1DD7-4A67-B1AF-4D77E65FC469}" srcOrd="0" destOrd="0" presId="urn:microsoft.com/office/officeart/2005/8/layout/hierarchy3"/>
    <dgm:cxn modelId="{D696157B-F10C-4FE2-B8C8-67AA34F7DB1C}" type="presOf" srcId="{954E700E-9847-41C7-8D80-A06E2646AF4C}" destId="{C9C33952-61B3-4FC0-9125-BE4AE50BF671}" srcOrd="0" destOrd="0" presId="urn:microsoft.com/office/officeart/2005/8/layout/hierarchy3"/>
    <dgm:cxn modelId="{E773847C-7A2C-4250-9B7C-C3C0E2C3F874}" type="presOf" srcId="{17C82B93-E069-4CEF-B62E-9617FB72FCC8}" destId="{59AE4EBD-0ECB-4F30-92C7-A1AA1B98DE4B}" srcOrd="0" destOrd="0" presId="urn:microsoft.com/office/officeart/2005/8/layout/hierarchy3"/>
    <dgm:cxn modelId="{1B64C4B7-4321-46B9-A753-7E57831E13BF}" type="presOf" srcId="{13349360-E3A2-42A7-8BD4-DC3068D5EB6C}" destId="{97772E5E-6D2C-4A6E-8F51-4BB76B10564B}" srcOrd="1" destOrd="0" presId="urn:microsoft.com/office/officeart/2005/8/layout/hierarchy3"/>
    <dgm:cxn modelId="{F7AD36CC-6B7E-4709-B425-77F6AC490A78}" type="presOf" srcId="{98EFC1C2-78AD-4476-8525-F3A178A28791}" destId="{462B1A38-BF4E-4CD1-B9B4-359711FA964A}" srcOrd="1" destOrd="0" presId="urn:microsoft.com/office/officeart/2005/8/layout/hierarchy3"/>
    <dgm:cxn modelId="{1114C7D8-A185-40FE-84B4-9E4B24EEABEA}" type="presOf" srcId="{13349360-E3A2-42A7-8BD4-DC3068D5EB6C}" destId="{35505C09-AA3C-44BD-9F15-4153970BF983}" srcOrd="0" destOrd="0" presId="urn:microsoft.com/office/officeart/2005/8/layout/hierarchy3"/>
    <dgm:cxn modelId="{E1CC53DF-447F-43A4-9048-86DB57F5963D}" srcId="{13349360-E3A2-42A7-8BD4-DC3068D5EB6C}" destId="{954E700E-9847-41C7-8D80-A06E2646AF4C}" srcOrd="0" destOrd="0" parTransId="{89F65A69-D848-4196-B0B4-E8D3E94216CA}" sibTransId="{1416F8D7-7E8C-4E1A-ABF3-57B08E6734EC}"/>
    <dgm:cxn modelId="{76B606E7-7643-490A-A348-4F61C923ADC2}" type="presOf" srcId="{7ADD1170-6024-487B-8B0E-231BFB068335}" destId="{4F9EB46B-3BF6-44E5-A384-E93ABCDD876A}" srcOrd="0" destOrd="0" presId="urn:microsoft.com/office/officeart/2005/8/layout/hierarchy3"/>
    <dgm:cxn modelId="{DC8158EA-6A40-435F-AA3B-4D02D522FAFD}" type="presOf" srcId="{5D3C8A49-7A79-4EDB-8750-970B316040FD}" destId="{D16E9C53-764B-436A-90C7-EC0A55358A79}" srcOrd="0" destOrd="0" presId="urn:microsoft.com/office/officeart/2005/8/layout/hierarchy3"/>
    <dgm:cxn modelId="{4558F0F1-F5C9-44B7-A773-6101A9252EDF}" srcId="{98EFC1C2-78AD-4476-8525-F3A178A28791}" destId="{5F6CE3EF-27AC-4510-98BA-56BC51FB34D0}" srcOrd="0" destOrd="0" parTransId="{5D3C8A49-7A79-4EDB-8750-970B316040FD}" sibTransId="{FCAF8992-5EEA-41BF-90C2-0FE788F0D049}"/>
    <dgm:cxn modelId="{A055E3FD-51C9-4BCB-B9FA-1B846211CDBE}" type="presOf" srcId="{51BAA28C-347A-451B-9CB6-1CE40185DE5B}" destId="{9D73B4E8-578B-419B-9F04-31AF27F9F3B6}" srcOrd="0" destOrd="0" presId="urn:microsoft.com/office/officeart/2005/8/layout/hierarchy3"/>
    <dgm:cxn modelId="{80CEB24D-C896-4196-BE28-7FC38A9956F1}" type="presParOf" srcId="{9D73B4E8-578B-419B-9F04-31AF27F9F3B6}" destId="{B167EB4E-4CFD-4105-8709-DACB2CECBC3A}" srcOrd="0" destOrd="0" presId="urn:microsoft.com/office/officeart/2005/8/layout/hierarchy3"/>
    <dgm:cxn modelId="{D5BA9DA1-6EE7-4034-AE8D-03C2FDDD6A6F}" type="presParOf" srcId="{B167EB4E-4CFD-4105-8709-DACB2CECBC3A}" destId="{AC5598AB-C60C-4C20-86F0-2147EC158B66}" srcOrd="0" destOrd="0" presId="urn:microsoft.com/office/officeart/2005/8/layout/hierarchy3"/>
    <dgm:cxn modelId="{9ED06A14-694C-49D2-999F-55906F51790D}" type="presParOf" srcId="{AC5598AB-C60C-4C20-86F0-2147EC158B66}" destId="{35505C09-AA3C-44BD-9F15-4153970BF983}" srcOrd="0" destOrd="0" presId="urn:microsoft.com/office/officeart/2005/8/layout/hierarchy3"/>
    <dgm:cxn modelId="{2291AF48-F64C-46D0-B3C4-26F5A82FE4F3}" type="presParOf" srcId="{AC5598AB-C60C-4C20-86F0-2147EC158B66}" destId="{97772E5E-6D2C-4A6E-8F51-4BB76B10564B}" srcOrd="1" destOrd="0" presId="urn:microsoft.com/office/officeart/2005/8/layout/hierarchy3"/>
    <dgm:cxn modelId="{74FDA77F-81CC-4046-B17F-453F0EB9DFE8}" type="presParOf" srcId="{B167EB4E-4CFD-4105-8709-DACB2CECBC3A}" destId="{54A7B689-44D6-4CA9-8B67-A2FA8A7D9B83}" srcOrd="1" destOrd="0" presId="urn:microsoft.com/office/officeart/2005/8/layout/hierarchy3"/>
    <dgm:cxn modelId="{7FEF59E7-726A-4C50-91B1-3D5AE8F41731}" type="presParOf" srcId="{54A7B689-44D6-4CA9-8B67-A2FA8A7D9B83}" destId="{A96C1DD4-4736-41C0-8B2C-2398258155DC}" srcOrd="0" destOrd="0" presId="urn:microsoft.com/office/officeart/2005/8/layout/hierarchy3"/>
    <dgm:cxn modelId="{C8BF05EC-610A-47C6-B5FC-BE45AFDA397F}" type="presParOf" srcId="{54A7B689-44D6-4CA9-8B67-A2FA8A7D9B83}" destId="{C9C33952-61B3-4FC0-9125-BE4AE50BF671}" srcOrd="1" destOrd="0" presId="urn:microsoft.com/office/officeart/2005/8/layout/hierarchy3"/>
    <dgm:cxn modelId="{71CDE71F-260B-4404-AFB9-A09694CFF0FE}" type="presParOf" srcId="{54A7B689-44D6-4CA9-8B67-A2FA8A7D9B83}" destId="{59AE4EBD-0ECB-4F30-92C7-A1AA1B98DE4B}" srcOrd="2" destOrd="0" presId="urn:microsoft.com/office/officeart/2005/8/layout/hierarchy3"/>
    <dgm:cxn modelId="{EB1DE4E0-562B-4921-9837-BDBC1A28AC15}" type="presParOf" srcId="{54A7B689-44D6-4CA9-8B67-A2FA8A7D9B83}" destId="{4F9EB46B-3BF6-44E5-A384-E93ABCDD876A}" srcOrd="3" destOrd="0" presId="urn:microsoft.com/office/officeart/2005/8/layout/hierarchy3"/>
    <dgm:cxn modelId="{50B75394-2DB2-4D7F-BFA8-208D6E41921A}" type="presParOf" srcId="{9D73B4E8-578B-419B-9F04-31AF27F9F3B6}" destId="{1440546F-34C7-4295-AE94-E4EC68FE0295}" srcOrd="1" destOrd="0" presId="urn:microsoft.com/office/officeart/2005/8/layout/hierarchy3"/>
    <dgm:cxn modelId="{08176638-3605-435F-A171-9D45387EB194}" type="presParOf" srcId="{1440546F-34C7-4295-AE94-E4EC68FE0295}" destId="{674C7E48-FE6D-4804-90DC-81AC857A1B86}" srcOrd="0" destOrd="0" presId="urn:microsoft.com/office/officeart/2005/8/layout/hierarchy3"/>
    <dgm:cxn modelId="{4B589FC9-B735-49EC-8A32-9DF82088CD0F}" type="presParOf" srcId="{674C7E48-FE6D-4804-90DC-81AC857A1B86}" destId="{481886F6-1278-4FEB-AFA4-BD1BA9628B01}" srcOrd="0" destOrd="0" presId="urn:microsoft.com/office/officeart/2005/8/layout/hierarchy3"/>
    <dgm:cxn modelId="{111CB226-ED85-46EE-82A1-028D8F6B205D}" type="presParOf" srcId="{674C7E48-FE6D-4804-90DC-81AC857A1B86}" destId="{462B1A38-BF4E-4CD1-B9B4-359711FA964A}" srcOrd="1" destOrd="0" presId="urn:microsoft.com/office/officeart/2005/8/layout/hierarchy3"/>
    <dgm:cxn modelId="{40BFEBCA-1146-4647-B8F2-33B7ED5E3AC9}" type="presParOf" srcId="{1440546F-34C7-4295-AE94-E4EC68FE0295}" destId="{2F33CDC1-4D48-4CFE-B523-48A8731AC294}" srcOrd="1" destOrd="0" presId="urn:microsoft.com/office/officeart/2005/8/layout/hierarchy3"/>
    <dgm:cxn modelId="{CE351113-5E53-4956-AAD8-E72CE7A6AC67}" type="presParOf" srcId="{2F33CDC1-4D48-4CFE-B523-48A8731AC294}" destId="{D16E9C53-764B-436A-90C7-EC0A55358A79}" srcOrd="0" destOrd="0" presId="urn:microsoft.com/office/officeart/2005/8/layout/hierarchy3"/>
    <dgm:cxn modelId="{3216F39E-0A4E-4EA6-9C72-82CDEF99F9C5}" type="presParOf" srcId="{2F33CDC1-4D48-4CFE-B523-48A8731AC294}" destId="{F64A673F-B933-446D-984D-DE9B8EEE5792}" srcOrd="1" destOrd="0" presId="urn:microsoft.com/office/officeart/2005/8/layout/hierarchy3"/>
    <dgm:cxn modelId="{871C8EA0-5430-4A14-9D84-C00ED5544E7A}" type="presParOf" srcId="{2F33CDC1-4D48-4CFE-B523-48A8731AC294}" destId="{95342F3C-1DD7-4A67-B1AF-4D77E65FC469}" srcOrd="2" destOrd="0" presId="urn:microsoft.com/office/officeart/2005/8/layout/hierarchy3"/>
    <dgm:cxn modelId="{F60CE2F0-5F9D-48C7-9B87-ECAF43F32AD4}" type="presParOf" srcId="{2F33CDC1-4D48-4CFE-B523-48A8731AC294}" destId="{0B061821-507D-4B57-865F-4C012ED7232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D60B92-E66A-48DA-A7B2-0FFA7B29EDFE}"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US"/>
        </a:p>
      </dgm:t>
    </dgm:pt>
    <dgm:pt modelId="{94B69381-CCB9-456E-B7A4-37714F0A6445}">
      <dgm:prSet/>
      <dgm:spPr/>
      <dgm:t>
        <a:bodyPr/>
        <a:lstStyle/>
        <a:p>
          <a:pPr rtl="0"/>
          <a:r>
            <a:rPr lang="en-US" dirty="0"/>
            <a:t>Quality </a:t>
          </a:r>
        </a:p>
      </dgm:t>
    </dgm:pt>
    <dgm:pt modelId="{12B452E9-7B13-4AFD-8805-64679BDC2CE9}" type="parTrans" cxnId="{13871FBB-273C-4E15-9AAC-D3AB2677C122}">
      <dgm:prSet/>
      <dgm:spPr/>
      <dgm:t>
        <a:bodyPr/>
        <a:lstStyle/>
        <a:p>
          <a:endParaRPr lang="en-US"/>
        </a:p>
      </dgm:t>
    </dgm:pt>
    <dgm:pt modelId="{E1C130F4-4E9A-4F77-AC4A-5A0683F1F0AB}" type="sibTrans" cxnId="{13871FBB-273C-4E15-9AAC-D3AB2677C122}">
      <dgm:prSet/>
      <dgm:spPr/>
      <dgm:t>
        <a:bodyPr/>
        <a:lstStyle/>
        <a:p>
          <a:endParaRPr lang="en-US"/>
        </a:p>
      </dgm:t>
    </dgm:pt>
    <dgm:pt modelId="{945C5789-6409-4767-BE56-72A0D10D181B}">
      <dgm:prSet/>
      <dgm:spPr/>
      <dgm:t>
        <a:bodyPr/>
        <a:lstStyle/>
        <a:p>
          <a:pPr rtl="0"/>
          <a:r>
            <a:rPr lang="en-US" dirty="0">
              <a:solidFill>
                <a:schemeClr val="bg1"/>
              </a:solidFill>
            </a:rPr>
            <a:t>40% of score</a:t>
          </a:r>
        </a:p>
      </dgm:t>
    </dgm:pt>
    <dgm:pt modelId="{876DC3F1-1D99-4243-86FF-E12839764D2D}" type="parTrans" cxnId="{45F49698-99E8-404E-A1A8-200F547152C9}">
      <dgm:prSet/>
      <dgm:spPr/>
      <dgm:t>
        <a:bodyPr/>
        <a:lstStyle/>
        <a:p>
          <a:endParaRPr lang="en-US"/>
        </a:p>
      </dgm:t>
    </dgm:pt>
    <dgm:pt modelId="{2B8B55D1-44F2-4C4E-90C3-14891F12B8B2}" type="sibTrans" cxnId="{45F49698-99E8-404E-A1A8-200F547152C9}">
      <dgm:prSet/>
      <dgm:spPr/>
      <dgm:t>
        <a:bodyPr/>
        <a:lstStyle/>
        <a:p>
          <a:endParaRPr lang="en-US"/>
        </a:p>
      </dgm:t>
    </dgm:pt>
    <dgm:pt modelId="{BDCB024B-6737-49D0-ABEA-36B2917D746F}">
      <dgm:prSet/>
      <dgm:spPr/>
      <dgm:t>
        <a:bodyPr/>
        <a:lstStyle/>
        <a:p>
          <a:pPr rtl="0"/>
          <a:r>
            <a:rPr lang="en-US" dirty="0">
              <a:solidFill>
                <a:schemeClr val="bg1"/>
              </a:solidFill>
            </a:rPr>
            <a:t>365 day performance period</a:t>
          </a:r>
        </a:p>
      </dgm:t>
    </dgm:pt>
    <dgm:pt modelId="{B8F1F941-435C-466E-86B2-7F9FAE0541C4}" type="parTrans" cxnId="{1BB05AC5-6528-4596-8A7C-D296F5359649}">
      <dgm:prSet/>
      <dgm:spPr/>
      <dgm:t>
        <a:bodyPr/>
        <a:lstStyle/>
        <a:p>
          <a:endParaRPr lang="en-US"/>
        </a:p>
      </dgm:t>
    </dgm:pt>
    <dgm:pt modelId="{9990F2E3-086B-42DF-9159-9E97334F8219}" type="sibTrans" cxnId="{1BB05AC5-6528-4596-8A7C-D296F5359649}">
      <dgm:prSet/>
      <dgm:spPr/>
      <dgm:t>
        <a:bodyPr/>
        <a:lstStyle/>
        <a:p>
          <a:endParaRPr lang="en-US"/>
        </a:p>
      </dgm:t>
    </dgm:pt>
    <dgm:pt modelId="{9727FD69-12A8-4FCE-9185-478DDE23A3DA}">
      <dgm:prSet/>
      <dgm:spPr/>
      <dgm:t>
        <a:bodyPr/>
        <a:lstStyle/>
        <a:p>
          <a:pPr rtl="0"/>
          <a:r>
            <a:rPr lang="en-US"/>
            <a:t>Promoting Interoperability (PI)</a:t>
          </a:r>
        </a:p>
      </dgm:t>
    </dgm:pt>
    <dgm:pt modelId="{C9ED6D1B-1766-42B0-9427-11BEA9EB9106}" type="parTrans" cxnId="{E781759F-3DBF-4F43-A402-AFACC43959C0}">
      <dgm:prSet/>
      <dgm:spPr/>
      <dgm:t>
        <a:bodyPr/>
        <a:lstStyle/>
        <a:p>
          <a:endParaRPr lang="en-US"/>
        </a:p>
      </dgm:t>
    </dgm:pt>
    <dgm:pt modelId="{81C31494-5931-49EC-A041-EDFFA3612F75}" type="sibTrans" cxnId="{E781759F-3DBF-4F43-A402-AFACC43959C0}">
      <dgm:prSet/>
      <dgm:spPr/>
      <dgm:t>
        <a:bodyPr/>
        <a:lstStyle/>
        <a:p>
          <a:endParaRPr lang="en-US"/>
        </a:p>
      </dgm:t>
    </dgm:pt>
    <dgm:pt modelId="{0609D51B-06AE-4A6D-9972-22C82BDD771B}">
      <dgm:prSet/>
      <dgm:spPr/>
      <dgm:t>
        <a:bodyPr/>
        <a:lstStyle/>
        <a:p>
          <a:pPr rtl="0"/>
          <a:r>
            <a:rPr lang="en-US" dirty="0">
              <a:solidFill>
                <a:schemeClr val="bg1"/>
              </a:solidFill>
            </a:rPr>
            <a:t>25% of score</a:t>
          </a:r>
        </a:p>
      </dgm:t>
    </dgm:pt>
    <dgm:pt modelId="{4D7DCF96-1821-42A9-8D81-E1B3DFFCE743}" type="parTrans" cxnId="{B51E9B97-7E8D-47D1-B8E7-ADF6A22DEE4A}">
      <dgm:prSet/>
      <dgm:spPr/>
      <dgm:t>
        <a:bodyPr/>
        <a:lstStyle/>
        <a:p>
          <a:endParaRPr lang="en-US"/>
        </a:p>
      </dgm:t>
    </dgm:pt>
    <dgm:pt modelId="{5801588D-20AE-4FDD-8252-E361C3A3CF12}" type="sibTrans" cxnId="{B51E9B97-7E8D-47D1-B8E7-ADF6A22DEE4A}">
      <dgm:prSet/>
      <dgm:spPr/>
      <dgm:t>
        <a:bodyPr/>
        <a:lstStyle/>
        <a:p>
          <a:endParaRPr lang="en-US"/>
        </a:p>
      </dgm:t>
    </dgm:pt>
    <dgm:pt modelId="{0F4225BB-BAC3-48C9-9DEE-E9D75C70FFFB}">
      <dgm:prSet/>
      <dgm:spPr/>
      <dgm:t>
        <a:bodyPr/>
        <a:lstStyle/>
        <a:p>
          <a:pPr rtl="0"/>
          <a:r>
            <a:rPr lang="en-US">
              <a:solidFill>
                <a:schemeClr val="bg1"/>
              </a:solidFill>
            </a:rPr>
            <a:t>90 days (minimum) performance period</a:t>
          </a:r>
        </a:p>
      </dgm:t>
    </dgm:pt>
    <dgm:pt modelId="{21C0C1CE-4F9A-426A-B9D3-7E9D5ACC50C0}" type="parTrans" cxnId="{387BB046-3F08-404F-882D-8D3D23E2A440}">
      <dgm:prSet/>
      <dgm:spPr/>
      <dgm:t>
        <a:bodyPr/>
        <a:lstStyle/>
        <a:p>
          <a:endParaRPr lang="en-US"/>
        </a:p>
      </dgm:t>
    </dgm:pt>
    <dgm:pt modelId="{8B4E08EF-B48F-49E6-8B5B-513D664DA740}" type="sibTrans" cxnId="{387BB046-3F08-404F-882D-8D3D23E2A440}">
      <dgm:prSet/>
      <dgm:spPr/>
      <dgm:t>
        <a:bodyPr/>
        <a:lstStyle/>
        <a:p>
          <a:endParaRPr lang="en-US"/>
        </a:p>
      </dgm:t>
    </dgm:pt>
    <dgm:pt modelId="{97836281-023A-4982-96CC-B548E0C6CB51}">
      <dgm:prSet/>
      <dgm:spPr/>
      <dgm:t>
        <a:bodyPr/>
        <a:lstStyle/>
        <a:p>
          <a:pPr rtl="0"/>
          <a:r>
            <a:rPr lang="en-US"/>
            <a:t>Improvement Activities (IA)</a:t>
          </a:r>
        </a:p>
      </dgm:t>
    </dgm:pt>
    <dgm:pt modelId="{7431F17D-464A-4539-BFE5-C50DF61D1FE1}" type="parTrans" cxnId="{C5415518-72ED-40AC-9823-1E78E8228602}">
      <dgm:prSet/>
      <dgm:spPr/>
      <dgm:t>
        <a:bodyPr/>
        <a:lstStyle/>
        <a:p>
          <a:endParaRPr lang="en-US"/>
        </a:p>
      </dgm:t>
    </dgm:pt>
    <dgm:pt modelId="{BFF2F64A-C458-4896-9269-0204B4081E35}" type="sibTrans" cxnId="{C5415518-72ED-40AC-9823-1E78E8228602}">
      <dgm:prSet/>
      <dgm:spPr/>
      <dgm:t>
        <a:bodyPr/>
        <a:lstStyle/>
        <a:p>
          <a:endParaRPr lang="en-US"/>
        </a:p>
      </dgm:t>
    </dgm:pt>
    <dgm:pt modelId="{4218E304-5851-48C7-9C51-497D34AE92F5}">
      <dgm:prSet/>
      <dgm:spPr/>
      <dgm:t>
        <a:bodyPr/>
        <a:lstStyle/>
        <a:p>
          <a:pPr rtl="0"/>
          <a:r>
            <a:rPr lang="en-US" dirty="0">
              <a:solidFill>
                <a:schemeClr val="bg1"/>
              </a:solidFill>
            </a:rPr>
            <a:t>15% of score</a:t>
          </a:r>
        </a:p>
      </dgm:t>
    </dgm:pt>
    <dgm:pt modelId="{B5CA5F8C-18F1-4040-9018-48FD7A7BAFD8}" type="parTrans" cxnId="{A079D68D-0FB6-4442-A0CD-4BD56D0475A5}">
      <dgm:prSet/>
      <dgm:spPr/>
      <dgm:t>
        <a:bodyPr/>
        <a:lstStyle/>
        <a:p>
          <a:endParaRPr lang="en-US"/>
        </a:p>
      </dgm:t>
    </dgm:pt>
    <dgm:pt modelId="{B872A040-014F-438A-AC6E-5F0FC2ED6478}" type="sibTrans" cxnId="{A079D68D-0FB6-4442-A0CD-4BD56D0475A5}">
      <dgm:prSet/>
      <dgm:spPr/>
      <dgm:t>
        <a:bodyPr/>
        <a:lstStyle/>
        <a:p>
          <a:endParaRPr lang="en-US"/>
        </a:p>
      </dgm:t>
    </dgm:pt>
    <dgm:pt modelId="{B3C7A5A1-1178-4ED9-8AE6-DDC8AF6D098D}">
      <dgm:prSet/>
      <dgm:spPr/>
      <dgm:t>
        <a:bodyPr/>
        <a:lstStyle/>
        <a:p>
          <a:pPr rtl="0"/>
          <a:r>
            <a:rPr lang="en-US">
              <a:solidFill>
                <a:schemeClr val="bg1"/>
              </a:solidFill>
            </a:rPr>
            <a:t>90 days (minimum) performance period</a:t>
          </a:r>
        </a:p>
      </dgm:t>
    </dgm:pt>
    <dgm:pt modelId="{E6D538D4-7628-44C2-AE29-613DFCADB2BC}" type="parTrans" cxnId="{89DC0495-C9A0-433A-9D69-40F6F20DC817}">
      <dgm:prSet/>
      <dgm:spPr/>
      <dgm:t>
        <a:bodyPr/>
        <a:lstStyle/>
        <a:p>
          <a:endParaRPr lang="en-US"/>
        </a:p>
      </dgm:t>
    </dgm:pt>
    <dgm:pt modelId="{7A8CE3C2-FFBB-4364-82C9-719831A6FD6F}" type="sibTrans" cxnId="{89DC0495-C9A0-433A-9D69-40F6F20DC817}">
      <dgm:prSet/>
      <dgm:spPr/>
      <dgm:t>
        <a:bodyPr/>
        <a:lstStyle/>
        <a:p>
          <a:endParaRPr lang="en-US"/>
        </a:p>
      </dgm:t>
    </dgm:pt>
    <dgm:pt modelId="{443F516F-D166-45B1-8777-78ADC0D29F5B}">
      <dgm:prSet/>
      <dgm:spPr/>
      <dgm:t>
        <a:bodyPr/>
        <a:lstStyle/>
        <a:p>
          <a:pPr rtl="0"/>
          <a:r>
            <a:rPr lang="en-US"/>
            <a:t>Cost </a:t>
          </a:r>
        </a:p>
      </dgm:t>
    </dgm:pt>
    <dgm:pt modelId="{B601A1EB-F548-4703-ACF9-40D59E58470A}" type="parTrans" cxnId="{F0FA4806-A39D-4184-9616-77048684A194}">
      <dgm:prSet/>
      <dgm:spPr/>
      <dgm:t>
        <a:bodyPr/>
        <a:lstStyle/>
        <a:p>
          <a:endParaRPr lang="en-US"/>
        </a:p>
      </dgm:t>
    </dgm:pt>
    <dgm:pt modelId="{E5B06A66-E03C-4783-A2CE-3A2255D7D04F}" type="sibTrans" cxnId="{F0FA4806-A39D-4184-9616-77048684A194}">
      <dgm:prSet/>
      <dgm:spPr/>
      <dgm:t>
        <a:bodyPr/>
        <a:lstStyle/>
        <a:p>
          <a:endParaRPr lang="en-US"/>
        </a:p>
      </dgm:t>
    </dgm:pt>
    <dgm:pt modelId="{945C2795-25CC-417C-9C9E-9BF4F82AD2A5}">
      <dgm:prSet/>
      <dgm:spPr/>
      <dgm:t>
        <a:bodyPr/>
        <a:lstStyle/>
        <a:p>
          <a:pPr rtl="0"/>
          <a:r>
            <a:rPr lang="en-US" dirty="0">
              <a:solidFill>
                <a:schemeClr val="bg1"/>
              </a:solidFill>
            </a:rPr>
            <a:t>20% of score</a:t>
          </a:r>
        </a:p>
      </dgm:t>
    </dgm:pt>
    <dgm:pt modelId="{BF4108E1-0129-4C99-8016-769284B38E4D}" type="parTrans" cxnId="{8AE55E94-948F-48CF-9FDC-D410BB9937FE}">
      <dgm:prSet/>
      <dgm:spPr/>
      <dgm:t>
        <a:bodyPr/>
        <a:lstStyle/>
        <a:p>
          <a:endParaRPr lang="en-US"/>
        </a:p>
      </dgm:t>
    </dgm:pt>
    <dgm:pt modelId="{23692EFF-9E17-4C33-9C48-691A62AF5451}" type="sibTrans" cxnId="{8AE55E94-948F-48CF-9FDC-D410BB9937FE}">
      <dgm:prSet/>
      <dgm:spPr/>
      <dgm:t>
        <a:bodyPr/>
        <a:lstStyle/>
        <a:p>
          <a:endParaRPr lang="en-US"/>
        </a:p>
      </dgm:t>
    </dgm:pt>
    <dgm:pt modelId="{BF904253-1196-4F35-84F8-79DD12D56551}">
      <dgm:prSet/>
      <dgm:spPr/>
      <dgm:t>
        <a:bodyPr/>
        <a:lstStyle/>
        <a:p>
          <a:pPr rtl="0"/>
          <a:r>
            <a:rPr lang="en-US">
              <a:solidFill>
                <a:schemeClr val="bg1"/>
              </a:solidFill>
            </a:rPr>
            <a:t>365 day performance period</a:t>
          </a:r>
        </a:p>
      </dgm:t>
    </dgm:pt>
    <dgm:pt modelId="{01BA2263-E07B-4D3D-A59F-31B7CD607A8F}" type="parTrans" cxnId="{4EAE840F-5278-4958-A122-05D8410B20C0}">
      <dgm:prSet/>
      <dgm:spPr/>
      <dgm:t>
        <a:bodyPr/>
        <a:lstStyle/>
        <a:p>
          <a:endParaRPr lang="en-US"/>
        </a:p>
      </dgm:t>
    </dgm:pt>
    <dgm:pt modelId="{7E47E855-5A91-44BE-842E-C18F0B116B1B}" type="sibTrans" cxnId="{4EAE840F-5278-4958-A122-05D8410B20C0}">
      <dgm:prSet/>
      <dgm:spPr/>
      <dgm:t>
        <a:bodyPr/>
        <a:lstStyle/>
        <a:p>
          <a:endParaRPr lang="en-US"/>
        </a:p>
      </dgm:t>
    </dgm:pt>
    <dgm:pt modelId="{E4BCF7A1-1256-4FFF-99D8-593C2170691E}" type="pres">
      <dgm:prSet presAssocID="{59D60B92-E66A-48DA-A7B2-0FFA7B29EDFE}" presName="diagram" presStyleCnt="0">
        <dgm:presLayoutVars>
          <dgm:chPref val="1"/>
          <dgm:dir/>
          <dgm:animOne val="branch"/>
          <dgm:animLvl val="lvl"/>
          <dgm:resizeHandles/>
        </dgm:presLayoutVars>
      </dgm:prSet>
      <dgm:spPr/>
    </dgm:pt>
    <dgm:pt modelId="{8E26B61E-7CCA-4C87-85FE-2FA793C66055}" type="pres">
      <dgm:prSet presAssocID="{94B69381-CCB9-456E-B7A4-37714F0A6445}" presName="root" presStyleCnt="0"/>
      <dgm:spPr/>
    </dgm:pt>
    <dgm:pt modelId="{5939C3DA-67F4-455F-828B-382A65358CEA}" type="pres">
      <dgm:prSet presAssocID="{94B69381-CCB9-456E-B7A4-37714F0A6445}" presName="rootComposite" presStyleCnt="0"/>
      <dgm:spPr/>
    </dgm:pt>
    <dgm:pt modelId="{0828F091-2378-47E7-A957-0E049B2BD4C5}" type="pres">
      <dgm:prSet presAssocID="{94B69381-CCB9-456E-B7A4-37714F0A6445}" presName="rootText" presStyleLbl="node1" presStyleIdx="0" presStyleCnt="4"/>
      <dgm:spPr/>
    </dgm:pt>
    <dgm:pt modelId="{0AE9212B-D1BD-47AF-A4F1-D09B18D1A1DA}" type="pres">
      <dgm:prSet presAssocID="{94B69381-CCB9-456E-B7A4-37714F0A6445}" presName="rootConnector" presStyleLbl="node1" presStyleIdx="0" presStyleCnt="4"/>
      <dgm:spPr/>
    </dgm:pt>
    <dgm:pt modelId="{AA4EBC8F-C33E-4C8D-81ED-2F92577B5CEC}" type="pres">
      <dgm:prSet presAssocID="{94B69381-CCB9-456E-B7A4-37714F0A6445}" presName="childShape" presStyleCnt="0"/>
      <dgm:spPr/>
    </dgm:pt>
    <dgm:pt modelId="{D49299DE-FF13-4F49-99B2-803276B48271}" type="pres">
      <dgm:prSet presAssocID="{876DC3F1-1D99-4243-86FF-E12839764D2D}" presName="Name13" presStyleLbl="parChTrans1D2" presStyleIdx="0" presStyleCnt="8"/>
      <dgm:spPr/>
    </dgm:pt>
    <dgm:pt modelId="{D663DC3B-EA25-41BF-9747-CCC5A9AFC753}" type="pres">
      <dgm:prSet presAssocID="{945C5789-6409-4767-BE56-72A0D10D181B}" presName="childText" presStyleLbl="bgAcc1" presStyleIdx="0" presStyleCnt="8" custLinFactNeighborY="8661">
        <dgm:presLayoutVars>
          <dgm:bulletEnabled val="1"/>
        </dgm:presLayoutVars>
      </dgm:prSet>
      <dgm:spPr/>
    </dgm:pt>
    <dgm:pt modelId="{A9177E3F-20F5-49E2-A074-84CA2E779CE1}" type="pres">
      <dgm:prSet presAssocID="{B8F1F941-435C-466E-86B2-7F9FAE0541C4}" presName="Name13" presStyleLbl="parChTrans1D2" presStyleIdx="1" presStyleCnt="8"/>
      <dgm:spPr/>
    </dgm:pt>
    <dgm:pt modelId="{D585B114-444C-4824-B2C9-80CB90DE4FDC}" type="pres">
      <dgm:prSet presAssocID="{BDCB024B-6737-49D0-ABEA-36B2917D746F}" presName="childText" presStyleLbl="bgAcc1" presStyleIdx="1" presStyleCnt="8" custLinFactNeighborY="8661">
        <dgm:presLayoutVars>
          <dgm:bulletEnabled val="1"/>
        </dgm:presLayoutVars>
      </dgm:prSet>
      <dgm:spPr/>
    </dgm:pt>
    <dgm:pt modelId="{2015F550-A661-45B5-BE31-48C12546A2DD}" type="pres">
      <dgm:prSet presAssocID="{9727FD69-12A8-4FCE-9185-478DDE23A3DA}" presName="root" presStyleCnt="0"/>
      <dgm:spPr/>
    </dgm:pt>
    <dgm:pt modelId="{CC0A7AA9-F596-448E-B38D-C49D7211E2CB}" type="pres">
      <dgm:prSet presAssocID="{9727FD69-12A8-4FCE-9185-478DDE23A3DA}" presName="rootComposite" presStyleCnt="0"/>
      <dgm:spPr/>
    </dgm:pt>
    <dgm:pt modelId="{11EF24BB-26B2-4C84-AF24-A5C8B4D9AA7E}" type="pres">
      <dgm:prSet presAssocID="{9727FD69-12A8-4FCE-9185-478DDE23A3DA}" presName="rootText" presStyleLbl="node1" presStyleIdx="1" presStyleCnt="4"/>
      <dgm:spPr/>
    </dgm:pt>
    <dgm:pt modelId="{F9AF3D83-152E-4151-8BEE-1CB03F9BEF70}" type="pres">
      <dgm:prSet presAssocID="{9727FD69-12A8-4FCE-9185-478DDE23A3DA}" presName="rootConnector" presStyleLbl="node1" presStyleIdx="1" presStyleCnt="4"/>
      <dgm:spPr/>
    </dgm:pt>
    <dgm:pt modelId="{2999CBB0-C540-4248-B8F7-489DFC9FE64E}" type="pres">
      <dgm:prSet presAssocID="{9727FD69-12A8-4FCE-9185-478DDE23A3DA}" presName="childShape" presStyleCnt="0"/>
      <dgm:spPr/>
    </dgm:pt>
    <dgm:pt modelId="{DB2001DF-CCDA-4F28-812D-3AFA54F8BF32}" type="pres">
      <dgm:prSet presAssocID="{4D7DCF96-1821-42A9-8D81-E1B3DFFCE743}" presName="Name13" presStyleLbl="parChTrans1D2" presStyleIdx="2" presStyleCnt="8"/>
      <dgm:spPr/>
    </dgm:pt>
    <dgm:pt modelId="{74A3B109-500D-4E35-93AE-92B4F64F6FAE}" type="pres">
      <dgm:prSet presAssocID="{0609D51B-06AE-4A6D-9972-22C82BDD771B}" presName="childText" presStyleLbl="bgAcc1" presStyleIdx="2" presStyleCnt="8" custLinFactNeighborY="8661">
        <dgm:presLayoutVars>
          <dgm:bulletEnabled val="1"/>
        </dgm:presLayoutVars>
      </dgm:prSet>
      <dgm:spPr/>
    </dgm:pt>
    <dgm:pt modelId="{0E81DE22-D56C-4B49-AB4C-CE170BA95FEF}" type="pres">
      <dgm:prSet presAssocID="{21C0C1CE-4F9A-426A-B9D3-7E9D5ACC50C0}" presName="Name13" presStyleLbl="parChTrans1D2" presStyleIdx="3" presStyleCnt="8"/>
      <dgm:spPr/>
    </dgm:pt>
    <dgm:pt modelId="{7A7CF074-B687-4A32-B7E9-4FFDD374DDB3}" type="pres">
      <dgm:prSet presAssocID="{0F4225BB-BAC3-48C9-9DEE-E9D75C70FFFB}" presName="childText" presStyleLbl="bgAcc1" presStyleIdx="3" presStyleCnt="8">
        <dgm:presLayoutVars>
          <dgm:bulletEnabled val="1"/>
        </dgm:presLayoutVars>
      </dgm:prSet>
      <dgm:spPr/>
    </dgm:pt>
    <dgm:pt modelId="{C44CE24F-E402-4590-A7BD-0D124D74A0BD}" type="pres">
      <dgm:prSet presAssocID="{97836281-023A-4982-96CC-B548E0C6CB51}" presName="root" presStyleCnt="0"/>
      <dgm:spPr/>
    </dgm:pt>
    <dgm:pt modelId="{4798C48F-3212-40DD-B3C7-4A473121A6F1}" type="pres">
      <dgm:prSet presAssocID="{97836281-023A-4982-96CC-B548E0C6CB51}" presName="rootComposite" presStyleCnt="0"/>
      <dgm:spPr/>
    </dgm:pt>
    <dgm:pt modelId="{03E8F9F7-AA73-4697-9B01-32134CBF0B39}" type="pres">
      <dgm:prSet presAssocID="{97836281-023A-4982-96CC-B548E0C6CB51}" presName="rootText" presStyleLbl="node1" presStyleIdx="2" presStyleCnt="4"/>
      <dgm:spPr/>
    </dgm:pt>
    <dgm:pt modelId="{271BFCF8-B367-4C7F-9BA3-D0E2A0C78B35}" type="pres">
      <dgm:prSet presAssocID="{97836281-023A-4982-96CC-B548E0C6CB51}" presName="rootConnector" presStyleLbl="node1" presStyleIdx="2" presStyleCnt="4"/>
      <dgm:spPr/>
    </dgm:pt>
    <dgm:pt modelId="{06114AB4-E321-42BC-A082-0887DBBDF50E}" type="pres">
      <dgm:prSet presAssocID="{97836281-023A-4982-96CC-B548E0C6CB51}" presName="childShape" presStyleCnt="0"/>
      <dgm:spPr/>
    </dgm:pt>
    <dgm:pt modelId="{7A48A225-1894-4BD0-8E14-46CFB02ED983}" type="pres">
      <dgm:prSet presAssocID="{B5CA5F8C-18F1-4040-9018-48FD7A7BAFD8}" presName="Name13" presStyleLbl="parChTrans1D2" presStyleIdx="4" presStyleCnt="8"/>
      <dgm:spPr/>
    </dgm:pt>
    <dgm:pt modelId="{3215CAEA-E36C-48E4-A732-8AFBE21E7A97}" type="pres">
      <dgm:prSet presAssocID="{4218E304-5851-48C7-9C51-497D34AE92F5}" presName="childText" presStyleLbl="bgAcc1" presStyleIdx="4" presStyleCnt="8">
        <dgm:presLayoutVars>
          <dgm:bulletEnabled val="1"/>
        </dgm:presLayoutVars>
      </dgm:prSet>
      <dgm:spPr/>
    </dgm:pt>
    <dgm:pt modelId="{AF286C93-70E2-4C95-B20E-4F8BE88BEC5F}" type="pres">
      <dgm:prSet presAssocID="{E6D538D4-7628-44C2-AE29-613DFCADB2BC}" presName="Name13" presStyleLbl="parChTrans1D2" presStyleIdx="5" presStyleCnt="8"/>
      <dgm:spPr/>
    </dgm:pt>
    <dgm:pt modelId="{C1FA1523-C8D4-4A99-88A8-B52A92745DB4}" type="pres">
      <dgm:prSet presAssocID="{B3C7A5A1-1178-4ED9-8AE6-DDC8AF6D098D}" presName="childText" presStyleLbl="bgAcc1" presStyleIdx="5" presStyleCnt="8">
        <dgm:presLayoutVars>
          <dgm:bulletEnabled val="1"/>
        </dgm:presLayoutVars>
      </dgm:prSet>
      <dgm:spPr/>
    </dgm:pt>
    <dgm:pt modelId="{93E1CFD4-12A2-4EB5-9C4D-9966924B27AA}" type="pres">
      <dgm:prSet presAssocID="{443F516F-D166-45B1-8777-78ADC0D29F5B}" presName="root" presStyleCnt="0"/>
      <dgm:spPr/>
    </dgm:pt>
    <dgm:pt modelId="{9F4CE333-70C8-4CBA-986B-9D02BB1AFCA4}" type="pres">
      <dgm:prSet presAssocID="{443F516F-D166-45B1-8777-78ADC0D29F5B}" presName="rootComposite" presStyleCnt="0"/>
      <dgm:spPr/>
    </dgm:pt>
    <dgm:pt modelId="{741F9425-DA06-476B-9386-98BB9F51EC9B}" type="pres">
      <dgm:prSet presAssocID="{443F516F-D166-45B1-8777-78ADC0D29F5B}" presName="rootText" presStyleLbl="node1" presStyleIdx="3" presStyleCnt="4"/>
      <dgm:spPr/>
    </dgm:pt>
    <dgm:pt modelId="{21F4EC6B-4E89-4C6B-9974-E71C68AC65C2}" type="pres">
      <dgm:prSet presAssocID="{443F516F-D166-45B1-8777-78ADC0D29F5B}" presName="rootConnector" presStyleLbl="node1" presStyleIdx="3" presStyleCnt="4"/>
      <dgm:spPr/>
    </dgm:pt>
    <dgm:pt modelId="{81347E52-948A-4A29-B53D-A8174261A81D}" type="pres">
      <dgm:prSet presAssocID="{443F516F-D166-45B1-8777-78ADC0D29F5B}" presName="childShape" presStyleCnt="0"/>
      <dgm:spPr/>
    </dgm:pt>
    <dgm:pt modelId="{735C8B31-1ADA-4BA4-92E0-9C330508BD36}" type="pres">
      <dgm:prSet presAssocID="{BF4108E1-0129-4C99-8016-769284B38E4D}" presName="Name13" presStyleLbl="parChTrans1D2" presStyleIdx="6" presStyleCnt="8"/>
      <dgm:spPr/>
    </dgm:pt>
    <dgm:pt modelId="{63D60563-BA57-45AB-8E6A-0D04735F9258}" type="pres">
      <dgm:prSet presAssocID="{945C2795-25CC-417C-9C9E-9BF4F82AD2A5}" presName="childText" presStyleLbl="bgAcc1" presStyleIdx="6" presStyleCnt="8">
        <dgm:presLayoutVars>
          <dgm:bulletEnabled val="1"/>
        </dgm:presLayoutVars>
      </dgm:prSet>
      <dgm:spPr/>
    </dgm:pt>
    <dgm:pt modelId="{2C7B4B90-691E-4E9E-9E04-983580C3B3B0}" type="pres">
      <dgm:prSet presAssocID="{01BA2263-E07B-4D3D-A59F-31B7CD607A8F}" presName="Name13" presStyleLbl="parChTrans1D2" presStyleIdx="7" presStyleCnt="8"/>
      <dgm:spPr/>
    </dgm:pt>
    <dgm:pt modelId="{8CCCB332-7ADC-4EEB-82E8-18AD6B4E1EA1}" type="pres">
      <dgm:prSet presAssocID="{BF904253-1196-4F35-84F8-79DD12D56551}" presName="childText" presStyleLbl="bgAcc1" presStyleIdx="7" presStyleCnt="8">
        <dgm:presLayoutVars>
          <dgm:bulletEnabled val="1"/>
        </dgm:presLayoutVars>
      </dgm:prSet>
      <dgm:spPr/>
    </dgm:pt>
  </dgm:ptLst>
  <dgm:cxnLst>
    <dgm:cxn modelId="{F44FAF05-5057-4741-9E79-F1A12FE06983}" type="presOf" srcId="{443F516F-D166-45B1-8777-78ADC0D29F5B}" destId="{741F9425-DA06-476B-9386-98BB9F51EC9B}" srcOrd="0" destOrd="0" presId="urn:microsoft.com/office/officeart/2005/8/layout/hierarchy3"/>
    <dgm:cxn modelId="{F0FA4806-A39D-4184-9616-77048684A194}" srcId="{59D60B92-E66A-48DA-A7B2-0FFA7B29EDFE}" destId="{443F516F-D166-45B1-8777-78ADC0D29F5B}" srcOrd="3" destOrd="0" parTransId="{B601A1EB-F548-4703-ACF9-40D59E58470A}" sibTransId="{E5B06A66-E03C-4783-A2CE-3A2255D7D04F}"/>
    <dgm:cxn modelId="{4EAE840F-5278-4958-A122-05D8410B20C0}" srcId="{443F516F-D166-45B1-8777-78ADC0D29F5B}" destId="{BF904253-1196-4F35-84F8-79DD12D56551}" srcOrd="1" destOrd="0" parTransId="{01BA2263-E07B-4D3D-A59F-31B7CD607A8F}" sibTransId="{7E47E855-5A91-44BE-842E-C18F0B116B1B}"/>
    <dgm:cxn modelId="{24FD8913-CB99-467E-8F32-0429CDB739AE}" type="presOf" srcId="{BDCB024B-6737-49D0-ABEA-36B2917D746F}" destId="{D585B114-444C-4824-B2C9-80CB90DE4FDC}" srcOrd="0" destOrd="0" presId="urn:microsoft.com/office/officeart/2005/8/layout/hierarchy3"/>
    <dgm:cxn modelId="{7057BA17-69A5-42CB-8374-3083E5B661EE}" type="presOf" srcId="{94B69381-CCB9-456E-B7A4-37714F0A6445}" destId="{0828F091-2378-47E7-A957-0E049B2BD4C5}" srcOrd="0" destOrd="0" presId="urn:microsoft.com/office/officeart/2005/8/layout/hierarchy3"/>
    <dgm:cxn modelId="{C5415518-72ED-40AC-9823-1E78E8228602}" srcId="{59D60B92-E66A-48DA-A7B2-0FFA7B29EDFE}" destId="{97836281-023A-4982-96CC-B548E0C6CB51}" srcOrd="2" destOrd="0" parTransId="{7431F17D-464A-4539-BFE5-C50DF61D1FE1}" sibTransId="{BFF2F64A-C458-4896-9269-0204B4081E35}"/>
    <dgm:cxn modelId="{0EECD518-8F3E-48F7-A33E-A6A645E85610}" type="presOf" srcId="{BF4108E1-0129-4C99-8016-769284B38E4D}" destId="{735C8B31-1ADA-4BA4-92E0-9C330508BD36}" srcOrd="0" destOrd="0" presId="urn:microsoft.com/office/officeart/2005/8/layout/hierarchy3"/>
    <dgm:cxn modelId="{42DA5B19-1100-488C-9B84-D496559EAD0F}" type="presOf" srcId="{0609D51B-06AE-4A6D-9972-22C82BDD771B}" destId="{74A3B109-500D-4E35-93AE-92B4F64F6FAE}" srcOrd="0" destOrd="0" presId="urn:microsoft.com/office/officeart/2005/8/layout/hierarchy3"/>
    <dgm:cxn modelId="{098CCB24-CF71-4870-B13C-80B908D2F94C}" type="presOf" srcId="{BF904253-1196-4F35-84F8-79DD12D56551}" destId="{8CCCB332-7ADC-4EEB-82E8-18AD6B4E1EA1}" srcOrd="0" destOrd="0" presId="urn:microsoft.com/office/officeart/2005/8/layout/hierarchy3"/>
    <dgm:cxn modelId="{AFCC6336-D20D-4AF5-B193-E3FB8A1A9905}" type="presOf" srcId="{443F516F-D166-45B1-8777-78ADC0D29F5B}" destId="{21F4EC6B-4E89-4C6B-9974-E71C68AC65C2}" srcOrd="1" destOrd="0" presId="urn:microsoft.com/office/officeart/2005/8/layout/hierarchy3"/>
    <dgm:cxn modelId="{387BB046-3F08-404F-882D-8D3D23E2A440}" srcId="{9727FD69-12A8-4FCE-9185-478DDE23A3DA}" destId="{0F4225BB-BAC3-48C9-9DEE-E9D75C70FFFB}" srcOrd="1" destOrd="0" parTransId="{21C0C1CE-4F9A-426A-B9D3-7E9D5ACC50C0}" sibTransId="{8B4E08EF-B48F-49E6-8B5B-513D664DA740}"/>
    <dgm:cxn modelId="{0A964D6E-B8E3-4C02-908C-F9C309B246FC}" type="presOf" srcId="{B3C7A5A1-1178-4ED9-8AE6-DDC8AF6D098D}" destId="{C1FA1523-C8D4-4A99-88A8-B52A92745DB4}" srcOrd="0" destOrd="0" presId="urn:microsoft.com/office/officeart/2005/8/layout/hierarchy3"/>
    <dgm:cxn modelId="{8AE34279-644B-421F-913C-2C02AEE8D37E}" type="presOf" srcId="{21C0C1CE-4F9A-426A-B9D3-7E9D5ACC50C0}" destId="{0E81DE22-D56C-4B49-AB4C-CE170BA95FEF}" srcOrd="0" destOrd="0" presId="urn:microsoft.com/office/officeart/2005/8/layout/hierarchy3"/>
    <dgm:cxn modelId="{9B6A8E7B-1E41-480C-B2C8-5423066C157B}" type="presOf" srcId="{97836281-023A-4982-96CC-B548E0C6CB51}" destId="{271BFCF8-B367-4C7F-9BA3-D0E2A0C78B35}" srcOrd="1" destOrd="0" presId="urn:microsoft.com/office/officeart/2005/8/layout/hierarchy3"/>
    <dgm:cxn modelId="{6CE84B8A-F523-45A8-AA43-B323F57FC4A7}" type="presOf" srcId="{4218E304-5851-48C7-9C51-497D34AE92F5}" destId="{3215CAEA-E36C-48E4-A732-8AFBE21E7A97}" srcOrd="0" destOrd="0" presId="urn:microsoft.com/office/officeart/2005/8/layout/hierarchy3"/>
    <dgm:cxn modelId="{A079D68D-0FB6-4442-A0CD-4BD56D0475A5}" srcId="{97836281-023A-4982-96CC-B548E0C6CB51}" destId="{4218E304-5851-48C7-9C51-497D34AE92F5}" srcOrd="0" destOrd="0" parTransId="{B5CA5F8C-18F1-4040-9018-48FD7A7BAFD8}" sibTransId="{B872A040-014F-438A-AC6E-5F0FC2ED6478}"/>
    <dgm:cxn modelId="{95DC038F-DB2C-4F80-B765-A09494BB1193}" type="presOf" srcId="{B5CA5F8C-18F1-4040-9018-48FD7A7BAFD8}" destId="{7A48A225-1894-4BD0-8E14-46CFB02ED983}" srcOrd="0" destOrd="0" presId="urn:microsoft.com/office/officeart/2005/8/layout/hierarchy3"/>
    <dgm:cxn modelId="{FE59C58F-2D12-4944-9A0A-F47BE7B08C2E}" type="presOf" srcId="{E6D538D4-7628-44C2-AE29-613DFCADB2BC}" destId="{AF286C93-70E2-4C95-B20E-4F8BE88BEC5F}" srcOrd="0" destOrd="0" presId="urn:microsoft.com/office/officeart/2005/8/layout/hierarchy3"/>
    <dgm:cxn modelId="{70D5E391-60D8-4AFC-ABAD-6C3500106622}" type="presOf" srcId="{B8F1F941-435C-466E-86B2-7F9FAE0541C4}" destId="{A9177E3F-20F5-49E2-A074-84CA2E779CE1}" srcOrd="0" destOrd="0" presId="urn:microsoft.com/office/officeart/2005/8/layout/hierarchy3"/>
    <dgm:cxn modelId="{8AE55E94-948F-48CF-9FDC-D410BB9937FE}" srcId="{443F516F-D166-45B1-8777-78ADC0D29F5B}" destId="{945C2795-25CC-417C-9C9E-9BF4F82AD2A5}" srcOrd="0" destOrd="0" parTransId="{BF4108E1-0129-4C99-8016-769284B38E4D}" sibTransId="{23692EFF-9E17-4C33-9C48-691A62AF5451}"/>
    <dgm:cxn modelId="{89DC0495-C9A0-433A-9D69-40F6F20DC817}" srcId="{97836281-023A-4982-96CC-B548E0C6CB51}" destId="{B3C7A5A1-1178-4ED9-8AE6-DDC8AF6D098D}" srcOrd="1" destOrd="0" parTransId="{E6D538D4-7628-44C2-AE29-613DFCADB2BC}" sibTransId="{7A8CE3C2-FFBB-4364-82C9-719831A6FD6F}"/>
    <dgm:cxn modelId="{B51E9B97-7E8D-47D1-B8E7-ADF6A22DEE4A}" srcId="{9727FD69-12A8-4FCE-9185-478DDE23A3DA}" destId="{0609D51B-06AE-4A6D-9972-22C82BDD771B}" srcOrd="0" destOrd="0" parTransId="{4D7DCF96-1821-42A9-8D81-E1B3DFFCE743}" sibTransId="{5801588D-20AE-4FDD-8252-E361C3A3CF12}"/>
    <dgm:cxn modelId="{45F49698-99E8-404E-A1A8-200F547152C9}" srcId="{94B69381-CCB9-456E-B7A4-37714F0A6445}" destId="{945C5789-6409-4767-BE56-72A0D10D181B}" srcOrd="0" destOrd="0" parTransId="{876DC3F1-1D99-4243-86FF-E12839764D2D}" sibTransId="{2B8B55D1-44F2-4C4E-90C3-14891F12B8B2}"/>
    <dgm:cxn modelId="{08362A9D-AB21-479C-8F4A-27E7D767E5F3}" type="presOf" srcId="{9727FD69-12A8-4FCE-9185-478DDE23A3DA}" destId="{F9AF3D83-152E-4151-8BEE-1CB03F9BEF70}" srcOrd="1" destOrd="0" presId="urn:microsoft.com/office/officeart/2005/8/layout/hierarchy3"/>
    <dgm:cxn modelId="{E781759F-3DBF-4F43-A402-AFACC43959C0}" srcId="{59D60B92-E66A-48DA-A7B2-0FFA7B29EDFE}" destId="{9727FD69-12A8-4FCE-9185-478DDE23A3DA}" srcOrd="1" destOrd="0" parTransId="{C9ED6D1B-1766-42B0-9427-11BEA9EB9106}" sibTransId="{81C31494-5931-49EC-A041-EDFFA3612F75}"/>
    <dgm:cxn modelId="{40B53DB7-2C67-42E7-955E-E61249A9444F}" type="presOf" srcId="{59D60B92-E66A-48DA-A7B2-0FFA7B29EDFE}" destId="{E4BCF7A1-1256-4FFF-99D8-593C2170691E}" srcOrd="0" destOrd="0" presId="urn:microsoft.com/office/officeart/2005/8/layout/hierarchy3"/>
    <dgm:cxn modelId="{BD32F5BA-62CC-4B46-A8E5-40F719CF8A63}" type="presOf" srcId="{876DC3F1-1D99-4243-86FF-E12839764D2D}" destId="{D49299DE-FF13-4F49-99B2-803276B48271}" srcOrd="0" destOrd="0" presId="urn:microsoft.com/office/officeart/2005/8/layout/hierarchy3"/>
    <dgm:cxn modelId="{13871FBB-273C-4E15-9AAC-D3AB2677C122}" srcId="{59D60B92-E66A-48DA-A7B2-0FFA7B29EDFE}" destId="{94B69381-CCB9-456E-B7A4-37714F0A6445}" srcOrd="0" destOrd="0" parTransId="{12B452E9-7B13-4AFD-8805-64679BDC2CE9}" sibTransId="{E1C130F4-4E9A-4F77-AC4A-5A0683F1F0AB}"/>
    <dgm:cxn modelId="{1BB05AC5-6528-4596-8A7C-D296F5359649}" srcId="{94B69381-CCB9-456E-B7A4-37714F0A6445}" destId="{BDCB024B-6737-49D0-ABEA-36B2917D746F}" srcOrd="1" destOrd="0" parTransId="{B8F1F941-435C-466E-86B2-7F9FAE0541C4}" sibTransId="{9990F2E3-086B-42DF-9159-9E97334F8219}"/>
    <dgm:cxn modelId="{10170ACA-5717-42FA-B728-04DCD3E846A3}" type="presOf" srcId="{0F4225BB-BAC3-48C9-9DEE-E9D75C70FFFB}" destId="{7A7CF074-B687-4A32-B7E9-4FFDD374DDB3}" srcOrd="0" destOrd="0" presId="urn:microsoft.com/office/officeart/2005/8/layout/hierarchy3"/>
    <dgm:cxn modelId="{930F52CD-308A-4DCB-A93E-C85FF468E0C7}" type="presOf" srcId="{94B69381-CCB9-456E-B7A4-37714F0A6445}" destId="{0AE9212B-D1BD-47AF-A4F1-D09B18D1A1DA}" srcOrd="1" destOrd="0" presId="urn:microsoft.com/office/officeart/2005/8/layout/hierarchy3"/>
    <dgm:cxn modelId="{D3FAAFDB-2D78-41AC-A720-0A434618198F}" type="presOf" srcId="{01BA2263-E07B-4D3D-A59F-31B7CD607A8F}" destId="{2C7B4B90-691E-4E9E-9E04-983580C3B3B0}" srcOrd="0" destOrd="0" presId="urn:microsoft.com/office/officeart/2005/8/layout/hierarchy3"/>
    <dgm:cxn modelId="{1F6209DC-A3FF-46F9-98D6-2F1F8D6CEE25}" type="presOf" srcId="{97836281-023A-4982-96CC-B548E0C6CB51}" destId="{03E8F9F7-AA73-4697-9B01-32134CBF0B39}" srcOrd="0" destOrd="0" presId="urn:microsoft.com/office/officeart/2005/8/layout/hierarchy3"/>
    <dgm:cxn modelId="{1C7304E6-5E22-460F-8D65-10C63E13E601}" type="presOf" srcId="{9727FD69-12A8-4FCE-9185-478DDE23A3DA}" destId="{11EF24BB-26B2-4C84-AF24-A5C8B4D9AA7E}" srcOrd="0" destOrd="0" presId="urn:microsoft.com/office/officeart/2005/8/layout/hierarchy3"/>
    <dgm:cxn modelId="{EDC7FFE9-85E0-4646-B1F4-A50E3003C50F}" type="presOf" srcId="{945C2795-25CC-417C-9C9E-9BF4F82AD2A5}" destId="{63D60563-BA57-45AB-8E6A-0D04735F9258}" srcOrd="0" destOrd="0" presId="urn:microsoft.com/office/officeart/2005/8/layout/hierarchy3"/>
    <dgm:cxn modelId="{D209BBF2-7D6C-44D5-85DA-247DF344D031}" type="presOf" srcId="{4D7DCF96-1821-42A9-8D81-E1B3DFFCE743}" destId="{DB2001DF-CCDA-4F28-812D-3AFA54F8BF32}" srcOrd="0" destOrd="0" presId="urn:microsoft.com/office/officeart/2005/8/layout/hierarchy3"/>
    <dgm:cxn modelId="{A44A71F6-8D1C-45BF-8B4F-1B4F3DE59B82}" type="presOf" srcId="{945C5789-6409-4767-BE56-72A0D10D181B}" destId="{D663DC3B-EA25-41BF-9747-CCC5A9AFC753}" srcOrd="0" destOrd="0" presId="urn:microsoft.com/office/officeart/2005/8/layout/hierarchy3"/>
    <dgm:cxn modelId="{239A1F36-F5E3-4B27-8F78-EF58D7592CD4}" type="presParOf" srcId="{E4BCF7A1-1256-4FFF-99D8-593C2170691E}" destId="{8E26B61E-7CCA-4C87-85FE-2FA793C66055}" srcOrd="0" destOrd="0" presId="urn:microsoft.com/office/officeart/2005/8/layout/hierarchy3"/>
    <dgm:cxn modelId="{9DF18B48-7F4D-4CF1-BC36-CBC597B3DA59}" type="presParOf" srcId="{8E26B61E-7CCA-4C87-85FE-2FA793C66055}" destId="{5939C3DA-67F4-455F-828B-382A65358CEA}" srcOrd="0" destOrd="0" presId="urn:microsoft.com/office/officeart/2005/8/layout/hierarchy3"/>
    <dgm:cxn modelId="{8716E55B-3FDE-4AE0-BBF6-FC73D70E608A}" type="presParOf" srcId="{5939C3DA-67F4-455F-828B-382A65358CEA}" destId="{0828F091-2378-47E7-A957-0E049B2BD4C5}" srcOrd="0" destOrd="0" presId="urn:microsoft.com/office/officeart/2005/8/layout/hierarchy3"/>
    <dgm:cxn modelId="{ED3C03A6-0EDF-4AA7-B344-EE7099A5103C}" type="presParOf" srcId="{5939C3DA-67F4-455F-828B-382A65358CEA}" destId="{0AE9212B-D1BD-47AF-A4F1-D09B18D1A1DA}" srcOrd="1" destOrd="0" presId="urn:microsoft.com/office/officeart/2005/8/layout/hierarchy3"/>
    <dgm:cxn modelId="{9B7F0627-C088-47A1-A119-16F49A8E1B67}" type="presParOf" srcId="{8E26B61E-7CCA-4C87-85FE-2FA793C66055}" destId="{AA4EBC8F-C33E-4C8D-81ED-2F92577B5CEC}" srcOrd="1" destOrd="0" presId="urn:microsoft.com/office/officeart/2005/8/layout/hierarchy3"/>
    <dgm:cxn modelId="{311C02B4-6268-418D-B833-D0F38147A04D}" type="presParOf" srcId="{AA4EBC8F-C33E-4C8D-81ED-2F92577B5CEC}" destId="{D49299DE-FF13-4F49-99B2-803276B48271}" srcOrd="0" destOrd="0" presId="urn:microsoft.com/office/officeart/2005/8/layout/hierarchy3"/>
    <dgm:cxn modelId="{2351DBE0-CC9E-494F-BA52-A0BED90314B1}" type="presParOf" srcId="{AA4EBC8F-C33E-4C8D-81ED-2F92577B5CEC}" destId="{D663DC3B-EA25-41BF-9747-CCC5A9AFC753}" srcOrd="1" destOrd="0" presId="urn:microsoft.com/office/officeart/2005/8/layout/hierarchy3"/>
    <dgm:cxn modelId="{C3A67CB6-6A38-42E4-904D-50DC7D9050D3}" type="presParOf" srcId="{AA4EBC8F-C33E-4C8D-81ED-2F92577B5CEC}" destId="{A9177E3F-20F5-49E2-A074-84CA2E779CE1}" srcOrd="2" destOrd="0" presId="urn:microsoft.com/office/officeart/2005/8/layout/hierarchy3"/>
    <dgm:cxn modelId="{60D238D9-0344-46CD-8A61-4C75265EBE5F}" type="presParOf" srcId="{AA4EBC8F-C33E-4C8D-81ED-2F92577B5CEC}" destId="{D585B114-444C-4824-B2C9-80CB90DE4FDC}" srcOrd="3" destOrd="0" presId="urn:microsoft.com/office/officeart/2005/8/layout/hierarchy3"/>
    <dgm:cxn modelId="{16E4AB54-1D90-4844-BAD9-F39030290EDA}" type="presParOf" srcId="{E4BCF7A1-1256-4FFF-99D8-593C2170691E}" destId="{2015F550-A661-45B5-BE31-48C12546A2DD}" srcOrd="1" destOrd="0" presId="urn:microsoft.com/office/officeart/2005/8/layout/hierarchy3"/>
    <dgm:cxn modelId="{3FE8BA6C-7EC8-468C-86C3-478E0160B2B5}" type="presParOf" srcId="{2015F550-A661-45B5-BE31-48C12546A2DD}" destId="{CC0A7AA9-F596-448E-B38D-C49D7211E2CB}" srcOrd="0" destOrd="0" presId="urn:microsoft.com/office/officeart/2005/8/layout/hierarchy3"/>
    <dgm:cxn modelId="{2DE69292-76B8-4A36-BB33-157E8596B941}" type="presParOf" srcId="{CC0A7AA9-F596-448E-B38D-C49D7211E2CB}" destId="{11EF24BB-26B2-4C84-AF24-A5C8B4D9AA7E}" srcOrd="0" destOrd="0" presId="urn:microsoft.com/office/officeart/2005/8/layout/hierarchy3"/>
    <dgm:cxn modelId="{352CCFB8-E40B-4B67-A194-E412987C38BE}" type="presParOf" srcId="{CC0A7AA9-F596-448E-B38D-C49D7211E2CB}" destId="{F9AF3D83-152E-4151-8BEE-1CB03F9BEF70}" srcOrd="1" destOrd="0" presId="urn:microsoft.com/office/officeart/2005/8/layout/hierarchy3"/>
    <dgm:cxn modelId="{61158F0C-D270-40D9-A266-645D675D1AD4}" type="presParOf" srcId="{2015F550-A661-45B5-BE31-48C12546A2DD}" destId="{2999CBB0-C540-4248-B8F7-489DFC9FE64E}" srcOrd="1" destOrd="0" presId="urn:microsoft.com/office/officeart/2005/8/layout/hierarchy3"/>
    <dgm:cxn modelId="{1863E0AA-3182-4B4B-B28B-6F837CDBAA7A}" type="presParOf" srcId="{2999CBB0-C540-4248-B8F7-489DFC9FE64E}" destId="{DB2001DF-CCDA-4F28-812D-3AFA54F8BF32}" srcOrd="0" destOrd="0" presId="urn:microsoft.com/office/officeart/2005/8/layout/hierarchy3"/>
    <dgm:cxn modelId="{3EABB432-B3AB-43EC-9607-58F6853D9671}" type="presParOf" srcId="{2999CBB0-C540-4248-B8F7-489DFC9FE64E}" destId="{74A3B109-500D-4E35-93AE-92B4F64F6FAE}" srcOrd="1" destOrd="0" presId="urn:microsoft.com/office/officeart/2005/8/layout/hierarchy3"/>
    <dgm:cxn modelId="{87EC2CB6-EDAA-4A75-A669-823F502AC900}" type="presParOf" srcId="{2999CBB0-C540-4248-B8F7-489DFC9FE64E}" destId="{0E81DE22-D56C-4B49-AB4C-CE170BA95FEF}" srcOrd="2" destOrd="0" presId="urn:microsoft.com/office/officeart/2005/8/layout/hierarchy3"/>
    <dgm:cxn modelId="{A670C984-C6FB-41AB-9505-D1253122F576}" type="presParOf" srcId="{2999CBB0-C540-4248-B8F7-489DFC9FE64E}" destId="{7A7CF074-B687-4A32-B7E9-4FFDD374DDB3}" srcOrd="3" destOrd="0" presId="urn:microsoft.com/office/officeart/2005/8/layout/hierarchy3"/>
    <dgm:cxn modelId="{C8BDA1AF-10F9-4A95-B4FD-A4369CF79A2C}" type="presParOf" srcId="{E4BCF7A1-1256-4FFF-99D8-593C2170691E}" destId="{C44CE24F-E402-4590-A7BD-0D124D74A0BD}" srcOrd="2" destOrd="0" presId="urn:microsoft.com/office/officeart/2005/8/layout/hierarchy3"/>
    <dgm:cxn modelId="{67989462-F31F-4469-AFCD-85C1CC4108DC}" type="presParOf" srcId="{C44CE24F-E402-4590-A7BD-0D124D74A0BD}" destId="{4798C48F-3212-40DD-B3C7-4A473121A6F1}" srcOrd="0" destOrd="0" presId="urn:microsoft.com/office/officeart/2005/8/layout/hierarchy3"/>
    <dgm:cxn modelId="{4DEE172E-E1E5-4A8E-BE50-D4B3DFA9F565}" type="presParOf" srcId="{4798C48F-3212-40DD-B3C7-4A473121A6F1}" destId="{03E8F9F7-AA73-4697-9B01-32134CBF0B39}" srcOrd="0" destOrd="0" presId="urn:microsoft.com/office/officeart/2005/8/layout/hierarchy3"/>
    <dgm:cxn modelId="{CAC7378F-6163-4393-BBD1-749BDDBCF0C0}" type="presParOf" srcId="{4798C48F-3212-40DD-B3C7-4A473121A6F1}" destId="{271BFCF8-B367-4C7F-9BA3-D0E2A0C78B35}" srcOrd="1" destOrd="0" presId="urn:microsoft.com/office/officeart/2005/8/layout/hierarchy3"/>
    <dgm:cxn modelId="{2859C1B6-E861-43CE-9478-E9748BFEC0A0}" type="presParOf" srcId="{C44CE24F-E402-4590-A7BD-0D124D74A0BD}" destId="{06114AB4-E321-42BC-A082-0887DBBDF50E}" srcOrd="1" destOrd="0" presId="urn:microsoft.com/office/officeart/2005/8/layout/hierarchy3"/>
    <dgm:cxn modelId="{B59325E5-8D97-40F4-ADD9-986C5702EC69}" type="presParOf" srcId="{06114AB4-E321-42BC-A082-0887DBBDF50E}" destId="{7A48A225-1894-4BD0-8E14-46CFB02ED983}" srcOrd="0" destOrd="0" presId="urn:microsoft.com/office/officeart/2005/8/layout/hierarchy3"/>
    <dgm:cxn modelId="{21B7A43B-B926-40EA-9600-17032289A5C3}" type="presParOf" srcId="{06114AB4-E321-42BC-A082-0887DBBDF50E}" destId="{3215CAEA-E36C-48E4-A732-8AFBE21E7A97}" srcOrd="1" destOrd="0" presId="urn:microsoft.com/office/officeart/2005/8/layout/hierarchy3"/>
    <dgm:cxn modelId="{A8B547E6-0EC1-4AF0-B7F1-9CD1975AD1FA}" type="presParOf" srcId="{06114AB4-E321-42BC-A082-0887DBBDF50E}" destId="{AF286C93-70E2-4C95-B20E-4F8BE88BEC5F}" srcOrd="2" destOrd="0" presId="urn:microsoft.com/office/officeart/2005/8/layout/hierarchy3"/>
    <dgm:cxn modelId="{53667075-6038-46E1-8033-E2427E421E51}" type="presParOf" srcId="{06114AB4-E321-42BC-A082-0887DBBDF50E}" destId="{C1FA1523-C8D4-4A99-88A8-B52A92745DB4}" srcOrd="3" destOrd="0" presId="urn:microsoft.com/office/officeart/2005/8/layout/hierarchy3"/>
    <dgm:cxn modelId="{E05A8060-DEFC-4761-BD0B-7C82AF01EE96}" type="presParOf" srcId="{E4BCF7A1-1256-4FFF-99D8-593C2170691E}" destId="{93E1CFD4-12A2-4EB5-9C4D-9966924B27AA}" srcOrd="3" destOrd="0" presId="urn:microsoft.com/office/officeart/2005/8/layout/hierarchy3"/>
    <dgm:cxn modelId="{A5E2476A-FA00-4925-AE97-FCD0D02ED259}" type="presParOf" srcId="{93E1CFD4-12A2-4EB5-9C4D-9966924B27AA}" destId="{9F4CE333-70C8-4CBA-986B-9D02BB1AFCA4}" srcOrd="0" destOrd="0" presId="urn:microsoft.com/office/officeart/2005/8/layout/hierarchy3"/>
    <dgm:cxn modelId="{AACD5BCB-C5A5-4C5C-B9BC-CBEFD6EF04A7}" type="presParOf" srcId="{9F4CE333-70C8-4CBA-986B-9D02BB1AFCA4}" destId="{741F9425-DA06-476B-9386-98BB9F51EC9B}" srcOrd="0" destOrd="0" presId="urn:microsoft.com/office/officeart/2005/8/layout/hierarchy3"/>
    <dgm:cxn modelId="{67E4FFDC-A014-4A6E-8A63-C7BB66B06F65}" type="presParOf" srcId="{9F4CE333-70C8-4CBA-986B-9D02BB1AFCA4}" destId="{21F4EC6B-4E89-4C6B-9974-E71C68AC65C2}" srcOrd="1" destOrd="0" presId="urn:microsoft.com/office/officeart/2005/8/layout/hierarchy3"/>
    <dgm:cxn modelId="{816CFB98-82EC-4D3F-BC07-1ADF40370C1D}" type="presParOf" srcId="{93E1CFD4-12A2-4EB5-9C4D-9966924B27AA}" destId="{81347E52-948A-4A29-B53D-A8174261A81D}" srcOrd="1" destOrd="0" presId="urn:microsoft.com/office/officeart/2005/8/layout/hierarchy3"/>
    <dgm:cxn modelId="{FE9968C0-583F-4304-9383-80B10D7BE3E8}" type="presParOf" srcId="{81347E52-948A-4A29-B53D-A8174261A81D}" destId="{735C8B31-1ADA-4BA4-92E0-9C330508BD36}" srcOrd="0" destOrd="0" presId="urn:microsoft.com/office/officeart/2005/8/layout/hierarchy3"/>
    <dgm:cxn modelId="{E208FF60-E930-4005-8076-43013EE33066}" type="presParOf" srcId="{81347E52-948A-4A29-B53D-A8174261A81D}" destId="{63D60563-BA57-45AB-8E6A-0D04735F9258}" srcOrd="1" destOrd="0" presId="urn:microsoft.com/office/officeart/2005/8/layout/hierarchy3"/>
    <dgm:cxn modelId="{2085A4DB-762C-43CF-AC2D-A384F019FA4F}" type="presParOf" srcId="{81347E52-948A-4A29-B53D-A8174261A81D}" destId="{2C7B4B90-691E-4E9E-9E04-983580C3B3B0}" srcOrd="2" destOrd="0" presId="urn:microsoft.com/office/officeart/2005/8/layout/hierarchy3"/>
    <dgm:cxn modelId="{0897AF19-A39F-497F-BB08-F6B4FF22D954}" type="presParOf" srcId="{81347E52-948A-4A29-B53D-A8174261A81D}" destId="{8CCCB332-7ADC-4EEB-82E8-18AD6B4E1EA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8E9A16-59B7-4BA1-88C6-31C10C5E3349}"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7448F85-BB62-4D62-8998-96DB9D7081E7}">
      <dgm:prSet custT="1"/>
      <dgm:spPr/>
      <dgm:t>
        <a:bodyPr/>
        <a:lstStyle/>
        <a:p>
          <a:pPr rtl="0"/>
          <a:r>
            <a:rPr lang="en-US" sz="2800" dirty="0"/>
            <a:t>Individual</a:t>
          </a:r>
          <a:endParaRPr lang="en-US" sz="3200" dirty="0"/>
        </a:p>
      </dgm:t>
    </dgm:pt>
    <dgm:pt modelId="{FDAE5785-2D41-4064-957A-9AF9595DE389}" type="parTrans" cxnId="{E2BB1E12-B09A-40D9-87E1-4E0586CA0C78}">
      <dgm:prSet/>
      <dgm:spPr/>
      <dgm:t>
        <a:bodyPr/>
        <a:lstStyle/>
        <a:p>
          <a:endParaRPr lang="en-US"/>
        </a:p>
      </dgm:t>
    </dgm:pt>
    <dgm:pt modelId="{353AB640-0D6C-4EEE-8AA7-78FD5E05EA20}" type="sibTrans" cxnId="{E2BB1E12-B09A-40D9-87E1-4E0586CA0C78}">
      <dgm:prSet/>
      <dgm:spPr/>
      <dgm:t>
        <a:bodyPr/>
        <a:lstStyle/>
        <a:p>
          <a:endParaRPr lang="en-US"/>
        </a:p>
      </dgm:t>
    </dgm:pt>
    <dgm:pt modelId="{68C07B73-C9F6-4E56-A95A-49C76DF989BF}">
      <dgm:prSet custT="1"/>
      <dgm:spPr/>
      <dgm:t>
        <a:bodyPr/>
        <a:lstStyle/>
        <a:p>
          <a:pPr rtl="0"/>
          <a:r>
            <a:rPr lang="en-US" sz="2000" dirty="0"/>
            <a:t>A single National Provider Identifier (NPI) tied to a single Tax Identification Number (TIN) </a:t>
          </a:r>
        </a:p>
      </dgm:t>
    </dgm:pt>
    <dgm:pt modelId="{5D33EC60-E1BF-4555-837E-C638EC11C595}" type="parTrans" cxnId="{F213B1C4-CA3C-49D2-89BB-07466B5E3879}">
      <dgm:prSet/>
      <dgm:spPr/>
      <dgm:t>
        <a:bodyPr/>
        <a:lstStyle/>
        <a:p>
          <a:endParaRPr lang="en-US"/>
        </a:p>
      </dgm:t>
    </dgm:pt>
    <dgm:pt modelId="{6FCAB910-4E08-4AFC-A8D5-ADF1761FCC86}" type="sibTrans" cxnId="{F213B1C4-CA3C-49D2-89BB-07466B5E3879}">
      <dgm:prSet/>
      <dgm:spPr/>
      <dgm:t>
        <a:bodyPr/>
        <a:lstStyle/>
        <a:p>
          <a:endParaRPr lang="en-US"/>
        </a:p>
      </dgm:t>
    </dgm:pt>
    <dgm:pt modelId="{331085D0-1641-45B6-805F-268A76B358DA}">
      <dgm:prSet custT="1"/>
      <dgm:spPr/>
      <dgm:t>
        <a:bodyPr/>
        <a:lstStyle/>
        <a:p>
          <a:pPr rtl="0"/>
          <a:r>
            <a:rPr lang="en-US" sz="2800" dirty="0"/>
            <a:t>Group</a:t>
          </a:r>
        </a:p>
      </dgm:t>
    </dgm:pt>
    <dgm:pt modelId="{F946D79E-82F2-4A1D-88A8-CC37E4F3E492}" type="parTrans" cxnId="{E021B0F0-958E-4B5B-A6FC-4C22A1760408}">
      <dgm:prSet/>
      <dgm:spPr/>
      <dgm:t>
        <a:bodyPr/>
        <a:lstStyle/>
        <a:p>
          <a:endParaRPr lang="en-US"/>
        </a:p>
      </dgm:t>
    </dgm:pt>
    <dgm:pt modelId="{D3798271-0B14-4697-BAF8-B6DBEA00E02C}" type="sibTrans" cxnId="{E021B0F0-958E-4B5B-A6FC-4C22A1760408}">
      <dgm:prSet/>
      <dgm:spPr/>
      <dgm:t>
        <a:bodyPr/>
        <a:lstStyle/>
        <a:p>
          <a:endParaRPr lang="en-US"/>
        </a:p>
      </dgm:t>
    </dgm:pt>
    <dgm:pt modelId="{E4D9192B-7425-4D27-824A-00B66759A685}">
      <dgm:prSet custT="1"/>
      <dgm:spPr/>
      <dgm:t>
        <a:bodyPr/>
        <a:lstStyle/>
        <a:p>
          <a:pPr rtl="0"/>
          <a:r>
            <a:rPr lang="en-US" sz="2000" dirty="0"/>
            <a:t>A set of clinicians (identified by their NPIs) sharing a common TIN. You must report group-level data for each MIPS category</a:t>
          </a:r>
        </a:p>
      </dgm:t>
    </dgm:pt>
    <dgm:pt modelId="{B89E676D-D8FA-4B58-B105-34929969CC24}" type="parTrans" cxnId="{C6D82018-6C3B-4E9D-8C7C-5F34CB3E53A9}">
      <dgm:prSet/>
      <dgm:spPr/>
      <dgm:t>
        <a:bodyPr/>
        <a:lstStyle/>
        <a:p>
          <a:endParaRPr lang="en-US"/>
        </a:p>
      </dgm:t>
    </dgm:pt>
    <dgm:pt modelId="{1403C301-5B79-465E-B606-38B3EA2BC02C}" type="sibTrans" cxnId="{C6D82018-6C3B-4E9D-8C7C-5F34CB3E53A9}">
      <dgm:prSet/>
      <dgm:spPr/>
      <dgm:t>
        <a:bodyPr/>
        <a:lstStyle/>
        <a:p>
          <a:endParaRPr lang="en-US"/>
        </a:p>
      </dgm:t>
    </dgm:pt>
    <dgm:pt modelId="{5A0F4E55-5565-4B7B-B948-048935C59024}">
      <dgm:prSet custT="1"/>
      <dgm:spPr/>
      <dgm:t>
        <a:bodyPr/>
        <a:lstStyle/>
        <a:p>
          <a:pPr rtl="0"/>
          <a:r>
            <a:rPr lang="en-US" sz="2800" dirty="0"/>
            <a:t>Large Practice</a:t>
          </a:r>
        </a:p>
      </dgm:t>
    </dgm:pt>
    <dgm:pt modelId="{5292C7DC-F992-406F-912C-2436A0DBD464}" type="parTrans" cxnId="{0BD87AE9-89AF-4D07-B968-2FCB6F71798E}">
      <dgm:prSet/>
      <dgm:spPr/>
      <dgm:t>
        <a:bodyPr/>
        <a:lstStyle/>
        <a:p>
          <a:endParaRPr lang="en-US"/>
        </a:p>
      </dgm:t>
    </dgm:pt>
    <dgm:pt modelId="{A773D1C5-D1CD-4BA8-8D2F-C2D002D226E2}" type="sibTrans" cxnId="{0BD87AE9-89AF-4D07-B968-2FCB6F71798E}">
      <dgm:prSet/>
      <dgm:spPr/>
      <dgm:t>
        <a:bodyPr/>
        <a:lstStyle/>
        <a:p>
          <a:endParaRPr lang="en-US"/>
        </a:p>
      </dgm:t>
    </dgm:pt>
    <dgm:pt modelId="{67FD865F-9605-4C86-93DF-418C3E3CBA61}">
      <dgm:prSet custT="1"/>
      <dgm:spPr/>
      <dgm:t>
        <a:bodyPr/>
        <a:lstStyle/>
        <a:p>
          <a:pPr rtl="0"/>
          <a:r>
            <a:rPr lang="en-US" sz="2000" dirty="0"/>
            <a:t>Practice with &gt;25 providers using CMS Web Interface </a:t>
          </a:r>
        </a:p>
      </dgm:t>
    </dgm:pt>
    <dgm:pt modelId="{F769A3B1-A2C4-4DD2-8B2A-F30BEAA7DF08}" type="parTrans" cxnId="{9234B9FE-4BB8-43B2-9746-3CB2397534BE}">
      <dgm:prSet/>
      <dgm:spPr/>
      <dgm:t>
        <a:bodyPr/>
        <a:lstStyle/>
        <a:p>
          <a:endParaRPr lang="en-US"/>
        </a:p>
      </dgm:t>
    </dgm:pt>
    <dgm:pt modelId="{A4E86A1F-59EE-497E-AD8E-8C63B08F247E}" type="sibTrans" cxnId="{9234B9FE-4BB8-43B2-9746-3CB2397534BE}">
      <dgm:prSet/>
      <dgm:spPr/>
      <dgm:t>
        <a:bodyPr/>
        <a:lstStyle/>
        <a:p>
          <a:endParaRPr lang="en-US"/>
        </a:p>
      </dgm:t>
    </dgm:pt>
    <dgm:pt modelId="{3B812D79-945C-45AF-917E-A35757263B7E}">
      <dgm:prSet custT="1"/>
      <dgm:spPr/>
      <dgm:t>
        <a:bodyPr/>
        <a:lstStyle/>
        <a:p>
          <a:pPr rtl="0"/>
          <a:r>
            <a:rPr lang="en-US" sz="2000" dirty="0"/>
            <a:t>Must report on all CMS Web Interface measures with a full year’s worth of data</a:t>
          </a:r>
        </a:p>
      </dgm:t>
    </dgm:pt>
    <dgm:pt modelId="{BE63D04B-9E52-4642-AD05-1201A4BC8FD0}" type="parTrans" cxnId="{8B4DAD8F-B6E4-4E40-BD08-467F9576A87A}">
      <dgm:prSet/>
      <dgm:spPr/>
      <dgm:t>
        <a:bodyPr/>
        <a:lstStyle/>
        <a:p>
          <a:endParaRPr lang="en-US"/>
        </a:p>
      </dgm:t>
    </dgm:pt>
    <dgm:pt modelId="{15A9F121-3401-46E2-8E37-E48C95EBDE55}" type="sibTrans" cxnId="{8B4DAD8F-B6E4-4E40-BD08-467F9576A87A}">
      <dgm:prSet/>
      <dgm:spPr/>
      <dgm:t>
        <a:bodyPr/>
        <a:lstStyle/>
        <a:p>
          <a:endParaRPr lang="en-US"/>
        </a:p>
      </dgm:t>
    </dgm:pt>
    <dgm:pt modelId="{4D1E9C03-82B4-427A-812B-227B6D8479C6}">
      <dgm:prSet custT="1"/>
      <dgm:spPr/>
      <dgm:t>
        <a:bodyPr/>
        <a:lstStyle/>
        <a:p>
          <a:pPr rtl="0"/>
          <a:r>
            <a:rPr lang="en-US" sz="2800" dirty="0"/>
            <a:t>Virtual Group</a:t>
          </a:r>
        </a:p>
      </dgm:t>
    </dgm:pt>
    <dgm:pt modelId="{CCB1E0FC-17CA-47B0-A141-9CCD6ACBBCB0}" type="parTrans" cxnId="{C596EB62-FC58-4CD0-876E-6B5DEDCEEFD9}">
      <dgm:prSet/>
      <dgm:spPr/>
      <dgm:t>
        <a:bodyPr/>
        <a:lstStyle/>
        <a:p>
          <a:endParaRPr lang="en-US"/>
        </a:p>
      </dgm:t>
    </dgm:pt>
    <dgm:pt modelId="{0A83820E-04FC-4095-BD21-77EA492625D1}" type="sibTrans" cxnId="{C596EB62-FC58-4CD0-876E-6B5DEDCEEFD9}">
      <dgm:prSet/>
      <dgm:spPr/>
      <dgm:t>
        <a:bodyPr/>
        <a:lstStyle/>
        <a:p>
          <a:endParaRPr lang="en-US"/>
        </a:p>
      </dgm:t>
    </dgm:pt>
    <dgm:pt modelId="{07589F6E-A8DB-4C05-BBAD-388325FB7A7A}">
      <dgm:prSet custT="1"/>
      <dgm:spPr/>
      <dgm:t>
        <a:bodyPr/>
        <a:lstStyle/>
        <a:p>
          <a:pPr rtl="0"/>
          <a:r>
            <a:rPr lang="en-US" sz="2000" dirty="0"/>
            <a:t>Individual clinicians and small groups that form one virtual group </a:t>
          </a:r>
        </a:p>
      </dgm:t>
    </dgm:pt>
    <dgm:pt modelId="{51F3A64B-3031-44DB-B238-91C4FE21D39C}" type="parTrans" cxnId="{40F1F34E-4CAF-4455-8086-0BB5D73C1764}">
      <dgm:prSet/>
      <dgm:spPr/>
      <dgm:t>
        <a:bodyPr/>
        <a:lstStyle/>
        <a:p>
          <a:endParaRPr lang="en-US"/>
        </a:p>
      </dgm:t>
    </dgm:pt>
    <dgm:pt modelId="{F2378CBD-E262-46D5-B311-FDE03B902F68}" type="sibTrans" cxnId="{40F1F34E-4CAF-4455-8086-0BB5D73C1764}">
      <dgm:prSet/>
      <dgm:spPr/>
      <dgm:t>
        <a:bodyPr/>
        <a:lstStyle/>
        <a:p>
          <a:endParaRPr lang="en-US"/>
        </a:p>
      </dgm:t>
    </dgm:pt>
    <dgm:pt modelId="{B92FC99A-1DB2-44FE-9BAE-19C3A1ABDE6D}">
      <dgm:prSet custT="1"/>
      <dgm:spPr/>
      <dgm:t>
        <a:bodyPr/>
        <a:lstStyle/>
        <a:p>
          <a:pPr rtl="0"/>
          <a:r>
            <a:rPr lang="en-US" sz="2000" dirty="0"/>
            <a:t>Groups must be 10 or less ECs and exceed the low-volume group threshold</a:t>
          </a:r>
        </a:p>
      </dgm:t>
    </dgm:pt>
    <dgm:pt modelId="{47423012-B4E1-4A05-83C1-F315BCEB66D8}" type="parTrans" cxnId="{2E4E3227-95A7-47E0-AD5C-4AC239174DAF}">
      <dgm:prSet/>
      <dgm:spPr/>
      <dgm:t>
        <a:bodyPr/>
        <a:lstStyle/>
        <a:p>
          <a:endParaRPr lang="en-US"/>
        </a:p>
      </dgm:t>
    </dgm:pt>
    <dgm:pt modelId="{EE826E82-2263-447C-92FB-353348BD76A5}" type="sibTrans" cxnId="{2E4E3227-95A7-47E0-AD5C-4AC239174DAF}">
      <dgm:prSet/>
      <dgm:spPr/>
      <dgm:t>
        <a:bodyPr/>
        <a:lstStyle/>
        <a:p>
          <a:endParaRPr lang="en-US"/>
        </a:p>
      </dgm:t>
    </dgm:pt>
    <dgm:pt modelId="{AEC93EC7-B0D5-4D57-80F8-EB857936B0FF}">
      <dgm:prSet custT="1"/>
      <dgm:spPr/>
      <dgm:t>
        <a:bodyPr/>
        <a:lstStyle/>
        <a:p>
          <a:pPr rtl="0"/>
          <a:r>
            <a:rPr lang="en-US" sz="2000" dirty="0"/>
            <a:t>Must notify CMS prior to December 31, 2020</a:t>
          </a:r>
        </a:p>
      </dgm:t>
    </dgm:pt>
    <dgm:pt modelId="{055AF9EC-445B-41CB-9B14-1B8152ABEC90}" type="parTrans" cxnId="{D5059625-75E2-4998-8427-5AB8C81F1386}">
      <dgm:prSet/>
      <dgm:spPr/>
      <dgm:t>
        <a:bodyPr/>
        <a:lstStyle/>
        <a:p>
          <a:endParaRPr lang="en-US"/>
        </a:p>
      </dgm:t>
    </dgm:pt>
    <dgm:pt modelId="{BE641A4F-A3A6-4F35-93B5-4EE8D51FF77E}" type="sibTrans" cxnId="{D5059625-75E2-4998-8427-5AB8C81F1386}">
      <dgm:prSet/>
      <dgm:spPr/>
      <dgm:t>
        <a:bodyPr/>
        <a:lstStyle/>
        <a:p>
          <a:endParaRPr lang="en-US"/>
        </a:p>
      </dgm:t>
    </dgm:pt>
    <dgm:pt modelId="{FC70F92A-BD98-4A04-BB22-596DA35DEDF3}" type="pres">
      <dgm:prSet presAssocID="{DF8E9A16-59B7-4BA1-88C6-31C10C5E3349}" presName="Name0" presStyleCnt="0">
        <dgm:presLayoutVars>
          <dgm:dir/>
          <dgm:animLvl val="lvl"/>
          <dgm:resizeHandles val="exact"/>
        </dgm:presLayoutVars>
      </dgm:prSet>
      <dgm:spPr/>
    </dgm:pt>
    <dgm:pt modelId="{DD42243C-1DE0-409D-81D5-D490BDFFB417}" type="pres">
      <dgm:prSet presAssocID="{37448F85-BB62-4D62-8998-96DB9D7081E7}" presName="linNode" presStyleCnt="0"/>
      <dgm:spPr/>
    </dgm:pt>
    <dgm:pt modelId="{662BFD61-BBE6-4C8B-BCDB-BAD5448BED7D}" type="pres">
      <dgm:prSet presAssocID="{37448F85-BB62-4D62-8998-96DB9D7081E7}" presName="parTx" presStyleLbl="revTx" presStyleIdx="0" presStyleCnt="4">
        <dgm:presLayoutVars>
          <dgm:chMax val="1"/>
          <dgm:bulletEnabled val="1"/>
        </dgm:presLayoutVars>
      </dgm:prSet>
      <dgm:spPr/>
    </dgm:pt>
    <dgm:pt modelId="{8C412375-B8E6-4506-ACC9-AD84E5912C92}" type="pres">
      <dgm:prSet presAssocID="{37448F85-BB62-4D62-8998-96DB9D7081E7}" presName="bracket" presStyleLbl="parChTrans1D1" presStyleIdx="0" presStyleCnt="4"/>
      <dgm:spPr/>
    </dgm:pt>
    <dgm:pt modelId="{CA021FFC-B6C3-4733-A16F-8245AB4077FE}" type="pres">
      <dgm:prSet presAssocID="{37448F85-BB62-4D62-8998-96DB9D7081E7}" presName="spH" presStyleCnt="0"/>
      <dgm:spPr/>
    </dgm:pt>
    <dgm:pt modelId="{5B39B667-D60C-4C40-90D2-11CF0202BF45}" type="pres">
      <dgm:prSet presAssocID="{37448F85-BB62-4D62-8998-96DB9D7081E7}" presName="desTx" presStyleLbl="node1" presStyleIdx="0" presStyleCnt="4">
        <dgm:presLayoutVars>
          <dgm:bulletEnabled val="1"/>
        </dgm:presLayoutVars>
      </dgm:prSet>
      <dgm:spPr/>
    </dgm:pt>
    <dgm:pt modelId="{269D8327-4DD0-45EB-A778-47D74ACB5CAD}" type="pres">
      <dgm:prSet presAssocID="{353AB640-0D6C-4EEE-8AA7-78FD5E05EA20}" presName="spV" presStyleCnt="0"/>
      <dgm:spPr/>
    </dgm:pt>
    <dgm:pt modelId="{B2051966-8364-4005-9880-B277E1DFFCA0}" type="pres">
      <dgm:prSet presAssocID="{331085D0-1641-45B6-805F-268A76B358DA}" presName="linNode" presStyleCnt="0"/>
      <dgm:spPr/>
    </dgm:pt>
    <dgm:pt modelId="{2AD9CA67-B67D-461A-AFD4-C551A2BC639A}" type="pres">
      <dgm:prSet presAssocID="{331085D0-1641-45B6-805F-268A76B358DA}" presName="parTx" presStyleLbl="revTx" presStyleIdx="1" presStyleCnt="4">
        <dgm:presLayoutVars>
          <dgm:chMax val="1"/>
          <dgm:bulletEnabled val="1"/>
        </dgm:presLayoutVars>
      </dgm:prSet>
      <dgm:spPr/>
    </dgm:pt>
    <dgm:pt modelId="{1D9ABA78-DA1D-4368-A316-2A4D29C4DDAA}" type="pres">
      <dgm:prSet presAssocID="{331085D0-1641-45B6-805F-268A76B358DA}" presName="bracket" presStyleLbl="parChTrans1D1" presStyleIdx="1" presStyleCnt="4"/>
      <dgm:spPr/>
    </dgm:pt>
    <dgm:pt modelId="{4057D710-EA9E-4229-AAC7-6B37C1F8E8F3}" type="pres">
      <dgm:prSet presAssocID="{331085D0-1641-45B6-805F-268A76B358DA}" presName="spH" presStyleCnt="0"/>
      <dgm:spPr/>
    </dgm:pt>
    <dgm:pt modelId="{E128E056-02AD-4DED-ADC0-B8CF64A15DDD}" type="pres">
      <dgm:prSet presAssocID="{331085D0-1641-45B6-805F-268A76B358DA}" presName="desTx" presStyleLbl="node1" presStyleIdx="1" presStyleCnt="4">
        <dgm:presLayoutVars>
          <dgm:bulletEnabled val="1"/>
        </dgm:presLayoutVars>
      </dgm:prSet>
      <dgm:spPr/>
    </dgm:pt>
    <dgm:pt modelId="{6DFBA4B6-52DA-4A08-A782-8F9BC7E5A8AC}" type="pres">
      <dgm:prSet presAssocID="{D3798271-0B14-4697-BAF8-B6DBEA00E02C}" presName="spV" presStyleCnt="0"/>
      <dgm:spPr/>
    </dgm:pt>
    <dgm:pt modelId="{642323B6-8CD8-4BBA-8088-4C2CF955B9DD}" type="pres">
      <dgm:prSet presAssocID="{5A0F4E55-5565-4B7B-B948-048935C59024}" presName="linNode" presStyleCnt="0"/>
      <dgm:spPr/>
    </dgm:pt>
    <dgm:pt modelId="{8224DF09-F5A0-4549-AFB2-93ADF6E9A15F}" type="pres">
      <dgm:prSet presAssocID="{5A0F4E55-5565-4B7B-B948-048935C59024}" presName="parTx" presStyleLbl="revTx" presStyleIdx="2" presStyleCnt="4">
        <dgm:presLayoutVars>
          <dgm:chMax val="1"/>
          <dgm:bulletEnabled val="1"/>
        </dgm:presLayoutVars>
      </dgm:prSet>
      <dgm:spPr/>
    </dgm:pt>
    <dgm:pt modelId="{690B41F6-52B2-4582-B704-963BEA4BBCC6}" type="pres">
      <dgm:prSet presAssocID="{5A0F4E55-5565-4B7B-B948-048935C59024}" presName="bracket" presStyleLbl="parChTrans1D1" presStyleIdx="2" presStyleCnt="4"/>
      <dgm:spPr/>
    </dgm:pt>
    <dgm:pt modelId="{2F0F0BBF-D875-4727-800A-08D23B713DBE}" type="pres">
      <dgm:prSet presAssocID="{5A0F4E55-5565-4B7B-B948-048935C59024}" presName="spH" presStyleCnt="0"/>
      <dgm:spPr/>
    </dgm:pt>
    <dgm:pt modelId="{A72B94D9-46D9-4F65-9F59-C76C3C1D175C}" type="pres">
      <dgm:prSet presAssocID="{5A0F4E55-5565-4B7B-B948-048935C59024}" presName="desTx" presStyleLbl="node1" presStyleIdx="2" presStyleCnt="4">
        <dgm:presLayoutVars>
          <dgm:bulletEnabled val="1"/>
        </dgm:presLayoutVars>
      </dgm:prSet>
      <dgm:spPr/>
    </dgm:pt>
    <dgm:pt modelId="{831DB553-A3A9-41C6-B143-20A42145A6EB}" type="pres">
      <dgm:prSet presAssocID="{A773D1C5-D1CD-4BA8-8D2F-C2D002D226E2}" presName="spV" presStyleCnt="0"/>
      <dgm:spPr/>
    </dgm:pt>
    <dgm:pt modelId="{BDA27DD8-C21D-4ED3-9194-D33AAD4A027B}" type="pres">
      <dgm:prSet presAssocID="{4D1E9C03-82B4-427A-812B-227B6D8479C6}" presName="linNode" presStyleCnt="0"/>
      <dgm:spPr/>
    </dgm:pt>
    <dgm:pt modelId="{B8CD885D-B38B-497D-B9FF-3EE029BED748}" type="pres">
      <dgm:prSet presAssocID="{4D1E9C03-82B4-427A-812B-227B6D8479C6}" presName="parTx" presStyleLbl="revTx" presStyleIdx="3" presStyleCnt="4">
        <dgm:presLayoutVars>
          <dgm:chMax val="1"/>
          <dgm:bulletEnabled val="1"/>
        </dgm:presLayoutVars>
      </dgm:prSet>
      <dgm:spPr/>
    </dgm:pt>
    <dgm:pt modelId="{27C5780D-3447-47F0-B53F-38ADDA4191B1}" type="pres">
      <dgm:prSet presAssocID="{4D1E9C03-82B4-427A-812B-227B6D8479C6}" presName="bracket" presStyleLbl="parChTrans1D1" presStyleIdx="3" presStyleCnt="4"/>
      <dgm:spPr/>
    </dgm:pt>
    <dgm:pt modelId="{E7C3746D-143C-4319-A171-D79585DDB870}" type="pres">
      <dgm:prSet presAssocID="{4D1E9C03-82B4-427A-812B-227B6D8479C6}" presName="spH" presStyleCnt="0"/>
      <dgm:spPr/>
    </dgm:pt>
    <dgm:pt modelId="{0971A1D3-F6A3-4724-9C06-3246ECA7D256}" type="pres">
      <dgm:prSet presAssocID="{4D1E9C03-82B4-427A-812B-227B6D8479C6}" presName="desTx" presStyleLbl="node1" presStyleIdx="3" presStyleCnt="4">
        <dgm:presLayoutVars>
          <dgm:bulletEnabled val="1"/>
        </dgm:presLayoutVars>
      </dgm:prSet>
      <dgm:spPr/>
    </dgm:pt>
  </dgm:ptLst>
  <dgm:cxnLst>
    <dgm:cxn modelId="{30E91E03-8B9C-4E51-910E-CB5F031E44D7}" type="presOf" srcId="{AEC93EC7-B0D5-4D57-80F8-EB857936B0FF}" destId="{0971A1D3-F6A3-4724-9C06-3246ECA7D256}" srcOrd="0" destOrd="2" presId="urn:diagrams.loki3.com/BracketList"/>
    <dgm:cxn modelId="{B1B1D30F-85D9-4CD5-A2B2-B2966E856E13}" type="presOf" srcId="{68C07B73-C9F6-4E56-A95A-49C76DF989BF}" destId="{5B39B667-D60C-4C40-90D2-11CF0202BF45}" srcOrd="0" destOrd="0" presId="urn:diagrams.loki3.com/BracketList"/>
    <dgm:cxn modelId="{E2BB1E12-B09A-40D9-87E1-4E0586CA0C78}" srcId="{DF8E9A16-59B7-4BA1-88C6-31C10C5E3349}" destId="{37448F85-BB62-4D62-8998-96DB9D7081E7}" srcOrd="0" destOrd="0" parTransId="{FDAE5785-2D41-4064-957A-9AF9595DE389}" sibTransId="{353AB640-0D6C-4EEE-8AA7-78FD5E05EA20}"/>
    <dgm:cxn modelId="{C6D82018-6C3B-4E9D-8C7C-5F34CB3E53A9}" srcId="{331085D0-1641-45B6-805F-268A76B358DA}" destId="{E4D9192B-7425-4D27-824A-00B66759A685}" srcOrd="0" destOrd="0" parTransId="{B89E676D-D8FA-4B58-B105-34929969CC24}" sibTransId="{1403C301-5B79-465E-B606-38B3EA2BC02C}"/>
    <dgm:cxn modelId="{5E11FE19-3C80-4669-9EE4-1E603751AE7E}" type="presOf" srcId="{5A0F4E55-5565-4B7B-B948-048935C59024}" destId="{8224DF09-F5A0-4549-AFB2-93ADF6E9A15F}" srcOrd="0" destOrd="0" presId="urn:diagrams.loki3.com/BracketList"/>
    <dgm:cxn modelId="{56B4DC1A-9B81-42E8-921E-FA81874D7B68}" type="presOf" srcId="{67FD865F-9605-4C86-93DF-418C3E3CBA61}" destId="{A72B94D9-46D9-4F65-9F59-C76C3C1D175C}" srcOrd="0" destOrd="0" presId="urn:diagrams.loki3.com/BracketList"/>
    <dgm:cxn modelId="{D5059625-75E2-4998-8427-5AB8C81F1386}" srcId="{4D1E9C03-82B4-427A-812B-227B6D8479C6}" destId="{AEC93EC7-B0D5-4D57-80F8-EB857936B0FF}" srcOrd="2" destOrd="0" parTransId="{055AF9EC-445B-41CB-9B14-1B8152ABEC90}" sibTransId="{BE641A4F-A3A6-4F35-93B5-4EE8D51FF77E}"/>
    <dgm:cxn modelId="{2E4E3227-95A7-47E0-AD5C-4AC239174DAF}" srcId="{4D1E9C03-82B4-427A-812B-227B6D8479C6}" destId="{B92FC99A-1DB2-44FE-9BAE-19C3A1ABDE6D}" srcOrd="1" destOrd="0" parTransId="{47423012-B4E1-4A05-83C1-F315BCEB66D8}" sibTransId="{EE826E82-2263-447C-92FB-353348BD76A5}"/>
    <dgm:cxn modelId="{C596EB62-FC58-4CD0-876E-6B5DEDCEEFD9}" srcId="{DF8E9A16-59B7-4BA1-88C6-31C10C5E3349}" destId="{4D1E9C03-82B4-427A-812B-227B6D8479C6}" srcOrd="3" destOrd="0" parTransId="{CCB1E0FC-17CA-47B0-A141-9CCD6ACBBCB0}" sibTransId="{0A83820E-04FC-4095-BD21-77EA492625D1}"/>
    <dgm:cxn modelId="{6C130166-355A-48F0-AB7F-E4A60BAD209C}" type="presOf" srcId="{07589F6E-A8DB-4C05-BBAD-388325FB7A7A}" destId="{0971A1D3-F6A3-4724-9C06-3246ECA7D256}" srcOrd="0" destOrd="0" presId="urn:diagrams.loki3.com/BracketList"/>
    <dgm:cxn modelId="{B7F98B47-E8ED-4F33-B48E-9ABD359EBCB1}" type="presOf" srcId="{B92FC99A-1DB2-44FE-9BAE-19C3A1ABDE6D}" destId="{0971A1D3-F6A3-4724-9C06-3246ECA7D256}" srcOrd="0" destOrd="1" presId="urn:diagrams.loki3.com/BracketList"/>
    <dgm:cxn modelId="{40F1F34E-4CAF-4455-8086-0BB5D73C1764}" srcId="{4D1E9C03-82B4-427A-812B-227B6D8479C6}" destId="{07589F6E-A8DB-4C05-BBAD-388325FB7A7A}" srcOrd="0" destOrd="0" parTransId="{51F3A64B-3031-44DB-B238-91C4FE21D39C}" sibTransId="{F2378CBD-E262-46D5-B311-FDE03B902F68}"/>
    <dgm:cxn modelId="{D93AF850-AA28-43BF-AB6D-160C205574DF}" type="presOf" srcId="{4D1E9C03-82B4-427A-812B-227B6D8479C6}" destId="{B8CD885D-B38B-497D-B9FF-3EE029BED748}" srcOrd="0" destOrd="0" presId="urn:diagrams.loki3.com/BracketList"/>
    <dgm:cxn modelId="{8A037354-B5A9-4928-B4A1-EEE51543681D}" type="presOf" srcId="{37448F85-BB62-4D62-8998-96DB9D7081E7}" destId="{662BFD61-BBE6-4C8B-BCDB-BAD5448BED7D}" srcOrd="0" destOrd="0" presId="urn:diagrams.loki3.com/BracketList"/>
    <dgm:cxn modelId="{8EC99089-8AAB-4975-BFDD-B3D433830B4E}" type="presOf" srcId="{E4D9192B-7425-4D27-824A-00B66759A685}" destId="{E128E056-02AD-4DED-ADC0-B8CF64A15DDD}" srcOrd="0" destOrd="0" presId="urn:diagrams.loki3.com/BracketList"/>
    <dgm:cxn modelId="{8B4DAD8F-B6E4-4E40-BD08-467F9576A87A}" srcId="{5A0F4E55-5565-4B7B-B948-048935C59024}" destId="{3B812D79-945C-45AF-917E-A35757263B7E}" srcOrd="1" destOrd="0" parTransId="{BE63D04B-9E52-4642-AD05-1201A4BC8FD0}" sibTransId="{15A9F121-3401-46E2-8E37-E48C95EBDE55}"/>
    <dgm:cxn modelId="{AC496EA2-6FD3-4FF2-96D9-192DBED76A39}" type="presOf" srcId="{331085D0-1641-45B6-805F-268A76B358DA}" destId="{2AD9CA67-B67D-461A-AFD4-C551A2BC639A}" srcOrd="0" destOrd="0" presId="urn:diagrams.loki3.com/BracketList"/>
    <dgm:cxn modelId="{F213B1C4-CA3C-49D2-89BB-07466B5E3879}" srcId="{37448F85-BB62-4D62-8998-96DB9D7081E7}" destId="{68C07B73-C9F6-4E56-A95A-49C76DF989BF}" srcOrd="0" destOrd="0" parTransId="{5D33EC60-E1BF-4555-837E-C638EC11C595}" sibTransId="{6FCAB910-4E08-4AFC-A8D5-ADF1761FCC86}"/>
    <dgm:cxn modelId="{54BB2BC8-2E85-4124-8BF8-4EADD642984B}" type="presOf" srcId="{3B812D79-945C-45AF-917E-A35757263B7E}" destId="{A72B94D9-46D9-4F65-9F59-C76C3C1D175C}" srcOrd="0" destOrd="1" presId="urn:diagrams.loki3.com/BracketList"/>
    <dgm:cxn modelId="{0BD87AE9-89AF-4D07-B968-2FCB6F71798E}" srcId="{DF8E9A16-59B7-4BA1-88C6-31C10C5E3349}" destId="{5A0F4E55-5565-4B7B-B948-048935C59024}" srcOrd="2" destOrd="0" parTransId="{5292C7DC-F992-406F-912C-2436A0DBD464}" sibTransId="{A773D1C5-D1CD-4BA8-8D2F-C2D002D226E2}"/>
    <dgm:cxn modelId="{E021B0F0-958E-4B5B-A6FC-4C22A1760408}" srcId="{DF8E9A16-59B7-4BA1-88C6-31C10C5E3349}" destId="{331085D0-1641-45B6-805F-268A76B358DA}" srcOrd="1" destOrd="0" parTransId="{F946D79E-82F2-4A1D-88A8-CC37E4F3E492}" sibTransId="{D3798271-0B14-4697-BAF8-B6DBEA00E02C}"/>
    <dgm:cxn modelId="{CB7934FB-6EDC-4E0C-85AE-12BAABFF3937}" type="presOf" srcId="{DF8E9A16-59B7-4BA1-88C6-31C10C5E3349}" destId="{FC70F92A-BD98-4A04-BB22-596DA35DEDF3}" srcOrd="0" destOrd="0" presId="urn:diagrams.loki3.com/BracketList"/>
    <dgm:cxn modelId="{9234B9FE-4BB8-43B2-9746-3CB2397534BE}" srcId="{5A0F4E55-5565-4B7B-B948-048935C59024}" destId="{67FD865F-9605-4C86-93DF-418C3E3CBA61}" srcOrd="0" destOrd="0" parTransId="{F769A3B1-A2C4-4DD2-8B2A-F30BEAA7DF08}" sibTransId="{A4E86A1F-59EE-497E-AD8E-8C63B08F247E}"/>
    <dgm:cxn modelId="{AEF5B9FE-855B-4DCB-873A-B89FCB6775DE}" type="presParOf" srcId="{FC70F92A-BD98-4A04-BB22-596DA35DEDF3}" destId="{DD42243C-1DE0-409D-81D5-D490BDFFB417}" srcOrd="0" destOrd="0" presId="urn:diagrams.loki3.com/BracketList"/>
    <dgm:cxn modelId="{D2080817-F507-4EC7-9617-5657E38B96EC}" type="presParOf" srcId="{DD42243C-1DE0-409D-81D5-D490BDFFB417}" destId="{662BFD61-BBE6-4C8B-BCDB-BAD5448BED7D}" srcOrd="0" destOrd="0" presId="urn:diagrams.loki3.com/BracketList"/>
    <dgm:cxn modelId="{9D86CFDF-23B4-44DD-A17C-165E9FEE016A}" type="presParOf" srcId="{DD42243C-1DE0-409D-81D5-D490BDFFB417}" destId="{8C412375-B8E6-4506-ACC9-AD84E5912C92}" srcOrd="1" destOrd="0" presId="urn:diagrams.loki3.com/BracketList"/>
    <dgm:cxn modelId="{6526DC95-2EE2-4529-88E1-DAECCF93D3D9}" type="presParOf" srcId="{DD42243C-1DE0-409D-81D5-D490BDFFB417}" destId="{CA021FFC-B6C3-4733-A16F-8245AB4077FE}" srcOrd="2" destOrd="0" presId="urn:diagrams.loki3.com/BracketList"/>
    <dgm:cxn modelId="{F38D6EA9-F9FD-445C-B764-570A22571952}" type="presParOf" srcId="{DD42243C-1DE0-409D-81D5-D490BDFFB417}" destId="{5B39B667-D60C-4C40-90D2-11CF0202BF45}" srcOrd="3" destOrd="0" presId="urn:diagrams.loki3.com/BracketList"/>
    <dgm:cxn modelId="{E88FDB34-F64F-4B95-A70E-A9976AAB868B}" type="presParOf" srcId="{FC70F92A-BD98-4A04-BB22-596DA35DEDF3}" destId="{269D8327-4DD0-45EB-A778-47D74ACB5CAD}" srcOrd="1" destOrd="0" presId="urn:diagrams.loki3.com/BracketList"/>
    <dgm:cxn modelId="{53DCF823-8363-4BB5-822A-27659ABB1C0A}" type="presParOf" srcId="{FC70F92A-BD98-4A04-BB22-596DA35DEDF3}" destId="{B2051966-8364-4005-9880-B277E1DFFCA0}" srcOrd="2" destOrd="0" presId="urn:diagrams.loki3.com/BracketList"/>
    <dgm:cxn modelId="{F85BF9A8-99D5-408F-B54E-C007CD7EE2D3}" type="presParOf" srcId="{B2051966-8364-4005-9880-B277E1DFFCA0}" destId="{2AD9CA67-B67D-461A-AFD4-C551A2BC639A}" srcOrd="0" destOrd="0" presId="urn:diagrams.loki3.com/BracketList"/>
    <dgm:cxn modelId="{4C3CC3AE-BBEE-4C5F-B8DF-AF31E1B50FFE}" type="presParOf" srcId="{B2051966-8364-4005-9880-B277E1DFFCA0}" destId="{1D9ABA78-DA1D-4368-A316-2A4D29C4DDAA}" srcOrd="1" destOrd="0" presId="urn:diagrams.loki3.com/BracketList"/>
    <dgm:cxn modelId="{9D583A0C-E046-4541-9167-2A9E97E4A1DB}" type="presParOf" srcId="{B2051966-8364-4005-9880-B277E1DFFCA0}" destId="{4057D710-EA9E-4229-AAC7-6B37C1F8E8F3}" srcOrd="2" destOrd="0" presId="urn:diagrams.loki3.com/BracketList"/>
    <dgm:cxn modelId="{3D405698-031F-4936-81E4-ED045B1B2C4A}" type="presParOf" srcId="{B2051966-8364-4005-9880-B277E1DFFCA0}" destId="{E128E056-02AD-4DED-ADC0-B8CF64A15DDD}" srcOrd="3" destOrd="0" presId="urn:diagrams.loki3.com/BracketList"/>
    <dgm:cxn modelId="{177C270B-8197-44C0-9C70-0204DF9825B5}" type="presParOf" srcId="{FC70F92A-BD98-4A04-BB22-596DA35DEDF3}" destId="{6DFBA4B6-52DA-4A08-A782-8F9BC7E5A8AC}" srcOrd="3" destOrd="0" presId="urn:diagrams.loki3.com/BracketList"/>
    <dgm:cxn modelId="{8FC961AB-8D8B-4DB5-A904-B2AA63C25C06}" type="presParOf" srcId="{FC70F92A-BD98-4A04-BB22-596DA35DEDF3}" destId="{642323B6-8CD8-4BBA-8088-4C2CF955B9DD}" srcOrd="4" destOrd="0" presId="urn:diagrams.loki3.com/BracketList"/>
    <dgm:cxn modelId="{EE0887E1-54D5-4520-BD67-F8FF317B7B7A}" type="presParOf" srcId="{642323B6-8CD8-4BBA-8088-4C2CF955B9DD}" destId="{8224DF09-F5A0-4549-AFB2-93ADF6E9A15F}" srcOrd="0" destOrd="0" presId="urn:diagrams.loki3.com/BracketList"/>
    <dgm:cxn modelId="{4E4938F0-DEC7-41A9-9204-822E17FE7373}" type="presParOf" srcId="{642323B6-8CD8-4BBA-8088-4C2CF955B9DD}" destId="{690B41F6-52B2-4582-B704-963BEA4BBCC6}" srcOrd="1" destOrd="0" presId="urn:diagrams.loki3.com/BracketList"/>
    <dgm:cxn modelId="{6D02EAA4-F344-4215-ABD3-BDEDE39D52E2}" type="presParOf" srcId="{642323B6-8CD8-4BBA-8088-4C2CF955B9DD}" destId="{2F0F0BBF-D875-4727-800A-08D23B713DBE}" srcOrd="2" destOrd="0" presId="urn:diagrams.loki3.com/BracketList"/>
    <dgm:cxn modelId="{699B2660-1516-455C-B2A9-79A2CACCCFF7}" type="presParOf" srcId="{642323B6-8CD8-4BBA-8088-4C2CF955B9DD}" destId="{A72B94D9-46D9-4F65-9F59-C76C3C1D175C}" srcOrd="3" destOrd="0" presId="urn:diagrams.loki3.com/BracketList"/>
    <dgm:cxn modelId="{41552C16-48AE-4DF7-9A73-CE54AF9F7585}" type="presParOf" srcId="{FC70F92A-BD98-4A04-BB22-596DA35DEDF3}" destId="{831DB553-A3A9-41C6-B143-20A42145A6EB}" srcOrd="5" destOrd="0" presId="urn:diagrams.loki3.com/BracketList"/>
    <dgm:cxn modelId="{B10F48EA-A45C-4FB8-B494-69D228B6AF14}" type="presParOf" srcId="{FC70F92A-BD98-4A04-BB22-596DA35DEDF3}" destId="{BDA27DD8-C21D-4ED3-9194-D33AAD4A027B}" srcOrd="6" destOrd="0" presId="urn:diagrams.loki3.com/BracketList"/>
    <dgm:cxn modelId="{EF9BFB5D-6F50-4A71-B768-73C16E671F4C}" type="presParOf" srcId="{BDA27DD8-C21D-4ED3-9194-D33AAD4A027B}" destId="{B8CD885D-B38B-497D-B9FF-3EE029BED748}" srcOrd="0" destOrd="0" presId="urn:diagrams.loki3.com/BracketList"/>
    <dgm:cxn modelId="{94ECD53D-E2DB-456D-957A-7121B75B4385}" type="presParOf" srcId="{BDA27DD8-C21D-4ED3-9194-D33AAD4A027B}" destId="{27C5780D-3447-47F0-B53F-38ADDA4191B1}" srcOrd="1" destOrd="0" presId="urn:diagrams.loki3.com/BracketList"/>
    <dgm:cxn modelId="{2A9AC7C1-0498-4DD2-A77E-08CC1ED9AFB2}" type="presParOf" srcId="{BDA27DD8-C21D-4ED3-9194-D33AAD4A027B}" destId="{E7C3746D-143C-4319-A171-D79585DDB870}" srcOrd="2" destOrd="0" presId="urn:diagrams.loki3.com/BracketList"/>
    <dgm:cxn modelId="{9DB5B5C7-0F87-427A-949A-1F2A2C875370}" type="presParOf" srcId="{BDA27DD8-C21D-4ED3-9194-D33AAD4A027B}" destId="{0971A1D3-F6A3-4724-9C06-3246ECA7D25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93F6E6-B27E-49B5-BB13-64A7484EE16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22971E5-B2F1-41DC-86C5-460EAFD4567B}">
      <dgm:prSet custT="1"/>
      <dgm:spPr/>
      <dgm:t>
        <a:bodyPr/>
        <a:lstStyle/>
        <a:p>
          <a:pPr rtl="0"/>
          <a:r>
            <a:rPr lang="en-US" sz="1800" dirty="0"/>
            <a:t>e-Prescribing </a:t>
          </a:r>
        </a:p>
      </dgm:t>
    </dgm:pt>
    <dgm:pt modelId="{0D17EA3C-24E6-47FC-A859-6E3CBF86678F}" type="parTrans" cxnId="{896F06B2-09A1-4562-B5B0-127EC347B95E}">
      <dgm:prSet/>
      <dgm:spPr/>
      <dgm:t>
        <a:bodyPr/>
        <a:lstStyle/>
        <a:p>
          <a:endParaRPr lang="en-US"/>
        </a:p>
      </dgm:t>
    </dgm:pt>
    <dgm:pt modelId="{9FCA8C46-2AE8-4AD2-8E7D-8B274FE56C07}" type="sibTrans" cxnId="{896F06B2-09A1-4562-B5B0-127EC347B95E}">
      <dgm:prSet/>
      <dgm:spPr/>
      <dgm:t>
        <a:bodyPr/>
        <a:lstStyle/>
        <a:p>
          <a:endParaRPr lang="en-US"/>
        </a:p>
      </dgm:t>
    </dgm:pt>
    <dgm:pt modelId="{44C93D5C-33CE-422A-87AB-0B31CFD832B3}">
      <dgm:prSet custT="1"/>
      <dgm:spPr/>
      <dgm:t>
        <a:bodyPr/>
        <a:lstStyle/>
        <a:p>
          <a:pPr rtl="0"/>
          <a:r>
            <a:rPr lang="en-US" sz="1600" dirty="0"/>
            <a:t>e-prescribing (10 points) </a:t>
          </a:r>
        </a:p>
      </dgm:t>
    </dgm:pt>
    <dgm:pt modelId="{9B7468D0-CA5B-4903-AF51-F2FC7EDC2483}" type="parTrans" cxnId="{087A17DA-4DB7-4DAA-9C08-01BB7701B58B}">
      <dgm:prSet/>
      <dgm:spPr/>
      <dgm:t>
        <a:bodyPr/>
        <a:lstStyle/>
        <a:p>
          <a:endParaRPr lang="en-US"/>
        </a:p>
      </dgm:t>
    </dgm:pt>
    <dgm:pt modelId="{83BF8679-5EBC-468F-BF7F-6972E5C99DC7}" type="sibTrans" cxnId="{087A17DA-4DB7-4DAA-9C08-01BB7701B58B}">
      <dgm:prSet/>
      <dgm:spPr/>
      <dgm:t>
        <a:bodyPr/>
        <a:lstStyle/>
        <a:p>
          <a:endParaRPr lang="en-US"/>
        </a:p>
      </dgm:t>
    </dgm:pt>
    <dgm:pt modelId="{BDAD4529-999A-481A-AFDF-172EC92C2B65}">
      <dgm:prSet custT="1"/>
      <dgm:spPr/>
      <dgm:t>
        <a:bodyPr/>
        <a:lstStyle/>
        <a:p>
          <a:pPr rtl="0"/>
          <a:r>
            <a:rPr lang="en-US" sz="1600" dirty="0"/>
            <a:t>Query of Prescription Drug Monitoring Program (PDMP)                  (10 bonus points) </a:t>
          </a:r>
        </a:p>
      </dgm:t>
    </dgm:pt>
    <dgm:pt modelId="{03D70DC6-6AEF-48C2-BCAD-888A86BF31B8}" type="parTrans" cxnId="{38B07BF1-2970-4DA6-91E3-B37FA1FD92D0}">
      <dgm:prSet/>
      <dgm:spPr/>
      <dgm:t>
        <a:bodyPr/>
        <a:lstStyle/>
        <a:p>
          <a:endParaRPr lang="en-US"/>
        </a:p>
      </dgm:t>
    </dgm:pt>
    <dgm:pt modelId="{EB857519-ADFF-4534-BD24-A5882EE720B0}" type="sibTrans" cxnId="{38B07BF1-2970-4DA6-91E3-B37FA1FD92D0}">
      <dgm:prSet/>
      <dgm:spPr/>
      <dgm:t>
        <a:bodyPr/>
        <a:lstStyle/>
        <a:p>
          <a:endParaRPr lang="en-US"/>
        </a:p>
      </dgm:t>
    </dgm:pt>
    <dgm:pt modelId="{CC5D0705-78E9-40C1-9B7F-55D03C2F1A76}">
      <dgm:prSet custT="1"/>
      <dgm:spPr/>
      <dgm:t>
        <a:bodyPr/>
        <a:lstStyle/>
        <a:p>
          <a:pPr rtl="0"/>
          <a:r>
            <a:rPr lang="en-US" sz="1800" dirty="0"/>
            <a:t>Health Information Exchange </a:t>
          </a:r>
        </a:p>
      </dgm:t>
    </dgm:pt>
    <dgm:pt modelId="{83BCF998-C209-4C42-8B34-A9F6A519EA53}" type="parTrans" cxnId="{4B0DE7AF-FD95-40C7-99E5-94F27F300EE4}">
      <dgm:prSet/>
      <dgm:spPr/>
      <dgm:t>
        <a:bodyPr/>
        <a:lstStyle/>
        <a:p>
          <a:endParaRPr lang="en-US"/>
        </a:p>
      </dgm:t>
    </dgm:pt>
    <dgm:pt modelId="{FCBC9439-55B4-4610-98A4-32AD2C641604}" type="sibTrans" cxnId="{4B0DE7AF-FD95-40C7-99E5-94F27F300EE4}">
      <dgm:prSet/>
      <dgm:spPr/>
      <dgm:t>
        <a:bodyPr/>
        <a:lstStyle/>
        <a:p>
          <a:endParaRPr lang="en-US"/>
        </a:p>
      </dgm:t>
    </dgm:pt>
    <dgm:pt modelId="{4BB8D3DB-167F-4DCE-830C-AAD5F2C11CFD}">
      <dgm:prSet custT="1"/>
      <dgm:spPr/>
      <dgm:t>
        <a:bodyPr/>
        <a:lstStyle/>
        <a:p>
          <a:pPr rtl="0"/>
          <a:r>
            <a:rPr lang="en-US" sz="1800" dirty="0"/>
            <a:t>Support electronic referral loops by sending health information             (20 points)   </a:t>
          </a:r>
        </a:p>
      </dgm:t>
    </dgm:pt>
    <dgm:pt modelId="{1824923F-C024-4DA7-A7B5-748AD79B8C9D}" type="parTrans" cxnId="{BC2F0F2F-0083-4BE3-8912-1EF922F637F5}">
      <dgm:prSet/>
      <dgm:spPr/>
      <dgm:t>
        <a:bodyPr/>
        <a:lstStyle/>
        <a:p>
          <a:endParaRPr lang="en-US"/>
        </a:p>
      </dgm:t>
    </dgm:pt>
    <dgm:pt modelId="{993F6BD6-13EE-4D49-8CFC-E5817050C83E}" type="sibTrans" cxnId="{BC2F0F2F-0083-4BE3-8912-1EF922F637F5}">
      <dgm:prSet/>
      <dgm:spPr/>
      <dgm:t>
        <a:bodyPr/>
        <a:lstStyle/>
        <a:p>
          <a:endParaRPr lang="en-US"/>
        </a:p>
      </dgm:t>
    </dgm:pt>
    <dgm:pt modelId="{8ABBC7BE-24B5-40FC-ADD3-F1973F18E424}">
      <dgm:prSet custT="1"/>
      <dgm:spPr/>
      <dgm:t>
        <a:bodyPr/>
        <a:lstStyle/>
        <a:p>
          <a:pPr rtl="0"/>
          <a:r>
            <a:rPr lang="en-US" sz="1800" dirty="0"/>
            <a:t>Support electronic referral loops by receiving and reconciling health information (20 points) </a:t>
          </a:r>
        </a:p>
      </dgm:t>
    </dgm:pt>
    <dgm:pt modelId="{DC3B1604-92F5-4323-8E6A-E35E9A42EA9B}" type="parTrans" cxnId="{4E5446CF-3CAA-4C39-B5AA-7F1BCAA7554E}">
      <dgm:prSet/>
      <dgm:spPr/>
      <dgm:t>
        <a:bodyPr/>
        <a:lstStyle/>
        <a:p>
          <a:endParaRPr lang="en-US"/>
        </a:p>
      </dgm:t>
    </dgm:pt>
    <dgm:pt modelId="{03BF5E63-BFDB-4A1C-B914-0D3FC189772B}" type="sibTrans" cxnId="{4E5446CF-3CAA-4C39-B5AA-7F1BCAA7554E}">
      <dgm:prSet/>
      <dgm:spPr/>
      <dgm:t>
        <a:bodyPr/>
        <a:lstStyle/>
        <a:p>
          <a:endParaRPr lang="en-US"/>
        </a:p>
      </dgm:t>
    </dgm:pt>
    <dgm:pt modelId="{90A20CA1-8C6A-44A3-9461-D99756B9DA52}">
      <dgm:prSet custT="1"/>
      <dgm:spPr/>
      <dgm:t>
        <a:bodyPr/>
        <a:lstStyle/>
        <a:p>
          <a:pPr rtl="0"/>
          <a:r>
            <a:rPr lang="en-US" sz="1800" dirty="0"/>
            <a:t>Provider to Patient Exchange</a:t>
          </a:r>
        </a:p>
      </dgm:t>
    </dgm:pt>
    <dgm:pt modelId="{13449E23-6FD4-4D13-950F-67ABCC1481EA}" type="parTrans" cxnId="{816C4FBB-5E96-4209-A779-8AB8E88E992A}">
      <dgm:prSet/>
      <dgm:spPr/>
      <dgm:t>
        <a:bodyPr/>
        <a:lstStyle/>
        <a:p>
          <a:endParaRPr lang="en-US"/>
        </a:p>
      </dgm:t>
    </dgm:pt>
    <dgm:pt modelId="{0C2B905F-A4FB-4A9A-A54B-F58076C64C58}" type="sibTrans" cxnId="{816C4FBB-5E96-4209-A779-8AB8E88E992A}">
      <dgm:prSet/>
      <dgm:spPr/>
      <dgm:t>
        <a:bodyPr/>
        <a:lstStyle/>
        <a:p>
          <a:endParaRPr lang="en-US"/>
        </a:p>
      </dgm:t>
    </dgm:pt>
    <dgm:pt modelId="{2192F283-6E0C-4DE6-82B0-1A1D9ADCD187}">
      <dgm:prSet custT="1"/>
      <dgm:spPr/>
      <dgm:t>
        <a:bodyPr/>
        <a:lstStyle/>
        <a:p>
          <a:pPr rtl="0"/>
          <a:r>
            <a:rPr lang="en-US" sz="1800" dirty="0"/>
            <a:t>Provide patients electronic access to their health information           (40 points) </a:t>
          </a:r>
        </a:p>
      </dgm:t>
    </dgm:pt>
    <dgm:pt modelId="{C8D32410-82B6-457F-ADA5-875441B383F2}" type="parTrans" cxnId="{6866EC30-00DE-45CD-80D6-F6ECAAD66EBC}">
      <dgm:prSet/>
      <dgm:spPr/>
      <dgm:t>
        <a:bodyPr/>
        <a:lstStyle/>
        <a:p>
          <a:endParaRPr lang="en-US"/>
        </a:p>
      </dgm:t>
    </dgm:pt>
    <dgm:pt modelId="{C342D37E-2BC8-44C5-BCCC-750EF3B44FD5}" type="sibTrans" cxnId="{6866EC30-00DE-45CD-80D6-F6ECAAD66EBC}">
      <dgm:prSet/>
      <dgm:spPr/>
      <dgm:t>
        <a:bodyPr/>
        <a:lstStyle/>
        <a:p>
          <a:endParaRPr lang="en-US"/>
        </a:p>
      </dgm:t>
    </dgm:pt>
    <dgm:pt modelId="{C41DE512-1C02-4231-8A68-231673D43C31}">
      <dgm:prSet custT="1"/>
      <dgm:spPr/>
      <dgm:t>
        <a:bodyPr/>
        <a:lstStyle/>
        <a:p>
          <a:pPr rtl="0"/>
          <a:r>
            <a:rPr lang="en-US" sz="1600" dirty="0"/>
            <a:t>Public Health and Clinical Data Exchange (choose 2 for a total of 10 points) </a:t>
          </a:r>
        </a:p>
      </dgm:t>
    </dgm:pt>
    <dgm:pt modelId="{E14E3A92-E5D2-4878-90FB-AFDFD90FB680}" type="parTrans" cxnId="{A6EFE02A-0192-48D9-95F6-84B0E221D057}">
      <dgm:prSet/>
      <dgm:spPr/>
      <dgm:t>
        <a:bodyPr/>
        <a:lstStyle/>
        <a:p>
          <a:endParaRPr lang="en-US"/>
        </a:p>
      </dgm:t>
    </dgm:pt>
    <dgm:pt modelId="{40D69B6B-ECFE-4A4B-A4BF-2BF0A9F1591A}" type="sibTrans" cxnId="{A6EFE02A-0192-48D9-95F6-84B0E221D057}">
      <dgm:prSet/>
      <dgm:spPr/>
      <dgm:t>
        <a:bodyPr/>
        <a:lstStyle/>
        <a:p>
          <a:endParaRPr lang="en-US"/>
        </a:p>
      </dgm:t>
    </dgm:pt>
    <dgm:pt modelId="{90622B03-ECCC-49FB-8B2C-B90C68DD4DA4}">
      <dgm:prSet custT="1"/>
      <dgm:spPr/>
      <dgm:t>
        <a:bodyPr/>
        <a:lstStyle/>
        <a:p>
          <a:pPr rtl="0"/>
          <a:r>
            <a:rPr lang="en-US" sz="1800" dirty="0"/>
            <a:t>Immunization Registry Reporting </a:t>
          </a:r>
        </a:p>
      </dgm:t>
    </dgm:pt>
    <dgm:pt modelId="{23655BE6-AF34-4370-990C-9031F6ADE263}" type="parTrans" cxnId="{B4D5429C-D87F-4485-B741-4D4BF3446D57}">
      <dgm:prSet/>
      <dgm:spPr/>
      <dgm:t>
        <a:bodyPr/>
        <a:lstStyle/>
        <a:p>
          <a:endParaRPr lang="en-US"/>
        </a:p>
      </dgm:t>
    </dgm:pt>
    <dgm:pt modelId="{221A783B-9DD8-4B29-828D-5806BB0B7CAD}" type="sibTrans" cxnId="{B4D5429C-D87F-4485-B741-4D4BF3446D57}">
      <dgm:prSet/>
      <dgm:spPr/>
      <dgm:t>
        <a:bodyPr/>
        <a:lstStyle/>
        <a:p>
          <a:endParaRPr lang="en-US"/>
        </a:p>
      </dgm:t>
    </dgm:pt>
    <dgm:pt modelId="{1DAE6E51-11BB-428D-B853-49964CB20C19}">
      <dgm:prSet custT="1"/>
      <dgm:spPr/>
      <dgm:t>
        <a:bodyPr/>
        <a:lstStyle/>
        <a:p>
          <a:pPr rtl="0"/>
          <a:r>
            <a:rPr lang="en-US" sz="1800"/>
            <a:t>Electronic Case Reporting </a:t>
          </a:r>
        </a:p>
      </dgm:t>
    </dgm:pt>
    <dgm:pt modelId="{449E3A81-52E4-4FFE-9E2B-8F6F789CE585}" type="parTrans" cxnId="{DBBA4DDC-3EE1-46E1-A96C-91904A7C185D}">
      <dgm:prSet/>
      <dgm:spPr/>
      <dgm:t>
        <a:bodyPr/>
        <a:lstStyle/>
        <a:p>
          <a:endParaRPr lang="en-US"/>
        </a:p>
      </dgm:t>
    </dgm:pt>
    <dgm:pt modelId="{0F2A723C-64A3-4FFF-9F69-6C10EB724D33}" type="sibTrans" cxnId="{DBBA4DDC-3EE1-46E1-A96C-91904A7C185D}">
      <dgm:prSet/>
      <dgm:spPr/>
      <dgm:t>
        <a:bodyPr/>
        <a:lstStyle/>
        <a:p>
          <a:endParaRPr lang="en-US"/>
        </a:p>
      </dgm:t>
    </dgm:pt>
    <dgm:pt modelId="{D15989E2-3B97-4C3A-9E31-00DB65DA8D15}">
      <dgm:prSet custT="1"/>
      <dgm:spPr/>
      <dgm:t>
        <a:bodyPr/>
        <a:lstStyle/>
        <a:p>
          <a:pPr rtl="0"/>
          <a:r>
            <a:rPr lang="en-US" sz="1800" dirty="0"/>
            <a:t>Public Health Registry Reporting </a:t>
          </a:r>
        </a:p>
      </dgm:t>
    </dgm:pt>
    <dgm:pt modelId="{74F684B1-48F7-4C74-88DC-C3CAA986F4AC}" type="parTrans" cxnId="{74C0FCED-85CA-4C42-AED1-6926272AC86B}">
      <dgm:prSet/>
      <dgm:spPr/>
      <dgm:t>
        <a:bodyPr/>
        <a:lstStyle/>
        <a:p>
          <a:endParaRPr lang="en-US"/>
        </a:p>
      </dgm:t>
    </dgm:pt>
    <dgm:pt modelId="{0CC469D9-CE82-4DBF-BC39-76510C0849AD}" type="sibTrans" cxnId="{74C0FCED-85CA-4C42-AED1-6926272AC86B}">
      <dgm:prSet/>
      <dgm:spPr/>
      <dgm:t>
        <a:bodyPr/>
        <a:lstStyle/>
        <a:p>
          <a:endParaRPr lang="en-US"/>
        </a:p>
      </dgm:t>
    </dgm:pt>
    <dgm:pt modelId="{9A31EB73-139C-442E-95DA-ADA8916BC8CB}">
      <dgm:prSet custT="1"/>
      <dgm:spPr/>
      <dgm:t>
        <a:bodyPr/>
        <a:lstStyle/>
        <a:p>
          <a:pPr rtl="0"/>
          <a:r>
            <a:rPr lang="en-US" sz="1800"/>
            <a:t>Clinical Data Registry Reporting</a:t>
          </a:r>
        </a:p>
      </dgm:t>
    </dgm:pt>
    <dgm:pt modelId="{BEC0FAC3-8179-4626-844B-F62AE6F3FCED}" type="parTrans" cxnId="{776FF0CC-711A-4056-9BA6-E84EDDCCA56B}">
      <dgm:prSet/>
      <dgm:spPr/>
      <dgm:t>
        <a:bodyPr/>
        <a:lstStyle/>
        <a:p>
          <a:endParaRPr lang="en-US"/>
        </a:p>
      </dgm:t>
    </dgm:pt>
    <dgm:pt modelId="{69503BA2-DD0B-4AC7-8243-8CDDAB3B7202}" type="sibTrans" cxnId="{776FF0CC-711A-4056-9BA6-E84EDDCCA56B}">
      <dgm:prSet/>
      <dgm:spPr/>
      <dgm:t>
        <a:bodyPr/>
        <a:lstStyle/>
        <a:p>
          <a:endParaRPr lang="en-US"/>
        </a:p>
      </dgm:t>
    </dgm:pt>
    <dgm:pt modelId="{C336579D-B0D4-43BC-BE29-CAD1A3CFA2C6}">
      <dgm:prSet custT="1"/>
      <dgm:spPr/>
      <dgm:t>
        <a:bodyPr/>
        <a:lstStyle/>
        <a:p>
          <a:pPr rtl="0"/>
          <a:r>
            <a:rPr lang="en-US" sz="1800" dirty="0"/>
            <a:t>Syndromic Surveillance Reporting </a:t>
          </a:r>
        </a:p>
      </dgm:t>
    </dgm:pt>
    <dgm:pt modelId="{59AA55E3-5574-4209-8EAD-AC3E7065C267}" type="parTrans" cxnId="{DE0D3268-601D-402F-B33D-A16C2A1CA93C}">
      <dgm:prSet/>
      <dgm:spPr/>
      <dgm:t>
        <a:bodyPr/>
        <a:lstStyle/>
        <a:p>
          <a:endParaRPr lang="en-US"/>
        </a:p>
      </dgm:t>
    </dgm:pt>
    <dgm:pt modelId="{9D5360FC-6B76-4B85-B58C-A9722BAADFFE}" type="sibTrans" cxnId="{DE0D3268-601D-402F-B33D-A16C2A1CA93C}">
      <dgm:prSet/>
      <dgm:spPr/>
      <dgm:t>
        <a:bodyPr/>
        <a:lstStyle/>
        <a:p>
          <a:endParaRPr lang="en-US"/>
        </a:p>
      </dgm:t>
    </dgm:pt>
    <dgm:pt modelId="{73101493-FA94-4D28-BCB5-7E9E233FA792}" type="pres">
      <dgm:prSet presAssocID="{5A93F6E6-B27E-49B5-BB13-64A7484EE168}" presName="diagram" presStyleCnt="0">
        <dgm:presLayoutVars>
          <dgm:dir/>
          <dgm:resizeHandles val="exact"/>
        </dgm:presLayoutVars>
      </dgm:prSet>
      <dgm:spPr/>
    </dgm:pt>
    <dgm:pt modelId="{2F4D1CD1-C013-43CC-A786-F8772FD802FD}" type="pres">
      <dgm:prSet presAssocID="{B22971E5-B2F1-41DC-86C5-460EAFD4567B}" presName="node" presStyleLbl="node1" presStyleIdx="0" presStyleCnt="4">
        <dgm:presLayoutVars>
          <dgm:bulletEnabled val="1"/>
        </dgm:presLayoutVars>
      </dgm:prSet>
      <dgm:spPr/>
    </dgm:pt>
    <dgm:pt modelId="{9484572D-4848-41DD-B8DF-55557E355C91}" type="pres">
      <dgm:prSet presAssocID="{9FCA8C46-2AE8-4AD2-8E7D-8B274FE56C07}" presName="sibTrans" presStyleCnt="0"/>
      <dgm:spPr/>
    </dgm:pt>
    <dgm:pt modelId="{740A6697-1603-43D7-A885-8F5F50BBC009}" type="pres">
      <dgm:prSet presAssocID="{CC5D0705-78E9-40C1-9B7F-55D03C2F1A76}" presName="node" presStyleLbl="node1" presStyleIdx="1" presStyleCnt="4">
        <dgm:presLayoutVars>
          <dgm:bulletEnabled val="1"/>
        </dgm:presLayoutVars>
      </dgm:prSet>
      <dgm:spPr/>
    </dgm:pt>
    <dgm:pt modelId="{74748DF4-16B4-4896-865C-94CDB62ABD4F}" type="pres">
      <dgm:prSet presAssocID="{FCBC9439-55B4-4610-98A4-32AD2C641604}" presName="sibTrans" presStyleCnt="0"/>
      <dgm:spPr/>
    </dgm:pt>
    <dgm:pt modelId="{5705949B-C5A7-455A-9AB8-EDAE0247D456}" type="pres">
      <dgm:prSet presAssocID="{90A20CA1-8C6A-44A3-9461-D99756B9DA52}" presName="node" presStyleLbl="node1" presStyleIdx="2" presStyleCnt="4">
        <dgm:presLayoutVars>
          <dgm:bulletEnabled val="1"/>
        </dgm:presLayoutVars>
      </dgm:prSet>
      <dgm:spPr/>
    </dgm:pt>
    <dgm:pt modelId="{729C7B30-316D-490A-BF65-0B2BC52CB9AB}" type="pres">
      <dgm:prSet presAssocID="{0C2B905F-A4FB-4A9A-A54B-F58076C64C58}" presName="sibTrans" presStyleCnt="0"/>
      <dgm:spPr/>
    </dgm:pt>
    <dgm:pt modelId="{71CAB569-C4B3-43C6-B5D9-B9FF538F4DAB}" type="pres">
      <dgm:prSet presAssocID="{C41DE512-1C02-4231-8A68-231673D43C31}" presName="node" presStyleLbl="node1" presStyleIdx="3" presStyleCnt="4">
        <dgm:presLayoutVars>
          <dgm:bulletEnabled val="1"/>
        </dgm:presLayoutVars>
      </dgm:prSet>
      <dgm:spPr/>
    </dgm:pt>
  </dgm:ptLst>
  <dgm:cxnLst>
    <dgm:cxn modelId="{05D2160F-B630-4DAD-9743-6B7173B6FC2F}" type="presOf" srcId="{90622B03-ECCC-49FB-8B2C-B90C68DD4DA4}" destId="{71CAB569-C4B3-43C6-B5D9-B9FF538F4DAB}" srcOrd="0" destOrd="1" presId="urn:microsoft.com/office/officeart/2005/8/layout/default"/>
    <dgm:cxn modelId="{C3CB970F-A71C-4559-BD64-60FDA5849C00}" type="presOf" srcId="{90A20CA1-8C6A-44A3-9461-D99756B9DA52}" destId="{5705949B-C5A7-455A-9AB8-EDAE0247D456}" srcOrd="0" destOrd="0" presId="urn:microsoft.com/office/officeart/2005/8/layout/default"/>
    <dgm:cxn modelId="{F20E5D22-F752-475A-A53A-8F863D219A38}" type="presOf" srcId="{BDAD4529-999A-481A-AFDF-172EC92C2B65}" destId="{2F4D1CD1-C013-43CC-A786-F8772FD802FD}" srcOrd="0" destOrd="2" presId="urn:microsoft.com/office/officeart/2005/8/layout/default"/>
    <dgm:cxn modelId="{A6EFE02A-0192-48D9-95F6-84B0E221D057}" srcId="{5A93F6E6-B27E-49B5-BB13-64A7484EE168}" destId="{C41DE512-1C02-4231-8A68-231673D43C31}" srcOrd="3" destOrd="0" parTransId="{E14E3A92-E5D2-4878-90FB-AFDFD90FB680}" sibTransId="{40D69B6B-ECFE-4A4B-A4BF-2BF0A9F1591A}"/>
    <dgm:cxn modelId="{BC2F0F2F-0083-4BE3-8912-1EF922F637F5}" srcId="{CC5D0705-78E9-40C1-9B7F-55D03C2F1A76}" destId="{4BB8D3DB-167F-4DCE-830C-AAD5F2C11CFD}" srcOrd="0" destOrd="0" parTransId="{1824923F-C024-4DA7-A7B5-748AD79B8C9D}" sibTransId="{993F6BD6-13EE-4D49-8CFC-E5817050C83E}"/>
    <dgm:cxn modelId="{6866EC30-00DE-45CD-80D6-F6ECAAD66EBC}" srcId="{90A20CA1-8C6A-44A3-9461-D99756B9DA52}" destId="{2192F283-6E0C-4DE6-82B0-1A1D9ADCD187}" srcOrd="0" destOrd="0" parTransId="{C8D32410-82B6-457F-ADA5-875441B383F2}" sibTransId="{C342D37E-2BC8-44C5-BCCC-750EF3B44FD5}"/>
    <dgm:cxn modelId="{E21F1432-64E3-44E7-B779-41BF59837FF9}" type="presOf" srcId="{8ABBC7BE-24B5-40FC-ADD3-F1973F18E424}" destId="{740A6697-1603-43D7-A885-8F5F50BBC009}" srcOrd="0" destOrd="2" presId="urn:microsoft.com/office/officeart/2005/8/layout/default"/>
    <dgm:cxn modelId="{5970F447-C59F-4502-9B49-3DF280E491A1}" type="presOf" srcId="{4BB8D3DB-167F-4DCE-830C-AAD5F2C11CFD}" destId="{740A6697-1603-43D7-A885-8F5F50BBC009}" srcOrd="0" destOrd="1" presId="urn:microsoft.com/office/officeart/2005/8/layout/default"/>
    <dgm:cxn modelId="{DE0D3268-601D-402F-B33D-A16C2A1CA93C}" srcId="{C41DE512-1C02-4231-8A68-231673D43C31}" destId="{C336579D-B0D4-43BC-BE29-CAD1A3CFA2C6}" srcOrd="4" destOrd="0" parTransId="{59AA55E3-5574-4209-8EAD-AC3E7065C267}" sibTransId="{9D5360FC-6B76-4B85-B58C-A9722BAADFFE}"/>
    <dgm:cxn modelId="{867F7B6C-2E0D-453A-8B14-F1741561F128}" type="presOf" srcId="{1DAE6E51-11BB-428D-B853-49964CB20C19}" destId="{71CAB569-C4B3-43C6-B5D9-B9FF538F4DAB}" srcOrd="0" destOrd="2" presId="urn:microsoft.com/office/officeart/2005/8/layout/default"/>
    <dgm:cxn modelId="{8178BD50-8EAF-4B99-B880-CD5B5F9A91EA}" type="presOf" srcId="{44C93D5C-33CE-422A-87AB-0B31CFD832B3}" destId="{2F4D1CD1-C013-43CC-A786-F8772FD802FD}" srcOrd="0" destOrd="1" presId="urn:microsoft.com/office/officeart/2005/8/layout/default"/>
    <dgm:cxn modelId="{E297C355-8D9C-4F02-970D-9B55D3224A3E}" type="presOf" srcId="{9A31EB73-139C-442E-95DA-ADA8916BC8CB}" destId="{71CAB569-C4B3-43C6-B5D9-B9FF538F4DAB}" srcOrd="0" destOrd="4" presId="urn:microsoft.com/office/officeart/2005/8/layout/default"/>
    <dgm:cxn modelId="{8B607E57-D545-4282-AF06-E4634D08A550}" type="presOf" srcId="{5A93F6E6-B27E-49B5-BB13-64A7484EE168}" destId="{73101493-FA94-4D28-BCB5-7E9E233FA792}" srcOrd="0" destOrd="0" presId="urn:microsoft.com/office/officeart/2005/8/layout/default"/>
    <dgm:cxn modelId="{80453795-E1C5-4EC9-BFE6-D4BCFDC7D99F}" type="presOf" srcId="{C41DE512-1C02-4231-8A68-231673D43C31}" destId="{71CAB569-C4B3-43C6-B5D9-B9FF538F4DAB}" srcOrd="0" destOrd="0" presId="urn:microsoft.com/office/officeart/2005/8/layout/default"/>
    <dgm:cxn modelId="{1BB6E397-B9C3-4AFD-A5BC-3B9459E82A33}" type="presOf" srcId="{CC5D0705-78E9-40C1-9B7F-55D03C2F1A76}" destId="{740A6697-1603-43D7-A885-8F5F50BBC009}" srcOrd="0" destOrd="0" presId="urn:microsoft.com/office/officeart/2005/8/layout/default"/>
    <dgm:cxn modelId="{B4D5429C-D87F-4485-B741-4D4BF3446D57}" srcId="{C41DE512-1C02-4231-8A68-231673D43C31}" destId="{90622B03-ECCC-49FB-8B2C-B90C68DD4DA4}" srcOrd="0" destOrd="0" parTransId="{23655BE6-AF34-4370-990C-9031F6ADE263}" sibTransId="{221A783B-9DD8-4B29-828D-5806BB0B7CAD}"/>
    <dgm:cxn modelId="{4B0DE7AF-FD95-40C7-99E5-94F27F300EE4}" srcId="{5A93F6E6-B27E-49B5-BB13-64A7484EE168}" destId="{CC5D0705-78E9-40C1-9B7F-55D03C2F1A76}" srcOrd="1" destOrd="0" parTransId="{83BCF998-C209-4C42-8B34-A9F6A519EA53}" sibTransId="{FCBC9439-55B4-4610-98A4-32AD2C641604}"/>
    <dgm:cxn modelId="{896F06B2-09A1-4562-B5B0-127EC347B95E}" srcId="{5A93F6E6-B27E-49B5-BB13-64A7484EE168}" destId="{B22971E5-B2F1-41DC-86C5-460EAFD4567B}" srcOrd="0" destOrd="0" parTransId="{0D17EA3C-24E6-47FC-A859-6E3CBF86678F}" sibTransId="{9FCA8C46-2AE8-4AD2-8E7D-8B274FE56C07}"/>
    <dgm:cxn modelId="{816C4FBB-5E96-4209-A779-8AB8E88E992A}" srcId="{5A93F6E6-B27E-49B5-BB13-64A7484EE168}" destId="{90A20CA1-8C6A-44A3-9461-D99756B9DA52}" srcOrd="2" destOrd="0" parTransId="{13449E23-6FD4-4D13-950F-67ABCC1481EA}" sibTransId="{0C2B905F-A4FB-4A9A-A54B-F58076C64C58}"/>
    <dgm:cxn modelId="{E88DF3C3-AC1F-439B-A456-41DC9A05E834}" type="presOf" srcId="{C336579D-B0D4-43BC-BE29-CAD1A3CFA2C6}" destId="{71CAB569-C4B3-43C6-B5D9-B9FF538F4DAB}" srcOrd="0" destOrd="5" presId="urn:microsoft.com/office/officeart/2005/8/layout/default"/>
    <dgm:cxn modelId="{776FF0CC-711A-4056-9BA6-E84EDDCCA56B}" srcId="{C41DE512-1C02-4231-8A68-231673D43C31}" destId="{9A31EB73-139C-442E-95DA-ADA8916BC8CB}" srcOrd="3" destOrd="0" parTransId="{BEC0FAC3-8179-4626-844B-F62AE6F3FCED}" sibTransId="{69503BA2-DD0B-4AC7-8243-8CDDAB3B7202}"/>
    <dgm:cxn modelId="{4E5446CF-3CAA-4C39-B5AA-7F1BCAA7554E}" srcId="{CC5D0705-78E9-40C1-9B7F-55D03C2F1A76}" destId="{8ABBC7BE-24B5-40FC-ADD3-F1973F18E424}" srcOrd="1" destOrd="0" parTransId="{DC3B1604-92F5-4323-8E6A-E35E9A42EA9B}" sibTransId="{03BF5E63-BFDB-4A1C-B914-0D3FC189772B}"/>
    <dgm:cxn modelId="{087A17DA-4DB7-4DAA-9C08-01BB7701B58B}" srcId="{B22971E5-B2F1-41DC-86C5-460EAFD4567B}" destId="{44C93D5C-33CE-422A-87AB-0B31CFD832B3}" srcOrd="0" destOrd="0" parTransId="{9B7468D0-CA5B-4903-AF51-F2FC7EDC2483}" sibTransId="{83BF8679-5EBC-468F-BF7F-6972E5C99DC7}"/>
    <dgm:cxn modelId="{DBBA4DDC-3EE1-46E1-A96C-91904A7C185D}" srcId="{C41DE512-1C02-4231-8A68-231673D43C31}" destId="{1DAE6E51-11BB-428D-B853-49964CB20C19}" srcOrd="1" destOrd="0" parTransId="{449E3A81-52E4-4FFE-9E2B-8F6F789CE585}" sibTransId="{0F2A723C-64A3-4FFF-9F69-6C10EB724D33}"/>
    <dgm:cxn modelId="{9411C6E1-A32F-4BD7-AAA0-A79F1FC001EA}" type="presOf" srcId="{D15989E2-3B97-4C3A-9E31-00DB65DA8D15}" destId="{71CAB569-C4B3-43C6-B5D9-B9FF538F4DAB}" srcOrd="0" destOrd="3" presId="urn:microsoft.com/office/officeart/2005/8/layout/default"/>
    <dgm:cxn modelId="{C4BFF4E4-4F89-42C2-8496-241F798EC4CE}" type="presOf" srcId="{B22971E5-B2F1-41DC-86C5-460EAFD4567B}" destId="{2F4D1CD1-C013-43CC-A786-F8772FD802FD}" srcOrd="0" destOrd="0" presId="urn:microsoft.com/office/officeart/2005/8/layout/default"/>
    <dgm:cxn modelId="{74C0FCED-85CA-4C42-AED1-6926272AC86B}" srcId="{C41DE512-1C02-4231-8A68-231673D43C31}" destId="{D15989E2-3B97-4C3A-9E31-00DB65DA8D15}" srcOrd="2" destOrd="0" parTransId="{74F684B1-48F7-4C74-88DC-C3CAA986F4AC}" sibTransId="{0CC469D9-CE82-4DBF-BC39-76510C0849AD}"/>
    <dgm:cxn modelId="{38B07BF1-2970-4DA6-91E3-B37FA1FD92D0}" srcId="{B22971E5-B2F1-41DC-86C5-460EAFD4567B}" destId="{BDAD4529-999A-481A-AFDF-172EC92C2B65}" srcOrd="1" destOrd="0" parTransId="{03D70DC6-6AEF-48C2-BCAD-888A86BF31B8}" sibTransId="{EB857519-ADFF-4534-BD24-A5882EE720B0}"/>
    <dgm:cxn modelId="{A01FD4F7-AEE2-4D82-8011-340FD77A9833}" type="presOf" srcId="{2192F283-6E0C-4DE6-82B0-1A1D9ADCD187}" destId="{5705949B-C5A7-455A-9AB8-EDAE0247D456}" srcOrd="0" destOrd="1" presId="urn:microsoft.com/office/officeart/2005/8/layout/default"/>
    <dgm:cxn modelId="{257957A6-05CB-42A7-A755-7BF47C549806}" type="presParOf" srcId="{73101493-FA94-4D28-BCB5-7E9E233FA792}" destId="{2F4D1CD1-C013-43CC-A786-F8772FD802FD}" srcOrd="0" destOrd="0" presId="urn:microsoft.com/office/officeart/2005/8/layout/default"/>
    <dgm:cxn modelId="{35093C2F-5EAE-4243-A4B8-278BA8573AC6}" type="presParOf" srcId="{73101493-FA94-4D28-BCB5-7E9E233FA792}" destId="{9484572D-4848-41DD-B8DF-55557E355C91}" srcOrd="1" destOrd="0" presId="urn:microsoft.com/office/officeart/2005/8/layout/default"/>
    <dgm:cxn modelId="{37A90A88-0F74-402C-A188-534D6EE27F60}" type="presParOf" srcId="{73101493-FA94-4D28-BCB5-7E9E233FA792}" destId="{740A6697-1603-43D7-A885-8F5F50BBC009}" srcOrd="2" destOrd="0" presId="urn:microsoft.com/office/officeart/2005/8/layout/default"/>
    <dgm:cxn modelId="{47092833-99FD-4467-96F8-733E138E02BC}" type="presParOf" srcId="{73101493-FA94-4D28-BCB5-7E9E233FA792}" destId="{74748DF4-16B4-4896-865C-94CDB62ABD4F}" srcOrd="3" destOrd="0" presId="urn:microsoft.com/office/officeart/2005/8/layout/default"/>
    <dgm:cxn modelId="{CD6D8B1A-8A15-4444-AC53-741DCD00724B}" type="presParOf" srcId="{73101493-FA94-4D28-BCB5-7E9E233FA792}" destId="{5705949B-C5A7-455A-9AB8-EDAE0247D456}" srcOrd="4" destOrd="0" presId="urn:microsoft.com/office/officeart/2005/8/layout/default"/>
    <dgm:cxn modelId="{1F0A2700-8FA3-4470-9951-DC5BE28FCEFD}" type="presParOf" srcId="{73101493-FA94-4D28-BCB5-7E9E233FA792}" destId="{729C7B30-316D-490A-BF65-0B2BC52CB9AB}" srcOrd="5" destOrd="0" presId="urn:microsoft.com/office/officeart/2005/8/layout/default"/>
    <dgm:cxn modelId="{DCFAC4C9-BCFF-4CAC-9D8C-DD079BF98ED0}" type="presParOf" srcId="{73101493-FA94-4D28-BCB5-7E9E233FA792}" destId="{71CAB569-C4B3-43C6-B5D9-B9FF538F4DA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7E8BE6-45A2-42BA-85A2-C6F187A8587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7FAD87-1572-41C8-B8C7-7399A5DEF400}">
      <dgm:prSet/>
      <dgm:spPr/>
      <dgm:t>
        <a:bodyPr/>
        <a:lstStyle/>
        <a:p>
          <a:pPr rtl="0"/>
          <a:r>
            <a:rPr lang="en-US" dirty="0"/>
            <a:t>Requirements</a:t>
          </a:r>
        </a:p>
      </dgm:t>
    </dgm:pt>
    <dgm:pt modelId="{17FD568D-1B09-4554-80B9-1152BB58EA7F}" type="parTrans" cxnId="{4DEC55A5-CFFF-40AD-B3C0-D80275CEA258}">
      <dgm:prSet/>
      <dgm:spPr/>
      <dgm:t>
        <a:bodyPr/>
        <a:lstStyle/>
        <a:p>
          <a:endParaRPr lang="en-US"/>
        </a:p>
      </dgm:t>
    </dgm:pt>
    <dgm:pt modelId="{C0A556C2-FC2D-41B7-8965-87448E2CB406}" type="sibTrans" cxnId="{4DEC55A5-CFFF-40AD-B3C0-D80275CEA258}">
      <dgm:prSet/>
      <dgm:spPr/>
      <dgm:t>
        <a:bodyPr/>
        <a:lstStyle/>
        <a:p>
          <a:endParaRPr lang="en-US"/>
        </a:p>
      </dgm:t>
    </dgm:pt>
    <dgm:pt modelId="{CD381A4F-9C85-462D-B3B7-14FD73184BA8}">
      <dgm:prSet custT="1"/>
      <dgm:spPr/>
      <dgm:t>
        <a:bodyPr/>
        <a:lstStyle/>
        <a:p>
          <a:pPr rtl="0"/>
          <a:r>
            <a:rPr lang="en-US" sz="1800" dirty="0"/>
            <a:t>Report on 4 measures</a:t>
          </a:r>
        </a:p>
      </dgm:t>
    </dgm:pt>
    <dgm:pt modelId="{F425E45A-FAE4-484D-A9AF-F9A9CCECB1BE}" type="parTrans" cxnId="{A9A424D9-1DA1-48EF-819B-7632A72E1464}">
      <dgm:prSet/>
      <dgm:spPr/>
      <dgm:t>
        <a:bodyPr/>
        <a:lstStyle/>
        <a:p>
          <a:endParaRPr lang="en-US"/>
        </a:p>
      </dgm:t>
    </dgm:pt>
    <dgm:pt modelId="{C9454F15-834C-4957-855D-F9212FD30816}" type="sibTrans" cxnId="{A9A424D9-1DA1-48EF-819B-7632A72E1464}">
      <dgm:prSet/>
      <dgm:spPr/>
      <dgm:t>
        <a:bodyPr/>
        <a:lstStyle/>
        <a:p>
          <a:endParaRPr lang="en-US"/>
        </a:p>
      </dgm:t>
    </dgm:pt>
    <dgm:pt modelId="{7FAA13B7-46E9-4ED6-9258-55B10DC59A77}">
      <dgm:prSet custT="1"/>
      <dgm:spPr/>
      <dgm:t>
        <a:bodyPr/>
        <a:lstStyle/>
        <a:p>
          <a:pPr rtl="0"/>
          <a:r>
            <a:rPr lang="en-US" sz="1800" dirty="0"/>
            <a:t>Must use 2015 CEHRT</a:t>
          </a:r>
        </a:p>
      </dgm:t>
    </dgm:pt>
    <dgm:pt modelId="{C98C9773-4C0E-4E12-946A-60B541B77930}" type="parTrans" cxnId="{AE177EC9-7A7D-4140-B91D-B887898558F9}">
      <dgm:prSet/>
      <dgm:spPr/>
      <dgm:t>
        <a:bodyPr/>
        <a:lstStyle/>
        <a:p>
          <a:endParaRPr lang="en-US"/>
        </a:p>
      </dgm:t>
    </dgm:pt>
    <dgm:pt modelId="{1CF6D199-8B29-4D29-90DB-8AF34565C705}" type="sibTrans" cxnId="{AE177EC9-7A7D-4140-B91D-B887898558F9}">
      <dgm:prSet/>
      <dgm:spPr/>
      <dgm:t>
        <a:bodyPr/>
        <a:lstStyle/>
        <a:p>
          <a:endParaRPr lang="en-US"/>
        </a:p>
      </dgm:t>
    </dgm:pt>
    <dgm:pt modelId="{0C104087-FB83-471D-B1CD-91EE4B1E85E1}">
      <dgm:prSet custT="1"/>
      <dgm:spPr/>
      <dgm:t>
        <a:bodyPr/>
        <a:lstStyle/>
        <a:p>
          <a:pPr rtl="0"/>
          <a:r>
            <a:rPr lang="en-US" sz="1800" dirty="0"/>
            <a:t>Must submit collected data (unless an exclusion is claimed) for 90 continuous days</a:t>
          </a:r>
        </a:p>
      </dgm:t>
    </dgm:pt>
    <dgm:pt modelId="{640358E3-3C33-4F80-BD02-83FF975FB95E}" type="parTrans" cxnId="{97135779-CF53-4580-8A9A-CF389A253F78}">
      <dgm:prSet/>
      <dgm:spPr/>
      <dgm:t>
        <a:bodyPr/>
        <a:lstStyle/>
        <a:p>
          <a:endParaRPr lang="en-US"/>
        </a:p>
      </dgm:t>
    </dgm:pt>
    <dgm:pt modelId="{4B3944E3-D897-4172-A542-429FFFB3A727}" type="sibTrans" cxnId="{97135779-CF53-4580-8A9A-CF389A253F78}">
      <dgm:prSet/>
      <dgm:spPr/>
      <dgm:t>
        <a:bodyPr/>
        <a:lstStyle/>
        <a:p>
          <a:endParaRPr lang="en-US"/>
        </a:p>
      </dgm:t>
    </dgm:pt>
    <dgm:pt modelId="{22BC2827-CA3C-4600-8BB9-4882531820A3}">
      <dgm:prSet custT="1"/>
      <dgm:spPr/>
      <dgm:t>
        <a:bodyPr/>
        <a:lstStyle/>
        <a:p>
          <a:pPr rtl="0"/>
          <a:r>
            <a:rPr lang="en-US" sz="1800" dirty="0"/>
            <a:t>Automatic for NP, PA, CRNA, CNS, PT, OT, Speech Pathologist, Audiologist, Clinical Psychologist, Registered Dietitian, Non-Patient Facing, Hospital-based, Ambulatory Surgical Center-based</a:t>
          </a:r>
        </a:p>
      </dgm:t>
    </dgm:pt>
    <dgm:pt modelId="{FEBD0443-9D2B-4EEF-991C-3DC254C21862}" type="parTrans" cxnId="{2F1ADABC-A458-4D59-9713-236A6EE07B79}">
      <dgm:prSet/>
      <dgm:spPr/>
      <dgm:t>
        <a:bodyPr/>
        <a:lstStyle/>
        <a:p>
          <a:endParaRPr lang="en-US"/>
        </a:p>
      </dgm:t>
    </dgm:pt>
    <dgm:pt modelId="{CF89DE11-366B-48AF-B364-0806BB7D2C75}" type="sibTrans" cxnId="{2F1ADABC-A458-4D59-9713-236A6EE07B79}">
      <dgm:prSet/>
      <dgm:spPr/>
      <dgm:t>
        <a:bodyPr/>
        <a:lstStyle/>
        <a:p>
          <a:endParaRPr lang="en-US"/>
        </a:p>
      </dgm:t>
    </dgm:pt>
    <dgm:pt modelId="{557F5AB4-9648-4BBC-9A91-912CD8B59D9C}">
      <dgm:prSet custT="1"/>
      <dgm:spPr/>
      <dgm:t>
        <a:bodyPr/>
        <a:lstStyle/>
        <a:p>
          <a:pPr rtl="0"/>
          <a:r>
            <a:rPr lang="en-US" sz="1800" dirty="0"/>
            <a:t>Can submit data if you choose to be scored based on performance</a:t>
          </a:r>
        </a:p>
      </dgm:t>
    </dgm:pt>
    <dgm:pt modelId="{90D3988D-7399-4687-B59F-5EFA109E0BA2}" type="parTrans" cxnId="{2C1632AD-E5A6-4214-BD11-ECBEB247D755}">
      <dgm:prSet/>
      <dgm:spPr/>
      <dgm:t>
        <a:bodyPr/>
        <a:lstStyle/>
        <a:p>
          <a:endParaRPr lang="en-US"/>
        </a:p>
      </dgm:t>
    </dgm:pt>
    <dgm:pt modelId="{3661BFC1-780A-4BBA-81BF-6B6C8941E2E2}" type="sibTrans" cxnId="{2C1632AD-E5A6-4214-BD11-ECBEB247D755}">
      <dgm:prSet/>
      <dgm:spPr/>
      <dgm:t>
        <a:bodyPr/>
        <a:lstStyle/>
        <a:p>
          <a:endParaRPr lang="en-US"/>
        </a:p>
      </dgm:t>
    </dgm:pt>
    <dgm:pt modelId="{F585CF86-6E6C-4B06-BEFD-847E2AE2BD3B}">
      <dgm:prSet custT="1"/>
      <dgm:spPr/>
      <dgm:t>
        <a:bodyPr/>
        <a:lstStyle/>
        <a:p>
          <a:pPr rtl="0"/>
          <a:r>
            <a:rPr lang="en-US" sz="2600" b="0" i="0" dirty="0"/>
            <a:t>Must submit a “yes” to:</a:t>
          </a:r>
          <a:endParaRPr lang="en-US" sz="2600" dirty="0"/>
        </a:p>
      </dgm:t>
    </dgm:pt>
    <dgm:pt modelId="{3B8B8DF6-082F-48D3-85C9-10238F780EAD}" type="parTrans" cxnId="{C893EDDF-7C66-435C-8E27-DE30E3F3EAC5}">
      <dgm:prSet/>
      <dgm:spPr/>
      <dgm:t>
        <a:bodyPr/>
        <a:lstStyle/>
        <a:p>
          <a:endParaRPr lang="en-US"/>
        </a:p>
      </dgm:t>
    </dgm:pt>
    <dgm:pt modelId="{94374627-1E86-4FDE-AF04-A3597E1D6B8E}" type="sibTrans" cxnId="{C893EDDF-7C66-435C-8E27-DE30E3F3EAC5}">
      <dgm:prSet/>
      <dgm:spPr/>
      <dgm:t>
        <a:bodyPr/>
        <a:lstStyle/>
        <a:p>
          <a:endParaRPr lang="en-US"/>
        </a:p>
      </dgm:t>
    </dgm:pt>
    <dgm:pt modelId="{FA78F008-64AF-44FB-B2A9-35E1368B7797}">
      <dgm:prSet/>
      <dgm:spPr/>
      <dgm:t>
        <a:bodyPr/>
        <a:lstStyle/>
        <a:p>
          <a:pPr rtl="0"/>
          <a:r>
            <a:rPr lang="en-US" dirty="0"/>
            <a:t>Reweighting PI Category</a:t>
          </a:r>
        </a:p>
      </dgm:t>
    </dgm:pt>
    <dgm:pt modelId="{C7232D68-7073-4597-9865-892ED23197F3}" type="sibTrans" cxnId="{21D2207D-97E1-404C-9F8E-21765D5CB44E}">
      <dgm:prSet/>
      <dgm:spPr/>
      <dgm:t>
        <a:bodyPr/>
        <a:lstStyle/>
        <a:p>
          <a:endParaRPr lang="en-US"/>
        </a:p>
      </dgm:t>
    </dgm:pt>
    <dgm:pt modelId="{AB49AFC5-1530-4C4E-B851-CB50C475D977}" type="parTrans" cxnId="{21D2207D-97E1-404C-9F8E-21765D5CB44E}">
      <dgm:prSet/>
      <dgm:spPr/>
      <dgm:t>
        <a:bodyPr/>
        <a:lstStyle/>
        <a:p>
          <a:endParaRPr lang="en-US"/>
        </a:p>
      </dgm:t>
    </dgm:pt>
    <dgm:pt modelId="{8EABC6BB-0843-4DFC-8900-98FC50FFA931}">
      <dgm:prSet custT="1"/>
      <dgm:spPr/>
      <dgm:t>
        <a:bodyPr/>
        <a:lstStyle/>
        <a:p>
          <a:pPr rtl="0"/>
          <a:r>
            <a:rPr lang="en-US" sz="1800" b="0" i="0" dirty="0"/>
            <a:t>Prevention of Information Blocking Attestation</a:t>
          </a:r>
          <a:endParaRPr lang="en-US" sz="1800" dirty="0"/>
        </a:p>
      </dgm:t>
    </dgm:pt>
    <dgm:pt modelId="{41B39C05-F9BC-426F-91BF-483060DB8E19}" type="parTrans" cxnId="{F802055C-A879-447D-A2FD-7F515D53FAF3}">
      <dgm:prSet/>
      <dgm:spPr/>
      <dgm:t>
        <a:bodyPr/>
        <a:lstStyle/>
        <a:p>
          <a:endParaRPr lang="en-US"/>
        </a:p>
      </dgm:t>
    </dgm:pt>
    <dgm:pt modelId="{DFB53C7F-2437-48CE-A128-CEAD3A002B89}" type="sibTrans" cxnId="{F802055C-A879-447D-A2FD-7F515D53FAF3}">
      <dgm:prSet/>
      <dgm:spPr/>
      <dgm:t>
        <a:bodyPr/>
        <a:lstStyle/>
        <a:p>
          <a:endParaRPr lang="en-US"/>
        </a:p>
      </dgm:t>
    </dgm:pt>
    <dgm:pt modelId="{4F7D4930-8944-435A-ACAF-1C7B1F3E3BD1}">
      <dgm:prSet custT="1"/>
      <dgm:spPr/>
      <dgm:t>
        <a:bodyPr/>
        <a:lstStyle/>
        <a:p>
          <a:pPr rtl="0"/>
          <a:r>
            <a:rPr lang="en-US" sz="1800" b="0" i="0" dirty="0"/>
            <a:t>ONC Direct Review Attestation</a:t>
          </a:r>
          <a:endParaRPr lang="en-US" sz="1800" dirty="0"/>
        </a:p>
      </dgm:t>
    </dgm:pt>
    <dgm:pt modelId="{127E8602-57EF-4E1D-9998-56042B03B808}" type="parTrans" cxnId="{B4C88901-57C0-4E3E-8511-9283C013C291}">
      <dgm:prSet/>
      <dgm:spPr/>
      <dgm:t>
        <a:bodyPr/>
        <a:lstStyle/>
        <a:p>
          <a:endParaRPr lang="en-US"/>
        </a:p>
      </dgm:t>
    </dgm:pt>
    <dgm:pt modelId="{B6289AFB-3071-40D4-9AB0-9575DD54C181}" type="sibTrans" cxnId="{B4C88901-57C0-4E3E-8511-9283C013C291}">
      <dgm:prSet/>
      <dgm:spPr/>
      <dgm:t>
        <a:bodyPr/>
        <a:lstStyle/>
        <a:p>
          <a:endParaRPr lang="en-US"/>
        </a:p>
      </dgm:t>
    </dgm:pt>
    <dgm:pt modelId="{663A0867-905D-4D80-9A21-A40966DB41AF}">
      <dgm:prSet custT="1"/>
      <dgm:spPr/>
      <dgm:t>
        <a:bodyPr/>
        <a:lstStyle/>
        <a:p>
          <a:pPr rtl="0"/>
          <a:r>
            <a:rPr lang="en-US" sz="1800" b="0" i="0"/>
            <a:t>Security </a:t>
          </a:r>
          <a:r>
            <a:rPr lang="en-US" sz="1800" b="0" i="0" dirty="0"/>
            <a:t>risk analysis measure</a:t>
          </a:r>
          <a:endParaRPr lang="en-US" sz="1800" dirty="0"/>
        </a:p>
      </dgm:t>
    </dgm:pt>
    <dgm:pt modelId="{21D71AAB-635A-4C7C-9B17-E06F82658E09}" type="parTrans" cxnId="{1EB2E2BC-DB8B-496E-955F-8B0C30E7D63D}">
      <dgm:prSet/>
      <dgm:spPr/>
      <dgm:t>
        <a:bodyPr/>
        <a:lstStyle/>
        <a:p>
          <a:endParaRPr lang="en-US"/>
        </a:p>
      </dgm:t>
    </dgm:pt>
    <dgm:pt modelId="{B0E7FBCB-E9F9-4D1E-A53F-987142BBF9EE}" type="sibTrans" cxnId="{1EB2E2BC-DB8B-496E-955F-8B0C30E7D63D}">
      <dgm:prSet/>
      <dgm:spPr/>
      <dgm:t>
        <a:bodyPr/>
        <a:lstStyle/>
        <a:p>
          <a:endParaRPr lang="en-US"/>
        </a:p>
      </dgm:t>
    </dgm:pt>
    <dgm:pt modelId="{5E377982-747D-4ACE-AAFD-E6DEB880F34A}" type="pres">
      <dgm:prSet presAssocID="{927E8BE6-45A2-42BA-85A2-C6F187A8587F}" presName="vert0" presStyleCnt="0">
        <dgm:presLayoutVars>
          <dgm:dir/>
          <dgm:animOne val="branch"/>
          <dgm:animLvl val="lvl"/>
        </dgm:presLayoutVars>
      </dgm:prSet>
      <dgm:spPr/>
    </dgm:pt>
    <dgm:pt modelId="{99B503CF-0A8E-47FF-AF9D-5218CD177E4F}" type="pres">
      <dgm:prSet presAssocID="{D17FAD87-1572-41C8-B8C7-7399A5DEF400}" presName="thickLine" presStyleLbl="alignNode1" presStyleIdx="0" presStyleCnt="3"/>
      <dgm:spPr/>
    </dgm:pt>
    <dgm:pt modelId="{FB102251-8245-4FDC-BDC2-3EA40EE1F3AD}" type="pres">
      <dgm:prSet presAssocID="{D17FAD87-1572-41C8-B8C7-7399A5DEF400}" presName="horz1" presStyleCnt="0"/>
      <dgm:spPr/>
    </dgm:pt>
    <dgm:pt modelId="{7BE7A4F6-6EE4-42A2-B986-E90AD08D8FD0}" type="pres">
      <dgm:prSet presAssocID="{D17FAD87-1572-41C8-B8C7-7399A5DEF400}" presName="tx1" presStyleLbl="revTx" presStyleIdx="0" presStyleCnt="11"/>
      <dgm:spPr/>
    </dgm:pt>
    <dgm:pt modelId="{BC050C89-C80F-4B36-89B2-AE9745F824C5}" type="pres">
      <dgm:prSet presAssocID="{D17FAD87-1572-41C8-B8C7-7399A5DEF400}" presName="vert1" presStyleCnt="0"/>
      <dgm:spPr/>
    </dgm:pt>
    <dgm:pt modelId="{BA89C2B7-0A43-4262-9C46-06ED87BD9865}" type="pres">
      <dgm:prSet presAssocID="{CD381A4F-9C85-462D-B3B7-14FD73184BA8}" presName="vertSpace2a" presStyleCnt="0"/>
      <dgm:spPr/>
    </dgm:pt>
    <dgm:pt modelId="{D83EA45C-ACA2-4597-850E-DD5750DD3DC6}" type="pres">
      <dgm:prSet presAssocID="{CD381A4F-9C85-462D-B3B7-14FD73184BA8}" presName="horz2" presStyleCnt="0"/>
      <dgm:spPr/>
    </dgm:pt>
    <dgm:pt modelId="{57548081-65E8-46F6-A750-CBFAC1A2E98A}" type="pres">
      <dgm:prSet presAssocID="{CD381A4F-9C85-462D-B3B7-14FD73184BA8}" presName="horzSpace2" presStyleCnt="0"/>
      <dgm:spPr/>
    </dgm:pt>
    <dgm:pt modelId="{595A9FBE-F9B8-4EF1-A65B-6ED7D579E029}" type="pres">
      <dgm:prSet presAssocID="{CD381A4F-9C85-462D-B3B7-14FD73184BA8}" presName="tx2" presStyleLbl="revTx" presStyleIdx="1" presStyleCnt="11"/>
      <dgm:spPr/>
    </dgm:pt>
    <dgm:pt modelId="{328C5EDF-140A-473C-8662-5DBE318342CA}" type="pres">
      <dgm:prSet presAssocID="{CD381A4F-9C85-462D-B3B7-14FD73184BA8}" presName="vert2" presStyleCnt="0"/>
      <dgm:spPr/>
    </dgm:pt>
    <dgm:pt modelId="{A79CC103-5625-4531-A5ED-2C01455D189A}" type="pres">
      <dgm:prSet presAssocID="{CD381A4F-9C85-462D-B3B7-14FD73184BA8}" presName="thinLine2b" presStyleLbl="callout" presStyleIdx="0" presStyleCnt="8"/>
      <dgm:spPr/>
    </dgm:pt>
    <dgm:pt modelId="{337C725C-9A01-4188-9B67-510ADB8373D8}" type="pres">
      <dgm:prSet presAssocID="{CD381A4F-9C85-462D-B3B7-14FD73184BA8}" presName="vertSpace2b" presStyleCnt="0"/>
      <dgm:spPr/>
    </dgm:pt>
    <dgm:pt modelId="{F7661ADD-9816-4251-A73B-B6F8A4A65CC1}" type="pres">
      <dgm:prSet presAssocID="{7FAA13B7-46E9-4ED6-9258-55B10DC59A77}" presName="horz2" presStyleCnt="0"/>
      <dgm:spPr/>
    </dgm:pt>
    <dgm:pt modelId="{E0AE8C2E-5096-4381-8EAF-646517965BDA}" type="pres">
      <dgm:prSet presAssocID="{7FAA13B7-46E9-4ED6-9258-55B10DC59A77}" presName="horzSpace2" presStyleCnt="0"/>
      <dgm:spPr/>
    </dgm:pt>
    <dgm:pt modelId="{4B65C4FA-BF23-4960-8F68-27CA5ED300C8}" type="pres">
      <dgm:prSet presAssocID="{7FAA13B7-46E9-4ED6-9258-55B10DC59A77}" presName="tx2" presStyleLbl="revTx" presStyleIdx="2" presStyleCnt="11"/>
      <dgm:spPr/>
    </dgm:pt>
    <dgm:pt modelId="{FFFA78F7-E93D-4FC3-94B1-26FF4531ED03}" type="pres">
      <dgm:prSet presAssocID="{7FAA13B7-46E9-4ED6-9258-55B10DC59A77}" presName="vert2" presStyleCnt="0"/>
      <dgm:spPr/>
    </dgm:pt>
    <dgm:pt modelId="{A9F9A420-6093-4B0D-86A9-F799C5DFF6F0}" type="pres">
      <dgm:prSet presAssocID="{7FAA13B7-46E9-4ED6-9258-55B10DC59A77}" presName="thinLine2b" presStyleLbl="callout" presStyleIdx="1" presStyleCnt="8"/>
      <dgm:spPr/>
    </dgm:pt>
    <dgm:pt modelId="{0C76EE98-3272-42F6-AA94-5DC19B72F6A9}" type="pres">
      <dgm:prSet presAssocID="{7FAA13B7-46E9-4ED6-9258-55B10DC59A77}" presName="vertSpace2b" presStyleCnt="0"/>
      <dgm:spPr/>
    </dgm:pt>
    <dgm:pt modelId="{10D59274-FCE3-4633-A536-524E77D93E8B}" type="pres">
      <dgm:prSet presAssocID="{0C104087-FB83-471D-B1CD-91EE4B1E85E1}" presName="horz2" presStyleCnt="0"/>
      <dgm:spPr/>
    </dgm:pt>
    <dgm:pt modelId="{C4B2EC09-0F85-4955-B716-78221BDC41D2}" type="pres">
      <dgm:prSet presAssocID="{0C104087-FB83-471D-B1CD-91EE4B1E85E1}" presName="horzSpace2" presStyleCnt="0"/>
      <dgm:spPr/>
    </dgm:pt>
    <dgm:pt modelId="{ED4C9B23-5C9B-456F-A3F6-0152BDFCBF7D}" type="pres">
      <dgm:prSet presAssocID="{0C104087-FB83-471D-B1CD-91EE4B1E85E1}" presName="tx2" presStyleLbl="revTx" presStyleIdx="3" presStyleCnt="11"/>
      <dgm:spPr/>
    </dgm:pt>
    <dgm:pt modelId="{2639707A-0CB5-44CB-BA40-64EF5043FB61}" type="pres">
      <dgm:prSet presAssocID="{0C104087-FB83-471D-B1CD-91EE4B1E85E1}" presName="vert2" presStyleCnt="0"/>
      <dgm:spPr/>
    </dgm:pt>
    <dgm:pt modelId="{EAD87B06-9E67-4DD8-A129-0369AEF6193D}" type="pres">
      <dgm:prSet presAssocID="{0C104087-FB83-471D-B1CD-91EE4B1E85E1}" presName="thinLine2b" presStyleLbl="callout" presStyleIdx="2" presStyleCnt="8"/>
      <dgm:spPr/>
    </dgm:pt>
    <dgm:pt modelId="{F771E0C2-F923-417D-B30F-3D342EBE6AEE}" type="pres">
      <dgm:prSet presAssocID="{0C104087-FB83-471D-B1CD-91EE4B1E85E1}" presName="vertSpace2b" presStyleCnt="0"/>
      <dgm:spPr/>
    </dgm:pt>
    <dgm:pt modelId="{D79B84C2-B269-4315-A601-6778F76F97D2}" type="pres">
      <dgm:prSet presAssocID="{F585CF86-6E6C-4B06-BEFD-847E2AE2BD3B}" presName="thickLine" presStyleLbl="alignNode1" presStyleIdx="1" presStyleCnt="3"/>
      <dgm:spPr/>
    </dgm:pt>
    <dgm:pt modelId="{088298FD-3F47-494C-A5FC-2B92FC7D0455}" type="pres">
      <dgm:prSet presAssocID="{F585CF86-6E6C-4B06-BEFD-847E2AE2BD3B}" presName="horz1" presStyleCnt="0"/>
      <dgm:spPr/>
    </dgm:pt>
    <dgm:pt modelId="{EDC2EDC7-D5F1-48A6-AEA6-B9876F13ED5A}" type="pres">
      <dgm:prSet presAssocID="{F585CF86-6E6C-4B06-BEFD-847E2AE2BD3B}" presName="tx1" presStyleLbl="revTx" presStyleIdx="4" presStyleCnt="11"/>
      <dgm:spPr/>
    </dgm:pt>
    <dgm:pt modelId="{596918E1-A958-4EA3-8D2E-D9FFE12B1CFD}" type="pres">
      <dgm:prSet presAssocID="{F585CF86-6E6C-4B06-BEFD-847E2AE2BD3B}" presName="vert1" presStyleCnt="0"/>
      <dgm:spPr/>
    </dgm:pt>
    <dgm:pt modelId="{3780B9DC-9836-461B-91F0-49587D6F5287}" type="pres">
      <dgm:prSet presAssocID="{8EABC6BB-0843-4DFC-8900-98FC50FFA931}" presName="vertSpace2a" presStyleCnt="0"/>
      <dgm:spPr/>
    </dgm:pt>
    <dgm:pt modelId="{0D560FE5-84A0-4950-A7B3-EABA718B83C8}" type="pres">
      <dgm:prSet presAssocID="{8EABC6BB-0843-4DFC-8900-98FC50FFA931}" presName="horz2" presStyleCnt="0"/>
      <dgm:spPr/>
    </dgm:pt>
    <dgm:pt modelId="{35FD19BC-9C6E-408D-8236-9D5AB3DB96B4}" type="pres">
      <dgm:prSet presAssocID="{8EABC6BB-0843-4DFC-8900-98FC50FFA931}" presName="horzSpace2" presStyleCnt="0"/>
      <dgm:spPr/>
    </dgm:pt>
    <dgm:pt modelId="{48B75627-C075-42E5-9312-931BF2A6050C}" type="pres">
      <dgm:prSet presAssocID="{8EABC6BB-0843-4DFC-8900-98FC50FFA931}" presName="tx2" presStyleLbl="revTx" presStyleIdx="5" presStyleCnt="11"/>
      <dgm:spPr/>
    </dgm:pt>
    <dgm:pt modelId="{C310C4E2-A5EE-4E77-ACAB-C64ABB1A35BF}" type="pres">
      <dgm:prSet presAssocID="{8EABC6BB-0843-4DFC-8900-98FC50FFA931}" presName="vert2" presStyleCnt="0"/>
      <dgm:spPr/>
    </dgm:pt>
    <dgm:pt modelId="{019DC743-497E-458D-AE3A-BEC1F083D648}" type="pres">
      <dgm:prSet presAssocID="{8EABC6BB-0843-4DFC-8900-98FC50FFA931}" presName="thinLine2b" presStyleLbl="callout" presStyleIdx="3" presStyleCnt="8" custLinFactY="-200000" custLinFactNeighborY="-201596"/>
      <dgm:spPr/>
    </dgm:pt>
    <dgm:pt modelId="{E7FEC9B9-3CBC-4074-8115-E1AFA8908D24}" type="pres">
      <dgm:prSet presAssocID="{8EABC6BB-0843-4DFC-8900-98FC50FFA931}" presName="vertSpace2b" presStyleCnt="0"/>
      <dgm:spPr/>
    </dgm:pt>
    <dgm:pt modelId="{E491DE84-F443-4F7B-81BE-B20515C2CB94}" type="pres">
      <dgm:prSet presAssocID="{4F7D4930-8944-435A-ACAF-1C7B1F3E3BD1}" presName="horz2" presStyleCnt="0"/>
      <dgm:spPr/>
    </dgm:pt>
    <dgm:pt modelId="{E1FD7488-1FB4-446E-9E15-EBACBE3E039A}" type="pres">
      <dgm:prSet presAssocID="{4F7D4930-8944-435A-ACAF-1C7B1F3E3BD1}" presName="horzSpace2" presStyleCnt="0"/>
      <dgm:spPr/>
    </dgm:pt>
    <dgm:pt modelId="{F563CABD-1701-4A8A-9E0D-3727E6A321BF}" type="pres">
      <dgm:prSet presAssocID="{4F7D4930-8944-435A-ACAF-1C7B1F3E3BD1}" presName="tx2" presStyleLbl="revTx" presStyleIdx="6" presStyleCnt="11"/>
      <dgm:spPr/>
    </dgm:pt>
    <dgm:pt modelId="{25E54B8B-A064-4900-AD2B-E59524587857}" type="pres">
      <dgm:prSet presAssocID="{4F7D4930-8944-435A-ACAF-1C7B1F3E3BD1}" presName="vert2" presStyleCnt="0"/>
      <dgm:spPr/>
    </dgm:pt>
    <dgm:pt modelId="{0CC3053F-3CED-45EA-B798-2E65DD020F88}" type="pres">
      <dgm:prSet presAssocID="{4F7D4930-8944-435A-ACAF-1C7B1F3E3BD1}" presName="thinLine2b" presStyleLbl="callout" presStyleIdx="4" presStyleCnt="8"/>
      <dgm:spPr/>
    </dgm:pt>
    <dgm:pt modelId="{B8224E58-1D96-466A-A0CF-6F8AEA8E5D43}" type="pres">
      <dgm:prSet presAssocID="{4F7D4930-8944-435A-ACAF-1C7B1F3E3BD1}" presName="vertSpace2b" presStyleCnt="0"/>
      <dgm:spPr/>
    </dgm:pt>
    <dgm:pt modelId="{CA70DBFA-7CA8-44EE-BC2F-DD056C39D425}" type="pres">
      <dgm:prSet presAssocID="{663A0867-905D-4D80-9A21-A40966DB41AF}" presName="horz2" presStyleCnt="0"/>
      <dgm:spPr/>
    </dgm:pt>
    <dgm:pt modelId="{63410868-530D-4864-A1A1-0AFAA738E949}" type="pres">
      <dgm:prSet presAssocID="{663A0867-905D-4D80-9A21-A40966DB41AF}" presName="horzSpace2" presStyleCnt="0"/>
      <dgm:spPr/>
    </dgm:pt>
    <dgm:pt modelId="{0990F9B3-4530-46FB-8237-41E9442FFA73}" type="pres">
      <dgm:prSet presAssocID="{663A0867-905D-4D80-9A21-A40966DB41AF}" presName="tx2" presStyleLbl="revTx" presStyleIdx="7" presStyleCnt="11"/>
      <dgm:spPr/>
    </dgm:pt>
    <dgm:pt modelId="{35049E48-4C18-49BD-A446-580527B8E9A8}" type="pres">
      <dgm:prSet presAssocID="{663A0867-905D-4D80-9A21-A40966DB41AF}" presName="vert2" presStyleCnt="0"/>
      <dgm:spPr/>
    </dgm:pt>
    <dgm:pt modelId="{9C2E46B0-EBD5-4BA7-B880-C39401B0E5A6}" type="pres">
      <dgm:prSet presAssocID="{663A0867-905D-4D80-9A21-A40966DB41AF}" presName="thinLine2b" presStyleLbl="callout" presStyleIdx="5" presStyleCnt="8"/>
      <dgm:spPr/>
    </dgm:pt>
    <dgm:pt modelId="{AE68886B-CD3E-444A-BFA5-034A9EA885C4}" type="pres">
      <dgm:prSet presAssocID="{663A0867-905D-4D80-9A21-A40966DB41AF}" presName="vertSpace2b" presStyleCnt="0"/>
      <dgm:spPr/>
    </dgm:pt>
    <dgm:pt modelId="{B858B209-CA10-40D7-AF5D-13F5E4088C89}" type="pres">
      <dgm:prSet presAssocID="{FA78F008-64AF-44FB-B2A9-35E1368B7797}" presName="thickLine" presStyleLbl="alignNode1" presStyleIdx="2" presStyleCnt="3" custLinFactNeighborY="-9609"/>
      <dgm:spPr/>
    </dgm:pt>
    <dgm:pt modelId="{F3ED8B9A-573A-44D7-A0A0-10233FCC53C4}" type="pres">
      <dgm:prSet presAssocID="{FA78F008-64AF-44FB-B2A9-35E1368B7797}" presName="horz1" presStyleCnt="0"/>
      <dgm:spPr/>
    </dgm:pt>
    <dgm:pt modelId="{D8F012A7-17CC-4B38-8951-32081032FC3E}" type="pres">
      <dgm:prSet presAssocID="{FA78F008-64AF-44FB-B2A9-35E1368B7797}" presName="tx1" presStyleLbl="revTx" presStyleIdx="8" presStyleCnt="11"/>
      <dgm:spPr/>
    </dgm:pt>
    <dgm:pt modelId="{5C51EA3A-43A9-4C73-8476-8DD4E304FC20}" type="pres">
      <dgm:prSet presAssocID="{FA78F008-64AF-44FB-B2A9-35E1368B7797}" presName="vert1" presStyleCnt="0"/>
      <dgm:spPr/>
    </dgm:pt>
    <dgm:pt modelId="{C592DC08-87EF-44E9-A794-C68A91CEBF72}" type="pres">
      <dgm:prSet presAssocID="{22BC2827-CA3C-4600-8BB9-4882531820A3}" presName="vertSpace2a" presStyleCnt="0"/>
      <dgm:spPr/>
    </dgm:pt>
    <dgm:pt modelId="{7A69490A-5CD0-4879-99F7-139DEB938A16}" type="pres">
      <dgm:prSet presAssocID="{22BC2827-CA3C-4600-8BB9-4882531820A3}" presName="horz2" presStyleCnt="0"/>
      <dgm:spPr/>
    </dgm:pt>
    <dgm:pt modelId="{B06CF331-2D39-4E44-8E51-C7490A4B56E0}" type="pres">
      <dgm:prSet presAssocID="{22BC2827-CA3C-4600-8BB9-4882531820A3}" presName="horzSpace2" presStyleCnt="0"/>
      <dgm:spPr/>
    </dgm:pt>
    <dgm:pt modelId="{820A6125-6730-4A0B-961B-612AC64E5E4D}" type="pres">
      <dgm:prSet presAssocID="{22BC2827-CA3C-4600-8BB9-4882531820A3}" presName="tx2" presStyleLbl="revTx" presStyleIdx="9" presStyleCnt="11" custLinFactNeighborX="-790" custLinFactNeighborY="-2246"/>
      <dgm:spPr/>
    </dgm:pt>
    <dgm:pt modelId="{E14DFD3F-C12A-4FC3-AF9F-F0D1DADE4453}" type="pres">
      <dgm:prSet presAssocID="{22BC2827-CA3C-4600-8BB9-4882531820A3}" presName="vert2" presStyleCnt="0"/>
      <dgm:spPr/>
    </dgm:pt>
    <dgm:pt modelId="{69C03E88-E342-4F13-9EB6-D377A8D37964}" type="pres">
      <dgm:prSet presAssocID="{22BC2827-CA3C-4600-8BB9-4882531820A3}" presName="thinLine2b" presStyleLbl="callout" presStyleIdx="6" presStyleCnt="8"/>
      <dgm:spPr/>
    </dgm:pt>
    <dgm:pt modelId="{FA83D4CF-0DD8-4188-A886-D9C1F853D590}" type="pres">
      <dgm:prSet presAssocID="{22BC2827-CA3C-4600-8BB9-4882531820A3}" presName="vertSpace2b" presStyleCnt="0"/>
      <dgm:spPr/>
    </dgm:pt>
    <dgm:pt modelId="{954DDC98-1848-471C-A34F-C625420C2F27}" type="pres">
      <dgm:prSet presAssocID="{557F5AB4-9648-4BBC-9A91-912CD8B59D9C}" presName="horz2" presStyleCnt="0"/>
      <dgm:spPr/>
    </dgm:pt>
    <dgm:pt modelId="{29E3F62B-BB2F-45BC-8CD6-8D14F177C879}" type="pres">
      <dgm:prSet presAssocID="{557F5AB4-9648-4BBC-9A91-912CD8B59D9C}" presName="horzSpace2" presStyleCnt="0"/>
      <dgm:spPr/>
    </dgm:pt>
    <dgm:pt modelId="{96E5868C-2B1C-4B72-B1F5-C47C71D7D08F}" type="pres">
      <dgm:prSet presAssocID="{557F5AB4-9648-4BBC-9A91-912CD8B59D9C}" presName="tx2" presStyleLbl="revTx" presStyleIdx="10" presStyleCnt="11" custScaleY="64946"/>
      <dgm:spPr/>
    </dgm:pt>
    <dgm:pt modelId="{2734D72D-3CC2-4579-82FC-E2FA012ED7DF}" type="pres">
      <dgm:prSet presAssocID="{557F5AB4-9648-4BBC-9A91-912CD8B59D9C}" presName="vert2" presStyleCnt="0"/>
      <dgm:spPr/>
    </dgm:pt>
    <dgm:pt modelId="{C9A5989F-1D9F-42AB-8D54-A0DAE1E351EA}" type="pres">
      <dgm:prSet presAssocID="{557F5AB4-9648-4BBC-9A91-912CD8B59D9C}" presName="thinLine2b" presStyleLbl="callout" presStyleIdx="7" presStyleCnt="8"/>
      <dgm:spPr/>
    </dgm:pt>
    <dgm:pt modelId="{A8CE7A45-6BCA-4EA4-A312-63FE6A057D79}" type="pres">
      <dgm:prSet presAssocID="{557F5AB4-9648-4BBC-9A91-912CD8B59D9C}" presName="vertSpace2b" presStyleCnt="0"/>
      <dgm:spPr/>
    </dgm:pt>
  </dgm:ptLst>
  <dgm:cxnLst>
    <dgm:cxn modelId="{B4C88901-57C0-4E3E-8511-9283C013C291}" srcId="{F585CF86-6E6C-4B06-BEFD-847E2AE2BD3B}" destId="{4F7D4930-8944-435A-ACAF-1C7B1F3E3BD1}" srcOrd="1" destOrd="0" parTransId="{127E8602-57EF-4E1D-9998-56042B03B808}" sibTransId="{B6289AFB-3071-40D4-9AB0-9575DD54C181}"/>
    <dgm:cxn modelId="{FBAAC520-C3C9-4E6E-94A0-8AF2AB57019F}" type="presOf" srcId="{CD381A4F-9C85-462D-B3B7-14FD73184BA8}" destId="{595A9FBE-F9B8-4EF1-A65B-6ED7D579E029}" srcOrd="0" destOrd="0" presId="urn:microsoft.com/office/officeart/2008/layout/LinedList"/>
    <dgm:cxn modelId="{BECE4C21-A95E-4AAC-A9AD-1C393449C349}" type="presOf" srcId="{D17FAD87-1572-41C8-B8C7-7399A5DEF400}" destId="{7BE7A4F6-6EE4-42A2-B986-E90AD08D8FD0}" srcOrd="0" destOrd="0" presId="urn:microsoft.com/office/officeart/2008/layout/LinedList"/>
    <dgm:cxn modelId="{6FBB562F-127E-4529-9411-E6DDC99241B2}" type="presOf" srcId="{FA78F008-64AF-44FB-B2A9-35E1368B7797}" destId="{D8F012A7-17CC-4B38-8951-32081032FC3E}" srcOrd="0" destOrd="0" presId="urn:microsoft.com/office/officeart/2008/layout/LinedList"/>
    <dgm:cxn modelId="{2B96B52F-7008-4B90-B0FA-EEB73730EC42}" type="presOf" srcId="{8EABC6BB-0843-4DFC-8900-98FC50FFA931}" destId="{48B75627-C075-42E5-9312-931BF2A6050C}" srcOrd="0" destOrd="0" presId="urn:microsoft.com/office/officeart/2008/layout/LinedList"/>
    <dgm:cxn modelId="{E8B36640-3FB7-410E-96AA-2C87936085A4}" type="presOf" srcId="{F585CF86-6E6C-4B06-BEFD-847E2AE2BD3B}" destId="{EDC2EDC7-D5F1-48A6-AEA6-B9876F13ED5A}" srcOrd="0" destOrd="0" presId="urn:microsoft.com/office/officeart/2008/layout/LinedList"/>
    <dgm:cxn modelId="{0049D95B-EE89-48E5-BBBD-EC17ECC68818}" type="presOf" srcId="{663A0867-905D-4D80-9A21-A40966DB41AF}" destId="{0990F9B3-4530-46FB-8237-41E9442FFA73}" srcOrd="0" destOrd="0" presId="urn:microsoft.com/office/officeart/2008/layout/LinedList"/>
    <dgm:cxn modelId="{F802055C-A879-447D-A2FD-7F515D53FAF3}" srcId="{F585CF86-6E6C-4B06-BEFD-847E2AE2BD3B}" destId="{8EABC6BB-0843-4DFC-8900-98FC50FFA931}" srcOrd="0" destOrd="0" parTransId="{41B39C05-F9BC-426F-91BF-483060DB8E19}" sibTransId="{DFB53C7F-2437-48CE-A128-CEAD3A002B89}"/>
    <dgm:cxn modelId="{D2688A4D-AE8A-4CA6-842F-B30C1C4118F5}" type="presOf" srcId="{927E8BE6-45A2-42BA-85A2-C6F187A8587F}" destId="{5E377982-747D-4ACE-AAFD-E6DEB880F34A}" srcOrd="0" destOrd="0" presId="urn:microsoft.com/office/officeart/2008/layout/LinedList"/>
    <dgm:cxn modelId="{97135779-CF53-4580-8A9A-CF389A253F78}" srcId="{D17FAD87-1572-41C8-B8C7-7399A5DEF400}" destId="{0C104087-FB83-471D-B1CD-91EE4B1E85E1}" srcOrd="2" destOrd="0" parTransId="{640358E3-3C33-4F80-BD02-83FF975FB95E}" sibTransId="{4B3944E3-D897-4172-A542-429FFFB3A727}"/>
    <dgm:cxn modelId="{21D2207D-97E1-404C-9F8E-21765D5CB44E}" srcId="{927E8BE6-45A2-42BA-85A2-C6F187A8587F}" destId="{FA78F008-64AF-44FB-B2A9-35E1368B7797}" srcOrd="2" destOrd="0" parTransId="{AB49AFC5-1530-4C4E-B851-CB50C475D977}" sibTransId="{C7232D68-7073-4597-9865-892ED23197F3}"/>
    <dgm:cxn modelId="{CE98247F-9C32-40C3-835B-86B39C9F14A2}" type="presOf" srcId="{7FAA13B7-46E9-4ED6-9258-55B10DC59A77}" destId="{4B65C4FA-BF23-4960-8F68-27CA5ED300C8}" srcOrd="0" destOrd="0" presId="urn:microsoft.com/office/officeart/2008/layout/LinedList"/>
    <dgm:cxn modelId="{7F697C94-7258-4586-B9A1-7103C91F8C68}" type="presOf" srcId="{4F7D4930-8944-435A-ACAF-1C7B1F3E3BD1}" destId="{F563CABD-1701-4A8A-9E0D-3727E6A321BF}" srcOrd="0" destOrd="0" presId="urn:microsoft.com/office/officeart/2008/layout/LinedList"/>
    <dgm:cxn modelId="{4DEC55A5-CFFF-40AD-B3C0-D80275CEA258}" srcId="{927E8BE6-45A2-42BA-85A2-C6F187A8587F}" destId="{D17FAD87-1572-41C8-B8C7-7399A5DEF400}" srcOrd="0" destOrd="0" parTransId="{17FD568D-1B09-4554-80B9-1152BB58EA7F}" sibTransId="{C0A556C2-FC2D-41B7-8965-87448E2CB406}"/>
    <dgm:cxn modelId="{2C1632AD-E5A6-4214-BD11-ECBEB247D755}" srcId="{FA78F008-64AF-44FB-B2A9-35E1368B7797}" destId="{557F5AB4-9648-4BBC-9A91-912CD8B59D9C}" srcOrd="1" destOrd="0" parTransId="{90D3988D-7399-4687-B59F-5EFA109E0BA2}" sibTransId="{3661BFC1-780A-4BBA-81BF-6B6C8941E2E2}"/>
    <dgm:cxn modelId="{2F1ADABC-A458-4D59-9713-236A6EE07B79}" srcId="{FA78F008-64AF-44FB-B2A9-35E1368B7797}" destId="{22BC2827-CA3C-4600-8BB9-4882531820A3}" srcOrd="0" destOrd="0" parTransId="{FEBD0443-9D2B-4EEF-991C-3DC254C21862}" sibTransId="{CF89DE11-366B-48AF-B364-0806BB7D2C75}"/>
    <dgm:cxn modelId="{1EB2E2BC-DB8B-496E-955F-8B0C30E7D63D}" srcId="{F585CF86-6E6C-4B06-BEFD-847E2AE2BD3B}" destId="{663A0867-905D-4D80-9A21-A40966DB41AF}" srcOrd="2" destOrd="0" parTransId="{21D71AAB-635A-4C7C-9B17-E06F82658E09}" sibTransId="{B0E7FBCB-E9F9-4D1E-A53F-987142BBF9EE}"/>
    <dgm:cxn modelId="{4CD15CC4-C082-48EE-9895-BC10942AE97C}" type="presOf" srcId="{0C104087-FB83-471D-B1CD-91EE4B1E85E1}" destId="{ED4C9B23-5C9B-456F-A3F6-0152BDFCBF7D}" srcOrd="0" destOrd="0" presId="urn:microsoft.com/office/officeart/2008/layout/LinedList"/>
    <dgm:cxn modelId="{AE177EC9-7A7D-4140-B91D-B887898558F9}" srcId="{D17FAD87-1572-41C8-B8C7-7399A5DEF400}" destId="{7FAA13B7-46E9-4ED6-9258-55B10DC59A77}" srcOrd="1" destOrd="0" parTransId="{C98C9773-4C0E-4E12-946A-60B541B77930}" sibTransId="{1CF6D199-8B29-4D29-90DB-8AF34565C705}"/>
    <dgm:cxn modelId="{97F971D2-6EB3-4846-A6EC-EC3F1D7B7BC7}" type="presOf" srcId="{22BC2827-CA3C-4600-8BB9-4882531820A3}" destId="{820A6125-6730-4A0B-961B-612AC64E5E4D}" srcOrd="0" destOrd="0" presId="urn:microsoft.com/office/officeart/2008/layout/LinedList"/>
    <dgm:cxn modelId="{1AEB8ED3-A83D-46A7-AB0C-000F7A6532D0}" type="presOf" srcId="{557F5AB4-9648-4BBC-9A91-912CD8B59D9C}" destId="{96E5868C-2B1C-4B72-B1F5-C47C71D7D08F}" srcOrd="0" destOrd="0" presId="urn:microsoft.com/office/officeart/2008/layout/LinedList"/>
    <dgm:cxn modelId="{A9A424D9-1DA1-48EF-819B-7632A72E1464}" srcId="{D17FAD87-1572-41C8-B8C7-7399A5DEF400}" destId="{CD381A4F-9C85-462D-B3B7-14FD73184BA8}" srcOrd="0" destOrd="0" parTransId="{F425E45A-FAE4-484D-A9AF-F9A9CCECB1BE}" sibTransId="{C9454F15-834C-4957-855D-F9212FD30816}"/>
    <dgm:cxn modelId="{C893EDDF-7C66-435C-8E27-DE30E3F3EAC5}" srcId="{927E8BE6-45A2-42BA-85A2-C6F187A8587F}" destId="{F585CF86-6E6C-4B06-BEFD-847E2AE2BD3B}" srcOrd="1" destOrd="0" parTransId="{3B8B8DF6-082F-48D3-85C9-10238F780EAD}" sibTransId="{94374627-1E86-4FDE-AF04-A3597E1D6B8E}"/>
    <dgm:cxn modelId="{AE8B2F1C-D456-4B74-9D62-8F6A3C59CEDC}" type="presParOf" srcId="{5E377982-747D-4ACE-AAFD-E6DEB880F34A}" destId="{99B503CF-0A8E-47FF-AF9D-5218CD177E4F}" srcOrd="0" destOrd="0" presId="urn:microsoft.com/office/officeart/2008/layout/LinedList"/>
    <dgm:cxn modelId="{92BB7C0E-336F-4BCB-A74F-75257BB99ECC}" type="presParOf" srcId="{5E377982-747D-4ACE-AAFD-E6DEB880F34A}" destId="{FB102251-8245-4FDC-BDC2-3EA40EE1F3AD}" srcOrd="1" destOrd="0" presId="urn:microsoft.com/office/officeart/2008/layout/LinedList"/>
    <dgm:cxn modelId="{DE2A5582-89F9-4A5B-A105-521B589C9168}" type="presParOf" srcId="{FB102251-8245-4FDC-BDC2-3EA40EE1F3AD}" destId="{7BE7A4F6-6EE4-42A2-B986-E90AD08D8FD0}" srcOrd="0" destOrd="0" presId="urn:microsoft.com/office/officeart/2008/layout/LinedList"/>
    <dgm:cxn modelId="{62E3D412-C3ED-45CF-8507-43C0680DBF80}" type="presParOf" srcId="{FB102251-8245-4FDC-BDC2-3EA40EE1F3AD}" destId="{BC050C89-C80F-4B36-89B2-AE9745F824C5}" srcOrd="1" destOrd="0" presId="urn:microsoft.com/office/officeart/2008/layout/LinedList"/>
    <dgm:cxn modelId="{F800013E-C996-4C79-B237-8134A5BCAEE7}" type="presParOf" srcId="{BC050C89-C80F-4B36-89B2-AE9745F824C5}" destId="{BA89C2B7-0A43-4262-9C46-06ED87BD9865}" srcOrd="0" destOrd="0" presId="urn:microsoft.com/office/officeart/2008/layout/LinedList"/>
    <dgm:cxn modelId="{EB9A7D16-5DAB-4F55-B8C5-2F7254720AAA}" type="presParOf" srcId="{BC050C89-C80F-4B36-89B2-AE9745F824C5}" destId="{D83EA45C-ACA2-4597-850E-DD5750DD3DC6}" srcOrd="1" destOrd="0" presId="urn:microsoft.com/office/officeart/2008/layout/LinedList"/>
    <dgm:cxn modelId="{5B799D5E-9A6C-467A-ABA0-CD008D367AE7}" type="presParOf" srcId="{D83EA45C-ACA2-4597-850E-DD5750DD3DC6}" destId="{57548081-65E8-46F6-A750-CBFAC1A2E98A}" srcOrd="0" destOrd="0" presId="urn:microsoft.com/office/officeart/2008/layout/LinedList"/>
    <dgm:cxn modelId="{9EEE3934-17E5-4FF4-BAC0-9164DF6AD6F3}" type="presParOf" srcId="{D83EA45C-ACA2-4597-850E-DD5750DD3DC6}" destId="{595A9FBE-F9B8-4EF1-A65B-6ED7D579E029}" srcOrd="1" destOrd="0" presId="urn:microsoft.com/office/officeart/2008/layout/LinedList"/>
    <dgm:cxn modelId="{78E9E3D9-31B2-458D-97A4-E88934F263C0}" type="presParOf" srcId="{D83EA45C-ACA2-4597-850E-DD5750DD3DC6}" destId="{328C5EDF-140A-473C-8662-5DBE318342CA}" srcOrd="2" destOrd="0" presId="urn:microsoft.com/office/officeart/2008/layout/LinedList"/>
    <dgm:cxn modelId="{2C1B9AA5-F87F-41FA-AD65-A650AF58856C}" type="presParOf" srcId="{BC050C89-C80F-4B36-89B2-AE9745F824C5}" destId="{A79CC103-5625-4531-A5ED-2C01455D189A}" srcOrd="2" destOrd="0" presId="urn:microsoft.com/office/officeart/2008/layout/LinedList"/>
    <dgm:cxn modelId="{1B004C56-3A65-461C-8764-F221DA453E08}" type="presParOf" srcId="{BC050C89-C80F-4B36-89B2-AE9745F824C5}" destId="{337C725C-9A01-4188-9B67-510ADB8373D8}" srcOrd="3" destOrd="0" presId="urn:microsoft.com/office/officeart/2008/layout/LinedList"/>
    <dgm:cxn modelId="{1D37C0B2-0334-44D9-859F-60912C8AEBFB}" type="presParOf" srcId="{BC050C89-C80F-4B36-89B2-AE9745F824C5}" destId="{F7661ADD-9816-4251-A73B-B6F8A4A65CC1}" srcOrd="4" destOrd="0" presId="urn:microsoft.com/office/officeart/2008/layout/LinedList"/>
    <dgm:cxn modelId="{4CE5FE32-E3F9-4657-8350-5B2DB1B125F6}" type="presParOf" srcId="{F7661ADD-9816-4251-A73B-B6F8A4A65CC1}" destId="{E0AE8C2E-5096-4381-8EAF-646517965BDA}" srcOrd="0" destOrd="0" presId="urn:microsoft.com/office/officeart/2008/layout/LinedList"/>
    <dgm:cxn modelId="{FAFD15BF-FE86-4C30-8B98-ABFDEEBEDFC0}" type="presParOf" srcId="{F7661ADD-9816-4251-A73B-B6F8A4A65CC1}" destId="{4B65C4FA-BF23-4960-8F68-27CA5ED300C8}" srcOrd="1" destOrd="0" presId="urn:microsoft.com/office/officeart/2008/layout/LinedList"/>
    <dgm:cxn modelId="{560DFB62-8EB3-42F3-A6E6-C9B8CAF27DFA}" type="presParOf" srcId="{F7661ADD-9816-4251-A73B-B6F8A4A65CC1}" destId="{FFFA78F7-E93D-4FC3-94B1-26FF4531ED03}" srcOrd="2" destOrd="0" presId="urn:microsoft.com/office/officeart/2008/layout/LinedList"/>
    <dgm:cxn modelId="{262DE412-D822-4606-93E3-36021B43B9BB}" type="presParOf" srcId="{BC050C89-C80F-4B36-89B2-AE9745F824C5}" destId="{A9F9A420-6093-4B0D-86A9-F799C5DFF6F0}" srcOrd="5" destOrd="0" presId="urn:microsoft.com/office/officeart/2008/layout/LinedList"/>
    <dgm:cxn modelId="{3E94C47E-8E52-4952-97DA-FF5F1563BF11}" type="presParOf" srcId="{BC050C89-C80F-4B36-89B2-AE9745F824C5}" destId="{0C76EE98-3272-42F6-AA94-5DC19B72F6A9}" srcOrd="6" destOrd="0" presId="urn:microsoft.com/office/officeart/2008/layout/LinedList"/>
    <dgm:cxn modelId="{A82C4E9B-62C3-4026-80B4-F8A598F48928}" type="presParOf" srcId="{BC050C89-C80F-4B36-89B2-AE9745F824C5}" destId="{10D59274-FCE3-4633-A536-524E77D93E8B}" srcOrd="7" destOrd="0" presId="urn:microsoft.com/office/officeart/2008/layout/LinedList"/>
    <dgm:cxn modelId="{6B01FA07-3932-451D-AFFB-88C662BF0A84}" type="presParOf" srcId="{10D59274-FCE3-4633-A536-524E77D93E8B}" destId="{C4B2EC09-0F85-4955-B716-78221BDC41D2}" srcOrd="0" destOrd="0" presId="urn:microsoft.com/office/officeart/2008/layout/LinedList"/>
    <dgm:cxn modelId="{843DF016-7E8B-4B33-86DA-DECD05C20B4C}" type="presParOf" srcId="{10D59274-FCE3-4633-A536-524E77D93E8B}" destId="{ED4C9B23-5C9B-456F-A3F6-0152BDFCBF7D}" srcOrd="1" destOrd="0" presId="urn:microsoft.com/office/officeart/2008/layout/LinedList"/>
    <dgm:cxn modelId="{82204B78-7E55-4524-A1E4-D5E5C6D32F5D}" type="presParOf" srcId="{10D59274-FCE3-4633-A536-524E77D93E8B}" destId="{2639707A-0CB5-44CB-BA40-64EF5043FB61}" srcOrd="2" destOrd="0" presId="urn:microsoft.com/office/officeart/2008/layout/LinedList"/>
    <dgm:cxn modelId="{8604D512-0DE6-4821-8786-3D0C0F72E3BF}" type="presParOf" srcId="{BC050C89-C80F-4B36-89B2-AE9745F824C5}" destId="{EAD87B06-9E67-4DD8-A129-0369AEF6193D}" srcOrd="8" destOrd="0" presId="urn:microsoft.com/office/officeart/2008/layout/LinedList"/>
    <dgm:cxn modelId="{F48C34E5-54D8-434F-809B-EB58D94F9E4C}" type="presParOf" srcId="{BC050C89-C80F-4B36-89B2-AE9745F824C5}" destId="{F771E0C2-F923-417D-B30F-3D342EBE6AEE}" srcOrd="9" destOrd="0" presId="urn:microsoft.com/office/officeart/2008/layout/LinedList"/>
    <dgm:cxn modelId="{B59B388C-8A33-428C-8068-48B6899F7835}" type="presParOf" srcId="{5E377982-747D-4ACE-AAFD-E6DEB880F34A}" destId="{D79B84C2-B269-4315-A601-6778F76F97D2}" srcOrd="2" destOrd="0" presId="urn:microsoft.com/office/officeart/2008/layout/LinedList"/>
    <dgm:cxn modelId="{03187B02-A00D-4FEC-945E-8D2FB2CF7433}" type="presParOf" srcId="{5E377982-747D-4ACE-AAFD-E6DEB880F34A}" destId="{088298FD-3F47-494C-A5FC-2B92FC7D0455}" srcOrd="3" destOrd="0" presId="urn:microsoft.com/office/officeart/2008/layout/LinedList"/>
    <dgm:cxn modelId="{BBC19D15-2F88-416B-99CF-63B904993C90}" type="presParOf" srcId="{088298FD-3F47-494C-A5FC-2B92FC7D0455}" destId="{EDC2EDC7-D5F1-48A6-AEA6-B9876F13ED5A}" srcOrd="0" destOrd="0" presId="urn:microsoft.com/office/officeart/2008/layout/LinedList"/>
    <dgm:cxn modelId="{9A1FE721-023D-495A-8738-7F154F1A3D53}" type="presParOf" srcId="{088298FD-3F47-494C-A5FC-2B92FC7D0455}" destId="{596918E1-A958-4EA3-8D2E-D9FFE12B1CFD}" srcOrd="1" destOrd="0" presId="urn:microsoft.com/office/officeart/2008/layout/LinedList"/>
    <dgm:cxn modelId="{112A6623-2F4C-461B-8031-8F10D0A8D0A4}" type="presParOf" srcId="{596918E1-A958-4EA3-8D2E-D9FFE12B1CFD}" destId="{3780B9DC-9836-461B-91F0-49587D6F5287}" srcOrd="0" destOrd="0" presId="urn:microsoft.com/office/officeart/2008/layout/LinedList"/>
    <dgm:cxn modelId="{D675D987-46F1-4838-B91C-A0B07081D167}" type="presParOf" srcId="{596918E1-A958-4EA3-8D2E-D9FFE12B1CFD}" destId="{0D560FE5-84A0-4950-A7B3-EABA718B83C8}" srcOrd="1" destOrd="0" presId="urn:microsoft.com/office/officeart/2008/layout/LinedList"/>
    <dgm:cxn modelId="{A856DB7B-A232-4DCA-8A16-79E24D3AA885}" type="presParOf" srcId="{0D560FE5-84A0-4950-A7B3-EABA718B83C8}" destId="{35FD19BC-9C6E-408D-8236-9D5AB3DB96B4}" srcOrd="0" destOrd="0" presId="urn:microsoft.com/office/officeart/2008/layout/LinedList"/>
    <dgm:cxn modelId="{5DBF133A-47F7-4A13-8BFF-DA2D30647285}" type="presParOf" srcId="{0D560FE5-84A0-4950-A7B3-EABA718B83C8}" destId="{48B75627-C075-42E5-9312-931BF2A6050C}" srcOrd="1" destOrd="0" presId="urn:microsoft.com/office/officeart/2008/layout/LinedList"/>
    <dgm:cxn modelId="{9766ADD3-449C-400A-BA4D-E7E68761BC1D}" type="presParOf" srcId="{0D560FE5-84A0-4950-A7B3-EABA718B83C8}" destId="{C310C4E2-A5EE-4E77-ACAB-C64ABB1A35BF}" srcOrd="2" destOrd="0" presId="urn:microsoft.com/office/officeart/2008/layout/LinedList"/>
    <dgm:cxn modelId="{BC279123-347A-4858-9490-1B339D5BBE07}" type="presParOf" srcId="{596918E1-A958-4EA3-8D2E-D9FFE12B1CFD}" destId="{019DC743-497E-458D-AE3A-BEC1F083D648}" srcOrd="2" destOrd="0" presId="urn:microsoft.com/office/officeart/2008/layout/LinedList"/>
    <dgm:cxn modelId="{CF224885-0945-4B5A-BDBE-E11278F28F00}" type="presParOf" srcId="{596918E1-A958-4EA3-8D2E-D9FFE12B1CFD}" destId="{E7FEC9B9-3CBC-4074-8115-E1AFA8908D24}" srcOrd="3" destOrd="0" presId="urn:microsoft.com/office/officeart/2008/layout/LinedList"/>
    <dgm:cxn modelId="{7CB669E2-E7A9-43E5-992D-886FB9E91463}" type="presParOf" srcId="{596918E1-A958-4EA3-8D2E-D9FFE12B1CFD}" destId="{E491DE84-F443-4F7B-81BE-B20515C2CB94}" srcOrd="4" destOrd="0" presId="urn:microsoft.com/office/officeart/2008/layout/LinedList"/>
    <dgm:cxn modelId="{36D73012-2BC4-425A-9D97-E35FDD2CFB7B}" type="presParOf" srcId="{E491DE84-F443-4F7B-81BE-B20515C2CB94}" destId="{E1FD7488-1FB4-446E-9E15-EBACBE3E039A}" srcOrd="0" destOrd="0" presId="urn:microsoft.com/office/officeart/2008/layout/LinedList"/>
    <dgm:cxn modelId="{FCAF07A9-9688-462D-B9E8-AB3C463AA8D4}" type="presParOf" srcId="{E491DE84-F443-4F7B-81BE-B20515C2CB94}" destId="{F563CABD-1701-4A8A-9E0D-3727E6A321BF}" srcOrd="1" destOrd="0" presId="urn:microsoft.com/office/officeart/2008/layout/LinedList"/>
    <dgm:cxn modelId="{3DD54718-1B4A-48CF-830E-B964C39DAB13}" type="presParOf" srcId="{E491DE84-F443-4F7B-81BE-B20515C2CB94}" destId="{25E54B8B-A064-4900-AD2B-E59524587857}" srcOrd="2" destOrd="0" presId="urn:microsoft.com/office/officeart/2008/layout/LinedList"/>
    <dgm:cxn modelId="{F1501358-9742-499B-87C3-C09248DDE030}" type="presParOf" srcId="{596918E1-A958-4EA3-8D2E-D9FFE12B1CFD}" destId="{0CC3053F-3CED-45EA-B798-2E65DD020F88}" srcOrd="5" destOrd="0" presId="urn:microsoft.com/office/officeart/2008/layout/LinedList"/>
    <dgm:cxn modelId="{664E7EFB-D8E9-4544-A695-F97186FB534D}" type="presParOf" srcId="{596918E1-A958-4EA3-8D2E-D9FFE12B1CFD}" destId="{B8224E58-1D96-466A-A0CF-6F8AEA8E5D43}" srcOrd="6" destOrd="0" presId="urn:microsoft.com/office/officeart/2008/layout/LinedList"/>
    <dgm:cxn modelId="{0B89C9CC-4359-460D-BE93-53514461ACB4}" type="presParOf" srcId="{596918E1-A958-4EA3-8D2E-D9FFE12B1CFD}" destId="{CA70DBFA-7CA8-44EE-BC2F-DD056C39D425}" srcOrd="7" destOrd="0" presId="urn:microsoft.com/office/officeart/2008/layout/LinedList"/>
    <dgm:cxn modelId="{3AEEC7E4-3F3E-468A-9267-3FF842753D87}" type="presParOf" srcId="{CA70DBFA-7CA8-44EE-BC2F-DD056C39D425}" destId="{63410868-530D-4864-A1A1-0AFAA738E949}" srcOrd="0" destOrd="0" presId="urn:microsoft.com/office/officeart/2008/layout/LinedList"/>
    <dgm:cxn modelId="{762A512A-3F6F-4137-B9F9-BF1218FFD41A}" type="presParOf" srcId="{CA70DBFA-7CA8-44EE-BC2F-DD056C39D425}" destId="{0990F9B3-4530-46FB-8237-41E9442FFA73}" srcOrd="1" destOrd="0" presId="urn:microsoft.com/office/officeart/2008/layout/LinedList"/>
    <dgm:cxn modelId="{653AE68D-3C45-444C-9250-8360BBCC682E}" type="presParOf" srcId="{CA70DBFA-7CA8-44EE-BC2F-DD056C39D425}" destId="{35049E48-4C18-49BD-A446-580527B8E9A8}" srcOrd="2" destOrd="0" presId="urn:microsoft.com/office/officeart/2008/layout/LinedList"/>
    <dgm:cxn modelId="{567F74ED-CB3A-4775-8B88-B2806981E3BC}" type="presParOf" srcId="{596918E1-A958-4EA3-8D2E-D9FFE12B1CFD}" destId="{9C2E46B0-EBD5-4BA7-B880-C39401B0E5A6}" srcOrd="8" destOrd="0" presId="urn:microsoft.com/office/officeart/2008/layout/LinedList"/>
    <dgm:cxn modelId="{0FB04435-0127-4BAD-B35B-359EE5DDEE0F}" type="presParOf" srcId="{596918E1-A958-4EA3-8D2E-D9FFE12B1CFD}" destId="{AE68886B-CD3E-444A-BFA5-034A9EA885C4}" srcOrd="9" destOrd="0" presId="urn:microsoft.com/office/officeart/2008/layout/LinedList"/>
    <dgm:cxn modelId="{7D866ECB-A6E7-4022-B211-24ABD6F012BF}" type="presParOf" srcId="{5E377982-747D-4ACE-AAFD-E6DEB880F34A}" destId="{B858B209-CA10-40D7-AF5D-13F5E4088C89}" srcOrd="4" destOrd="0" presId="urn:microsoft.com/office/officeart/2008/layout/LinedList"/>
    <dgm:cxn modelId="{E6FABE1E-1559-4DD2-8C08-70A621F1CBD7}" type="presParOf" srcId="{5E377982-747D-4ACE-AAFD-E6DEB880F34A}" destId="{F3ED8B9A-573A-44D7-A0A0-10233FCC53C4}" srcOrd="5" destOrd="0" presId="urn:microsoft.com/office/officeart/2008/layout/LinedList"/>
    <dgm:cxn modelId="{3EFB3B3A-283C-4C25-B5B1-7C9CD7FBE60C}" type="presParOf" srcId="{F3ED8B9A-573A-44D7-A0A0-10233FCC53C4}" destId="{D8F012A7-17CC-4B38-8951-32081032FC3E}" srcOrd="0" destOrd="0" presId="urn:microsoft.com/office/officeart/2008/layout/LinedList"/>
    <dgm:cxn modelId="{E7D974F8-3436-4B3E-A314-ED89B3E38D3A}" type="presParOf" srcId="{F3ED8B9A-573A-44D7-A0A0-10233FCC53C4}" destId="{5C51EA3A-43A9-4C73-8476-8DD4E304FC20}" srcOrd="1" destOrd="0" presId="urn:microsoft.com/office/officeart/2008/layout/LinedList"/>
    <dgm:cxn modelId="{94B9EFB1-41E8-48CF-8558-022D3BC15051}" type="presParOf" srcId="{5C51EA3A-43A9-4C73-8476-8DD4E304FC20}" destId="{C592DC08-87EF-44E9-A794-C68A91CEBF72}" srcOrd="0" destOrd="0" presId="urn:microsoft.com/office/officeart/2008/layout/LinedList"/>
    <dgm:cxn modelId="{BBF8F627-1710-4DB3-9BEF-0644CFAB2BFD}" type="presParOf" srcId="{5C51EA3A-43A9-4C73-8476-8DD4E304FC20}" destId="{7A69490A-5CD0-4879-99F7-139DEB938A16}" srcOrd="1" destOrd="0" presId="urn:microsoft.com/office/officeart/2008/layout/LinedList"/>
    <dgm:cxn modelId="{19E4D963-7574-45D7-9031-91D6D2862777}" type="presParOf" srcId="{7A69490A-5CD0-4879-99F7-139DEB938A16}" destId="{B06CF331-2D39-4E44-8E51-C7490A4B56E0}" srcOrd="0" destOrd="0" presId="urn:microsoft.com/office/officeart/2008/layout/LinedList"/>
    <dgm:cxn modelId="{F13F357E-87B7-4EAB-917F-B09471875C0E}" type="presParOf" srcId="{7A69490A-5CD0-4879-99F7-139DEB938A16}" destId="{820A6125-6730-4A0B-961B-612AC64E5E4D}" srcOrd="1" destOrd="0" presId="urn:microsoft.com/office/officeart/2008/layout/LinedList"/>
    <dgm:cxn modelId="{F042A13E-B7AB-44D0-B854-8849ED7644B0}" type="presParOf" srcId="{7A69490A-5CD0-4879-99F7-139DEB938A16}" destId="{E14DFD3F-C12A-4FC3-AF9F-F0D1DADE4453}" srcOrd="2" destOrd="0" presId="urn:microsoft.com/office/officeart/2008/layout/LinedList"/>
    <dgm:cxn modelId="{B6B01A94-F7BF-45A0-8113-F9CA661E6131}" type="presParOf" srcId="{5C51EA3A-43A9-4C73-8476-8DD4E304FC20}" destId="{69C03E88-E342-4F13-9EB6-D377A8D37964}" srcOrd="2" destOrd="0" presId="urn:microsoft.com/office/officeart/2008/layout/LinedList"/>
    <dgm:cxn modelId="{C82BBEF0-9F55-4A67-A760-7A0FF438EC77}" type="presParOf" srcId="{5C51EA3A-43A9-4C73-8476-8DD4E304FC20}" destId="{FA83D4CF-0DD8-4188-A886-D9C1F853D590}" srcOrd="3" destOrd="0" presId="urn:microsoft.com/office/officeart/2008/layout/LinedList"/>
    <dgm:cxn modelId="{7EAD2366-3094-44B0-901C-839390C63AB4}" type="presParOf" srcId="{5C51EA3A-43A9-4C73-8476-8DD4E304FC20}" destId="{954DDC98-1848-471C-A34F-C625420C2F27}" srcOrd="4" destOrd="0" presId="urn:microsoft.com/office/officeart/2008/layout/LinedList"/>
    <dgm:cxn modelId="{3ECF8655-C352-4E20-BDE3-9FFCA5E201FC}" type="presParOf" srcId="{954DDC98-1848-471C-A34F-C625420C2F27}" destId="{29E3F62B-BB2F-45BC-8CD6-8D14F177C879}" srcOrd="0" destOrd="0" presId="urn:microsoft.com/office/officeart/2008/layout/LinedList"/>
    <dgm:cxn modelId="{F26542DC-E6AC-4FF3-9D3D-8FDA7FE1EE6F}" type="presParOf" srcId="{954DDC98-1848-471C-A34F-C625420C2F27}" destId="{96E5868C-2B1C-4B72-B1F5-C47C71D7D08F}" srcOrd="1" destOrd="0" presId="urn:microsoft.com/office/officeart/2008/layout/LinedList"/>
    <dgm:cxn modelId="{2AA2167F-8513-4073-AD26-3CAD6F4BEA10}" type="presParOf" srcId="{954DDC98-1848-471C-A34F-C625420C2F27}" destId="{2734D72D-3CC2-4579-82FC-E2FA012ED7DF}" srcOrd="2" destOrd="0" presId="urn:microsoft.com/office/officeart/2008/layout/LinedList"/>
    <dgm:cxn modelId="{0739F125-6505-412C-AD80-72CC97AFD91E}" type="presParOf" srcId="{5C51EA3A-43A9-4C73-8476-8DD4E304FC20}" destId="{C9A5989F-1D9F-42AB-8D54-A0DAE1E351EA}" srcOrd="5" destOrd="0" presId="urn:microsoft.com/office/officeart/2008/layout/LinedList"/>
    <dgm:cxn modelId="{5CC3C66B-E05E-482B-8378-8424CF8D1608}" type="presParOf" srcId="{5C51EA3A-43A9-4C73-8476-8DD4E304FC20}" destId="{A8CE7A45-6BCA-4EA4-A312-63FE6A057D79}"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4042BE-E7EB-45BF-BF1A-F2B4D258440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9E8E0AA-F9B3-4607-8CE7-448CFDDD457F}">
      <dgm:prSet custT="1"/>
      <dgm:spPr/>
      <dgm:t>
        <a:bodyPr/>
        <a:lstStyle/>
        <a:p>
          <a:pPr rtl="0"/>
          <a:r>
            <a:rPr lang="en-US" sz="2000" dirty="0"/>
            <a:t>Review current state </a:t>
          </a:r>
        </a:p>
      </dgm:t>
    </dgm:pt>
    <dgm:pt modelId="{901057BC-795D-4F66-BADA-DCB429C0AFDD}" type="parTrans" cxnId="{3CC5BA11-BD73-4027-A146-539A0C427D26}">
      <dgm:prSet/>
      <dgm:spPr/>
      <dgm:t>
        <a:bodyPr/>
        <a:lstStyle/>
        <a:p>
          <a:endParaRPr lang="en-US"/>
        </a:p>
      </dgm:t>
    </dgm:pt>
    <dgm:pt modelId="{65AF02DC-7EDB-4B8F-AAC0-65B485E7A303}" type="sibTrans" cxnId="{3CC5BA11-BD73-4027-A146-539A0C427D26}">
      <dgm:prSet/>
      <dgm:spPr/>
      <dgm:t>
        <a:bodyPr/>
        <a:lstStyle/>
        <a:p>
          <a:endParaRPr lang="en-US"/>
        </a:p>
      </dgm:t>
    </dgm:pt>
    <dgm:pt modelId="{AA52AB41-A92D-41C7-A84C-92D4AE65A959}">
      <dgm:prSet custT="1"/>
      <dgm:spPr/>
      <dgm:t>
        <a:bodyPr/>
        <a:lstStyle/>
        <a:p>
          <a:pPr rtl="0"/>
          <a:r>
            <a:rPr lang="en-US" sz="2000" dirty="0"/>
            <a:t>Educating leaders </a:t>
          </a:r>
        </a:p>
      </dgm:t>
    </dgm:pt>
    <dgm:pt modelId="{178A149D-75BD-4719-B43F-67545A7E01BD}" type="parTrans" cxnId="{CB7806FA-F035-4C7B-BBF8-E1EDFF4A93B7}">
      <dgm:prSet/>
      <dgm:spPr/>
      <dgm:t>
        <a:bodyPr/>
        <a:lstStyle/>
        <a:p>
          <a:endParaRPr lang="en-US"/>
        </a:p>
      </dgm:t>
    </dgm:pt>
    <dgm:pt modelId="{CFDCCF3F-36FE-4480-A901-D3291E3D4508}" type="sibTrans" cxnId="{CB7806FA-F035-4C7B-BBF8-E1EDFF4A93B7}">
      <dgm:prSet/>
      <dgm:spPr/>
      <dgm:t>
        <a:bodyPr/>
        <a:lstStyle/>
        <a:p>
          <a:endParaRPr lang="en-US"/>
        </a:p>
      </dgm:t>
    </dgm:pt>
    <dgm:pt modelId="{EE365811-4F9F-484A-8906-7E18BDFEB23C}">
      <dgm:prSet custT="1"/>
      <dgm:spPr/>
      <dgm:t>
        <a:bodyPr/>
        <a:lstStyle/>
        <a:p>
          <a:pPr rtl="0"/>
          <a:r>
            <a:rPr lang="en-US" sz="2000" dirty="0"/>
            <a:t>Educate clinicians </a:t>
          </a:r>
        </a:p>
      </dgm:t>
    </dgm:pt>
    <dgm:pt modelId="{532A8417-CCC9-477E-9EA6-6A2A910C5F4B}" type="parTrans" cxnId="{B5107D31-510A-4F3D-8A83-75E49B87FCDE}">
      <dgm:prSet/>
      <dgm:spPr/>
      <dgm:t>
        <a:bodyPr/>
        <a:lstStyle/>
        <a:p>
          <a:endParaRPr lang="en-US"/>
        </a:p>
      </dgm:t>
    </dgm:pt>
    <dgm:pt modelId="{2AD0B63D-89E1-48A1-812F-B58CFA79DE87}" type="sibTrans" cxnId="{B5107D31-510A-4F3D-8A83-75E49B87FCDE}">
      <dgm:prSet/>
      <dgm:spPr/>
      <dgm:t>
        <a:bodyPr/>
        <a:lstStyle/>
        <a:p>
          <a:endParaRPr lang="en-US"/>
        </a:p>
      </dgm:t>
    </dgm:pt>
    <dgm:pt modelId="{38DFE582-AAC4-4301-B12B-183B1EA1AB71}">
      <dgm:prSet custT="1"/>
      <dgm:spPr/>
      <dgm:t>
        <a:bodyPr/>
        <a:lstStyle/>
        <a:p>
          <a:pPr rtl="0"/>
          <a:r>
            <a:rPr lang="en-US" sz="2000" dirty="0"/>
            <a:t>Align MIPS program with other quality improvement initiatives </a:t>
          </a:r>
        </a:p>
      </dgm:t>
    </dgm:pt>
    <dgm:pt modelId="{2BD5BA09-3B1F-47E7-8410-F516A485DF5D}" type="parTrans" cxnId="{08A3BA66-A53E-4E5F-A93E-F2D5D985CC64}">
      <dgm:prSet/>
      <dgm:spPr/>
      <dgm:t>
        <a:bodyPr/>
        <a:lstStyle/>
        <a:p>
          <a:endParaRPr lang="en-US"/>
        </a:p>
      </dgm:t>
    </dgm:pt>
    <dgm:pt modelId="{37CC08AD-68DB-4299-97B1-321C8FE82F00}" type="sibTrans" cxnId="{08A3BA66-A53E-4E5F-A93E-F2D5D985CC64}">
      <dgm:prSet/>
      <dgm:spPr/>
      <dgm:t>
        <a:bodyPr/>
        <a:lstStyle/>
        <a:p>
          <a:endParaRPr lang="en-US"/>
        </a:p>
      </dgm:t>
    </dgm:pt>
    <dgm:pt modelId="{CCB583E8-1B13-41B5-925E-4ECC568CBDD9}">
      <dgm:prSet custT="1"/>
      <dgm:spPr/>
      <dgm:t>
        <a:bodyPr/>
        <a:lstStyle/>
        <a:p>
          <a:endParaRPr lang="en-US"/>
        </a:p>
      </dgm:t>
    </dgm:pt>
    <dgm:pt modelId="{951FC8F2-04E8-4292-926B-27849EA20E2C}" type="parTrans" cxnId="{29343916-F515-4979-8E2C-BCA53885CD9F}">
      <dgm:prSet/>
      <dgm:spPr/>
      <dgm:t>
        <a:bodyPr/>
        <a:lstStyle/>
        <a:p>
          <a:endParaRPr lang="en-US"/>
        </a:p>
      </dgm:t>
    </dgm:pt>
    <dgm:pt modelId="{7237EA53-E61C-431B-BC7F-FD25314E2D14}" type="sibTrans" cxnId="{29343916-F515-4979-8E2C-BCA53885CD9F}">
      <dgm:prSet/>
      <dgm:spPr/>
      <dgm:t>
        <a:bodyPr/>
        <a:lstStyle/>
        <a:p>
          <a:endParaRPr lang="en-US"/>
        </a:p>
      </dgm:t>
    </dgm:pt>
    <dgm:pt modelId="{28975F78-39B6-4BF1-8E7B-EDA7DCC18160}">
      <dgm:prSet custT="1"/>
      <dgm:spPr/>
      <dgm:t>
        <a:bodyPr/>
        <a:lstStyle/>
        <a:p>
          <a:endParaRPr lang="en-US"/>
        </a:p>
      </dgm:t>
    </dgm:pt>
    <dgm:pt modelId="{C4B6129E-463F-4B64-AF67-98A33304CF12}" type="parTrans" cxnId="{CD2B1211-124E-4A2F-B24C-770620866638}">
      <dgm:prSet/>
      <dgm:spPr/>
      <dgm:t>
        <a:bodyPr/>
        <a:lstStyle/>
        <a:p>
          <a:endParaRPr lang="en-US"/>
        </a:p>
      </dgm:t>
    </dgm:pt>
    <dgm:pt modelId="{5B1D9AB8-25E1-471A-8512-9DA5C940DF55}" type="sibTrans" cxnId="{CD2B1211-124E-4A2F-B24C-770620866638}">
      <dgm:prSet/>
      <dgm:spPr/>
      <dgm:t>
        <a:bodyPr/>
        <a:lstStyle/>
        <a:p>
          <a:endParaRPr lang="en-US"/>
        </a:p>
      </dgm:t>
    </dgm:pt>
    <dgm:pt modelId="{2545407A-F7CB-4A6B-B2AF-0888F9085109}">
      <dgm:prSet custT="1"/>
      <dgm:spPr/>
      <dgm:t>
        <a:bodyPr/>
        <a:lstStyle/>
        <a:p>
          <a:pPr rtl="0"/>
          <a:r>
            <a:rPr lang="en-US" sz="2000" dirty="0"/>
            <a:t>Ensure accurate documentation and coding</a:t>
          </a:r>
        </a:p>
      </dgm:t>
    </dgm:pt>
    <dgm:pt modelId="{47ACBA15-E365-40E5-9CBA-F968D6925A97}" type="parTrans" cxnId="{A48FA1B3-E065-432E-B1FE-E5E13ED453DF}">
      <dgm:prSet/>
      <dgm:spPr/>
      <dgm:t>
        <a:bodyPr/>
        <a:lstStyle/>
        <a:p>
          <a:endParaRPr lang="en-US"/>
        </a:p>
      </dgm:t>
    </dgm:pt>
    <dgm:pt modelId="{AF1C02AA-1E4B-4BBD-B615-9E39CD1E1CFB}" type="sibTrans" cxnId="{A48FA1B3-E065-432E-B1FE-E5E13ED453DF}">
      <dgm:prSet/>
      <dgm:spPr/>
      <dgm:t>
        <a:bodyPr/>
        <a:lstStyle/>
        <a:p>
          <a:endParaRPr lang="en-US"/>
        </a:p>
      </dgm:t>
    </dgm:pt>
    <dgm:pt modelId="{12EA5A61-2CFA-465C-B76A-39BAD950943A}" type="pres">
      <dgm:prSet presAssocID="{2A4042BE-E7EB-45BF-BF1A-F2B4D258440F}" presName="outerComposite" presStyleCnt="0">
        <dgm:presLayoutVars>
          <dgm:chMax val="5"/>
          <dgm:dir/>
          <dgm:resizeHandles val="exact"/>
        </dgm:presLayoutVars>
      </dgm:prSet>
      <dgm:spPr/>
    </dgm:pt>
    <dgm:pt modelId="{FF1FADE0-0A42-4B64-90C6-C6FFCF3E9ADD}" type="pres">
      <dgm:prSet presAssocID="{2A4042BE-E7EB-45BF-BF1A-F2B4D258440F}" presName="dummyMaxCanvas" presStyleCnt="0">
        <dgm:presLayoutVars/>
      </dgm:prSet>
      <dgm:spPr/>
    </dgm:pt>
    <dgm:pt modelId="{9BAAE4CB-8CBA-433F-BEBE-6D86969D3563}" type="pres">
      <dgm:prSet presAssocID="{2A4042BE-E7EB-45BF-BF1A-F2B4D258440F}" presName="FiveNodes_1" presStyleLbl="node1" presStyleIdx="0" presStyleCnt="5">
        <dgm:presLayoutVars>
          <dgm:bulletEnabled val="1"/>
        </dgm:presLayoutVars>
      </dgm:prSet>
      <dgm:spPr/>
    </dgm:pt>
    <dgm:pt modelId="{87FA67C6-AE8C-4080-8E5E-0502028BBE98}" type="pres">
      <dgm:prSet presAssocID="{2A4042BE-E7EB-45BF-BF1A-F2B4D258440F}" presName="FiveNodes_2" presStyleLbl="node1" presStyleIdx="1" presStyleCnt="5">
        <dgm:presLayoutVars>
          <dgm:bulletEnabled val="1"/>
        </dgm:presLayoutVars>
      </dgm:prSet>
      <dgm:spPr/>
    </dgm:pt>
    <dgm:pt modelId="{8FF42041-135C-4DDA-8151-20913C66564B}" type="pres">
      <dgm:prSet presAssocID="{2A4042BE-E7EB-45BF-BF1A-F2B4D258440F}" presName="FiveNodes_3" presStyleLbl="node1" presStyleIdx="2" presStyleCnt="5">
        <dgm:presLayoutVars>
          <dgm:bulletEnabled val="1"/>
        </dgm:presLayoutVars>
      </dgm:prSet>
      <dgm:spPr/>
    </dgm:pt>
    <dgm:pt modelId="{5048B11D-7125-4B5C-9AB5-CCFB24F042E7}" type="pres">
      <dgm:prSet presAssocID="{2A4042BE-E7EB-45BF-BF1A-F2B4D258440F}" presName="FiveNodes_4" presStyleLbl="node1" presStyleIdx="3" presStyleCnt="5">
        <dgm:presLayoutVars>
          <dgm:bulletEnabled val="1"/>
        </dgm:presLayoutVars>
      </dgm:prSet>
      <dgm:spPr/>
    </dgm:pt>
    <dgm:pt modelId="{CDF243F2-C2C9-4F16-903D-D9D3352A8598}" type="pres">
      <dgm:prSet presAssocID="{2A4042BE-E7EB-45BF-BF1A-F2B4D258440F}" presName="FiveNodes_5" presStyleLbl="node1" presStyleIdx="4" presStyleCnt="5">
        <dgm:presLayoutVars>
          <dgm:bulletEnabled val="1"/>
        </dgm:presLayoutVars>
      </dgm:prSet>
      <dgm:spPr/>
    </dgm:pt>
    <dgm:pt modelId="{255AA118-ADAE-4BCF-81FC-DDEFA3456F40}" type="pres">
      <dgm:prSet presAssocID="{2A4042BE-E7EB-45BF-BF1A-F2B4D258440F}" presName="FiveConn_1-2" presStyleLbl="fgAccFollowNode1" presStyleIdx="0" presStyleCnt="4">
        <dgm:presLayoutVars>
          <dgm:bulletEnabled val="1"/>
        </dgm:presLayoutVars>
      </dgm:prSet>
      <dgm:spPr/>
    </dgm:pt>
    <dgm:pt modelId="{8C5D3A88-C00C-40C0-B470-247985A0893B}" type="pres">
      <dgm:prSet presAssocID="{2A4042BE-E7EB-45BF-BF1A-F2B4D258440F}" presName="FiveConn_2-3" presStyleLbl="fgAccFollowNode1" presStyleIdx="1" presStyleCnt="4">
        <dgm:presLayoutVars>
          <dgm:bulletEnabled val="1"/>
        </dgm:presLayoutVars>
      </dgm:prSet>
      <dgm:spPr/>
    </dgm:pt>
    <dgm:pt modelId="{A7C5EB9F-2D18-4961-93A2-97A3C7B02709}" type="pres">
      <dgm:prSet presAssocID="{2A4042BE-E7EB-45BF-BF1A-F2B4D258440F}" presName="FiveConn_3-4" presStyleLbl="fgAccFollowNode1" presStyleIdx="2" presStyleCnt="4">
        <dgm:presLayoutVars>
          <dgm:bulletEnabled val="1"/>
        </dgm:presLayoutVars>
      </dgm:prSet>
      <dgm:spPr/>
    </dgm:pt>
    <dgm:pt modelId="{30E1D5A6-7B06-4F14-819D-6FAA6EF77A46}" type="pres">
      <dgm:prSet presAssocID="{2A4042BE-E7EB-45BF-BF1A-F2B4D258440F}" presName="FiveConn_4-5" presStyleLbl="fgAccFollowNode1" presStyleIdx="3" presStyleCnt="4">
        <dgm:presLayoutVars>
          <dgm:bulletEnabled val="1"/>
        </dgm:presLayoutVars>
      </dgm:prSet>
      <dgm:spPr/>
    </dgm:pt>
    <dgm:pt modelId="{361FFDFB-D978-4058-A8A7-A2E9BB83EF8A}" type="pres">
      <dgm:prSet presAssocID="{2A4042BE-E7EB-45BF-BF1A-F2B4D258440F}" presName="FiveNodes_1_text" presStyleLbl="node1" presStyleIdx="4" presStyleCnt="5">
        <dgm:presLayoutVars>
          <dgm:bulletEnabled val="1"/>
        </dgm:presLayoutVars>
      </dgm:prSet>
      <dgm:spPr/>
    </dgm:pt>
    <dgm:pt modelId="{EE37624C-651E-4BA7-B10E-0DF0CF9593CC}" type="pres">
      <dgm:prSet presAssocID="{2A4042BE-E7EB-45BF-BF1A-F2B4D258440F}" presName="FiveNodes_2_text" presStyleLbl="node1" presStyleIdx="4" presStyleCnt="5">
        <dgm:presLayoutVars>
          <dgm:bulletEnabled val="1"/>
        </dgm:presLayoutVars>
      </dgm:prSet>
      <dgm:spPr/>
    </dgm:pt>
    <dgm:pt modelId="{6F9816DA-C9FA-4F79-AD57-50E4FE6F9304}" type="pres">
      <dgm:prSet presAssocID="{2A4042BE-E7EB-45BF-BF1A-F2B4D258440F}" presName="FiveNodes_3_text" presStyleLbl="node1" presStyleIdx="4" presStyleCnt="5">
        <dgm:presLayoutVars>
          <dgm:bulletEnabled val="1"/>
        </dgm:presLayoutVars>
      </dgm:prSet>
      <dgm:spPr/>
    </dgm:pt>
    <dgm:pt modelId="{5B01314E-3860-4130-83CF-D4BC426C1D40}" type="pres">
      <dgm:prSet presAssocID="{2A4042BE-E7EB-45BF-BF1A-F2B4D258440F}" presName="FiveNodes_4_text" presStyleLbl="node1" presStyleIdx="4" presStyleCnt="5">
        <dgm:presLayoutVars>
          <dgm:bulletEnabled val="1"/>
        </dgm:presLayoutVars>
      </dgm:prSet>
      <dgm:spPr/>
    </dgm:pt>
    <dgm:pt modelId="{4311B4ED-A058-46E3-AE2C-859AF5C7E196}" type="pres">
      <dgm:prSet presAssocID="{2A4042BE-E7EB-45BF-BF1A-F2B4D258440F}" presName="FiveNodes_5_text" presStyleLbl="node1" presStyleIdx="4" presStyleCnt="5">
        <dgm:presLayoutVars>
          <dgm:bulletEnabled val="1"/>
        </dgm:presLayoutVars>
      </dgm:prSet>
      <dgm:spPr/>
    </dgm:pt>
  </dgm:ptLst>
  <dgm:cxnLst>
    <dgm:cxn modelId="{CD2B1211-124E-4A2F-B24C-770620866638}" srcId="{2A4042BE-E7EB-45BF-BF1A-F2B4D258440F}" destId="{28975F78-39B6-4BF1-8E7B-EDA7DCC18160}" srcOrd="6" destOrd="0" parTransId="{C4B6129E-463F-4B64-AF67-98A33304CF12}" sibTransId="{5B1D9AB8-25E1-471A-8512-9DA5C940DF55}"/>
    <dgm:cxn modelId="{3CC5BA11-BD73-4027-A146-539A0C427D26}" srcId="{2A4042BE-E7EB-45BF-BF1A-F2B4D258440F}" destId="{99E8E0AA-F9B3-4607-8CE7-448CFDDD457F}" srcOrd="0" destOrd="0" parTransId="{901057BC-795D-4F66-BADA-DCB429C0AFDD}" sibTransId="{65AF02DC-7EDB-4B8F-AAC0-65B485E7A303}"/>
    <dgm:cxn modelId="{FE568F14-25C8-4F7F-9087-0B60019C4286}" type="presOf" srcId="{EE365811-4F9F-484A-8906-7E18BDFEB23C}" destId="{8FF42041-135C-4DDA-8151-20913C66564B}" srcOrd="0" destOrd="0" presId="urn:microsoft.com/office/officeart/2005/8/layout/vProcess5"/>
    <dgm:cxn modelId="{15286F15-CDBB-40BA-8D7A-4F32A816760B}" type="presOf" srcId="{2AD0B63D-89E1-48A1-812F-B58CFA79DE87}" destId="{A7C5EB9F-2D18-4961-93A2-97A3C7B02709}" srcOrd="0" destOrd="0" presId="urn:microsoft.com/office/officeart/2005/8/layout/vProcess5"/>
    <dgm:cxn modelId="{29343916-F515-4979-8E2C-BCA53885CD9F}" srcId="{2A4042BE-E7EB-45BF-BF1A-F2B4D258440F}" destId="{CCB583E8-1B13-41B5-925E-4ECC568CBDD9}" srcOrd="5" destOrd="0" parTransId="{951FC8F2-04E8-4292-926B-27849EA20E2C}" sibTransId="{7237EA53-E61C-431B-BC7F-FD25314E2D14}"/>
    <dgm:cxn modelId="{60CA7D27-D7C6-46DF-B3C3-68598254D3FF}" type="presOf" srcId="{AA52AB41-A92D-41C7-A84C-92D4AE65A959}" destId="{EE37624C-651E-4BA7-B10E-0DF0CF9593CC}" srcOrd="1" destOrd="0" presId="urn:microsoft.com/office/officeart/2005/8/layout/vProcess5"/>
    <dgm:cxn modelId="{89034B2C-F316-48C2-BED6-D19A969B670F}" type="presOf" srcId="{99E8E0AA-F9B3-4607-8CE7-448CFDDD457F}" destId="{9BAAE4CB-8CBA-433F-BEBE-6D86969D3563}" srcOrd="0" destOrd="0" presId="urn:microsoft.com/office/officeart/2005/8/layout/vProcess5"/>
    <dgm:cxn modelId="{25466E30-F026-4B62-80FD-DD92FAA8F8F7}" type="presOf" srcId="{65AF02DC-7EDB-4B8F-AAC0-65B485E7A303}" destId="{255AA118-ADAE-4BCF-81FC-DDEFA3456F40}" srcOrd="0" destOrd="0" presId="urn:microsoft.com/office/officeart/2005/8/layout/vProcess5"/>
    <dgm:cxn modelId="{B5107D31-510A-4F3D-8A83-75E49B87FCDE}" srcId="{2A4042BE-E7EB-45BF-BF1A-F2B4D258440F}" destId="{EE365811-4F9F-484A-8906-7E18BDFEB23C}" srcOrd="2" destOrd="0" parTransId="{532A8417-CCC9-477E-9EA6-6A2A910C5F4B}" sibTransId="{2AD0B63D-89E1-48A1-812F-B58CFA79DE87}"/>
    <dgm:cxn modelId="{7456AC3D-ECA0-42A5-9BEE-D838857D9AA6}" type="presOf" srcId="{2545407A-F7CB-4A6B-B2AF-0888F9085109}" destId="{5B01314E-3860-4130-83CF-D4BC426C1D40}" srcOrd="1" destOrd="0" presId="urn:microsoft.com/office/officeart/2005/8/layout/vProcess5"/>
    <dgm:cxn modelId="{08A3BA66-A53E-4E5F-A93E-F2D5D985CC64}" srcId="{2A4042BE-E7EB-45BF-BF1A-F2B4D258440F}" destId="{38DFE582-AAC4-4301-B12B-183B1EA1AB71}" srcOrd="4" destOrd="0" parTransId="{2BD5BA09-3B1F-47E7-8410-F516A485DF5D}" sibTransId="{37CC08AD-68DB-4299-97B1-321C8FE82F00}"/>
    <dgm:cxn modelId="{32C36F69-8547-44D7-AD11-5EF5CADB9922}" type="presOf" srcId="{AF1C02AA-1E4B-4BBD-B615-9E39CD1E1CFB}" destId="{30E1D5A6-7B06-4F14-819D-6FAA6EF77A46}" srcOrd="0" destOrd="0" presId="urn:microsoft.com/office/officeart/2005/8/layout/vProcess5"/>
    <dgm:cxn modelId="{F51F294A-77D4-4A49-B78A-80CD51AA11A7}" type="presOf" srcId="{38DFE582-AAC4-4301-B12B-183B1EA1AB71}" destId="{4311B4ED-A058-46E3-AE2C-859AF5C7E196}" srcOrd="1" destOrd="0" presId="urn:microsoft.com/office/officeart/2005/8/layout/vProcess5"/>
    <dgm:cxn modelId="{F5B7A14A-CA97-4790-9075-880BCC4F43D6}" type="presOf" srcId="{EE365811-4F9F-484A-8906-7E18BDFEB23C}" destId="{6F9816DA-C9FA-4F79-AD57-50E4FE6F9304}" srcOrd="1" destOrd="0" presId="urn:microsoft.com/office/officeart/2005/8/layout/vProcess5"/>
    <dgm:cxn modelId="{442ABC54-19C8-41D9-A9EB-72AAC454C760}" type="presOf" srcId="{AA52AB41-A92D-41C7-A84C-92D4AE65A959}" destId="{87FA67C6-AE8C-4080-8E5E-0502028BBE98}" srcOrd="0" destOrd="0" presId="urn:microsoft.com/office/officeart/2005/8/layout/vProcess5"/>
    <dgm:cxn modelId="{3F35E457-9BFD-402C-B7F0-2D77EF035F51}" type="presOf" srcId="{38DFE582-AAC4-4301-B12B-183B1EA1AB71}" destId="{CDF243F2-C2C9-4F16-903D-D9D3352A8598}" srcOrd="0" destOrd="0" presId="urn:microsoft.com/office/officeart/2005/8/layout/vProcess5"/>
    <dgm:cxn modelId="{CE877187-FDBB-4C2D-9C87-973DC61005FB}" type="presOf" srcId="{99E8E0AA-F9B3-4607-8CE7-448CFDDD457F}" destId="{361FFDFB-D978-4058-A8A7-A2E9BB83EF8A}" srcOrd="1" destOrd="0" presId="urn:microsoft.com/office/officeart/2005/8/layout/vProcess5"/>
    <dgm:cxn modelId="{042E6292-6786-417F-B451-837B4C2D5CA9}" type="presOf" srcId="{CFDCCF3F-36FE-4480-A901-D3291E3D4508}" destId="{8C5D3A88-C00C-40C0-B470-247985A0893B}" srcOrd="0" destOrd="0" presId="urn:microsoft.com/office/officeart/2005/8/layout/vProcess5"/>
    <dgm:cxn modelId="{A48FA1B3-E065-432E-B1FE-E5E13ED453DF}" srcId="{2A4042BE-E7EB-45BF-BF1A-F2B4D258440F}" destId="{2545407A-F7CB-4A6B-B2AF-0888F9085109}" srcOrd="3" destOrd="0" parTransId="{47ACBA15-E365-40E5-9CBA-F968D6925A97}" sibTransId="{AF1C02AA-1E4B-4BBD-B615-9E39CD1E1CFB}"/>
    <dgm:cxn modelId="{4A275ABB-4D5B-473E-B0D3-A11D6269C859}" type="presOf" srcId="{2545407A-F7CB-4A6B-B2AF-0888F9085109}" destId="{5048B11D-7125-4B5C-9AB5-CCFB24F042E7}" srcOrd="0" destOrd="0" presId="urn:microsoft.com/office/officeart/2005/8/layout/vProcess5"/>
    <dgm:cxn modelId="{818D8BD9-7A4E-467F-9528-345DB4B58148}" type="presOf" srcId="{2A4042BE-E7EB-45BF-BF1A-F2B4D258440F}" destId="{12EA5A61-2CFA-465C-B76A-39BAD950943A}" srcOrd="0" destOrd="0" presId="urn:microsoft.com/office/officeart/2005/8/layout/vProcess5"/>
    <dgm:cxn modelId="{CB7806FA-F035-4C7B-BBF8-E1EDFF4A93B7}" srcId="{2A4042BE-E7EB-45BF-BF1A-F2B4D258440F}" destId="{AA52AB41-A92D-41C7-A84C-92D4AE65A959}" srcOrd="1" destOrd="0" parTransId="{178A149D-75BD-4719-B43F-67545A7E01BD}" sibTransId="{CFDCCF3F-36FE-4480-A901-D3291E3D4508}"/>
    <dgm:cxn modelId="{2B83E347-607D-4038-AEA6-50FAF17118DA}" type="presParOf" srcId="{12EA5A61-2CFA-465C-B76A-39BAD950943A}" destId="{FF1FADE0-0A42-4B64-90C6-C6FFCF3E9ADD}" srcOrd="0" destOrd="0" presId="urn:microsoft.com/office/officeart/2005/8/layout/vProcess5"/>
    <dgm:cxn modelId="{D37993DF-CDDA-4C2D-B3D2-522C6CA004F5}" type="presParOf" srcId="{12EA5A61-2CFA-465C-B76A-39BAD950943A}" destId="{9BAAE4CB-8CBA-433F-BEBE-6D86969D3563}" srcOrd="1" destOrd="0" presId="urn:microsoft.com/office/officeart/2005/8/layout/vProcess5"/>
    <dgm:cxn modelId="{42B4BA72-2EBF-476D-98C2-A712E27A937A}" type="presParOf" srcId="{12EA5A61-2CFA-465C-B76A-39BAD950943A}" destId="{87FA67C6-AE8C-4080-8E5E-0502028BBE98}" srcOrd="2" destOrd="0" presId="urn:microsoft.com/office/officeart/2005/8/layout/vProcess5"/>
    <dgm:cxn modelId="{553AC7C1-D030-47C3-BC7C-CC6C4819B2BF}" type="presParOf" srcId="{12EA5A61-2CFA-465C-B76A-39BAD950943A}" destId="{8FF42041-135C-4DDA-8151-20913C66564B}" srcOrd="3" destOrd="0" presId="urn:microsoft.com/office/officeart/2005/8/layout/vProcess5"/>
    <dgm:cxn modelId="{EF80EBA5-B08A-4586-9C9F-91856E3DC05D}" type="presParOf" srcId="{12EA5A61-2CFA-465C-B76A-39BAD950943A}" destId="{5048B11D-7125-4B5C-9AB5-CCFB24F042E7}" srcOrd="4" destOrd="0" presId="urn:microsoft.com/office/officeart/2005/8/layout/vProcess5"/>
    <dgm:cxn modelId="{B9F64216-AA4A-49F2-B701-32A7987555E4}" type="presParOf" srcId="{12EA5A61-2CFA-465C-B76A-39BAD950943A}" destId="{CDF243F2-C2C9-4F16-903D-D9D3352A8598}" srcOrd="5" destOrd="0" presId="urn:microsoft.com/office/officeart/2005/8/layout/vProcess5"/>
    <dgm:cxn modelId="{7A0CEE68-AAE5-4284-9A0D-42E062B01D63}" type="presParOf" srcId="{12EA5A61-2CFA-465C-B76A-39BAD950943A}" destId="{255AA118-ADAE-4BCF-81FC-DDEFA3456F40}" srcOrd="6" destOrd="0" presId="urn:microsoft.com/office/officeart/2005/8/layout/vProcess5"/>
    <dgm:cxn modelId="{270ED405-DCE3-43C0-92C4-234E61C56F61}" type="presParOf" srcId="{12EA5A61-2CFA-465C-B76A-39BAD950943A}" destId="{8C5D3A88-C00C-40C0-B470-247985A0893B}" srcOrd="7" destOrd="0" presId="urn:microsoft.com/office/officeart/2005/8/layout/vProcess5"/>
    <dgm:cxn modelId="{D22AD095-D800-478E-8007-5645E0784BBE}" type="presParOf" srcId="{12EA5A61-2CFA-465C-B76A-39BAD950943A}" destId="{A7C5EB9F-2D18-4961-93A2-97A3C7B02709}" srcOrd="8" destOrd="0" presId="urn:microsoft.com/office/officeart/2005/8/layout/vProcess5"/>
    <dgm:cxn modelId="{A4F02640-6EE9-4B06-AA09-06D6E4122B78}" type="presParOf" srcId="{12EA5A61-2CFA-465C-B76A-39BAD950943A}" destId="{30E1D5A6-7B06-4F14-819D-6FAA6EF77A46}" srcOrd="9" destOrd="0" presId="urn:microsoft.com/office/officeart/2005/8/layout/vProcess5"/>
    <dgm:cxn modelId="{EA9C5C2F-7333-4A5E-AA8B-D39B057F7493}" type="presParOf" srcId="{12EA5A61-2CFA-465C-B76A-39BAD950943A}" destId="{361FFDFB-D978-4058-A8A7-A2E9BB83EF8A}" srcOrd="10" destOrd="0" presId="urn:microsoft.com/office/officeart/2005/8/layout/vProcess5"/>
    <dgm:cxn modelId="{CC830500-9FBD-4DE9-8166-BA36A2C0E76A}" type="presParOf" srcId="{12EA5A61-2CFA-465C-B76A-39BAD950943A}" destId="{EE37624C-651E-4BA7-B10E-0DF0CF9593CC}" srcOrd="11" destOrd="0" presId="urn:microsoft.com/office/officeart/2005/8/layout/vProcess5"/>
    <dgm:cxn modelId="{651A8F80-07D9-4381-84F3-D144184F4EC3}" type="presParOf" srcId="{12EA5A61-2CFA-465C-B76A-39BAD950943A}" destId="{6F9816DA-C9FA-4F79-AD57-50E4FE6F9304}" srcOrd="12" destOrd="0" presId="urn:microsoft.com/office/officeart/2005/8/layout/vProcess5"/>
    <dgm:cxn modelId="{C8CFF875-DCBA-42C9-B9D0-40CCE95151EE}" type="presParOf" srcId="{12EA5A61-2CFA-465C-B76A-39BAD950943A}" destId="{5B01314E-3860-4130-83CF-D4BC426C1D40}" srcOrd="13" destOrd="0" presId="urn:microsoft.com/office/officeart/2005/8/layout/vProcess5"/>
    <dgm:cxn modelId="{A867FAFD-829A-4513-B3DA-90ED3F756BA1}" type="presParOf" srcId="{12EA5A61-2CFA-465C-B76A-39BAD950943A}" destId="{4311B4ED-A058-46E3-AE2C-859AF5C7E19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BBCF7-E0FA-4009-9923-258E5BC87962}">
      <dsp:nvSpPr>
        <dsp:cNvPr id="0" name=""/>
        <dsp:cNvSpPr/>
      </dsp:nvSpPr>
      <dsp:spPr>
        <a:xfrm>
          <a:off x="0" y="567"/>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7A89F-07FC-49A9-B350-B45919CCA9B0}">
      <dsp:nvSpPr>
        <dsp:cNvPr id="0" name=""/>
        <dsp:cNvSpPr/>
      </dsp:nvSpPr>
      <dsp:spPr>
        <a:xfrm>
          <a:off x="0" y="567"/>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Physicians (including doctors of medicine, osteopathy, dental surgery, dental medicine, podiatric medicine, and optometry)</a:t>
          </a:r>
        </a:p>
      </dsp:txBody>
      <dsp:txXfrm>
        <a:off x="0" y="567"/>
        <a:ext cx="6990158" cy="357466"/>
      </dsp:txXfrm>
    </dsp:sp>
    <dsp:sp modelId="{B8B5694E-302E-4486-97A5-FC0A881419CA}">
      <dsp:nvSpPr>
        <dsp:cNvPr id="0" name=""/>
        <dsp:cNvSpPr/>
      </dsp:nvSpPr>
      <dsp:spPr>
        <a:xfrm>
          <a:off x="0" y="358033"/>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F956C-D373-46F4-A584-29F6EC157C04}">
      <dsp:nvSpPr>
        <dsp:cNvPr id="0" name=""/>
        <dsp:cNvSpPr/>
      </dsp:nvSpPr>
      <dsp:spPr>
        <a:xfrm>
          <a:off x="0" y="358033"/>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Osteopathic practitioners</a:t>
          </a:r>
        </a:p>
      </dsp:txBody>
      <dsp:txXfrm>
        <a:off x="0" y="358033"/>
        <a:ext cx="6990158" cy="357466"/>
      </dsp:txXfrm>
    </dsp:sp>
    <dsp:sp modelId="{48DF0449-2E41-4CA1-9A32-C6E4471A121A}">
      <dsp:nvSpPr>
        <dsp:cNvPr id="0" name=""/>
        <dsp:cNvSpPr/>
      </dsp:nvSpPr>
      <dsp:spPr>
        <a:xfrm>
          <a:off x="0" y="715500"/>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DFDF1-5F0A-4CB2-8DF3-1774C8B80CDD}">
      <dsp:nvSpPr>
        <dsp:cNvPr id="0" name=""/>
        <dsp:cNvSpPr/>
      </dsp:nvSpPr>
      <dsp:spPr>
        <a:xfrm>
          <a:off x="0" y="715500"/>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Chiropractors</a:t>
          </a:r>
        </a:p>
      </dsp:txBody>
      <dsp:txXfrm>
        <a:off x="0" y="715500"/>
        <a:ext cx="6990158" cy="357466"/>
      </dsp:txXfrm>
    </dsp:sp>
    <dsp:sp modelId="{1192F8BF-A83C-44EC-9D23-5E8D4BEF450E}">
      <dsp:nvSpPr>
        <dsp:cNvPr id="0" name=""/>
        <dsp:cNvSpPr/>
      </dsp:nvSpPr>
      <dsp:spPr>
        <a:xfrm>
          <a:off x="0" y="1072967"/>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21E3D-2C11-4A4B-97D1-74E60C299030}">
      <dsp:nvSpPr>
        <dsp:cNvPr id="0" name=""/>
        <dsp:cNvSpPr/>
      </dsp:nvSpPr>
      <dsp:spPr>
        <a:xfrm>
          <a:off x="0" y="1072967"/>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Physician assistants</a:t>
          </a:r>
        </a:p>
      </dsp:txBody>
      <dsp:txXfrm>
        <a:off x="0" y="1072967"/>
        <a:ext cx="6990158" cy="357466"/>
      </dsp:txXfrm>
    </dsp:sp>
    <dsp:sp modelId="{FF9E98BA-7AFD-4A77-90F0-D5D5ACD612D7}">
      <dsp:nvSpPr>
        <dsp:cNvPr id="0" name=""/>
        <dsp:cNvSpPr/>
      </dsp:nvSpPr>
      <dsp:spPr>
        <a:xfrm>
          <a:off x="0" y="1430433"/>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E22BF2-1968-4969-BC99-22AB9F4E307C}">
      <dsp:nvSpPr>
        <dsp:cNvPr id="0" name=""/>
        <dsp:cNvSpPr/>
      </dsp:nvSpPr>
      <dsp:spPr>
        <a:xfrm>
          <a:off x="0" y="1430433"/>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Nurse practitioners</a:t>
          </a:r>
        </a:p>
      </dsp:txBody>
      <dsp:txXfrm>
        <a:off x="0" y="1430433"/>
        <a:ext cx="6990158" cy="357466"/>
      </dsp:txXfrm>
    </dsp:sp>
    <dsp:sp modelId="{48DEB8B0-A268-45ED-B0AB-F7F1A0AD3EA3}">
      <dsp:nvSpPr>
        <dsp:cNvPr id="0" name=""/>
        <dsp:cNvSpPr/>
      </dsp:nvSpPr>
      <dsp:spPr>
        <a:xfrm>
          <a:off x="0" y="1787900"/>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7F731-BA78-4CBF-8FD7-592435D46171}">
      <dsp:nvSpPr>
        <dsp:cNvPr id="0" name=""/>
        <dsp:cNvSpPr/>
      </dsp:nvSpPr>
      <dsp:spPr>
        <a:xfrm>
          <a:off x="0" y="1787900"/>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Clinical nurse specialists</a:t>
          </a:r>
        </a:p>
      </dsp:txBody>
      <dsp:txXfrm>
        <a:off x="0" y="1787900"/>
        <a:ext cx="6990158" cy="357466"/>
      </dsp:txXfrm>
    </dsp:sp>
    <dsp:sp modelId="{63B1C8B4-5BDD-40E8-A4A6-6E06CD92E352}">
      <dsp:nvSpPr>
        <dsp:cNvPr id="0" name=""/>
        <dsp:cNvSpPr/>
      </dsp:nvSpPr>
      <dsp:spPr>
        <a:xfrm>
          <a:off x="0" y="2145366"/>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8BA0A5-0E3A-47C2-A4D9-35CAFF0CB506}">
      <dsp:nvSpPr>
        <dsp:cNvPr id="0" name=""/>
        <dsp:cNvSpPr/>
      </dsp:nvSpPr>
      <dsp:spPr>
        <a:xfrm>
          <a:off x="0" y="2145366"/>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Certified registered nurse anesthetists</a:t>
          </a:r>
        </a:p>
      </dsp:txBody>
      <dsp:txXfrm>
        <a:off x="0" y="2145366"/>
        <a:ext cx="6990158" cy="357466"/>
      </dsp:txXfrm>
    </dsp:sp>
    <dsp:sp modelId="{0FF5EFC8-AF70-4CE4-8FC1-9CC7C4237A76}">
      <dsp:nvSpPr>
        <dsp:cNvPr id="0" name=""/>
        <dsp:cNvSpPr/>
      </dsp:nvSpPr>
      <dsp:spPr>
        <a:xfrm>
          <a:off x="0" y="2502833"/>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2E93C-7998-4265-BDEF-8C6AAE6D8C89}">
      <dsp:nvSpPr>
        <dsp:cNvPr id="0" name=""/>
        <dsp:cNvSpPr/>
      </dsp:nvSpPr>
      <dsp:spPr>
        <a:xfrm>
          <a:off x="0" y="2502833"/>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Physical therapists</a:t>
          </a:r>
        </a:p>
      </dsp:txBody>
      <dsp:txXfrm>
        <a:off x="0" y="2502833"/>
        <a:ext cx="6990158" cy="357466"/>
      </dsp:txXfrm>
    </dsp:sp>
    <dsp:sp modelId="{2A1BF304-D237-42F7-A90E-3312CC35DE5A}">
      <dsp:nvSpPr>
        <dsp:cNvPr id="0" name=""/>
        <dsp:cNvSpPr/>
      </dsp:nvSpPr>
      <dsp:spPr>
        <a:xfrm>
          <a:off x="0" y="2860299"/>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39E63-8BF5-4333-9ADC-B3D82AB1A1EB}">
      <dsp:nvSpPr>
        <dsp:cNvPr id="0" name=""/>
        <dsp:cNvSpPr/>
      </dsp:nvSpPr>
      <dsp:spPr>
        <a:xfrm>
          <a:off x="0" y="2860299"/>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Occupational therapists</a:t>
          </a:r>
        </a:p>
      </dsp:txBody>
      <dsp:txXfrm>
        <a:off x="0" y="2860299"/>
        <a:ext cx="6990158" cy="357466"/>
      </dsp:txXfrm>
    </dsp:sp>
    <dsp:sp modelId="{704E25E5-045C-4D45-97DA-02B55F53B19A}">
      <dsp:nvSpPr>
        <dsp:cNvPr id="0" name=""/>
        <dsp:cNvSpPr/>
      </dsp:nvSpPr>
      <dsp:spPr>
        <a:xfrm>
          <a:off x="0" y="3217766"/>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64CF4-3E58-4B35-93D8-532C7CF81BE1}">
      <dsp:nvSpPr>
        <dsp:cNvPr id="0" name=""/>
        <dsp:cNvSpPr/>
      </dsp:nvSpPr>
      <dsp:spPr>
        <a:xfrm>
          <a:off x="0" y="3217766"/>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Clinical psychologists</a:t>
          </a:r>
        </a:p>
      </dsp:txBody>
      <dsp:txXfrm>
        <a:off x="0" y="3217766"/>
        <a:ext cx="6990158" cy="357466"/>
      </dsp:txXfrm>
    </dsp:sp>
    <dsp:sp modelId="{2D1507E1-3890-40A4-BA12-76DD92A6D108}">
      <dsp:nvSpPr>
        <dsp:cNvPr id="0" name=""/>
        <dsp:cNvSpPr/>
      </dsp:nvSpPr>
      <dsp:spPr>
        <a:xfrm>
          <a:off x="0" y="3575232"/>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B2740-F33A-4ECF-BF71-70B880737BF4}">
      <dsp:nvSpPr>
        <dsp:cNvPr id="0" name=""/>
        <dsp:cNvSpPr/>
      </dsp:nvSpPr>
      <dsp:spPr>
        <a:xfrm>
          <a:off x="0" y="3575232"/>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Qualified speech-language pathologists</a:t>
          </a:r>
        </a:p>
      </dsp:txBody>
      <dsp:txXfrm>
        <a:off x="0" y="3575232"/>
        <a:ext cx="6990158" cy="357466"/>
      </dsp:txXfrm>
    </dsp:sp>
    <dsp:sp modelId="{E552AE0B-FA1D-4D7D-8C01-190BF08CB8E5}">
      <dsp:nvSpPr>
        <dsp:cNvPr id="0" name=""/>
        <dsp:cNvSpPr/>
      </dsp:nvSpPr>
      <dsp:spPr>
        <a:xfrm>
          <a:off x="0" y="3932699"/>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C9FDB-F5CD-48F9-A24D-8E63C17A8B38}">
      <dsp:nvSpPr>
        <dsp:cNvPr id="0" name=""/>
        <dsp:cNvSpPr/>
      </dsp:nvSpPr>
      <dsp:spPr>
        <a:xfrm>
          <a:off x="0" y="3932699"/>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Qualified audiologists</a:t>
          </a:r>
        </a:p>
      </dsp:txBody>
      <dsp:txXfrm>
        <a:off x="0" y="3932699"/>
        <a:ext cx="6990158" cy="357466"/>
      </dsp:txXfrm>
    </dsp:sp>
    <dsp:sp modelId="{D4EF917D-6EE6-4B70-8AD1-E8A4B8EFA671}">
      <dsp:nvSpPr>
        <dsp:cNvPr id="0" name=""/>
        <dsp:cNvSpPr/>
      </dsp:nvSpPr>
      <dsp:spPr>
        <a:xfrm>
          <a:off x="0" y="4290166"/>
          <a:ext cx="699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0EE97-F528-4919-9FDF-94E76B6FAB1D}">
      <dsp:nvSpPr>
        <dsp:cNvPr id="0" name=""/>
        <dsp:cNvSpPr/>
      </dsp:nvSpPr>
      <dsp:spPr>
        <a:xfrm>
          <a:off x="0" y="4290166"/>
          <a:ext cx="6990158" cy="35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b="0" i="0" kern="1200"/>
            <a:t>Registered dietitians or nutrition professionals</a:t>
          </a:r>
        </a:p>
      </dsp:txBody>
      <dsp:txXfrm>
        <a:off x="0" y="4290166"/>
        <a:ext cx="6990158" cy="357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064F7-CA8B-495F-AB03-B059C588E85F}">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DD443-A4A9-4718-A781-3D4E6E6D4F34}">
      <dsp:nvSpPr>
        <dsp:cNvPr id="0" name=""/>
        <dsp:cNvSpPr/>
      </dsp:nvSpPr>
      <dsp:spPr>
        <a:xfrm>
          <a:off x="4118"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Leadership and Organization-wide Commitment</a:t>
          </a:r>
        </a:p>
      </dsp:txBody>
      <dsp:txXfrm>
        <a:off x="92494" y="1446164"/>
        <a:ext cx="1804299" cy="1633633"/>
      </dsp:txXfrm>
    </dsp:sp>
    <dsp:sp modelId="{BE051FB5-05DA-4289-A26D-9857D9596DFD}">
      <dsp:nvSpPr>
        <dsp:cNvPr id="0" name=""/>
        <dsp:cNvSpPr/>
      </dsp:nvSpPr>
      <dsp:spPr>
        <a:xfrm>
          <a:off x="2084222"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Set Meaningful Goals</a:t>
          </a:r>
        </a:p>
      </dsp:txBody>
      <dsp:txXfrm>
        <a:off x="2172598" y="1446164"/>
        <a:ext cx="1804299" cy="1633633"/>
      </dsp:txXfrm>
    </dsp:sp>
    <dsp:sp modelId="{8B8E20A7-4E97-45FF-A065-C4023E527334}">
      <dsp:nvSpPr>
        <dsp:cNvPr id="0" name=""/>
        <dsp:cNvSpPr/>
      </dsp:nvSpPr>
      <dsp:spPr>
        <a:xfrm>
          <a:off x="4164326"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Accurately Manage Data</a:t>
          </a:r>
        </a:p>
      </dsp:txBody>
      <dsp:txXfrm>
        <a:off x="4252702" y="1446164"/>
        <a:ext cx="1804299" cy="1633633"/>
      </dsp:txXfrm>
    </dsp:sp>
    <dsp:sp modelId="{9F1EF3BD-757F-4721-8AEF-27ED56BA334A}">
      <dsp:nvSpPr>
        <dsp:cNvPr id="0" name=""/>
        <dsp:cNvSpPr/>
      </dsp:nvSpPr>
      <dsp:spPr>
        <a:xfrm>
          <a:off x="6244430"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Create Relevant Scorecards</a:t>
          </a:r>
        </a:p>
      </dsp:txBody>
      <dsp:txXfrm>
        <a:off x="6332806" y="1446164"/>
        <a:ext cx="1804299" cy="16336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79AE2-A7AC-443B-8C16-C5A0B3D8C538}">
      <dsp:nvSpPr>
        <dsp:cNvPr id="0" name=""/>
        <dsp:cNvSpPr/>
      </dsp:nvSpPr>
      <dsp:spPr>
        <a:xfrm>
          <a:off x="3094" y="111756"/>
          <a:ext cx="186050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t>Planning</a:t>
          </a:r>
        </a:p>
      </dsp:txBody>
      <dsp:txXfrm>
        <a:off x="3094" y="111756"/>
        <a:ext cx="1860500" cy="432000"/>
      </dsp:txXfrm>
    </dsp:sp>
    <dsp:sp modelId="{0A30C84E-B311-40E5-995F-5A6D9EA5DA96}">
      <dsp:nvSpPr>
        <dsp:cNvPr id="0" name=""/>
        <dsp:cNvSpPr/>
      </dsp:nvSpPr>
      <dsp:spPr>
        <a:xfrm>
          <a:off x="3094" y="543756"/>
          <a:ext cx="1860500"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Select measures that align with current internal priorities</a:t>
          </a:r>
        </a:p>
        <a:p>
          <a:pPr marL="114300" lvl="1" indent="-114300" algn="l" defTabSz="666750" rtl="0">
            <a:lnSpc>
              <a:spcPct val="90000"/>
            </a:lnSpc>
            <a:spcBef>
              <a:spcPct val="0"/>
            </a:spcBef>
            <a:spcAft>
              <a:spcPct val="15000"/>
            </a:spcAft>
            <a:buChar char="•"/>
          </a:pPr>
          <a:r>
            <a:rPr lang="en-US" sz="1500" kern="1200"/>
            <a:t>Use resources on the QPP website to create a tracking spreadsheet for selected quality measures and improvement activities</a:t>
          </a:r>
        </a:p>
        <a:p>
          <a:pPr marL="114300" lvl="1" indent="-114300" algn="l" defTabSz="666750" rtl="0">
            <a:lnSpc>
              <a:spcPct val="90000"/>
            </a:lnSpc>
            <a:spcBef>
              <a:spcPct val="0"/>
            </a:spcBef>
            <a:spcAft>
              <a:spcPct val="15000"/>
            </a:spcAft>
            <a:buChar char="•"/>
          </a:pPr>
          <a:r>
            <a:rPr lang="en-US" sz="1500" kern="1200"/>
            <a:t>Include providers in selection of quality measures and improvement activities</a:t>
          </a:r>
        </a:p>
      </dsp:txBody>
      <dsp:txXfrm>
        <a:off x="3094" y="543756"/>
        <a:ext cx="1860500" cy="3870450"/>
      </dsp:txXfrm>
    </dsp:sp>
    <dsp:sp modelId="{B3485333-0AF6-4F9B-9B49-2364771F16C2}">
      <dsp:nvSpPr>
        <dsp:cNvPr id="0" name=""/>
        <dsp:cNvSpPr/>
      </dsp:nvSpPr>
      <dsp:spPr>
        <a:xfrm>
          <a:off x="2124064" y="111756"/>
          <a:ext cx="186050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t>Monitoring</a:t>
          </a:r>
        </a:p>
      </dsp:txBody>
      <dsp:txXfrm>
        <a:off x="2124064" y="111756"/>
        <a:ext cx="1860500" cy="432000"/>
      </dsp:txXfrm>
    </dsp:sp>
    <dsp:sp modelId="{CF7FF2A8-49C4-488A-9CC7-6D6EA7BCAE75}">
      <dsp:nvSpPr>
        <dsp:cNvPr id="0" name=""/>
        <dsp:cNvSpPr/>
      </dsp:nvSpPr>
      <dsp:spPr>
        <a:xfrm>
          <a:off x="2124064" y="543756"/>
          <a:ext cx="1860500"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t>Track performance on quality measures and improvement activities</a:t>
          </a:r>
        </a:p>
        <a:p>
          <a:pPr marL="114300" lvl="1" indent="-114300" algn="l" defTabSz="666750" rtl="0">
            <a:lnSpc>
              <a:spcPct val="90000"/>
            </a:lnSpc>
            <a:spcBef>
              <a:spcPct val="0"/>
            </a:spcBef>
            <a:spcAft>
              <a:spcPct val="15000"/>
            </a:spcAft>
            <a:buChar char="•"/>
          </a:pPr>
          <a:r>
            <a:rPr lang="en-US" sz="1500" kern="1200"/>
            <a:t>Create and share dashboards or reports to keep providers apprised of their progress</a:t>
          </a:r>
        </a:p>
      </dsp:txBody>
      <dsp:txXfrm>
        <a:off x="2124064" y="543756"/>
        <a:ext cx="1860500" cy="3870450"/>
      </dsp:txXfrm>
    </dsp:sp>
    <dsp:sp modelId="{F2723829-0C59-419A-AD1B-DD68FD471BEA}">
      <dsp:nvSpPr>
        <dsp:cNvPr id="0" name=""/>
        <dsp:cNvSpPr/>
      </dsp:nvSpPr>
      <dsp:spPr>
        <a:xfrm>
          <a:off x="4245035" y="111756"/>
          <a:ext cx="186050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t>Reporting</a:t>
          </a:r>
        </a:p>
      </dsp:txBody>
      <dsp:txXfrm>
        <a:off x="4245035" y="111756"/>
        <a:ext cx="1860500" cy="432000"/>
      </dsp:txXfrm>
    </dsp:sp>
    <dsp:sp modelId="{C06DA972-54E6-4B8C-AE65-22881DA66FB0}">
      <dsp:nvSpPr>
        <dsp:cNvPr id="0" name=""/>
        <dsp:cNvSpPr/>
      </dsp:nvSpPr>
      <dsp:spPr>
        <a:xfrm>
          <a:off x="4245035" y="543756"/>
          <a:ext cx="1860500"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t>Understand the ramifications of the various submission mechanisms and how they affect your score</a:t>
          </a:r>
        </a:p>
      </dsp:txBody>
      <dsp:txXfrm>
        <a:off x="4245035" y="543756"/>
        <a:ext cx="1860500" cy="3870450"/>
      </dsp:txXfrm>
    </dsp:sp>
    <dsp:sp modelId="{21643132-0014-41A3-A11A-779648A96E47}">
      <dsp:nvSpPr>
        <dsp:cNvPr id="0" name=""/>
        <dsp:cNvSpPr/>
      </dsp:nvSpPr>
      <dsp:spPr>
        <a:xfrm>
          <a:off x="6366005" y="111756"/>
          <a:ext cx="186050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t>Audit Preparedness</a:t>
          </a:r>
        </a:p>
      </dsp:txBody>
      <dsp:txXfrm>
        <a:off x="6366005" y="111756"/>
        <a:ext cx="1860500" cy="432000"/>
      </dsp:txXfrm>
    </dsp:sp>
    <dsp:sp modelId="{9C0E06FE-8080-4643-B0E0-A7019AB5ABF2}">
      <dsp:nvSpPr>
        <dsp:cNvPr id="0" name=""/>
        <dsp:cNvSpPr/>
      </dsp:nvSpPr>
      <dsp:spPr>
        <a:xfrm>
          <a:off x="6366005" y="543756"/>
          <a:ext cx="1860500"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Consult the </a:t>
          </a:r>
          <a:r>
            <a:rPr lang="en-US" sz="1500" kern="1200" dirty="0">
              <a:hlinkClick xmlns:r="http://schemas.openxmlformats.org/officeDocument/2006/relationships" r:id="rId1"/>
            </a:rPr>
            <a:t>2021 Improvement Activities Criteria </a:t>
          </a:r>
          <a:r>
            <a:rPr lang="en-US" sz="1500" kern="1200" dirty="0"/>
            <a:t>to understand the documentation to support attestation of Improvement Activities</a:t>
          </a:r>
        </a:p>
        <a:p>
          <a:pPr marL="114300" lvl="1" indent="-114300" algn="l" defTabSz="666750" rtl="0">
            <a:lnSpc>
              <a:spcPct val="90000"/>
            </a:lnSpc>
            <a:spcBef>
              <a:spcPct val="0"/>
            </a:spcBef>
            <a:spcAft>
              <a:spcPct val="15000"/>
            </a:spcAft>
            <a:buChar char="•"/>
          </a:pPr>
          <a:r>
            <a:rPr lang="en-US" sz="1500" kern="1200"/>
            <a:t>Create a MIPS Audit Binder/Folder to keep all documentation that supports progress and work on MIPS measures</a:t>
          </a:r>
        </a:p>
      </dsp:txBody>
      <dsp:txXfrm>
        <a:off x="6366005" y="543756"/>
        <a:ext cx="1860500" cy="3870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D9F20-DCD8-4754-8DBE-F3B3EC9EC662}">
      <dsp:nvSpPr>
        <dsp:cNvPr id="0" name=""/>
        <dsp:cNvSpPr/>
      </dsp:nvSpPr>
      <dsp:spPr>
        <a:xfrm>
          <a:off x="0" y="172101"/>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Included in MIPS if …</a:t>
          </a:r>
        </a:p>
      </dsp:txBody>
      <dsp:txXfrm>
        <a:off x="28100" y="200201"/>
        <a:ext cx="8173400" cy="519439"/>
      </dsp:txXfrm>
    </dsp:sp>
    <dsp:sp modelId="{5C22168A-48E3-4775-A0E7-F2A563B94090}">
      <dsp:nvSpPr>
        <dsp:cNvPr id="0" name=""/>
        <dsp:cNvSpPr/>
      </dsp:nvSpPr>
      <dsp:spPr>
        <a:xfrm>
          <a:off x="0" y="747741"/>
          <a:ext cx="8229600"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Bill </a:t>
          </a:r>
          <a:r>
            <a:rPr lang="en-US" sz="1900" u="sng" kern="1200" dirty="0"/>
            <a:t>more than $90,000 </a:t>
          </a:r>
          <a:r>
            <a:rPr lang="en-US" sz="1900" kern="1200" dirty="0"/>
            <a:t>a year in allowed charges for covered professional services under the Medicare Physician Fee Schedule (PFS) </a:t>
          </a:r>
          <a:r>
            <a:rPr lang="en-US" sz="1900" b="1" u="sng" kern="1200" dirty="0"/>
            <a:t>AND</a:t>
          </a:r>
        </a:p>
        <a:p>
          <a:pPr marL="171450" lvl="1" indent="-171450" algn="l" defTabSz="844550">
            <a:lnSpc>
              <a:spcPct val="90000"/>
            </a:lnSpc>
            <a:spcBef>
              <a:spcPct val="0"/>
            </a:spcBef>
            <a:spcAft>
              <a:spcPct val="20000"/>
            </a:spcAft>
            <a:buChar char="•"/>
          </a:pPr>
          <a:r>
            <a:rPr lang="en-US" sz="1900" kern="1200" dirty="0"/>
            <a:t>Furnish covered professional services to </a:t>
          </a:r>
          <a:r>
            <a:rPr lang="en-US" sz="1900" u="sng" kern="1200" dirty="0"/>
            <a:t>more than 200 </a:t>
          </a:r>
          <a:r>
            <a:rPr lang="en-US" sz="1900" kern="1200" dirty="0"/>
            <a:t>Medicare Part B beneficiaries </a:t>
          </a:r>
          <a:r>
            <a:rPr lang="en-US" sz="1900" b="1" u="sng" kern="1200" dirty="0"/>
            <a:t>AND</a:t>
          </a:r>
        </a:p>
        <a:p>
          <a:pPr marL="171450" lvl="1" indent="-171450" algn="l" defTabSz="844550">
            <a:lnSpc>
              <a:spcPct val="90000"/>
            </a:lnSpc>
            <a:spcBef>
              <a:spcPct val="0"/>
            </a:spcBef>
            <a:spcAft>
              <a:spcPct val="20000"/>
            </a:spcAft>
            <a:buChar char="•"/>
          </a:pPr>
          <a:r>
            <a:rPr lang="en-US" sz="1900" kern="1200" dirty="0"/>
            <a:t>Provide </a:t>
          </a:r>
          <a:r>
            <a:rPr lang="en-US" sz="1900" u="sng" kern="1200" dirty="0"/>
            <a:t>more than 200 </a:t>
          </a:r>
          <a:r>
            <a:rPr lang="en-US" sz="1900" kern="1200" dirty="0"/>
            <a:t>covered professional services under the PFS </a:t>
          </a:r>
        </a:p>
      </dsp:txBody>
      <dsp:txXfrm>
        <a:off x="0" y="747741"/>
        <a:ext cx="8229600" cy="1515240"/>
      </dsp:txXfrm>
    </dsp:sp>
    <dsp:sp modelId="{080946A3-EA27-4FE5-A320-3EF6EE4B166A}">
      <dsp:nvSpPr>
        <dsp:cNvPr id="0" name=""/>
        <dsp:cNvSpPr/>
      </dsp:nvSpPr>
      <dsp:spPr>
        <a:xfrm>
          <a:off x="0" y="2262981"/>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Excluded from MIPS if…</a:t>
          </a:r>
        </a:p>
      </dsp:txBody>
      <dsp:txXfrm>
        <a:off x="28100" y="2291081"/>
        <a:ext cx="8173400" cy="519439"/>
      </dsp:txXfrm>
    </dsp:sp>
    <dsp:sp modelId="{112F405B-789C-4E2F-A28D-9C0ABBD7667D}">
      <dsp:nvSpPr>
        <dsp:cNvPr id="0" name=""/>
        <dsp:cNvSpPr/>
      </dsp:nvSpPr>
      <dsp:spPr>
        <a:xfrm>
          <a:off x="0" y="2838621"/>
          <a:ext cx="8229600"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DO NOT bill </a:t>
          </a:r>
          <a:r>
            <a:rPr lang="en-US" sz="1900" u="sng" kern="1200" dirty="0"/>
            <a:t>more than $90,000 </a:t>
          </a:r>
          <a:r>
            <a:rPr lang="en-US" sz="1900" kern="1200" dirty="0"/>
            <a:t>a year in allowed charges for covered professional services under the Medicare Physician Fee Schedule (PFS) </a:t>
          </a:r>
          <a:r>
            <a:rPr lang="en-US" sz="1900" b="1" u="sng" kern="1200" dirty="0"/>
            <a:t>OR</a:t>
          </a:r>
        </a:p>
        <a:p>
          <a:pPr marL="171450" lvl="1" indent="-171450" algn="l" defTabSz="844550">
            <a:lnSpc>
              <a:spcPct val="90000"/>
            </a:lnSpc>
            <a:spcBef>
              <a:spcPct val="0"/>
            </a:spcBef>
            <a:spcAft>
              <a:spcPct val="20000"/>
            </a:spcAft>
            <a:buChar char="•"/>
          </a:pPr>
          <a:r>
            <a:rPr lang="en-US" sz="1900" kern="1200" dirty="0"/>
            <a:t>DO NOT furnish covered professional services </a:t>
          </a:r>
          <a:r>
            <a:rPr lang="en-US" sz="1900" u="sng" kern="1200" dirty="0"/>
            <a:t>to more than 200</a:t>
          </a:r>
          <a:r>
            <a:rPr lang="en-US" sz="1900" kern="1200" dirty="0"/>
            <a:t> Medicare beneficiaries </a:t>
          </a:r>
          <a:r>
            <a:rPr lang="en-US" sz="1900" b="1" u="sng" kern="1200" dirty="0"/>
            <a:t>OR</a:t>
          </a:r>
        </a:p>
        <a:p>
          <a:pPr marL="171450" lvl="1" indent="-171450" algn="l" defTabSz="844550">
            <a:lnSpc>
              <a:spcPct val="90000"/>
            </a:lnSpc>
            <a:spcBef>
              <a:spcPct val="0"/>
            </a:spcBef>
            <a:spcAft>
              <a:spcPct val="20000"/>
            </a:spcAft>
            <a:buChar char="•"/>
          </a:pPr>
          <a:r>
            <a:rPr lang="en-US" sz="1900" kern="1200" dirty="0"/>
            <a:t>DO NOT provide </a:t>
          </a:r>
          <a:r>
            <a:rPr lang="en-US" sz="1900" u="sng" kern="1200" dirty="0"/>
            <a:t>more than 200</a:t>
          </a:r>
          <a:r>
            <a:rPr lang="en-US" sz="1900" kern="1200" dirty="0"/>
            <a:t> covered professional services under the PFS  </a:t>
          </a:r>
        </a:p>
      </dsp:txBody>
      <dsp:txXfrm>
        <a:off x="0" y="2838621"/>
        <a:ext cx="8229600" cy="151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56A10-0E20-412B-A884-82270B08F131}">
      <dsp:nvSpPr>
        <dsp:cNvPr id="0" name=""/>
        <dsp:cNvSpPr/>
      </dsp:nvSpPr>
      <dsp:spPr>
        <a:xfrm>
          <a:off x="4018" y="47631"/>
          <a:ext cx="2055390" cy="1358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rtl="0">
            <a:lnSpc>
              <a:spcPct val="90000"/>
            </a:lnSpc>
            <a:spcBef>
              <a:spcPct val="0"/>
            </a:spcBef>
            <a:spcAft>
              <a:spcPct val="35000"/>
            </a:spcAft>
            <a:buNone/>
          </a:pPr>
          <a:r>
            <a:rPr lang="en-US" sz="1800" kern="1200" dirty="0"/>
            <a:t>Determine eligibility (including whether you exceed the low-volume threshold)</a:t>
          </a:r>
        </a:p>
      </dsp:txBody>
      <dsp:txXfrm>
        <a:off x="4018" y="47631"/>
        <a:ext cx="2055390" cy="1358775"/>
      </dsp:txXfrm>
    </dsp:sp>
    <dsp:sp modelId="{E80D0DFD-02AB-4AC4-8970-961540616AED}">
      <dsp:nvSpPr>
        <dsp:cNvPr id="0" name=""/>
        <dsp:cNvSpPr/>
      </dsp:nvSpPr>
      <dsp:spPr>
        <a:xfrm>
          <a:off x="2059409" y="47631"/>
          <a:ext cx="411078" cy="13587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BD1ED3-D8DE-4DE3-A12A-16CBDA3B7876}">
      <dsp:nvSpPr>
        <dsp:cNvPr id="0" name=""/>
        <dsp:cNvSpPr/>
      </dsp:nvSpPr>
      <dsp:spPr>
        <a:xfrm>
          <a:off x="2634918" y="47631"/>
          <a:ext cx="5590663" cy="135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t>MIPS Determination Periods:                                     October   1, 2019 – September 30, 2020 and         October 1, 2020 – September 30, 2021</a:t>
          </a:r>
        </a:p>
      </dsp:txBody>
      <dsp:txXfrm>
        <a:off x="2634918" y="47631"/>
        <a:ext cx="5590663" cy="1358775"/>
      </dsp:txXfrm>
    </dsp:sp>
    <dsp:sp modelId="{2622A981-622A-4C17-825C-797CAD7B364F}">
      <dsp:nvSpPr>
        <dsp:cNvPr id="0" name=""/>
        <dsp:cNvSpPr/>
      </dsp:nvSpPr>
      <dsp:spPr>
        <a:xfrm>
          <a:off x="4018" y="2674056"/>
          <a:ext cx="2055390"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rtl="0">
            <a:lnSpc>
              <a:spcPct val="90000"/>
            </a:lnSpc>
            <a:spcBef>
              <a:spcPct val="0"/>
            </a:spcBef>
            <a:spcAft>
              <a:spcPct val="35000"/>
            </a:spcAft>
            <a:buNone/>
          </a:pPr>
          <a:r>
            <a:rPr lang="en-US" sz="1800" kern="1200" dirty="0"/>
            <a:t>Assign special statuses</a:t>
          </a:r>
        </a:p>
      </dsp:txBody>
      <dsp:txXfrm>
        <a:off x="4018" y="2674056"/>
        <a:ext cx="2055390" cy="601425"/>
      </dsp:txXfrm>
    </dsp:sp>
    <dsp:sp modelId="{42258175-991D-4672-88E3-0E79C286611E}">
      <dsp:nvSpPr>
        <dsp:cNvPr id="0" name=""/>
        <dsp:cNvSpPr/>
      </dsp:nvSpPr>
      <dsp:spPr>
        <a:xfrm>
          <a:off x="2059409" y="1471206"/>
          <a:ext cx="411078" cy="30071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51BAB-7857-483E-9A69-DB96D75DD2D3}">
      <dsp:nvSpPr>
        <dsp:cNvPr id="0" name=""/>
        <dsp:cNvSpPr/>
      </dsp:nvSpPr>
      <dsp:spPr>
        <a:xfrm>
          <a:off x="2634918" y="1471206"/>
          <a:ext cx="5590663" cy="30071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Non-patient facing: 100 or fewer Medicare Part B patient-facing encounters (including telehealth services) </a:t>
          </a:r>
        </a:p>
        <a:p>
          <a:pPr marL="171450" lvl="1" indent="-171450" algn="l" defTabSz="711200" rtl="0">
            <a:lnSpc>
              <a:spcPct val="90000"/>
            </a:lnSpc>
            <a:spcBef>
              <a:spcPct val="0"/>
            </a:spcBef>
            <a:spcAft>
              <a:spcPct val="15000"/>
            </a:spcAft>
            <a:buChar char="•"/>
          </a:pPr>
          <a:r>
            <a:rPr lang="en-US" sz="1600" kern="1200" dirty="0"/>
            <a:t>Small practice: 15 or fewer clinicians (NPIs) billing under the practice (TIN) </a:t>
          </a:r>
        </a:p>
        <a:p>
          <a:pPr marL="171450" lvl="1" indent="-171450" algn="l" defTabSz="711200" rtl="0">
            <a:lnSpc>
              <a:spcPct val="90000"/>
            </a:lnSpc>
            <a:spcBef>
              <a:spcPct val="0"/>
            </a:spcBef>
            <a:spcAft>
              <a:spcPct val="15000"/>
            </a:spcAft>
            <a:buChar char="•"/>
          </a:pPr>
          <a:r>
            <a:rPr lang="en-US" sz="1600" kern="1200" dirty="0"/>
            <a:t>Rural: in a zip code designated as rural</a:t>
          </a:r>
        </a:p>
        <a:p>
          <a:pPr marL="171450" lvl="1" indent="-171450" algn="l" defTabSz="711200" rtl="0">
            <a:lnSpc>
              <a:spcPct val="90000"/>
            </a:lnSpc>
            <a:spcBef>
              <a:spcPct val="0"/>
            </a:spcBef>
            <a:spcAft>
              <a:spcPct val="15000"/>
            </a:spcAft>
            <a:buChar char="•"/>
          </a:pPr>
          <a:r>
            <a:rPr lang="en-US" sz="1600" kern="1200" dirty="0"/>
            <a:t>Health Professional Shortage Areas (HPSA): in an area designated as a HPSA</a:t>
          </a:r>
        </a:p>
        <a:p>
          <a:pPr marL="171450" lvl="1" indent="-171450" algn="l" defTabSz="711200" rtl="0">
            <a:lnSpc>
              <a:spcPct val="90000"/>
            </a:lnSpc>
            <a:spcBef>
              <a:spcPct val="0"/>
            </a:spcBef>
            <a:spcAft>
              <a:spcPct val="15000"/>
            </a:spcAft>
            <a:buChar char="•"/>
          </a:pPr>
          <a:r>
            <a:rPr lang="en-US" sz="1600" kern="1200" dirty="0"/>
            <a:t>Hospital-based: furnishes 75 percent or more of covered professional services in a hospital setting</a:t>
          </a:r>
        </a:p>
        <a:p>
          <a:pPr marL="171450" lvl="1" indent="-171450" algn="l" defTabSz="711200" rtl="0">
            <a:lnSpc>
              <a:spcPct val="90000"/>
            </a:lnSpc>
            <a:spcBef>
              <a:spcPct val="0"/>
            </a:spcBef>
            <a:spcAft>
              <a:spcPct val="15000"/>
            </a:spcAft>
            <a:buChar char="•"/>
          </a:pPr>
          <a:r>
            <a:rPr lang="en-US" sz="1600" kern="1200" dirty="0"/>
            <a:t>Ambulatory surgical center (ASC)-based: 75 percent or more of covered professional services in sites of service identified by code 24 </a:t>
          </a:r>
        </a:p>
      </dsp:txBody>
      <dsp:txXfrm>
        <a:off x="2634918" y="1471206"/>
        <a:ext cx="5590663" cy="3007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05C09-AA3C-44BD-9F15-4153970BF983}">
      <dsp:nvSpPr>
        <dsp:cNvPr id="0" name=""/>
        <dsp:cNvSpPr/>
      </dsp:nvSpPr>
      <dsp:spPr>
        <a:xfrm>
          <a:off x="1208019" y="2152"/>
          <a:ext cx="2583805" cy="129190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rtl="0">
            <a:lnSpc>
              <a:spcPct val="90000"/>
            </a:lnSpc>
            <a:spcBef>
              <a:spcPct val="0"/>
            </a:spcBef>
            <a:spcAft>
              <a:spcPct val="35000"/>
            </a:spcAft>
            <a:buNone/>
          </a:pPr>
          <a:r>
            <a:rPr lang="en-US" sz="2900" kern="1200" dirty="0"/>
            <a:t>Payment Adjustment</a:t>
          </a:r>
        </a:p>
      </dsp:txBody>
      <dsp:txXfrm>
        <a:off x="1245858" y="39991"/>
        <a:ext cx="2508127" cy="1216224"/>
      </dsp:txXfrm>
    </dsp:sp>
    <dsp:sp modelId="{A96C1DD4-4736-41C0-8B2C-2398258155DC}">
      <dsp:nvSpPr>
        <dsp:cNvPr id="0" name=""/>
        <dsp:cNvSpPr/>
      </dsp:nvSpPr>
      <dsp:spPr>
        <a:xfrm>
          <a:off x="1466399" y="1294054"/>
          <a:ext cx="258380" cy="968926"/>
        </a:xfrm>
        <a:custGeom>
          <a:avLst/>
          <a:gdLst/>
          <a:ahLst/>
          <a:cxnLst/>
          <a:rect l="0" t="0" r="0" b="0"/>
          <a:pathLst>
            <a:path>
              <a:moveTo>
                <a:pt x="0" y="0"/>
              </a:moveTo>
              <a:lnTo>
                <a:pt x="0" y="968926"/>
              </a:lnTo>
              <a:lnTo>
                <a:pt x="258380" y="96892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33952-61B3-4FC0-9125-BE4AE50BF671}">
      <dsp:nvSpPr>
        <dsp:cNvPr id="0" name=""/>
        <dsp:cNvSpPr/>
      </dsp:nvSpPr>
      <dsp:spPr>
        <a:xfrm>
          <a:off x="1724780" y="1617030"/>
          <a:ext cx="2067044" cy="129190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+/- 9% of EC’s 2021 Medicare fee reimbursement payments</a:t>
          </a:r>
        </a:p>
      </dsp:txBody>
      <dsp:txXfrm>
        <a:off x="1762619" y="1654869"/>
        <a:ext cx="1991366" cy="1216224"/>
      </dsp:txXfrm>
    </dsp:sp>
    <dsp:sp modelId="{59AE4EBD-0ECB-4F30-92C7-A1AA1B98DE4B}">
      <dsp:nvSpPr>
        <dsp:cNvPr id="0" name=""/>
        <dsp:cNvSpPr/>
      </dsp:nvSpPr>
      <dsp:spPr>
        <a:xfrm>
          <a:off x="1466399" y="1294054"/>
          <a:ext cx="258380" cy="2583805"/>
        </a:xfrm>
        <a:custGeom>
          <a:avLst/>
          <a:gdLst/>
          <a:ahLst/>
          <a:cxnLst/>
          <a:rect l="0" t="0" r="0" b="0"/>
          <a:pathLst>
            <a:path>
              <a:moveTo>
                <a:pt x="0" y="0"/>
              </a:moveTo>
              <a:lnTo>
                <a:pt x="0" y="2583805"/>
              </a:lnTo>
              <a:lnTo>
                <a:pt x="258380" y="25838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EB46B-3BF6-44E5-A384-E93ABCDD876A}">
      <dsp:nvSpPr>
        <dsp:cNvPr id="0" name=""/>
        <dsp:cNvSpPr/>
      </dsp:nvSpPr>
      <dsp:spPr>
        <a:xfrm>
          <a:off x="1724780" y="3231908"/>
          <a:ext cx="2067044" cy="129190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PLUS bonus money for top performers</a:t>
          </a:r>
        </a:p>
      </dsp:txBody>
      <dsp:txXfrm>
        <a:off x="1762619" y="3269747"/>
        <a:ext cx="1991366" cy="1216224"/>
      </dsp:txXfrm>
    </dsp:sp>
    <dsp:sp modelId="{481886F6-1278-4FEB-AFA4-BD1BA9628B01}">
      <dsp:nvSpPr>
        <dsp:cNvPr id="0" name=""/>
        <dsp:cNvSpPr/>
      </dsp:nvSpPr>
      <dsp:spPr>
        <a:xfrm>
          <a:off x="4437775" y="2152"/>
          <a:ext cx="2583805" cy="129190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rtl="0">
            <a:lnSpc>
              <a:spcPct val="90000"/>
            </a:lnSpc>
            <a:spcBef>
              <a:spcPct val="0"/>
            </a:spcBef>
            <a:spcAft>
              <a:spcPct val="35000"/>
            </a:spcAft>
            <a:buNone/>
          </a:pPr>
          <a:r>
            <a:rPr lang="en-US" sz="2900" kern="1200" dirty="0"/>
            <a:t>2021 MIPS Score Threshold</a:t>
          </a:r>
        </a:p>
      </dsp:txBody>
      <dsp:txXfrm>
        <a:off x="4475614" y="39991"/>
        <a:ext cx="2508127" cy="1216224"/>
      </dsp:txXfrm>
    </dsp:sp>
    <dsp:sp modelId="{D16E9C53-764B-436A-90C7-EC0A55358A79}">
      <dsp:nvSpPr>
        <dsp:cNvPr id="0" name=""/>
        <dsp:cNvSpPr/>
      </dsp:nvSpPr>
      <dsp:spPr>
        <a:xfrm>
          <a:off x="4696156" y="1294054"/>
          <a:ext cx="258380" cy="968926"/>
        </a:xfrm>
        <a:custGeom>
          <a:avLst/>
          <a:gdLst/>
          <a:ahLst/>
          <a:cxnLst/>
          <a:rect l="0" t="0" r="0" b="0"/>
          <a:pathLst>
            <a:path>
              <a:moveTo>
                <a:pt x="0" y="0"/>
              </a:moveTo>
              <a:lnTo>
                <a:pt x="0" y="968926"/>
              </a:lnTo>
              <a:lnTo>
                <a:pt x="258380" y="96892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A673F-B933-446D-984D-DE9B8EEE5792}">
      <dsp:nvSpPr>
        <dsp:cNvPr id="0" name=""/>
        <dsp:cNvSpPr/>
      </dsp:nvSpPr>
      <dsp:spPr>
        <a:xfrm>
          <a:off x="4954536" y="1617030"/>
          <a:ext cx="2067044" cy="129190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To avoid a -9% penalty, you must score at least 60</a:t>
          </a:r>
          <a:r>
            <a:rPr lang="en-US" sz="1600" b="1" u="sng" kern="1200" dirty="0">
              <a:solidFill>
                <a:schemeClr val="bg1"/>
              </a:solidFill>
            </a:rPr>
            <a:t> points</a:t>
          </a:r>
        </a:p>
      </dsp:txBody>
      <dsp:txXfrm>
        <a:off x="4992375" y="1654869"/>
        <a:ext cx="1991366" cy="1216224"/>
      </dsp:txXfrm>
    </dsp:sp>
    <dsp:sp modelId="{95342F3C-1DD7-4A67-B1AF-4D77E65FC469}">
      <dsp:nvSpPr>
        <dsp:cNvPr id="0" name=""/>
        <dsp:cNvSpPr/>
      </dsp:nvSpPr>
      <dsp:spPr>
        <a:xfrm>
          <a:off x="4696156" y="1294054"/>
          <a:ext cx="258380" cy="2583805"/>
        </a:xfrm>
        <a:custGeom>
          <a:avLst/>
          <a:gdLst/>
          <a:ahLst/>
          <a:cxnLst/>
          <a:rect l="0" t="0" r="0" b="0"/>
          <a:pathLst>
            <a:path>
              <a:moveTo>
                <a:pt x="0" y="0"/>
              </a:moveTo>
              <a:lnTo>
                <a:pt x="0" y="2583805"/>
              </a:lnTo>
              <a:lnTo>
                <a:pt x="258380" y="25838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061821-507D-4B57-865F-4C012ED72325}">
      <dsp:nvSpPr>
        <dsp:cNvPr id="0" name=""/>
        <dsp:cNvSpPr/>
      </dsp:nvSpPr>
      <dsp:spPr>
        <a:xfrm>
          <a:off x="4954536" y="3231908"/>
          <a:ext cx="2067044" cy="129190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To be eligible for bonus money you must score at least 8</a:t>
          </a:r>
          <a:r>
            <a:rPr lang="en-US" sz="1600" b="1" u="sng" kern="1200" dirty="0">
              <a:solidFill>
                <a:schemeClr val="bg1"/>
              </a:solidFill>
            </a:rPr>
            <a:t>5 points </a:t>
          </a:r>
          <a:r>
            <a:rPr lang="en-US" sz="1600" kern="1200" dirty="0">
              <a:solidFill>
                <a:schemeClr val="bg1"/>
              </a:solidFill>
            </a:rPr>
            <a:t>(Exceptional Performance Bonus) </a:t>
          </a:r>
        </a:p>
      </dsp:txBody>
      <dsp:txXfrm>
        <a:off x="4992375" y="3269747"/>
        <a:ext cx="1991366" cy="1216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8F091-2378-47E7-A957-0E049B2BD4C5}">
      <dsp:nvSpPr>
        <dsp:cNvPr id="0" name=""/>
        <dsp:cNvSpPr/>
      </dsp:nvSpPr>
      <dsp:spPr>
        <a:xfrm>
          <a:off x="1506" y="747557"/>
          <a:ext cx="1731912" cy="86595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Quality </a:t>
          </a:r>
        </a:p>
      </dsp:txBody>
      <dsp:txXfrm>
        <a:off x="26869" y="772920"/>
        <a:ext cx="1681186" cy="815230"/>
      </dsp:txXfrm>
    </dsp:sp>
    <dsp:sp modelId="{D49299DE-FF13-4F49-99B2-803276B48271}">
      <dsp:nvSpPr>
        <dsp:cNvPr id="0" name=""/>
        <dsp:cNvSpPr/>
      </dsp:nvSpPr>
      <dsp:spPr>
        <a:xfrm>
          <a:off x="174698" y="1613514"/>
          <a:ext cx="173191" cy="724467"/>
        </a:xfrm>
        <a:custGeom>
          <a:avLst/>
          <a:gdLst/>
          <a:ahLst/>
          <a:cxnLst/>
          <a:rect l="0" t="0" r="0" b="0"/>
          <a:pathLst>
            <a:path>
              <a:moveTo>
                <a:pt x="0" y="0"/>
              </a:moveTo>
              <a:lnTo>
                <a:pt x="0" y="724467"/>
              </a:lnTo>
              <a:lnTo>
                <a:pt x="173191" y="7244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3DC3B-EA25-41BF-9747-CCC5A9AFC753}">
      <dsp:nvSpPr>
        <dsp:cNvPr id="0" name=""/>
        <dsp:cNvSpPr/>
      </dsp:nvSpPr>
      <dsp:spPr>
        <a:xfrm>
          <a:off x="347889" y="1905003"/>
          <a:ext cx="1385530" cy="86595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bg1"/>
              </a:solidFill>
            </a:rPr>
            <a:t>40% of score</a:t>
          </a:r>
        </a:p>
      </dsp:txBody>
      <dsp:txXfrm>
        <a:off x="373252" y="1930366"/>
        <a:ext cx="1334804" cy="815230"/>
      </dsp:txXfrm>
    </dsp:sp>
    <dsp:sp modelId="{A9177E3F-20F5-49E2-A074-84CA2E779CE1}">
      <dsp:nvSpPr>
        <dsp:cNvPr id="0" name=""/>
        <dsp:cNvSpPr/>
      </dsp:nvSpPr>
      <dsp:spPr>
        <a:xfrm>
          <a:off x="174698" y="1613514"/>
          <a:ext cx="173191" cy="1806913"/>
        </a:xfrm>
        <a:custGeom>
          <a:avLst/>
          <a:gdLst/>
          <a:ahLst/>
          <a:cxnLst/>
          <a:rect l="0" t="0" r="0" b="0"/>
          <a:pathLst>
            <a:path>
              <a:moveTo>
                <a:pt x="0" y="0"/>
              </a:moveTo>
              <a:lnTo>
                <a:pt x="0" y="1806913"/>
              </a:lnTo>
              <a:lnTo>
                <a:pt x="173191" y="180691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5B114-444C-4824-B2C9-80CB90DE4FDC}">
      <dsp:nvSpPr>
        <dsp:cNvPr id="0" name=""/>
        <dsp:cNvSpPr/>
      </dsp:nvSpPr>
      <dsp:spPr>
        <a:xfrm>
          <a:off x="347889" y="2987449"/>
          <a:ext cx="1385530" cy="86595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bg1"/>
              </a:solidFill>
            </a:rPr>
            <a:t>365 day performance period</a:t>
          </a:r>
        </a:p>
      </dsp:txBody>
      <dsp:txXfrm>
        <a:off x="373252" y="3012812"/>
        <a:ext cx="1334804" cy="815230"/>
      </dsp:txXfrm>
    </dsp:sp>
    <dsp:sp modelId="{11EF24BB-26B2-4C84-AF24-A5C8B4D9AA7E}">
      <dsp:nvSpPr>
        <dsp:cNvPr id="0" name=""/>
        <dsp:cNvSpPr/>
      </dsp:nvSpPr>
      <dsp:spPr>
        <a:xfrm>
          <a:off x="2166397" y="747557"/>
          <a:ext cx="1731912" cy="86595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a:t>Promoting Interoperability (PI)</a:t>
          </a:r>
        </a:p>
      </dsp:txBody>
      <dsp:txXfrm>
        <a:off x="2191760" y="772920"/>
        <a:ext cx="1681186" cy="815230"/>
      </dsp:txXfrm>
    </dsp:sp>
    <dsp:sp modelId="{DB2001DF-CCDA-4F28-812D-3AFA54F8BF32}">
      <dsp:nvSpPr>
        <dsp:cNvPr id="0" name=""/>
        <dsp:cNvSpPr/>
      </dsp:nvSpPr>
      <dsp:spPr>
        <a:xfrm>
          <a:off x="2339589" y="1613514"/>
          <a:ext cx="173191" cy="724467"/>
        </a:xfrm>
        <a:custGeom>
          <a:avLst/>
          <a:gdLst/>
          <a:ahLst/>
          <a:cxnLst/>
          <a:rect l="0" t="0" r="0" b="0"/>
          <a:pathLst>
            <a:path>
              <a:moveTo>
                <a:pt x="0" y="0"/>
              </a:moveTo>
              <a:lnTo>
                <a:pt x="0" y="724467"/>
              </a:lnTo>
              <a:lnTo>
                <a:pt x="173191" y="7244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3B109-500D-4E35-93AE-92B4F64F6FAE}">
      <dsp:nvSpPr>
        <dsp:cNvPr id="0" name=""/>
        <dsp:cNvSpPr/>
      </dsp:nvSpPr>
      <dsp:spPr>
        <a:xfrm>
          <a:off x="2512780" y="1905003"/>
          <a:ext cx="1385530" cy="86595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bg1"/>
              </a:solidFill>
            </a:rPr>
            <a:t>25% of score</a:t>
          </a:r>
        </a:p>
      </dsp:txBody>
      <dsp:txXfrm>
        <a:off x="2538143" y="1930366"/>
        <a:ext cx="1334804" cy="815230"/>
      </dsp:txXfrm>
    </dsp:sp>
    <dsp:sp modelId="{0E81DE22-D56C-4B49-AB4C-CE170BA95FEF}">
      <dsp:nvSpPr>
        <dsp:cNvPr id="0" name=""/>
        <dsp:cNvSpPr/>
      </dsp:nvSpPr>
      <dsp:spPr>
        <a:xfrm>
          <a:off x="2339589" y="1613514"/>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CF074-B687-4A32-B7E9-4FFDD374DDB3}">
      <dsp:nvSpPr>
        <dsp:cNvPr id="0" name=""/>
        <dsp:cNvSpPr/>
      </dsp:nvSpPr>
      <dsp:spPr>
        <a:xfrm>
          <a:off x="2512780" y="2912448"/>
          <a:ext cx="1385530" cy="86595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bg1"/>
              </a:solidFill>
            </a:rPr>
            <a:t>90 days (minimum) performance period</a:t>
          </a:r>
        </a:p>
      </dsp:txBody>
      <dsp:txXfrm>
        <a:off x="2538143" y="2937811"/>
        <a:ext cx="1334804" cy="815230"/>
      </dsp:txXfrm>
    </dsp:sp>
    <dsp:sp modelId="{03E8F9F7-AA73-4697-9B01-32134CBF0B39}">
      <dsp:nvSpPr>
        <dsp:cNvPr id="0" name=""/>
        <dsp:cNvSpPr/>
      </dsp:nvSpPr>
      <dsp:spPr>
        <a:xfrm>
          <a:off x="4331289" y="747557"/>
          <a:ext cx="1731912" cy="86595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a:t>Improvement Activities (IA)</a:t>
          </a:r>
        </a:p>
      </dsp:txBody>
      <dsp:txXfrm>
        <a:off x="4356652" y="772920"/>
        <a:ext cx="1681186" cy="815230"/>
      </dsp:txXfrm>
    </dsp:sp>
    <dsp:sp modelId="{7A48A225-1894-4BD0-8E14-46CFB02ED983}">
      <dsp:nvSpPr>
        <dsp:cNvPr id="0" name=""/>
        <dsp:cNvSpPr/>
      </dsp:nvSpPr>
      <dsp:spPr>
        <a:xfrm>
          <a:off x="4504480" y="1613514"/>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15CAEA-E36C-48E4-A732-8AFBE21E7A97}">
      <dsp:nvSpPr>
        <dsp:cNvPr id="0" name=""/>
        <dsp:cNvSpPr/>
      </dsp:nvSpPr>
      <dsp:spPr>
        <a:xfrm>
          <a:off x="4677671" y="1830003"/>
          <a:ext cx="1385530" cy="86595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bg1"/>
              </a:solidFill>
            </a:rPr>
            <a:t>15% of score</a:t>
          </a:r>
        </a:p>
      </dsp:txBody>
      <dsp:txXfrm>
        <a:off x="4703034" y="1855366"/>
        <a:ext cx="1334804" cy="815230"/>
      </dsp:txXfrm>
    </dsp:sp>
    <dsp:sp modelId="{AF286C93-70E2-4C95-B20E-4F8BE88BEC5F}">
      <dsp:nvSpPr>
        <dsp:cNvPr id="0" name=""/>
        <dsp:cNvSpPr/>
      </dsp:nvSpPr>
      <dsp:spPr>
        <a:xfrm>
          <a:off x="4504480" y="1613514"/>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FA1523-C8D4-4A99-88A8-B52A92745DB4}">
      <dsp:nvSpPr>
        <dsp:cNvPr id="0" name=""/>
        <dsp:cNvSpPr/>
      </dsp:nvSpPr>
      <dsp:spPr>
        <a:xfrm>
          <a:off x="4677671" y="2912448"/>
          <a:ext cx="1385530" cy="86595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bg1"/>
              </a:solidFill>
            </a:rPr>
            <a:t>90 days (minimum) performance period</a:t>
          </a:r>
        </a:p>
      </dsp:txBody>
      <dsp:txXfrm>
        <a:off x="4703034" y="2937811"/>
        <a:ext cx="1334804" cy="815230"/>
      </dsp:txXfrm>
    </dsp:sp>
    <dsp:sp modelId="{741F9425-DA06-476B-9386-98BB9F51EC9B}">
      <dsp:nvSpPr>
        <dsp:cNvPr id="0" name=""/>
        <dsp:cNvSpPr/>
      </dsp:nvSpPr>
      <dsp:spPr>
        <a:xfrm>
          <a:off x="6496180" y="747557"/>
          <a:ext cx="1731912" cy="86595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a:t>Cost </a:t>
          </a:r>
        </a:p>
      </dsp:txBody>
      <dsp:txXfrm>
        <a:off x="6521543" y="772920"/>
        <a:ext cx="1681186" cy="815230"/>
      </dsp:txXfrm>
    </dsp:sp>
    <dsp:sp modelId="{735C8B31-1ADA-4BA4-92E0-9C330508BD36}">
      <dsp:nvSpPr>
        <dsp:cNvPr id="0" name=""/>
        <dsp:cNvSpPr/>
      </dsp:nvSpPr>
      <dsp:spPr>
        <a:xfrm>
          <a:off x="6669371" y="1613514"/>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D60563-BA57-45AB-8E6A-0D04735F9258}">
      <dsp:nvSpPr>
        <dsp:cNvPr id="0" name=""/>
        <dsp:cNvSpPr/>
      </dsp:nvSpPr>
      <dsp:spPr>
        <a:xfrm>
          <a:off x="6842562" y="1830003"/>
          <a:ext cx="1385530" cy="86595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bg1"/>
              </a:solidFill>
            </a:rPr>
            <a:t>20% of score</a:t>
          </a:r>
        </a:p>
      </dsp:txBody>
      <dsp:txXfrm>
        <a:off x="6867925" y="1855366"/>
        <a:ext cx="1334804" cy="815230"/>
      </dsp:txXfrm>
    </dsp:sp>
    <dsp:sp modelId="{2C7B4B90-691E-4E9E-9E04-983580C3B3B0}">
      <dsp:nvSpPr>
        <dsp:cNvPr id="0" name=""/>
        <dsp:cNvSpPr/>
      </dsp:nvSpPr>
      <dsp:spPr>
        <a:xfrm>
          <a:off x="6669371" y="1613514"/>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CB332-7ADC-4EEB-82E8-18AD6B4E1EA1}">
      <dsp:nvSpPr>
        <dsp:cNvPr id="0" name=""/>
        <dsp:cNvSpPr/>
      </dsp:nvSpPr>
      <dsp:spPr>
        <a:xfrm>
          <a:off x="6842562" y="2912448"/>
          <a:ext cx="1385530" cy="86595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bg1"/>
              </a:solidFill>
            </a:rPr>
            <a:t>365 day performance period</a:t>
          </a:r>
        </a:p>
      </dsp:txBody>
      <dsp:txXfrm>
        <a:off x="6867925" y="2937811"/>
        <a:ext cx="1334804" cy="815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BFD61-BBE6-4C8B-BCDB-BAD5448BED7D}">
      <dsp:nvSpPr>
        <dsp:cNvPr id="0" name=""/>
        <dsp:cNvSpPr/>
      </dsp:nvSpPr>
      <dsp:spPr>
        <a:xfrm>
          <a:off x="0" y="78946"/>
          <a:ext cx="2057400" cy="48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rtl="0">
            <a:lnSpc>
              <a:spcPct val="90000"/>
            </a:lnSpc>
            <a:spcBef>
              <a:spcPct val="0"/>
            </a:spcBef>
            <a:spcAft>
              <a:spcPct val="35000"/>
            </a:spcAft>
            <a:buNone/>
          </a:pPr>
          <a:r>
            <a:rPr lang="en-US" sz="2800" kern="1200" dirty="0"/>
            <a:t>Individual</a:t>
          </a:r>
          <a:endParaRPr lang="en-US" sz="3200" kern="1200" dirty="0"/>
        </a:p>
      </dsp:txBody>
      <dsp:txXfrm>
        <a:off x="0" y="78946"/>
        <a:ext cx="2057400" cy="488238"/>
      </dsp:txXfrm>
    </dsp:sp>
    <dsp:sp modelId="{8C412375-B8E6-4506-ACC9-AD84E5912C92}">
      <dsp:nvSpPr>
        <dsp:cNvPr id="0" name=""/>
        <dsp:cNvSpPr/>
      </dsp:nvSpPr>
      <dsp:spPr>
        <a:xfrm>
          <a:off x="2057399" y="2658"/>
          <a:ext cx="411480" cy="64081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39B667-D60C-4C40-90D2-11CF0202BF45}">
      <dsp:nvSpPr>
        <dsp:cNvPr id="0" name=""/>
        <dsp:cNvSpPr/>
      </dsp:nvSpPr>
      <dsp:spPr>
        <a:xfrm>
          <a:off x="2633471" y="2658"/>
          <a:ext cx="5596128" cy="6408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A single National Provider Identifier (NPI) tied to a single Tax Identification Number (TIN) </a:t>
          </a:r>
        </a:p>
      </dsp:txBody>
      <dsp:txXfrm>
        <a:off x="2633471" y="2658"/>
        <a:ext cx="5596128" cy="640813"/>
      </dsp:txXfrm>
    </dsp:sp>
    <dsp:sp modelId="{2AD9CA67-B67D-461A-AFD4-C551A2BC639A}">
      <dsp:nvSpPr>
        <dsp:cNvPr id="0" name=""/>
        <dsp:cNvSpPr/>
      </dsp:nvSpPr>
      <dsp:spPr>
        <a:xfrm>
          <a:off x="0" y="859573"/>
          <a:ext cx="2057400" cy="48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rtl="0">
            <a:lnSpc>
              <a:spcPct val="90000"/>
            </a:lnSpc>
            <a:spcBef>
              <a:spcPct val="0"/>
            </a:spcBef>
            <a:spcAft>
              <a:spcPct val="35000"/>
            </a:spcAft>
            <a:buNone/>
          </a:pPr>
          <a:r>
            <a:rPr lang="en-US" sz="2800" kern="1200" dirty="0"/>
            <a:t>Group</a:t>
          </a:r>
        </a:p>
      </dsp:txBody>
      <dsp:txXfrm>
        <a:off x="0" y="859573"/>
        <a:ext cx="2057400" cy="488238"/>
      </dsp:txXfrm>
    </dsp:sp>
    <dsp:sp modelId="{1D9ABA78-DA1D-4368-A316-2A4D29C4DDAA}">
      <dsp:nvSpPr>
        <dsp:cNvPr id="0" name=""/>
        <dsp:cNvSpPr/>
      </dsp:nvSpPr>
      <dsp:spPr>
        <a:xfrm>
          <a:off x="2057400" y="661226"/>
          <a:ext cx="411480" cy="88493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28E056-02AD-4DED-ADC0-B8CF64A15DDD}">
      <dsp:nvSpPr>
        <dsp:cNvPr id="0" name=""/>
        <dsp:cNvSpPr/>
      </dsp:nvSpPr>
      <dsp:spPr>
        <a:xfrm>
          <a:off x="2633472" y="661226"/>
          <a:ext cx="5596128" cy="8849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A set of clinicians (identified by their NPIs) sharing a common TIN. You must report group-level data for each MIPS category</a:t>
          </a:r>
        </a:p>
      </dsp:txBody>
      <dsp:txXfrm>
        <a:off x="2633472" y="661226"/>
        <a:ext cx="5596128" cy="884932"/>
      </dsp:txXfrm>
    </dsp:sp>
    <dsp:sp modelId="{8224DF09-F5A0-4549-AFB2-93ADF6E9A15F}">
      <dsp:nvSpPr>
        <dsp:cNvPr id="0" name=""/>
        <dsp:cNvSpPr/>
      </dsp:nvSpPr>
      <dsp:spPr>
        <a:xfrm>
          <a:off x="0" y="1783620"/>
          <a:ext cx="2057400" cy="878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rtl="0">
            <a:lnSpc>
              <a:spcPct val="90000"/>
            </a:lnSpc>
            <a:spcBef>
              <a:spcPct val="0"/>
            </a:spcBef>
            <a:spcAft>
              <a:spcPct val="35000"/>
            </a:spcAft>
            <a:buNone/>
          </a:pPr>
          <a:r>
            <a:rPr lang="en-US" sz="2800" kern="1200" dirty="0"/>
            <a:t>Large Practice</a:t>
          </a:r>
        </a:p>
      </dsp:txBody>
      <dsp:txXfrm>
        <a:off x="0" y="1783620"/>
        <a:ext cx="2057400" cy="878829"/>
      </dsp:txXfrm>
    </dsp:sp>
    <dsp:sp modelId="{690B41F6-52B2-4582-B704-963BEA4BBCC6}">
      <dsp:nvSpPr>
        <dsp:cNvPr id="0" name=""/>
        <dsp:cNvSpPr/>
      </dsp:nvSpPr>
      <dsp:spPr>
        <a:xfrm>
          <a:off x="2057400" y="1563912"/>
          <a:ext cx="411480" cy="131824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B94D9-46D9-4F65-9F59-C76C3C1D175C}">
      <dsp:nvSpPr>
        <dsp:cNvPr id="0" name=""/>
        <dsp:cNvSpPr/>
      </dsp:nvSpPr>
      <dsp:spPr>
        <a:xfrm>
          <a:off x="2633472" y="1563912"/>
          <a:ext cx="5596128" cy="13182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Practice with &gt;25 providers using CMS Web Interface </a:t>
          </a:r>
        </a:p>
        <a:p>
          <a:pPr marL="228600" lvl="1" indent="-228600" algn="l" defTabSz="889000" rtl="0">
            <a:lnSpc>
              <a:spcPct val="90000"/>
            </a:lnSpc>
            <a:spcBef>
              <a:spcPct val="0"/>
            </a:spcBef>
            <a:spcAft>
              <a:spcPct val="15000"/>
            </a:spcAft>
            <a:buChar char="•"/>
          </a:pPr>
          <a:r>
            <a:rPr lang="en-US" sz="2000" kern="1200" dirty="0"/>
            <a:t>Must report on all CMS Web Interface measures with a full year’s worth of data</a:t>
          </a:r>
        </a:p>
      </dsp:txBody>
      <dsp:txXfrm>
        <a:off x="2633472" y="1563912"/>
        <a:ext cx="5596128" cy="1318244"/>
      </dsp:txXfrm>
    </dsp:sp>
    <dsp:sp modelId="{B8CD885D-B38B-497D-B9FF-3EE029BED748}">
      <dsp:nvSpPr>
        <dsp:cNvPr id="0" name=""/>
        <dsp:cNvSpPr/>
      </dsp:nvSpPr>
      <dsp:spPr>
        <a:xfrm>
          <a:off x="0" y="3247780"/>
          <a:ext cx="2057400" cy="92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rtl="0">
            <a:lnSpc>
              <a:spcPct val="90000"/>
            </a:lnSpc>
            <a:spcBef>
              <a:spcPct val="0"/>
            </a:spcBef>
            <a:spcAft>
              <a:spcPct val="35000"/>
            </a:spcAft>
            <a:buNone/>
          </a:pPr>
          <a:r>
            <a:rPr lang="en-US" sz="2800" kern="1200" dirty="0"/>
            <a:t>Virtual Group</a:t>
          </a:r>
        </a:p>
      </dsp:txBody>
      <dsp:txXfrm>
        <a:off x="0" y="3247780"/>
        <a:ext cx="2057400" cy="927653"/>
      </dsp:txXfrm>
    </dsp:sp>
    <dsp:sp modelId="{27C5780D-3447-47F0-B53F-38ADDA4191B1}">
      <dsp:nvSpPr>
        <dsp:cNvPr id="0" name=""/>
        <dsp:cNvSpPr/>
      </dsp:nvSpPr>
      <dsp:spPr>
        <a:xfrm>
          <a:off x="2057400" y="2899910"/>
          <a:ext cx="411480" cy="162339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1A1D3-F6A3-4724-9C06-3246ECA7D256}">
      <dsp:nvSpPr>
        <dsp:cNvPr id="0" name=""/>
        <dsp:cNvSpPr/>
      </dsp:nvSpPr>
      <dsp:spPr>
        <a:xfrm>
          <a:off x="2633472" y="2899910"/>
          <a:ext cx="5596128" cy="16233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Individual clinicians and small groups that form one virtual group </a:t>
          </a:r>
        </a:p>
        <a:p>
          <a:pPr marL="228600" lvl="1" indent="-228600" algn="l" defTabSz="889000" rtl="0">
            <a:lnSpc>
              <a:spcPct val="90000"/>
            </a:lnSpc>
            <a:spcBef>
              <a:spcPct val="0"/>
            </a:spcBef>
            <a:spcAft>
              <a:spcPct val="15000"/>
            </a:spcAft>
            <a:buChar char="•"/>
          </a:pPr>
          <a:r>
            <a:rPr lang="en-US" sz="2000" kern="1200" dirty="0"/>
            <a:t>Groups must be 10 or less ECs and exceed the low-volume group threshold</a:t>
          </a:r>
        </a:p>
        <a:p>
          <a:pPr marL="228600" lvl="1" indent="-228600" algn="l" defTabSz="889000" rtl="0">
            <a:lnSpc>
              <a:spcPct val="90000"/>
            </a:lnSpc>
            <a:spcBef>
              <a:spcPct val="0"/>
            </a:spcBef>
            <a:spcAft>
              <a:spcPct val="15000"/>
            </a:spcAft>
            <a:buChar char="•"/>
          </a:pPr>
          <a:r>
            <a:rPr lang="en-US" sz="2000" kern="1200" dirty="0"/>
            <a:t>Must notify CMS prior to December 31, 2020</a:t>
          </a:r>
        </a:p>
      </dsp:txBody>
      <dsp:txXfrm>
        <a:off x="2633472" y="2899910"/>
        <a:ext cx="5596128" cy="1623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D1CD1-C013-43CC-A786-F8772FD802FD}">
      <dsp:nvSpPr>
        <dsp:cNvPr id="0" name=""/>
        <dsp:cNvSpPr/>
      </dsp:nvSpPr>
      <dsp:spPr>
        <a:xfrm>
          <a:off x="460905" y="1047"/>
          <a:ext cx="3479899" cy="20879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e-Prescribing </a:t>
          </a:r>
        </a:p>
        <a:p>
          <a:pPr marL="171450" lvl="1" indent="-171450" algn="l" defTabSz="711200" rtl="0">
            <a:lnSpc>
              <a:spcPct val="90000"/>
            </a:lnSpc>
            <a:spcBef>
              <a:spcPct val="0"/>
            </a:spcBef>
            <a:spcAft>
              <a:spcPct val="15000"/>
            </a:spcAft>
            <a:buChar char="•"/>
          </a:pPr>
          <a:r>
            <a:rPr lang="en-US" sz="1600" kern="1200" dirty="0"/>
            <a:t>e-prescribing (10 points) </a:t>
          </a:r>
        </a:p>
        <a:p>
          <a:pPr marL="171450" lvl="1" indent="-171450" algn="l" defTabSz="711200" rtl="0">
            <a:lnSpc>
              <a:spcPct val="90000"/>
            </a:lnSpc>
            <a:spcBef>
              <a:spcPct val="0"/>
            </a:spcBef>
            <a:spcAft>
              <a:spcPct val="15000"/>
            </a:spcAft>
            <a:buChar char="•"/>
          </a:pPr>
          <a:r>
            <a:rPr lang="en-US" sz="1600" kern="1200" dirty="0"/>
            <a:t>Query of Prescription Drug Monitoring Program (PDMP)                  (10 bonus points) </a:t>
          </a:r>
        </a:p>
      </dsp:txBody>
      <dsp:txXfrm>
        <a:off x="460905" y="1047"/>
        <a:ext cx="3479899" cy="2087939"/>
      </dsp:txXfrm>
    </dsp:sp>
    <dsp:sp modelId="{740A6697-1603-43D7-A885-8F5F50BBC009}">
      <dsp:nvSpPr>
        <dsp:cNvPr id="0" name=""/>
        <dsp:cNvSpPr/>
      </dsp:nvSpPr>
      <dsp:spPr>
        <a:xfrm>
          <a:off x="4288794" y="1047"/>
          <a:ext cx="3479899" cy="20879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Health Information Exchange </a:t>
          </a:r>
        </a:p>
        <a:p>
          <a:pPr marL="171450" lvl="1" indent="-171450" algn="l" defTabSz="800100" rtl="0">
            <a:lnSpc>
              <a:spcPct val="90000"/>
            </a:lnSpc>
            <a:spcBef>
              <a:spcPct val="0"/>
            </a:spcBef>
            <a:spcAft>
              <a:spcPct val="15000"/>
            </a:spcAft>
            <a:buChar char="•"/>
          </a:pPr>
          <a:r>
            <a:rPr lang="en-US" sz="1800" kern="1200" dirty="0"/>
            <a:t>Support electronic referral loops by sending health information             (20 points)   </a:t>
          </a:r>
        </a:p>
        <a:p>
          <a:pPr marL="171450" lvl="1" indent="-171450" algn="l" defTabSz="800100" rtl="0">
            <a:lnSpc>
              <a:spcPct val="90000"/>
            </a:lnSpc>
            <a:spcBef>
              <a:spcPct val="0"/>
            </a:spcBef>
            <a:spcAft>
              <a:spcPct val="15000"/>
            </a:spcAft>
            <a:buChar char="•"/>
          </a:pPr>
          <a:r>
            <a:rPr lang="en-US" sz="1800" kern="1200" dirty="0"/>
            <a:t>Support electronic referral loops by receiving and reconciling health information (20 points) </a:t>
          </a:r>
        </a:p>
      </dsp:txBody>
      <dsp:txXfrm>
        <a:off x="4288794" y="1047"/>
        <a:ext cx="3479899" cy="2087939"/>
      </dsp:txXfrm>
    </dsp:sp>
    <dsp:sp modelId="{5705949B-C5A7-455A-9AB8-EDAE0247D456}">
      <dsp:nvSpPr>
        <dsp:cNvPr id="0" name=""/>
        <dsp:cNvSpPr/>
      </dsp:nvSpPr>
      <dsp:spPr>
        <a:xfrm>
          <a:off x="460905" y="2436976"/>
          <a:ext cx="3479899" cy="20879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Provider to Patient Exchange</a:t>
          </a:r>
        </a:p>
        <a:p>
          <a:pPr marL="171450" lvl="1" indent="-171450" algn="l" defTabSz="800100" rtl="0">
            <a:lnSpc>
              <a:spcPct val="90000"/>
            </a:lnSpc>
            <a:spcBef>
              <a:spcPct val="0"/>
            </a:spcBef>
            <a:spcAft>
              <a:spcPct val="15000"/>
            </a:spcAft>
            <a:buChar char="•"/>
          </a:pPr>
          <a:r>
            <a:rPr lang="en-US" sz="1800" kern="1200" dirty="0"/>
            <a:t>Provide patients electronic access to their health information           (40 points) </a:t>
          </a:r>
        </a:p>
      </dsp:txBody>
      <dsp:txXfrm>
        <a:off x="460905" y="2436976"/>
        <a:ext cx="3479899" cy="2087939"/>
      </dsp:txXfrm>
    </dsp:sp>
    <dsp:sp modelId="{71CAB569-C4B3-43C6-B5D9-B9FF538F4DAB}">
      <dsp:nvSpPr>
        <dsp:cNvPr id="0" name=""/>
        <dsp:cNvSpPr/>
      </dsp:nvSpPr>
      <dsp:spPr>
        <a:xfrm>
          <a:off x="4288794" y="2436976"/>
          <a:ext cx="3479899" cy="20879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Public Health and Clinical Data Exchange (choose 2 for a total of 10 points) </a:t>
          </a:r>
        </a:p>
        <a:p>
          <a:pPr marL="171450" lvl="1" indent="-171450" algn="l" defTabSz="800100" rtl="0">
            <a:lnSpc>
              <a:spcPct val="90000"/>
            </a:lnSpc>
            <a:spcBef>
              <a:spcPct val="0"/>
            </a:spcBef>
            <a:spcAft>
              <a:spcPct val="15000"/>
            </a:spcAft>
            <a:buChar char="•"/>
          </a:pPr>
          <a:r>
            <a:rPr lang="en-US" sz="1800" kern="1200" dirty="0"/>
            <a:t>Immunization Registry Reporting </a:t>
          </a:r>
        </a:p>
        <a:p>
          <a:pPr marL="171450" lvl="1" indent="-171450" algn="l" defTabSz="800100" rtl="0">
            <a:lnSpc>
              <a:spcPct val="90000"/>
            </a:lnSpc>
            <a:spcBef>
              <a:spcPct val="0"/>
            </a:spcBef>
            <a:spcAft>
              <a:spcPct val="15000"/>
            </a:spcAft>
            <a:buChar char="•"/>
          </a:pPr>
          <a:r>
            <a:rPr lang="en-US" sz="1800" kern="1200"/>
            <a:t>Electronic Case Reporting </a:t>
          </a:r>
        </a:p>
        <a:p>
          <a:pPr marL="171450" lvl="1" indent="-171450" algn="l" defTabSz="800100" rtl="0">
            <a:lnSpc>
              <a:spcPct val="90000"/>
            </a:lnSpc>
            <a:spcBef>
              <a:spcPct val="0"/>
            </a:spcBef>
            <a:spcAft>
              <a:spcPct val="15000"/>
            </a:spcAft>
            <a:buChar char="•"/>
          </a:pPr>
          <a:r>
            <a:rPr lang="en-US" sz="1800" kern="1200" dirty="0"/>
            <a:t>Public Health Registry Reporting </a:t>
          </a:r>
        </a:p>
        <a:p>
          <a:pPr marL="171450" lvl="1" indent="-171450" algn="l" defTabSz="800100" rtl="0">
            <a:lnSpc>
              <a:spcPct val="90000"/>
            </a:lnSpc>
            <a:spcBef>
              <a:spcPct val="0"/>
            </a:spcBef>
            <a:spcAft>
              <a:spcPct val="15000"/>
            </a:spcAft>
            <a:buChar char="•"/>
          </a:pPr>
          <a:r>
            <a:rPr lang="en-US" sz="1800" kern="1200"/>
            <a:t>Clinical Data Registry Reporting</a:t>
          </a:r>
        </a:p>
        <a:p>
          <a:pPr marL="171450" lvl="1" indent="-171450" algn="l" defTabSz="800100" rtl="0">
            <a:lnSpc>
              <a:spcPct val="90000"/>
            </a:lnSpc>
            <a:spcBef>
              <a:spcPct val="0"/>
            </a:spcBef>
            <a:spcAft>
              <a:spcPct val="15000"/>
            </a:spcAft>
            <a:buChar char="•"/>
          </a:pPr>
          <a:r>
            <a:rPr lang="en-US" sz="1800" kern="1200" dirty="0"/>
            <a:t>Syndromic Surveillance Reporting </a:t>
          </a:r>
        </a:p>
      </dsp:txBody>
      <dsp:txXfrm>
        <a:off x="4288794" y="2436976"/>
        <a:ext cx="3479899" cy="2087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503CF-0A8E-47FF-AF9D-5218CD177E4F}">
      <dsp:nvSpPr>
        <dsp:cNvPr id="0" name=""/>
        <dsp:cNvSpPr/>
      </dsp:nvSpPr>
      <dsp:spPr>
        <a:xfrm>
          <a:off x="0" y="234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7A4F6-6EE4-42A2-B986-E90AD08D8FD0}">
      <dsp:nvSpPr>
        <dsp:cNvPr id="0" name=""/>
        <dsp:cNvSpPr/>
      </dsp:nvSpPr>
      <dsp:spPr>
        <a:xfrm>
          <a:off x="0" y="2344"/>
          <a:ext cx="1645920" cy="159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Requirements</a:t>
          </a:r>
        </a:p>
      </dsp:txBody>
      <dsp:txXfrm>
        <a:off x="0" y="2344"/>
        <a:ext cx="1645920" cy="1598637"/>
      </dsp:txXfrm>
    </dsp:sp>
    <dsp:sp modelId="{595A9FBE-F9B8-4EF1-A65B-6ED7D579E029}">
      <dsp:nvSpPr>
        <dsp:cNvPr id="0" name=""/>
        <dsp:cNvSpPr/>
      </dsp:nvSpPr>
      <dsp:spPr>
        <a:xfrm>
          <a:off x="1769364" y="27322"/>
          <a:ext cx="6460236" cy="49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Report on 4 measures</a:t>
          </a:r>
        </a:p>
      </dsp:txBody>
      <dsp:txXfrm>
        <a:off x="1769364" y="27322"/>
        <a:ext cx="6460236" cy="499574"/>
      </dsp:txXfrm>
    </dsp:sp>
    <dsp:sp modelId="{A79CC103-5625-4531-A5ED-2C01455D189A}">
      <dsp:nvSpPr>
        <dsp:cNvPr id="0" name=""/>
        <dsp:cNvSpPr/>
      </dsp:nvSpPr>
      <dsp:spPr>
        <a:xfrm>
          <a:off x="1645920" y="526896"/>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5C4FA-BF23-4960-8F68-27CA5ED300C8}">
      <dsp:nvSpPr>
        <dsp:cNvPr id="0" name=""/>
        <dsp:cNvSpPr/>
      </dsp:nvSpPr>
      <dsp:spPr>
        <a:xfrm>
          <a:off x="1769364" y="551875"/>
          <a:ext cx="6460236" cy="49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Must use 2015 CEHRT</a:t>
          </a:r>
        </a:p>
      </dsp:txBody>
      <dsp:txXfrm>
        <a:off x="1769364" y="551875"/>
        <a:ext cx="6460236" cy="499574"/>
      </dsp:txXfrm>
    </dsp:sp>
    <dsp:sp modelId="{A9F9A420-6093-4B0D-86A9-F799C5DFF6F0}">
      <dsp:nvSpPr>
        <dsp:cNvPr id="0" name=""/>
        <dsp:cNvSpPr/>
      </dsp:nvSpPr>
      <dsp:spPr>
        <a:xfrm>
          <a:off x="1645920" y="105144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C9B23-5C9B-456F-A3F6-0152BDFCBF7D}">
      <dsp:nvSpPr>
        <dsp:cNvPr id="0" name=""/>
        <dsp:cNvSpPr/>
      </dsp:nvSpPr>
      <dsp:spPr>
        <a:xfrm>
          <a:off x="1769364" y="1076428"/>
          <a:ext cx="6460236" cy="49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Must submit collected data (unless an exclusion is claimed) for 90 continuous days</a:t>
          </a:r>
        </a:p>
      </dsp:txBody>
      <dsp:txXfrm>
        <a:off x="1769364" y="1076428"/>
        <a:ext cx="6460236" cy="499574"/>
      </dsp:txXfrm>
    </dsp:sp>
    <dsp:sp modelId="{EAD87B06-9E67-4DD8-A129-0369AEF6193D}">
      <dsp:nvSpPr>
        <dsp:cNvPr id="0" name=""/>
        <dsp:cNvSpPr/>
      </dsp:nvSpPr>
      <dsp:spPr>
        <a:xfrm>
          <a:off x="1645920" y="1576002"/>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B84C2-B269-4315-A601-6778F76F97D2}">
      <dsp:nvSpPr>
        <dsp:cNvPr id="0" name=""/>
        <dsp:cNvSpPr/>
      </dsp:nvSpPr>
      <dsp:spPr>
        <a:xfrm>
          <a:off x="0" y="1600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2EDC7-D5F1-48A6-AEA6-B9876F13ED5A}">
      <dsp:nvSpPr>
        <dsp:cNvPr id="0" name=""/>
        <dsp:cNvSpPr/>
      </dsp:nvSpPr>
      <dsp:spPr>
        <a:xfrm>
          <a:off x="0" y="1600981"/>
          <a:ext cx="1645920" cy="159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b="0" i="0" kern="1200" dirty="0"/>
            <a:t>Must submit a “yes” to:</a:t>
          </a:r>
          <a:endParaRPr lang="en-US" sz="2600" kern="1200" dirty="0"/>
        </a:p>
      </dsp:txBody>
      <dsp:txXfrm>
        <a:off x="0" y="1600981"/>
        <a:ext cx="1645920" cy="1598637"/>
      </dsp:txXfrm>
    </dsp:sp>
    <dsp:sp modelId="{48B75627-C075-42E5-9312-931BF2A6050C}">
      <dsp:nvSpPr>
        <dsp:cNvPr id="0" name=""/>
        <dsp:cNvSpPr/>
      </dsp:nvSpPr>
      <dsp:spPr>
        <a:xfrm>
          <a:off x="1769364" y="1625960"/>
          <a:ext cx="6460236" cy="49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i="0" kern="1200" dirty="0"/>
            <a:t>Prevention of Information Blocking Attestation</a:t>
          </a:r>
          <a:endParaRPr lang="en-US" sz="1800" kern="1200" dirty="0"/>
        </a:p>
      </dsp:txBody>
      <dsp:txXfrm>
        <a:off x="1769364" y="1625960"/>
        <a:ext cx="6460236" cy="499574"/>
      </dsp:txXfrm>
    </dsp:sp>
    <dsp:sp modelId="{019DC743-497E-458D-AE3A-BEC1F083D648}">
      <dsp:nvSpPr>
        <dsp:cNvPr id="0" name=""/>
        <dsp:cNvSpPr/>
      </dsp:nvSpPr>
      <dsp:spPr>
        <a:xfrm>
          <a:off x="1645920" y="200317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63CABD-1701-4A8A-9E0D-3727E6A321BF}">
      <dsp:nvSpPr>
        <dsp:cNvPr id="0" name=""/>
        <dsp:cNvSpPr/>
      </dsp:nvSpPr>
      <dsp:spPr>
        <a:xfrm>
          <a:off x="1769364" y="2150512"/>
          <a:ext cx="6460236" cy="49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i="0" kern="1200" dirty="0"/>
            <a:t>ONC Direct Review Attestation</a:t>
          </a:r>
          <a:endParaRPr lang="en-US" sz="1800" kern="1200" dirty="0"/>
        </a:p>
      </dsp:txBody>
      <dsp:txXfrm>
        <a:off x="1769364" y="2150512"/>
        <a:ext cx="6460236" cy="499574"/>
      </dsp:txXfrm>
    </dsp:sp>
    <dsp:sp modelId="{0CC3053F-3CED-45EA-B798-2E65DD020F88}">
      <dsp:nvSpPr>
        <dsp:cNvPr id="0" name=""/>
        <dsp:cNvSpPr/>
      </dsp:nvSpPr>
      <dsp:spPr>
        <a:xfrm>
          <a:off x="1645920" y="2650087"/>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0F9B3-4530-46FB-8237-41E9442FFA73}">
      <dsp:nvSpPr>
        <dsp:cNvPr id="0" name=""/>
        <dsp:cNvSpPr/>
      </dsp:nvSpPr>
      <dsp:spPr>
        <a:xfrm>
          <a:off x="1769364" y="2675065"/>
          <a:ext cx="6460236" cy="49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i="0" kern="1200"/>
            <a:t>Security </a:t>
          </a:r>
          <a:r>
            <a:rPr lang="en-US" sz="1800" b="0" i="0" kern="1200" dirty="0"/>
            <a:t>risk analysis measure</a:t>
          </a:r>
          <a:endParaRPr lang="en-US" sz="1800" kern="1200" dirty="0"/>
        </a:p>
      </dsp:txBody>
      <dsp:txXfrm>
        <a:off x="1769364" y="2675065"/>
        <a:ext cx="6460236" cy="499574"/>
      </dsp:txXfrm>
    </dsp:sp>
    <dsp:sp modelId="{9C2E46B0-EBD5-4BA7-B880-C39401B0E5A6}">
      <dsp:nvSpPr>
        <dsp:cNvPr id="0" name=""/>
        <dsp:cNvSpPr/>
      </dsp:nvSpPr>
      <dsp:spPr>
        <a:xfrm>
          <a:off x="1645920" y="317463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58B209-CA10-40D7-AF5D-13F5E4088C89}">
      <dsp:nvSpPr>
        <dsp:cNvPr id="0" name=""/>
        <dsp:cNvSpPr/>
      </dsp:nvSpPr>
      <dsp:spPr>
        <a:xfrm>
          <a:off x="0" y="304600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012A7-17CC-4B38-8951-32081032FC3E}">
      <dsp:nvSpPr>
        <dsp:cNvPr id="0" name=""/>
        <dsp:cNvSpPr/>
      </dsp:nvSpPr>
      <dsp:spPr>
        <a:xfrm>
          <a:off x="0" y="3199618"/>
          <a:ext cx="1645920" cy="159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Reweighting PI Category</a:t>
          </a:r>
        </a:p>
      </dsp:txBody>
      <dsp:txXfrm>
        <a:off x="0" y="3199618"/>
        <a:ext cx="1645920" cy="1598637"/>
      </dsp:txXfrm>
    </dsp:sp>
    <dsp:sp modelId="{820A6125-6730-4A0B-961B-612AC64E5E4D}">
      <dsp:nvSpPr>
        <dsp:cNvPr id="0" name=""/>
        <dsp:cNvSpPr/>
      </dsp:nvSpPr>
      <dsp:spPr>
        <a:xfrm>
          <a:off x="1718328" y="3224082"/>
          <a:ext cx="6460236" cy="8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Automatic for NP, PA, CRNA, CNS, PT, OT, Speech Pathologist, Audiologist, Clinical Psychologist, Registered Dietitian, Non-Patient Facing, Hospital-based, Ambulatory Surgical Center-based</a:t>
          </a:r>
        </a:p>
      </dsp:txBody>
      <dsp:txXfrm>
        <a:off x="1718328" y="3224082"/>
        <a:ext cx="6460236" cy="888305"/>
      </dsp:txXfrm>
    </dsp:sp>
    <dsp:sp modelId="{69C03E88-E342-4F13-9EB6-D377A8D37964}">
      <dsp:nvSpPr>
        <dsp:cNvPr id="0" name=""/>
        <dsp:cNvSpPr/>
      </dsp:nvSpPr>
      <dsp:spPr>
        <a:xfrm>
          <a:off x="1645920" y="413233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5868C-2B1C-4B72-B1F5-C47C71D7D08F}">
      <dsp:nvSpPr>
        <dsp:cNvPr id="0" name=""/>
        <dsp:cNvSpPr/>
      </dsp:nvSpPr>
      <dsp:spPr>
        <a:xfrm>
          <a:off x="1769364" y="4176754"/>
          <a:ext cx="6460236" cy="576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Can submit data if you choose to be scored based on performance</a:t>
          </a:r>
        </a:p>
      </dsp:txBody>
      <dsp:txXfrm>
        <a:off x="1769364" y="4176754"/>
        <a:ext cx="6460236" cy="576918"/>
      </dsp:txXfrm>
    </dsp:sp>
    <dsp:sp modelId="{C9A5989F-1D9F-42AB-8D54-A0DAE1E351EA}">
      <dsp:nvSpPr>
        <dsp:cNvPr id="0" name=""/>
        <dsp:cNvSpPr/>
      </dsp:nvSpPr>
      <dsp:spPr>
        <a:xfrm>
          <a:off x="1645920" y="4753673"/>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AE4CB-8CBA-433F-BEBE-6D86969D3563}">
      <dsp:nvSpPr>
        <dsp:cNvPr id="0" name=""/>
        <dsp:cNvSpPr/>
      </dsp:nvSpPr>
      <dsp:spPr>
        <a:xfrm>
          <a:off x="0" y="0"/>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Review current state </a:t>
          </a:r>
        </a:p>
      </dsp:txBody>
      <dsp:txXfrm>
        <a:off x="23861" y="23861"/>
        <a:ext cx="5362379" cy="766951"/>
      </dsp:txXfrm>
    </dsp:sp>
    <dsp:sp modelId="{87FA67C6-AE8C-4080-8E5E-0502028BBE98}">
      <dsp:nvSpPr>
        <dsp:cNvPr id="0" name=""/>
        <dsp:cNvSpPr/>
      </dsp:nvSpPr>
      <dsp:spPr>
        <a:xfrm>
          <a:off x="473202" y="927822"/>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Educating leaders </a:t>
          </a:r>
        </a:p>
      </dsp:txBody>
      <dsp:txXfrm>
        <a:off x="497063" y="951683"/>
        <a:ext cx="5286330" cy="766951"/>
      </dsp:txXfrm>
    </dsp:sp>
    <dsp:sp modelId="{8FF42041-135C-4DDA-8151-20913C66564B}">
      <dsp:nvSpPr>
        <dsp:cNvPr id="0" name=""/>
        <dsp:cNvSpPr/>
      </dsp:nvSpPr>
      <dsp:spPr>
        <a:xfrm>
          <a:off x="946404" y="1855644"/>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Educate clinicians </a:t>
          </a:r>
        </a:p>
      </dsp:txBody>
      <dsp:txXfrm>
        <a:off x="970265" y="1879505"/>
        <a:ext cx="5286330" cy="766951"/>
      </dsp:txXfrm>
    </dsp:sp>
    <dsp:sp modelId="{5048B11D-7125-4B5C-9AB5-CCFB24F042E7}">
      <dsp:nvSpPr>
        <dsp:cNvPr id="0" name=""/>
        <dsp:cNvSpPr/>
      </dsp:nvSpPr>
      <dsp:spPr>
        <a:xfrm>
          <a:off x="1419605" y="2783467"/>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Ensure accurate documentation and coding</a:t>
          </a:r>
        </a:p>
      </dsp:txBody>
      <dsp:txXfrm>
        <a:off x="1443466" y="2807328"/>
        <a:ext cx="5286330" cy="766951"/>
      </dsp:txXfrm>
    </dsp:sp>
    <dsp:sp modelId="{CDF243F2-C2C9-4F16-903D-D9D3352A8598}">
      <dsp:nvSpPr>
        <dsp:cNvPr id="0" name=""/>
        <dsp:cNvSpPr/>
      </dsp:nvSpPr>
      <dsp:spPr>
        <a:xfrm>
          <a:off x="1892808" y="3711289"/>
          <a:ext cx="6336792" cy="814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Align MIPS program with other quality improvement initiatives </a:t>
          </a:r>
        </a:p>
      </dsp:txBody>
      <dsp:txXfrm>
        <a:off x="1916669" y="3735150"/>
        <a:ext cx="5286330" cy="766951"/>
      </dsp:txXfrm>
    </dsp:sp>
    <dsp:sp modelId="{255AA118-ADAE-4BCF-81FC-DDEFA3456F40}">
      <dsp:nvSpPr>
        <dsp:cNvPr id="0" name=""/>
        <dsp:cNvSpPr/>
      </dsp:nvSpPr>
      <dsp:spPr>
        <a:xfrm>
          <a:off x="5807254" y="595164"/>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26400" y="595164"/>
        <a:ext cx="291245" cy="398477"/>
      </dsp:txXfrm>
    </dsp:sp>
    <dsp:sp modelId="{8C5D3A88-C00C-40C0-B470-247985A0893B}">
      <dsp:nvSpPr>
        <dsp:cNvPr id="0" name=""/>
        <dsp:cNvSpPr/>
      </dsp:nvSpPr>
      <dsp:spPr>
        <a:xfrm>
          <a:off x="6280456" y="1522986"/>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399602" y="1522986"/>
        <a:ext cx="291245" cy="398477"/>
      </dsp:txXfrm>
    </dsp:sp>
    <dsp:sp modelId="{A7C5EB9F-2D18-4961-93A2-97A3C7B02709}">
      <dsp:nvSpPr>
        <dsp:cNvPr id="0" name=""/>
        <dsp:cNvSpPr/>
      </dsp:nvSpPr>
      <dsp:spPr>
        <a:xfrm>
          <a:off x="6753658" y="2437231"/>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72804" y="2437231"/>
        <a:ext cx="291245" cy="398477"/>
      </dsp:txXfrm>
    </dsp:sp>
    <dsp:sp modelId="{30E1D5A6-7B06-4F14-819D-6FAA6EF77A46}">
      <dsp:nvSpPr>
        <dsp:cNvPr id="0" name=""/>
        <dsp:cNvSpPr/>
      </dsp:nvSpPr>
      <dsp:spPr>
        <a:xfrm>
          <a:off x="7226860" y="3374105"/>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46006" y="3374105"/>
        <a:ext cx="291245" cy="3984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66E60-D3F8-4988-9407-EE3F62881A62}" type="datetimeFigureOut">
              <a:rPr lang="en-US" smtClean="0"/>
              <a:t>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24ECD-B79B-484B-960F-2035E4846501}" type="slidenum">
              <a:rPr lang="en-US" smtClean="0"/>
              <a:t>‹#›</a:t>
            </a:fld>
            <a:endParaRPr lang="en-US"/>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MACRA (Medicare Access and CHIP Reauthorization Act of 2015): The law intended to steer our healthcare system towards CMS’ three goals of better care, smarter spending, and healthier people by focusing on incentives, care delivery, and information sharing.</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2</a:t>
            </a:fld>
            <a:endParaRPr lang="en-US"/>
          </a:p>
        </p:txBody>
      </p:sp>
    </p:spTree>
    <p:extLst>
      <p:ext uri="{BB962C8B-B14F-4D97-AF65-F5344CB8AC3E}">
        <p14:creationId xmlns:p14="http://schemas.microsoft.com/office/powerpoint/2010/main" val="343187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Bonus of 10 points in the electronic prescribing that a query is done in the PDMP</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395388-D47C-4C02-83BD-091B0C74272F}" type="slidenum">
              <a:rPr lang="en-US" smtClean="0"/>
              <a:t>11</a:t>
            </a:fld>
            <a:endParaRPr lang="en-US"/>
          </a:p>
        </p:txBody>
      </p:sp>
    </p:spTree>
    <p:extLst>
      <p:ext uri="{BB962C8B-B14F-4D97-AF65-F5344CB8AC3E}">
        <p14:creationId xmlns:p14="http://schemas.microsoft.com/office/powerpoint/2010/main" val="75048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95388-D47C-4C02-83BD-091B0C74272F}" type="slidenum">
              <a:rPr lang="en-US" smtClean="0"/>
              <a:t>12</a:t>
            </a:fld>
            <a:endParaRPr lang="en-US"/>
          </a:p>
        </p:txBody>
      </p:sp>
    </p:spTree>
    <p:extLst>
      <p:ext uri="{BB962C8B-B14F-4D97-AF65-F5344CB8AC3E}">
        <p14:creationId xmlns:p14="http://schemas.microsoft.com/office/powerpoint/2010/main" val="234782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t>
            </a:r>
          </a:p>
          <a:p>
            <a:pPr marL="228600" indent="-228600">
              <a:buAutoNum type="arabicPeriod"/>
            </a:pPr>
            <a:r>
              <a:rPr lang="en-US" dirty="0"/>
              <a:t>Check Participation Status</a:t>
            </a:r>
          </a:p>
          <a:p>
            <a:pPr marL="228600" indent="-228600">
              <a:buAutoNum type="arabicPeriod"/>
            </a:pPr>
            <a:r>
              <a:rPr lang="en-US" dirty="0"/>
              <a:t>Explore Measures</a:t>
            </a:r>
            <a:r>
              <a:rPr lang="en-US" baseline="0" dirty="0"/>
              <a:t> and Activities</a:t>
            </a:r>
          </a:p>
          <a:p>
            <a:pPr marL="228600" indent="-228600">
              <a:buAutoNum type="arabicPeriod"/>
            </a:pPr>
            <a:r>
              <a:rPr lang="en-US" baseline="0" dirty="0"/>
              <a:t>Resource Library</a:t>
            </a:r>
            <a:endParaRPr lang="en-US" dirty="0"/>
          </a:p>
        </p:txBody>
      </p:sp>
      <p:sp>
        <p:nvSpPr>
          <p:cNvPr id="4" name="Slide Number Placeholder 3"/>
          <p:cNvSpPr>
            <a:spLocks noGrp="1"/>
          </p:cNvSpPr>
          <p:nvPr>
            <p:ph type="sldNum" sz="quarter" idx="10"/>
          </p:nvPr>
        </p:nvSpPr>
        <p:spPr/>
        <p:txBody>
          <a:bodyPr/>
          <a:lstStyle/>
          <a:p>
            <a:fld id="{22395388-D47C-4C02-83BD-091B0C74272F}" type="slidenum">
              <a:rPr lang="en-US" smtClean="0"/>
              <a:t>13</a:t>
            </a:fld>
            <a:endParaRPr lang="en-US"/>
          </a:p>
        </p:txBody>
      </p:sp>
    </p:spTree>
    <p:extLst>
      <p:ext uri="{BB962C8B-B14F-4D97-AF65-F5344CB8AC3E}">
        <p14:creationId xmlns:p14="http://schemas.microsoft.com/office/powerpoint/2010/main" val="27805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lnSpc>
                <a:spcPct val="90000"/>
              </a:lnSpc>
              <a:spcBef>
                <a:spcPts val="1019"/>
              </a:spcBef>
              <a:buFont typeface="Arial" panose="020B0604020202020204" pitchFamily="34" charset="0"/>
              <a:buChar char="•"/>
              <a:defRPr/>
            </a:pPr>
            <a:r>
              <a:rPr lang="en-US" dirty="0">
                <a:solidFill>
                  <a:prstClr val="black"/>
                </a:solidFill>
              </a:rPr>
              <a:t>Understanding where you stand today with MIPS and how changes in 2021 will impact your scores</a:t>
            </a:r>
          </a:p>
          <a:p>
            <a:pPr marL="232943" indent="-232943" defTabSz="931774">
              <a:lnSpc>
                <a:spcPct val="90000"/>
              </a:lnSpc>
              <a:spcBef>
                <a:spcPts val="1019"/>
              </a:spcBef>
              <a:buFont typeface="Arial" panose="020B0604020202020204" pitchFamily="34" charset="0"/>
              <a:buChar char="•"/>
              <a:defRPr/>
            </a:pPr>
            <a:endParaRPr lang="en-US" dirty="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a:solidFill>
                  <a:prstClr val="black"/>
                </a:solidFill>
              </a:rPr>
              <a:t>Educating leaders about the evolution of MIPS over the next 2 years and the resource changes required to position the organization for success</a:t>
            </a:r>
          </a:p>
          <a:p>
            <a:pPr defTabSz="931774">
              <a:lnSpc>
                <a:spcPct val="90000"/>
              </a:lnSpc>
              <a:spcBef>
                <a:spcPts val="1019"/>
              </a:spcBef>
              <a:defRPr/>
            </a:pPr>
            <a:endParaRPr lang="en-US" dirty="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a:solidFill>
                  <a:prstClr val="black"/>
                </a:solidFill>
              </a:rPr>
              <a:t>Managing MIPS PI category performance to ensure clinicians are on track for the mandated measures that are now available</a:t>
            </a:r>
          </a:p>
          <a:p>
            <a:pPr defTabSz="931774">
              <a:lnSpc>
                <a:spcPct val="90000"/>
              </a:lnSpc>
              <a:spcBef>
                <a:spcPts val="1019"/>
              </a:spcBef>
              <a:defRPr/>
            </a:pPr>
            <a:endParaRPr lang="en-US" dirty="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a:solidFill>
                  <a:prstClr val="black"/>
                </a:solidFill>
              </a:rPr>
              <a:t>Relating the MIPS program to your other VBC or quality improvement initiatives to gain efficiencies, improve overall performance and maximize financial impact</a:t>
            </a:r>
          </a:p>
          <a:p>
            <a:pPr defTabSz="931774">
              <a:lnSpc>
                <a:spcPct val="90000"/>
              </a:lnSpc>
              <a:spcBef>
                <a:spcPts val="1019"/>
              </a:spcBef>
              <a:defRPr/>
            </a:pPr>
            <a:endParaRPr lang="en-US" dirty="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a:solidFill>
                  <a:prstClr val="black"/>
                </a:solidFill>
              </a:rPr>
              <a:t>Making informed programmatic decisions about MIPS submission by understanding the impact to your scores and financial reimbursement</a:t>
            </a:r>
          </a:p>
          <a:p>
            <a:pPr defTabSz="931774">
              <a:lnSpc>
                <a:spcPct val="90000"/>
              </a:lnSpc>
              <a:spcBef>
                <a:spcPts val="1019"/>
              </a:spcBef>
              <a:defRPr/>
            </a:pPr>
            <a:endParaRPr lang="en-US" dirty="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a:solidFill>
                  <a:prstClr val="black"/>
                </a:solidFill>
              </a:rPr>
              <a:t>Strengthening or establishing a continuous performance improvement discipline among clinicians catalyzed by MIPS, and extensible to other value-based programs</a:t>
            </a:r>
          </a:p>
          <a:p>
            <a:pPr defTabSz="931774">
              <a:lnSpc>
                <a:spcPct val="90000"/>
              </a:lnSpc>
              <a:spcBef>
                <a:spcPts val="1019"/>
              </a:spcBef>
              <a:defRPr/>
            </a:pPr>
            <a:endParaRPr lang="en-US" dirty="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a:solidFill>
                  <a:prstClr val="black"/>
                </a:solidFill>
              </a:rPr>
              <a:t>Creating a multi-year QPP roadmap that includes your participation in MIPS and APMs and that is relevant to your organizational goals</a:t>
            </a:r>
          </a:p>
          <a:p>
            <a:endParaRPr lang="en-US" sz="900" dirty="0"/>
          </a:p>
        </p:txBody>
      </p:sp>
      <p:sp>
        <p:nvSpPr>
          <p:cNvPr id="4" name="Slide Number Placeholder 3"/>
          <p:cNvSpPr>
            <a:spLocks noGrp="1"/>
          </p:cNvSpPr>
          <p:nvPr>
            <p:ph type="sldNum" sz="quarter" idx="10"/>
          </p:nvPr>
        </p:nvSpPr>
        <p:spPr/>
        <p:txBody>
          <a:bodyPr/>
          <a:lstStyle/>
          <a:p>
            <a:fld id="{22395388-D47C-4C02-83BD-091B0C74272F}" type="slidenum">
              <a:rPr lang="en-US" smtClean="0"/>
              <a:t>14</a:t>
            </a:fld>
            <a:endParaRPr lang="en-US"/>
          </a:p>
        </p:txBody>
      </p:sp>
    </p:spTree>
    <p:extLst>
      <p:ext uri="{BB962C8B-B14F-4D97-AF65-F5344CB8AC3E}">
        <p14:creationId xmlns:p14="http://schemas.microsoft.com/office/powerpoint/2010/main" val="575006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Leadership and organization-wide commitment toward continuous performance improvement is critical to success in MIPS and in the transition to value-based care</a:t>
            </a:r>
          </a:p>
          <a:p>
            <a:pPr marL="174708" indent="-174708">
              <a:buFont typeface="Arial" panose="020B0604020202020204" pitchFamily="34" charset="0"/>
              <a:buChar char="•"/>
            </a:pPr>
            <a:r>
              <a:rPr lang="en-US" dirty="0"/>
              <a:t>As the financial stakes increase, the program gets harder, and scores become public, healthcare organizations will need to have effective insights to set meaningful goals, relevant scorecards to engage clinicians, and accurate data to manage performance</a:t>
            </a:r>
          </a:p>
          <a:p>
            <a:endParaRPr lang="en-US" dirty="0"/>
          </a:p>
        </p:txBody>
      </p:sp>
      <p:sp>
        <p:nvSpPr>
          <p:cNvPr id="4" name="Slide Number Placeholder 3"/>
          <p:cNvSpPr>
            <a:spLocks noGrp="1"/>
          </p:cNvSpPr>
          <p:nvPr>
            <p:ph type="sldNum" sz="quarter" idx="10"/>
          </p:nvPr>
        </p:nvSpPr>
        <p:spPr/>
        <p:txBody>
          <a:bodyPr/>
          <a:lstStyle/>
          <a:p>
            <a:fld id="{22395388-D47C-4C02-83BD-091B0C74272F}" type="slidenum">
              <a:rPr lang="en-US" smtClean="0"/>
              <a:t>15</a:t>
            </a:fld>
            <a:endParaRPr lang="en-US"/>
          </a:p>
        </p:txBody>
      </p:sp>
    </p:spTree>
    <p:extLst>
      <p:ext uri="{BB962C8B-B14F-4D97-AF65-F5344CB8AC3E}">
        <p14:creationId xmlns:p14="http://schemas.microsoft.com/office/powerpoint/2010/main" val="60316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me for advanced consulting</a:t>
            </a:r>
            <a:r>
              <a:rPr lang="en-US" baseline="0" dirty="0"/>
              <a:t> help</a:t>
            </a:r>
            <a:endParaRPr lang="en-US" dirty="0"/>
          </a:p>
        </p:txBody>
      </p:sp>
      <p:sp>
        <p:nvSpPr>
          <p:cNvPr id="4" name="Slide Number Placeholder 3"/>
          <p:cNvSpPr>
            <a:spLocks noGrp="1"/>
          </p:cNvSpPr>
          <p:nvPr>
            <p:ph type="sldNum" sz="quarter" idx="10"/>
          </p:nvPr>
        </p:nvSpPr>
        <p:spPr/>
        <p:txBody>
          <a:bodyPr/>
          <a:lstStyle/>
          <a:p>
            <a:fld id="{22395388-D47C-4C02-83BD-091B0C74272F}" type="slidenum">
              <a:rPr lang="en-US" smtClean="0"/>
              <a:t>16</a:t>
            </a:fld>
            <a:endParaRPr lang="en-US"/>
          </a:p>
        </p:txBody>
      </p:sp>
    </p:spTree>
    <p:extLst>
      <p:ext uri="{BB962C8B-B14F-4D97-AF65-F5344CB8AC3E}">
        <p14:creationId xmlns:p14="http://schemas.microsoft.com/office/powerpoint/2010/main" val="312205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95388-D47C-4C02-83BD-091B0C74272F}" type="slidenum">
              <a:rPr lang="en-US" smtClean="0"/>
              <a:t>17</a:t>
            </a:fld>
            <a:endParaRPr lang="en-US"/>
          </a:p>
        </p:txBody>
      </p:sp>
    </p:spTree>
    <p:extLst>
      <p:ext uri="{BB962C8B-B14F-4D97-AF65-F5344CB8AC3E}">
        <p14:creationId xmlns:p14="http://schemas.microsoft.com/office/powerpoint/2010/main" val="2511941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95388-D47C-4C02-83BD-091B0C74272F}" type="slidenum">
              <a:rPr lang="en-US" smtClean="0"/>
              <a:t>18</a:t>
            </a:fld>
            <a:endParaRPr lang="en-US"/>
          </a:p>
        </p:txBody>
      </p:sp>
    </p:spTree>
    <p:extLst>
      <p:ext uri="{BB962C8B-B14F-4D97-AF65-F5344CB8AC3E}">
        <p14:creationId xmlns:p14="http://schemas.microsoft.com/office/powerpoint/2010/main" val="580390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95388-D47C-4C02-83BD-091B0C74272F}" type="slidenum">
              <a:rPr lang="en-US" smtClean="0"/>
              <a:t>19</a:t>
            </a:fld>
            <a:endParaRPr lang="en-US"/>
          </a:p>
        </p:txBody>
      </p:sp>
    </p:spTree>
    <p:extLst>
      <p:ext uri="{BB962C8B-B14F-4D97-AF65-F5344CB8AC3E}">
        <p14:creationId xmlns:p14="http://schemas.microsoft.com/office/powerpoint/2010/main" val="116298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MIPS was designed to tie payments to quality and cost efficient care, drive improvement in care processes and health outcomes, increase the use of healthcare information, and reduce the cost of care.</a:t>
            </a:r>
          </a:p>
          <a:p>
            <a:endParaRPr lang="en-US" dirty="0"/>
          </a:p>
          <a:p>
            <a:r>
              <a:rPr lang="en-US" dirty="0">
                <a:solidFill>
                  <a:schemeClr val="bg1"/>
                </a:solidFill>
              </a:rPr>
              <a:t>MIPS consolidates and sunsets the previous quality programs by CMS, including  (VM) Value-based payment modifier, (EHR) Electronic Health Record Reporting system (Meaningful use), and the Physician Quality Reporting System (PQRS). </a:t>
            </a: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a:t>
            </a:fld>
            <a:endParaRPr lang="en-US"/>
          </a:p>
        </p:txBody>
      </p:sp>
    </p:spTree>
    <p:extLst>
      <p:ext uri="{BB962C8B-B14F-4D97-AF65-F5344CB8AC3E}">
        <p14:creationId xmlns:p14="http://schemas.microsoft.com/office/powerpoint/2010/main" val="264178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95388-D47C-4C02-83BD-091B0C74272F}" type="slidenum">
              <a:rPr lang="en-US" smtClean="0"/>
              <a:t>4</a:t>
            </a:fld>
            <a:endParaRPr lang="en-US"/>
          </a:p>
        </p:txBody>
      </p:sp>
    </p:spTree>
    <p:extLst>
      <p:ext uri="{BB962C8B-B14F-4D97-AF65-F5344CB8AC3E}">
        <p14:creationId xmlns:p14="http://schemas.microsoft.com/office/powerpoint/2010/main" val="149207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Quality Payment Program (QPP) consists of 2 major tracks:  MIPS (Merit-based Incentive Payment System AND the Alternative Payment Models (APMs), which Anne Hansen will discuss later.</a:t>
            </a:r>
          </a:p>
        </p:txBody>
      </p:sp>
      <p:sp>
        <p:nvSpPr>
          <p:cNvPr id="4" name="Slide Number Placeholder 3"/>
          <p:cNvSpPr>
            <a:spLocks noGrp="1"/>
          </p:cNvSpPr>
          <p:nvPr>
            <p:ph type="sldNum" sz="quarter" idx="10"/>
          </p:nvPr>
        </p:nvSpPr>
        <p:spPr/>
        <p:txBody>
          <a:bodyPr/>
          <a:lstStyle/>
          <a:p>
            <a:fld id="{22395388-D47C-4C02-83BD-091B0C74272F}" type="slidenum">
              <a:rPr lang="en-US" smtClean="0"/>
              <a:t>5</a:t>
            </a:fld>
            <a:endParaRPr lang="en-US"/>
          </a:p>
        </p:txBody>
      </p:sp>
    </p:spTree>
    <p:extLst>
      <p:ext uri="{BB962C8B-B14F-4D97-AF65-F5344CB8AC3E}">
        <p14:creationId xmlns:p14="http://schemas.microsoft.com/office/powerpoint/2010/main" val="6658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MIPS Determination Periods</a:t>
            </a:r>
          </a:p>
          <a:p>
            <a:r>
              <a:rPr lang="en-US" dirty="0"/>
              <a:t>Your eligibility will be reviewed twice during Performance Year. Reviews will analyze CMS Medicare Part B Claims data and PECOS data from two 12-month time periods:</a:t>
            </a:r>
          </a:p>
        </p:txBody>
      </p:sp>
      <p:sp>
        <p:nvSpPr>
          <p:cNvPr id="4" name="Slide Number Placeholder 3"/>
          <p:cNvSpPr>
            <a:spLocks noGrp="1"/>
          </p:cNvSpPr>
          <p:nvPr>
            <p:ph type="sldNum" sz="quarter" idx="10"/>
          </p:nvPr>
        </p:nvSpPr>
        <p:spPr/>
        <p:txBody>
          <a:bodyPr/>
          <a:lstStyle/>
          <a:p>
            <a:fld id="{22395388-D47C-4C02-83BD-091B0C74272F}" type="slidenum">
              <a:rPr lang="en-US" smtClean="0"/>
              <a:t>6</a:t>
            </a:fld>
            <a:endParaRPr lang="en-US"/>
          </a:p>
        </p:txBody>
      </p:sp>
    </p:spTree>
    <p:extLst>
      <p:ext uri="{BB962C8B-B14F-4D97-AF65-F5344CB8AC3E}">
        <p14:creationId xmlns:p14="http://schemas.microsoft.com/office/powerpoint/2010/main" val="363927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This is a significant increase from the 45 point threshold in 2020.</a:t>
            </a:r>
          </a:p>
        </p:txBody>
      </p:sp>
      <p:sp>
        <p:nvSpPr>
          <p:cNvPr id="4" name="Slide Number Placeholder 3"/>
          <p:cNvSpPr>
            <a:spLocks noGrp="1"/>
          </p:cNvSpPr>
          <p:nvPr>
            <p:ph type="sldNum" sz="quarter" idx="10"/>
          </p:nvPr>
        </p:nvSpPr>
        <p:spPr/>
        <p:txBody>
          <a:bodyPr/>
          <a:lstStyle/>
          <a:p>
            <a:fld id="{22395388-D47C-4C02-83BD-091B0C74272F}" type="slidenum">
              <a:rPr lang="en-US" smtClean="0"/>
              <a:t>7</a:t>
            </a:fld>
            <a:endParaRPr lang="en-US"/>
          </a:p>
        </p:txBody>
      </p:sp>
    </p:spTree>
    <p:extLst>
      <p:ext uri="{BB962C8B-B14F-4D97-AF65-F5344CB8AC3E}">
        <p14:creationId xmlns:p14="http://schemas.microsoft.com/office/powerpoint/2010/main" val="26184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category </a:t>
            </a:r>
          </a:p>
          <a:p>
            <a:endParaRPr lang="en-US" dirty="0"/>
          </a:p>
          <a:p>
            <a:r>
              <a:rPr lang="en-US" dirty="0"/>
              <a:t>The Improvement Activity has only 1 component and that is to complete one or more improvement activities.  </a:t>
            </a:r>
          </a:p>
          <a:p>
            <a:endParaRPr lang="en-US" dirty="0"/>
          </a:p>
          <a:p>
            <a:r>
              <a:rPr lang="en-US" dirty="0"/>
              <a:t>The cost category, there is no requirement for data submission.  CMS uses administrative claims data to measure performance.  </a:t>
            </a:r>
          </a:p>
        </p:txBody>
      </p:sp>
      <p:sp>
        <p:nvSpPr>
          <p:cNvPr id="4" name="Slide Number Placeholder 3"/>
          <p:cNvSpPr>
            <a:spLocks noGrp="1"/>
          </p:cNvSpPr>
          <p:nvPr>
            <p:ph type="sldNum" sz="quarter" idx="10"/>
          </p:nvPr>
        </p:nvSpPr>
        <p:spPr/>
        <p:txBody>
          <a:bodyPr/>
          <a:lstStyle/>
          <a:p>
            <a:fld id="{22395388-D47C-4C02-83BD-091B0C74272F}" type="slidenum">
              <a:rPr lang="en-US" smtClean="0"/>
              <a:t>8</a:t>
            </a:fld>
            <a:endParaRPr lang="en-US"/>
          </a:p>
        </p:txBody>
      </p:sp>
    </p:spTree>
    <p:extLst>
      <p:ext uri="{BB962C8B-B14F-4D97-AF65-F5344CB8AC3E}">
        <p14:creationId xmlns:p14="http://schemas.microsoft.com/office/powerpoint/2010/main" val="135388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Hospital-wide 30 day, all-cause unplanned readmission rate for the MIPS eligible groups will be automatically calculated for those in individual, groups and virtual groups.  The same will be done with the Risk-standardized complication rate following elective primary total hip arthroplasty and/or the total knee arthroplasty.  </a:t>
            </a:r>
          </a:p>
        </p:txBody>
      </p:sp>
      <p:sp>
        <p:nvSpPr>
          <p:cNvPr id="4" name="Slide Number Placeholder 3"/>
          <p:cNvSpPr>
            <a:spLocks noGrp="1"/>
          </p:cNvSpPr>
          <p:nvPr>
            <p:ph type="sldNum" sz="quarter" idx="5"/>
          </p:nvPr>
        </p:nvSpPr>
        <p:spPr/>
        <p:txBody>
          <a:bodyPr/>
          <a:lstStyle/>
          <a:p>
            <a:fld id="{70F24ECD-B79B-484B-960F-2035E4846501}" type="slidenum">
              <a:rPr lang="en-US" smtClean="0"/>
              <a:t>9</a:t>
            </a:fld>
            <a:endParaRPr lang="en-US"/>
          </a:p>
        </p:txBody>
      </p:sp>
    </p:spTree>
    <p:extLst>
      <p:ext uri="{BB962C8B-B14F-4D97-AF65-F5344CB8AC3E}">
        <p14:creationId xmlns:p14="http://schemas.microsoft.com/office/powerpoint/2010/main" val="150619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Clinicians participating in MIPS may participate as individuals or as a member of a group.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Individual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you report MIPS data in as an individual, your payment adjustment will be based only on your performance. An individual is defined as a single NPI tied to a single TIN.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Group</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you report MIPS data with a group, your payment adjustment is based on the group’s performance. A group is defined as a set of clinicians (at least 2)- identified by their National Provider Identifier (NPI) - sharing a common Taxpayer Identification Number (TIN), no matter the specialty or practice site.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Virtual Group</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Virtual Group is a combination of two or more Taxpayer Identification Numbers (TINs) made up of solo practitioners and groups of 10 or fewer eligible clinicians who come together “virtually” (no matter specialty or location) to participate in MIPS for a performance period of a year.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395388-D47C-4C02-83BD-091B0C74272F}" type="slidenum">
              <a:rPr lang="en-US" smtClean="0"/>
              <a:t>10</a:t>
            </a:fld>
            <a:endParaRPr lang="en-US"/>
          </a:p>
        </p:txBody>
      </p:sp>
    </p:spTree>
    <p:extLst>
      <p:ext uri="{BB962C8B-B14F-4D97-AF65-F5344CB8AC3E}">
        <p14:creationId xmlns:p14="http://schemas.microsoft.com/office/powerpoint/2010/main" val="3036006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6C4FF36-FED1-455C-A559-B9319290063D}" type="datetime1">
              <a:rPr lang="en-US" smtClean="0"/>
              <a:t>1/3/2022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9A9AA72-A201-4B22-80EF-E72C07DA3140}" type="slidenum">
              <a:rPr lang="en-US" smtClean="0"/>
              <a:t>‹#›</a:t>
            </a:fld>
            <a:endParaRPr lang="en-US"/>
          </a:p>
        </p:txBody>
      </p:sp>
    </p:spTree>
    <p:extLst>
      <p:ext uri="{BB962C8B-B14F-4D97-AF65-F5344CB8AC3E}">
        <p14:creationId xmlns:p14="http://schemas.microsoft.com/office/powerpoint/2010/main" val="81339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66"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qpp.cms.gov/participation-lookup"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qpp.cms.gov/"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cms.gov/Medicare/Quality-Initiatives-Patient-Assessment-Instruments/Value-Based-Programs/MACRA-MIPS-and-APMs/QPP-Year-3-Final-Rule-Overview-webinar-slides.pdf" TargetMode="External"/><Relationship Id="rId5" Type="http://schemas.openxmlformats.org/officeDocument/2006/relationships/hyperlink" Target="https://qpp-cm-prod-content.s3.amazonaws.com/uploads/607/2019%20MIPS%20101%20Guide.pdf" TargetMode="External"/><Relationship Id="rId4" Type="http://schemas.openxmlformats.org/officeDocument/2006/relationships/hyperlink" Target="https://qpp.cms.gov/about/resource-librar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qpp.cms.gov/mips/quality-requirements#cahps-survey-2021"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362200"/>
            <a:ext cx="8153400" cy="85129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a:solidFill>
                  <a:schemeClr val="bg1"/>
                </a:solidFill>
                <a:latin typeface="Trebuchet MS" pitchFamily="34" charset="0"/>
              </a:rPr>
              <a:t>MACRA/MIPS</a:t>
            </a:r>
          </a:p>
        </p:txBody>
      </p:sp>
    </p:spTree>
    <p:extLst>
      <p:ext uri="{BB962C8B-B14F-4D97-AF65-F5344CB8AC3E}">
        <p14:creationId xmlns:p14="http://schemas.microsoft.com/office/powerpoint/2010/main" val="21911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MIPS Reporting 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9987054"/>
              </p:ext>
            </p:extLst>
          </p:nvPr>
        </p:nvGraphicFramePr>
        <p:xfrm>
          <a:off x="452437" y="11549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0" y="5511800"/>
            <a:ext cx="2057400" cy="273050"/>
          </a:xfrm>
          <a:prstGeom prst="rect">
            <a:avLst/>
          </a:prstGeom>
        </p:spPr>
        <p:txBody>
          <a:bodyPr/>
          <a:lstStyle/>
          <a:p>
            <a:fld id="{39A9AA72-A201-4B22-80EF-E72C07DA3140}" type="slidenum">
              <a:rPr lang="en-US" smtClean="0"/>
              <a:t>10</a:t>
            </a:fld>
            <a:endParaRPr lang="en-US" dirty="0"/>
          </a:p>
        </p:txBody>
      </p:sp>
    </p:spTree>
    <p:extLst>
      <p:ext uri="{BB962C8B-B14F-4D97-AF65-F5344CB8AC3E}">
        <p14:creationId xmlns:p14="http://schemas.microsoft.com/office/powerpoint/2010/main" val="213312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2021 MIPS PI Objectives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txBox="1">
            <a:spLocks/>
          </p:cNvSpPr>
          <p:nvPr/>
        </p:nvSpPr>
        <p:spPr>
          <a:xfrm>
            <a:off x="620316" y="5511642"/>
            <a:ext cx="2057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t>11</a:t>
            </a:r>
          </a:p>
        </p:txBody>
      </p:sp>
    </p:spTree>
    <p:extLst>
      <p:ext uri="{BB962C8B-B14F-4D97-AF65-F5344CB8AC3E}">
        <p14:creationId xmlns:p14="http://schemas.microsoft.com/office/powerpoint/2010/main" val="148796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F4D1CD1-C013-43CC-A786-F8772FD802F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40A6697-1603-43D7-A885-8F5F50BBC00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705949B-C5A7-455A-9AB8-EDAE0247D45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1CAB569-C4B3-43C6-B5D9-B9FF538F4D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2021 MIPS PI Category</a:t>
            </a:r>
          </a:p>
        </p:txBody>
      </p:sp>
      <p:graphicFrame>
        <p:nvGraphicFramePr>
          <p:cNvPr id="4" name="Content Placeholder 3"/>
          <p:cNvGraphicFramePr>
            <a:graphicFrameLocks noGrp="1"/>
          </p:cNvGraphicFramePr>
          <p:nvPr>
            <p:ph idx="1"/>
          </p:nvPr>
        </p:nvGraphicFramePr>
        <p:xfrm>
          <a:off x="533400" y="990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97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Quality Payment Program (QPP)</a:t>
            </a:r>
          </a:p>
        </p:txBody>
      </p:sp>
      <p:sp>
        <p:nvSpPr>
          <p:cNvPr id="3" name="Content Placeholder 2"/>
          <p:cNvSpPr>
            <a:spLocks noGrp="1"/>
          </p:cNvSpPr>
          <p:nvPr>
            <p:ph idx="1"/>
          </p:nvPr>
        </p:nvSpPr>
        <p:spPr/>
        <p:txBody>
          <a:bodyPr/>
          <a:lstStyle/>
          <a:p>
            <a:r>
              <a:rPr lang="en-US" dirty="0">
                <a:solidFill>
                  <a:schemeClr val="bg2"/>
                </a:solidFill>
                <a:hlinkClick r:id="rId3"/>
              </a:rPr>
              <a:t>https://</a:t>
            </a:r>
            <a:r>
              <a:rPr lang="en-US" dirty="0">
                <a:solidFill>
                  <a:schemeClr val="bg2"/>
                </a:solidFill>
                <a:hlinkClick r:id="rId4"/>
              </a:rPr>
              <a:t>qpp.cms.gov/</a:t>
            </a:r>
            <a:endParaRPr lang="en-US" dirty="0">
              <a:solidFill>
                <a:schemeClr val="bg2"/>
              </a:solidFill>
            </a:endParaRPr>
          </a:p>
          <a:p>
            <a:endParaRPr lang="en-US" dirty="0"/>
          </a:p>
        </p:txBody>
      </p:sp>
      <p:sp>
        <p:nvSpPr>
          <p:cNvPr id="4" name="Slide Number Placeholder 3"/>
          <p:cNvSpPr>
            <a:spLocks noGrp="1"/>
          </p:cNvSpPr>
          <p:nvPr>
            <p:ph type="sldNum" sz="quarter" idx="4294967295"/>
          </p:nvPr>
        </p:nvSpPr>
        <p:spPr/>
        <p:txBody>
          <a:bodyPr/>
          <a:lstStyle/>
          <a:p>
            <a:pPr>
              <a:defRPr/>
            </a:pPr>
            <a:fld id="{096F6707-7FAB-4EDE-BB97-3A7C9A02B63D}" type="slidenum">
              <a:rPr lang="en-US" smtClean="0"/>
              <a:pPr>
                <a:defRPr/>
              </a:pPr>
              <a:t>13</a:t>
            </a:fld>
            <a:endParaRPr lang="en-US"/>
          </a:p>
        </p:txBody>
      </p:sp>
      <p:pic>
        <p:nvPicPr>
          <p:cNvPr id="7" name="Picture 6">
            <a:extLst>
              <a:ext uri="{FF2B5EF4-FFF2-40B4-BE49-F238E27FC236}">
                <a16:creationId xmlns:a16="http://schemas.microsoft.com/office/drawing/2014/main" id="{43528F2E-111B-4795-B4A2-DF381802BCDB}"/>
              </a:ext>
            </a:extLst>
          </p:cNvPr>
          <p:cNvPicPr>
            <a:picLocks noChangeAspect="1"/>
          </p:cNvPicPr>
          <p:nvPr/>
        </p:nvPicPr>
        <p:blipFill>
          <a:blip r:embed="rId5"/>
          <a:stretch>
            <a:fillRect/>
          </a:stretch>
        </p:blipFill>
        <p:spPr>
          <a:xfrm>
            <a:off x="635555" y="2335914"/>
            <a:ext cx="7872889" cy="2907890"/>
          </a:xfrm>
          <a:prstGeom prst="rect">
            <a:avLst/>
          </a:prstGeom>
        </p:spPr>
      </p:pic>
    </p:spTree>
    <p:extLst>
      <p:ext uri="{BB962C8B-B14F-4D97-AF65-F5344CB8AC3E}">
        <p14:creationId xmlns:p14="http://schemas.microsoft.com/office/powerpoint/2010/main" val="231146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Multi-year MIPS Success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1216022"/>
              </p:ext>
            </p:extLst>
          </p:nvPr>
        </p:nvGraphicFramePr>
        <p:xfrm>
          <a:off x="457200" y="128111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0" y="5511800"/>
            <a:ext cx="2057400" cy="273050"/>
          </a:xfrm>
          <a:prstGeom prst="rect">
            <a:avLst/>
          </a:prstGeom>
        </p:spPr>
        <p:txBody>
          <a:bodyPr/>
          <a:lstStyle/>
          <a:p>
            <a:fld id="{39A9AA72-A201-4B22-80EF-E72C07DA3140}" type="slidenum">
              <a:rPr lang="en-US" smtClean="0"/>
              <a:t>14</a:t>
            </a:fld>
            <a:endParaRPr lang="en-US" dirty="0"/>
          </a:p>
        </p:txBody>
      </p:sp>
    </p:spTree>
    <p:extLst>
      <p:ext uri="{BB962C8B-B14F-4D97-AF65-F5344CB8AC3E}">
        <p14:creationId xmlns:p14="http://schemas.microsoft.com/office/powerpoint/2010/main" val="9247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BAAE4CB-8CBA-433F-BEBE-6D86969D356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55AA118-ADAE-4BCF-81FC-DDEFA3456F4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7FA67C6-AE8C-4080-8E5E-0502028BBE9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C5D3A88-C00C-40C0-B470-247985A0893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FF42041-135C-4DDA-8151-20913C66564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7C5EB9F-2D18-4961-93A2-97A3C7B027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5048B11D-7125-4B5C-9AB5-CCFB24F042E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30E1D5A6-7B06-4F14-819D-6FAA6EF77A4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CDF243F2-C2C9-4F16-903D-D9D3352A85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4183305"/>
              </p:ext>
            </p:extLst>
          </p:nvPr>
        </p:nvGraphicFramePr>
        <p:xfrm>
          <a:off x="457200" y="117395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0" y="5511800"/>
            <a:ext cx="2057400" cy="273050"/>
          </a:xfrm>
          <a:prstGeom prst="rect">
            <a:avLst/>
          </a:prstGeom>
        </p:spPr>
        <p:txBody>
          <a:bodyPr/>
          <a:lstStyle/>
          <a:p>
            <a:fld id="{39A9AA72-A201-4B22-80EF-E72C07DA3140}" type="slidenum">
              <a:rPr lang="en-US" smtClean="0"/>
              <a:t>15</a:t>
            </a:fld>
            <a:endParaRPr lang="en-US"/>
          </a:p>
        </p:txBody>
      </p:sp>
    </p:spTree>
    <p:extLst>
      <p:ext uri="{BB962C8B-B14F-4D97-AF65-F5344CB8AC3E}">
        <p14:creationId xmlns:p14="http://schemas.microsoft.com/office/powerpoint/2010/main" val="392473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87064F7-CA8B-495F-AB03-B059C588E85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FDDD443-A4A9-4718-A781-3D4E6E6D4F3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E051FB5-05DA-4289-A26D-9857D9596DF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B8E20A7-4E97-45FF-A065-C4023E5273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F1EF3BD-757F-4721-8AEF-27ED56BA33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Real-World Strategies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4227818"/>
              </p:ext>
            </p:extLst>
          </p:nvPr>
        </p:nvGraphicFramePr>
        <p:xfrm>
          <a:off x="457200" y="124047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9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4179AE2-A7AC-443B-8C16-C5A0B3D8C53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3485333-0AF6-4F9B-9B49-2364771F16C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2723829-0C59-419A-AD1B-DD68FD471BE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1643132-0014-41A3-A11A-779648A96E4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A30C84E-B311-40E5-995F-5A6D9EA5DA9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CF7FF2A8-49C4-488A-9CC7-6D6EA7BCAE7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C06DA972-54E6-4B8C-AE65-22881DA66FB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9C0E06FE-8080-4643-B0E0-A7019AB5ABF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Help 8">
            <a:hlinkClick r:id="" action="ppaction://noaction" highlightClick="1"/>
          </p:cNvPr>
          <p:cNvSpPr/>
          <p:nvPr/>
        </p:nvSpPr>
        <p:spPr>
          <a:xfrm>
            <a:off x="2842591" y="1761711"/>
            <a:ext cx="3140765" cy="2882348"/>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593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Contact Information</a:t>
            </a:r>
          </a:p>
        </p:txBody>
      </p:sp>
      <p:sp>
        <p:nvSpPr>
          <p:cNvPr id="4" name="Content Placeholder 3"/>
          <p:cNvSpPr>
            <a:spLocks noGrp="1"/>
          </p:cNvSpPr>
          <p:nvPr>
            <p:ph idx="1"/>
          </p:nvPr>
        </p:nvSpPr>
        <p:spPr>
          <a:xfrm>
            <a:off x="457200" y="1143000"/>
            <a:ext cx="8229600" cy="4525963"/>
          </a:xfrm>
        </p:spPr>
        <p:txBody>
          <a:bodyPr>
            <a:normAutofit/>
          </a:bodyPr>
          <a:lstStyle/>
          <a:p>
            <a:pPr marL="0" indent="0" algn="ctr">
              <a:buNone/>
            </a:pPr>
            <a:endParaRPr lang="en-US" dirty="0"/>
          </a:p>
          <a:p>
            <a:pPr marL="0" indent="0" algn="ctr">
              <a:buNone/>
            </a:pPr>
            <a:r>
              <a:rPr lang="en-US" dirty="0"/>
              <a:t>Erin Starr, RN, BSN, CPHQ</a:t>
            </a:r>
          </a:p>
          <a:p>
            <a:pPr marL="0" indent="0" algn="ctr">
              <a:buNone/>
            </a:pPr>
            <a:r>
              <a:rPr lang="en-US" dirty="0"/>
              <a:t>Chief Nursing Officer/Quality, Jefferson Community Health and Life</a:t>
            </a:r>
          </a:p>
          <a:p>
            <a:pPr marL="0" indent="0" algn="ctr">
              <a:buNone/>
            </a:pPr>
            <a:r>
              <a:rPr lang="en-US" dirty="0"/>
              <a:t>402.729-6889</a:t>
            </a:r>
          </a:p>
          <a:p>
            <a:pPr marL="0" indent="0" algn="ctr">
              <a:buNone/>
            </a:pPr>
            <a:r>
              <a:rPr lang="en-US" u="sng" dirty="0"/>
              <a:t>erin.starr@jchealthandlife.org</a:t>
            </a:r>
            <a:endParaRPr lang="en-US" dirty="0"/>
          </a:p>
          <a:p>
            <a:endParaRPr lang="en-US" dirty="0"/>
          </a:p>
        </p:txBody>
      </p:sp>
    </p:spTree>
    <p:extLst>
      <p:ext uri="{BB962C8B-B14F-4D97-AF65-F5344CB8AC3E}">
        <p14:creationId xmlns:p14="http://schemas.microsoft.com/office/powerpoint/2010/main" val="215342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2" name="Content Placeholder 1"/>
          <p:cNvSpPr>
            <a:spLocks noGrp="1"/>
          </p:cNvSpPr>
          <p:nvPr>
            <p:ph idx="1"/>
          </p:nvPr>
        </p:nvSpPr>
        <p:spPr>
          <a:xfrm>
            <a:off x="457200" y="1219200"/>
            <a:ext cx="8229600" cy="4525963"/>
          </a:xfrm>
        </p:spPr>
        <p:txBody>
          <a:bodyPr>
            <a:normAutofit fontScale="77500" lnSpcReduction="20000"/>
          </a:bodyPr>
          <a:lstStyle/>
          <a:p>
            <a:r>
              <a:rPr lang="en-US" dirty="0"/>
              <a:t>Quality Payment Program</a:t>
            </a:r>
          </a:p>
          <a:p>
            <a:pPr lvl="1"/>
            <a:r>
              <a:rPr lang="en-US" dirty="0">
                <a:hlinkClick r:id="rId3"/>
              </a:rPr>
              <a:t>https://qpp.cms.gov/</a:t>
            </a:r>
            <a:r>
              <a:rPr lang="en-US" dirty="0"/>
              <a:t> </a:t>
            </a:r>
          </a:p>
          <a:p>
            <a:r>
              <a:rPr lang="en-US" dirty="0"/>
              <a:t>Quality Payment Program Resource Library</a:t>
            </a:r>
          </a:p>
          <a:p>
            <a:pPr lvl="1"/>
            <a:r>
              <a:rPr lang="en-US" dirty="0">
                <a:hlinkClick r:id="rId4"/>
              </a:rPr>
              <a:t>https://qpp.cms.gov/about/resource-library</a:t>
            </a:r>
            <a:endParaRPr lang="en-US" dirty="0"/>
          </a:p>
          <a:p>
            <a:r>
              <a:rPr lang="en-US" dirty="0"/>
              <a:t>MIPS 101 - </a:t>
            </a:r>
            <a:r>
              <a:rPr lang="en-US" dirty="0">
                <a:hlinkClick r:id="rId5"/>
              </a:rPr>
              <a:t>https://qpp-cm-prod-content.s3.amazonaws.com/uploads/607/2019%20MIPS%20101%20Guide.pdf</a:t>
            </a:r>
            <a:r>
              <a:rPr lang="en-US" dirty="0"/>
              <a:t> </a:t>
            </a:r>
          </a:p>
          <a:p>
            <a:r>
              <a:rPr lang="en-US" dirty="0"/>
              <a:t>CMS Presentation “QUALITY PAYMENT PROGRAM YEAR 3 (2019) FINAL RULE OVERVIEW”</a:t>
            </a:r>
          </a:p>
          <a:p>
            <a:pPr lvl="1"/>
            <a:r>
              <a:rPr lang="en-US" dirty="0">
                <a:hlinkClick r:id="rId6"/>
              </a:rPr>
              <a:t>https://www.cms.gov/Medicare/Quality-Initiatives-Patient-Assessment-Instruments/Value-Based-Programs/MACRA-MIPS-and-APMs/QPP-Year-3-Final-Rule-Overview-webinar-slides.pdf</a:t>
            </a:r>
            <a:r>
              <a:rPr lang="en-US" dirty="0"/>
              <a:t> </a:t>
            </a:r>
          </a:p>
          <a:p>
            <a:endParaRPr lang="en-US" dirty="0"/>
          </a:p>
        </p:txBody>
      </p:sp>
    </p:spTree>
    <p:extLst>
      <p:ext uri="{BB962C8B-B14F-4D97-AF65-F5344CB8AC3E}">
        <p14:creationId xmlns:p14="http://schemas.microsoft.com/office/powerpoint/2010/main" val="74745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B7B1-4CF6-4E83-980F-04629C8CE083}"/>
              </a:ext>
            </a:extLst>
          </p:cNvPr>
          <p:cNvSpPr>
            <a:spLocks noGrp="1"/>
          </p:cNvSpPr>
          <p:nvPr>
            <p:ph type="title"/>
          </p:nvPr>
        </p:nvSpPr>
        <p:spPr/>
        <p:txBody>
          <a:bodyPr/>
          <a:lstStyle/>
          <a:p>
            <a:r>
              <a:rPr lang="en-US" dirty="0"/>
              <a:t>MACRA</a:t>
            </a:r>
          </a:p>
        </p:txBody>
      </p:sp>
      <p:sp>
        <p:nvSpPr>
          <p:cNvPr id="3" name="Content Placeholder 2">
            <a:extLst>
              <a:ext uri="{FF2B5EF4-FFF2-40B4-BE49-F238E27FC236}">
                <a16:creationId xmlns:a16="http://schemas.microsoft.com/office/drawing/2014/main" id="{021305BE-BA1F-46EE-9931-27DD7FE05DF9}"/>
              </a:ext>
            </a:extLst>
          </p:cNvPr>
          <p:cNvSpPr>
            <a:spLocks noGrp="1"/>
          </p:cNvSpPr>
          <p:nvPr>
            <p:ph idx="1"/>
          </p:nvPr>
        </p:nvSpPr>
        <p:spPr/>
        <p:txBody>
          <a:bodyPr/>
          <a:lstStyle/>
          <a:p>
            <a:r>
              <a:rPr lang="en-US" dirty="0">
                <a:solidFill>
                  <a:schemeClr val="bg1"/>
                </a:solidFill>
              </a:rPr>
              <a:t>Medicare Access and CHIP Reauthorization Act, landmark legislation that changed Medicare payments to physicians.</a:t>
            </a:r>
          </a:p>
          <a:p>
            <a:r>
              <a:rPr lang="en-US" dirty="0">
                <a:solidFill>
                  <a:schemeClr val="bg1"/>
                </a:solidFill>
              </a:rPr>
              <a:t>Rewards a higher quality of care provided to patients (replaces volume threshold).</a:t>
            </a:r>
          </a:p>
          <a:p>
            <a:endParaRPr lang="en-US" dirty="0">
              <a:solidFill>
                <a:schemeClr val="bg1"/>
              </a:solidFill>
            </a:endParaRPr>
          </a:p>
        </p:txBody>
      </p:sp>
    </p:spTree>
    <p:extLst>
      <p:ext uri="{BB962C8B-B14F-4D97-AF65-F5344CB8AC3E}">
        <p14:creationId xmlns:p14="http://schemas.microsoft.com/office/powerpoint/2010/main" val="172407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4E16-873B-4AA3-87DE-6AFF13E1E6F7}"/>
              </a:ext>
            </a:extLst>
          </p:cNvPr>
          <p:cNvSpPr>
            <a:spLocks noGrp="1"/>
          </p:cNvSpPr>
          <p:nvPr>
            <p:ph type="title"/>
          </p:nvPr>
        </p:nvSpPr>
        <p:spPr/>
        <p:txBody>
          <a:bodyPr>
            <a:normAutofit fontScale="90000"/>
          </a:bodyPr>
          <a:lstStyle/>
          <a:p>
            <a:r>
              <a:rPr lang="en-US" dirty="0"/>
              <a:t>MIPS (Merit-based incentive payment system)</a:t>
            </a:r>
          </a:p>
        </p:txBody>
      </p:sp>
      <p:sp>
        <p:nvSpPr>
          <p:cNvPr id="3" name="Content Placeholder 2">
            <a:extLst>
              <a:ext uri="{FF2B5EF4-FFF2-40B4-BE49-F238E27FC236}">
                <a16:creationId xmlns:a16="http://schemas.microsoft.com/office/drawing/2014/main" id="{13232085-59A0-4F01-A4A0-D88DB32A13DA}"/>
              </a:ext>
            </a:extLst>
          </p:cNvPr>
          <p:cNvSpPr>
            <a:spLocks noGrp="1"/>
          </p:cNvSpPr>
          <p:nvPr>
            <p:ph idx="1"/>
          </p:nvPr>
        </p:nvSpPr>
        <p:spPr/>
        <p:txBody>
          <a:bodyPr/>
          <a:lstStyle/>
          <a:p>
            <a:r>
              <a:rPr lang="en-US" dirty="0">
                <a:solidFill>
                  <a:schemeClr val="bg1"/>
                </a:solidFill>
              </a:rPr>
              <a:t>Tries to improve the quality of the act by moving Medicare Part B providers to a performance-based payment system. </a:t>
            </a:r>
          </a:p>
          <a:p>
            <a:r>
              <a:rPr lang="en-US" dirty="0">
                <a:solidFill>
                  <a:schemeClr val="bg1"/>
                </a:solidFill>
              </a:rPr>
              <a:t>4 MIPS categories include 1) quality, 2) promoting interoperability (PI), 3) cost, and 4) improvement 	</a:t>
            </a:r>
          </a:p>
          <a:p>
            <a:pPr marL="0" indent="0">
              <a:buNone/>
            </a:pPr>
            <a:endParaRPr lang="en-US" dirty="0">
              <a:solidFill>
                <a:schemeClr val="bg1"/>
              </a:solidFill>
            </a:endParaRPr>
          </a:p>
        </p:txBody>
      </p:sp>
    </p:spTree>
    <p:extLst>
      <p:ext uri="{BB962C8B-B14F-4D97-AF65-F5344CB8AC3E}">
        <p14:creationId xmlns:p14="http://schemas.microsoft.com/office/powerpoint/2010/main" val="373947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MIPS Eligible Clinicians (EC)</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168781892"/>
              </p:ext>
            </p:extLst>
          </p:nvPr>
        </p:nvGraphicFramePr>
        <p:xfrm>
          <a:off x="629842" y="1600200"/>
          <a:ext cx="699015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48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0691199"/>
              </p:ext>
            </p:extLst>
          </p:nvPr>
        </p:nvGraphicFramePr>
        <p:xfrm>
          <a:off x="457200" y="95249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0" y="5511800"/>
            <a:ext cx="2057400" cy="273050"/>
          </a:xfrm>
          <a:prstGeom prst="rect">
            <a:avLst/>
          </a:prstGeom>
        </p:spPr>
        <p:txBody>
          <a:bodyPr/>
          <a:lstStyle/>
          <a:p>
            <a:fld id="{39A9AA72-A201-4B22-80EF-E72C07DA3140}" type="slidenum">
              <a:rPr lang="en-US" smtClean="0"/>
              <a:t>5</a:t>
            </a:fld>
            <a:endParaRPr lang="en-US" dirty="0"/>
          </a:p>
        </p:txBody>
      </p:sp>
    </p:spTree>
    <p:extLst>
      <p:ext uri="{BB962C8B-B14F-4D97-AF65-F5344CB8AC3E}">
        <p14:creationId xmlns:p14="http://schemas.microsoft.com/office/powerpoint/2010/main" val="86411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96D9F20-DCD8-4754-8DBE-F3B3EC9EC6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C22168A-48E3-4775-A0E7-F2A563B9409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80946A3-EA27-4FE5-A320-3EF6EE4B16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12F405B-789C-4E2F-A28D-9C0ABBD7667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QPP Participation Status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85991370"/>
              </p:ext>
            </p:extLst>
          </p:nvPr>
        </p:nvGraphicFramePr>
        <p:xfrm>
          <a:off x="457200" y="1107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6"/>
          <p:cNvSpPr txBox="1">
            <a:spLocks/>
          </p:cNvSpPr>
          <p:nvPr/>
        </p:nvSpPr>
        <p:spPr>
          <a:xfrm>
            <a:off x="620316" y="5511642"/>
            <a:ext cx="2057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t>5</a:t>
            </a:r>
          </a:p>
        </p:txBody>
      </p:sp>
    </p:spTree>
    <p:extLst>
      <p:ext uri="{BB962C8B-B14F-4D97-AF65-F5344CB8AC3E}">
        <p14:creationId xmlns:p14="http://schemas.microsoft.com/office/powerpoint/2010/main" val="391412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80D0DFD-02AB-4AC4-8970-961540616AE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C2456A10-0E20-412B-A884-82270B08F13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75BD1ED3-D8DE-4DE3-A12A-16CBDA3B787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42258175-991D-4672-88E3-0E79C28661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2622A981-622A-4C17-825C-797CAD7B364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FA751BAB-7857-483E-9A69-DB96D75DD2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MIPS Payment Adjustment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99879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0" y="5597525"/>
            <a:ext cx="2057400" cy="273050"/>
          </a:xfrm>
          <a:prstGeom prst="rect">
            <a:avLst/>
          </a:prstGeom>
        </p:spPr>
        <p:txBody>
          <a:bodyPr/>
          <a:lstStyle/>
          <a:p>
            <a:fld id="{39A9AA72-A201-4B22-80EF-E72C07DA3140}" type="slidenum">
              <a:rPr lang="en-US" smtClean="0"/>
              <a:t>7</a:t>
            </a:fld>
            <a:endParaRPr lang="en-US"/>
          </a:p>
        </p:txBody>
      </p:sp>
    </p:spTree>
    <p:extLst>
      <p:ext uri="{BB962C8B-B14F-4D97-AF65-F5344CB8AC3E}">
        <p14:creationId xmlns:p14="http://schemas.microsoft.com/office/powerpoint/2010/main" val="379010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MIPS Category Scoring Requirements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45022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0" y="5578475"/>
            <a:ext cx="2057400" cy="274638"/>
          </a:xfrm>
          <a:prstGeom prst="rect">
            <a:avLst/>
          </a:prstGeom>
        </p:spPr>
        <p:txBody>
          <a:bodyPr/>
          <a:lstStyle/>
          <a:p>
            <a:fld id="{39A9AA72-A201-4B22-80EF-E72C07DA3140}" type="slidenum">
              <a:rPr lang="en-US" smtClean="0"/>
              <a:t>8</a:t>
            </a:fld>
            <a:endParaRPr lang="en-US" dirty="0"/>
          </a:p>
        </p:txBody>
      </p:sp>
    </p:spTree>
    <p:extLst>
      <p:ext uri="{BB962C8B-B14F-4D97-AF65-F5344CB8AC3E}">
        <p14:creationId xmlns:p14="http://schemas.microsoft.com/office/powerpoint/2010/main" val="14007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828F091-2378-47E7-A957-0E049B2BD4C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49299DE-FF13-4F49-99B2-803276B4827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D663DC3B-EA25-41BF-9747-CCC5A9AFC75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A9177E3F-20F5-49E2-A074-84CA2E779CE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D585B114-444C-4824-B2C9-80CB90DE4FD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1EF24BB-26B2-4C84-AF24-A5C8B4D9AA7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B2001DF-CCDA-4F28-812D-3AFA54F8BF3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74A3B109-500D-4E35-93AE-92B4F64F6FA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0E81DE22-D56C-4B49-AB4C-CE170BA95FEF}"/>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7A7CF074-B687-4A32-B7E9-4FFDD374DDB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03E8F9F7-AA73-4697-9B01-32134CBF0B3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7A48A225-1894-4BD0-8E14-46CFB02ED983}"/>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3215CAEA-E36C-48E4-A732-8AFBE21E7A97}"/>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graphicEl>
                                              <a:dgm id="{AF286C93-70E2-4C95-B20E-4F8BE88BEC5F}"/>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graphicEl>
                                              <a:dgm id="{C1FA1523-C8D4-4A99-88A8-B52A92745DB4}"/>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741F9425-DA06-476B-9386-98BB9F51EC9B}"/>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735C8B31-1ADA-4BA4-92E0-9C330508BD36}"/>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graphicEl>
                                              <a:dgm id="{63D60563-BA57-45AB-8E6A-0D04735F9258}"/>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graphicEl>
                                              <a:dgm id="{2C7B4B90-691E-4E9E-9E04-983580C3B3B0}"/>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graphicEl>
                                              <a:dgm id="{8CCCB332-7ADC-4EEB-82E8-18AD6B4E1E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FD-DFC6-4C18-AD22-D91435F39BC6}"/>
              </a:ext>
            </a:extLst>
          </p:cNvPr>
          <p:cNvSpPr>
            <a:spLocks noGrp="1"/>
          </p:cNvSpPr>
          <p:nvPr>
            <p:ph type="title"/>
          </p:nvPr>
        </p:nvSpPr>
        <p:spPr/>
        <p:txBody>
          <a:bodyPr/>
          <a:lstStyle/>
          <a:p>
            <a:r>
              <a:rPr lang="en-US" dirty="0"/>
              <a:t>2021 Quality Reporting</a:t>
            </a:r>
          </a:p>
        </p:txBody>
      </p:sp>
      <p:sp>
        <p:nvSpPr>
          <p:cNvPr id="3" name="Content Placeholder 2">
            <a:extLst>
              <a:ext uri="{FF2B5EF4-FFF2-40B4-BE49-F238E27FC236}">
                <a16:creationId xmlns:a16="http://schemas.microsoft.com/office/drawing/2014/main" id="{577C3148-7A71-4A57-B2D4-FE1208C02082}"/>
              </a:ext>
            </a:extLst>
          </p:cNvPr>
          <p:cNvSpPr>
            <a:spLocks noGrp="1"/>
          </p:cNvSpPr>
          <p:nvPr>
            <p:ph idx="1"/>
          </p:nvPr>
        </p:nvSpPr>
        <p:spPr>
          <a:xfrm>
            <a:off x="457200" y="1447800"/>
            <a:ext cx="8229600" cy="4678363"/>
          </a:xfrm>
        </p:spPr>
        <p:txBody>
          <a:bodyPr>
            <a:normAutofit/>
          </a:bodyPr>
          <a:lstStyle/>
          <a:p>
            <a:pPr algn="l"/>
            <a:r>
              <a:rPr lang="en-US" sz="2800" b="0" i="0" dirty="0">
                <a:solidFill>
                  <a:srgbClr val="242424"/>
                </a:solidFill>
                <a:effectLst/>
                <a:latin typeface="Rubik"/>
              </a:rPr>
              <a:t>There are 6 collection types for MIPS quality measures:</a:t>
            </a:r>
          </a:p>
          <a:p>
            <a:pPr lvl="1">
              <a:buFont typeface="Arial" panose="020B0604020202020204" pitchFamily="34" charset="0"/>
              <a:buChar char="•"/>
            </a:pPr>
            <a:r>
              <a:rPr lang="en-US" sz="2400" b="0" i="0" dirty="0">
                <a:solidFill>
                  <a:srgbClr val="242424"/>
                </a:solidFill>
                <a:effectLst/>
                <a:latin typeface="Rubik"/>
              </a:rPr>
              <a:t>Electronic Clinical Quality Measures (</a:t>
            </a:r>
            <a:r>
              <a:rPr lang="en-US" sz="2400" b="0" i="0" dirty="0" err="1">
                <a:solidFill>
                  <a:srgbClr val="242424"/>
                </a:solidFill>
                <a:effectLst/>
                <a:latin typeface="Rubik"/>
              </a:rPr>
              <a:t>eCQMs</a:t>
            </a:r>
            <a:r>
              <a:rPr lang="en-US" sz="2400" b="0" i="0" dirty="0">
                <a:solidFill>
                  <a:srgbClr val="242424"/>
                </a:solidFill>
                <a:effectLst/>
                <a:latin typeface="Rubik"/>
              </a:rPr>
              <a:t>)</a:t>
            </a:r>
          </a:p>
          <a:p>
            <a:pPr lvl="1">
              <a:buFont typeface="Arial" panose="020B0604020202020204" pitchFamily="34" charset="0"/>
              <a:buChar char="•"/>
            </a:pPr>
            <a:r>
              <a:rPr lang="en-US" sz="2400" b="0" i="0" dirty="0">
                <a:solidFill>
                  <a:srgbClr val="242424"/>
                </a:solidFill>
                <a:effectLst/>
                <a:latin typeface="Rubik"/>
              </a:rPr>
              <a:t>MIPS Clinical Quality Measures (CQMs)</a:t>
            </a:r>
          </a:p>
          <a:p>
            <a:pPr lvl="1">
              <a:buFont typeface="Arial" panose="020B0604020202020204" pitchFamily="34" charset="0"/>
              <a:buChar char="•"/>
            </a:pPr>
            <a:r>
              <a:rPr lang="en-US" sz="2400" b="0" i="0" dirty="0">
                <a:solidFill>
                  <a:srgbClr val="242424"/>
                </a:solidFill>
                <a:effectLst/>
                <a:latin typeface="Rubik"/>
              </a:rPr>
              <a:t>Qualified Clinical Data Registry (QCDR) Measures</a:t>
            </a:r>
          </a:p>
          <a:p>
            <a:pPr lvl="1">
              <a:buFont typeface="Arial" panose="020B0604020202020204" pitchFamily="34" charset="0"/>
              <a:buChar char="•"/>
            </a:pPr>
            <a:r>
              <a:rPr lang="en-US" sz="2400" b="0" i="0" dirty="0">
                <a:solidFill>
                  <a:srgbClr val="242424"/>
                </a:solidFill>
                <a:effectLst/>
                <a:latin typeface="Rubik"/>
              </a:rPr>
              <a:t>Medicare Part B claims measures</a:t>
            </a:r>
          </a:p>
          <a:p>
            <a:pPr lvl="1">
              <a:buFont typeface="Arial" panose="020B0604020202020204" pitchFamily="34" charset="0"/>
              <a:buChar char="•"/>
            </a:pPr>
            <a:r>
              <a:rPr lang="en-US" sz="2400" b="0" i="0" dirty="0">
                <a:solidFill>
                  <a:srgbClr val="242424"/>
                </a:solidFill>
                <a:effectLst/>
                <a:latin typeface="Rubik"/>
              </a:rPr>
              <a:t>CMS Web Interface measures</a:t>
            </a:r>
          </a:p>
          <a:p>
            <a:pPr lvl="1">
              <a:buFont typeface="Arial" panose="020B0604020202020204" pitchFamily="34" charset="0"/>
              <a:buChar char="•"/>
            </a:pPr>
            <a:r>
              <a:rPr lang="en-US" sz="2400" b="0" i="0" u="sng" dirty="0">
                <a:solidFill>
                  <a:srgbClr val="04838A"/>
                </a:solidFill>
                <a:effectLst/>
                <a:latin typeface="Rubik"/>
                <a:hlinkClick r:id="rId3"/>
              </a:rPr>
              <a:t>The Consumer Assessment of Healthcare Providers and Systems (CAHPS) for MIPS Survey.</a:t>
            </a:r>
            <a:endParaRPr lang="en-US" sz="2400" b="0" i="0" dirty="0">
              <a:solidFill>
                <a:srgbClr val="242424"/>
              </a:solidFill>
              <a:effectLst/>
              <a:latin typeface="Rubik"/>
            </a:endParaRPr>
          </a:p>
          <a:p>
            <a:endParaRPr lang="en-US" dirty="0"/>
          </a:p>
        </p:txBody>
      </p:sp>
    </p:spTree>
    <p:extLst>
      <p:ext uri="{BB962C8B-B14F-4D97-AF65-F5344CB8AC3E}">
        <p14:creationId xmlns:p14="http://schemas.microsoft.com/office/powerpoint/2010/main" val="1156874068"/>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NHA PPT template- white NEW</Template>
  <TotalTime>888</TotalTime>
  <Words>1866</Words>
  <Application>Microsoft Office PowerPoint</Application>
  <PresentationFormat>On-screen Show (4:3)</PresentationFormat>
  <Paragraphs>216</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Rubik</vt:lpstr>
      <vt:lpstr>Trebuchet MS</vt:lpstr>
      <vt:lpstr>NHA PPT template- white NEW</vt:lpstr>
      <vt:lpstr>PowerPoint Presentation</vt:lpstr>
      <vt:lpstr>MACRA</vt:lpstr>
      <vt:lpstr>MIPS (Merit-based incentive payment system)</vt:lpstr>
      <vt:lpstr>2021 MIPS Eligible Clinicians (EC)</vt:lpstr>
      <vt:lpstr>PowerPoint Presentation</vt:lpstr>
      <vt:lpstr>QPP Participation Status</vt:lpstr>
      <vt:lpstr> MIPS Payment Adjustment</vt:lpstr>
      <vt:lpstr>2021 MIPS Category Scoring Requirements</vt:lpstr>
      <vt:lpstr>2021 Quality Reporting</vt:lpstr>
      <vt:lpstr>2021 MIPS Reporting Options</vt:lpstr>
      <vt:lpstr>2021 MIPS PI Objectives</vt:lpstr>
      <vt:lpstr>2021 MIPS PI Category</vt:lpstr>
      <vt:lpstr>Quality Payment Program (QPP)</vt:lpstr>
      <vt:lpstr>Multi-year MIPS Success Plan</vt:lpstr>
      <vt:lpstr>Moving Forward</vt:lpstr>
      <vt:lpstr>Real-World Strategies </vt:lpstr>
      <vt:lpstr>PowerPoint Presentation</vt:lpstr>
      <vt:lpstr>Contact Information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Erin Starr</cp:lastModifiedBy>
  <cp:revision>37</cp:revision>
  <dcterms:created xsi:type="dcterms:W3CDTF">2013-01-22T21:49:12Z</dcterms:created>
  <dcterms:modified xsi:type="dcterms:W3CDTF">2022-01-03T22:09:31Z</dcterms:modified>
</cp:coreProperties>
</file>