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61" r:id="rId5"/>
    <p:sldId id="270" r:id="rId6"/>
    <p:sldId id="268" r:id="rId7"/>
    <p:sldId id="272" r:id="rId8"/>
    <p:sldId id="982" r:id="rId9"/>
    <p:sldId id="991" r:id="rId10"/>
    <p:sldId id="992" r:id="rId11"/>
    <p:sldId id="994" r:id="rId12"/>
    <p:sldId id="995" r:id="rId13"/>
    <p:sldId id="996" r:id="rId14"/>
    <p:sldId id="997" r:id="rId15"/>
    <p:sldId id="998" r:id="rId16"/>
    <p:sldId id="26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9F2A7C4-E99F-4574-B301-FC93A23A20A9}">
          <p14:sldIdLst>
            <p14:sldId id="256"/>
            <p14:sldId id="258"/>
            <p14:sldId id="259"/>
            <p14:sldId id="261"/>
            <p14:sldId id="270"/>
            <p14:sldId id="268"/>
            <p14:sldId id="272"/>
            <p14:sldId id="982"/>
            <p14:sldId id="991"/>
            <p14:sldId id="992"/>
            <p14:sldId id="994"/>
            <p14:sldId id="995"/>
            <p14:sldId id="996"/>
            <p14:sldId id="997"/>
            <p14:sldId id="998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91DD"/>
    <a:srgbClr val="000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55E9A5-582F-9327-1514-82AB6C4AFA6D}" v="16" dt="2020-02-25T20:59:5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74345" autoAdjust="0"/>
  </p:normalViewPr>
  <p:slideViewPr>
    <p:cSldViewPr>
      <p:cViewPr varScale="1">
        <p:scale>
          <a:sx n="73" d="100"/>
          <a:sy n="73" d="100"/>
        </p:scale>
        <p:origin x="175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l, Victoria L" userId="S::victoria.kennel@unmc.edu::bea2ce9f-b304-4c50-9964-aaf48be1c684" providerId="AD" clId="Web-{8C55E9A5-582F-9327-1514-82AB6C4AFA6D}"/>
    <pc:docChg chg="delSld modSld modSection">
      <pc:chgData name="Kennel, Victoria L" userId="S::victoria.kennel@unmc.edu::bea2ce9f-b304-4c50-9964-aaf48be1c684" providerId="AD" clId="Web-{8C55E9A5-582F-9327-1514-82AB6C4AFA6D}" dt="2020-02-25T20:59:56.321" v="15" actId="20577"/>
      <pc:docMkLst>
        <pc:docMk/>
      </pc:docMkLst>
      <pc:sldChg chg="del">
        <pc:chgData name="Kennel, Victoria L" userId="S::victoria.kennel@unmc.edu::bea2ce9f-b304-4c50-9964-aaf48be1c684" providerId="AD" clId="Web-{8C55E9A5-582F-9327-1514-82AB6C4AFA6D}" dt="2020-02-25T20:59:13.649" v="2"/>
        <pc:sldMkLst>
          <pc:docMk/>
          <pc:sldMk cId="192615807" sldId="260"/>
        </pc:sldMkLst>
      </pc:sldChg>
      <pc:sldChg chg="del">
        <pc:chgData name="Kennel, Victoria L" userId="S::victoria.kennel@unmc.edu::bea2ce9f-b304-4c50-9964-aaf48be1c684" providerId="AD" clId="Web-{8C55E9A5-582F-9327-1514-82AB6C4AFA6D}" dt="2020-02-25T20:59:13.118" v="1"/>
        <pc:sldMkLst>
          <pc:docMk/>
          <pc:sldMk cId="476696977" sldId="269"/>
        </pc:sldMkLst>
      </pc:sldChg>
      <pc:sldChg chg="modSp">
        <pc:chgData name="Kennel, Victoria L" userId="S::victoria.kennel@unmc.edu::bea2ce9f-b304-4c50-9964-aaf48be1c684" providerId="AD" clId="Web-{8C55E9A5-582F-9327-1514-82AB6C4AFA6D}" dt="2020-02-25T20:59:56.306" v="14" actId="20577"/>
        <pc:sldMkLst>
          <pc:docMk/>
          <pc:sldMk cId="1819291820" sldId="270"/>
        </pc:sldMkLst>
        <pc:spChg chg="mod">
          <ac:chgData name="Kennel, Victoria L" userId="S::victoria.kennel@unmc.edu::bea2ce9f-b304-4c50-9964-aaf48be1c684" providerId="AD" clId="Web-{8C55E9A5-582F-9327-1514-82AB6C4AFA6D}" dt="2020-02-25T20:59:56.306" v="14" actId="20577"/>
          <ac:spMkLst>
            <pc:docMk/>
            <pc:sldMk cId="1819291820" sldId="270"/>
            <ac:spMk id="3" creationId="{00000000-0000-0000-0000-000000000000}"/>
          </ac:spMkLst>
        </pc:spChg>
      </pc:sldChg>
      <pc:sldChg chg="del">
        <pc:chgData name="Kennel, Victoria L" userId="S::victoria.kennel@unmc.edu::bea2ce9f-b304-4c50-9964-aaf48be1c684" providerId="AD" clId="Web-{8C55E9A5-582F-9327-1514-82AB6C4AFA6D}" dt="2020-02-25T20:59:14.634" v="3"/>
        <pc:sldMkLst>
          <pc:docMk/>
          <pc:sldMk cId="3733096774" sldId="271"/>
        </pc:sldMkLst>
      </pc:sldChg>
      <pc:sldChg chg="modSp">
        <pc:chgData name="Kennel, Victoria L" userId="S::victoria.kennel@unmc.edu::bea2ce9f-b304-4c50-9964-aaf48be1c684" providerId="AD" clId="Web-{8C55E9A5-582F-9327-1514-82AB6C4AFA6D}" dt="2020-02-25T20:59:41.165" v="10" actId="20577"/>
        <pc:sldMkLst>
          <pc:docMk/>
          <pc:sldMk cId="235586261" sldId="272"/>
        </pc:sldMkLst>
        <pc:spChg chg="mod">
          <ac:chgData name="Kennel, Victoria L" userId="S::victoria.kennel@unmc.edu::bea2ce9f-b304-4c50-9964-aaf48be1c684" providerId="AD" clId="Web-{8C55E9A5-582F-9327-1514-82AB6C4AFA6D}" dt="2020-02-25T20:59:41.165" v="10" actId="20577"/>
          <ac:spMkLst>
            <pc:docMk/>
            <pc:sldMk cId="235586261" sldId="272"/>
            <ac:spMk id="5" creationId="{00000000-0000-0000-0000-000000000000}"/>
          </ac:spMkLst>
        </pc:spChg>
      </pc:sldChg>
      <pc:sldChg chg="del">
        <pc:chgData name="Kennel, Victoria L" userId="S::victoria.kennel@unmc.edu::bea2ce9f-b304-4c50-9964-aaf48be1c684" providerId="AD" clId="Web-{8C55E9A5-582F-9327-1514-82AB6C4AFA6D}" dt="2020-02-25T20:59:12.024" v="0"/>
        <pc:sldMkLst>
          <pc:docMk/>
          <pc:sldMk cId="3267918211" sldId="27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678DA1-E3ED-4072-B99F-4E7D32A03FE8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32FB69-227A-4F2E-A3C7-ECB80723A8F2}">
      <dgm:prSet phldrT="[Text]"/>
      <dgm:spPr/>
      <dgm:t>
        <a:bodyPr/>
        <a:lstStyle/>
        <a:p>
          <a:r>
            <a:rPr lang="en-US" dirty="0"/>
            <a:t>The “Event”</a:t>
          </a:r>
        </a:p>
      </dgm:t>
    </dgm:pt>
    <dgm:pt modelId="{04FC9371-F365-4262-9990-66AF8D7FFD88}" type="parTrans" cxnId="{2B57B2FE-43BA-4A82-B0B4-C0687747234C}">
      <dgm:prSet/>
      <dgm:spPr/>
      <dgm:t>
        <a:bodyPr/>
        <a:lstStyle/>
        <a:p>
          <a:endParaRPr lang="en-US"/>
        </a:p>
      </dgm:t>
    </dgm:pt>
    <dgm:pt modelId="{05ECD4FB-9020-4C37-AF67-2F8F6D5D9718}" type="sibTrans" cxnId="{2B57B2FE-43BA-4A82-B0B4-C0687747234C}">
      <dgm:prSet/>
      <dgm:spPr/>
      <dgm:t>
        <a:bodyPr/>
        <a:lstStyle/>
        <a:p>
          <a:endParaRPr lang="en-US"/>
        </a:p>
      </dgm:t>
    </dgm:pt>
    <dgm:pt modelId="{70303BAD-22E6-46FD-ACE0-BBF8ACEC550D}">
      <dgm:prSet phldrT="[Text]"/>
      <dgm:spPr/>
      <dgm:t>
        <a:bodyPr/>
        <a:lstStyle/>
        <a:p>
          <a:r>
            <a:rPr lang="en-US" dirty="0"/>
            <a:t>The Psychological Response</a:t>
          </a:r>
        </a:p>
      </dgm:t>
    </dgm:pt>
    <dgm:pt modelId="{E463EADF-961E-4D2E-A153-2725E610C6EB}" type="parTrans" cxnId="{76ECDB4D-808D-4DA5-8B0A-A73078E1CF3D}">
      <dgm:prSet/>
      <dgm:spPr/>
      <dgm:t>
        <a:bodyPr/>
        <a:lstStyle/>
        <a:p>
          <a:endParaRPr lang="en-US"/>
        </a:p>
      </dgm:t>
    </dgm:pt>
    <dgm:pt modelId="{9EBF715B-69B5-4D1E-8576-B3D50F0101FC}" type="sibTrans" cxnId="{76ECDB4D-808D-4DA5-8B0A-A73078E1CF3D}">
      <dgm:prSet/>
      <dgm:spPr/>
      <dgm:t>
        <a:bodyPr/>
        <a:lstStyle/>
        <a:p>
          <a:endParaRPr lang="en-US"/>
        </a:p>
      </dgm:t>
    </dgm:pt>
    <dgm:pt modelId="{F2560747-462F-4A7C-9E35-69EB13A9255E}" type="pres">
      <dgm:prSet presAssocID="{7C678DA1-E3ED-4072-B99F-4E7D32A03FE8}" presName="diagram" presStyleCnt="0">
        <dgm:presLayoutVars>
          <dgm:dir/>
          <dgm:resizeHandles val="exact"/>
        </dgm:presLayoutVars>
      </dgm:prSet>
      <dgm:spPr/>
    </dgm:pt>
    <dgm:pt modelId="{3F430E04-E61C-40CE-AD7F-7BB40DA00A05}" type="pres">
      <dgm:prSet presAssocID="{7E32FB69-227A-4F2E-A3C7-ECB80723A8F2}" presName="arrow" presStyleLbl="node1" presStyleIdx="0" presStyleCnt="2">
        <dgm:presLayoutVars>
          <dgm:bulletEnabled val="1"/>
        </dgm:presLayoutVars>
      </dgm:prSet>
      <dgm:spPr/>
    </dgm:pt>
    <dgm:pt modelId="{EB0FB108-708D-4438-8225-B5BD59DA4CB3}" type="pres">
      <dgm:prSet presAssocID="{70303BAD-22E6-46FD-ACE0-BBF8ACEC550D}" presName="arrow" presStyleLbl="node1" presStyleIdx="1" presStyleCnt="2">
        <dgm:presLayoutVars>
          <dgm:bulletEnabled val="1"/>
        </dgm:presLayoutVars>
      </dgm:prSet>
      <dgm:spPr/>
    </dgm:pt>
  </dgm:ptLst>
  <dgm:cxnLst>
    <dgm:cxn modelId="{44EEDC03-B7C6-4B92-8217-0030619B30B7}" type="presOf" srcId="{70303BAD-22E6-46FD-ACE0-BBF8ACEC550D}" destId="{EB0FB108-708D-4438-8225-B5BD59DA4CB3}" srcOrd="0" destOrd="0" presId="urn:microsoft.com/office/officeart/2005/8/layout/arrow5"/>
    <dgm:cxn modelId="{77BC7B26-6EB5-4D9A-8F23-63A572FD0B79}" type="presOf" srcId="{7E32FB69-227A-4F2E-A3C7-ECB80723A8F2}" destId="{3F430E04-E61C-40CE-AD7F-7BB40DA00A05}" srcOrd="0" destOrd="0" presId="urn:microsoft.com/office/officeart/2005/8/layout/arrow5"/>
    <dgm:cxn modelId="{AA6B5F5F-6CA8-48EF-B326-8C78DB6A5010}" type="presOf" srcId="{7C678DA1-E3ED-4072-B99F-4E7D32A03FE8}" destId="{F2560747-462F-4A7C-9E35-69EB13A9255E}" srcOrd="0" destOrd="0" presId="urn:microsoft.com/office/officeart/2005/8/layout/arrow5"/>
    <dgm:cxn modelId="{76ECDB4D-808D-4DA5-8B0A-A73078E1CF3D}" srcId="{7C678DA1-E3ED-4072-B99F-4E7D32A03FE8}" destId="{70303BAD-22E6-46FD-ACE0-BBF8ACEC550D}" srcOrd="1" destOrd="0" parTransId="{E463EADF-961E-4D2E-A153-2725E610C6EB}" sibTransId="{9EBF715B-69B5-4D1E-8576-B3D50F0101FC}"/>
    <dgm:cxn modelId="{2B57B2FE-43BA-4A82-B0B4-C0687747234C}" srcId="{7C678DA1-E3ED-4072-B99F-4E7D32A03FE8}" destId="{7E32FB69-227A-4F2E-A3C7-ECB80723A8F2}" srcOrd="0" destOrd="0" parTransId="{04FC9371-F365-4262-9990-66AF8D7FFD88}" sibTransId="{05ECD4FB-9020-4C37-AF67-2F8F6D5D9718}"/>
    <dgm:cxn modelId="{D9970BA4-2BAC-4588-89A2-26C373244882}" type="presParOf" srcId="{F2560747-462F-4A7C-9E35-69EB13A9255E}" destId="{3F430E04-E61C-40CE-AD7F-7BB40DA00A05}" srcOrd="0" destOrd="0" presId="urn:microsoft.com/office/officeart/2005/8/layout/arrow5"/>
    <dgm:cxn modelId="{98978CBF-BBA2-4A9D-B044-049014F1BA80}" type="presParOf" srcId="{F2560747-462F-4A7C-9E35-69EB13A9255E}" destId="{EB0FB108-708D-4438-8225-B5BD59DA4CB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298D28-2074-48A2-A955-9E2D6BA0EC2F}" type="doc">
      <dgm:prSet loTypeId="urn:microsoft.com/office/officeart/2005/8/layout/vList5" loCatId="list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BA97A26-BD18-4DF2-9673-CC260BDE56BB}">
      <dgm:prSet phldrT="[Text]"/>
      <dgm:spPr/>
      <dgm:t>
        <a:bodyPr/>
        <a:lstStyle/>
        <a:p>
          <a:pPr algn="l"/>
          <a:r>
            <a:rPr lang="en-US" b="1" dirty="0"/>
            <a:t>A</a:t>
          </a:r>
          <a:r>
            <a:rPr lang="en-US" dirty="0"/>
            <a:t>wareness</a:t>
          </a:r>
        </a:p>
      </dgm:t>
    </dgm:pt>
    <dgm:pt modelId="{FED3BF25-DD99-4F54-A985-CB9B0120F860}" type="parTrans" cxnId="{CDF3CFFC-89CD-4282-AAA9-B7B027384A8E}">
      <dgm:prSet/>
      <dgm:spPr/>
      <dgm:t>
        <a:bodyPr/>
        <a:lstStyle/>
        <a:p>
          <a:endParaRPr lang="en-US"/>
        </a:p>
      </dgm:t>
    </dgm:pt>
    <dgm:pt modelId="{89A86771-2E51-441D-B2E6-8000D10A4373}" type="sibTrans" cxnId="{CDF3CFFC-89CD-4282-AAA9-B7B027384A8E}">
      <dgm:prSet/>
      <dgm:spPr/>
      <dgm:t>
        <a:bodyPr/>
        <a:lstStyle/>
        <a:p>
          <a:endParaRPr lang="en-US"/>
        </a:p>
      </dgm:t>
    </dgm:pt>
    <dgm:pt modelId="{E9DDD1BD-5490-46BC-9D81-20D89021AEBF}">
      <dgm:prSet phldrT="[Text]"/>
      <dgm:spPr/>
      <dgm:t>
        <a:bodyPr/>
        <a:lstStyle/>
        <a:p>
          <a:r>
            <a:rPr lang="en-US" b="1" dirty="0"/>
            <a:t>Aware of the change and the reasons for it</a:t>
          </a:r>
        </a:p>
      </dgm:t>
    </dgm:pt>
    <dgm:pt modelId="{80612BE6-1451-490A-8DB6-A80A7A07B375}" type="parTrans" cxnId="{0E6688AD-A359-4614-A9F7-395B4F000738}">
      <dgm:prSet/>
      <dgm:spPr/>
      <dgm:t>
        <a:bodyPr/>
        <a:lstStyle/>
        <a:p>
          <a:endParaRPr lang="en-US"/>
        </a:p>
      </dgm:t>
    </dgm:pt>
    <dgm:pt modelId="{ACB51FB5-C467-4905-A59F-8F7B4DF5E9EB}" type="sibTrans" cxnId="{0E6688AD-A359-4614-A9F7-395B4F000738}">
      <dgm:prSet/>
      <dgm:spPr/>
      <dgm:t>
        <a:bodyPr/>
        <a:lstStyle/>
        <a:p>
          <a:endParaRPr lang="en-US"/>
        </a:p>
      </dgm:t>
    </dgm:pt>
    <dgm:pt modelId="{C0DFB992-FCFC-4BB9-B614-F13962539299}">
      <dgm:prSet phldrT="[Text]"/>
      <dgm:spPr/>
      <dgm:t>
        <a:bodyPr/>
        <a:lstStyle/>
        <a:p>
          <a:pPr algn="l"/>
          <a:r>
            <a:rPr lang="en-US" b="1" dirty="0"/>
            <a:t>D</a:t>
          </a:r>
          <a:r>
            <a:rPr lang="en-US" dirty="0"/>
            <a:t>esire</a:t>
          </a:r>
        </a:p>
      </dgm:t>
    </dgm:pt>
    <dgm:pt modelId="{2A60CF93-D55D-4896-B958-743061688687}" type="parTrans" cxnId="{2883DA3D-3F6B-4888-887E-B142E5AC0EDD}">
      <dgm:prSet/>
      <dgm:spPr/>
      <dgm:t>
        <a:bodyPr/>
        <a:lstStyle/>
        <a:p>
          <a:endParaRPr lang="en-US"/>
        </a:p>
      </dgm:t>
    </dgm:pt>
    <dgm:pt modelId="{22C81A9D-C7FB-4174-A16E-53B4C9648820}" type="sibTrans" cxnId="{2883DA3D-3F6B-4888-887E-B142E5AC0EDD}">
      <dgm:prSet/>
      <dgm:spPr/>
      <dgm:t>
        <a:bodyPr/>
        <a:lstStyle/>
        <a:p>
          <a:endParaRPr lang="en-US"/>
        </a:p>
      </dgm:t>
    </dgm:pt>
    <dgm:pt modelId="{5871BC83-145E-47AE-8A2B-FE188AC70C37}">
      <dgm:prSet phldrT="[Text]"/>
      <dgm:spPr/>
      <dgm:t>
        <a:bodyPr/>
        <a:lstStyle/>
        <a:p>
          <a:r>
            <a:rPr lang="en-US" b="1" dirty="0"/>
            <a:t>Desire to participate and support the change</a:t>
          </a:r>
        </a:p>
      </dgm:t>
    </dgm:pt>
    <dgm:pt modelId="{2C56AF08-0333-41B7-AA2C-F315504F8A91}" type="parTrans" cxnId="{B6D65999-A986-4429-9EC7-02EA32761C74}">
      <dgm:prSet/>
      <dgm:spPr/>
      <dgm:t>
        <a:bodyPr/>
        <a:lstStyle/>
        <a:p>
          <a:endParaRPr lang="en-US"/>
        </a:p>
      </dgm:t>
    </dgm:pt>
    <dgm:pt modelId="{35303BC2-F5C6-4418-AA33-F69767CCC6FB}" type="sibTrans" cxnId="{B6D65999-A986-4429-9EC7-02EA32761C74}">
      <dgm:prSet/>
      <dgm:spPr/>
      <dgm:t>
        <a:bodyPr/>
        <a:lstStyle/>
        <a:p>
          <a:endParaRPr lang="en-US"/>
        </a:p>
      </dgm:t>
    </dgm:pt>
    <dgm:pt modelId="{88B213B5-146E-473C-8A3C-D599744D617D}">
      <dgm:prSet phldrT="[Text]"/>
      <dgm:spPr/>
      <dgm:t>
        <a:bodyPr/>
        <a:lstStyle/>
        <a:p>
          <a:pPr algn="l"/>
          <a:r>
            <a:rPr lang="en-US" b="1" dirty="0"/>
            <a:t>K</a:t>
          </a:r>
          <a:r>
            <a:rPr lang="en-US" dirty="0"/>
            <a:t>nowledge</a:t>
          </a:r>
        </a:p>
      </dgm:t>
    </dgm:pt>
    <dgm:pt modelId="{5935C8D3-1E32-4421-824A-04E8488E85BC}" type="parTrans" cxnId="{374CA475-5658-4E82-8474-DD9B329C98FC}">
      <dgm:prSet/>
      <dgm:spPr/>
      <dgm:t>
        <a:bodyPr/>
        <a:lstStyle/>
        <a:p>
          <a:endParaRPr lang="en-US"/>
        </a:p>
      </dgm:t>
    </dgm:pt>
    <dgm:pt modelId="{225E0524-A8CF-4CE1-8004-5B765FF52833}" type="sibTrans" cxnId="{374CA475-5658-4E82-8474-DD9B329C98FC}">
      <dgm:prSet/>
      <dgm:spPr/>
      <dgm:t>
        <a:bodyPr/>
        <a:lstStyle/>
        <a:p>
          <a:endParaRPr lang="en-US"/>
        </a:p>
      </dgm:t>
    </dgm:pt>
    <dgm:pt modelId="{3C5E6799-4775-4667-AC6B-905E521917C8}">
      <dgm:prSet phldrT="[Text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/>
            <a:t> Knowledge of the change and its desired outcomes </a:t>
          </a:r>
        </a:p>
      </dgm:t>
    </dgm:pt>
    <dgm:pt modelId="{3EA02525-83B0-4D39-A628-C23F903F1DF1}" type="parTrans" cxnId="{20AB92B8-DB9D-46BC-8AD6-A222F727D6C1}">
      <dgm:prSet/>
      <dgm:spPr/>
      <dgm:t>
        <a:bodyPr/>
        <a:lstStyle/>
        <a:p>
          <a:endParaRPr lang="en-US"/>
        </a:p>
      </dgm:t>
    </dgm:pt>
    <dgm:pt modelId="{7CC33E31-F51E-46A5-B48E-00216215FC37}" type="sibTrans" cxnId="{20AB92B8-DB9D-46BC-8AD6-A222F727D6C1}">
      <dgm:prSet/>
      <dgm:spPr/>
      <dgm:t>
        <a:bodyPr/>
        <a:lstStyle/>
        <a:p>
          <a:endParaRPr lang="en-US"/>
        </a:p>
      </dgm:t>
    </dgm:pt>
    <dgm:pt modelId="{D58391EA-D295-45BB-94D3-ED6BDDDD1B5E}">
      <dgm:prSet/>
      <dgm:spPr/>
      <dgm:t>
        <a:bodyPr/>
        <a:lstStyle/>
        <a:p>
          <a:pPr algn="l"/>
          <a:r>
            <a:rPr lang="en-US" b="1" dirty="0"/>
            <a:t>A</a:t>
          </a:r>
          <a:r>
            <a:rPr lang="en-US" dirty="0"/>
            <a:t>bility</a:t>
          </a:r>
        </a:p>
      </dgm:t>
    </dgm:pt>
    <dgm:pt modelId="{6272D297-34C2-4B87-83F1-821D0896CAD3}" type="parTrans" cxnId="{F9FA5D65-0B3C-42C9-8693-CAE03C0FADB6}">
      <dgm:prSet/>
      <dgm:spPr/>
      <dgm:t>
        <a:bodyPr/>
        <a:lstStyle/>
        <a:p>
          <a:endParaRPr lang="en-US"/>
        </a:p>
      </dgm:t>
    </dgm:pt>
    <dgm:pt modelId="{809D7EDA-215C-429D-96DD-A3338FB7F50D}" type="sibTrans" cxnId="{F9FA5D65-0B3C-42C9-8693-CAE03C0FADB6}">
      <dgm:prSet/>
      <dgm:spPr/>
      <dgm:t>
        <a:bodyPr/>
        <a:lstStyle/>
        <a:p>
          <a:endParaRPr lang="en-US"/>
        </a:p>
      </dgm:t>
    </dgm:pt>
    <dgm:pt modelId="{022AF802-0DB1-4D96-9D81-0D6AFBAE1578}">
      <dgm:prSet/>
      <dgm:spPr/>
      <dgm:t>
        <a:bodyPr/>
        <a:lstStyle/>
        <a:p>
          <a:pPr algn="l"/>
          <a:r>
            <a:rPr lang="en-US" b="1" dirty="0"/>
            <a:t>R</a:t>
          </a:r>
          <a:r>
            <a:rPr lang="en-US" dirty="0"/>
            <a:t>einforcement</a:t>
          </a:r>
        </a:p>
      </dgm:t>
    </dgm:pt>
    <dgm:pt modelId="{42098E50-1435-4F0F-BE30-FF05C3B00C60}" type="parTrans" cxnId="{63862DB7-7625-44D8-AB64-F5147AFC3995}">
      <dgm:prSet/>
      <dgm:spPr/>
      <dgm:t>
        <a:bodyPr/>
        <a:lstStyle/>
        <a:p>
          <a:endParaRPr lang="en-US"/>
        </a:p>
      </dgm:t>
    </dgm:pt>
    <dgm:pt modelId="{6DB9257B-ECC4-430E-B8CD-9A9235EB0FBF}" type="sibTrans" cxnId="{63862DB7-7625-44D8-AB64-F5147AFC3995}">
      <dgm:prSet/>
      <dgm:spPr/>
      <dgm:t>
        <a:bodyPr/>
        <a:lstStyle/>
        <a:p>
          <a:endParaRPr lang="en-US"/>
        </a:p>
      </dgm:t>
    </dgm:pt>
    <dgm:pt modelId="{02321895-724F-4AE2-85EE-4FAC85AAA64B}">
      <dgm:prSet/>
      <dgm:spPr/>
      <dgm:t>
        <a:bodyPr/>
        <a:lstStyle/>
        <a:p>
          <a:r>
            <a:rPr lang="en-US" b="1" dirty="0"/>
            <a:t>Ability to implement/perform the change at the desired level of performance</a:t>
          </a:r>
        </a:p>
      </dgm:t>
    </dgm:pt>
    <dgm:pt modelId="{1A5CEE1F-EB76-4F1C-B04D-8E3366FF8394}" type="parTrans" cxnId="{9BD525B2-C8F8-4220-B884-CAC3DF274E15}">
      <dgm:prSet/>
      <dgm:spPr/>
      <dgm:t>
        <a:bodyPr/>
        <a:lstStyle/>
        <a:p>
          <a:endParaRPr lang="en-US"/>
        </a:p>
      </dgm:t>
    </dgm:pt>
    <dgm:pt modelId="{9DB79C81-5893-4EC1-8E87-DAF83F41F164}" type="sibTrans" cxnId="{9BD525B2-C8F8-4220-B884-CAC3DF274E15}">
      <dgm:prSet/>
      <dgm:spPr/>
      <dgm:t>
        <a:bodyPr/>
        <a:lstStyle/>
        <a:p>
          <a:endParaRPr lang="en-US"/>
        </a:p>
      </dgm:t>
    </dgm:pt>
    <dgm:pt modelId="{60FDD750-1040-4BB4-B40B-895F37493AF2}">
      <dgm:prSet/>
      <dgm:spPr/>
      <dgm:t>
        <a:bodyPr/>
        <a:lstStyle/>
        <a:p>
          <a:r>
            <a:rPr lang="en-US" b="1" dirty="0"/>
            <a:t>Reinforce the change to sustain it until it becomes the norm</a:t>
          </a:r>
        </a:p>
      </dgm:t>
    </dgm:pt>
    <dgm:pt modelId="{43E37D87-0056-42DF-98D9-102C1582D4AD}" type="parTrans" cxnId="{E060B555-9983-4D15-B401-96C021C51F67}">
      <dgm:prSet/>
      <dgm:spPr/>
      <dgm:t>
        <a:bodyPr/>
        <a:lstStyle/>
        <a:p>
          <a:endParaRPr lang="en-US"/>
        </a:p>
      </dgm:t>
    </dgm:pt>
    <dgm:pt modelId="{FD485AE5-4F0E-4F94-B476-F9685C894036}" type="sibTrans" cxnId="{E060B555-9983-4D15-B401-96C021C51F67}">
      <dgm:prSet/>
      <dgm:spPr/>
      <dgm:t>
        <a:bodyPr/>
        <a:lstStyle/>
        <a:p>
          <a:endParaRPr lang="en-US"/>
        </a:p>
      </dgm:t>
    </dgm:pt>
    <dgm:pt modelId="{F3B5A249-68DC-4E65-818D-AB5D90E287F8}">
      <dgm:prSet phldrT="[Text]"/>
      <dgm:spPr/>
      <dgm:t>
        <a:bodyPr/>
        <a:lstStyle/>
        <a:p>
          <a:r>
            <a:rPr lang="en-US" dirty="0"/>
            <a:t>Nature of the change. What’s in it for me? Personal situation. Motivational factors. </a:t>
          </a:r>
        </a:p>
      </dgm:t>
    </dgm:pt>
    <dgm:pt modelId="{9A441558-9E2E-489E-B8C7-8482F486A463}" type="parTrans" cxnId="{57CC9834-A342-43F5-A600-CDB4DD590634}">
      <dgm:prSet/>
      <dgm:spPr/>
      <dgm:t>
        <a:bodyPr/>
        <a:lstStyle/>
        <a:p>
          <a:endParaRPr lang="en-US"/>
        </a:p>
      </dgm:t>
    </dgm:pt>
    <dgm:pt modelId="{16AF85F7-8096-43DB-B58E-3F3E493EE02C}" type="sibTrans" cxnId="{57CC9834-A342-43F5-A600-CDB4DD590634}">
      <dgm:prSet/>
      <dgm:spPr/>
      <dgm:t>
        <a:bodyPr/>
        <a:lstStyle/>
        <a:p>
          <a:endParaRPr lang="en-US"/>
        </a:p>
      </dgm:t>
    </dgm:pt>
    <dgm:pt modelId="{0FB97B3D-8091-4378-B458-4FC9FCCCA63A}">
      <dgm:prSet phldrT="[Text]"/>
      <dgm:spPr/>
      <dgm:t>
        <a:bodyPr/>
        <a:lstStyle/>
        <a:p>
          <a:r>
            <a:rPr lang="en-US" dirty="0"/>
            <a:t>View of current state. Perception of a problem. Acceptance of change messaging and credibility of sender. Solid reasons for change. </a:t>
          </a:r>
        </a:p>
      </dgm:t>
    </dgm:pt>
    <dgm:pt modelId="{5E23CA28-D4F5-4292-9AF2-85D9213B1BEA}" type="parTrans" cxnId="{520EB581-5E91-4281-9E8D-07ABA5B0EDBA}">
      <dgm:prSet/>
      <dgm:spPr/>
      <dgm:t>
        <a:bodyPr/>
        <a:lstStyle/>
        <a:p>
          <a:endParaRPr lang="en-US"/>
        </a:p>
      </dgm:t>
    </dgm:pt>
    <dgm:pt modelId="{754C8AAA-F597-4E0F-BCEE-3064EB1E8E1C}" type="sibTrans" cxnId="{520EB581-5E91-4281-9E8D-07ABA5B0EDBA}">
      <dgm:prSet/>
      <dgm:spPr/>
      <dgm:t>
        <a:bodyPr/>
        <a:lstStyle/>
        <a:p>
          <a:endParaRPr lang="en-US"/>
        </a:p>
      </dgm:t>
    </dgm:pt>
    <dgm:pt modelId="{D1CC251A-A5C9-474C-852F-15949B7099DF}">
      <dgm:prSet/>
      <dgm:spPr/>
      <dgm:t>
        <a:bodyPr/>
        <a:lstStyle/>
        <a:p>
          <a:r>
            <a:rPr lang="en-US" dirty="0"/>
            <a:t>Current knowledge base. Capability to gain new knowledge. Resources for and access to training/education. </a:t>
          </a:r>
        </a:p>
      </dgm:t>
    </dgm:pt>
    <dgm:pt modelId="{48CCA6B0-9A38-43B0-916B-78537B9352EE}" type="parTrans" cxnId="{43F5586D-016D-4016-A320-3B698D544801}">
      <dgm:prSet/>
      <dgm:spPr/>
      <dgm:t>
        <a:bodyPr/>
        <a:lstStyle/>
        <a:p>
          <a:endParaRPr lang="en-US"/>
        </a:p>
      </dgm:t>
    </dgm:pt>
    <dgm:pt modelId="{9E7D46F3-614C-431D-8F3A-51762FC88347}" type="sibTrans" cxnId="{43F5586D-016D-4016-A320-3B698D544801}">
      <dgm:prSet/>
      <dgm:spPr/>
      <dgm:t>
        <a:bodyPr/>
        <a:lstStyle/>
        <a:p>
          <a:endParaRPr lang="en-US"/>
        </a:p>
      </dgm:t>
    </dgm:pt>
    <dgm:pt modelId="{8909AA4F-0FE6-439C-AA2C-288824317EB6}">
      <dgm:prSet/>
      <dgm:spPr/>
      <dgm:t>
        <a:bodyPr/>
        <a:lstStyle/>
        <a:p>
          <a:r>
            <a:rPr lang="en-US" dirty="0"/>
            <a:t>Psychological, physical, intellectual capabilities. Time and resources to develop new skills</a:t>
          </a:r>
        </a:p>
      </dgm:t>
    </dgm:pt>
    <dgm:pt modelId="{6B45B3CC-FD45-47FC-AA73-334715785DCB}" type="parTrans" cxnId="{14D00036-A9DE-4E15-BE9F-B9C458EDEB7D}">
      <dgm:prSet/>
      <dgm:spPr/>
      <dgm:t>
        <a:bodyPr/>
        <a:lstStyle/>
        <a:p>
          <a:endParaRPr lang="en-US"/>
        </a:p>
      </dgm:t>
    </dgm:pt>
    <dgm:pt modelId="{E0E849F9-0D98-4D80-9C2D-0B4D5B513B2D}" type="sibTrans" cxnId="{14D00036-A9DE-4E15-BE9F-B9C458EDEB7D}">
      <dgm:prSet/>
      <dgm:spPr/>
      <dgm:t>
        <a:bodyPr/>
        <a:lstStyle/>
        <a:p>
          <a:endParaRPr lang="en-US"/>
        </a:p>
      </dgm:t>
    </dgm:pt>
    <dgm:pt modelId="{E16395AA-63E7-414B-9E9D-99658A0DC915}">
      <dgm:prSet/>
      <dgm:spPr/>
      <dgm:t>
        <a:bodyPr/>
        <a:lstStyle/>
        <a:p>
          <a:r>
            <a:rPr lang="en-US" dirty="0"/>
            <a:t>Incentives/rewards meaningful to the person impacted by the change, is associated with actual progress/accomplishment. No negative consequences. System reinforces change.</a:t>
          </a:r>
        </a:p>
      </dgm:t>
    </dgm:pt>
    <dgm:pt modelId="{A3AFC81D-58A7-4BCB-AFE2-591456CA0CDC}" type="parTrans" cxnId="{731C7C6B-95FD-42C0-BCAB-FB7618D689C6}">
      <dgm:prSet/>
      <dgm:spPr/>
      <dgm:t>
        <a:bodyPr/>
        <a:lstStyle/>
        <a:p>
          <a:endParaRPr lang="en-US"/>
        </a:p>
      </dgm:t>
    </dgm:pt>
    <dgm:pt modelId="{5EACD3EC-B3B0-4CD3-8E97-BA8939D0E5CF}" type="sibTrans" cxnId="{731C7C6B-95FD-42C0-BCAB-FB7618D689C6}">
      <dgm:prSet/>
      <dgm:spPr/>
      <dgm:t>
        <a:bodyPr/>
        <a:lstStyle/>
        <a:p>
          <a:endParaRPr lang="en-US"/>
        </a:p>
      </dgm:t>
    </dgm:pt>
    <dgm:pt modelId="{4504920A-C02A-4D13-9749-9CA0110E9810}" type="pres">
      <dgm:prSet presAssocID="{86298D28-2074-48A2-A955-9E2D6BA0EC2F}" presName="Name0" presStyleCnt="0">
        <dgm:presLayoutVars>
          <dgm:dir/>
          <dgm:animLvl val="lvl"/>
          <dgm:resizeHandles val="exact"/>
        </dgm:presLayoutVars>
      </dgm:prSet>
      <dgm:spPr/>
    </dgm:pt>
    <dgm:pt modelId="{ECAE7D43-A6C4-4A5E-830C-8F48227D1D67}" type="pres">
      <dgm:prSet presAssocID="{6BA97A26-BD18-4DF2-9673-CC260BDE56BB}" presName="linNode" presStyleCnt="0"/>
      <dgm:spPr/>
    </dgm:pt>
    <dgm:pt modelId="{7CA3E5D9-4B52-4170-B4AA-7B2928E0B35C}" type="pres">
      <dgm:prSet presAssocID="{6BA97A26-BD18-4DF2-9673-CC260BDE56BB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742B539E-D0EF-4C6D-80D0-6F823C2BA1EB}" type="pres">
      <dgm:prSet presAssocID="{6BA97A26-BD18-4DF2-9673-CC260BDE56BB}" presName="descendantText" presStyleLbl="alignAccFollowNode1" presStyleIdx="0" presStyleCnt="5">
        <dgm:presLayoutVars>
          <dgm:bulletEnabled val="1"/>
        </dgm:presLayoutVars>
      </dgm:prSet>
      <dgm:spPr/>
    </dgm:pt>
    <dgm:pt modelId="{9CA2A960-5406-46A8-85E4-A868A5EBACAF}" type="pres">
      <dgm:prSet presAssocID="{89A86771-2E51-441D-B2E6-8000D10A4373}" presName="sp" presStyleCnt="0"/>
      <dgm:spPr/>
    </dgm:pt>
    <dgm:pt modelId="{9B6FFC3A-F6C8-4610-B101-42AFFC70DB35}" type="pres">
      <dgm:prSet presAssocID="{C0DFB992-FCFC-4BB9-B614-F13962539299}" presName="linNode" presStyleCnt="0"/>
      <dgm:spPr/>
    </dgm:pt>
    <dgm:pt modelId="{12030092-9CC0-4E8C-AD6A-E4561C7625F9}" type="pres">
      <dgm:prSet presAssocID="{C0DFB992-FCFC-4BB9-B614-F1396253929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DB35FD30-67A2-4882-8C06-DC2B31DB8F5D}" type="pres">
      <dgm:prSet presAssocID="{C0DFB992-FCFC-4BB9-B614-F13962539299}" presName="descendantText" presStyleLbl="alignAccFollowNode1" presStyleIdx="1" presStyleCnt="5">
        <dgm:presLayoutVars>
          <dgm:bulletEnabled val="1"/>
        </dgm:presLayoutVars>
      </dgm:prSet>
      <dgm:spPr/>
    </dgm:pt>
    <dgm:pt modelId="{44DE5566-D742-4875-B434-48AB36FFADEE}" type="pres">
      <dgm:prSet presAssocID="{22C81A9D-C7FB-4174-A16E-53B4C9648820}" presName="sp" presStyleCnt="0"/>
      <dgm:spPr/>
    </dgm:pt>
    <dgm:pt modelId="{9ACD9325-3878-48D5-BA4C-0347F8C8B58F}" type="pres">
      <dgm:prSet presAssocID="{88B213B5-146E-473C-8A3C-D599744D617D}" presName="linNode" presStyleCnt="0"/>
      <dgm:spPr/>
    </dgm:pt>
    <dgm:pt modelId="{1017D612-BC7E-44E4-B4B2-34A215D7967F}" type="pres">
      <dgm:prSet presAssocID="{88B213B5-146E-473C-8A3C-D599744D617D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533F074-3B01-44F3-B30B-703AFBCF886D}" type="pres">
      <dgm:prSet presAssocID="{88B213B5-146E-473C-8A3C-D599744D617D}" presName="descendantText" presStyleLbl="alignAccFollowNode1" presStyleIdx="2" presStyleCnt="5">
        <dgm:presLayoutVars>
          <dgm:bulletEnabled val="1"/>
        </dgm:presLayoutVars>
      </dgm:prSet>
      <dgm:spPr/>
    </dgm:pt>
    <dgm:pt modelId="{50CF1001-F5B8-46CD-B5D9-EBC40BC60FB9}" type="pres">
      <dgm:prSet presAssocID="{225E0524-A8CF-4CE1-8004-5B765FF52833}" presName="sp" presStyleCnt="0"/>
      <dgm:spPr/>
    </dgm:pt>
    <dgm:pt modelId="{0DFD8F1C-F403-4BEB-8AE6-F337A5C82797}" type="pres">
      <dgm:prSet presAssocID="{D58391EA-D295-45BB-94D3-ED6BDDDD1B5E}" presName="linNode" presStyleCnt="0"/>
      <dgm:spPr/>
    </dgm:pt>
    <dgm:pt modelId="{EFEA3119-C0F7-4F0E-9A6E-D6193F14C0E4}" type="pres">
      <dgm:prSet presAssocID="{D58391EA-D295-45BB-94D3-ED6BDDDD1B5E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EA7CA65B-440F-4319-BD0D-F9C9B7A9A371}" type="pres">
      <dgm:prSet presAssocID="{D58391EA-D295-45BB-94D3-ED6BDDDD1B5E}" presName="descendantText" presStyleLbl="alignAccFollowNode1" presStyleIdx="3" presStyleCnt="5">
        <dgm:presLayoutVars>
          <dgm:bulletEnabled val="1"/>
        </dgm:presLayoutVars>
      </dgm:prSet>
      <dgm:spPr/>
    </dgm:pt>
    <dgm:pt modelId="{00FBBCEB-6CC9-4A7C-8815-8761A0861627}" type="pres">
      <dgm:prSet presAssocID="{809D7EDA-215C-429D-96DD-A3338FB7F50D}" presName="sp" presStyleCnt="0"/>
      <dgm:spPr/>
    </dgm:pt>
    <dgm:pt modelId="{8334DECB-1CA7-495C-941E-25C1B474D29E}" type="pres">
      <dgm:prSet presAssocID="{022AF802-0DB1-4D96-9D81-0D6AFBAE1578}" presName="linNode" presStyleCnt="0"/>
      <dgm:spPr/>
    </dgm:pt>
    <dgm:pt modelId="{AAC2C11D-D440-461E-AE5D-2BB45F80302C}" type="pres">
      <dgm:prSet presAssocID="{022AF802-0DB1-4D96-9D81-0D6AFBAE1578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01EC2F09-FD60-40CA-A014-1D7D94CBC15F}" type="pres">
      <dgm:prSet presAssocID="{022AF802-0DB1-4D96-9D81-0D6AFBAE1578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33E4E50C-A18A-4798-8AAA-56C8254F7B39}" type="presOf" srcId="{E9DDD1BD-5490-46BC-9D81-20D89021AEBF}" destId="{742B539E-D0EF-4C6D-80D0-6F823C2BA1EB}" srcOrd="0" destOrd="0" presId="urn:microsoft.com/office/officeart/2005/8/layout/vList5"/>
    <dgm:cxn modelId="{A070EF10-E1B9-4E00-B2AE-3B2E685E176A}" type="presOf" srcId="{5871BC83-145E-47AE-8A2B-FE188AC70C37}" destId="{DB35FD30-67A2-4882-8C06-DC2B31DB8F5D}" srcOrd="0" destOrd="0" presId="urn:microsoft.com/office/officeart/2005/8/layout/vList5"/>
    <dgm:cxn modelId="{E8405C2B-1247-4A01-B0B6-FF8661875D2E}" type="presOf" srcId="{86298D28-2074-48A2-A955-9E2D6BA0EC2F}" destId="{4504920A-C02A-4D13-9749-9CA0110E9810}" srcOrd="0" destOrd="0" presId="urn:microsoft.com/office/officeart/2005/8/layout/vList5"/>
    <dgm:cxn modelId="{66F12F31-FED5-46A4-B196-4DAF81F18299}" type="presOf" srcId="{E16395AA-63E7-414B-9E9D-99658A0DC915}" destId="{01EC2F09-FD60-40CA-A014-1D7D94CBC15F}" srcOrd="0" destOrd="1" presId="urn:microsoft.com/office/officeart/2005/8/layout/vList5"/>
    <dgm:cxn modelId="{57CC9834-A342-43F5-A600-CDB4DD590634}" srcId="{5871BC83-145E-47AE-8A2B-FE188AC70C37}" destId="{F3B5A249-68DC-4E65-818D-AB5D90E287F8}" srcOrd="0" destOrd="0" parTransId="{9A441558-9E2E-489E-B8C7-8482F486A463}" sibTransId="{16AF85F7-8096-43DB-B58E-3F3E493EE02C}"/>
    <dgm:cxn modelId="{14D00036-A9DE-4E15-BE9F-B9C458EDEB7D}" srcId="{02321895-724F-4AE2-85EE-4FAC85AAA64B}" destId="{8909AA4F-0FE6-439C-AA2C-288824317EB6}" srcOrd="0" destOrd="0" parTransId="{6B45B3CC-FD45-47FC-AA73-334715785DCB}" sibTransId="{E0E849F9-0D98-4D80-9C2D-0B4D5B513B2D}"/>
    <dgm:cxn modelId="{2883DA3D-3F6B-4888-887E-B142E5AC0EDD}" srcId="{86298D28-2074-48A2-A955-9E2D6BA0EC2F}" destId="{C0DFB992-FCFC-4BB9-B614-F13962539299}" srcOrd="1" destOrd="0" parTransId="{2A60CF93-D55D-4896-B958-743061688687}" sibTransId="{22C81A9D-C7FB-4174-A16E-53B4C9648820}"/>
    <dgm:cxn modelId="{447C865F-60FD-45AA-B00C-EFB103147A0E}" type="presOf" srcId="{88B213B5-146E-473C-8A3C-D599744D617D}" destId="{1017D612-BC7E-44E4-B4B2-34A215D7967F}" srcOrd="0" destOrd="0" presId="urn:microsoft.com/office/officeart/2005/8/layout/vList5"/>
    <dgm:cxn modelId="{F56F2E62-FAEA-469F-B0C6-EA10C4EE03E4}" type="presOf" srcId="{6BA97A26-BD18-4DF2-9673-CC260BDE56BB}" destId="{7CA3E5D9-4B52-4170-B4AA-7B2928E0B35C}" srcOrd="0" destOrd="0" presId="urn:microsoft.com/office/officeart/2005/8/layout/vList5"/>
    <dgm:cxn modelId="{9C7DC743-8BC4-4D02-96B1-82EDEC29A23F}" type="presOf" srcId="{F3B5A249-68DC-4E65-818D-AB5D90E287F8}" destId="{DB35FD30-67A2-4882-8C06-DC2B31DB8F5D}" srcOrd="0" destOrd="1" presId="urn:microsoft.com/office/officeart/2005/8/layout/vList5"/>
    <dgm:cxn modelId="{F9FA5D65-0B3C-42C9-8693-CAE03C0FADB6}" srcId="{86298D28-2074-48A2-A955-9E2D6BA0EC2F}" destId="{D58391EA-D295-45BB-94D3-ED6BDDDD1B5E}" srcOrd="3" destOrd="0" parTransId="{6272D297-34C2-4B87-83F1-821D0896CAD3}" sibTransId="{809D7EDA-215C-429D-96DD-A3338FB7F50D}"/>
    <dgm:cxn modelId="{0AF19548-307B-4002-955C-16B185507979}" type="presOf" srcId="{0FB97B3D-8091-4378-B458-4FC9FCCCA63A}" destId="{742B539E-D0EF-4C6D-80D0-6F823C2BA1EB}" srcOrd="0" destOrd="1" presId="urn:microsoft.com/office/officeart/2005/8/layout/vList5"/>
    <dgm:cxn modelId="{731C7C6B-95FD-42C0-BCAB-FB7618D689C6}" srcId="{60FDD750-1040-4BB4-B40B-895F37493AF2}" destId="{E16395AA-63E7-414B-9E9D-99658A0DC915}" srcOrd="0" destOrd="0" parTransId="{A3AFC81D-58A7-4BCB-AFE2-591456CA0CDC}" sibTransId="{5EACD3EC-B3B0-4CD3-8E97-BA8939D0E5CF}"/>
    <dgm:cxn modelId="{43F5586D-016D-4016-A320-3B698D544801}" srcId="{3C5E6799-4775-4667-AC6B-905E521917C8}" destId="{D1CC251A-A5C9-474C-852F-15949B7099DF}" srcOrd="0" destOrd="0" parTransId="{48CCA6B0-9A38-43B0-916B-78537B9352EE}" sibTransId="{9E7D46F3-614C-431D-8F3A-51762FC88347}"/>
    <dgm:cxn modelId="{374CA475-5658-4E82-8474-DD9B329C98FC}" srcId="{86298D28-2074-48A2-A955-9E2D6BA0EC2F}" destId="{88B213B5-146E-473C-8A3C-D599744D617D}" srcOrd="2" destOrd="0" parTransId="{5935C8D3-1E32-4421-824A-04E8488E85BC}" sibTransId="{225E0524-A8CF-4CE1-8004-5B765FF52833}"/>
    <dgm:cxn modelId="{E060B555-9983-4D15-B401-96C021C51F67}" srcId="{022AF802-0DB1-4D96-9D81-0D6AFBAE1578}" destId="{60FDD750-1040-4BB4-B40B-895F37493AF2}" srcOrd="0" destOrd="0" parTransId="{43E37D87-0056-42DF-98D9-102C1582D4AD}" sibTransId="{FD485AE5-4F0E-4F94-B476-F9685C894036}"/>
    <dgm:cxn modelId="{520EB581-5E91-4281-9E8D-07ABA5B0EDBA}" srcId="{E9DDD1BD-5490-46BC-9D81-20D89021AEBF}" destId="{0FB97B3D-8091-4378-B458-4FC9FCCCA63A}" srcOrd="0" destOrd="0" parTransId="{5E23CA28-D4F5-4292-9AF2-85D9213B1BEA}" sibTransId="{754C8AAA-F597-4E0F-BCEE-3064EB1E8E1C}"/>
    <dgm:cxn modelId="{FCDE3092-345F-40D3-8974-72D119881D34}" type="presOf" srcId="{D1CC251A-A5C9-474C-852F-15949B7099DF}" destId="{8533F074-3B01-44F3-B30B-703AFBCF886D}" srcOrd="0" destOrd="1" presId="urn:microsoft.com/office/officeart/2005/8/layout/vList5"/>
    <dgm:cxn modelId="{E449BB98-0E30-40C8-83D8-2CD90B3EAF26}" type="presOf" srcId="{D58391EA-D295-45BB-94D3-ED6BDDDD1B5E}" destId="{EFEA3119-C0F7-4F0E-9A6E-D6193F14C0E4}" srcOrd="0" destOrd="0" presId="urn:microsoft.com/office/officeart/2005/8/layout/vList5"/>
    <dgm:cxn modelId="{B6D65999-A986-4429-9EC7-02EA32761C74}" srcId="{C0DFB992-FCFC-4BB9-B614-F13962539299}" destId="{5871BC83-145E-47AE-8A2B-FE188AC70C37}" srcOrd="0" destOrd="0" parTransId="{2C56AF08-0333-41B7-AA2C-F315504F8A91}" sibTransId="{35303BC2-F5C6-4418-AA33-F69767CCC6FB}"/>
    <dgm:cxn modelId="{0E6688AD-A359-4614-A9F7-395B4F000738}" srcId="{6BA97A26-BD18-4DF2-9673-CC260BDE56BB}" destId="{E9DDD1BD-5490-46BC-9D81-20D89021AEBF}" srcOrd="0" destOrd="0" parTransId="{80612BE6-1451-490A-8DB6-A80A7A07B375}" sibTransId="{ACB51FB5-C467-4905-A59F-8F7B4DF5E9EB}"/>
    <dgm:cxn modelId="{9BD525B2-C8F8-4220-B884-CAC3DF274E15}" srcId="{D58391EA-D295-45BB-94D3-ED6BDDDD1B5E}" destId="{02321895-724F-4AE2-85EE-4FAC85AAA64B}" srcOrd="0" destOrd="0" parTransId="{1A5CEE1F-EB76-4F1C-B04D-8E3366FF8394}" sibTransId="{9DB79C81-5893-4EC1-8E87-DAF83F41F164}"/>
    <dgm:cxn modelId="{63862DB7-7625-44D8-AB64-F5147AFC3995}" srcId="{86298D28-2074-48A2-A955-9E2D6BA0EC2F}" destId="{022AF802-0DB1-4D96-9D81-0D6AFBAE1578}" srcOrd="4" destOrd="0" parTransId="{42098E50-1435-4F0F-BE30-FF05C3B00C60}" sibTransId="{6DB9257B-ECC4-430E-B8CD-9A9235EB0FBF}"/>
    <dgm:cxn modelId="{20AB92B8-DB9D-46BC-8AD6-A222F727D6C1}" srcId="{88B213B5-146E-473C-8A3C-D599744D617D}" destId="{3C5E6799-4775-4667-AC6B-905E521917C8}" srcOrd="0" destOrd="0" parTransId="{3EA02525-83B0-4D39-A628-C23F903F1DF1}" sibTransId="{7CC33E31-F51E-46A5-B48E-00216215FC37}"/>
    <dgm:cxn modelId="{CBC4FEBB-EF07-4353-87FD-75E76159CD45}" type="presOf" srcId="{8909AA4F-0FE6-439C-AA2C-288824317EB6}" destId="{EA7CA65B-440F-4319-BD0D-F9C9B7A9A371}" srcOrd="0" destOrd="1" presId="urn:microsoft.com/office/officeart/2005/8/layout/vList5"/>
    <dgm:cxn modelId="{5951F8D1-5E8A-4485-A73D-3F244F36B0DE}" type="presOf" srcId="{022AF802-0DB1-4D96-9D81-0D6AFBAE1578}" destId="{AAC2C11D-D440-461E-AE5D-2BB45F80302C}" srcOrd="0" destOrd="0" presId="urn:microsoft.com/office/officeart/2005/8/layout/vList5"/>
    <dgm:cxn modelId="{E108FCD4-A77D-4B8D-9F61-3A663B182F82}" type="presOf" srcId="{02321895-724F-4AE2-85EE-4FAC85AAA64B}" destId="{EA7CA65B-440F-4319-BD0D-F9C9B7A9A371}" srcOrd="0" destOrd="0" presId="urn:microsoft.com/office/officeart/2005/8/layout/vList5"/>
    <dgm:cxn modelId="{426230D5-22D8-4487-97F7-7518DD45A5F6}" type="presOf" srcId="{C0DFB992-FCFC-4BB9-B614-F13962539299}" destId="{12030092-9CC0-4E8C-AD6A-E4561C7625F9}" srcOrd="0" destOrd="0" presId="urn:microsoft.com/office/officeart/2005/8/layout/vList5"/>
    <dgm:cxn modelId="{3A3986EA-FB48-4198-84CF-8D5ABA557FB4}" type="presOf" srcId="{60FDD750-1040-4BB4-B40B-895F37493AF2}" destId="{01EC2F09-FD60-40CA-A014-1D7D94CBC15F}" srcOrd="0" destOrd="0" presId="urn:microsoft.com/office/officeart/2005/8/layout/vList5"/>
    <dgm:cxn modelId="{95B139F8-3F93-429A-B49B-064D3F73C8C0}" type="presOf" srcId="{3C5E6799-4775-4667-AC6B-905E521917C8}" destId="{8533F074-3B01-44F3-B30B-703AFBCF886D}" srcOrd="0" destOrd="0" presId="urn:microsoft.com/office/officeart/2005/8/layout/vList5"/>
    <dgm:cxn modelId="{CDF3CFFC-89CD-4282-AAA9-B7B027384A8E}" srcId="{86298D28-2074-48A2-A955-9E2D6BA0EC2F}" destId="{6BA97A26-BD18-4DF2-9673-CC260BDE56BB}" srcOrd="0" destOrd="0" parTransId="{FED3BF25-DD99-4F54-A985-CB9B0120F860}" sibTransId="{89A86771-2E51-441D-B2E6-8000D10A4373}"/>
    <dgm:cxn modelId="{A6815EA4-68DF-4AA2-8D6B-64250355A89F}" type="presParOf" srcId="{4504920A-C02A-4D13-9749-9CA0110E9810}" destId="{ECAE7D43-A6C4-4A5E-830C-8F48227D1D67}" srcOrd="0" destOrd="0" presId="urn:microsoft.com/office/officeart/2005/8/layout/vList5"/>
    <dgm:cxn modelId="{AA51C433-E082-4C7B-8CF2-52D89C2E475D}" type="presParOf" srcId="{ECAE7D43-A6C4-4A5E-830C-8F48227D1D67}" destId="{7CA3E5D9-4B52-4170-B4AA-7B2928E0B35C}" srcOrd="0" destOrd="0" presId="urn:microsoft.com/office/officeart/2005/8/layout/vList5"/>
    <dgm:cxn modelId="{296D5611-DFAF-455A-8E39-9E919CCBC813}" type="presParOf" srcId="{ECAE7D43-A6C4-4A5E-830C-8F48227D1D67}" destId="{742B539E-D0EF-4C6D-80D0-6F823C2BA1EB}" srcOrd="1" destOrd="0" presId="urn:microsoft.com/office/officeart/2005/8/layout/vList5"/>
    <dgm:cxn modelId="{AC110EDB-13E9-4433-BCEE-682AEC0A52A8}" type="presParOf" srcId="{4504920A-C02A-4D13-9749-9CA0110E9810}" destId="{9CA2A960-5406-46A8-85E4-A868A5EBACAF}" srcOrd="1" destOrd="0" presId="urn:microsoft.com/office/officeart/2005/8/layout/vList5"/>
    <dgm:cxn modelId="{688FA712-9BE5-40FD-8327-75B66E3FDA18}" type="presParOf" srcId="{4504920A-C02A-4D13-9749-9CA0110E9810}" destId="{9B6FFC3A-F6C8-4610-B101-42AFFC70DB35}" srcOrd="2" destOrd="0" presId="urn:microsoft.com/office/officeart/2005/8/layout/vList5"/>
    <dgm:cxn modelId="{8356D77F-DD39-46B3-A23A-5FE738555DC7}" type="presParOf" srcId="{9B6FFC3A-F6C8-4610-B101-42AFFC70DB35}" destId="{12030092-9CC0-4E8C-AD6A-E4561C7625F9}" srcOrd="0" destOrd="0" presId="urn:microsoft.com/office/officeart/2005/8/layout/vList5"/>
    <dgm:cxn modelId="{857032C8-943A-4F34-8C81-C8551828C44F}" type="presParOf" srcId="{9B6FFC3A-F6C8-4610-B101-42AFFC70DB35}" destId="{DB35FD30-67A2-4882-8C06-DC2B31DB8F5D}" srcOrd="1" destOrd="0" presId="urn:microsoft.com/office/officeart/2005/8/layout/vList5"/>
    <dgm:cxn modelId="{97C066F2-B7E2-49FC-B1DA-CC1B21636CF1}" type="presParOf" srcId="{4504920A-C02A-4D13-9749-9CA0110E9810}" destId="{44DE5566-D742-4875-B434-48AB36FFADEE}" srcOrd="3" destOrd="0" presId="urn:microsoft.com/office/officeart/2005/8/layout/vList5"/>
    <dgm:cxn modelId="{8D0579AD-23FF-415A-8D81-CF97D763DB3C}" type="presParOf" srcId="{4504920A-C02A-4D13-9749-9CA0110E9810}" destId="{9ACD9325-3878-48D5-BA4C-0347F8C8B58F}" srcOrd="4" destOrd="0" presId="urn:microsoft.com/office/officeart/2005/8/layout/vList5"/>
    <dgm:cxn modelId="{5686088B-3120-4D9F-82F0-27612F8FB8BA}" type="presParOf" srcId="{9ACD9325-3878-48D5-BA4C-0347F8C8B58F}" destId="{1017D612-BC7E-44E4-B4B2-34A215D7967F}" srcOrd="0" destOrd="0" presId="urn:microsoft.com/office/officeart/2005/8/layout/vList5"/>
    <dgm:cxn modelId="{E19D5522-8F75-4406-8D22-10AEA6A94A92}" type="presParOf" srcId="{9ACD9325-3878-48D5-BA4C-0347F8C8B58F}" destId="{8533F074-3B01-44F3-B30B-703AFBCF886D}" srcOrd="1" destOrd="0" presId="urn:microsoft.com/office/officeart/2005/8/layout/vList5"/>
    <dgm:cxn modelId="{D2503C48-4540-4C14-9097-5B72710717C0}" type="presParOf" srcId="{4504920A-C02A-4D13-9749-9CA0110E9810}" destId="{50CF1001-F5B8-46CD-B5D9-EBC40BC60FB9}" srcOrd="5" destOrd="0" presId="urn:microsoft.com/office/officeart/2005/8/layout/vList5"/>
    <dgm:cxn modelId="{CC9DA5DA-0C01-425D-A4C5-4E9A2C0A090D}" type="presParOf" srcId="{4504920A-C02A-4D13-9749-9CA0110E9810}" destId="{0DFD8F1C-F403-4BEB-8AE6-F337A5C82797}" srcOrd="6" destOrd="0" presId="urn:microsoft.com/office/officeart/2005/8/layout/vList5"/>
    <dgm:cxn modelId="{3F31B1A6-14F1-4C74-9C15-F6DB5E070AE7}" type="presParOf" srcId="{0DFD8F1C-F403-4BEB-8AE6-F337A5C82797}" destId="{EFEA3119-C0F7-4F0E-9A6E-D6193F14C0E4}" srcOrd="0" destOrd="0" presId="urn:microsoft.com/office/officeart/2005/8/layout/vList5"/>
    <dgm:cxn modelId="{B8A5BD82-8F27-46CC-A1E4-9D2634F19DAD}" type="presParOf" srcId="{0DFD8F1C-F403-4BEB-8AE6-F337A5C82797}" destId="{EA7CA65B-440F-4319-BD0D-F9C9B7A9A371}" srcOrd="1" destOrd="0" presId="urn:microsoft.com/office/officeart/2005/8/layout/vList5"/>
    <dgm:cxn modelId="{73F5FAB7-3533-4A09-B8BF-6A6CF257505F}" type="presParOf" srcId="{4504920A-C02A-4D13-9749-9CA0110E9810}" destId="{00FBBCEB-6CC9-4A7C-8815-8761A0861627}" srcOrd="7" destOrd="0" presId="urn:microsoft.com/office/officeart/2005/8/layout/vList5"/>
    <dgm:cxn modelId="{EAB9D82F-C3B5-4B46-9FCA-DABB4020A20D}" type="presParOf" srcId="{4504920A-C02A-4D13-9749-9CA0110E9810}" destId="{8334DECB-1CA7-495C-941E-25C1B474D29E}" srcOrd="8" destOrd="0" presId="urn:microsoft.com/office/officeart/2005/8/layout/vList5"/>
    <dgm:cxn modelId="{B932B628-09AF-45A8-8834-406C23153706}" type="presParOf" srcId="{8334DECB-1CA7-495C-941E-25C1B474D29E}" destId="{AAC2C11D-D440-461E-AE5D-2BB45F80302C}" srcOrd="0" destOrd="0" presId="urn:microsoft.com/office/officeart/2005/8/layout/vList5"/>
    <dgm:cxn modelId="{865D5F2D-5414-41ED-AA53-9C69F3DB35BC}" type="presParOf" srcId="{8334DECB-1CA7-495C-941E-25C1B474D29E}" destId="{01EC2F09-FD60-40CA-A014-1D7D94CBC1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>
              <a:latin typeface="Calibri"/>
            </a:rPr>
            <a:t>Understand the challenge</a:t>
          </a:r>
          <a:endParaRPr lang="en-US"/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 u="none"/>
            <a:t>What do staff know?</a:t>
          </a:r>
          <a:endParaRPr lang="en-US"/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>
              <a:latin typeface="Calibri"/>
            </a:rPr>
            <a:t>Action to encourage behavior change</a:t>
          </a:r>
          <a:endParaRPr lang="en-US"/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/>
      <dgm:spPr/>
      <dgm:t>
        <a:bodyPr/>
        <a:lstStyle/>
        <a:p>
          <a:r>
            <a:rPr lang="en-US" u="none"/>
            <a:t>Match the education method to the type of knowledge</a:t>
          </a:r>
          <a:endParaRPr lang="en-US"/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148153DB-C017-4949-AA93-3FFA963BF8C8}">
      <dgm:prSet/>
      <dgm:spPr/>
      <dgm:t>
        <a:bodyPr/>
        <a:lstStyle/>
        <a:p>
          <a:r>
            <a:rPr lang="en-US" u="none"/>
            <a:t>Do staff know that they should be doing this? </a:t>
          </a:r>
        </a:p>
      </dgm:t>
    </dgm:pt>
    <dgm:pt modelId="{C1957A1E-794A-4DB3-BE30-53404F2964BE}" type="parTrans" cxnId="{16F7357F-3F75-4789-8C0C-09C53EDD7274}">
      <dgm:prSet/>
      <dgm:spPr/>
      <dgm:t>
        <a:bodyPr/>
        <a:lstStyle/>
        <a:p>
          <a:endParaRPr lang="en-US"/>
        </a:p>
      </dgm:t>
    </dgm:pt>
    <dgm:pt modelId="{98EE08A5-545F-40A3-AF8A-F6E66701AFD9}" type="sibTrans" cxnId="{16F7357F-3F75-4789-8C0C-09C53EDD7274}">
      <dgm:prSet/>
      <dgm:spPr/>
      <dgm:t>
        <a:bodyPr/>
        <a:lstStyle/>
        <a:p>
          <a:endParaRPr lang="en-US"/>
        </a:p>
      </dgm:t>
    </dgm:pt>
    <dgm:pt modelId="{E9EF0F45-3CFC-46CF-9C61-69D56212B92E}">
      <dgm:prSet/>
      <dgm:spPr/>
      <dgm:t>
        <a:bodyPr/>
        <a:lstStyle/>
        <a:p>
          <a:r>
            <a:rPr lang="en-US" u="none"/>
            <a:t>Do staff know </a:t>
          </a:r>
          <a:r>
            <a:rPr lang="en-US" b="1" i="1" u="none"/>
            <a:t>why</a:t>
          </a:r>
          <a:r>
            <a:rPr lang="en-US" b="1" u="none"/>
            <a:t> </a:t>
          </a:r>
          <a:r>
            <a:rPr lang="en-US" u="none"/>
            <a:t>they should be doing this? </a:t>
          </a:r>
          <a:endParaRPr lang="en-US"/>
        </a:p>
      </dgm:t>
    </dgm:pt>
    <dgm:pt modelId="{6C5BE1D5-A0F8-4D5D-9532-E89BCB57A576}" type="parTrans" cxnId="{6056B18E-C4E7-46F0-9D1E-348C345A1F19}">
      <dgm:prSet/>
      <dgm:spPr/>
      <dgm:t>
        <a:bodyPr/>
        <a:lstStyle/>
        <a:p>
          <a:endParaRPr lang="en-US"/>
        </a:p>
      </dgm:t>
    </dgm:pt>
    <dgm:pt modelId="{CB95E5DE-1471-4005-BF60-4EC750C6BEA5}" type="sibTrans" cxnId="{6056B18E-C4E7-46F0-9D1E-348C345A1F19}">
      <dgm:prSet/>
      <dgm:spPr/>
      <dgm:t>
        <a:bodyPr/>
        <a:lstStyle/>
        <a:p>
          <a:endParaRPr lang="en-US"/>
        </a:p>
      </dgm:t>
    </dgm:pt>
    <dgm:pt modelId="{C827FB83-1522-4F05-AC59-FA304CBEF2F2}">
      <dgm:prSet/>
      <dgm:spPr/>
      <dgm:t>
        <a:bodyPr/>
        <a:lstStyle/>
        <a:p>
          <a:r>
            <a:rPr lang="en-US" u="none"/>
            <a:t>Evaluate what was (and wasn't) learned (e.g., post-test, pre-post test)</a:t>
          </a:r>
        </a:p>
      </dgm:t>
    </dgm:pt>
    <dgm:pt modelId="{1349B847-BEC9-4C63-B4AB-294E6530EC0E}" type="parTrans" cxnId="{681B6E3B-002A-46D7-8795-DEB6BD5C6A7C}">
      <dgm:prSet/>
      <dgm:spPr/>
      <dgm:t>
        <a:bodyPr/>
        <a:lstStyle/>
        <a:p>
          <a:endParaRPr lang="en-US"/>
        </a:p>
      </dgm:t>
    </dgm:pt>
    <dgm:pt modelId="{D163ECBC-CFE1-4BEC-A172-928C79E2813E}" type="sibTrans" cxnId="{681B6E3B-002A-46D7-8795-DEB6BD5C6A7C}">
      <dgm:prSet/>
      <dgm:spPr/>
      <dgm:t>
        <a:bodyPr/>
        <a:lstStyle/>
        <a:p>
          <a:endParaRPr lang="en-US"/>
        </a:p>
      </dgm:t>
    </dgm:pt>
    <dgm:pt modelId="{AF865D1E-D009-4A05-B8BF-CFE4B3A48534}">
      <dgm:prSet/>
      <dgm:spPr/>
      <dgm:t>
        <a:bodyPr/>
        <a:lstStyle/>
        <a:p>
          <a:r>
            <a:rPr lang="en-US" u="none"/>
            <a:t>Is the knowledge used on an infrequent or irregular basis? Consider use of reference guides, alerts/reminders, cognitive aids, etc.</a:t>
          </a:r>
        </a:p>
      </dgm:t>
    </dgm:pt>
    <dgm:pt modelId="{240C5808-A023-4B3D-8311-09966BACCC15}" type="parTrans" cxnId="{3E89AAFB-8FA7-42E8-915E-BC10D3B55E68}">
      <dgm:prSet/>
      <dgm:spPr/>
      <dgm:t>
        <a:bodyPr/>
        <a:lstStyle/>
        <a:p>
          <a:endParaRPr lang="en-US"/>
        </a:p>
      </dgm:t>
    </dgm:pt>
    <dgm:pt modelId="{8E30539F-202D-451D-9745-A71DBBBC000D}" type="sibTrans" cxnId="{3E89AAFB-8FA7-42E8-915E-BC10D3B55E68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3C577837-9AF5-4D2F-8655-6937635B74B6}" type="presOf" srcId="{E9EF0F45-3CFC-46CF-9C61-69D56212B92E}" destId="{797C0F46-A7EB-4DB8-B0EB-765522BB6508}" srcOrd="0" destOrd="2" presId="urn:microsoft.com/office/officeart/2005/8/layout/hList1"/>
    <dgm:cxn modelId="{681B6E3B-002A-46D7-8795-DEB6BD5C6A7C}" srcId="{AD98F950-6F8B-4EF6-B994-4A73285AADF2}" destId="{C827FB83-1522-4F05-AC59-FA304CBEF2F2}" srcOrd="1" destOrd="0" parTransId="{1349B847-BEC9-4C63-B4AB-294E6530EC0E}" sibTransId="{D163ECBC-CFE1-4BEC-A172-928C79E2813E}"/>
    <dgm:cxn modelId="{DD21DE5B-7866-4A2C-949C-26D5AB74C2C7}" type="presOf" srcId="{AF865D1E-D009-4A05-B8BF-CFE4B3A48534}" destId="{D8594F50-46B9-4CE2-A584-CD365F72FAC7}" srcOrd="0" destOrd="2" presId="urn:microsoft.com/office/officeart/2005/8/layout/hList1"/>
    <dgm:cxn modelId="{ED69CE63-02ED-4715-9494-1E205478BE78}" srcId="{AD98F950-6F8B-4EF6-B994-4A73285AADF2}" destId="{CBBE488A-EF49-4FEA-8277-D699E114C225}" srcOrd="0" destOrd="0" parTransId="{438D716F-211A-4C59-8F28-43B9D3345BFC}" sibTransId="{EB1B382D-1DCC-4CC5-BDF7-2AB85F03EBB7}"/>
    <dgm:cxn modelId="{A4E0157C-95FC-4548-82C3-B443308FAC1B}" type="presOf" srcId="{D18B9873-E930-4490-8BBA-593A19C33ED2}" destId="{797C0F46-A7EB-4DB8-B0EB-765522BB6508}" srcOrd="0" destOrd="0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16F7357F-3F75-4789-8C0C-09C53EDD7274}" srcId="{111A1F91-3AC3-4852-B2A2-649F6645E05E}" destId="{148153DB-C017-4949-AA93-3FFA963BF8C8}" srcOrd="1" destOrd="0" parTransId="{C1957A1E-794A-4DB3-BE30-53404F2964BE}" sibTransId="{98EE08A5-545F-40A3-AF8A-F6E66701AFD9}"/>
    <dgm:cxn modelId="{6056B18E-C4E7-46F0-9D1E-348C345A1F19}" srcId="{111A1F91-3AC3-4852-B2A2-649F6645E05E}" destId="{E9EF0F45-3CFC-46CF-9C61-69D56212B92E}" srcOrd="2" destOrd="0" parTransId="{6C5BE1D5-A0F8-4D5D-9532-E89BCB57A576}" sibTransId="{CB95E5DE-1471-4005-BF60-4EC750C6BEA5}"/>
    <dgm:cxn modelId="{3A4EBA9C-D9EB-4F1A-BF87-AD589D19675F}" type="presOf" srcId="{111A1F91-3AC3-4852-B2A2-649F6645E05E}" destId="{1D829D48-26B8-42E9-A802-41657BB01C6D}" srcOrd="0" destOrd="0" presId="urn:microsoft.com/office/officeart/2005/8/layout/hList1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5A67B9A1-2A0D-4110-85A0-E7B7A18C665A}" type="presOf" srcId="{CBBE488A-EF49-4FEA-8277-D699E114C225}" destId="{D8594F50-46B9-4CE2-A584-CD365F72FAC7}" srcOrd="0" destOrd="0" presId="urn:microsoft.com/office/officeart/2005/8/layout/hList1"/>
    <dgm:cxn modelId="{6279BEA1-C355-4770-88A8-298BA6097A7D}" type="presOf" srcId="{AD98F950-6F8B-4EF6-B994-4A73285AADF2}" destId="{4DAF78BD-F389-4270-8930-39C9A6E63F1A}" srcOrd="0" destOrd="0" presId="urn:microsoft.com/office/officeart/2005/8/layout/hList1"/>
    <dgm:cxn modelId="{9C5ABDB1-EA59-4213-A3A4-05D4EDF38258}" type="presOf" srcId="{148153DB-C017-4949-AA93-3FFA963BF8C8}" destId="{797C0F46-A7EB-4DB8-B0EB-765522BB6508}" srcOrd="0" destOrd="1" presId="urn:microsoft.com/office/officeart/2005/8/layout/hList1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3E89AAFB-8FA7-42E8-915E-BC10D3B55E68}" srcId="{AD98F950-6F8B-4EF6-B994-4A73285AADF2}" destId="{AF865D1E-D009-4A05-B8BF-CFE4B3A48534}" srcOrd="2" destOrd="0" parTransId="{240C5808-A023-4B3D-8311-09966BACCC15}" sibTransId="{8E30539F-202D-451D-9745-A71DBBBC000D}"/>
    <dgm:cxn modelId="{D5629FFD-173E-4784-AE4B-F17F98BC6DFD}" type="presOf" srcId="{C827FB83-1522-4F05-AC59-FA304CBEF2F2}" destId="{D8594F50-46B9-4CE2-A584-CD365F72FAC7}" srcOrd="0" destOrd="1" presId="urn:microsoft.com/office/officeart/2005/8/layout/hList1"/>
    <dgm:cxn modelId="{30604910-5547-4A69-88C8-541C6F07FFBB}" type="presParOf" srcId="{38F55B90-AD4D-4358-8C39-61EC620F745E}" destId="{88827B10-E33C-4229-BCF2-6277257F0576}" srcOrd="0" destOrd="0" presId="urn:microsoft.com/office/officeart/2005/8/layout/hList1"/>
    <dgm:cxn modelId="{A95BEA48-412E-4E18-8D5D-C07EAEB6B97B}" type="presParOf" srcId="{88827B10-E33C-4229-BCF2-6277257F0576}" destId="{1D829D48-26B8-42E9-A802-41657BB01C6D}" srcOrd="0" destOrd="0" presId="urn:microsoft.com/office/officeart/2005/8/layout/hList1"/>
    <dgm:cxn modelId="{F8AB121F-9994-4CFE-B5BA-7BA42A3D2C1A}" type="presParOf" srcId="{88827B10-E33C-4229-BCF2-6277257F0576}" destId="{797C0F46-A7EB-4DB8-B0EB-765522BB6508}" srcOrd="1" destOrd="0" presId="urn:microsoft.com/office/officeart/2005/8/layout/hList1"/>
    <dgm:cxn modelId="{2C8B48BF-5B94-41D8-8DDD-BB61EA54AE98}" type="presParOf" srcId="{38F55B90-AD4D-4358-8C39-61EC620F745E}" destId="{B146F67C-E976-4699-A845-0A1C3379DD5D}" srcOrd="1" destOrd="0" presId="urn:microsoft.com/office/officeart/2005/8/layout/hList1"/>
    <dgm:cxn modelId="{5925D8B0-E65B-4919-843A-45F196D42605}" type="presParOf" srcId="{38F55B90-AD4D-4358-8C39-61EC620F745E}" destId="{E0C09EF5-1DB7-49D6-90A1-98D81F8E996E}" srcOrd="2" destOrd="0" presId="urn:microsoft.com/office/officeart/2005/8/layout/hList1"/>
    <dgm:cxn modelId="{1927F9CE-06C1-4C97-8171-AE1B0800A547}" type="presParOf" srcId="{E0C09EF5-1DB7-49D6-90A1-98D81F8E996E}" destId="{4DAF78BD-F389-4270-8930-39C9A6E63F1A}" srcOrd="0" destOrd="0" presId="urn:microsoft.com/office/officeart/2005/8/layout/hList1"/>
    <dgm:cxn modelId="{DB559CA8-4161-464D-8CAF-3D51A18F932E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</a:t>
          </a:r>
          <a:r>
            <a:rPr lang="en-US">
              <a:latin typeface="Calibri"/>
            </a:rPr>
            <a:t>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/>
      <dgm:spPr/>
      <dgm:t>
        <a:bodyPr/>
        <a:lstStyle/>
        <a:p>
          <a:r>
            <a:rPr lang="en-US" u="none"/>
            <a:t>Offer opportunities for staff to practice or demonstrate the skill, and receive feedback</a:t>
          </a:r>
          <a:endParaRPr lang="en-US"/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0F9F2DE1-0CE0-4C81-9341-9D3A73C481F3}">
      <dgm:prSet/>
      <dgm:spPr/>
      <dgm:t>
        <a:bodyPr/>
        <a:lstStyle/>
        <a:p>
          <a:r>
            <a:rPr lang="en-US" u="none"/>
            <a:t>How easy/difficult is it for staff to do this so that their action meets the desired standards? </a:t>
          </a:r>
          <a:endParaRPr lang="en-US"/>
        </a:p>
      </dgm:t>
    </dgm:pt>
    <dgm:pt modelId="{C6243BD3-25AD-4C8C-8656-9C6F748D987A}" type="parTrans" cxnId="{9543869A-8C9E-4772-903C-BB037469E021}">
      <dgm:prSet/>
      <dgm:spPr/>
      <dgm:t>
        <a:bodyPr/>
        <a:lstStyle/>
        <a:p>
          <a:endParaRPr lang="en-US"/>
        </a:p>
      </dgm:t>
    </dgm:pt>
    <dgm:pt modelId="{F30B2685-290A-4BAC-9565-05B02071C7B5}" type="sibTrans" cxnId="{9543869A-8C9E-4772-903C-BB037469E021}">
      <dgm:prSet/>
      <dgm:spPr/>
      <dgm:t>
        <a:bodyPr/>
        <a:lstStyle/>
        <a:p>
          <a:endParaRPr lang="en-US"/>
        </a:p>
      </dgm:t>
    </dgm:pt>
    <dgm:pt modelId="{E1BBFA28-618E-40C3-94B2-6592AACA2683}">
      <dgm:prSet/>
      <dgm:spPr/>
      <dgm:t>
        <a:bodyPr/>
        <a:lstStyle/>
        <a:p>
          <a:pPr rtl="0"/>
          <a:r>
            <a:rPr lang="en-US" u="none">
              <a:latin typeface="Calibri"/>
            </a:rPr>
            <a:t>Identify</a:t>
          </a:r>
          <a:r>
            <a:rPr lang="en-US" u="none"/>
            <a:t> the workarounds </a:t>
          </a:r>
          <a:r>
            <a:rPr lang="en-US" u="none">
              <a:latin typeface="Calibri"/>
            </a:rPr>
            <a:t>used</a:t>
          </a:r>
          <a:r>
            <a:rPr lang="en-US" u="none"/>
            <a:t>, and </a:t>
          </a:r>
          <a:r>
            <a:rPr lang="en-US" u="none">
              <a:latin typeface="Calibri"/>
            </a:rPr>
            <a:t>remove barriers to encourage action consistent with desired protocols  </a:t>
          </a:r>
          <a:endParaRPr lang="en-US" u="none"/>
        </a:p>
      </dgm:t>
    </dgm:pt>
    <dgm:pt modelId="{B9F77383-1A29-4BB7-B015-1F0E21889EBC}" type="parTrans" cxnId="{42E66304-A8AF-4C0A-8CC3-53887977B289}">
      <dgm:prSet/>
      <dgm:spPr/>
      <dgm:t>
        <a:bodyPr/>
        <a:lstStyle/>
        <a:p>
          <a:endParaRPr lang="en-US"/>
        </a:p>
      </dgm:t>
    </dgm:pt>
    <dgm:pt modelId="{850FCFCA-E3E4-41A5-8188-8E831B6F53B8}" type="sibTrans" cxnId="{42E66304-A8AF-4C0A-8CC3-53887977B289}">
      <dgm:prSet/>
      <dgm:spPr/>
      <dgm:t>
        <a:bodyPr/>
        <a:lstStyle/>
        <a:p>
          <a:endParaRPr lang="en-US"/>
        </a:p>
      </dgm:t>
    </dgm:pt>
    <dgm:pt modelId="{E76DBA5E-EDDE-4219-9D18-50DD02AEFD67}">
      <dgm:prSet phldr="0"/>
      <dgm:spPr/>
      <dgm:t>
        <a:bodyPr/>
        <a:lstStyle/>
        <a:p>
          <a:r>
            <a:rPr lang="en-US">
              <a:latin typeface="Calibri"/>
            </a:rPr>
            <a:t>Do</a:t>
          </a:r>
          <a:r>
            <a:rPr lang="en-US" u="none"/>
            <a:t> staff know </a:t>
          </a:r>
          <a:r>
            <a:rPr lang="en-US" b="1" u="none"/>
            <a:t>how</a:t>
          </a:r>
          <a:r>
            <a:rPr lang="en-US" u="none"/>
            <a:t> to do this?</a:t>
          </a:r>
          <a:endParaRPr lang="en-US"/>
        </a:p>
      </dgm:t>
    </dgm:pt>
    <dgm:pt modelId="{640B3BBF-13CC-4E21-B054-E9747C6BC626}" type="parTrans" cxnId="{8D668393-946D-4DE1-BB9E-B9D65F9FE8FE}">
      <dgm:prSet/>
      <dgm:spPr/>
      <dgm:t>
        <a:bodyPr/>
        <a:lstStyle/>
        <a:p>
          <a:endParaRPr lang="en-US"/>
        </a:p>
      </dgm:t>
    </dgm:pt>
    <dgm:pt modelId="{896F3431-62E4-4758-B048-4363558F2EE8}" type="sibTrans" cxnId="{8D668393-946D-4DE1-BB9E-B9D65F9FE8FE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42E66304-A8AF-4C0A-8CC3-53887977B289}" srcId="{AD98F950-6F8B-4EF6-B994-4A73285AADF2}" destId="{E1BBFA28-618E-40C3-94B2-6592AACA2683}" srcOrd="1" destOrd="0" parTransId="{B9F77383-1A29-4BB7-B015-1F0E21889EBC}" sibTransId="{850FCFCA-E3E4-41A5-8188-8E831B6F53B8}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B7523835-5046-41C3-A3C7-64C27703C262}" type="presOf" srcId="{E76DBA5E-EDDE-4219-9D18-50DD02AEFD67}" destId="{797C0F46-A7EB-4DB8-B0EB-765522BB6508}" srcOrd="0" destOrd="0" presId="urn:microsoft.com/office/officeart/2005/8/layout/hList1"/>
    <dgm:cxn modelId="{ED69CE63-02ED-4715-9494-1E205478BE78}" srcId="{AD98F950-6F8B-4EF6-B994-4A73285AADF2}" destId="{CBBE488A-EF49-4FEA-8277-D699E114C225}" srcOrd="0" destOrd="0" parTransId="{438D716F-211A-4C59-8F28-43B9D3345BFC}" sibTransId="{EB1B382D-1DCC-4CC5-BDF7-2AB85F03EBB7}"/>
    <dgm:cxn modelId="{373D786D-F91A-4010-873F-F3F81941327F}" type="presOf" srcId="{AD98F950-6F8B-4EF6-B994-4A73285AADF2}" destId="{4DAF78BD-F389-4270-8930-39C9A6E63F1A}" srcOrd="0" destOrd="0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8D668393-946D-4DE1-BB9E-B9D65F9FE8FE}" srcId="{111A1F91-3AC3-4852-B2A2-649F6645E05E}" destId="{E76DBA5E-EDDE-4219-9D18-50DD02AEFD67}" srcOrd="0" destOrd="0" parTransId="{640B3BBF-13CC-4E21-B054-E9747C6BC626}" sibTransId="{896F3431-62E4-4758-B048-4363558F2EE8}"/>
    <dgm:cxn modelId="{9543869A-8C9E-4772-903C-BB037469E021}" srcId="{111A1F91-3AC3-4852-B2A2-649F6645E05E}" destId="{0F9F2DE1-0CE0-4C81-9341-9D3A73C481F3}" srcOrd="1" destOrd="0" parTransId="{C6243BD3-25AD-4C8C-8656-9C6F748D987A}" sibTransId="{F30B2685-290A-4BAC-9565-05B02071C7B5}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A34028BC-F0B9-470B-A451-B20D54348E6B}" type="presOf" srcId="{CBBE488A-EF49-4FEA-8277-D699E114C225}" destId="{D8594F50-46B9-4CE2-A584-CD365F72FAC7}" srcOrd="0" destOrd="0" presId="urn:microsoft.com/office/officeart/2005/8/layout/hList1"/>
    <dgm:cxn modelId="{7129ACFA-4B78-40ED-B111-70C84B89C85B}" type="presOf" srcId="{0F9F2DE1-0CE0-4C81-9341-9D3A73C481F3}" destId="{797C0F46-A7EB-4DB8-B0EB-765522BB6508}" srcOrd="0" destOrd="1" presId="urn:microsoft.com/office/officeart/2005/8/layout/hList1"/>
    <dgm:cxn modelId="{FAE2E2FB-BC67-4CD0-B5BE-60C6A44AE8AA}" type="presOf" srcId="{E1BBFA28-618E-40C3-94B2-6592AACA2683}" destId="{D8594F50-46B9-4CE2-A584-CD365F72FAC7}" srcOrd="0" destOrd="1" presId="urn:microsoft.com/office/officeart/2005/8/layout/hList1"/>
    <dgm:cxn modelId="{7A43EBFD-CAAB-4151-B9FE-93DAE54145E2}" type="presOf" srcId="{111A1F91-3AC3-4852-B2A2-649F6645E05E}" destId="{1D829D48-26B8-42E9-A802-41657BB01C6D}" srcOrd="0" destOrd="0" presId="urn:microsoft.com/office/officeart/2005/8/layout/hList1"/>
    <dgm:cxn modelId="{55CE9190-62C9-426B-A55C-B5F270A5882E}" type="presParOf" srcId="{38F55B90-AD4D-4358-8C39-61EC620F745E}" destId="{88827B10-E33C-4229-BCF2-6277257F0576}" srcOrd="0" destOrd="0" presId="urn:microsoft.com/office/officeart/2005/8/layout/hList1"/>
    <dgm:cxn modelId="{81F88FCB-DA54-43D9-9F4B-D0C6DA3247B7}" type="presParOf" srcId="{88827B10-E33C-4229-BCF2-6277257F0576}" destId="{1D829D48-26B8-42E9-A802-41657BB01C6D}" srcOrd="0" destOrd="0" presId="urn:microsoft.com/office/officeart/2005/8/layout/hList1"/>
    <dgm:cxn modelId="{4346448B-9655-4174-976E-C6BE2C207B35}" type="presParOf" srcId="{88827B10-E33C-4229-BCF2-6277257F0576}" destId="{797C0F46-A7EB-4DB8-B0EB-765522BB6508}" srcOrd="1" destOrd="0" presId="urn:microsoft.com/office/officeart/2005/8/layout/hList1"/>
    <dgm:cxn modelId="{7C2C8D95-7327-4E36-BE4F-7DF195870E0D}" type="presParOf" srcId="{38F55B90-AD4D-4358-8C39-61EC620F745E}" destId="{B146F67C-E976-4699-A845-0A1C3379DD5D}" srcOrd="1" destOrd="0" presId="urn:microsoft.com/office/officeart/2005/8/layout/hList1"/>
    <dgm:cxn modelId="{6CADD4CF-BD38-4A35-89C1-F99733C9C308}" type="presParOf" srcId="{38F55B90-AD4D-4358-8C39-61EC620F745E}" destId="{E0C09EF5-1DB7-49D6-90A1-98D81F8E996E}" srcOrd="2" destOrd="0" presId="urn:microsoft.com/office/officeart/2005/8/layout/hList1"/>
    <dgm:cxn modelId="{5FC1C67C-9E34-45D2-825F-21A3CE5C6A68}" type="presParOf" srcId="{E0C09EF5-1DB7-49D6-90A1-98D81F8E996E}" destId="{4DAF78BD-F389-4270-8930-39C9A6E63F1A}" srcOrd="0" destOrd="0" presId="urn:microsoft.com/office/officeart/2005/8/layout/hList1"/>
    <dgm:cxn modelId="{73EB0C84-02E3-4872-9BA2-50655D79E9E4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 u="none"/>
            <a:t>Do staff believe that they can do this? </a:t>
          </a:r>
          <a:endParaRPr lang="en-US"/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/>
      <dgm:spPr/>
      <dgm:t>
        <a:bodyPr/>
        <a:lstStyle/>
        <a:p>
          <a:r>
            <a:rPr lang="en-US"/>
            <a:t>Provide ample opportunities to practice under different circumstances</a:t>
          </a:r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76C8E00A-394E-4CE6-9602-73E65ED5ED8C}">
      <dgm:prSet/>
      <dgm:spPr/>
      <dgm:t>
        <a:bodyPr/>
        <a:lstStyle/>
        <a:p>
          <a:r>
            <a:rPr lang="en-US" u="none"/>
            <a:t>How confident are staff in doing this in this specific situation? </a:t>
          </a:r>
        </a:p>
      </dgm:t>
    </dgm:pt>
    <dgm:pt modelId="{20431D1E-F7C2-47F1-BD4D-59D200B7E583}" type="parTrans" cxnId="{9B124CEB-43A3-4AFA-A93B-4B9BEA59CBA4}">
      <dgm:prSet/>
      <dgm:spPr/>
      <dgm:t>
        <a:bodyPr/>
        <a:lstStyle/>
        <a:p>
          <a:endParaRPr lang="en-US"/>
        </a:p>
      </dgm:t>
    </dgm:pt>
    <dgm:pt modelId="{93B66890-A92B-4497-91D5-FCF145C95E6B}" type="sibTrans" cxnId="{9B124CEB-43A3-4AFA-A93B-4B9BEA59CBA4}">
      <dgm:prSet/>
      <dgm:spPr/>
      <dgm:t>
        <a:bodyPr/>
        <a:lstStyle/>
        <a:p>
          <a:endParaRPr lang="en-US"/>
        </a:p>
      </dgm:t>
    </dgm:pt>
    <dgm:pt modelId="{0DAD0093-D99B-4226-ADD3-D9D81593EC47}">
      <dgm:prSet phldrT="[Text]"/>
      <dgm:spPr/>
      <dgm:t>
        <a:bodyPr/>
        <a:lstStyle/>
        <a:p>
          <a:endParaRPr lang="en-US"/>
        </a:p>
      </dgm:t>
    </dgm:pt>
    <dgm:pt modelId="{BA8001FD-3C21-44D2-B923-8A29868419DC}" type="parTrans" cxnId="{035BA547-B0F8-452D-83BC-F01D6D9B66F6}">
      <dgm:prSet/>
      <dgm:spPr/>
      <dgm:t>
        <a:bodyPr/>
        <a:lstStyle/>
        <a:p>
          <a:endParaRPr lang="en-US"/>
        </a:p>
      </dgm:t>
    </dgm:pt>
    <dgm:pt modelId="{D080C349-482A-4A7B-B0D1-74B43F68E87D}" type="sibTrans" cxnId="{035BA547-B0F8-452D-83BC-F01D6D9B66F6}">
      <dgm:prSet/>
      <dgm:spPr/>
      <dgm:t>
        <a:bodyPr/>
        <a:lstStyle/>
        <a:p>
          <a:endParaRPr lang="en-US"/>
        </a:p>
      </dgm:t>
    </dgm:pt>
    <dgm:pt modelId="{22F3AE06-CF72-410E-89F1-EEE3E2FD8217}">
      <dgm:prSet phldrT="[Text]"/>
      <dgm:spPr/>
      <dgm:t>
        <a:bodyPr/>
        <a:lstStyle/>
        <a:p>
          <a:r>
            <a:rPr lang="en-US"/>
            <a:t>Pair staff with role models who can assist and demonstrate successful completion of the activity</a:t>
          </a:r>
        </a:p>
      </dgm:t>
    </dgm:pt>
    <dgm:pt modelId="{3EAA62A8-06CF-4DD2-B4B4-17A2E1CAB976}" type="parTrans" cxnId="{C895610B-0668-48B5-9EF1-4A4B911567F6}">
      <dgm:prSet/>
      <dgm:spPr/>
      <dgm:t>
        <a:bodyPr/>
        <a:lstStyle/>
        <a:p>
          <a:endParaRPr lang="en-US"/>
        </a:p>
      </dgm:t>
    </dgm:pt>
    <dgm:pt modelId="{4A00C173-F22F-484C-AD49-A66E3192FA04}" type="sibTrans" cxnId="{C895610B-0668-48B5-9EF1-4A4B911567F6}">
      <dgm:prSet/>
      <dgm:spPr/>
      <dgm:t>
        <a:bodyPr/>
        <a:lstStyle/>
        <a:p>
          <a:endParaRPr lang="en-US"/>
        </a:p>
      </dgm:t>
    </dgm:pt>
    <dgm:pt modelId="{8A2A7F61-C7C5-4152-AF67-F43F275CF1F6}">
      <dgm:prSet phldrT="[Text]"/>
      <dgm:spPr/>
      <dgm:t>
        <a:bodyPr/>
        <a:lstStyle/>
        <a:p>
          <a:r>
            <a:rPr lang="en-US"/>
            <a:t>Offer positive verbal feedback and encouragement</a:t>
          </a:r>
        </a:p>
      </dgm:t>
    </dgm:pt>
    <dgm:pt modelId="{E787B195-99D9-4339-99CA-ED7A0EFB9839}" type="parTrans" cxnId="{60BC5024-EAC5-4D9E-BE59-3B3B767CC51F}">
      <dgm:prSet/>
      <dgm:spPr/>
      <dgm:t>
        <a:bodyPr/>
        <a:lstStyle/>
        <a:p>
          <a:endParaRPr lang="en-US"/>
        </a:p>
      </dgm:t>
    </dgm:pt>
    <dgm:pt modelId="{0092AB7A-4156-498A-AF4E-726AE3375F44}" type="sibTrans" cxnId="{60BC5024-EAC5-4D9E-BE59-3B3B767CC51F}">
      <dgm:prSet/>
      <dgm:spPr/>
      <dgm:t>
        <a:bodyPr/>
        <a:lstStyle/>
        <a:p>
          <a:endParaRPr lang="en-US"/>
        </a:p>
      </dgm:t>
    </dgm:pt>
    <dgm:pt modelId="{EDE93F1E-8A74-4D22-88D3-929F21C60679}">
      <dgm:prSet phldrT="[Text]"/>
      <dgm:spPr/>
      <dgm:t>
        <a:bodyPr/>
        <a:lstStyle/>
        <a:p>
          <a:r>
            <a:rPr lang="en-US"/>
            <a:t>Encourage staff to visualize themselves performing this activity successfully</a:t>
          </a:r>
        </a:p>
      </dgm:t>
    </dgm:pt>
    <dgm:pt modelId="{DDE778B6-5D46-4379-9EC5-C14B8F5CE5B9}" type="parTrans" cxnId="{1F063352-8764-4FFA-9016-5BAAB8F9EA26}">
      <dgm:prSet/>
      <dgm:spPr/>
      <dgm:t>
        <a:bodyPr/>
        <a:lstStyle/>
        <a:p>
          <a:endParaRPr lang="en-US"/>
        </a:p>
      </dgm:t>
    </dgm:pt>
    <dgm:pt modelId="{24BA8180-7892-4DFB-8479-FEFF1D7647F3}" type="sibTrans" cxnId="{1F063352-8764-4FFA-9016-5BAAB8F9EA26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895610B-0668-48B5-9EF1-4A4B911567F6}" srcId="{AD98F950-6F8B-4EF6-B994-4A73285AADF2}" destId="{22F3AE06-CF72-410E-89F1-EEE3E2FD8217}" srcOrd="1" destOrd="0" parTransId="{3EAA62A8-06CF-4DD2-B4B4-17A2E1CAB976}" sibTransId="{4A00C173-F22F-484C-AD49-A66E3192FA04}"/>
    <dgm:cxn modelId="{78C0C30C-AC3C-4DA7-B879-8753636C0C94}" type="presOf" srcId="{22F3AE06-CF72-410E-89F1-EEE3E2FD8217}" destId="{D8594F50-46B9-4CE2-A584-CD365F72FAC7}" srcOrd="0" destOrd="1" presId="urn:microsoft.com/office/officeart/2005/8/layout/hList1"/>
    <dgm:cxn modelId="{DBF0B718-DBAC-49C4-82C8-4D323D5D2F13}" type="presOf" srcId="{76C8E00A-394E-4CE6-9602-73E65ED5ED8C}" destId="{797C0F46-A7EB-4DB8-B0EB-765522BB6508}" srcOrd="0" destOrd="1" presId="urn:microsoft.com/office/officeart/2005/8/layout/hList1"/>
    <dgm:cxn modelId="{60BC5024-EAC5-4D9E-BE59-3B3B767CC51F}" srcId="{AD98F950-6F8B-4EF6-B994-4A73285AADF2}" destId="{8A2A7F61-C7C5-4152-AF67-F43F275CF1F6}" srcOrd="2" destOrd="0" parTransId="{E787B195-99D9-4339-99CA-ED7A0EFB9839}" sibTransId="{0092AB7A-4156-498A-AF4E-726AE3375F44}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ED69CE63-02ED-4715-9494-1E205478BE78}" srcId="{AD98F950-6F8B-4EF6-B994-4A73285AADF2}" destId="{CBBE488A-EF49-4FEA-8277-D699E114C225}" srcOrd="0" destOrd="0" parTransId="{438D716F-211A-4C59-8F28-43B9D3345BFC}" sibTransId="{EB1B382D-1DCC-4CC5-BDF7-2AB85F03EBB7}"/>
    <dgm:cxn modelId="{035BA547-B0F8-452D-83BC-F01D6D9B66F6}" srcId="{AD98F950-6F8B-4EF6-B994-4A73285AADF2}" destId="{0DAD0093-D99B-4226-ADD3-D9D81593EC47}" srcOrd="4" destOrd="0" parTransId="{BA8001FD-3C21-44D2-B923-8A29868419DC}" sibTransId="{D080C349-482A-4A7B-B0D1-74B43F68E87D}"/>
    <dgm:cxn modelId="{1F063352-8764-4FFA-9016-5BAAB8F9EA26}" srcId="{AD98F950-6F8B-4EF6-B994-4A73285AADF2}" destId="{EDE93F1E-8A74-4D22-88D3-929F21C60679}" srcOrd="3" destOrd="0" parTransId="{DDE778B6-5D46-4379-9EC5-C14B8F5CE5B9}" sibTransId="{24BA8180-7892-4DFB-8479-FEFF1D7647F3}"/>
    <dgm:cxn modelId="{92922656-5B64-4145-AAD1-EDF46654024A}" type="presOf" srcId="{EDE93F1E-8A74-4D22-88D3-929F21C60679}" destId="{D8594F50-46B9-4CE2-A584-CD365F72FAC7}" srcOrd="0" destOrd="3" presId="urn:microsoft.com/office/officeart/2005/8/layout/hList1"/>
    <dgm:cxn modelId="{A4E0157C-95FC-4548-82C3-B443308FAC1B}" type="presOf" srcId="{D18B9873-E930-4490-8BBA-593A19C33ED2}" destId="{797C0F46-A7EB-4DB8-B0EB-765522BB6508}" srcOrd="0" destOrd="0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3A4EBA9C-D9EB-4F1A-BF87-AD589D19675F}" type="presOf" srcId="{111A1F91-3AC3-4852-B2A2-649F6645E05E}" destId="{1D829D48-26B8-42E9-A802-41657BB01C6D}" srcOrd="0" destOrd="0" presId="urn:microsoft.com/office/officeart/2005/8/layout/hList1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5A67B9A1-2A0D-4110-85A0-E7B7A18C665A}" type="presOf" srcId="{CBBE488A-EF49-4FEA-8277-D699E114C225}" destId="{D8594F50-46B9-4CE2-A584-CD365F72FAC7}" srcOrd="0" destOrd="0" presId="urn:microsoft.com/office/officeart/2005/8/layout/hList1"/>
    <dgm:cxn modelId="{6279BEA1-C355-4770-88A8-298BA6097A7D}" type="presOf" srcId="{AD98F950-6F8B-4EF6-B994-4A73285AADF2}" destId="{4DAF78BD-F389-4270-8930-39C9A6E63F1A}" srcOrd="0" destOrd="0" presId="urn:microsoft.com/office/officeart/2005/8/layout/hList1"/>
    <dgm:cxn modelId="{056BB2BF-F563-4898-B981-27CA20795F51}" type="presOf" srcId="{0DAD0093-D99B-4226-ADD3-D9D81593EC47}" destId="{D8594F50-46B9-4CE2-A584-CD365F72FAC7}" srcOrd="0" destOrd="4" presId="urn:microsoft.com/office/officeart/2005/8/layout/hList1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3463F9CE-653C-4ED7-9963-728F9DE7A2E9}" type="presOf" srcId="{8A2A7F61-C7C5-4152-AF67-F43F275CF1F6}" destId="{D8594F50-46B9-4CE2-A584-CD365F72FAC7}" srcOrd="0" destOrd="2" presId="urn:microsoft.com/office/officeart/2005/8/layout/hList1"/>
    <dgm:cxn modelId="{9B124CEB-43A3-4AFA-A93B-4B9BEA59CBA4}" srcId="{111A1F91-3AC3-4852-B2A2-649F6645E05E}" destId="{76C8E00A-394E-4CE6-9602-73E65ED5ED8C}" srcOrd="1" destOrd="0" parTransId="{20431D1E-F7C2-47F1-BD4D-59D200B7E583}" sibTransId="{93B66890-A92B-4497-91D5-FCF145C95E6B}"/>
    <dgm:cxn modelId="{30604910-5547-4A69-88C8-541C6F07FFBB}" type="presParOf" srcId="{38F55B90-AD4D-4358-8C39-61EC620F745E}" destId="{88827B10-E33C-4229-BCF2-6277257F0576}" srcOrd="0" destOrd="0" presId="urn:microsoft.com/office/officeart/2005/8/layout/hList1"/>
    <dgm:cxn modelId="{A95BEA48-412E-4E18-8D5D-C07EAEB6B97B}" type="presParOf" srcId="{88827B10-E33C-4229-BCF2-6277257F0576}" destId="{1D829D48-26B8-42E9-A802-41657BB01C6D}" srcOrd="0" destOrd="0" presId="urn:microsoft.com/office/officeart/2005/8/layout/hList1"/>
    <dgm:cxn modelId="{F8AB121F-9994-4CFE-B5BA-7BA42A3D2C1A}" type="presParOf" srcId="{88827B10-E33C-4229-BCF2-6277257F0576}" destId="{797C0F46-A7EB-4DB8-B0EB-765522BB6508}" srcOrd="1" destOrd="0" presId="urn:microsoft.com/office/officeart/2005/8/layout/hList1"/>
    <dgm:cxn modelId="{2C8B48BF-5B94-41D8-8DDD-BB61EA54AE98}" type="presParOf" srcId="{38F55B90-AD4D-4358-8C39-61EC620F745E}" destId="{B146F67C-E976-4699-A845-0A1C3379DD5D}" srcOrd="1" destOrd="0" presId="urn:microsoft.com/office/officeart/2005/8/layout/hList1"/>
    <dgm:cxn modelId="{5925D8B0-E65B-4919-843A-45F196D42605}" type="presParOf" srcId="{38F55B90-AD4D-4358-8C39-61EC620F745E}" destId="{E0C09EF5-1DB7-49D6-90A1-98D81F8E996E}" srcOrd="2" destOrd="0" presId="urn:microsoft.com/office/officeart/2005/8/layout/hList1"/>
    <dgm:cxn modelId="{1927F9CE-06C1-4C97-8171-AE1B0800A547}" type="presParOf" srcId="{E0C09EF5-1DB7-49D6-90A1-98D81F8E996E}" destId="{4DAF78BD-F389-4270-8930-39C9A6E63F1A}" srcOrd="0" destOrd="0" presId="urn:microsoft.com/office/officeart/2005/8/layout/hList1"/>
    <dgm:cxn modelId="{DB559CA8-4161-464D-8CAF-3D51A18F932E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 u="none"/>
            <a:t>How does doing this align (or create conflict) with staff professional identity? </a:t>
          </a:r>
          <a:endParaRPr lang="en-US"/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/>
      <dgm:spPr/>
      <dgm:t>
        <a:bodyPr/>
        <a:lstStyle/>
        <a:p>
          <a:pPr rtl="0"/>
          <a:r>
            <a:rPr lang="en-US"/>
            <a:t>Reinforce the importance of ‘task assistance</a:t>
          </a:r>
          <a:r>
            <a:rPr lang="en-US">
              <a:latin typeface="Calibri"/>
            </a:rPr>
            <a:t>,’</a:t>
          </a:r>
          <a:r>
            <a:rPr lang="en-US"/>
            <a:t> ‘mutual support</a:t>
          </a:r>
          <a:r>
            <a:rPr lang="en-US">
              <a:latin typeface="Calibri"/>
            </a:rPr>
            <a:t>,’</a:t>
          </a:r>
          <a:r>
            <a:rPr lang="en-US"/>
            <a:t> </a:t>
          </a:r>
          <a:r>
            <a:rPr lang="en-US">
              <a:latin typeface="Calibri"/>
            </a:rPr>
            <a:t>and 'back-up behavior' </a:t>
          </a:r>
          <a:r>
            <a:rPr lang="en-US"/>
            <a:t>as key aspects of team-based care</a:t>
          </a:r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648FF283-2EAA-4248-81D3-B7F5F3EEE71D}">
      <dgm:prSet phldrT="[Text]"/>
      <dgm:spPr/>
      <dgm:t>
        <a:bodyPr/>
        <a:lstStyle/>
        <a:p>
          <a:r>
            <a:rPr lang="en-US"/>
            <a:t>Revisit job descriptions and task responsibilities</a:t>
          </a:r>
        </a:p>
      </dgm:t>
    </dgm:pt>
    <dgm:pt modelId="{98218906-E621-45ED-87F0-192B348ACCEB}" type="parTrans" cxnId="{3190B7BA-DCEE-44F6-BA69-9DA7AD5037CF}">
      <dgm:prSet/>
      <dgm:spPr/>
      <dgm:t>
        <a:bodyPr/>
        <a:lstStyle/>
        <a:p>
          <a:endParaRPr lang="en-US"/>
        </a:p>
      </dgm:t>
    </dgm:pt>
    <dgm:pt modelId="{80B5EA96-CEA3-4C21-A467-E45B514A504F}" type="sibTrans" cxnId="{3190B7BA-DCEE-44F6-BA69-9DA7AD5037CF}">
      <dgm:prSet/>
      <dgm:spPr/>
      <dgm:t>
        <a:bodyPr/>
        <a:lstStyle/>
        <a:p>
          <a:endParaRPr lang="en-US"/>
        </a:p>
      </dgm:t>
    </dgm:pt>
    <dgm:pt modelId="{FD110BED-B190-49EB-B721-9614BC74D6CC}">
      <dgm:prSet phldrT="[Text]"/>
      <dgm:spPr/>
      <dgm:t>
        <a:bodyPr/>
        <a:lstStyle/>
        <a:p>
          <a:r>
            <a:rPr lang="en-US"/>
            <a:t>Do staff perceive this activity as ‘beyond’ or ‘beneath’ their role?</a:t>
          </a:r>
        </a:p>
      </dgm:t>
    </dgm:pt>
    <dgm:pt modelId="{74A24381-FC7B-4D6C-AF49-C301A1F745BB}" type="parTrans" cxnId="{536DD9A4-AEA3-44D3-A33F-0912C97B5047}">
      <dgm:prSet/>
      <dgm:spPr/>
      <dgm:t>
        <a:bodyPr/>
        <a:lstStyle/>
        <a:p>
          <a:endParaRPr lang="en-US"/>
        </a:p>
      </dgm:t>
    </dgm:pt>
    <dgm:pt modelId="{91C69548-821A-434C-99FE-D6EEF42A5496}" type="sibTrans" cxnId="{536DD9A4-AEA3-44D3-A33F-0912C97B5047}">
      <dgm:prSet/>
      <dgm:spPr/>
      <dgm:t>
        <a:bodyPr/>
        <a:lstStyle/>
        <a:p>
          <a:endParaRPr lang="en-US"/>
        </a:p>
      </dgm:t>
    </dgm:pt>
    <dgm:pt modelId="{39BDE4BD-3549-4D91-BD37-A6D8BA0FA3DD}">
      <dgm:prSet phldr="0"/>
      <dgm:spPr/>
      <dgm:t>
        <a:bodyPr/>
        <a:lstStyle/>
        <a:p>
          <a:pPr rtl="0"/>
          <a:r>
            <a:rPr lang="en-US">
              <a:latin typeface="Calibri"/>
            </a:rPr>
            <a:t>Identify opportunities for cross-training</a:t>
          </a:r>
        </a:p>
      </dgm:t>
    </dgm:pt>
    <dgm:pt modelId="{985A6909-F04D-4EC2-BF82-9F8D33867B40}" type="parTrans" cxnId="{454A6EE5-4689-4975-9CF4-076F070CE7F6}">
      <dgm:prSet/>
      <dgm:spPr/>
      <dgm:t>
        <a:bodyPr/>
        <a:lstStyle/>
        <a:p>
          <a:endParaRPr lang="en-US"/>
        </a:p>
      </dgm:t>
    </dgm:pt>
    <dgm:pt modelId="{8BA715E3-4571-4C46-AA21-9B1DDF19F13A}" type="sibTrans" cxnId="{454A6EE5-4689-4975-9CF4-076F070CE7F6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2272A13-2360-46DD-B1A1-4DF38D7EC530}" type="presOf" srcId="{FD110BED-B190-49EB-B721-9614BC74D6CC}" destId="{797C0F46-A7EB-4DB8-B0EB-765522BB6508}" srcOrd="0" destOrd="1" presId="urn:microsoft.com/office/officeart/2005/8/layout/hList1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2387E237-1662-418E-8642-2A455D58267F}" type="presOf" srcId="{111A1F91-3AC3-4852-B2A2-649F6645E05E}" destId="{1D829D48-26B8-42E9-A802-41657BB01C6D}" srcOrd="0" destOrd="0" presId="urn:microsoft.com/office/officeart/2005/8/layout/hList1"/>
    <dgm:cxn modelId="{2FF0DE38-37D1-4F82-93D6-3962A7A4FE29}" type="presOf" srcId="{648FF283-2EAA-4248-81D3-B7F5F3EEE71D}" destId="{D8594F50-46B9-4CE2-A584-CD365F72FAC7}" srcOrd="0" destOrd="2" presId="urn:microsoft.com/office/officeart/2005/8/layout/hList1"/>
    <dgm:cxn modelId="{ED69CE63-02ED-4715-9494-1E205478BE78}" srcId="{AD98F950-6F8B-4EF6-B994-4A73285AADF2}" destId="{CBBE488A-EF49-4FEA-8277-D699E114C225}" srcOrd="0" destOrd="0" parTransId="{438D716F-211A-4C59-8F28-43B9D3345BFC}" sibTransId="{EB1B382D-1DCC-4CC5-BDF7-2AB85F03EBB7}"/>
    <dgm:cxn modelId="{D4A63746-1C3D-4096-813A-9D43094DB813}" type="presOf" srcId="{CBBE488A-EF49-4FEA-8277-D699E114C225}" destId="{D8594F50-46B9-4CE2-A584-CD365F72FAC7}" srcOrd="0" destOrd="0" presId="urn:microsoft.com/office/officeart/2005/8/layout/hList1"/>
    <dgm:cxn modelId="{2B178A4F-7937-43DE-89DD-434D02484977}" type="presOf" srcId="{D18B9873-E930-4490-8BBA-593A19C33ED2}" destId="{797C0F46-A7EB-4DB8-B0EB-765522BB6508}" srcOrd="0" destOrd="0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536DD9A4-AEA3-44D3-A33F-0912C97B5047}" srcId="{111A1F91-3AC3-4852-B2A2-649F6645E05E}" destId="{FD110BED-B190-49EB-B721-9614BC74D6CC}" srcOrd="1" destOrd="0" parTransId="{74A24381-FC7B-4D6C-AF49-C301A1F745BB}" sibTransId="{91C69548-821A-434C-99FE-D6EEF42A5496}"/>
    <dgm:cxn modelId="{5F1A28B4-A89E-4EA1-947E-098620829B63}" type="presOf" srcId="{AD98F950-6F8B-4EF6-B994-4A73285AADF2}" destId="{4DAF78BD-F389-4270-8930-39C9A6E63F1A}" srcOrd="0" destOrd="0" presId="urn:microsoft.com/office/officeart/2005/8/layout/hList1"/>
    <dgm:cxn modelId="{3190B7BA-DCEE-44F6-BA69-9DA7AD5037CF}" srcId="{AD98F950-6F8B-4EF6-B994-4A73285AADF2}" destId="{648FF283-2EAA-4248-81D3-B7F5F3EEE71D}" srcOrd="2" destOrd="0" parTransId="{98218906-E621-45ED-87F0-192B348ACCEB}" sibTransId="{80B5EA96-CEA3-4C21-A467-E45B514A504F}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454A6EE5-4689-4975-9CF4-076F070CE7F6}" srcId="{AD98F950-6F8B-4EF6-B994-4A73285AADF2}" destId="{39BDE4BD-3549-4D91-BD37-A6D8BA0FA3DD}" srcOrd="1" destOrd="0" parTransId="{985A6909-F04D-4EC2-BF82-9F8D33867B40}" sibTransId="{8BA715E3-4571-4C46-AA21-9B1DDF19F13A}"/>
    <dgm:cxn modelId="{4F550EFA-1A26-433A-A461-2C0C2DF232AE}" type="presOf" srcId="{39BDE4BD-3549-4D91-BD37-A6D8BA0FA3DD}" destId="{D8594F50-46B9-4CE2-A584-CD365F72FAC7}" srcOrd="0" destOrd="1" presId="urn:microsoft.com/office/officeart/2005/8/layout/hList1"/>
    <dgm:cxn modelId="{4ACB7786-0171-42FD-957C-36F5FCC0292C}" type="presParOf" srcId="{38F55B90-AD4D-4358-8C39-61EC620F745E}" destId="{88827B10-E33C-4229-BCF2-6277257F0576}" srcOrd="0" destOrd="0" presId="urn:microsoft.com/office/officeart/2005/8/layout/hList1"/>
    <dgm:cxn modelId="{5B7BC2B7-1EDB-448E-92D0-058FF26ADD4E}" type="presParOf" srcId="{88827B10-E33C-4229-BCF2-6277257F0576}" destId="{1D829D48-26B8-42E9-A802-41657BB01C6D}" srcOrd="0" destOrd="0" presId="urn:microsoft.com/office/officeart/2005/8/layout/hList1"/>
    <dgm:cxn modelId="{1B9744E9-FD00-4EA2-B55D-340460F2C2C4}" type="presParOf" srcId="{88827B10-E33C-4229-BCF2-6277257F0576}" destId="{797C0F46-A7EB-4DB8-B0EB-765522BB6508}" srcOrd="1" destOrd="0" presId="urn:microsoft.com/office/officeart/2005/8/layout/hList1"/>
    <dgm:cxn modelId="{1941C4A9-39AD-4D5E-98E9-DF34705663A6}" type="presParOf" srcId="{38F55B90-AD4D-4358-8C39-61EC620F745E}" destId="{B146F67C-E976-4699-A845-0A1C3379DD5D}" srcOrd="1" destOrd="0" presId="urn:microsoft.com/office/officeart/2005/8/layout/hList1"/>
    <dgm:cxn modelId="{7C555B68-FB8A-4311-AFD8-8E88AF9CD96B}" type="presParOf" srcId="{38F55B90-AD4D-4358-8C39-61EC620F745E}" destId="{E0C09EF5-1DB7-49D6-90A1-98D81F8E996E}" srcOrd="2" destOrd="0" presId="urn:microsoft.com/office/officeart/2005/8/layout/hList1"/>
    <dgm:cxn modelId="{818E6C34-25A2-4A1C-8807-EE259C788EC5}" type="presParOf" srcId="{E0C09EF5-1DB7-49D6-90A1-98D81F8E996E}" destId="{4DAF78BD-F389-4270-8930-39C9A6E63F1A}" srcOrd="0" destOrd="0" presId="urn:microsoft.com/office/officeart/2005/8/layout/hList1"/>
    <dgm:cxn modelId="{C814140C-F6EF-4332-BFB9-437D6DE934A2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/>
            <a:t>Do staff see others doing this? Do others like them do this? </a:t>
          </a:r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/>
      <dgm:spPr/>
      <dgm:t>
        <a:bodyPr/>
        <a:lstStyle/>
        <a:p>
          <a:pPr rtl="0"/>
          <a:r>
            <a:rPr lang="en-US">
              <a:latin typeface="Calibri"/>
            </a:rPr>
            <a:t>Have </a:t>
          </a:r>
          <a:r>
            <a:rPr lang="en-US"/>
            <a:t>well-respected role models, champions </a:t>
          </a:r>
          <a:r>
            <a:rPr lang="en-US">
              <a:latin typeface="Calibri"/>
            </a:rPr>
            <a:t>share information in support of the desired behavior, against the undesired behavior</a:t>
          </a:r>
          <a:endParaRPr lang="en-US"/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5F3FED6D-9FB1-4FF8-ABC5-7897CAD535F4}">
      <dgm:prSet/>
      <dgm:spPr/>
      <dgm:t>
        <a:bodyPr/>
        <a:lstStyle/>
        <a:p>
          <a:r>
            <a:rPr lang="en-US"/>
            <a:t>Are social norms encouraging or discouraging staff from doing this? </a:t>
          </a:r>
        </a:p>
      </dgm:t>
    </dgm:pt>
    <dgm:pt modelId="{0D9C60A6-D82F-4417-BC57-3A6D129A198E}" type="parTrans" cxnId="{09D535E7-0894-4D8E-A319-3881E290F9E1}">
      <dgm:prSet/>
      <dgm:spPr/>
      <dgm:t>
        <a:bodyPr/>
        <a:lstStyle/>
        <a:p>
          <a:endParaRPr lang="en-US"/>
        </a:p>
      </dgm:t>
    </dgm:pt>
    <dgm:pt modelId="{228062F0-02A6-43FD-836C-094052B2066B}" type="sibTrans" cxnId="{09D535E7-0894-4D8E-A319-3881E290F9E1}">
      <dgm:prSet/>
      <dgm:spPr/>
      <dgm:t>
        <a:bodyPr/>
        <a:lstStyle/>
        <a:p>
          <a:endParaRPr lang="en-US"/>
        </a:p>
      </dgm:t>
    </dgm:pt>
    <dgm:pt modelId="{980FA739-72AD-4E31-86E0-840F7E4DECCB}">
      <dgm:prSet phldrT="[Text]" phldr="0"/>
      <dgm:spPr/>
      <dgm:t>
        <a:bodyPr/>
        <a:lstStyle/>
        <a:p>
          <a:pPr rtl="0"/>
          <a:r>
            <a:rPr lang="en-US">
              <a:latin typeface="Calibri"/>
            </a:rPr>
            <a:t>Show staff how their performance compares against others</a:t>
          </a:r>
          <a:endParaRPr lang="en-US"/>
        </a:p>
      </dgm:t>
    </dgm:pt>
    <dgm:pt modelId="{3F36346C-7B51-4331-A167-925C16FC44DB}" type="parTrans" cxnId="{1B1484F3-11E3-4721-A377-06C1D6A37C82}">
      <dgm:prSet/>
      <dgm:spPr/>
      <dgm:t>
        <a:bodyPr/>
        <a:lstStyle/>
        <a:p>
          <a:endParaRPr lang="en-US"/>
        </a:p>
      </dgm:t>
    </dgm:pt>
    <dgm:pt modelId="{03B2DC60-AF05-49B0-84A8-067636FC592F}" type="sibTrans" cxnId="{1B1484F3-11E3-4721-A377-06C1D6A37C82}">
      <dgm:prSet/>
      <dgm:spPr/>
      <dgm:t>
        <a:bodyPr/>
        <a:lstStyle/>
        <a:p>
          <a:endParaRPr lang="en-US"/>
        </a:p>
      </dgm:t>
    </dgm:pt>
    <dgm:pt modelId="{1CEC34D8-1D87-4FEA-BE81-94E730CAAA14}">
      <dgm:prSet phldr="0"/>
      <dgm:spPr/>
      <dgm:t>
        <a:bodyPr/>
        <a:lstStyle/>
        <a:p>
          <a:pPr rtl="0"/>
          <a:r>
            <a:rPr lang="en-US">
              <a:latin typeface="Calibri"/>
            </a:rPr>
            <a:t>Offer verbal/non-verbal rewards for effort and/or progress</a:t>
          </a:r>
        </a:p>
      </dgm:t>
    </dgm:pt>
    <dgm:pt modelId="{DA6F69BF-B051-46DA-8C85-FD0E072AE61B}" type="parTrans" cxnId="{C8B42DC4-F5E5-4F71-B601-0CC3DA030560}">
      <dgm:prSet/>
      <dgm:spPr/>
      <dgm:t>
        <a:bodyPr/>
        <a:lstStyle/>
        <a:p>
          <a:endParaRPr lang="en-US"/>
        </a:p>
      </dgm:t>
    </dgm:pt>
    <dgm:pt modelId="{40198567-44FA-43C8-B2EA-0D45F0A6E033}" type="sibTrans" cxnId="{C8B42DC4-F5E5-4F71-B601-0CC3DA030560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22C03600-2097-4CA3-BBAB-523AFD9AE7F2}" type="presOf" srcId="{AD98F950-6F8B-4EF6-B994-4A73285AADF2}" destId="{4DAF78BD-F389-4270-8930-39C9A6E63F1A}" srcOrd="0" destOrd="0" presId="urn:microsoft.com/office/officeart/2005/8/layout/hList1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ED69CE63-02ED-4715-9494-1E205478BE78}" srcId="{AD98F950-6F8B-4EF6-B994-4A73285AADF2}" destId="{CBBE488A-EF49-4FEA-8277-D699E114C225}" srcOrd="0" destOrd="0" parTransId="{438D716F-211A-4C59-8F28-43B9D3345BFC}" sibTransId="{EB1B382D-1DCC-4CC5-BDF7-2AB85F03EBB7}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425DC4AD-E214-4579-9825-174CE24EBD84}" type="presOf" srcId="{CBBE488A-EF49-4FEA-8277-D699E114C225}" destId="{D8594F50-46B9-4CE2-A584-CD365F72FAC7}" srcOrd="0" destOrd="0" presId="urn:microsoft.com/office/officeart/2005/8/layout/hList1"/>
    <dgm:cxn modelId="{2D72F7C0-313B-45AD-9B7C-61882711FF1B}" type="presOf" srcId="{980FA739-72AD-4E31-86E0-840F7E4DECCB}" destId="{D8594F50-46B9-4CE2-A584-CD365F72FAC7}" srcOrd="0" destOrd="1" presId="urn:microsoft.com/office/officeart/2005/8/layout/hList1"/>
    <dgm:cxn modelId="{C8B42DC4-F5E5-4F71-B601-0CC3DA030560}" srcId="{AD98F950-6F8B-4EF6-B994-4A73285AADF2}" destId="{1CEC34D8-1D87-4FEA-BE81-94E730CAAA14}" srcOrd="2" destOrd="0" parTransId="{DA6F69BF-B051-46DA-8C85-FD0E072AE61B}" sibTransId="{40198567-44FA-43C8-B2EA-0D45F0A6E033}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F1940DD4-A601-41BD-B2C3-12E9474AA4A1}" type="presOf" srcId="{D18B9873-E930-4490-8BBA-593A19C33ED2}" destId="{797C0F46-A7EB-4DB8-B0EB-765522BB6508}" srcOrd="0" destOrd="0" presId="urn:microsoft.com/office/officeart/2005/8/layout/hList1"/>
    <dgm:cxn modelId="{ACE981D4-82AB-481C-BC55-9318F8887428}" type="presOf" srcId="{5F3FED6D-9FB1-4FF8-ABC5-7897CAD535F4}" destId="{797C0F46-A7EB-4DB8-B0EB-765522BB6508}" srcOrd="0" destOrd="1" presId="urn:microsoft.com/office/officeart/2005/8/layout/hList1"/>
    <dgm:cxn modelId="{F45746D6-1C80-4465-8799-0E0462040FA2}" type="presOf" srcId="{111A1F91-3AC3-4852-B2A2-649F6645E05E}" destId="{1D829D48-26B8-42E9-A802-41657BB01C6D}" srcOrd="0" destOrd="0" presId="urn:microsoft.com/office/officeart/2005/8/layout/hList1"/>
    <dgm:cxn modelId="{190100E0-5A77-47E5-944B-3EB59F3E23E3}" type="presOf" srcId="{1CEC34D8-1D87-4FEA-BE81-94E730CAAA14}" destId="{D8594F50-46B9-4CE2-A584-CD365F72FAC7}" srcOrd="0" destOrd="2" presId="urn:microsoft.com/office/officeart/2005/8/layout/hList1"/>
    <dgm:cxn modelId="{09D535E7-0894-4D8E-A319-3881E290F9E1}" srcId="{111A1F91-3AC3-4852-B2A2-649F6645E05E}" destId="{5F3FED6D-9FB1-4FF8-ABC5-7897CAD535F4}" srcOrd="1" destOrd="0" parTransId="{0D9C60A6-D82F-4417-BC57-3A6D129A198E}" sibTransId="{228062F0-02A6-43FD-836C-094052B2066B}"/>
    <dgm:cxn modelId="{1B1484F3-11E3-4721-A377-06C1D6A37C82}" srcId="{AD98F950-6F8B-4EF6-B994-4A73285AADF2}" destId="{980FA739-72AD-4E31-86E0-840F7E4DECCB}" srcOrd="1" destOrd="0" parTransId="{3F36346C-7B51-4331-A167-925C16FC44DB}" sibTransId="{03B2DC60-AF05-49B0-84A8-067636FC592F}"/>
    <dgm:cxn modelId="{EA51516B-C7EB-4A9C-BAB7-EB5360327732}" type="presParOf" srcId="{38F55B90-AD4D-4358-8C39-61EC620F745E}" destId="{88827B10-E33C-4229-BCF2-6277257F0576}" srcOrd="0" destOrd="0" presId="urn:microsoft.com/office/officeart/2005/8/layout/hList1"/>
    <dgm:cxn modelId="{5A8354F7-F1F2-4075-A086-928DB553E0FE}" type="presParOf" srcId="{88827B10-E33C-4229-BCF2-6277257F0576}" destId="{1D829D48-26B8-42E9-A802-41657BB01C6D}" srcOrd="0" destOrd="0" presId="urn:microsoft.com/office/officeart/2005/8/layout/hList1"/>
    <dgm:cxn modelId="{F9F5A1A7-B738-4BF7-B6DF-816251A99A1B}" type="presParOf" srcId="{88827B10-E33C-4229-BCF2-6277257F0576}" destId="{797C0F46-A7EB-4DB8-B0EB-765522BB6508}" srcOrd="1" destOrd="0" presId="urn:microsoft.com/office/officeart/2005/8/layout/hList1"/>
    <dgm:cxn modelId="{ED4ED5D7-FB3D-4BE3-B809-45A6D988578A}" type="presParOf" srcId="{38F55B90-AD4D-4358-8C39-61EC620F745E}" destId="{B146F67C-E976-4699-A845-0A1C3379DD5D}" srcOrd="1" destOrd="0" presId="urn:microsoft.com/office/officeart/2005/8/layout/hList1"/>
    <dgm:cxn modelId="{59CF308C-DEB0-4E33-8ADC-D010695E78DD}" type="presParOf" srcId="{38F55B90-AD4D-4358-8C39-61EC620F745E}" destId="{E0C09EF5-1DB7-49D6-90A1-98D81F8E996E}" srcOrd="2" destOrd="0" presId="urn:microsoft.com/office/officeart/2005/8/layout/hList1"/>
    <dgm:cxn modelId="{96531978-0781-4DE4-BC55-1227A8FDADF9}" type="presParOf" srcId="{E0C09EF5-1DB7-49D6-90A1-98D81F8E996E}" destId="{4DAF78BD-F389-4270-8930-39C9A6E63F1A}" srcOrd="0" destOrd="0" presId="urn:microsoft.com/office/officeart/2005/8/layout/hList1"/>
    <dgm:cxn modelId="{4046D154-31B5-4B22-98F4-2B6F9BDA0A6F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/>
            <a:t>Do staff feel like they need to do this?</a:t>
          </a:r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 phldr="0"/>
      <dgm:spPr/>
      <dgm:t>
        <a:bodyPr/>
        <a:lstStyle/>
        <a:p>
          <a:r>
            <a:rPr lang="en-US">
              <a:latin typeface="Calibri"/>
            </a:rPr>
            <a:t>Help staff with goal prioritization</a:t>
          </a:r>
          <a:endParaRPr lang="en-US"/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1FBA41C8-205F-4BAD-990B-9454B00025C5}">
      <dgm:prSet/>
      <dgm:spPr/>
      <dgm:t>
        <a:bodyPr/>
        <a:lstStyle/>
        <a:p>
          <a:r>
            <a:rPr lang="en-US"/>
            <a:t>Do staff understand the goal of this action?</a:t>
          </a:r>
        </a:p>
      </dgm:t>
    </dgm:pt>
    <dgm:pt modelId="{C6C51D1A-4E90-4ADA-9DD8-81555BAAA750}" type="parTrans" cxnId="{DD24F067-D143-46EE-97D0-337F350AEA5F}">
      <dgm:prSet/>
      <dgm:spPr/>
      <dgm:t>
        <a:bodyPr/>
        <a:lstStyle/>
        <a:p>
          <a:endParaRPr lang="en-US"/>
        </a:p>
      </dgm:t>
    </dgm:pt>
    <dgm:pt modelId="{C0D055A2-18D0-4A25-9C8F-826DDB5D6741}" type="sibTrans" cxnId="{DD24F067-D143-46EE-97D0-337F350AEA5F}">
      <dgm:prSet/>
      <dgm:spPr/>
      <dgm:t>
        <a:bodyPr/>
        <a:lstStyle/>
        <a:p>
          <a:endParaRPr lang="en-US"/>
        </a:p>
      </dgm:t>
    </dgm:pt>
    <dgm:pt modelId="{BD82F240-3FFB-49BC-9CA7-156090D68F44}">
      <dgm:prSet/>
      <dgm:spPr/>
      <dgm:t>
        <a:bodyPr/>
        <a:lstStyle/>
        <a:p>
          <a:r>
            <a:rPr lang="en-US"/>
            <a:t>What competing goals influence staff behavior? </a:t>
          </a:r>
        </a:p>
      </dgm:t>
    </dgm:pt>
    <dgm:pt modelId="{9A90FE21-4073-477D-84B9-F2FE8C96A6E6}" type="parTrans" cxnId="{E93C4226-62E9-4AFD-80AE-0728EA07C6CC}">
      <dgm:prSet/>
      <dgm:spPr/>
      <dgm:t>
        <a:bodyPr/>
        <a:lstStyle/>
        <a:p>
          <a:endParaRPr lang="en-US"/>
        </a:p>
      </dgm:t>
    </dgm:pt>
    <dgm:pt modelId="{F50FB907-EE31-47A1-8348-719BC4A5B094}" type="sibTrans" cxnId="{E93C4226-62E9-4AFD-80AE-0728EA07C6CC}">
      <dgm:prSet/>
      <dgm:spPr/>
      <dgm:t>
        <a:bodyPr/>
        <a:lstStyle/>
        <a:p>
          <a:endParaRPr lang="en-US"/>
        </a:p>
      </dgm:t>
    </dgm:pt>
    <dgm:pt modelId="{F4996895-9D91-4AE1-80C1-8890097E7BBC}">
      <dgm:prSet/>
      <dgm:spPr/>
      <dgm:t>
        <a:bodyPr/>
        <a:lstStyle/>
        <a:p>
          <a:r>
            <a:rPr lang="en-US"/>
            <a:t>What incentives exist to motivate staff to act?</a:t>
          </a:r>
        </a:p>
      </dgm:t>
    </dgm:pt>
    <dgm:pt modelId="{DE523991-B99A-483B-822B-A29D1D2A066B}" type="parTrans" cxnId="{F64C74EE-AE61-49ED-962F-F7C0FA60E7CE}">
      <dgm:prSet/>
      <dgm:spPr/>
      <dgm:t>
        <a:bodyPr/>
        <a:lstStyle/>
        <a:p>
          <a:endParaRPr lang="en-US"/>
        </a:p>
      </dgm:t>
    </dgm:pt>
    <dgm:pt modelId="{48AB6BF9-2547-4CB8-AAAF-0B261099254A}" type="sibTrans" cxnId="{F64C74EE-AE61-49ED-962F-F7C0FA60E7CE}">
      <dgm:prSet/>
      <dgm:spPr/>
      <dgm:t>
        <a:bodyPr/>
        <a:lstStyle/>
        <a:p>
          <a:endParaRPr lang="en-US"/>
        </a:p>
      </dgm:t>
    </dgm:pt>
    <dgm:pt modelId="{FAC53FB8-904F-492A-83D8-E571704B0DBB}">
      <dgm:prSet phldr="0"/>
      <dgm:spPr/>
      <dgm:t>
        <a:bodyPr/>
        <a:lstStyle/>
        <a:p>
          <a:pPr rtl="0"/>
          <a:r>
            <a:rPr lang="en-US">
              <a:latin typeface="Calibri"/>
            </a:rPr>
            <a:t>Ensure goals are clearly defined, explained, and understood</a:t>
          </a:r>
        </a:p>
      </dgm:t>
    </dgm:pt>
    <dgm:pt modelId="{46755A02-55A6-4333-8640-A56C4B9FB473}" type="parTrans" cxnId="{650413DF-6799-4043-B197-DF1CDBBCB119}">
      <dgm:prSet/>
      <dgm:spPr/>
      <dgm:t>
        <a:bodyPr/>
        <a:lstStyle/>
        <a:p>
          <a:endParaRPr lang="en-US"/>
        </a:p>
      </dgm:t>
    </dgm:pt>
    <dgm:pt modelId="{1E7FEE0F-D5E0-49F0-AF86-66A9ACCBEF6B}" type="sibTrans" cxnId="{650413DF-6799-4043-B197-DF1CDBBCB119}">
      <dgm:prSet/>
      <dgm:spPr/>
      <dgm:t>
        <a:bodyPr/>
        <a:lstStyle/>
        <a:p>
          <a:endParaRPr lang="en-US"/>
        </a:p>
      </dgm:t>
    </dgm:pt>
    <dgm:pt modelId="{BCC06B11-5775-458C-A35E-B5C3EFF6B0FE}">
      <dgm:prSet phldr="0"/>
      <dgm:spPr/>
      <dgm:t>
        <a:bodyPr/>
        <a:lstStyle/>
        <a:p>
          <a:pPr rtl="0"/>
          <a:r>
            <a:rPr lang="en-US">
              <a:latin typeface="Calibri"/>
            </a:rPr>
            <a:t>Identify areas where goals are in competition, in conflict with one another</a:t>
          </a:r>
        </a:p>
      </dgm:t>
    </dgm:pt>
    <dgm:pt modelId="{A921F4B2-1614-4BD0-9832-88B89D520A96}" type="parTrans" cxnId="{BEDDD0C9-F2E7-4FFA-A14F-1E2D522A0BE1}">
      <dgm:prSet/>
      <dgm:spPr/>
      <dgm:t>
        <a:bodyPr/>
        <a:lstStyle/>
        <a:p>
          <a:endParaRPr lang="en-US"/>
        </a:p>
      </dgm:t>
    </dgm:pt>
    <dgm:pt modelId="{A3EC60DA-DF08-41F2-9BC5-B16AC300C9CE}" type="sibTrans" cxnId="{BEDDD0C9-F2E7-4FFA-A14F-1E2D522A0BE1}">
      <dgm:prSet/>
      <dgm:spPr/>
      <dgm:t>
        <a:bodyPr/>
        <a:lstStyle/>
        <a:p>
          <a:endParaRPr lang="en-US"/>
        </a:p>
      </dgm:t>
    </dgm:pt>
    <dgm:pt modelId="{3774141A-E038-4CED-BFB7-5D56812CA59A}">
      <dgm:prSet phldr="0"/>
      <dgm:spPr/>
      <dgm:t>
        <a:bodyPr/>
        <a:lstStyle/>
        <a:p>
          <a:pPr rtl="0"/>
          <a:r>
            <a:rPr lang="en-US">
              <a:latin typeface="Calibri"/>
            </a:rPr>
            <a:t>Revisit how you recognize, reward new behavior</a:t>
          </a:r>
        </a:p>
      </dgm:t>
    </dgm:pt>
    <dgm:pt modelId="{AE808FFF-BA76-4353-AA26-93EBE90A04F3}" type="parTrans" cxnId="{94A645BA-A6F3-43B6-81EE-39197B74937C}">
      <dgm:prSet/>
      <dgm:spPr/>
      <dgm:t>
        <a:bodyPr/>
        <a:lstStyle/>
        <a:p>
          <a:endParaRPr lang="en-US"/>
        </a:p>
      </dgm:t>
    </dgm:pt>
    <dgm:pt modelId="{64F7EB5E-C3CD-43D8-B57F-DEE69820BF2A}" type="sibTrans" cxnId="{94A645BA-A6F3-43B6-81EE-39197B74937C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0DAC917-A27D-4385-B4FB-FE1DFA8FEEE2}" type="presOf" srcId="{CBBE488A-EF49-4FEA-8277-D699E114C225}" destId="{D8594F50-46B9-4CE2-A584-CD365F72FAC7}" srcOrd="0" destOrd="2" presId="urn:microsoft.com/office/officeart/2005/8/layout/hList1"/>
    <dgm:cxn modelId="{E93C4226-62E9-4AFD-80AE-0728EA07C6CC}" srcId="{111A1F91-3AC3-4852-B2A2-649F6645E05E}" destId="{BD82F240-3FFB-49BC-9CA7-156090D68F44}" srcOrd="2" destOrd="0" parTransId="{9A90FE21-4073-477D-84B9-F2FE8C96A6E6}" sibTransId="{F50FB907-EE31-47A1-8348-719BC4A5B094}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E868AF43-2ADE-4A2C-8593-17D8CFC220C5}" type="presOf" srcId="{D18B9873-E930-4490-8BBA-593A19C33ED2}" destId="{797C0F46-A7EB-4DB8-B0EB-765522BB6508}" srcOrd="0" destOrd="0" presId="urn:microsoft.com/office/officeart/2005/8/layout/hList1"/>
    <dgm:cxn modelId="{ED69CE63-02ED-4715-9494-1E205478BE78}" srcId="{AD98F950-6F8B-4EF6-B994-4A73285AADF2}" destId="{CBBE488A-EF49-4FEA-8277-D699E114C225}" srcOrd="2" destOrd="0" parTransId="{438D716F-211A-4C59-8F28-43B9D3345BFC}" sibTransId="{EB1B382D-1DCC-4CC5-BDF7-2AB85F03EBB7}"/>
    <dgm:cxn modelId="{DDEF5245-EFD0-4BB4-8E31-93571625D303}" type="presOf" srcId="{BCC06B11-5775-458C-A35E-B5C3EFF6B0FE}" destId="{D8594F50-46B9-4CE2-A584-CD365F72FAC7}" srcOrd="0" destOrd="1" presId="urn:microsoft.com/office/officeart/2005/8/layout/hList1"/>
    <dgm:cxn modelId="{DD24F067-D143-46EE-97D0-337F350AEA5F}" srcId="{111A1F91-3AC3-4852-B2A2-649F6645E05E}" destId="{1FBA41C8-205F-4BAD-990B-9454B00025C5}" srcOrd="1" destOrd="0" parTransId="{C6C51D1A-4E90-4ADA-9DD8-81555BAAA750}" sibTransId="{C0D055A2-18D0-4A25-9C8F-826DDB5D6741}"/>
    <dgm:cxn modelId="{B49E3654-59E8-48D5-8370-1DF5D859BE61}" type="presOf" srcId="{3774141A-E038-4CED-BFB7-5D56812CA59A}" destId="{D8594F50-46B9-4CE2-A584-CD365F72FAC7}" srcOrd="0" destOrd="3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FBBBB182-4490-448B-AD05-2930A3F89489}" type="presOf" srcId="{111A1F91-3AC3-4852-B2A2-649F6645E05E}" destId="{1D829D48-26B8-42E9-A802-41657BB01C6D}" srcOrd="0" destOrd="0" presId="urn:microsoft.com/office/officeart/2005/8/layout/hList1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94A645BA-A6F3-43B6-81EE-39197B74937C}" srcId="{AD98F950-6F8B-4EF6-B994-4A73285AADF2}" destId="{3774141A-E038-4CED-BFB7-5D56812CA59A}" srcOrd="3" destOrd="0" parTransId="{AE808FFF-BA76-4353-AA26-93EBE90A04F3}" sibTransId="{64F7EB5E-C3CD-43D8-B57F-DEE69820BF2A}"/>
    <dgm:cxn modelId="{15BAF8BE-3B93-40F4-8240-20B2BACF8646}" type="presOf" srcId="{FAC53FB8-904F-492A-83D8-E571704B0DBB}" destId="{D8594F50-46B9-4CE2-A584-CD365F72FAC7}" srcOrd="0" destOrd="0" presId="urn:microsoft.com/office/officeart/2005/8/layout/hList1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BEDDD0C9-F2E7-4FFA-A14F-1E2D522A0BE1}" srcId="{AD98F950-6F8B-4EF6-B994-4A73285AADF2}" destId="{BCC06B11-5775-458C-A35E-B5C3EFF6B0FE}" srcOrd="1" destOrd="0" parTransId="{A921F4B2-1614-4BD0-9832-88B89D520A96}" sibTransId="{A3EC60DA-DF08-41F2-9BC5-B16AC300C9CE}"/>
    <dgm:cxn modelId="{572C31D7-E8EF-4522-8EA1-B682D7663798}" type="presOf" srcId="{1FBA41C8-205F-4BAD-990B-9454B00025C5}" destId="{797C0F46-A7EB-4DB8-B0EB-765522BB6508}" srcOrd="0" destOrd="1" presId="urn:microsoft.com/office/officeart/2005/8/layout/hList1"/>
    <dgm:cxn modelId="{650413DF-6799-4043-B197-DF1CDBBCB119}" srcId="{AD98F950-6F8B-4EF6-B994-4A73285AADF2}" destId="{FAC53FB8-904F-492A-83D8-E571704B0DBB}" srcOrd="0" destOrd="0" parTransId="{46755A02-55A6-4333-8640-A56C4B9FB473}" sibTransId="{1E7FEE0F-D5E0-49F0-AF86-66A9ACCBEF6B}"/>
    <dgm:cxn modelId="{F64C74EE-AE61-49ED-962F-F7C0FA60E7CE}" srcId="{111A1F91-3AC3-4852-B2A2-649F6645E05E}" destId="{F4996895-9D91-4AE1-80C1-8890097E7BBC}" srcOrd="3" destOrd="0" parTransId="{DE523991-B99A-483B-822B-A29D1D2A066B}" sibTransId="{48AB6BF9-2547-4CB8-AAAF-0B261099254A}"/>
    <dgm:cxn modelId="{5F3B5FFA-D639-4843-98F1-B0B9CB7C1DE6}" type="presOf" srcId="{BD82F240-3FFB-49BC-9CA7-156090D68F44}" destId="{797C0F46-A7EB-4DB8-B0EB-765522BB6508}" srcOrd="0" destOrd="2" presId="urn:microsoft.com/office/officeart/2005/8/layout/hList1"/>
    <dgm:cxn modelId="{B8477FFA-4F00-45A5-8AC1-3685F4EEF9C8}" type="presOf" srcId="{AD98F950-6F8B-4EF6-B994-4A73285AADF2}" destId="{4DAF78BD-F389-4270-8930-39C9A6E63F1A}" srcOrd="0" destOrd="0" presId="urn:microsoft.com/office/officeart/2005/8/layout/hList1"/>
    <dgm:cxn modelId="{9EACC4FD-B862-4F3C-9851-AFC7CA7BC11D}" type="presOf" srcId="{F4996895-9D91-4AE1-80C1-8890097E7BBC}" destId="{797C0F46-A7EB-4DB8-B0EB-765522BB6508}" srcOrd="0" destOrd="3" presId="urn:microsoft.com/office/officeart/2005/8/layout/hList1"/>
    <dgm:cxn modelId="{7FC6B463-5114-4227-AD9C-647FCF89331E}" type="presParOf" srcId="{38F55B90-AD4D-4358-8C39-61EC620F745E}" destId="{88827B10-E33C-4229-BCF2-6277257F0576}" srcOrd="0" destOrd="0" presId="urn:microsoft.com/office/officeart/2005/8/layout/hList1"/>
    <dgm:cxn modelId="{5A80E859-3D7F-42CF-A6F1-4E1775D4DE16}" type="presParOf" srcId="{88827B10-E33C-4229-BCF2-6277257F0576}" destId="{1D829D48-26B8-42E9-A802-41657BB01C6D}" srcOrd="0" destOrd="0" presId="urn:microsoft.com/office/officeart/2005/8/layout/hList1"/>
    <dgm:cxn modelId="{C33D9240-616B-4C58-BAFA-438180F6C3D6}" type="presParOf" srcId="{88827B10-E33C-4229-BCF2-6277257F0576}" destId="{797C0F46-A7EB-4DB8-B0EB-765522BB6508}" srcOrd="1" destOrd="0" presId="urn:microsoft.com/office/officeart/2005/8/layout/hList1"/>
    <dgm:cxn modelId="{63D7D512-8CC2-4988-A166-914ECDCFAEE9}" type="presParOf" srcId="{38F55B90-AD4D-4358-8C39-61EC620F745E}" destId="{B146F67C-E976-4699-A845-0A1C3379DD5D}" srcOrd="1" destOrd="0" presId="urn:microsoft.com/office/officeart/2005/8/layout/hList1"/>
    <dgm:cxn modelId="{9503F31C-2979-4BB3-BB58-15F6052F1F69}" type="presParOf" srcId="{38F55B90-AD4D-4358-8C39-61EC620F745E}" destId="{E0C09EF5-1DB7-49D6-90A1-98D81F8E996E}" srcOrd="2" destOrd="0" presId="urn:microsoft.com/office/officeart/2005/8/layout/hList1"/>
    <dgm:cxn modelId="{A4D43130-BC32-4379-A9FA-37A961206B54}" type="presParOf" srcId="{E0C09EF5-1DB7-49D6-90A1-98D81F8E996E}" destId="{4DAF78BD-F389-4270-8930-39C9A6E63F1A}" srcOrd="0" destOrd="0" presId="urn:microsoft.com/office/officeart/2005/8/layout/hList1"/>
    <dgm:cxn modelId="{F44E2342-B875-4F6C-99BD-0CD06DC39A0E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DE1CAB3-02B0-4360-B5CD-E5C86EE632CC}" type="doc">
      <dgm:prSet loTypeId="urn:microsoft.com/office/officeart/2005/8/layout/h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11A1F91-3AC3-4852-B2A2-649F6645E05E}">
      <dgm:prSet phldrT="[Text]" phldr="0"/>
      <dgm:spPr/>
      <dgm:t>
        <a:bodyPr/>
        <a:lstStyle/>
        <a:p>
          <a:pPr rtl="0"/>
          <a:r>
            <a:rPr lang="en-US"/>
            <a:t>Understand the challenge</a:t>
          </a:r>
        </a:p>
      </dgm:t>
    </dgm:pt>
    <dgm:pt modelId="{CD98A578-E7ED-4FBA-A7F9-2FCC3AE1018E}" type="parTrans" cxnId="{29DB6729-1EFF-42CD-8D9E-EB119BA6F95C}">
      <dgm:prSet/>
      <dgm:spPr/>
      <dgm:t>
        <a:bodyPr/>
        <a:lstStyle/>
        <a:p>
          <a:endParaRPr lang="en-US"/>
        </a:p>
      </dgm:t>
    </dgm:pt>
    <dgm:pt modelId="{92F21AEE-EB84-4F2A-883E-93AFFB67D534}" type="sibTrans" cxnId="{29DB6729-1EFF-42CD-8D9E-EB119BA6F95C}">
      <dgm:prSet/>
      <dgm:spPr/>
      <dgm:t>
        <a:bodyPr/>
        <a:lstStyle/>
        <a:p>
          <a:endParaRPr lang="en-US"/>
        </a:p>
      </dgm:t>
    </dgm:pt>
    <dgm:pt modelId="{D18B9873-E930-4490-8BBA-593A19C33ED2}">
      <dgm:prSet phldrT="[Text]"/>
      <dgm:spPr/>
      <dgm:t>
        <a:bodyPr/>
        <a:lstStyle/>
        <a:p>
          <a:r>
            <a:rPr lang="en-US"/>
            <a:t>What will happen if staff do this?</a:t>
          </a:r>
        </a:p>
      </dgm:t>
    </dgm:pt>
    <dgm:pt modelId="{C8BCCDBB-ADD8-462A-92DC-E4975D52E13C}" type="parTrans" cxnId="{017211C8-32A0-4CD7-9D43-AD676F84B778}">
      <dgm:prSet/>
      <dgm:spPr/>
      <dgm:t>
        <a:bodyPr/>
        <a:lstStyle/>
        <a:p>
          <a:endParaRPr lang="en-US"/>
        </a:p>
      </dgm:t>
    </dgm:pt>
    <dgm:pt modelId="{8D0F9F07-0D57-4B1A-9C1F-CED1F5DA3B83}" type="sibTrans" cxnId="{017211C8-32A0-4CD7-9D43-AD676F84B778}">
      <dgm:prSet/>
      <dgm:spPr/>
      <dgm:t>
        <a:bodyPr/>
        <a:lstStyle/>
        <a:p>
          <a:endParaRPr lang="en-US"/>
        </a:p>
      </dgm:t>
    </dgm:pt>
    <dgm:pt modelId="{AD98F950-6F8B-4EF6-B994-4A73285AADF2}">
      <dgm:prSet phldrT="[Text]" phldr="0"/>
      <dgm:spPr/>
      <dgm:t>
        <a:bodyPr/>
        <a:lstStyle/>
        <a:p>
          <a:pPr rtl="0"/>
          <a:r>
            <a:rPr lang="en-US"/>
            <a:t>Action to encourage behavior change</a:t>
          </a:r>
        </a:p>
      </dgm:t>
    </dgm:pt>
    <dgm:pt modelId="{0235F694-CF35-4FB4-8CD0-DC1B584EB44D}" type="parTrans" cxnId="{CCAA7E9F-E838-400E-BCDA-AB74E1F1800D}">
      <dgm:prSet/>
      <dgm:spPr/>
      <dgm:t>
        <a:bodyPr/>
        <a:lstStyle/>
        <a:p>
          <a:endParaRPr lang="en-US"/>
        </a:p>
      </dgm:t>
    </dgm:pt>
    <dgm:pt modelId="{A2EC5658-5BF0-4543-B6FE-9E6F33D86B6B}" type="sibTrans" cxnId="{CCAA7E9F-E838-400E-BCDA-AB74E1F1800D}">
      <dgm:prSet/>
      <dgm:spPr/>
      <dgm:t>
        <a:bodyPr/>
        <a:lstStyle/>
        <a:p>
          <a:endParaRPr lang="en-US"/>
        </a:p>
      </dgm:t>
    </dgm:pt>
    <dgm:pt modelId="{CBBE488A-EF49-4FEA-8277-D699E114C225}">
      <dgm:prSet phldrT="[Text]" phldr="0"/>
      <dgm:spPr/>
      <dgm:t>
        <a:bodyPr/>
        <a:lstStyle/>
        <a:p>
          <a:pPr rtl="0"/>
          <a:r>
            <a:rPr lang="en-US">
              <a:latin typeface="Calibri"/>
            </a:rPr>
            <a:t>Help staff draw connections between their actions and outcomes</a:t>
          </a:r>
          <a:endParaRPr lang="en-US"/>
        </a:p>
      </dgm:t>
    </dgm:pt>
    <dgm:pt modelId="{438D716F-211A-4C59-8F28-43B9D3345BFC}" type="parTrans" cxnId="{ED69CE63-02ED-4715-9494-1E205478BE78}">
      <dgm:prSet/>
      <dgm:spPr/>
      <dgm:t>
        <a:bodyPr/>
        <a:lstStyle/>
        <a:p>
          <a:endParaRPr lang="en-US"/>
        </a:p>
      </dgm:t>
    </dgm:pt>
    <dgm:pt modelId="{EB1B382D-1DCC-4CC5-BDF7-2AB85F03EBB7}" type="sibTrans" cxnId="{ED69CE63-02ED-4715-9494-1E205478BE78}">
      <dgm:prSet/>
      <dgm:spPr/>
      <dgm:t>
        <a:bodyPr/>
        <a:lstStyle/>
        <a:p>
          <a:endParaRPr lang="en-US"/>
        </a:p>
      </dgm:t>
    </dgm:pt>
    <dgm:pt modelId="{E8D0F8CA-99E7-4E5A-A946-061682705C97}">
      <dgm:prSet/>
      <dgm:spPr/>
      <dgm:t>
        <a:bodyPr/>
        <a:lstStyle/>
        <a:p>
          <a:r>
            <a:rPr lang="en-US"/>
            <a:t>What are the perceived costs of doing this? What are the perceived costs of the consequences of doing this? </a:t>
          </a:r>
        </a:p>
      </dgm:t>
    </dgm:pt>
    <dgm:pt modelId="{BFF1FD0A-9DAF-4E44-8EE0-5CDC46C32EEF}" type="parTrans" cxnId="{25717029-1CD7-4A22-8AEB-6CFE1931C528}">
      <dgm:prSet/>
      <dgm:spPr/>
      <dgm:t>
        <a:bodyPr/>
        <a:lstStyle/>
        <a:p>
          <a:endParaRPr lang="en-US"/>
        </a:p>
      </dgm:t>
    </dgm:pt>
    <dgm:pt modelId="{1BA86E10-62F9-4BF7-9E39-7DB2134F726C}" type="sibTrans" cxnId="{25717029-1CD7-4A22-8AEB-6CFE1931C528}">
      <dgm:prSet/>
      <dgm:spPr/>
      <dgm:t>
        <a:bodyPr/>
        <a:lstStyle/>
        <a:p>
          <a:endParaRPr lang="en-US"/>
        </a:p>
      </dgm:t>
    </dgm:pt>
    <dgm:pt modelId="{AA18A39A-F27B-4FC2-8D70-4D715CFF211B}">
      <dgm:prSet/>
      <dgm:spPr/>
      <dgm:t>
        <a:bodyPr/>
        <a:lstStyle/>
        <a:p>
          <a:r>
            <a:rPr lang="en-US"/>
            <a:t>Do the benefits outweigh the costs?</a:t>
          </a:r>
        </a:p>
      </dgm:t>
    </dgm:pt>
    <dgm:pt modelId="{6AFEFB40-CF02-4E19-8F87-AA5658F4F536}" type="parTrans" cxnId="{B8D2DD8A-A602-4512-8704-9DC74D2501BD}">
      <dgm:prSet/>
      <dgm:spPr/>
      <dgm:t>
        <a:bodyPr/>
        <a:lstStyle/>
        <a:p>
          <a:endParaRPr lang="en-US"/>
        </a:p>
      </dgm:t>
    </dgm:pt>
    <dgm:pt modelId="{9441C170-4F2C-4FE1-912F-C53337BA1842}" type="sibTrans" cxnId="{B8D2DD8A-A602-4512-8704-9DC74D2501BD}">
      <dgm:prSet/>
      <dgm:spPr/>
      <dgm:t>
        <a:bodyPr/>
        <a:lstStyle/>
        <a:p>
          <a:endParaRPr lang="en-US"/>
        </a:p>
      </dgm:t>
    </dgm:pt>
    <dgm:pt modelId="{EB18EFE7-AB93-4A43-8036-36CDA4C24C4F}">
      <dgm:prSet/>
      <dgm:spPr/>
      <dgm:t>
        <a:bodyPr/>
        <a:lstStyle/>
        <a:p>
          <a:r>
            <a:rPr lang="en-US"/>
            <a:t>What will staff feel like if they do, or don't do, this?</a:t>
          </a:r>
        </a:p>
      </dgm:t>
    </dgm:pt>
    <dgm:pt modelId="{AB1B8CAE-650D-4DA4-AC02-0E05413600F4}" type="parTrans" cxnId="{9D78F682-31CA-48A9-BFE2-81D2990DC0C0}">
      <dgm:prSet/>
      <dgm:spPr/>
      <dgm:t>
        <a:bodyPr/>
        <a:lstStyle/>
        <a:p>
          <a:endParaRPr lang="en-US"/>
        </a:p>
      </dgm:t>
    </dgm:pt>
    <dgm:pt modelId="{B0E09B53-2EBC-4D68-B684-CECCE631BB4A}" type="sibTrans" cxnId="{9D78F682-31CA-48A9-BFE2-81D2990DC0C0}">
      <dgm:prSet/>
      <dgm:spPr/>
      <dgm:t>
        <a:bodyPr/>
        <a:lstStyle/>
        <a:p>
          <a:endParaRPr lang="en-US"/>
        </a:p>
      </dgm:t>
    </dgm:pt>
    <dgm:pt modelId="{813DBD9D-21FA-4FF5-97C5-4E5326ACE8A3}">
      <dgm:prSet phldr="0"/>
      <dgm:spPr/>
      <dgm:t>
        <a:bodyPr/>
        <a:lstStyle/>
        <a:p>
          <a:pPr rtl="0"/>
          <a:r>
            <a:rPr lang="en-US">
              <a:latin typeface="Calibri"/>
            </a:rPr>
            <a:t>Understand staff perceptions of costs vs. benefits of the action</a:t>
          </a:r>
        </a:p>
      </dgm:t>
    </dgm:pt>
    <dgm:pt modelId="{0F920663-3238-4A8B-952E-8801FFDDD93F}" type="parTrans" cxnId="{B47C3F94-9E1F-4ED3-859B-D9113FE3B1BE}">
      <dgm:prSet/>
      <dgm:spPr/>
      <dgm:t>
        <a:bodyPr/>
        <a:lstStyle/>
        <a:p>
          <a:endParaRPr lang="en-US"/>
        </a:p>
      </dgm:t>
    </dgm:pt>
    <dgm:pt modelId="{F299F577-4DF9-435A-AA04-C3A178CA1CE1}" type="sibTrans" cxnId="{B47C3F94-9E1F-4ED3-859B-D9113FE3B1BE}">
      <dgm:prSet/>
      <dgm:spPr/>
      <dgm:t>
        <a:bodyPr/>
        <a:lstStyle/>
        <a:p>
          <a:endParaRPr lang="en-US"/>
        </a:p>
      </dgm:t>
    </dgm:pt>
    <dgm:pt modelId="{A10413FF-28F6-45D0-A782-1CC9E8010703}">
      <dgm:prSet phldr="0"/>
      <dgm:spPr/>
      <dgm:t>
        <a:bodyPr/>
        <a:lstStyle/>
        <a:p>
          <a:pPr rtl="0"/>
          <a:r>
            <a:rPr lang="en-US">
              <a:latin typeface="Calibri"/>
            </a:rPr>
            <a:t>Understand staff perceptions of risk and the why behind them; educate accordingly to ensure perceptions of risk reflect reality</a:t>
          </a:r>
        </a:p>
      </dgm:t>
    </dgm:pt>
    <dgm:pt modelId="{66064485-7FBD-403B-A0EB-A7D2059C90B1}" type="parTrans" cxnId="{A2F2E3B7-9E36-4079-AA0B-F006B2F64691}">
      <dgm:prSet/>
      <dgm:spPr/>
      <dgm:t>
        <a:bodyPr/>
        <a:lstStyle/>
        <a:p>
          <a:endParaRPr lang="en-US"/>
        </a:p>
      </dgm:t>
    </dgm:pt>
    <dgm:pt modelId="{EFC88125-5A36-4949-B168-42502092857C}" type="sibTrans" cxnId="{A2F2E3B7-9E36-4079-AA0B-F006B2F64691}">
      <dgm:prSet/>
      <dgm:spPr/>
      <dgm:t>
        <a:bodyPr/>
        <a:lstStyle/>
        <a:p>
          <a:endParaRPr lang="en-US"/>
        </a:p>
      </dgm:t>
    </dgm:pt>
    <dgm:pt modelId="{38F55B90-AD4D-4358-8C39-61EC620F745E}" type="pres">
      <dgm:prSet presAssocID="{2DE1CAB3-02B0-4360-B5CD-E5C86EE632CC}" presName="Name0" presStyleCnt="0">
        <dgm:presLayoutVars>
          <dgm:dir/>
          <dgm:animLvl val="lvl"/>
          <dgm:resizeHandles val="exact"/>
        </dgm:presLayoutVars>
      </dgm:prSet>
      <dgm:spPr/>
    </dgm:pt>
    <dgm:pt modelId="{88827B10-E33C-4229-BCF2-6277257F0576}" type="pres">
      <dgm:prSet presAssocID="{111A1F91-3AC3-4852-B2A2-649F6645E05E}" presName="composite" presStyleCnt="0"/>
      <dgm:spPr/>
    </dgm:pt>
    <dgm:pt modelId="{1D829D48-26B8-42E9-A802-41657BB01C6D}" type="pres">
      <dgm:prSet presAssocID="{111A1F91-3AC3-4852-B2A2-649F6645E05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797C0F46-A7EB-4DB8-B0EB-765522BB6508}" type="pres">
      <dgm:prSet presAssocID="{111A1F91-3AC3-4852-B2A2-649F6645E05E}" presName="desTx" presStyleLbl="alignAccFollowNode1" presStyleIdx="0" presStyleCnt="2">
        <dgm:presLayoutVars>
          <dgm:bulletEnabled val="1"/>
        </dgm:presLayoutVars>
      </dgm:prSet>
      <dgm:spPr/>
    </dgm:pt>
    <dgm:pt modelId="{B146F67C-E976-4699-A845-0A1C3379DD5D}" type="pres">
      <dgm:prSet presAssocID="{92F21AEE-EB84-4F2A-883E-93AFFB67D534}" presName="space" presStyleCnt="0"/>
      <dgm:spPr/>
    </dgm:pt>
    <dgm:pt modelId="{E0C09EF5-1DB7-49D6-90A1-98D81F8E996E}" type="pres">
      <dgm:prSet presAssocID="{AD98F950-6F8B-4EF6-B994-4A73285AADF2}" presName="composite" presStyleCnt="0"/>
      <dgm:spPr/>
    </dgm:pt>
    <dgm:pt modelId="{4DAF78BD-F389-4270-8930-39C9A6E63F1A}" type="pres">
      <dgm:prSet presAssocID="{AD98F950-6F8B-4EF6-B994-4A73285AADF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594F50-46B9-4CE2-A584-CD365F72FAC7}" type="pres">
      <dgm:prSet presAssocID="{AD98F950-6F8B-4EF6-B994-4A73285AADF2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D843623-9E4A-4F29-B5CF-165F1165578B}" type="presOf" srcId="{A10413FF-28F6-45D0-A782-1CC9E8010703}" destId="{D8594F50-46B9-4CE2-A584-CD365F72FAC7}" srcOrd="0" destOrd="1" presId="urn:microsoft.com/office/officeart/2005/8/layout/hList1"/>
    <dgm:cxn modelId="{29DB6729-1EFF-42CD-8D9E-EB119BA6F95C}" srcId="{2DE1CAB3-02B0-4360-B5CD-E5C86EE632CC}" destId="{111A1F91-3AC3-4852-B2A2-649F6645E05E}" srcOrd="0" destOrd="0" parTransId="{CD98A578-E7ED-4FBA-A7F9-2FCC3AE1018E}" sibTransId="{92F21AEE-EB84-4F2A-883E-93AFFB67D534}"/>
    <dgm:cxn modelId="{25717029-1CD7-4A22-8AEB-6CFE1931C528}" srcId="{111A1F91-3AC3-4852-B2A2-649F6645E05E}" destId="{E8D0F8CA-99E7-4E5A-A946-061682705C97}" srcOrd="1" destOrd="0" parTransId="{BFF1FD0A-9DAF-4E44-8EE0-5CDC46C32EEF}" sibTransId="{1BA86E10-62F9-4BF7-9E39-7DB2134F726C}"/>
    <dgm:cxn modelId="{12463D2E-B472-41C9-9140-5B8D5A6F7094}" type="presOf" srcId="{D18B9873-E930-4490-8BBA-593A19C33ED2}" destId="{797C0F46-A7EB-4DB8-B0EB-765522BB6508}" srcOrd="0" destOrd="0" presId="urn:microsoft.com/office/officeart/2005/8/layout/hList1"/>
    <dgm:cxn modelId="{DEBE432F-0B17-40D6-8D4F-2D9951A87CD9}" type="presOf" srcId="{CBBE488A-EF49-4FEA-8277-D699E114C225}" destId="{D8594F50-46B9-4CE2-A584-CD365F72FAC7}" srcOrd="0" destOrd="2" presId="urn:microsoft.com/office/officeart/2005/8/layout/hList1"/>
    <dgm:cxn modelId="{ED69CE63-02ED-4715-9494-1E205478BE78}" srcId="{AD98F950-6F8B-4EF6-B994-4A73285AADF2}" destId="{CBBE488A-EF49-4FEA-8277-D699E114C225}" srcOrd="2" destOrd="0" parTransId="{438D716F-211A-4C59-8F28-43B9D3345BFC}" sibTransId="{EB1B382D-1DCC-4CC5-BDF7-2AB85F03EBB7}"/>
    <dgm:cxn modelId="{9D815049-7538-4435-ADC8-4330FFF2899F}" type="presOf" srcId="{AA18A39A-F27B-4FC2-8D70-4D715CFF211B}" destId="{797C0F46-A7EB-4DB8-B0EB-765522BB6508}" srcOrd="0" destOrd="2" presId="urn:microsoft.com/office/officeart/2005/8/layout/hList1"/>
    <dgm:cxn modelId="{8793564A-CC5A-4A7C-AAE1-48CE2C04A213}" type="presOf" srcId="{E8D0F8CA-99E7-4E5A-A946-061682705C97}" destId="{797C0F46-A7EB-4DB8-B0EB-765522BB6508}" srcOrd="0" destOrd="1" presId="urn:microsoft.com/office/officeart/2005/8/layout/hList1"/>
    <dgm:cxn modelId="{ED77B87D-CCDC-4F28-A30A-DAB409048176}" type="presOf" srcId="{2DE1CAB3-02B0-4360-B5CD-E5C86EE632CC}" destId="{38F55B90-AD4D-4358-8C39-61EC620F745E}" srcOrd="0" destOrd="0" presId="urn:microsoft.com/office/officeart/2005/8/layout/hList1"/>
    <dgm:cxn modelId="{9D78F682-31CA-48A9-BFE2-81D2990DC0C0}" srcId="{111A1F91-3AC3-4852-B2A2-649F6645E05E}" destId="{EB18EFE7-AB93-4A43-8036-36CDA4C24C4F}" srcOrd="3" destOrd="0" parTransId="{AB1B8CAE-650D-4DA4-AC02-0E05413600F4}" sibTransId="{B0E09B53-2EBC-4D68-B684-CECCE631BB4A}"/>
    <dgm:cxn modelId="{15A7F984-7780-4BAB-8731-1A6AE877B17B}" type="presOf" srcId="{AD98F950-6F8B-4EF6-B994-4A73285AADF2}" destId="{4DAF78BD-F389-4270-8930-39C9A6E63F1A}" srcOrd="0" destOrd="0" presId="urn:microsoft.com/office/officeart/2005/8/layout/hList1"/>
    <dgm:cxn modelId="{B8D2DD8A-A602-4512-8704-9DC74D2501BD}" srcId="{111A1F91-3AC3-4852-B2A2-649F6645E05E}" destId="{AA18A39A-F27B-4FC2-8D70-4D715CFF211B}" srcOrd="2" destOrd="0" parTransId="{6AFEFB40-CF02-4E19-8F87-AA5658F4F536}" sibTransId="{9441C170-4F2C-4FE1-912F-C53337BA1842}"/>
    <dgm:cxn modelId="{B47C3F94-9E1F-4ED3-859B-D9113FE3B1BE}" srcId="{AD98F950-6F8B-4EF6-B994-4A73285AADF2}" destId="{813DBD9D-21FA-4FF5-97C5-4E5326ACE8A3}" srcOrd="0" destOrd="0" parTransId="{0F920663-3238-4A8B-952E-8801FFDDD93F}" sibTransId="{F299F577-4DF9-435A-AA04-C3A178CA1CE1}"/>
    <dgm:cxn modelId="{CCAA7E9F-E838-400E-BCDA-AB74E1F1800D}" srcId="{2DE1CAB3-02B0-4360-B5CD-E5C86EE632CC}" destId="{AD98F950-6F8B-4EF6-B994-4A73285AADF2}" srcOrd="1" destOrd="0" parTransId="{0235F694-CF35-4FB4-8CD0-DC1B584EB44D}" sibTransId="{A2EC5658-5BF0-4543-B6FE-9E6F33D86B6B}"/>
    <dgm:cxn modelId="{FC6FF3AC-0C47-4676-BC24-808F02CF1BC3}" type="presOf" srcId="{EB18EFE7-AB93-4A43-8036-36CDA4C24C4F}" destId="{797C0F46-A7EB-4DB8-B0EB-765522BB6508}" srcOrd="0" destOrd="3" presId="urn:microsoft.com/office/officeart/2005/8/layout/hList1"/>
    <dgm:cxn modelId="{A2F2E3B7-9E36-4079-AA0B-F006B2F64691}" srcId="{AD98F950-6F8B-4EF6-B994-4A73285AADF2}" destId="{A10413FF-28F6-45D0-A782-1CC9E8010703}" srcOrd="1" destOrd="0" parTransId="{66064485-7FBD-403B-A0EB-A7D2059C90B1}" sibTransId="{EFC88125-5A36-4949-B168-42502092857C}"/>
    <dgm:cxn modelId="{017211C8-32A0-4CD7-9D43-AD676F84B778}" srcId="{111A1F91-3AC3-4852-B2A2-649F6645E05E}" destId="{D18B9873-E930-4490-8BBA-593A19C33ED2}" srcOrd="0" destOrd="0" parTransId="{C8BCCDBB-ADD8-462A-92DC-E4975D52E13C}" sibTransId="{8D0F9F07-0D57-4B1A-9C1F-CED1F5DA3B83}"/>
    <dgm:cxn modelId="{1CF91DDB-EFA7-470C-A3E8-BDAAA821222F}" type="presOf" srcId="{813DBD9D-21FA-4FF5-97C5-4E5326ACE8A3}" destId="{D8594F50-46B9-4CE2-A584-CD365F72FAC7}" srcOrd="0" destOrd="0" presId="urn:microsoft.com/office/officeart/2005/8/layout/hList1"/>
    <dgm:cxn modelId="{8A4C98DC-DD47-4C5F-9E96-8826C7C3C85A}" type="presOf" srcId="{111A1F91-3AC3-4852-B2A2-649F6645E05E}" destId="{1D829D48-26B8-42E9-A802-41657BB01C6D}" srcOrd="0" destOrd="0" presId="urn:microsoft.com/office/officeart/2005/8/layout/hList1"/>
    <dgm:cxn modelId="{2E341DD1-8160-4511-9967-92AE0CE74E32}" type="presParOf" srcId="{38F55B90-AD4D-4358-8C39-61EC620F745E}" destId="{88827B10-E33C-4229-BCF2-6277257F0576}" srcOrd="0" destOrd="0" presId="urn:microsoft.com/office/officeart/2005/8/layout/hList1"/>
    <dgm:cxn modelId="{0C72AC9B-7669-468E-935A-BCBD8078793F}" type="presParOf" srcId="{88827B10-E33C-4229-BCF2-6277257F0576}" destId="{1D829D48-26B8-42E9-A802-41657BB01C6D}" srcOrd="0" destOrd="0" presId="urn:microsoft.com/office/officeart/2005/8/layout/hList1"/>
    <dgm:cxn modelId="{231A3483-0841-445B-95FF-FFA9E4ACBEA9}" type="presParOf" srcId="{88827B10-E33C-4229-BCF2-6277257F0576}" destId="{797C0F46-A7EB-4DB8-B0EB-765522BB6508}" srcOrd="1" destOrd="0" presId="urn:microsoft.com/office/officeart/2005/8/layout/hList1"/>
    <dgm:cxn modelId="{D1EBBF43-D368-4C7D-915E-0D3A14414B78}" type="presParOf" srcId="{38F55B90-AD4D-4358-8C39-61EC620F745E}" destId="{B146F67C-E976-4699-A845-0A1C3379DD5D}" srcOrd="1" destOrd="0" presId="urn:microsoft.com/office/officeart/2005/8/layout/hList1"/>
    <dgm:cxn modelId="{88D6466E-D106-48DA-9ED3-BD6B93AC7A2E}" type="presParOf" srcId="{38F55B90-AD4D-4358-8C39-61EC620F745E}" destId="{E0C09EF5-1DB7-49D6-90A1-98D81F8E996E}" srcOrd="2" destOrd="0" presId="urn:microsoft.com/office/officeart/2005/8/layout/hList1"/>
    <dgm:cxn modelId="{87DCF505-C7CC-4ADE-8D8A-A55F397F4EAC}" type="presParOf" srcId="{E0C09EF5-1DB7-49D6-90A1-98D81F8E996E}" destId="{4DAF78BD-F389-4270-8930-39C9A6E63F1A}" srcOrd="0" destOrd="0" presId="urn:microsoft.com/office/officeart/2005/8/layout/hList1"/>
    <dgm:cxn modelId="{B1634E5A-1496-4D2C-BDAF-FDBC68A1491F}" type="presParOf" srcId="{E0C09EF5-1DB7-49D6-90A1-98D81F8E996E}" destId="{D8594F50-46B9-4CE2-A584-CD365F72FAC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430E04-E61C-40CE-AD7F-7BB40DA00A05}">
      <dsp:nvSpPr>
        <dsp:cNvPr id="0" name=""/>
        <dsp:cNvSpPr/>
      </dsp:nvSpPr>
      <dsp:spPr>
        <a:xfrm rot="16200000">
          <a:off x="702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The “Event”</a:t>
          </a:r>
        </a:p>
      </dsp:txBody>
      <dsp:txXfrm rot="5400000">
        <a:off x="702" y="1262409"/>
        <a:ext cx="3301885" cy="2001143"/>
      </dsp:txXfrm>
    </dsp:sp>
    <dsp:sp modelId="{EB0FB108-708D-4438-8225-B5BD59DA4CB3}">
      <dsp:nvSpPr>
        <dsp:cNvPr id="0" name=""/>
        <dsp:cNvSpPr/>
      </dsp:nvSpPr>
      <dsp:spPr>
        <a:xfrm rot="5400000">
          <a:off x="4226611" y="261838"/>
          <a:ext cx="4002285" cy="4002285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The Psychological Response</a:t>
          </a:r>
        </a:p>
      </dsp:txBody>
      <dsp:txXfrm rot="-5400000">
        <a:off x="4927011" y="1262409"/>
        <a:ext cx="3301885" cy="2001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2B539E-D0EF-4C6D-80D0-6F823C2BA1EB}">
      <dsp:nvSpPr>
        <dsp:cNvPr id="0" name=""/>
        <dsp:cNvSpPr/>
      </dsp:nvSpPr>
      <dsp:spPr>
        <a:xfrm rot="5400000">
          <a:off x="5635847" y="-2357889"/>
          <a:ext cx="749617" cy="56570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Aware of the change and the reasons for it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View of current state. Perception of a problem. Acceptance of change messaging and credibility of sender. Solid reasons for change. </a:t>
          </a:r>
        </a:p>
      </dsp:txBody>
      <dsp:txXfrm rot="-5400000">
        <a:off x="3182112" y="132439"/>
        <a:ext cx="5620495" cy="676431"/>
      </dsp:txXfrm>
    </dsp:sp>
    <dsp:sp modelId="{7CA3E5D9-4B52-4170-B4AA-7B2928E0B35C}">
      <dsp:nvSpPr>
        <dsp:cNvPr id="0" name=""/>
        <dsp:cNvSpPr/>
      </dsp:nvSpPr>
      <dsp:spPr>
        <a:xfrm>
          <a:off x="0" y="2143"/>
          <a:ext cx="3182112" cy="93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A</a:t>
          </a:r>
          <a:r>
            <a:rPr lang="en-US" sz="3400" kern="1200" dirty="0"/>
            <a:t>wareness</a:t>
          </a:r>
        </a:p>
      </dsp:txBody>
      <dsp:txXfrm>
        <a:off x="45742" y="47885"/>
        <a:ext cx="3090628" cy="845537"/>
      </dsp:txXfrm>
    </dsp:sp>
    <dsp:sp modelId="{DB35FD30-67A2-4882-8C06-DC2B31DB8F5D}">
      <dsp:nvSpPr>
        <dsp:cNvPr id="0" name=""/>
        <dsp:cNvSpPr/>
      </dsp:nvSpPr>
      <dsp:spPr>
        <a:xfrm rot="5400000">
          <a:off x="5635847" y="-1374016"/>
          <a:ext cx="749617" cy="56570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Desire to participate and support the change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Nature of the change. What’s in it for me? Personal situation. Motivational factors. </a:t>
          </a:r>
        </a:p>
      </dsp:txBody>
      <dsp:txXfrm rot="-5400000">
        <a:off x="3182112" y="1116312"/>
        <a:ext cx="5620495" cy="676431"/>
      </dsp:txXfrm>
    </dsp:sp>
    <dsp:sp modelId="{12030092-9CC0-4E8C-AD6A-E4561C7625F9}">
      <dsp:nvSpPr>
        <dsp:cNvPr id="0" name=""/>
        <dsp:cNvSpPr/>
      </dsp:nvSpPr>
      <dsp:spPr>
        <a:xfrm>
          <a:off x="0" y="986016"/>
          <a:ext cx="3182112" cy="93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D</a:t>
          </a:r>
          <a:r>
            <a:rPr lang="en-US" sz="3400" kern="1200" dirty="0"/>
            <a:t>esire</a:t>
          </a:r>
        </a:p>
      </dsp:txBody>
      <dsp:txXfrm>
        <a:off x="45742" y="1031758"/>
        <a:ext cx="3090628" cy="845537"/>
      </dsp:txXfrm>
    </dsp:sp>
    <dsp:sp modelId="{8533F074-3B01-44F3-B30B-703AFBCF886D}">
      <dsp:nvSpPr>
        <dsp:cNvPr id="0" name=""/>
        <dsp:cNvSpPr/>
      </dsp:nvSpPr>
      <dsp:spPr>
        <a:xfrm rot="5400000">
          <a:off x="5635847" y="-390144"/>
          <a:ext cx="749617" cy="56570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/>
            <a:t> Knowledge of the change and its desired outcomes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Current knowledge base. Capability to gain new knowledge. Resources for and access to training/education. </a:t>
          </a:r>
        </a:p>
      </dsp:txBody>
      <dsp:txXfrm rot="-5400000">
        <a:off x="3182112" y="2100184"/>
        <a:ext cx="5620495" cy="676431"/>
      </dsp:txXfrm>
    </dsp:sp>
    <dsp:sp modelId="{1017D612-BC7E-44E4-B4B2-34A215D7967F}">
      <dsp:nvSpPr>
        <dsp:cNvPr id="0" name=""/>
        <dsp:cNvSpPr/>
      </dsp:nvSpPr>
      <dsp:spPr>
        <a:xfrm>
          <a:off x="0" y="1969889"/>
          <a:ext cx="3182112" cy="93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K</a:t>
          </a:r>
          <a:r>
            <a:rPr lang="en-US" sz="3400" kern="1200" dirty="0"/>
            <a:t>nowledge</a:t>
          </a:r>
        </a:p>
      </dsp:txBody>
      <dsp:txXfrm>
        <a:off x="45742" y="2015631"/>
        <a:ext cx="3090628" cy="845537"/>
      </dsp:txXfrm>
    </dsp:sp>
    <dsp:sp modelId="{EA7CA65B-440F-4319-BD0D-F9C9B7A9A371}">
      <dsp:nvSpPr>
        <dsp:cNvPr id="0" name=""/>
        <dsp:cNvSpPr/>
      </dsp:nvSpPr>
      <dsp:spPr>
        <a:xfrm rot="5400000">
          <a:off x="5635847" y="593728"/>
          <a:ext cx="749617" cy="56570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Ability to implement/perform the change at the desired level of performance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Psychological, physical, intellectual capabilities. Time and resources to develop new skills</a:t>
          </a:r>
        </a:p>
      </dsp:txBody>
      <dsp:txXfrm rot="-5400000">
        <a:off x="3182112" y="3084057"/>
        <a:ext cx="5620495" cy="676431"/>
      </dsp:txXfrm>
    </dsp:sp>
    <dsp:sp modelId="{EFEA3119-C0F7-4F0E-9A6E-D6193F14C0E4}">
      <dsp:nvSpPr>
        <dsp:cNvPr id="0" name=""/>
        <dsp:cNvSpPr/>
      </dsp:nvSpPr>
      <dsp:spPr>
        <a:xfrm>
          <a:off x="0" y="2953762"/>
          <a:ext cx="3182112" cy="93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A</a:t>
          </a:r>
          <a:r>
            <a:rPr lang="en-US" sz="3400" kern="1200" dirty="0"/>
            <a:t>bility</a:t>
          </a:r>
        </a:p>
      </dsp:txBody>
      <dsp:txXfrm>
        <a:off x="45742" y="2999504"/>
        <a:ext cx="3090628" cy="845537"/>
      </dsp:txXfrm>
    </dsp:sp>
    <dsp:sp modelId="{01EC2F09-FD60-40CA-A014-1D7D94CBC15F}">
      <dsp:nvSpPr>
        <dsp:cNvPr id="0" name=""/>
        <dsp:cNvSpPr/>
      </dsp:nvSpPr>
      <dsp:spPr>
        <a:xfrm rot="5400000">
          <a:off x="5635847" y="1577601"/>
          <a:ext cx="749617" cy="56570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Reinforce the change to sustain it until it becomes the norm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Incentives/rewards meaningful to the person impacted by the change, is associated with actual progress/accomplishment. No negative consequences. System reinforces change.</a:t>
          </a:r>
        </a:p>
      </dsp:txBody>
      <dsp:txXfrm rot="-5400000">
        <a:off x="3182112" y="4067930"/>
        <a:ext cx="5620495" cy="676431"/>
      </dsp:txXfrm>
    </dsp:sp>
    <dsp:sp modelId="{AAC2C11D-D440-461E-AE5D-2BB45F80302C}">
      <dsp:nvSpPr>
        <dsp:cNvPr id="0" name=""/>
        <dsp:cNvSpPr/>
      </dsp:nvSpPr>
      <dsp:spPr>
        <a:xfrm>
          <a:off x="0" y="3937634"/>
          <a:ext cx="3182112" cy="937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dirty="0"/>
            <a:t>R</a:t>
          </a:r>
          <a:r>
            <a:rPr lang="en-US" sz="3400" kern="1200" dirty="0"/>
            <a:t>einforcement</a:t>
          </a:r>
        </a:p>
      </dsp:txBody>
      <dsp:txXfrm>
        <a:off x="45742" y="3983376"/>
        <a:ext cx="3090628" cy="8455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1639"/>
          <a:ext cx="3163412" cy="7267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Calibri"/>
            </a:rPr>
            <a:t>Understand the challenge</a:t>
          </a:r>
          <a:endParaRPr lang="en-US" sz="2000" kern="1200"/>
        </a:p>
      </dsp:txBody>
      <dsp:txXfrm>
        <a:off x="33" y="1639"/>
        <a:ext cx="3163412" cy="726798"/>
      </dsp:txXfrm>
    </dsp:sp>
    <dsp:sp modelId="{797C0F46-A7EB-4DB8-B0EB-765522BB6508}">
      <dsp:nvSpPr>
        <dsp:cNvPr id="0" name=""/>
        <dsp:cNvSpPr/>
      </dsp:nvSpPr>
      <dsp:spPr>
        <a:xfrm>
          <a:off x="33" y="728437"/>
          <a:ext cx="3163412" cy="373319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What do staff know?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Do staff know that they should be doing this? 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Do staff know </a:t>
          </a:r>
          <a:r>
            <a:rPr lang="en-US" sz="2000" b="1" i="1" u="none" kern="1200"/>
            <a:t>why</a:t>
          </a:r>
          <a:r>
            <a:rPr lang="en-US" sz="2000" b="1" u="none" kern="1200"/>
            <a:t> </a:t>
          </a:r>
          <a:r>
            <a:rPr lang="en-US" sz="2000" u="none" kern="1200"/>
            <a:t>they should be doing this? </a:t>
          </a:r>
          <a:endParaRPr lang="en-US" sz="2000" kern="1200"/>
        </a:p>
      </dsp:txBody>
      <dsp:txXfrm>
        <a:off x="33" y="728437"/>
        <a:ext cx="3163412" cy="3733199"/>
      </dsp:txXfrm>
    </dsp:sp>
    <dsp:sp modelId="{4DAF78BD-F389-4270-8930-39C9A6E63F1A}">
      <dsp:nvSpPr>
        <dsp:cNvPr id="0" name=""/>
        <dsp:cNvSpPr/>
      </dsp:nvSpPr>
      <dsp:spPr>
        <a:xfrm>
          <a:off x="3606323" y="1639"/>
          <a:ext cx="3163412" cy="726798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Calibri"/>
            </a:rPr>
            <a:t>Action to encourage behavior change</a:t>
          </a:r>
          <a:endParaRPr lang="en-US" sz="2000" kern="1200"/>
        </a:p>
      </dsp:txBody>
      <dsp:txXfrm>
        <a:off x="3606323" y="1639"/>
        <a:ext cx="3163412" cy="726798"/>
      </dsp:txXfrm>
    </dsp:sp>
    <dsp:sp modelId="{D8594F50-46B9-4CE2-A584-CD365F72FAC7}">
      <dsp:nvSpPr>
        <dsp:cNvPr id="0" name=""/>
        <dsp:cNvSpPr/>
      </dsp:nvSpPr>
      <dsp:spPr>
        <a:xfrm>
          <a:off x="3606323" y="728437"/>
          <a:ext cx="3163412" cy="3733199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Match the education method to the type of knowledge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Evaluate what was (and wasn't) learned (e.g., post-test, pre-post test)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none" kern="1200"/>
            <a:t>Is the knowledge used on an infrequent or irregular basis? Consider use of reference guides, alerts/reminders, cognitive aids, etc.</a:t>
          </a:r>
        </a:p>
      </dsp:txBody>
      <dsp:txXfrm>
        <a:off x="3606323" y="728437"/>
        <a:ext cx="3163412" cy="37331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115261"/>
          <a:ext cx="3163412" cy="81128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Understand the </a:t>
          </a:r>
          <a:r>
            <a:rPr lang="en-US" sz="2200" kern="1200">
              <a:latin typeface="Calibri"/>
            </a:rPr>
            <a:t>challenge</a:t>
          </a:r>
        </a:p>
      </dsp:txBody>
      <dsp:txXfrm>
        <a:off x="33" y="115261"/>
        <a:ext cx="3163412" cy="811283"/>
      </dsp:txXfrm>
    </dsp:sp>
    <dsp:sp modelId="{797C0F46-A7EB-4DB8-B0EB-765522BB6508}">
      <dsp:nvSpPr>
        <dsp:cNvPr id="0" name=""/>
        <dsp:cNvSpPr/>
      </dsp:nvSpPr>
      <dsp:spPr>
        <a:xfrm>
          <a:off x="33" y="926544"/>
          <a:ext cx="3163412" cy="342147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latin typeface="Calibri"/>
            </a:rPr>
            <a:t>Do</a:t>
          </a:r>
          <a:r>
            <a:rPr lang="en-US" sz="2200" u="none" kern="1200"/>
            <a:t> staff know </a:t>
          </a:r>
          <a:r>
            <a:rPr lang="en-US" sz="2200" b="1" u="none" kern="1200"/>
            <a:t>how</a:t>
          </a:r>
          <a:r>
            <a:rPr lang="en-US" sz="2200" u="none" kern="1200"/>
            <a:t> to do this?</a:t>
          </a:r>
          <a:endParaRPr lang="en-US" sz="2200" kern="120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/>
            <a:t>How easy/difficult is it for staff to do this so that their action meets the desired standards? </a:t>
          </a:r>
          <a:endParaRPr lang="en-US" sz="2200" kern="1200"/>
        </a:p>
      </dsp:txBody>
      <dsp:txXfrm>
        <a:off x="33" y="926544"/>
        <a:ext cx="3163412" cy="3421470"/>
      </dsp:txXfrm>
    </dsp:sp>
    <dsp:sp modelId="{4DAF78BD-F389-4270-8930-39C9A6E63F1A}">
      <dsp:nvSpPr>
        <dsp:cNvPr id="0" name=""/>
        <dsp:cNvSpPr/>
      </dsp:nvSpPr>
      <dsp:spPr>
        <a:xfrm>
          <a:off x="3606323" y="115261"/>
          <a:ext cx="3163412" cy="811283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Action to encourage behavior change</a:t>
          </a:r>
        </a:p>
      </dsp:txBody>
      <dsp:txXfrm>
        <a:off x="3606323" y="115261"/>
        <a:ext cx="3163412" cy="811283"/>
      </dsp:txXfrm>
    </dsp:sp>
    <dsp:sp modelId="{D8594F50-46B9-4CE2-A584-CD365F72FAC7}">
      <dsp:nvSpPr>
        <dsp:cNvPr id="0" name=""/>
        <dsp:cNvSpPr/>
      </dsp:nvSpPr>
      <dsp:spPr>
        <a:xfrm>
          <a:off x="3606323" y="926544"/>
          <a:ext cx="3163412" cy="3421470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/>
            <a:t>Offer opportunities for staff to practice or demonstrate the skill, and receive feedback</a:t>
          </a:r>
          <a:endParaRPr lang="en-US" sz="2200" kern="120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u="none" kern="1200">
              <a:latin typeface="Calibri"/>
            </a:rPr>
            <a:t>Identify</a:t>
          </a:r>
          <a:r>
            <a:rPr lang="en-US" sz="2200" u="none" kern="1200"/>
            <a:t> the workarounds </a:t>
          </a:r>
          <a:r>
            <a:rPr lang="en-US" sz="2200" u="none" kern="1200">
              <a:latin typeface="Calibri"/>
            </a:rPr>
            <a:t>used</a:t>
          </a:r>
          <a:r>
            <a:rPr lang="en-US" sz="2200" u="none" kern="1200"/>
            <a:t>, and </a:t>
          </a:r>
          <a:r>
            <a:rPr lang="en-US" sz="2200" u="none" kern="1200">
              <a:latin typeface="Calibri"/>
            </a:rPr>
            <a:t>remove barriers to encourage action consistent with desired protocols  </a:t>
          </a:r>
          <a:endParaRPr lang="en-US" sz="2200" u="none" kern="1200"/>
        </a:p>
      </dsp:txBody>
      <dsp:txXfrm>
        <a:off x="3606323" y="926544"/>
        <a:ext cx="3163412" cy="34214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54167"/>
          <a:ext cx="3163412" cy="65845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Understand the challenge</a:t>
          </a:r>
        </a:p>
      </dsp:txBody>
      <dsp:txXfrm>
        <a:off x="33" y="54167"/>
        <a:ext cx="3163412" cy="658455"/>
      </dsp:txXfrm>
    </dsp:sp>
    <dsp:sp modelId="{797C0F46-A7EB-4DB8-B0EB-765522BB6508}">
      <dsp:nvSpPr>
        <dsp:cNvPr id="0" name=""/>
        <dsp:cNvSpPr/>
      </dsp:nvSpPr>
      <dsp:spPr>
        <a:xfrm>
          <a:off x="33" y="712623"/>
          <a:ext cx="3163412" cy="369648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u="none" kern="1200"/>
            <a:t>Do staff believe that they can do this? 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u="none" kern="1200"/>
            <a:t>How confident are staff in doing this in this specific situation? </a:t>
          </a:r>
        </a:p>
      </dsp:txBody>
      <dsp:txXfrm>
        <a:off x="33" y="712623"/>
        <a:ext cx="3163412" cy="3696485"/>
      </dsp:txXfrm>
    </dsp:sp>
    <dsp:sp modelId="{4DAF78BD-F389-4270-8930-39C9A6E63F1A}">
      <dsp:nvSpPr>
        <dsp:cNvPr id="0" name=""/>
        <dsp:cNvSpPr/>
      </dsp:nvSpPr>
      <dsp:spPr>
        <a:xfrm>
          <a:off x="3606323" y="54167"/>
          <a:ext cx="3163412" cy="658455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Action to encourage behavior change</a:t>
          </a:r>
        </a:p>
      </dsp:txBody>
      <dsp:txXfrm>
        <a:off x="3606323" y="54167"/>
        <a:ext cx="3163412" cy="658455"/>
      </dsp:txXfrm>
    </dsp:sp>
    <dsp:sp modelId="{D8594F50-46B9-4CE2-A584-CD365F72FAC7}">
      <dsp:nvSpPr>
        <dsp:cNvPr id="0" name=""/>
        <dsp:cNvSpPr/>
      </dsp:nvSpPr>
      <dsp:spPr>
        <a:xfrm>
          <a:off x="3606323" y="712623"/>
          <a:ext cx="3163412" cy="3696485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Provide ample opportunities to practice under different circumstances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Pair staff with role models who can assist and demonstrate successful completion of the activity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Offer positive verbal feedback and encouragement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/>
            <a:t>Encourage staff to visualize themselves performing this activity successfully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/>
        </a:p>
      </dsp:txBody>
      <dsp:txXfrm>
        <a:off x="3606323" y="712623"/>
        <a:ext cx="3163412" cy="36964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182168"/>
          <a:ext cx="3163412" cy="76994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Understand the challenge</a:t>
          </a:r>
        </a:p>
      </dsp:txBody>
      <dsp:txXfrm>
        <a:off x="33" y="182168"/>
        <a:ext cx="3163412" cy="769941"/>
      </dsp:txXfrm>
    </dsp:sp>
    <dsp:sp modelId="{797C0F46-A7EB-4DB8-B0EB-765522BB6508}">
      <dsp:nvSpPr>
        <dsp:cNvPr id="0" name=""/>
        <dsp:cNvSpPr/>
      </dsp:nvSpPr>
      <dsp:spPr>
        <a:xfrm>
          <a:off x="33" y="952109"/>
          <a:ext cx="3163412" cy="332899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u="none" kern="1200"/>
            <a:t>How does doing this align (or create conflict) with staff professional identity? 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Do staff perceive this activity as ‘beyond’ or ‘beneath’ their role?</a:t>
          </a:r>
        </a:p>
      </dsp:txBody>
      <dsp:txXfrm>
        <a:off x="33" y="952109"/>
        <a:ext cx="3163412" cy="3328998"/>
      </dsp:txXfrm>
    </dsp:sp>
    <dsp:sp modelId="{4DAF78BD-F389-4270-8930-39C9A6E63F1A}">
      <dsp:nvSpPr>
        <dsp:cNvPr id="0" name=""/>
        <dsp:cNvSpPr/>
      </dsp:nvSpPr>
      <dsp:spPr>
        <a:xfrm>
          <a:off x="3606323" y="182168"/>
          <a:ext cx="3163412" cy="769941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Action to encourage behavior change</a:t>
          </a:r>
        </a:p>
      </dsp:txBody>
      <dsp:txXfrm>
        <a:off x="3606323" y="182168"/>
        <a:ext cx="3163412" cy="769941"/>
      </dsp:txXfrm>
    </dsp:sp>
    <dsp:sp modelId="{D8594F50-46B9-4CE2-A584-CD365F72FAC7}">
      <dsp:nvSpPr>
        <dsp:cNvPr id="0" name=""/>
        <dsp:cNvSpPr/>
      </dsp:nvSpPr>
      <dsp:spPr>
        <a:xfrm>
          <a:off x="3606323" y="952109"/>
          <a:ext cx="3163412" cy="3328998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Reinforce the importance of ‘task assistance</a:t>
          </a:r>
          <a:r>
            <a:rPr lang="en-US" sz="2100" kern="1200">
              <a:latin typeface="Calibri"/>
            </a:rPr>
            <a:t>,’</a:t>
          </a:r>
          <a:r>
            <a:rPr lang="en-US" sz="2100" kern="1200"/>
            <a:t> ‘mutual support</a:t>
          </a:r>
          <a:r>
            <a:rPr lang="en-US" sz="2100" kern="1200">
              <a:latin typeface="Calibri"/>
            </a:rPr>
            <a:t>,’</a:t>
          </a:r>
          <a:r>
            <a:rPr lang="en-US" sz="2100" kern="1200"/>
            <a:t> </a:t>
          </a:r>
          <a:r>
            <a:rPr lang="en-US" sz="2100" kern="1200">
              <a:latin typeface="Calibri"/>
            </a:rPr>
            <a:t>and 'back-up behavior' </a:t>
          </a:r>
          <a:r>
            <a:rPr lang="en-US" sz="2100" kern="1200"/>
            <a:t>as key aspects of team-based care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Calibri"/>
            </a:rPr>
            <a:t>Identify opportunities for cross-training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/>
            <a:t>Revisit job descriptions and task responsibilities</a:t>
          </a:r>
        </a:p>
      </dsp:txBody>
      <dsp:txXfrm>
        <a:off x="3606323" y="952109"/>
        <a:ext cx="3163412" cy="33289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99699"/>
          <a:ext cx="3163412" cy="704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the challenge</a:t>
          </a:r>
        </a:p>
      </dsp:txBody>
      <dsp:txXfrm>
        <a:off x="33" y="99699"/>
        <a:ext cx="3163412" cy="704298"/>
      </dsp:txXfrm>
    </dsp:sp>
    <dsp:sp modelId="{797C0F46-A7EB-4DB8-B0EB-765522BB6508}">
      <dsp:nvSpPr>
        <dsp:cNvPr id="0" name=""/>
        <dsp:cNvSpPr/>
      </dsp:nvSpPr>
      <dsp:spPr>
        <a:xfrm>
          <a:off x="33" y="803998"/>
          <a:ext cx="3163412" cy="355957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Do staff see others doing this? Do others like them do this?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Are social norms encouraging or discouraging staff from doing this? </a:t>
          </a:r>
        </a:p>
      </dsp:txBody>
      <dsp:txXfrm>
        <a:off x="33" y="803998"/>
        <a:ext cx="3163412" cy="3559578"/>
      </dsp:txXfrm>
    </dsp:sp>
    <dsp:sp modelId="{4DAF78BD-F389-4270-8930-39C9A6E63F1A}">
      <dsp:nvSpPr>
        <dsp:cNvPr id="0" name=""/>
        <dsp:cNvSpPr/>
      </dsp:nvSpPr>
      <dsp:spPr>
        <a:xfrm>
          <a:off x="3606323" y="99699"/>
          <a:ext cx="3163412" cy="704298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Action to encourage behavior change</a:t>
          </a:r>
        </a:p>
      </dsp:txBody>
      <dsp:txXfrm>
        <a:off x="3606323" y="99699"/>
        <a:ext cx="3163412" cy="704298"/>
      </dsp:txXfrm>
    </dsp:sp>
    <dsp:sp modelId="{D8594F50-46B9-4CE2-A584-CD365F72FAC7}">
      <dsp:nvSpPr>
        <dsp:cNvPr id="0" name=""/>
        <dsp:cNvSpPr/>
      </dsp:nvSpPr>
      <dsp:spPr>
        <a:xfrm>
          <a:off x="3606323" y="803998"/>
          <a:ext cx="3163412" cy="3559578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Have </a:t>
          </a:r>
          <a:r>
            <a:rPr lang="en-US" sz="1900" kern="1200"/>
            <a:t>well-respected role models, champions </a:t>
          </a:r>
          <a:r>
            <a:rPr lang="en-US" sz="1900" kern="1200">
              <a:latin typeface="Calibri"/>
            </a:rPr>
            <a:t>share information in support of the desired behavior, against the undesired behavior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Show staff how their performance compares against others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Offer verbal/non-verbal rewards for effort and/or progress</a:t>
          </a:r>
        </a:p>
      </dsp:txBody>
      <dsp:txXfrm>
        <a:off x="3606323" y="803998"/>
        <a:ext cx="3163412" cy="35595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322173"/>
          <a:ext cx="3163412" cy="704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the challenge</a:t>
          </a:r>
        </a:p>
      </dsp:txBody>
      <dsp:txXfrm>
        <a:off x="33" y="322173"/>
        <a:ext cx="3163412" cy="704298"/>
      </dsp:txXfrm>
    </dsp:sp>
    <dsp:sp modelId="{797C0F46-A7EB-4DB8-B0EB-765522BB6508}">
      <dsp:nvSpPr>
        <dsp:cNvPr id="0" name=""/>
        <dsp:cNvSpPr/>
      </dsp:nvSpPr>
      <dsp:spPr>
        <a:xfrm>
          <a:off x="33" y="1026472"/>
          <a:ext cx="3163412" cy="3114631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Do staff feel like they need to do this?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Do staff understand the goal of this action?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What competing goals influence staff behavior?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What incentives exist to motivate staff to act?</a:t>
          </a:r>
        </a:p>
      </dsp:txBody>
      <dsp:txXfrm>
        <a:off x="33" y="1026472"/>
        <a:ext cx="3163412" cy="3114631"/>
      </dsp:txXfrm>
    </dsp:sp>
    <dsp:sp modelId="{4DAF78BD-F389-4270-8930-39C9A6E63F1A}">
      <dsp:nvSpPr>
        <dsp:cNvPr id="0" name=""/>
        <dsp:cNvSpPr/>
      </dsp:nvSpPr>
      <dsp:spPr>
        <a:xfrm>
          <a:off x="3606323" y="322173"/>
          <a:ext cx="3163412" cy="704298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Action to encourage behavior change</a:t>
          </a:r>
        </a:p>
      </dsp:txBody>
      <dsp:txXfrm>
        <a:off x="3606323" y="322173"/>
        <a:ext cx="3163412" cy="704298"/>
      </dsp:txXfrm>
    </dsp:sp>
    <dsp:sp modelId="{D8594F50-46B9-4CE2-A584-CD365F72FAC7}">
      <dsp:nvSpPr>
        <dsp:cNvPr id="0" name=""/>
        <dsp:cNvSpPr/>
      </dsp:nvSpPr>
      <dsp:spPr>
        <a:xfrm>
          <a:off x="3606323" y="1026472"/>
          <a:ext cx="3163412" cy="3114631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Ensure goals are clearly defined, explained, and understood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Identify areas where goals are in competition, in conflict with one another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Help staff with goal prioritization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Revisit how you recognize, reward new behavior</a:t>
          </a:r>
        </a:p>
      </dsp:txBody>
      <dsp:txXfrm>
        <a:off x="3606323" y="1026472"/>
        <a:ext cx="3163412" cy="31146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29D48-26B8-42E9-A802-41657BB01C6D}">
      <dsp:nvSpPr>
        <dsp:cNvPr id="0" name=""/>
        <dsp:cNvSpPr/>
      </dsp:nvSpPr>
      <dsp:spPr>
        <a:xfrm>
          <a:off x="33" y="106219"/>
          <a:ext cx="3163412" cy="70429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Understand the challenge</a:t>
          </a:r>
        </a:p>
      </dsp:txBody>
      <dsp:txXfrm>
        <a:off x="33" y="106219"/>
        <a:ext cx="3163412" cy="704298"/>
      </dsp:txXfrm>
    </dsp:sp>
    <dsp:sp modelId="{797C0F46-A7EB-4DB8-B0EB-765522BB6508}">
      <dsp:nvSpPr>
        <dsp:cNvPr id="0" name=""/>
        <dsp:cNvSpPr/>
      </dsp:nvSpPr>
      <dsp:spPr>
        <a:xfrm>
          <a:off x="33" y="810517"/>
          <a:ext cx="3163412" cy="3546539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What will happen if staff do this?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What are the perceived costs of doing this? What are the perceived costs of the consequences of doing this? 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Do the benefits outweigh the costs?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/>
            <a:t>What will staff feel like if they do, or don't do, this?</a:t>
          </a:r>
        </a:p>
      </dsp:txBody>
      <dsp:txXfrm>
        <a:off x="33" y="810517"/>
        <a:ext cx="3163412" cy="3546539"/>
      </dsp:txXfrm>
    </dsp:sp>
    <dsp:sp modelId="{4DAF78BD-F389-4270-8930-39C9A6E63F1A}">
      <dsp:nvSpPr>
        <dsp:cNvPr id="0" name=""/>
        <dsp:cNvSpPr/>
      </dsp:nvSpPr>
      <dsp:spPr>
        <a:xfrm>
          <a:off x="3606323" y="106219"/>
          <a:ext cx="3163412" cy="704298"/>
        </a:xfrm>
        <a:prstGeom prst="rect">
          <a:avLst/>
        </a:prstGeom>
        <a:solidFill>
          <a:schemeClr val="accent4">
            <a:hueOff val="-11026572"/>
            <a:satOff val="-69715"/>
            <a:lumOff val="46864"/>
            <a:alphaOff val="0"/>
          </a:schemeClr>
        </a:solidFill>
        <a:ln w="25400" cap="flat" cmpd="sng" algn="ctr">
          <a:solidFill>
            <a:schemeClr val="accent4">
              <a:hueOff val="-11026572"/>
              <a:satOff val="-69715"/>
              <a:lumOff val="46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Action to encourage behavior change</a:t>
          </a:r>
        </a:p>
      </dsp:txBody>
      <dsp:txXfrm>
        <a:off x="3606323" y="106219"/>
        <a:ext cx="3163412" cy="704298"/>
      </dsp:txXfrm>
    </dsp:sp>
    <dsp:sp modelId="{D8594F50-46B9-4CE2-A584-CD365F72FAC7}">
      <dsp:nvSpPr>
        <dsp:cNvPr id="0" name=""/>
        <dsp:cNvSpPr/>
      </dsp:nvSpPr>
      <dsp:spPr>
        <a:xfrm>
          <a:off x="3606323" y="810517"/>
          <a:ext cx="3163412" cy="3546539"/>
        </a:xfrm>
        <a:prstGeom prst="rect">
          <a:avLst/>
        </a:prstGeom>
        <a:solidFill>
          <a:schemeClr val="accent4">
            <a:tint val="40000"/>
            <a:alpha val="90000"/>
            <a:hueOff val="-11911978"/>
            <a:satOff val="17540"/>
            <a:lumOff val="7472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1911978"/>
              <a:satOff val="17540"/>
              <a:lumOff val="74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Understand staff perceptions of costs vs. benefits of the action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Understand staff perceptions of risk and the why behind them; educate accordingly to ensure perceptions of risk reflect reality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>
              <a:latin typeface="Calibri"/>
            </a:rPr>
            <a:t>Help staff draw connections between their actions and outcomes</a:t>
          </a:r>
          <a:endParaRPr lang="en-US" sz="1900" kern="1200"/>
        </a:p>
      </dsp:txBody>
      <dsp:txXfrm>
        <a:off x="3606323" y="810517"/>
        <a:ext cx="3163412" cy="3546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66E60-D3F8-4988-9407-EE3F62881A62}" type="datetimeFigureOut">
              <a:rPr lang="en-US" smtClean="0"/>
              <a:t>6/16/2021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4ECD-B79B-484B-960F-2035E48465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92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24ECD-B79B-484B-960F-2035E48465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5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6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437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cs typeface="Calibri"/>
            </a:endParaRPr>
          </a:p>
          <a:p>
            <a:endParaRPr lang="en-US" baseline="0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775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1220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45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0399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6DBB56-FF0B-4093-95FA-14939CDC5577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61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5105400"/>
            <a:ext cx="9144000" cy="20574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606225"/>
            <a:ext cx="7696200" cy="584775"/>
          </a:xfrm>
        </p:spPr>
        <p:txBody>
          <a:bodyPr>
            <a:normAutofit/>
          </a:bodyPr>
          <a:lstStyle>
            <a:lvl1pPr marL="0" indent="0" algn="ctr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subtitle 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2060"/>
                </a:solidFill>
              </a:rPr>
              <a:t>www.nebraskahospitals.org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81000"/>
            <a:ext cx="3450336" cy="11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98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0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33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015" y="16002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9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2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8229600" cy="1143000"/>
          </a:xfrm>
        </p:spPr>
        <p:txBody>
          <a:bodyPr/>
          <a:lstStyle>
            <a:lvl1pPr algn="l">
              <a:defRPr b="1">
                <a:solidFill>
                  <a:schemeClr val="tx1">
                    <a:lumMod val="90000"/>
                    <a:lumOff val="10000"/>
                  </a:schemeClr>
                </a:solidFill>
                <a:latin typeface="Trebuchet MS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0" name="Content Placeholder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" r="3175"/>
          <a:stretch/>
        </p:blipFill>
        <p:spPr>
          <a:xfrm rot="10800000" flipH="1">
            <a:off x="0" y="5257806"/>
            <a:ext cx="9144000" cy="160019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400800"/>
            <a:ext cx="762000" cy="354071"/>
          </a:xfrm>
          <a:prstGeom prst="rect">
            <a:avLst/>
          </a:prstGeom>
        </p:spPr>
      </p:pic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7848600" y="6581001"/>
            <a:ext cx="533400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D6B34BD-B5C4-4B3C-9E4D-D4D3D3B070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272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440" y="1216241"/>
            <a:ext cx="3695956" cy="4561805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2400" b="0" u="sng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4"/>
          </p:nvPr>
        </p:nvSpPr>
        <p:spPr>
          <a:xfrm>
            <a:off x="4989250" y="1216241"/>
            <a:ext cx="3626772" cy="4561805"/>
          </a:xfrm>
        </p:spPr>
        <p:txBody>
          <a:bodyPr anchor="t"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 b="0" u="sng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56439" y="5936345"/>
            <a:ext cx="129354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89EA3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latin typeface="Calibri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65667" y="5936345"/>
            <a:ext cx="461756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989EA3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latin typeface="Calibri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83234" y="5936345"/>
            <a:ext cx="1262187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989EA3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F1CAA2-7C6D-8F48-BAEE-2DAFD071A580}" type="slidenum">
              <a:rPr lang="en-US" smtClean="0"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686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EF35D-9A28-4667-B3F8-B717950D5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5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6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" y="1822253"/>
            <a:ext cx="8153400" cy="851297"/>
          </a:xfrm>
          <a:prstGeom prst="roundRect">
            <a:avLst/>
          </a:prstGeom>
          <a:solidFill>
            <a:srgbClr val="002060"/>
          </a:solidFill>
          <a:ln w="0"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Trebuchet MS" pitchFamily="34" charset="0"/>
              </a:rPr>
              <a:t>Leading Change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772400" cy="1175706"/>
          </a:xfrm>
        </p:spPr>
        <p:txBody>
          <a:bodyPr>
            <a:spAutoFit/>
          </a:bodyPr>
          <a:lstStyle/>
          <a:p>
            <a:r>
              <a:rPr lang="en-US" b="1" dirty="0"/>
              <a:t>Victoria Kennel, PhD</a:t>
            </a:r>
          </a:p>
          <a:p>
            <a:r>
              <a:rPr lang="en-US" b="1" dirty="0"/>
              <a:t>University of Nebraska Medical Center</a:t>
            </a:r>
          </a:p>
        </p:txBody>
      </p:sp>
    </p:spTree>
    <p:extLst>
      <p:ext uri="{BB962C8B-B14F-4D97-AF65-F5344CB8AC3E}">
        <p14:creationId xmlns:p14="http://schemas.microsoft.com/office/powerpoint/2010/main" val="2191114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707510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410257"/>
              <a:ext cx="1941095" cy="68928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"I know how to do it, and can do it, but I just don't feel confident in my ability to do it well in this situation."</a:t>
              </a:r>
              <a:endParaRPr lang="en-US" sz="1100" i="1">
                <a:cs typeface="Arial"/>
              </a:endParaRP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824453147"/>
              </p:ext>
            </p:extLst>
          </p:nvPr>
        </p:nvGraphicFramePr>
        <p:xfrm>
          <a:off x="1387642" y="2049817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/>
              <a:t>What do they believe about </a:t>
            </a:r>
            <a:br>
              <a:rPr lang="en-US" dirty="0"/>
            </a:br>
            <a:r>
              <a:rPr lang="en-US" dirty="0"/>
              <a:t>their capabilities?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3AB8362-87C4-417C-844F-438A7A62159C}"/>
              </a:ext>
            </a:extLst>
          </p:cNvPr>
          <p:cNvSpPr txBox="1"/>
          <p:nvPr/>
        </p:nvSpPr>
        <p:spPr>
          <a:xfrm>
            <a:off x="1752600" y="6563668"/>
            <a:ext cx="7147416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408095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8600" y="775470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410257"/>
              <a:ext cx="1941095" cy="68928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"This isn't my responsibility"</a:t>
              </a:r>
              <a:endParaRPr lang="en-US" sz="1100" i="1">
                <a:latin typeface="Arial"/>
              </a:endParaRP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or “This isn't my job"​</a:t>
              </a: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“[My profession] doesn't do this" 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986899050"/>
              </p:ext>
            </p:extLst>
          </p:nvPr>
        </p:nvGraphicFramePr>
        <p:xfrm>
          <a:off x="1387642" y="2049817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/>
              <a:t>What are their professional roles and identities?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686470E-2A02-4121-81D4-16CB6DC5DA08}"/>
              </a:ext>
            </a:extLst>
          </p:cNvPr>
          <p:cNvSpPr txBox="1"/>
          <p:nvPr/>
        </p:nvSpPr>
        <p:spPr>
          <a:xfrm>
            <a:off x="1676400" y="6563669"/>
            <a:ext cx="7223616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182850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99909" y="773581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410257"/>
              <a:ext cx="1941095" cy="68928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“Other staff members do (don't do) it this way."</a:t>
              </a: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"Provider X does (doesn't) do this, so neither do we."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593185690"/>
              </p:ext>
            </p:extLst>
          </p:nvPr>
        </p:nvGraphicFramePr>
        <p:xfrm>
          <a:off x="1387642" y="2049817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What do they see others do?</a:t>
            </a:r>
          </a:p>
        </p:txBody>
      </p:sp>
      <p:sp>
        <p:nvSpPr>
          <p:cNvPr id="823" name="TextBox 822">
            <a:extLst>
              <a:ext uri="{FF2B5EF4-FFF2-40B4-BE49-F238E27FC236}">
                <a16:creationId xmlns:a16="http://schemas.microsoft.com/office/drawing/2014/main" id="{B620574A-0441-4E17-89B3-6DA21D772F95}"/>
              </a:ext>
            </a:extLst>
          </p:cNvPr>
          <p:cNvSpPr txBox="1"/>
          <p:nvPr/>
        </p:nvSpPr>
        <p:spPr>
          <a:xfrm>
            <a:off x="1600200" y="6507125"/>
            <a:ext cx="7299816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>
                <a:latin typeface="Arial"/>
                <a:cs typeface="Arial"/>
              </a:rPr>
              <a:t>Michie et al., 2005; Tang et al., 2021</a:t>
            </a:r>
          </a:p>
        </p:txBody>
      </p:sp>
    </p:spTree>
    <p:extLst>
      <p:ext uri="{BB962C8B-B14F-4D97-AF65-F5344CB8AC3E}">
        <p14:creationId xmlns:p14="http://schemas.microsoft.com/office/powerpoint/2010/main" val="516734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04800" y="814210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289795"/>
              <a:ext cx="1941095" cy="84092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"I can't do this and this at the same time." </a:t>
              </a: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"I know this will keep the patient safe, but the patient will be really upset with me."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034545540"/>
              </p:ext>
            </p:extLst>
          </p:nvPr>
        </p:nvGraphicFramePr>
        <p:xfrm>
          <a:off x="1387642" y="2049817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/>
              <a:t>What are their goals and motivations?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6147876-2399-4A8A-B46E-C32C18793275}"/>
              </a:ext>
            </a:extLst>
          </p:cNvPr>
          <p:cNvSpPr txBox="1"/>
          <p:nvPr/>
        </p:nvSpPr>
        <p:spPr>
          <a:xfrm>
            <a:off x="637954" y="6563669"/>
            <a:ext cx="8262062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2782113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083281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468888" y="410257"/>
              <a:ext cx="2139567" cy="78578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000" i="1">
                  <a:latin typeface="Arial"/>
                  <a:cs typeface="Arial"/>
                </a:rPr>
                <a:t>“I've done this many times, nothing bad has happened." </a:t>
              </a:r>
            </a:p>
            <a:p>
              <a:pPr algn="ctr"/>
              <a:r>
                <a:rPr lang="en-US" sz="1000" i="1">
                  <a:latin typeface="Arial"/>
                  <a:cs typeface="Arial"/>
                </a:rPr>
                <a:t>"Is adding one more intervention really going to help reduce risk?</a:t>
              </a:r>
            </a:p>
            <a:p>
              <a:pPr algn="ctr"/>
              <a:endParaRPr lang="en-US" sz="1100" i="1">
                <a:latin typeface="Arial"/>
                <a:cs typeface="Arial"/>
              </a:endParaRP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94037271"/>
              </p:ext>
            </p:extLst>
          </p:nvPr>
        </p:nvGraphicFramePr>
        <p:xfrm>
          <a:off x="1750693" y="2100392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900" dirty="0"/>
              <a:t>What do they think will (or won’t) happen if they do (or don’t) act?</a:t>
            </a:r>
          </a:p>
        </p:txBody>
      </p:sp>
      <p:sp>
        <p:nvSpPr>
          <p:cNvPr id="1949" name="TextBox 1948">
            <a:extLst>
              <a:ext uri="{FF2B5EF4-FFF2-40B4-BE49-F238E27FC236}">
                <a16:creationId xmlns:a16="http://schemas.microsoft.com/office/drawing/2014/main" id="{86A835B4-DFAE-49D8-A919-C0566C4F4FC4}"/>
              </a:ext>
            </a:extLst>
          </p:cNvPr>
          <p:cNvSpPr txBox="1"/>
          <p:nvPr/>
        </p:nvSpPr>
        <p:spPr>
          <a:xfrm>
            <a:off x="637954" y="6563669"/>
            <a:ext cx="8262062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2321951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Small Group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68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Which of these challenges are most prominent in your facility? </a:t>
            </a:r>
          </a:p>
          <a:p>
            <a:r>
              <a:rPr lang="en-US" dirty="0">
                <a:cs typeface="Calibri"/>
              </a:rPr>
              <a:t>How might you adopt some of the proposed strategies to overcome these challenges? </a:t>
            </a:r>
          </a:p>
        </p:txBody>
      </p:sp>
    </p:spTree>
    <p:extLst>
      <p:ext uri="{BB962C8B-B14F-4D97-AF65-F5344CB8AC3E}">
        <p14:creationId xmlns:p14="http://schemas.microsoft.com/office/powerpoint/2010/main" val="3787853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Wrap-Up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A09AF3-197D-451D-8C7F-D4D7FB8A9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41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Prepare your approach for leading change in </a:t>
            </a:r>
            <a:r>
              <a:rPr lang="en-US">
                <a:solidFill>
                  <a:schemeClr val="bg1"/>
                </a:solidFill>
              </a:rPr>
              <a:t>your organization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5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change management?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8427096"/>
              </p:ext>
            </p:extLst>
          </p:nvPr>
        </p:nvGraphicFramePr>
        <p:xfrm>
          <a:off x="457200" y="187483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04800" y="1600200"/>
            <a:ext cx="8610600" cy="46482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16002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Working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349464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not easy…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874" y="1600200"/>
            <a:ext cx="3530251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496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change?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8861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What is the problem, and your need?</a:t>
            </a:r>
          </a:p>
          <a:p>
            <a:r>
              <a:rPr lang="en-US" sz="2800" dirty="0"/>
              <a:t>What is the desired change? </a:t>
            </a:r>
          </a:p>
          <a:p>
            <a:r>
              <a:rPr lang="en-US" sz="2800" dirty="0"/>
              <a:t>Does your change address the problem/need? </a:t>
            </a:r>
          </a:p>
          <a:p>
            <a:pPr lvl="1"/>
            <a:r>
              <a:rPr lang="en-US" sz="2400" dirty="0"/>
              <a:t>Are you truly ‘solving’ the problem?</a:t>
            </a:r>
          </a:p>
          <a:p>
            <a:r>
              <a:rPr lang="en-US" sz="2800" dirty="0"/>
              <a:t>What needs to change about the change itself to best fit the people and the environment?</a:t>
            </a:r>
          </a:p>
          <a:p>
            <a:r>
              <a:rPr lang="en-US" sz="2800" dirty="0"/>
              <a:t>What needs to change about the people and the environment to best fit the change? 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9291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ADKAR Change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3942979"/>
              </p:ext>
            </p:extLst>
          </p:nvPr>
        </p:nvGraphicFramePr>
        <p:xfrm>
          <a:off x="152400" y="1424781"/>
          <a:ext cx="8839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6430963"/>
            <a:ext cx="7162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Citation: Hiatt JM. ADKAR: A Model for Change in Business, Government, and Our Community. </a:t>
            </a:r>
            <a:r>
              <a:rPr lang="en-US" sz="1050" dirty="0" err="1"/>
              <a:t>Prosci</a:t>
            </a:r>
            <a:r>
              <a:rPr lang="en-US" sz="1050" dirty="0"/>
              <a:t> Research: Loveland, CO. 2006.</a:t>
            </a:r>
          </a:p>
        </p:txBody>
      </p:sp>
    </p:spTree>
    <p:extLst>
      <p:ext uri="{BB962C8B-B14F-4D97-AF65-F5344CB8AC3E}">
        <p14:creationId xmlns:p14="http://schemas.microsoft.com/office/powerpoint/2010/main" val="183004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Small Group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68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challenges do you experience leading change in your facility?</a:t>
            </a:r>
          </a:p>
          <a:p>
            <a:r>
              <a:rPr lang="en-US" dirty="0">
                <a:cs typeface="Calibri"/>
              </a:rPr>
              <a:t>How might you use aspects of the ADKAR change model to address these challenges?</a:t>
            </a:r>
          </a:p>
        </p:txBody>
      </p:sp>
    </p:spTree>
    <p:extLst>
      <p:ext uri="{BB962C8B-B14F-4D97-AF65-F5344CB8AC3E}">
        <p14:creationId xmlns:p14="http://schemas.microsoft.com/office/powerpoint/2010/main" val="235586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76200" y="224509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280920"/>
              <a:ext cx="1941095" cy="938719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"When did we learn about this?"</a:t>
              </a:r>
              <a:endParaRPr lang="en-US" sz="1100" i="1">
                <a:cs typeface="Arial" charset="0"/>
              </a:endParaRP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"I didn't know I was supposed to do this."</a:t>
              </a:r>
              <a:endParaRPr lang="en-US" sz="1100" i="1">
                <a:cs typeface="Arial" charset="0"/>
              </a:endParaRP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"Why are we doing this?"</a:t>
              </a: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376970170"/>
              </p:ext>
            </p:extLst>
          </p:nvPr>
        </p:nvGraphicFramePr>
        <p:xfrm>
          <a:off x="1384100" y="1903734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What do they know?</a:t>
            </a:r>
          </a:p>
        </p:txBody>
      </p:sp>
      <p:sp>
        <p:nvSpPr>
          <p:cNvPr id="314" name="TextBox 313">
            <a:extLst>
              <a:ext uri="{FF2B5EF4-FFF2-40B4-BE49-F238E27FC236}">
                <a16:creationId xmlns:a16="http://schemas.microsoft.com/office/drawing/2014/main" id="{B8536A7F-ECCB-4801-B1C9-3F74A5E9C29B}"/>
              </a:ext>
            </a:extLst>
          </p:cNvPr>
          <p:cNvSpPr txBox="1"/>
          <p:nvPr/>
        </p:nvSpPr>
        <p:spPr>
          <a:xfrm>
            <a:off x="1600200" y="6563669"/>
            <a:ext cx="7299816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4027548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81000" y="152400"/>
            <a:ext cx="3074319" cy="2498119"/>
            <a:chOff x="799849" y="108723"/>
            <a:chExt cx="2911795" cy="2237874"/>
          </a:xfrm>
        </p:grpSpPr>
        <p:pic>
          <p:nvPicPr>
            <p:cNvPr id="4" name="Picture 3" descr="25 &lt;strong&gt;thought bubble&lt;/strong&gt; | Sustainable Economies Law Center | Flickr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849" y="108723"/>
              <a:ext cx="2911795" cy="2237874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3F17A7C-F57A-4E62-8B81-ADB4A2AB0EAC}"/>
                </a:ext>
              </a:extLst>
            </p:cNvPr>
            <p:cNvSpPr txBox="1"/>
            <p:nvPr/>
          </p:nvSpPr>
          <p:spPr>
            <a:xfrm>
              <a:off x="1604210" y="280920"/>
              <a:ext cx="1941095" cy="84092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100" i="1">
                  <a:latin typeface="Arial"/>
                  <a:cs typeface="Arial"/>
                </a:rPr>
                <a:t>"I know I'm supposed to do this, but I don't know how."</a:t>
              </a:r>
              <a:endParaRPr lang="en-US" sz="1100" i="1">
                <a:cs typeface="Arial" charset="0"/>
              </a:endParaRPr>
            </a:p>
            <a:p>
              <a:pPr algn="ctr"/>
              <a:r>
                <a:rPr lang="en-US" sz="1100" i="1">
                  <a:latin typeface="Arial"/>
                  <a:cs typeface="Arial"/>
                </a:rPr>
                <a:t>"I can't do this the way we were told, so I did it another way."</a:t>
              </a:r>
              <a:endParaRPr lang="en-US" sz="1100" i="1">
                <a:cs typeface="Arial"/>
              </a:endParaRPr>
            </a:p>
          </p:txBody>
        </p:sp>
      </p:grp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6396DC6-365E-43B6-9DAE-E8D87EE084A6}"/>
              </a:ext>
            </a:extLst>
          </p:cNvPr>
          <p:cNvSpPr txBox="1">
            <a:spLocks/>
          </p:cNvSpPr>
          <p:nvPr/>
        </p:nvSpPr>
        <p:spPr>
          <a:xfrm>
            <a:off x="942514" y="2513799"/>
            <a:ext cx="4265851" cy="42105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457200" indent="-4572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lnSpc>
                <a:spcPct val="90000"/>
              </a:lnSpc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57685950"/>
              </p:ext>
            </p:extLst>
          </p:nvPr>
        </p:nvGraphicFramePr>
        <p:xfrm>
          <a:off x="1387642" y="2049817"/>
          <a:ext cx="6769769" cy="4463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9A288620-7E97-44CC-A80B-749D7BFB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/>
              <a:t>What can they do?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D38761A-FBBB-4A38-B51D-797C9882C4F6}"/>
              </a:ext>
            </a:extLst>
          </p:cNvPr>
          <p:cNvSpPr txBox="1"/>
          <p:nvPr/>
        </p:nvSpPr>
        <p:spPr>
          <a:xfrm>
            <a:off x="1676400" y="6563668"/>
            <a:ext cx="7223616" cy="2539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50" dirty="0">
                <a:latin typeface="Arial"/>
                <a:cs typeface="Arial"/>
              </a:rPr>
              <a:t>Michie et al. (2005)</a:t>
            </a:r>
          </a:p>
        </p:txBody>
      </p:sp>
    </p:spTree>
    <p:extLst>
      <p:ext uri="{BB962C8B-B14F-4D97-AF65-F5344CB8AC3E}">
        <p14:creationId xmlns:p14="http://schemas.microsoft.com/office/powerpoint/2010/main" val="1485258629"/>
      </p:ext>
    </p:extLst>
  </p:cSld>
  <p:clrMapOvr>
    <a:masterClrMapping/>
  </p:clrMapOvr>
</p:sld>
</file>

<file path=ppt/theme/theme1.xml><?xml version="1.0" encoding="utf-8"?>
<a:theme xmlns:a="http://schemas.openxmlformats.org/drawingml/2006/main" name="NHA PPT template- white NEW">
  <a:themeElements>
    <a:clrScheme name="Custom 12">
      <a:dk1>
        <a:srgbClr val="002060"/>
      </a:dk1>
      <a:lt1>
        <a:srgbClr val="FFFFFF"/>
      </a:lt1>
      <a:dk2>
        <a:srgbClr val="002060"/>
      </a:dk2>
      <a:lt2>
        <a:srgbClr val="002060"/>
      </a:lt2>
      <a:accent1>
        <a:srgbClr val="797B7E"/>
      </a:accent1>
      <a:accent2>
        <a:srgbClr val="F96A1B"/>
      </a:accent2>
      <a:accent3>
        <a:srgbClr val="F96A1B"/>
      </a:accent3>
      <a:accent4>
        <a:srgbClr val="002060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NHA PPT template- white NEW</Template>
  <TotalTime>432</TotalTime>
  <Words>1216</Words>
  <Application>Microsoft Office PowerPoint</Application>
  <PresentationFormat>On-screen Show (4:3)</PresentationFormat>
  <Paragraphs>136</Paragraphs>
  <Slides>16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NHA PPT template- white NEW</vt:lpstr>
      <vt:lpstr>PowerPoint Presentation</vt:lpstr>
      <vt:lpstr>Learning Objectives</vt:lpstr>
      <vt:lpstr>What is change management?</vt:lpstr>
      <vt:lpstr>This is not easy…</vt:lpstr>
      <vt:lpstr>What is the change? </vt:lpstr>
      <vt:lpstr>ADKAR Change Model</vt:lpstr>
      <vt:lpstr>Small Group Discussion</vt:lpstr>
      <vt:lpstr>What do they know?</vt:lpstr>
      <vt:lpstr>What can they do?</vt:lpstr>
      <vt:lpstr>What do they believe about  their capabilities?</vt:lpstr>
      <vt:lpstr>What are their professional roles and identities?</vt:lpstr>
      <vt:lpstr>What do they see others do?</vt:lpstr>
      <vt:lpstr>What are their goals and motivations?</vt:lpstr>
      <vt:lpstr>What do they think will (or won’t) happen if they do (or don’t) act?</vt:lpstr>
      <vt:lpstr>Small Group Discussion</vt:lpstr>
      <vt:lpstr>Wrap-Up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Larson</dc:creator>
  <cp:lastModifiedBy>Victoria</cp:lastModifiedBy>
  <cp:revision>61</cp:revision>
  <dcterms:created xsi:type="dcterms:W3CDTF">2013-01-22T21:49:12Z</dcterms:created>
  <dcterms:modified xsi:type="dcterms:W3CDTF">2021-06-16T21:41:51Z</dcterms:modified>
</cp:coreProperties>
</file>