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dhhs.ne.gov" TargetMode="External"/><Relationship Id="rId2" Type="http://schemas.openxmlformats.org/officeDocument/2006/relationships/hyperlink" Target="mailto:First.Last@nebraska.gov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Ind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66737"/>
            <a:ext cx="11552349" cy="573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bold subhead</a:t>
            </a:r>
          </a:p>
        </p:txBody>
      </p:sp>
      <p:sp>
        <p:nvSpPr>
          <p:cNvPr id="10" name="Bulleted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365098" y="2231152"/>
            <a:ext cx="11552349" cy="3902948"/>
          </a:xfrm>
          <a:prstGeom prst="rect">
            <a:avLst/>
          </a:prstGeom>
        </p:spPr>
        <p:txBody>
          <a:bodyPr/>
          <a:lstStyle>
            <a:lvl1pPr marL="914400" indent="-274320" algn="l">
              <a:buClr>
                <a:srgbClr val="BABF33"/>
              </a:buClr>
              <a:buFont typeface="Wingdings 3" panose="05040102010807070707" pitchFamily="18" charset="2"/>
              <a:buChar char="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</a:lstStyle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4" name="Title Page Rule Line"/>
          <p:cNvCxnSpPr/>
          <p:nvPr/>
        </p:nvCxnSpPr>
        <p:spPr>
          <a:xfrm>
            <a:off x="365097" y="92819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667735"/>
            <a:ext cx="11560739" cy="554181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3-column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Indent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lleted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365098" y="1512325"/>
            <a:ext cx="11552349" cy="4621775"/>
          </a:xfrm>
          <a:prstGeom prst="rect">
            <a:avLst/>
          </a:prstGeom>
        </p:spPr>
        <p:txBody>
          <a:bodyPr/>
          <a:lstStyle>
            <a:lvl1pPr marL="914400" indent="-274320" algn="l">
              <a:buClr>
                <a:srgbClr val="BABF33"/>
              </a:buClr>
              <a:buFont typeface="Wingdings 3" panose="05040102010807070707" pitchFamily="18" charset="2"/>
              <a:buChar char=""/>
              <a:tabLst>
                <a:tab pos="182880" algn="l"/>
              </a:tabLst>
              <a:defRPr sz="2800">
                <a:solidFill>
                  <a:schemeClr val="tx1"/>
                </a:solidFill>
              </a:defRPr>
            </a:lvl1pPr>
            <a:lvl2pPr defTabSz="1828800">
              <a:defRPr sz="2000"/>
            </a:lvl2pPr>
            <a:lvl4pPr marL="1371600" indent="-274320">
              <a:spcBef>
                <a:spcPts val="1000"/>
              </a:spcBef>
              <a:buClr>
                <a:srgbClr val="BABF33"/>
              </a:buClr>
              <a:defRPr/>
            </a:lvl4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930510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005850"/>
            <a:ext cx="11560739" cy="486552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2-column</a:t>
            </a:r>
          </a:p>
        </p:txBody>
      </p:sp>
    </p:spTree>
    <p:extLst>
      <p:ext uri="{BB962C8B-B14F-4D97-AF65-F5344CB8AC3E}">
        <p14:creationId xmlns:p14="http://schemas.microsoft.com/office/powerpoint/2010/main" val="21490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ller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8" y="1104782"/>
            <a:ext cx="4178022" cy="5029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043895" y="1104782"/>
            <a:ext cx="4808380" cy="38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732338" y="1104782"/>
            <a:ext cx="2130729" cy="1819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732338" y="3114565"/>
            <a:ext cx="2160587" cy="1809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3488" y="365126"/>
            <a:ext cx="11478084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94199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5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08702"/>
            <a:ext cx="3211513" cy="3969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81564" y="1808163"/>
            <a:ext cx="6872235" cy="39703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3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head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55761"/>
            <a:ext cx="10478729" cy="774839"/>
          </a:xfrm>
          <a:prstGeom prst="rect">
            <a:avLst/>
          </a:prstGeom>
          <a:noFill/>
        </p:spPr>
        <p:txBody>
          <a:bodyPr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rgbClr val="5690E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Department</a:t>
            </a:r>
          </a:p>
        </p:txBody>
      </p: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0666"/>
            <a:ext cx="10478729" cy="469563"/>
          </a:xfrm>
          <a:prstGeom prst="rect">
            <a:avLst/>
          </a:prstGeom>
          <a:solidFill>
            <a:srgbClr val="03608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marL="0" indent="0" algn="ctr">
              <a:buClr>
                <a:srgbClr val="0036C9"/>
              </a:buClr>
              <a:buFont typeface="Wingdings 3" panose="05040102010807070707" pitchFamily="18" charset="2"/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Contact Name</a:t>
            </a:r>
          </a:p>
        </p:txBody>
      </p:sp>
      <p:sp>
        <p:nvSpPr>
          <p:cNvPr id="13" name="Additonal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40085" y="4610335"/>
            <a:ext cx="10478729" cy="76596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/>
              <a:t>Click to add additional text</a:t>
            </a:r>
          </a:p>
        </p:txBody>
      </p:sp>
      <p:sp>
        <p:nvSpPr>
          <p:cNvPr id="14" name="Email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846764" y="3585624"/>
            <a:ext cx="10478729" cy="463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1600" b="0" kern="1200" baseline="0" dirty="0" smtClean="0">
                <a:solidFill>
                  <a:srgbClr val="036080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First.Last@nebraska.gov</a:t>
            </a:r>
            <a:endParaRPr lang="en-US" dirty="0"/>
          </a:p>
        </p:txBody>
      </p:sp>
      <p:sp>
        <p:nvSpPr>
          <p:cNvPr id="16" name="Website"/>
          <p:cNvSpPr txBox="1">
            <a:spLocks/>
          </p:cNvSpPr>
          <p:nvPr/>
        </p:nvSpPr>
        <p:spPr>
          <a:xfrm>
            <a:off x="5194998" y="5431323"/>
            <a:ext cx="1788606" cy="361538"/>
          </a:xfrm>
          <a:prstGeom prst="rect">
            <a:avLst/>
          </a:prstGeom>
          <a:noFill/>
          <a:ln>
            <a:solidFill>
              <a:srgbClr val="FFC843"/>
            </a:solidFill>
          </a:ln>
          <a:effectLst>
            <a:softEdge rad="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70" baseline="0" dirty="0">
                <a:solidFill>
                  <a:srgbClr val="036080"/>
                </a:solidFill>
                <a:latin typeface="+mj-lt"/>
                <a:cs typeface="Gisha" panose="020B0502040204020203" pitchFamily="34" charset="-79"/>
                <a:hlinkClick r:id="rId3"/>
              </a:rPr>
              <a:t>dhhs.ne.gov</a:t>
            </a:r>
            <a:endParaRPr lang="en-US" sz="1600" b="1" spc="70" baseline="0" dirty="0">
              <a:solidFill>
                <a:srgbClr val="036080"/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7" name="Faceboo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9" y="5360085"/>
            <a:ext cx="457200" cy="432776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2064425" y="5834088"/>
            <a:ext cx="76927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@NEDHHS</a:t>
            </a:r>
            <a:endParaRPr lang="en-US" sz="850" dirty="0"/>
          </a:p>
        </p:txBody>
      </p:sp>
      <p:pic>
        <p:nvPicPr>
          <p:cNvPr id="5" name="Twit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6" y="5360085"/>
            <a:ext cx="467498" cy="4327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907" y="5834088"/>
            <a:ext cx="76927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@NEDHHS</a:t>
            </a:r>
            <a:endParaRPr lang="en-US" sz="850" dirty="0"/>
          </a:p>
        </p:txBody>
      </p:sp>
      <p:pic>
        <p:nvPicPr>
          <p:cNvPr id="6" name="You Tub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25" y="5366159"/>
            <a:ext cx="457200" cy="4327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6618" y="5834088"/>
            <a:ext cx="1213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NebraskaDHHS</a:t>
            </a:r>
            <a:endParaRPr lang="en-US" sz="850" dirty="0"/>
          </a:p>
        </p:txBody>
      </p:sp>
      <p:sp>
        <p:nvSpPr>
          <p:cNvPr id="18" name="Email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846764" y="4049200"/>
            <a:ext cx="10478729" cy="5259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2400" b="0" kern="1200" baseline="0" dirty="0" smtClean="0">
                <a:solidFill>
                  <a:srgbClr val="7E99A9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5453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HHS Bulle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Rule Line"/>
          <p:cNvCxnSpPr/>
          <p:nvPr/>
        </p:nvCxnSpPr>
        <p:spPr>
          <a:xfrm>
            <a:off x="432862" y="1148586"/>
            <a:ext cx="1141871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ulleted Text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8" y="1415911"/>
            <a:ext cx="11552349" cy="5356348"/>
          </a:xfrm>
          <a:prstGeom prst="rect">
            <a:avLst/>
          </a:prstGeom>
        </p:spPr>
        <p:txBody>
          <a:bodyPr lIns="0" tIns="45720" rIns="91440"/>
          <a:lstStyle>
            <a:lvl1pPr marL="457200" indent="-274320" algn="l">
              <a:lnSpc>
                <a:spcPct val="150000"/>
              </a:lnSpc>
              <a:spcBef>
                <a:spcPts val="0"/>
              </a:spcBef>
              <a:buClr>
                <a:srgbClr val="0036C9"/>
              </a:buClr>
              <a:buFont typeface="Wingdings 3" panose="05040102010807070707" pitchFamily="18" charset="2"/>
              <a:buChar char="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bulleted text</a:t>
            </a:r>
          </a:p>
        </p:txBody>
      </p:sp>
    </p:spTree>
    <p:extLst>
      <p:ext uri="{BB962C8B-B14F-4D97-AF65-F5344CB8AC3E}">
        <p14:creationId xmlns:p14="http://schemas.microsoft.com/office/powerpoint/2010/main" val="30094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HHS 2-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409699"/>
            <a:ext cx="11552349" cy="5362559"/>
          </a:xfrm>
          <a:prstGeom prst="rect">
            <a:avLst/>
          </a:prstGeom>
        </p:spPr>
        <p:txBody>
          <a:bodyPr wrap="none" numCol="2" spcCol="4572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2-column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Rule Line"/>
          <p:cNvCxnSpPr/>
          <p:nvPr/>
        </p:nvCxnSpPr>
        <p:spPr>
          <a:xfrm>
            <a:off x="432862" y="1148586"/>
            <a:ext cx="1141871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B4A-12AA-4215-9A1B-67E1DDEDF67F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044-A949-4197-9C1B-AB9BAA81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4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B4A-12AA-4215-9A1B-67E1DDEDF67F}" type="datetimeFigureOut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044-A949-4197-9C1B-AB9BAA81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0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tle Page Rule Line"/>
          <p:cNvCxnSpPr/>
          <p:nvPr/>
        </p:nvCxnSpPr>
        <p:spPr>
          <a:xfrm>
            <a:off x="838200" y="2443431"/>
            <a:ext cx="105156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ster Title"/>
          <p:cNvSpPr>
            <a:spLocks noGrp="1"/>
          </p:cNvSpPr>
          <p:nvPr>
            <p:ph type="title" hasCustomPrompt="1"/>
          </p:nvPr>
        </p:nvSpPr>
        <p:spPr>
          <a:xfrm>
            <a:off x="838200" y="7010"/>
            <a:ext cx="105156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838200" y="2587767"/>
            <a:ext cx="105156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88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73487" y="1073568"/>
            <a:ext cx="11552349" cy="50605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" name="Title Page Rule Line"/>
          <p:cNvCxnSpPr/>
          <p:nvPr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2-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066736"/>
            <a:ext cx="11552349" cy="5067363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2-column text</a:t>
            </a:r>
          </a:p>
        </p:txBody>
      </p:sp>
      <p:cxnSp>
        <p:nvCxnSpPr>
          <p:cNvPr id="10" name="Title Page Rule Line"/>
          <p:cNvCxnSpPr/>
          <p:nvPr/>
        </p:nvCxnSpPr>
        <p:spPr>
          <a:xfrm>
            <a:off x="373487" y="92819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Bulle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Title Page Rule Line"/>
          <p:cNvCxnSpPr/>
          <p:nvPr/>
        </p:nvCxnSpPr>
        <p:spPr>
          <a:xfrm>
            <a:off x="373487" y="93146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Bulleted Text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8" y="1073276"/>
            <a:ext cx="11552349" cy="5060823"/>
          </a:xfrm>
          <a:prstGeom prst="rect">
            <a:avLst/>
          </a:prstGeom>
        </p:spPr>
        <p:txBody>
          <a:bodyPr lIns="0" tIns="45720" rIns="91440"/>
          <a:lstStyle>
            <a:lvl1pPr marL="457200" indent="-274320" algn="l">
              <a:lnSpc>
                <a:spcPct val="150000"/>
              </a:lnSpc>
              <a:spcBef>
                <a:spcPts val="0"/>
              </a:spcBef>
              <a:buClr>
                <a:srgbClr val="B9C8D3"/>
              </a:buClr>
              <a:buFont typeface="Wingdings 3" panose="05040102010807070707" pitchFamily="18" charset="2"/>
              <a:buChar char=""/>
              <a:defRPr lang="en-US" sz="20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bulleted text</a:t>
            </a:r>
          </a:p>
        </p:txBody>
      </p:sp>
    </p:spTree>
    <p:extLst>
      <p:ext uri="{BB962C8B-B14F-4D97-AF65-F5344CB8AC3E}">
        <p14:creationId xmlns:p14="http://schemas.microsoft.com/office/powerpoint/2010/main" val="36775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Subhead Layout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ted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8" y="1653828"/>
            <a:ext cx="11552349" cy="4480272"/>
          </a:xfrm>
          <a:prstGeom prst="rect">
            <a:avLst/>
          </a:prstGeom>
        </p:spPr>
        <p:txBody>
          <a:bodyPr>
            <a:normAutofit/>
          </a:bodyPr>
          <a:lstStyle>
            <a:lvl1pPr marL="525780" indent="-342900" algn="l">
              <a:buClr>
                <a:srgbClr val="0036C9"/>
              </a:buClr>
              <a:buFont typeface="Wingdings 3" panose="05040102010807070707" pitchFamily="18" charset="2"/>
              <a:buChar char=""/>
              <a:defRPr lang="en-US" sz="24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94199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80538"/>
            <a:ext cx="11552349" cy="55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bold subhead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" y="10049"/>
            <a:ext cx="12170664" cy="6839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89" y="4845428"/>
            <a:ext cx="2360315" cy="9714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52230" y="6055600"/>
            <a:ext cx="2885379" cy="276999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20" normalizeH="0" baseline="0" noProof="0" dirty="0">
                <a:ln>
                  <a:noFill/>
                </a:ln>
                <a:solidFill>
                  <a:srgbClr val="036080"/>
                </a:solidFill>
                <a:effectLst/>
                <a:uLnTx/>
                <a:uFillTx/>
                <a:latin typeface="Montserrat"/>
              </a:rPr>
              <a:t>Helping People Live Better Lives.</a:t>
            </a:r>
          </a:p>
        </p:txBody>
      </p:sp>
    </p:spTree>
    <p:extLst>
      <p:ext uri="{BB962C8B-B14F-4D97-AF65-F5344CB8AC3E}">
        <p14:creationId xmlns:p14="http://schemas.microsoft.com/office/powerpoint/2010/main" val="41122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96" y="5086067"/>
            <a:ext cx="1776908" cy="7313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1952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2230" y="6055600"/>
            <a:ext cx="2885379" cy="27699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i="1" spc="20" baseline="0" dirty="0">
                <a:solidFill>
                  <a:srgbClr val="036080"/>
                </a:solidFill>
              </a:rPr>
              <a:t>Helping People Live Better Lives.</a:t>
            </a:r>
          </a:p>
        </p:txBody>
      </p:sp>
    </p:spTree>
    <p:extLst>
      <p:ext uri="{BB962C8B-B14F-4D97-AF65-F5344CB8AC3E}">
        <p14:creationId xmlns:p14="http://schemas.microsoft.com/office/powerpoint/2010/main" val="32026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ln>
            <a:noFill/>
          </a:ln>
          <a:solidFill>
            <a:srgbClr val="036080"/>
          </a:solidFill>
          <a:latin typeface="Montserrat Semi Bold" panose="00000700000000000000" pitchFamily="50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200" kern="1200" baseline="0">
          <a:solidFill>
            <a:srgbClr val="BABF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dc.gov/nhsn/psc/uti/index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dc.gov/nhsn/forms/instr/57_114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dc.gov/nhsn/psc/uti/index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dc.gov/nhsn/psc/calculators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dc.gov/nhsn/hai-checklists/index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dc.gov/nhsn/pdfs/checklists/uti-checklist-508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NHSN New User Cohort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4, 2021</a:t>
            </a:r>
          </a:p>
        </p:txBody>
      </p:sp>
    </p:spTree>
    <p:extLst>
      <p:ext uri="{BB962C8B-B14F-4D97-AF65-F5344CB8AC3E}">
        <p14:creationId xmlns:p14="http://schemas.microsoft.com/office/powerpoint/2010/main" val="21580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https://www.cdc.gov/nhsn/psc/uti/index.html</a:t>
            </a:r>
            <a:br>
              <a:rPr lang="en-US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43561" y="1147084"/>
            <a:ext cx="6211888" cy="49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5"/>
            <a:r>
              <a:rPr lang="en-US" dirty="0">
                <a:hlinkClick r:id="rId2"/>
              </a:rPr>
              <a:t>https://www.cdc.gov/nhsn/forms/instr/57_114.pdf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Instructions for UTI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094" y="1401555"/>
            <a:ext cx="7147931" cy="44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 Form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1493838"/>
            <a:ext cx="10515600" cy="508158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https://www.cdc.gov/nhsn/psc/uti/index.html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7820" y="5652426"/>
            <a:ext cx="5882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7" y="2091820"/>
            <a:ext cx="9698425" cy="40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Calculators &amp; 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487" y="1134385"/>
            <a:ext cx="10515600" cy="50117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https://www.cdc.gov/nhsn/psc/calculators.html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88" y="1878001"/>
            <a:ext cx="8039797" cy="41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 CHECKLISTS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199" y="1128034"/>
            <a:ext cx="10515600" cy="501808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https://www.cdc.gov/nhsn/hai-checklists/index.html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67" y="1783072"/>
            <a:ext cx="10186987" cy="4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UTI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487" y="1036638"/>
            <a:ext cx="11131550" cy="51403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https://www.cdc.gov/nhsn/pdfs/checklists/uti-checklist-508.pdf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3" y="2043159"/>
            <a:ext cx="5156277" cy="4133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459" y="2043159"/>
            <a:ext cx="5314712" cy="42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D0603C1-FABC-48DB-AA7C-1917C0CCB04E}" vid="{CB3C255F-EE14-45A8-B3CD-EDFF1ED97F1A}"/>
    </a:ext>
  </a:extLst>
</a:theme>
</file>

<file path=ppt/theme/theme2.xml><?xml version="1.0" encoding="utf-8"?>
<a:theme xmlns:a="http://schemas.openxmlformats.org/drawingml/2006/main" name="Brand Theme Master">
  <a:themeElements>
    <a:clrScheme name="New Brand Colors">
      <a:dk1>
        <a:sysClr val="windowText" lastClr="000000"/>
      </a:dk1>
      <a:lt1>
        <a:sysClr val="window" lastClr="FFFFFF"/>
      </a:lt1>
      <a:dk2>
        <a:srgbClr val="036080"/>
      </a:dk2>
      <a:lt2>
        <a:srgbClr val="B9C8D3"/>
      </a:lt2>
      <a:accent1>
        <a:srgbClr val="BABF33"/>
      </a:accent1>
      <a:accent2>
        <a:srgbClr val="FFC843"/>
      </a:accent2>
      <a:accent3>
        <a:srgbClr val="B9C8D3"/>
      </a:accent3>
      <a:accent4>
        <a:srgbClr val="036080"/>
      </a:accent4>
      <a:accent5>
        <a:srgbClr val="FFC843"/>
      </a:accent5>
      <a:accent6>
        <a:srgbClr val="BABF33"/>
      </a:accent6>
      <a:hlink>
        <a:srgbClr val="036080"/>
      </a:hlink>
      <a:folHlink>
        <a:srgbClr val="BABF33"/>
      </a:folHlink>
    </a:clrScheme>
    <a:fontScheme name="Brand fonts">
      <a:majorFont>
        <a:latin typeface="Roboto Black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PPT TEMPLATE" id="{B6D2EE42-8E16-4743-BA5A-6A556B75F7D0}" vid="{7CE6E7F2-AB64-449A-AFF9-DE15E83D1F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</TotalTime>
  <Words>125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Montserrat</vt:lpstr>
      <vt:lpstr>Montserrat Semi Bold</vt:lpstr>
      <vt:lpstr>Arial</vt:lpstr>
      <vt:lpstr>Calibri</vt:lpstr>
      <vt:lpstr>Calibri Light</vt:lpstr>
      <vt:lpstr>Roboto</vt:lpstr>
      <vt:lpstr>Roboto Black</vt:lpstr>
      <vt:lpstr>Wingdings 3</vt:lpstr>
      <vt:lpstr>Theme1</vt:lpstr>
      <vt:lpstr>Brand Theme Master</vt:lpstr>
      <vt:lpstr>NHSN New User Cohort</vt:lpstr>
      <vt:lpstr>https://www.cdc.gov/nhsn/psc/uti/index.html </vt:lpstr>
      <vt:lpstr>Table of Instructions for UTI Events</vt:lpstr>
      <vt:lpstr>UTI Form</vt:lpstr>
      <vt:lpstr>Calculators &amp; Worksheets</vt:lpstr>
      <vt:lpstr>HAI CHECKLISTS</vt:lpstr>
      <vt:lpstr>Example of the UTI checklist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NHSN New User Cohort</dc:title>
  <dc:creator>Margaret Drake</dc:creator>
  <cp:lastModifiedBy>Microsoft Office User</cp:lastModifiedBy>
  <cp:revision>5</cp:revision>
  <dcterms:created xsi:type="dcterms:W3CDTF">2021-05-03T22:41:55Z</dcterms:created>
  <dcterms:modified xsi:type="dcterms:W3CDTF">2021-05-25T13:05:58Z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-1837420130</vt:i4>
  </property>
  <property fmtid="{D5CDD505-2E9C-101B-9397-08002B2CF9AE}" pid="3" name="_NewReviewCycle">
    <vt:lpwstr/>
  </property>
  <property fmtid="{D5CDD505-2E9C-101B-9397-08002B2CF9AE}" pid="4" name="_EmailSubject">
    <vt:lpwstr>power point today</vt:lpwstr>
  </property>
  <property fmtid="{D5CDD505-2E9C-101B-9397-08002B2CF9AE}" pid="5" name="_AuthorEmail">
    <vt:lpwstr>Margaret.Drake@nebraska.gov</vt:lpwstr>
  </property>
  <property fmtid="{D5CDD505-2E9C-101B-9397-08002B2CF9AE}" pid="6" name="_AuthorEmailDisplayName">
    <vt:lpwstr>Drake, Margaret</vt:lpwstr>
  </property>
</Properties>
</file>