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3" r:id="rId2"/>
    <p:sldId id="362" r:id="rId3"/>
    <p:sldId id="391" r:id="rId4"/>
    <p:sldId id="385" r:id="rId5"/>
    <p:sldId id="363" r:id="rId6"/>
    <p:sldId id="392" r:id="rId7"/>
  </p:sldIdLst>
  <p:sldSz cx="13004800" cy="9753600"/>
  <p:notesSz cx="9296400" cy="701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Black" panose="020B0604020202020204" pitchFamily="34" charset="0"/>
      <p:bold r:id="rId22"/>
      <p:boldItalic r:id="rId23"/>
    </p:embeddedFont>
    <p:embeddedFont>
      <p:font typeface="Source Sans Pro Semibold" panose="020B0604020202020204" pitchFamily="34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Options" id="{90773A5F-0CC6-436A-94A3-AB151F1D13AB}">
          <p14:sldIdLst>
            <p14:sldId id="283"/>
          </p14:sldIdLst>
        </p14:section>
        <p14:section name="Content" id="{4FF872D3-5FC7-4807-B956-6C55A33F599E}">
          <p14:sldIdLst>
            <p14:sldId id="362"/>
            <p14:sldId id="391"/>
            <p14:sldId id="385"/>
            <p14:sldId id="363"/>
            <p14:sldId id="392"/>
          </p14:sldIdLst>
        </p14:section>
        <p14:section name="Image" id="{32518290-83CA-47ED-91D4-1D7AEC99C3A4}">
          <p14:sldIdLst/>
        </p14:section>
        <p14:section name="Graph" id="{6C691718-A13D-4166-8193-620F5CB97286}">
          <p14:sldIdLst/>
        </p14:section>
        <p14:section name="Fonts and colors" id="{2D213745-A48E-4203-AABF-22DA8125001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237"/>
    <a:srgbClr val="3D6D46"/>
    <a:srgbClr val="478F7C"/>
    <a:srgbClr val="395E2E"/>
    <a:srgbClr val="56C3CD"/>
    <a:srgbClr val="395D2D"/>
    <a:srgbClr val="437F63"/>
    <a:srgbClr val="4CA096"/>
    <a:srgbClr val="395D2E"/>
    <a:srgbClr val="56C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82256" autoAdjust="0"/>
  </p:normalViewPr>
  <p:slideViewPr>
    <p:cSldViewPr>
      <p:cViewPr varScale="1">
        <p:scale>
          <a:sx n="66" d="100"/>
          <a:sy n="66" d="100"/>
        </p:scale>
        <p:origin x="2106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581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13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C0098D-6FCE-4F36-942F-8BB8A2338E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591" cy="351433"/>
          </a:xfrm>
          <a:prstGeom prst="rect">
            <a:avLst/>
          </a:prstGeom>
        </p:spPr>
        <p:txBody>
          <a:bodyPr vert="horz" lIns="65517" tIns="32758" rIns="65517" bIns="32758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D4151-A595-43F1-A119-1A5CB942E0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540" y="0"/>
            <a:ext cx="4028591" cy="351433"/>
          </a:xfrm>
          <a:prstGeom prst="rect">
            <a:avLst/>
          </a:prstGeom>
        </p:spPr>
        <p:txBody>
          <a:bodyPr vert="horz" lIns="65517" tIns="32758" rIns="65517" bIns="32758" rtlCol="0"/>
          <a:lstStyle>
            <a:lvl1pPr algn="r">
              <a:defRPr sz="900"/>
            </a:lvl1pPr>
          </a:lstStyle>
          <a:p>
            <a:fld id="{1F80CDBF-0AC4-4CCA-8805-694C8CB4082A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461E0-FA12-4657-B042-11C7D246C1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58967"/>
            <a:ext cx="4028591" cy="351433"/>
          </a:xfrm>
          <a:prstGeom prst="rect">
            <a:avLst/>
          </a:prstGeom>
        </p:spPr>
        <p:txBody>
          <a:bodyPr vert="horz" lIns="65517" tIns="32758" rIns="65517" bIns="32758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AEC4D-6231-4C3F-96E6-BAF4CE7B4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540" y="6658967"/>
            <a:ext cx="4028591" cy="351433"/>
          </a:xfrm>
          <a:prstGeom prst="rect">
            <a:avLst/>
          </a:prstGeom>
        </p:spPr>
        <p:txBody>
          <a:bodyPr vert="horz" lIns="65517" tIns="32758" rIns="65517" bIns="32758" rtlCol="0" anchor="b"/>
          <a:lstStyle>
            <a:lvl1pPr algn="r">
              <a:defRPr sz="900"/>
            </a:lvl1pPr>
          </a:lstStyle>
          <a:p>
            <a:fld id="{2EAE208A-8B37-4C35-9D7C-BC574F8CF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29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0FBB5-D773-43AF-BC32-DCF26197B2C5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CA8DB-5530-45A4-A64D-E1DEFD12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90F9-54D4-4C49-A59E-E71BE5905B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19C986-BE32-4921-8543-C77145791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3000739" cy="9753600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0DBE6F6E-CFF6-4C45-876A-6F156CCD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86" y="3719285"/>
            <a:ext cx="10568314" cy="1415772"/>
          </a:xfrm>
          <a:prstGeom prst="rect">
            <a:avLst/>
          </a:prstGeom>
        </p:spPr>
        <p:txBody>
          <a:bodyPr anchor="b"/>
          <a:lstStyle>
            <a:lvl1pPr>
              <a:defRPr sz="9200">
                <a:solidFill>
                  <a:srgbClr val="4D4D4D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92EF2C8-27D2-461B-8397-F329692AC1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301" y="5072916"/>
            <a:ext cx="10285086" cy="67710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4D4D4D"/>
                </a:solidFill>
              </a:defRPr>
            </a:lvl1pPr>
            <a:lvl2pPr>
              <a:defRPr sz="4400">
                <a:solidFill>
                  <a:srgbClr val="4D4D4D"/>
                </a:solidFill>
              </a:defRPr>
            </a:lvl2pPr>
            <a:lvl3pPr>
              <a:defRPr sz="4400">
                <a:solidFill>
                  <a:srgbClr val="4D4D4D"/>
                </a:solidFill>
              </a:defRPr>
            </a:lvl3pPr>
            <a:lvl4pPr>
              <a:defRPr sz="4400">
                <a:solidFill>
                  <a:srgbClr val="4D4D4D"/>
                </a:solidFill>
              </a:defRPr>
            </a:lvl4pPr>
            <a:lvl5pPr>
              <a:defRPr sz="44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29754AD4-332E-4F13-978B-52A64322D8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372EC68-9CE2-47CD-BC18-C6CA91102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DD5A66-CC4E-48D2-8E33-0A3A5143B6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26140506-24C2-4EA9-91AC-010F1A7A2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099" y="5109672"/>
            <a:ext cx="3441701" cy="330200"/>
          </a:xfrm>
          <a:prstGeom prst="rect">
            <a:avLst/>
          </a:prstGeom>
        </p:spPr>
        <p:txBody>
          <a:bodyPr anchor="b"/>
          <a:lstStyle>
            <a:lvl1pPr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9E8DE69E-0285-44EE-B0C0-6AAE08C3B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7099" y="5441169"/>
            <a:ext cx="3441701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29DA989-FCC3-4A36-85B0-555DCD045D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99" y="2438399"/>
            <a:ext cx="6489701" cy="5410201"/>
          </a:xfrm>
          <a:prstGeom prst="rect">
            <a:avLst/>
          </a:prstGeom>
        </p:spPr>
        <p:txBody>
          <a:bodyPr numCol="2" spcCol="324000"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3393E7D-245B-47D5-9C3B-E279362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85574"/>
            <a:ext cx="5750031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FCBB667-27E5-434F-B3A7-4C6F237AA0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1185" y="2438400"/>
            <a:ext cx="3447616" cy="243452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4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372EC68-9CE2-47CD-BC18-C6CA91102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DD5A66-CC4E-48D2-8E33-0A3A5143B6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26140506-24C2-4EA9-91AC-010F1A7A2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2765414"/>
            <a:ext cx="5257800" cy="495946"/>
          </a:xfrm>
          <a:prstGeom prst="rect">
            <a:avLst/>
          </a:prstGeom>
        </p:spPr>
        <p:txBody>
          <a:bodyPr anchor="t"/>
          <a:lstStyle>
            <a:lvl1pPr algn="l"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29DA989-FCC3-4A36-85B0-555DCD045D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7100" y="3276600"/>
            <a:ext cx="5257800" cy="4440452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3393E7D-245B-47D5-9C3B-E279362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85574"/>
            <a:ext cx="5750031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567B6A7D-499C-410B-89BB-844135D27FED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819900" y="2514600"/>
            <a:ext cx="5750031" cy="520223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372EC68-9CE2-47CD-BC18-C6CA91102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DD5A66-CC4E-48D2-8E33-0A3A5143B6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26140506-24C2-4EA9-91AC-010F1A7A2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6209654"/>
            <a:ext cx="5257800" cy="495946"/>
          </a:xfrm>
          <a:prstGeom prst="rect">
            <a:avLst/>
          </a:prstGeom>
        </p:spPr>
        <p:txBody>
          <a:bodyPr anchor="t"/>
          <a:lstStyle>
            <a:lvl1pPr algn="l"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29DA989-FCC3-4A36-85B0-555DCD045D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7100" y="6705600"/>
            <a:ext cx="5257800" cy="990600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3393E7D-245B-47D5-9C3B-E279362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85574"/>
            <a:ext cx="5750031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7F835A8A-AC13-4C87-BEE9-8514C9289D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7100" y="4030125"/>
            <a:ext cx="5257800" cy="495946"/>
          </a:xfrm>
          <a:prstGeom prst="rect">
            <a:avLst/>
          </a:prstGeom>
        </p:spPr>
        <p:txBody>
          <a:bodyPr anchor="t"/>
          <a:lstStyle>
            <a:lvl1pPr algn="l"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D5DC5A86-D45E-4F32-AA27-EC6C1E2FB2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7100" y="4526071"/>
            <a:ext cx="5257800" cy="990600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9529A877-186C-4FC8-BA78-99FC781142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19902" y="6209654"/>
            <a:ext cx="5257800" cy="495946"/>
          </a:xfrm>
          <a:prstGeom prst="rect">
            <a:avLst/>
          </a:prstGeom>
        </p:spPr>
        <p:txBody>
          <a:bodyPr anchor="t"/>
          <a:lstStyle>
            <a:lvl1pPr algn="l"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F525600A-4702-4751-A1CE-BC17B7433A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9902" y="6705600"/>
            <a:ext cx="5257800" cy="990600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2C58B0F4-6930-4848-BD47-2E01E27D56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9902" y="4030125"/>
            <a:ext cx="5257800" cy="495946"/>
          </a:xfrm>
          <a:prstGeom prst="rect">
            <a:avLst/>
          </a:prstGeom>
        </p:spPr>
        <p:txBody>
          <a:bodyPr anchor="t"/>
          <a:lstStyle>
            <a:lvl1pPr algn="l"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A3194EC0-1EF7-4E17-9F41-4CE39B8D81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9902" y="4526071"/>
            <a:ext cx="5257800" cy="990600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F29ACC96-A1DC-48C8-AF83-5C971C3BAE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7100" y="2346542"/>
            <a:ext cx="11150602" cy="990600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75437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372EC68-9CE2-47CD-BC18-C6CA91102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DD5A66-CC4E-48D2-8E33-0A3A5143B6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26140506-24C2-4EA9-91AC-010F1A7A2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281" y="2675301"/>
            <a:ext cx="5266499" cy="762000"/>
          </a:xfrm>
          <a:prstGeom prst="rect">
            <a:avLst/>
          </a:prstGeom>
        </p:spPr>
        <p:txBody>
          <a:bodyPr anchor="ctr"/>
          <a:lstStyle>
            <a:lvl1pPr algn="l">
              <a:defRPr sz="2150" spc="300">
                <a:solidFill>
                  <a:schemeClr val="bg1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29DA989-FCC3-4A36-85B0-555DCD045D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980" y="3437301"/>
            <a:ext cx="5257800" cy="343546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chemeClr val="bg1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3393E7D-245B-47D5-9C3B-E279362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85574"/>
            <a:ext cx="5750031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FCBB667-27E5-434F-B3A7-4C6F237AA0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3569" y="2514600"/>
            <a:ext cx="5750031" cy="5202452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356F44D9-9022-465C-86AC-525BCA87B0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7281" y="4508390"/>
            <a:ext cx="5266499" cy="762000"/>
          </a:xfrm>
          <a:prstGeom prst="rect">
            <a:avLst/>
          </a:prstGeom>
        </p:spPr>
        <p:txBody>
          <a:bodyPr anchor="ctr"/>
          <a:lstStyle>
            <a:lvl1pPr algn="l">
              <a:defRPr sz="2150" spc="300">
                <a:solidFill>
                  <a:schemeClr val="bg1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A917ED93-363E-4B69-8BCB-E9702AA2E0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55980" y="5270390"/>
            <a:ext cx="5257800" cy="343546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chemeClr val="bg1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118EE0E3-AFE6-4841-912C-82B0C1738B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7281" y="6426779"/>
            <a:ext cx="5266499" cy="762000"/>
          </a:xfrm>
          <a:prstGeom prst="rect">
            <a:avLst/>
          </a:prstGeom>
        </p:spPr>
        <p:txBody>
          <a:bodyPr anchor="ctr"/>
          <a:lstStyle>
            <a:lvl1pPr algn="l">
              <a:defRPr sz="2150" spc="300">
                <a:solidFill>
                  <a:schemeClr val="bg1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A78BD081-9294-415C-9870-8F0254EF72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5980" y="7188779"/>
            <a:ext cx="5257800" cy="343546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chemeClr val="bg1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224872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4EFBF98-C041-478E-9497-781AE0A5FF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B3F998F-B52B-403E-B075-3F6EA5254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48D5294-371C-4A99-AE87-28549D3EB6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7100" y="2438400"/>
            <a:ext cx="11214100" cy="24384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27BF7812-9D54-4D1A-A443-F28C7C4E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85574"/>
            <a:ext cx="5750031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E3DAEE37-5C8E-4F70-B72C-FF948C8784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5181600"/>
            <a:ext cx="5257800" cy="495946"/>
          </a:xfrm>
          <a:prstGeom prst="rect">
            <a:avLst/>
          </a:prstGeom>
        </p:spPr>
        <p:txBody>
          <a:bodyPr anchor="t"/>
          <a:lstStyle>
            <a:lvl1pPr algn="l"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7C0B348F-7983-4A4D-9EB1-DADFDEC8A7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7100" y="5677546"/>
            <a:ext cx="5257800" cy="2171054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8427B5E8-C886-411F-A580-913DC2AD3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400" y="5181600"/>
            <a:ext cx="5257800" cy="495946"/>
          </a:xfrm>
          <a:prstGeom prst="rect">
            <a:avLst/>
          </a:prstGeom>
        </p:spPr>
        <p:txBody>
          <a:bodyPr anchor="t"/>
          <a:lstStyle>
            <a:lvl1pPr algn="l">
              <a:defRPr sz="2150" spc="300">
                <a:solidFill>
                  <a:srgbClr val="395E2E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A3ED04EF-8262-436E-96A2-D3FD82557D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83400" y="5677546"/>
            <a:ext cx="5257800" cy="2171054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239024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17016208-23A0-4072-A066-8AFC515F6589}"/>
              </a:ext>
            </a:extLst>
          </p:cNvPr>
          <p:cNvSpPr/>
          <p:nvPr userDrawn="1"/>
        </p:nvSpPr>
        <p:spPr>
          <a:xfrm>
            <a:off x="1" y="-1"/>
            <a:ext cx="13004799" cy="2359559"/>
          </a:xfrm>
          <a:prstGeom prst="rect">
            <a:avLst/>
          </a:prstGeom>
          <a:gradFill>
            <a:gsLst>
              <a:gs pos="0">
                <a:srgbClr val="56C3CD"/>
              </a:gs>
              <a:gs pos="100000">
                <a:srgbClr val="395D2D"/>
              </a:gs>
            </a:gsLst>
            <a:lin ang="21594000" scaled="0"/>
          </a:gradFill>
        </p:spPr>
        <p:txBody>
          <a:bodyPr wrap="square" lIns="0" tIns="0" rIns="0" bIns="0" rtlCol="0"/>
          <a:lstStyle/>
          <a:p>
            <a:endParaRPr sz="529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4EFBF98-C041-478E-9497-781AE0A5FF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B3F998F-B52B-403E-B075-3F6EA5254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7" name="Title 15">
            <a:extLst>
              <a:ext uri="{FF2B5EF4-FFF2-40B4-BE49-F238E27FC236}">
                <a16:creationId xmlns:a16="http://schemas.microsoft.com/office/drawing/2014/main" id="{27BF7812-9D54-4D1A-A443-F28C7C4E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15" y="585574"/>
            <a:ext cx="10886970" cy="1450974"/>
          </a:xfrm>
          <a:prstGeom prst="rect">
            <a:avLst/>
          </a:prstGeom>
        </p:spPr>
        <p:txBody>
          <a:bodyPr anchor="ctr"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22076816-9F7B-4BA3-B9EC-ABD478AE72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0678" y="3352800"/>
            <a:ext cx="9400571" cy="3719250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241646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D25CFC-1310-4134-B619-4B6749A93D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3"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372EC68-9CE2-47CD-BC18-C6CA911029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DD5A66-CC4E-48D2-8E33-0A3A5143B6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3393E7D-245B-47D5-9C3B-E279362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85574"/>
            <a:ext cx="5750031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351AECC0-02A8-43A3-9418-57BE648D29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2765414"/>
            <a:ext cx="5257800" cy="495946"/>
          </a:xfrm>
          <a:prstGeom prst="rect">
            <a:avLst/>
          </a:prstGeom>
        </p:spPr>
        <p:txBody>
          <a:bodyPr anchor="t"/>
          <a:lstStyle>
            <a:lvl1pPr algn="l"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0D8E0532-F079-4BDB-8F91-C9699B6192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7100" y="3276600"/>
            <a:ext cx="5257800" cy="4440452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291496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D25CFC-1310-4134-B619-4B6749A93D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3"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372EC68-9CE2-47CD-BC18-C6CA911029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DD5A66-CC4E-48D2-8E33-0A3A5143B6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29DA989-FCC3-4A36-85B0-555DCD045D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7100" y="2209800"/>
            <a:ext cx="5750030" cy="5507252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3393E7D-245B-47D5-9C3B-E279362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85574"/>
            <a:ext cx="5750031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407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AEBF45-E2F2-4B7F-8176-0AEC1DDF5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8" r="24996"/>
          <a:stretch/>
        </p:blipFill>
        <p:spPr>
          <a:xfrm flipH="1">
            <a:off x="-1" y="-362"/>
            <a:ext cx="3133799" cy="975396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372EC68-9CE2-47CD-BC18-C6CA911029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DD5A66-CC4E-48D2-8E33-0A3A5143B6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29DA989-FCC3-4A36-85B0-555DCD045D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7100" y="2209800"/>
            <a:ext cx="5750030" cy="5507252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3393E7D-245B-47D5-9C3B-E279362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85574"/>
            <a:ext cx="5750031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547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8E33F2-1311-4ABC-9E25-66C9D261D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9"/>
          <a:stretch/>
        </p:blipFill>
        <p:spPr>
          <a:xfrm flipH="1">
            <a:off x="1014" y="0"/>
            <a:ext cx="13003786" cy="9753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372EC68-9CE2-47CD-BC18-C6CA911029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DD5A66-CC4E-48D2-8E33-0A3A5143B6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29DA989-FCC3-4A36-85B0-555DCD045D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8217" y="2209800"/>
            <a:ext cx="5750030" cy="550725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6C3CD"/>
              </a:buClr>
              <a:buFont typeface="+mj-lt"/>
              <a:buAutoNum type="arabicPeriod"/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3393E7D-245B-47D5-9C3B-E279362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217" y="585574"/>
            <a:ext cx="5750031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67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47E8BD-FCF2-4D33-B957-7ADE03023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3000739" cy="9753600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0DBE6F6E-CFF6-4C45-876A-6F156CCD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242" y="4267200"/>
            <a:ext cx="10568314" cy="1415772"/>
          </a:xfrm>
          <a:prstGeom prst="rect">
            <a:avLst/>
          </a:prstGeom>
        </p:spPr>
        <p:txBody>
          <a:bodyPr anchor="b"/>
          <a:lstStyle>
            <a:lvl1pPr algn="ctr">
              <a:defRPr sz="9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92EF2C8-27D2-461B-8397-F329692AC1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9856" y="5620831"/>
            <a:ext cx="10285086" cy="677108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56C3CD"/>
                </a:solidFill>
              </a:defRPr>
            </a:lvl1pPr>
            <a:lvl2pPr>
              <a:defRPr sz="4400">
                <a:solidFill>
                  <a:srgbClr val="4D4D4D"/>
                </a:solidFill>
              </a:defRPr>
            </a:lvl2pPr>
            <a:lvl3pPr>
              <a:defRPr sz="4400">
                <a:solidFill>
                  <a:srgbClr val="4D4D4D"/>
                </a:solidFill>
              </a:defRPr>
            </a:lvl3pPr>
            <a:lvl4pPr>
              <a:defRPr sz="4400">
                <a:solidFill>
                  <a:srgbClr val="4D4D4D"/>
                </a:solidFill>
              </a:defRPr>
            </a:lvl4pPr>
            <a:lvl5pPr>
              <a:defRPr sz="44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0F8C39-3C14-4024-BDAB-03A29AD4DC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62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AEBF45-E2F2-4B7F-8176-0AEC1DDF5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8" r="24996"/>
          <a:stretch/>
        </p:blipFill>
        <p:spPr>
          <a:xfrm>
            <a:off x="9865921" y="-362"/>
            <a:ext cx="3133799" cy="975396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372EC68-9CE2-47CD-BC18-C6CA911029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DD5A66-CC4E-48D2-8E33-0A3A5143B6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29DA989-FCC3-4A36-85B0-555DCD045D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7100" y="2209800"/>
            <a:ext cx="5750030" cy="5507252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3393E7D-245B-47D5-9C3B-E279362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85574"/>
            <a:ext cx="5750031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78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372EC68-9CE2-47CD-BC18-C6CA91102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DD5A66-CC4E-48D2-8E33-0A3A5143B6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3393E7D-245B-47D5-9C3B-E279362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008" y="585574"/>
            <a:ext cx="7960784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372E5BD-FA72-4A2B-B717-154422DAEC5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16000" y="2514600"/>
            <a:ext cx="10972800" cy="54102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92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>
            <a:extLst>
              <a:ext uri="{FF2B5EF4-FFF2-40B4-BE49-F238E27FC236}">
                <a16:creationId xmlns:a16="http://schemas.microsoft.com/office/drawing/2014/main" id="{27BF7812-9D54-4D1A-A443-F28C7C4E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15" y="2320167"/>
            <a:ext cx="10886970" cy="1450974"/>
          </a:xfrm>
          <a:prstGeom prst="rect">
            <a:avLst/>
          </a:prstGeom>
        </p:spPr>
        <p:txBody>
          <a:bodyPr anchor="ctr"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22076816-9F7B-4BA3-B9EC-ABD478AE72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0678" y="3678904"/>
            <a:ext cx="9400571" cy="3719250"/>
          </a:xfrm>
          <a:prstGeom prst="rect">
            <a:avLst/>
          </a:prstGeom>
        </p:spPr>
        <p:txBody>
          <a:bodyPr/>
          <a:lstStyle>
            <a:lvl1pPr algn="l"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A551B4C-1CC5-4C9D-9A93-51EC59545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3190B3D-EB31-40D8-9810-35A9D59194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5">
            <a:extLst>
              <a:ext uri="{FF2B5EF4-FFF2-40B4-BE49-F238E27FC236}">
                <a16:creationId xmlns:a16="http://schemas.microsoft.com/office/drawing/2014/main" id="{D6C93FCC-9898-4B8F-AA57-9EE2C1E9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69" y="3930192"/>
            <a:ext cx="5292832" cy="1450974"/>
          </a:xfrm>
          <a:prstGeom prst="rect">
            <a:avLst/>
          </a:prstGeom>
        </p:spPr>
        <p:txBody>
          <a:bodyPr anchor="ctr"/>
          <a:lstStyle>
            <a:lvl1pPr algn="ctr"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B3920E7-29D4-4853-A321-14DDF1D1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296" y="2819400"/>
            <a:ext cx="5330825" cy="3976112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4D4D4D"/>
                </a:solidFill>
              </a:defRPr>
            </a:lvl1pPr>
            <a:lvl2pPr>
              <a:defRPr sz="1650">
                <a:solidFill>
                  <a:srgbClr val="4D4D4D"/>
                </a:solidFill>
              </a:defRPr>
            </a:lvl2pPr>
            <a:lvl3pPr>
              <a:defRPr sz="1650">
                <a:solidFill>
                  <a:srgbClr val="4D4D4D"/>
                </a:solidFill>
              </a:defRPr>
            </a:lvl3pPr>
            <a:lvl4pPr>
              <a:defRPr sz="1650">
                <a:solidFill>
                  <a:srgbClr val="4D4D4D"/>
                </a:solidFill>
              </a:defRPr>
            </a:lvl4pPr>
            <a:lvl5pPr>
              <a:defRPr sz="165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AEEFF11-7636-40A3-AA09-2BA768D90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F6B0F39-1E4D-48A0-AB5E-E5A1D22183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3A5D4C3-64C7-4F32-84C5-A9DA20DC4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3000739" cy="9753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4EFBF98-C041-478E-9497-781AE0A5FF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B3F998F-B52B-403E-B075-3F6EA52540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46A76D65-DBA8-43BD-919E-EA7071061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" y="5181600"/>
            <a:ext cx="10185399" cy="3048000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4D4D4D"/>
                </a:solidFill>
              </a:defRPr>
            </a:lvl1pPr>
            <a:lvl2pPr>
              <a:defRPr sz="1650">
                <a:solidFill>
                  <a:srgbClr val="4D4D4D"/>
                </a:solidFill>
              </a:defRPr>
            </a:lvl2pPr>
            <a:lvl3pPr>
              <a:defRPr sz="1650">
                <a:solidFill>
                  <a:srgbClr val="4D4D4D"/>
                </a:solidFill>
              </a:defRPr>
            </a:lvl3pPr>
            <a:lvl4pPr>
              <a:defRPr sz="1650">
                <a:solidFill>
                  <a:srgbClr val="4D4D4D"/>
                </a:solidFill>
              </a:defRPr>
            </a:lvl4pPr>
            <a:lvl5pPr>
              <a:defRPr sz="165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48D5294-371C-4A99-AE87-28549D3EB6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3004800" cy="48768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C55C11A-0313-405E-A4F9-9DA41C37C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CC821B9-2CFE-4107-A9A5-753BCAB2DA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CB612BA-3262-49A9-BC85-24802BCA4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5729" y="3822379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5AB0C1B6-84C1-4107-B9FA-9D74D27821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5729" y="4185634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512B2889-1C0D-4769-A26A-27FC96A5B1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5729" y="4499641"/>
            <a:ext cx="3686175" cy="644208"/>
          </a:xfrm>
          <a:prstGeom prst="rect">
            <a:avLst/>
          </a:prstGeom>
        </p:spPr>
        <p:txBody>
          <a:bodyPr/>
          <a:lstStyle>
            <a:lvl1pPr>
              <a:defRPr sz="10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42F71ED-D070-4B75-BBB8-D8C4B5BA1F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5729" y="1893371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8F69EC1D-7DCB-4594-9AF3-ED6323271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5729" y="2256626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61D36662-CD8B-4B76-AFA5-DDA8F5680B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95729" y="2570633"/>
            <a:ext cx="3686175" cy="644208"/>
          </a:xfrm>
          <a:prstGeom prst="rect">
            <a:avLst/>
          </a:prstGeom>
        </p:spPr>
        <p:txBody>
          <a:bodyPr/>
          <a:lstStyle>
            <a:lvl1pPr>
              <a:defRPr sz="10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226B9012-2C25-496A-BD76-BA12DBBE55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95729" y="5785888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C81E2E6F-5714-444C-A57D-9E6815CFDA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5729" y="6149143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98A5F950-6370-4F9E-9C00-5EE462FA6D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95729" y="6463150"/>
            <a:ext cx="3686175" cy="644208"/>
          </a:xfrm>
          <a:prstGeom prst="rect">
            <a:avLst/>
          </a:prstGeom>
        </p:spPr>
        <p:txBody>
          <a:bodyPr/>
          <a:lstStyle>
            <a:lvl1pPr>
              <a:defRPr sz="10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4" name="Text Placeholder 26">
            <a:extLst>
              <a:ext uri="{FF2B5EF4-FFF2-40B4-BE49-F238E27FC236}">
                <a16:creationId xmlns:a16="http://schemas.microsoft.com/office/drawing/2014/main" id="{54CDC8A2-F085-44C8-B9D6-10430BE96A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81504" y="5785888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300">
                <a:solidFill>
                  <a:srgbClr val="395E2E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5" name="Text Placeholder 26">
            <a:extLst>
              <a:ext uri="{FF2B5EF4-FFF2-40B4-BE49-F238E27FC236}">
                <a16:creationId xmlns:a16="http://schemas.microsoft.com/office/drawing/2014/main" id="{04B784BF-E912-4E49-B502-F4E3014D18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81504" y="6149143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390BF09E-A301-4F2E-AB02-1793C58AFB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81504" y="6463150"/>
            <a:ext cx="3686175" cy="644208"/>
          </a:xfrm>
          <a:prstGeom prst="rect">
            <a:avLst/>
          </a:prstGeom>
        </p:spPr>
        <p:txBody>
          <a:bodyPr/>
          <a:lstStyle>
            <a:lvl1pPr>
              <a:defRPr sz="10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A810F5E3-E137-4AFF-9641-FF9208B51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81504" y="3819302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300">
                <a:solidFill>
                  <a:srgbClr val="395E2E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8" name="Text Placeholder 26">
            <a:extLst>
              <a:ext uri="{FF2B5EF4-FFF2-40B4-BE49-F238E27FC236}">
                <a16:creationId xmlns:a16="http://schemas.microsoft.com/office/drawing/2014/main" id="{BCCC68D7-68A1-4F22-A79B-DDC09DC5AB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81504" y="4182557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9" name="Text Placeholder 26">
            <a:extLst>
              <a:ext uri="{FF2B5EF4-FFF2-40B4-BE49-F238E27FC236}">
                <a16:creationId xmlns:a16="http://schemas.microsoft.com/office/drawing/2014/main" id="{24DC4431-6672-4EA3-8024-EE1CAF4CB0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81504" y="4496564"/>
            <a:ext cx="3686175" cy="644208"/>
          </a:xfrm>
          <a:prstGeom prst="rect">
            <a:avLst/>
          </a:prstGeom>
        </p:spPr>
        <p:txBody>
          <a:bodyPr/>
          <a:lstStyle>
            <a:lvl1pPr>
              <a:defRPr sz="10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0" name="Text Placeholder 26">
            <a:extLst>
              <a:ext uri="{FF2B5EF4-FFF2-40B4-BE49-F238E27FC236}">
                <a16:creationId xmlns:a16="http://schemas.microsoft.com/office/drawing/2014/main" id="{574B35BE-D760-464D-B106-1496EF1087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81504" y="1893371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300">
                <a:solidFill>
                  <a:srgbClr val="395E2E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1" name="Text Placeholder 26">
            <a:extLst>
              <a:ext uri="{FF2B5EF4-FFF2-40B4-BE49-F238E27FC236}">
                <a16:creationId xmlns:a16="http://schemas.microsoft.com/office/drawing/2014/main" id="{34F6D55A-C92C-47C1-9630-2614BB89E7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81504" y="2256626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2" name="Text Placeholder 26">
            <a:extLst>
              <a:ext uri="{FF2B5EF4-FFF2-40B4-BE49-F238E27FC236}">
                <a16:creationId xmlns:a16="http://schemas.microsoft.com/office/drawing/2014/main" id="{632D9121-8B19-48AB-8479-352231058D5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81504" y="2570633"/>
            <a:ext cx="3686175" cy="644208"/>
          </a:xfrm>
          <a:prstGeom prst="rect">
            <a:avLst/>
          </a:prstGeom>
        </p:spPr>
        <p:txBody>
          <a:bodyPr/>
          <a:lstStyle>
            <a:lvl1pPr>
              <a:defRPr sz="10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C55C11A-0313-405E-A4F9-9DA41C37C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CC821B9-2CFE-4107-A9A5-753BCAB2DA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CB612BA-3262-49A9-BC85-24802BCA4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4825" y="4293429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5AB0C1B6-84C1-4107-B9FA-9D74D27821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4825" y="4656684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512B2889-1C0D-4769-A26A-27FC96A5B1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4825" y="4970691"/>
            <a:ext cx="3686175" cy="644208"/>
          </a:xfrm>
          <a:prstGeom prst="rect">
            <a:avLst/>
          </a:prstGeom>
        </p:spPr>
        <p:txBody>
          <a:bodyPr/>
          <a:lstStyle>
            <a:lvl1pPr>
              <a:defRPr sz="10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42F71ED-D070-4B75-BBB8-D8C4B5BA1F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825" y="2364421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8F69EC1D-7DCB-4594-9AF3-ED6323271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4825" y="2727676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61D36662-CD8B-4B76-AFA5-DDA8F5680B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4825" y="3041683"/>
            <a:ext cx="3686175" cy="644208"/>
          </a:xfrm>
          <a:prstGeom prst="rect">
            <a:avLst/>
          </a:prstGeom>
        </p:spPr>
        <p:txBody>
          <a:bodyPr/>
          <a:lstStyle>
            <a:lvl1pPr>
              <a:defRPr sz="10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226B9012-2C25-496A-BD76-BA12DBBE55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4825" y="6256938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C81E2E6F-5714-444C-A57D-9E6815CFDA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54825" y="6620193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98A5F950-6370-4F9E-9C00-5EE462FA6D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4825" y="6934200"/>
            <a:ext cx="3686175" cy="644208"/>
          </a:xfrm>
          <a:prstGeom prst="rect">
            <a:avLst/>
          </a:prstGeom>
        </p:spPr>
        <p:txBody>
          <a:bodyPr/>
          <a:lstStyle>
            <a:lvl1pPr>
              <a:defRPr sz="10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4" name="Text Placeholder 26">
            <a:extLst>
              <a:ext uri="{FF2B5EF4-FFF2-40B4-BE49-F238E27FC236}">
                <a16:creationId xmlns:a16="http://schemas.microsoft.com/office/drawing/2014/main" id="{54CDC8A2-F085-44C8-B9D6-10430BE96A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40600" y="6256938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300">
                <a:solidFill>
                  <a:srgbClr val="395E2E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5" name="Text Placeholder 26">
            <a:extLst>
              <a:ext uri="{FF2B5EF4-FFF2-40B4-BE49-F238E27FC236}">
                <a16:creationId xmlns:a16="http://schemas.microsoft.com/office/drawing/2014/main" id="{04B784BF-E912-4E49-B502-F4E3014D18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40600" y="6620193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390BF09E-A301-4F2E-AB02-1793C58AFB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40600" y="6934200"/>
            <a:ext cx="3686175" cy="644208"/>
          </a:xfrm>
          <a:prstGeom prst="rect">
            <a:avLst/>
          </a:prstGeom>
        </p:spPr>
        <p:txBody>
          <a:bodyPr/>
          <a:lstStyle>
            <a:lvl1pPr>
              <a:defRPr sz="10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A810F5E3-E137-4AFF-9641-FF9208B51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40600" y="4290352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300">
                <a:solidFill>
                  <a:srgbClr val="395E2E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8" name="Text Placeholder 26">
            <a:extLst>
              <a:ext uri="{FF2B5EF4-FFF2-40B4-BE49-F238E27FC236}">
                <a16:creationId xmlns:a16="http://schemas.microsoft.com/office/drawing/2014/main" id="{BCCC68D7-68A1-4F22-A79B-DDC09DC5AB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40600" y="4653607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9" name="Text Placeholder 26">
            <a:extLst>
              <a:ext uri="{FF2B5EF4-FFF2-40B4-BE49-F238E27FC236}">
                <a16:creationId xmlns:a16="http://schemas.microsoft.com/office/drawing/2014/main" id="{24DC4431-6672-4EA3-8024-EE1CAF4CB0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40600" y="4967614"/>
            <a:ext cx="3686175" cy="644208"/>
          </a:xfrm>
          <a:prstGeom prst="rect">
            <a:avLst/>
          </a:prstGeom>
        </p:spPr>
        <p:txBody>
          <a:bodyPr/>
          <a:lstStyle>
            <a:lvl1pPr>
              <a:defRPr sz="10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0" name="Text Placeholder 26">
            <a:extLst>
              <a:ext uri="{FF2B5EF4-FFF2-40B4-BE49-F238E27FC236}">
                <a16:creationId xmlns:a16="http://schemas.microsoft.com/office/drawing/2014/main" id="{574B35BE-D760-464D-B106-1496EF1087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40600" y="2364421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300">
                <a:solidFill>
                  <a:srgbClr val="395E2E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1" name="Text Placeholder 26">
            <a:extLst>
              <a:ext uri="{FF2B5EF4-FFF2-40B4-BE49-F238E27FC236}">
                <a16:creationId xmlns:a16="http://schemas.microsoft.com/office/drawing/2014/main" id="{34F6D55A-C92C-47C1-9630-2614BB89E7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340600" y="2727676"/>
            <a:ext cx="3686175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2" name="Text Placeholder 26">
            <a:extLst>
              <a:ext uri="{FF2B5EF4-FFF2-40B4-BE49-F238E27FC236}">
                <a16:creationId xmlns:a16="http://schemas.microsoft.com/office/drawing/2014/main" id="{632D9121-8B19-48AB-8479-352231058D5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40600" y="3041683"/>
            <a:ext cx="3686175" cy="644208"/>
          </a:xfrm>
          <a:prstGeom prst="rect">
            <a:avLst/>
          </a:prstGeom>
        </p:spPr>
        <p:txBody>
          <a:bodyPr/>
          <a:lstStyle>
            <a:lvl1pPr>
              <a:defRPr sz="10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2" name="Title 15">
            <a:extLst>
              <a:ext uri="{FF2B5EF4-FFF2-40B4-BE49-F238E27FC236}">
                <a16:creationId xmlns:a16="http://schemas.microsoft.com/office/drawing/2014/main" id="{8D2FA476-A2EE-4546-B852-F6DA4CAE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85574"/>
            <a:ext cx="5750031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51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372EC68-9CE2-47CD-BC18-C6CA91102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DD5A66-CC4E-48D2-8E33-0A3A5143B6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26140506-24C2-4EA9-91AC-010F1A7A2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5583452"/>
            <a:ext cx="2971800" cy="330200"/>
          </a:xfrm>
          <a:prstGeom prst="rect">
            <a:avLst/>
          </a:prstGeom>
        </p:spPr>
        <p:txBody>
          <a:bodyPr anchor="b"/>
          <a:lstStyle>
            <a:lvl1pPr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9E8DE69E-0285-44EE-B0C0-6AAE08C3B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7100" y="5859151"/>
            <a:ext cx="2971800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29DA989-FCC3-4A36-85B0-555DCD045D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7100" y="6307354"/>
            <a:ext cx="2971800" cy="1409698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94A24E1-13C5-4B2A-99D0-9F74BB8E50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13299" y="5583452"/>
            <a:ext cx="2971800" cy="330200"/>
          </a:xfrm>
          <a:prstGeom prst="rect">
            <a:avLst/>
          </a:prstGeom>
        </p:spPr>
        <p:txBody>
          <a:bodyPr anchor="b"/>
          <a:lstStyle>
            <a:lvl1pPr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77A4AA16-AAE5-4EFF-B854-ED35E18197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13299" y="5859151"/>
            <a:ext cx="2971800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B5B1676-F3D4-46F9-9BEB-CA12FD34CD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3299" y="6307354"/>
            <a:ext cx="2971800" cy="1409698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B42B116-EFF2-48A4-93D3-BEB8D7A1A6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9498" y="5583452"/>
            <a:ext cx="2971800" cy="330200"/>
          </a:xfrm>
          <a:prstGeom prst="rect">
            <a:avLst/>
          </a:prstGeom>
        </p:spPr>
        <p:txBody>
          <a:bodyPr anchor="b"/>
          <a:lstStyle>
            <a:lvl1pPr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6F0D78A7-3A72-4838-BD83-4C086DA3B6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99498" y="5859151"/>
            <a:ext cx="2971800" cy="330200"/>
          </a:xfrm>
          <a:prstGeom prst="rect">
            <a:avLst/>
          </a:prstGeom>
        </p:spPr>
        <p:txBody>
          <a:bodyPr/>
          <a:lstStyle>
            <a:lvl1pPr>
              <a:defRPr sz="2150" spc="0">
                <a:solidFill>
                  <a:srgbClr val="4D4D4D"/>
                </a:solidFill>
                <a:latin typeface="Source Sans Pro Semibold" panose="020B0603030403020204" pitchFamily="34" charset="0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B1CC49B5-39A4-4B3B-838A-B3A8A3CB69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99498" y="6307354"/>
            <a:ext cx="2971800" cy="1409698"/>
          </a:xfrm>
          <a:prstGeom prst="rect">
            <a:avLst/>
          </a:prstGeom>
        </p:spPr>
        <p:txBody>
          <a:bodyPr/>
          <a:lstStyle>
            <a:lvl1pPr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3393E7D-245B-47D5-9C3B-E279362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85574"/>
            <a:ext cx="5750031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FCBB667-27E5-434F-B3A7-4C6F237AA0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9800" y="3109534"/>
            <a:ext cx="2971800" cy="176338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C56F1F2B-B6FC-4BFD-AC35-7BB6EB989C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16778" y="3109534"/>
            <a:ext cx="2971800" cy="176338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9EE95E81-7AB3-4C42-BC8E-6647365C1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99498" y="3109534"/>
            <a:ext cx="2971800" cy="176338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low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372EC68-9CE2-47CD-BC18-C6CA91102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DD5A66-CC4E-48D2-8E33-0A3A5143B6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26140506-24C2-4EA9-91AC-010F1A7A2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3049337"/>
            <a:ext cx="2395830" cy="330200"/>
          </a:xfrm>
          <a:prstGeom prst="rect">
            <a:avLst/>
          </a:prstGeom>
        </p:spPr>
        <p:txBody>
          <a:bodyPr anchor="b"/>
          <a:lstStyle>
            <a:lvl1pPr algn="ctr"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29DA989-FCC3-4A36-85B0-555DCD045D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2274" y="3894991"/>
            <a:ext cx="2205482" cy="3698004"/>
          </a:xfrm>
          <a:prstGeom prst="rect">
            <a:avLst/>
          </a:prstGeom>
        </p:spPr>
        <p:txBody>
          <a:bodyPr/>
          <a:lstStyle>
            <a:lvl1pPr algn="ctr"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94A24E1-13C5-4B2A-99D0-9F74BB8E50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2739" y="3049337"/>
            <a:ext cx="2395830" cy="330200"/>
          </a:xfrm>
          <a:prstGeom prst="rect">
            <a:avLst/>
          </a:prstGeom>
        </p:spPr>
        <p:txBody>
          <a:bodyPr anchor="b"/>
          <a:lstStyle>
            <a:lvl1pPr algn="ctr">
              <a:defRPr sz="2150" spc="300">
                <a:solidFill>
                  <a:srgbClr val="4CA096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B5B1676-F3D4-46F9-9BEB-CA12FD34CD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82719" y="3895805"/>
            <a:ext cx="2205482" cy="3698004"/>
          </a:xfrm>
          <a:prstGeom prst="rect">
            <a:avLst/>
          </a:prstGeom>
        </p:spPr>
        <p:txBody>
          <a:bodyPr/>
          <a:lstStyle>
            <a:lvl1pPr algn="ctr"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B42B116-EFF2-48A4-93D3-BEB8D7A1A6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25497" y="3049337"/>
            <a:ext cx="2395830" cy="330200"/>
          </a:xfrm>
          <a:prstGeom prst="rect">
            <a:avLst/>
          </a:prstGeom>
        </p:spPr>
        <p:txBody>
          <a:bodyPr anchor="b"/>
          <a:lstStyle>
            <a:lvl1pPr algn="ctr">
              <a:defRPr sz="2150" spc="300">
                <a:solidFill>
                  <a:srgbClr val="437F63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B1CC49B5-39A4-4B3B-838A-B3A8A3CB69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20671" y="3894991"/>
            <a:ext cx="2205482" cy="3698004"/>
          </a:xfrm>
          <a:prstGeom prst="rect">
            <a:avLst/>
          </a:prstGeom>
        </p:spPr>
        <p:txBody>
          <a:bodyPr/>
          <a:lstStyle>
            <a:lvl1pPr algn="ctr"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3393E7D-245B-47D5-9C3B-E279362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85574"/>
            <a:ext cx="5750031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FA302AD4-9FE3-4EAD-94DA-BB8DA678E0E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77044" y="3017083"/>
            <a:ext cx="2395830" cy="330200"/>
          </a:xfrm>
          <a:prstGeom prst="rect">
            <a:avLst/>
          </a:prstGeom>
        </p:spPr>
        <p:txBody>
          <a:bodyPr anchor="b"/>
          <a:lstStyle>
            <a:lvl1pPr algn="ctr">
              <a:defRPr sz="2150" spc="300">
                <a:solidFill>
                  <a:srgbClr val="395E2E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0B313218-3205-43ED-9DB1-4D27C3E3B2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872218" y="3894991"/>
            <a:ext cx="2205482" cy="3698004"/>
          </a:xfrm>
          <a:prstGeom prst="rect">
            <a:avLst/>
          </a:prstGeom>
        </p:spPr>
        <p:txBody>
          <a:bodyPr/>
          <a:lstStyle>
            <a:lvl1pPr algn="ctr"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7985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Flow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372EC68-9CE2-47CD-BC18-C6CA91102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91" y="8140703"/>
            <a:ext cx="2055456" cy="1243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DD5A66-CC4E-48D2-8E33-0A3A5143B6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8581949"/>
            <a:ext cx="10185399" cy="330200"/>
          </a:xfrm>
          <a:prstGeom prst="rect">
            <a:avLst/>
          </a:prstGeom>
        </p:spPr>
      </p:pic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26140506-24C2-4EA9-91AC-010F1A7A2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4876800"/>
            <a:ext cx="2395830" cy="330200"/>
          </a:xfrm>
          <a:prstGeom prst="rect">
            <a:avLst/>
          </a:prstGeom>
        </p:spPr>
        <p:txBody>
          <a:bodyPr anchor="b"/>
          <a:lstStyle>
            <a:lvl1pPr algn="ctr">
              <a:defRPr sz="2150" spc="300">
                <a:solidFill>
                  <a:srgbClr val="56C2CD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29DA989-FCC3-4A36-85B0-555DCD045D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2274" y="5410199"/>
            <a:ext cx="2205482" cy="2182795"/>
          </a:xfrm>
          <a:prstGeom prst="rect">
            <a:avLst/>
          </a:prstGeom>
        </p:spPr>
        <p:txBody>
          <a:bodyPr/>
          <a:lstStyle>
            <a:lvl1pPr algn="ctr"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D94A24E1-13C5-4B2A-99D0-9F74BB8E50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2739" y="4876800"/>
            <a:ext cx="2395830" cy="330200"/>
          </a:xfrm>
          <a:prstGeom prst="rect">
            <a:avLst/>
          </a:prstGeom>
        </p:spPr>
        <p:txBody>
          <a:bodyPr anchor="b"/>
          <a:lstStyle>
            <a:lvl1pPr algn="ctr">
              <a:defRPr sz="2150" spc="300">
                <a:solidFill>
                  <a:srgbClr val="4CA096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B5B1676-F3D4-46F9-9BEB-CA12FD34CD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82719" y="5411013"/>
            <a:ext cx="2205482" cy="2182795"/>
          </a:xfrm>
          <a:prstGeom prst="rect">
            <a:avLst/>
          </a:prstGeom>
        </p:spPr>
        <p:txBody>
          <a:bodyPr/>
          <a:lstStyle>
            <a:lvl1pPr algn="ctr"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B42B116-EFF2-48A4-93D3-BEB8D7A1A6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25497" y="4876800"/>
            <a:ext cx="2395830" cy="330200"/>
          </a:xfrm>
          <a:prstGeom prst="rect">
            <a:avLst/>
          </a:prstGeom>
        </p:spPr>
        <p:txBody>
          <a:bodyPr anchor="b"/>
          <a:lstStyle>
            <a:lvl1pPr algn="ctr">
              <a:defRPr sz="2150" spc="300">
                <a:solidFill>
                  <a:srgbClr val="437F63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B1CC49B5-39A4-4B3B-838A-B3A8A3CB69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20671" y="5410199"/>
            <a:ext cx="2205482" cy="2182795"/>
          </a:xfrm>
          <a:prstGeom prst="rect">
            <a:avLst/>
          </a:prstGeom>
        </p:spPr>
        <p:txBody>
          <a:bodyPr/>
          <a:lstStyle>
            <a:lvl1pPr algn="ctr"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3393E7D-245B-47D5-9C3B-E279362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85574"/>
            <a:ext cx="5750031" cy="1450974"/>
          </a:xfrm>
          <a:prstGeom prst="rect">
            <a:avLst/>
          </a:prstGeom>
        </p:spPr>
        <p:txBody>
          <a:bodyPr anchor="b"/>
          <a:lstStyle>
            <a:lvl1pPr algn="l">
              <a:defRPr sz="4600">
                <a:solidFill>
                  <a:srgbClr val="4D4D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FA302AD4-9FE3-4EAD-94DA-BB8DA678E0E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77044" y="4844546"/>
            <a:ext cx="2395830" cy="330200"/>
          </a:xfrm>
          <a:prstGeom prst="rect">
            <a:avLst/>
          </a:prstGeom>
        </p:spPr>
        <p:txBody>
          <a:bodyPr anchor="b"/>
          <a:lstStyle>
            <a:lvl1pPr algn="ctr">
              <a:defRPr sz="2150" spc="300">
                <a:solidFill>
                  <a:srgbClr val="395E2E"/>
                </a:solidFill>
                <a:latin typeface="+mj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0B313218-3205-43ED-9DB1-4D27C3E3B2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872218" y="5410199"/>
            <a:ext cx="2205482" cy="2182795"/>
          </a:xfrm>
          <a:prstGeom prst="rect">
            <a:avLst/>
          </a:prstGeom>
        </p:spPr>
        <p:txBody>
          <a:bodyPr/>
          <a:lstStyle>
            <a:lvl1pPr algn="ctr">
              <a:defRPr sz="1650" spc="0">
                <a:solidFill>
                  <a:srgbClr val="4D4D4D"/>
                </a:solidFill>
                <a:latin typeface="+mn-lt"/>
              </a:defRPr>
            </a:lvl1pPr>
            <a:lvl2pPr>
              <a:defRPr sz="2100" spc="300">
                <a:latin typeface="+mj-lt"/>
              </a:defRPr>
            </a:lvl2pPr>
            <a:lvl3pPr>
              <a:defRPr sz="2100" spc="300">
                <a:latin typeface="+mj-lt"/>
              </a:defRPr>
            </a:lvl3pPr>
            <a:lvl4pPr>
              <a:defRPr sz="2100" spc="300">
                <a:latin typeface="+mj-lt"/>
              </a:defRPr>
            </a:lvl4pPr>
            <a:lvl5pPr>
              <a:defRPr sz="2100" spc="3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6C4E932-A6AE-468D-AA0A-DF4D5B48295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7100" y="2618937"/>
            <a:ext cx="2395830" cy="176338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D07BB2D-E393-418E-8512-21BAC2B603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94783" y="2618937"/>
            <a:ext cx="2395830" cy="176338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A9192EEB-73DD-4C97-801D-BB9D881F7D9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25497" y="2618937"/>
            <a:ext cx="2395830" cy="176338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60601540-E739-4A37-BD42-F33FC0D4928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7044" y="2618937"/>
            <a:ext cx="2395830" cy="176338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5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3" r:id="rId2"/>
    <p:sldLayoutId id="2147483662" r:id="rId3"/>
    <p:sldLayoutId id="2147483663" r:id="rId4"/>
    <p:sldLayoutId id="2147483661" r:id="rId5"/>
    <p:sldLayoutId id="2147483669" r:id="rId6"/>
    <p:sldLayoutId id="2147483665" r:id="rId7"/>
    <p:sldLayoutId id="2147483671" r:id="rId8"/>
    <p:sldLayoutId id="2147483681" r:id="rId9"/>
    <p:sldLayoutId id="2147483666" r:id="rId10"/>
    <p:sldLayoutId id="2147483667" r:id="rId11"/>
    <p:sldLayoutId id="2147483672" r:id="rId12"/>
    <p:sldLayoutId id="2147483668" r:id="rId13"/>
    <p:sldLayoutId id="2147483670" r:id="rId14"/>
    <p:sldLayoutId id="2147483674" r:id="rId15"/>
    <p:sldLayoutId id="2147483675" r:id="rId16"/>
    <p:sldLayoutId id="2147483677" r:id="rId17"/>
    <p:sldLayoutId id="2147483676" r:id="rId18"/>
    <p:sldLayoutId id="2147483680" r:id="rId19"/>
    <p:sldLayoutId id="2147483679" r:id="rId20"/>
    <p:sldLayoutId id="2147483678" r:id="rId21"/>
    <p:sldLayoutId id="2147483685" r:id="rId2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5">
            <a:extLst>
              <a:ext uri="{FF2B5EF4-FFF2-40B4-BE49-F238E27FC236}">
                <a16:creationId xmlns:a16="http://schemas.microsoft.com/office/drawing/2014/main" id="{D69DBD92-243B-430D-AC61-78A382F289DA}"/>
              </a:ext>
            </a:extLst>
          </p:cNvPr>
          <p:cNvSpPr/>
          <p:nvPr/>
        </p:nvSpPr>
        <p:spPr>
          <a:xfrm>
            <a:off x="0" y="4304731"/>
            <a:ext cx="10083800" cy="1488062"/>
          </a:xfrm>
          <a:custGeom>
            <a:avLst/>
            <a:gdLst>
              <a:gd name="connsiteX0" fmla="*/ 0 w 12293601"/>
              <a:gd name="connsiteY0" fmla="*/ 0 h 705285"/>
              <a:gd name="connsiteX1" fmla="*/ 12293601 w 12293601"/>
              <a:gd name="connsiteY1" fmla="*/ 0 h 705285"/>
              <a:gd name="connsiteX2" fmla="*/ 12293601 w 12293601"/>
              <a:gd name="connsiteY2" fmla="*/ 705285 h 705285"/>
              <a:gd name="connsiteX3" fmla="*/ 0 w 12293601"/>
              <a:gd name="connsiteY3" fmla="*/ 705285 h 70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93601" h="705285">
                <a:moveTo>
                  <a:pt x="0" y="0"/>
                </a:moveTo>
                <a:lnTo>
                  <a:pt x="12293601" y="0"/>
                </a:lnTo>
                <a:lnTo>
                  <a:pt x="12293601" y="705285"/>
                </a:lnTo>
                <a:lnTo>
                  <a:pt x="0" y="705285"/>
                </a:lnTo>
                <a:close/>
              </a:path>
            </a:pathLst>
          </a:custGeom>
          <a:gradFill>
            <a:gsLst>
              <a:gs pos="0">
                <a:srgbClr val="56C3CD"/>
              </a:gs>
              <a:gs pos="100000">
                <a:srgbClr val="395D2E"/>
              </a:gs>
            </a:gsLst>
            <a:lin ang="21000000" scaled="0"/>
          </a:gradFill>
          <a:ln w="153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A0F20-3532-4CC6-B447-8AD3AFB5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2257" y="4132769"/>
            <a:ext cx="10568314" cy="1415772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Northpoint Recovery - Omaha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D4481-2DCE-4A00-A551-6CE7692A20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800" y="5852443"/>
            <a:ext cx="10285086" cy="677108"/>
          </a:xfrm>
        </p:spPr>
        <p:txBody>
          <a:bodyPr/>
          <a:lstStyle/>
          <a:p>
            <a:r>
              <a:rPr lang="en-US" dirty="0"/>
              <a:t>Stephanie Lewis</a:t>
            </a:r>
          </a:p>
          <a:p>
            <a:r>
              <a:rPr lang="en-US" dirty="0"/>
              <a:t>Manager of Outreach </a:t>
            </a:r>
          </a:p>
          <a:p>
            <a:r>
              <a:rPr lang="en-US" dirty="0"/>
              <a:t>402-332-9431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6">
            <a:extLst>
              <a:ext uri="{FF2B5EF4-FFF2-40B4-BE49-F238E27FC236}">
                <a16:creationId xmlns:a16="http://schemas.microsoft.com/office/drawing/2014/main" id="{F2555E5A-2307-49E0-B929-1C77BA872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0"/>
            <a:ext cx="9766300" cy="1802536"/>
          </a:xfrm>
        </p:spPr>
        <p:txBody>
          <a:bodyPr/>
          <a:lstStyle/>
          <a:p>
            <a:r>
              <a:rPr lang="en-US" sz="4800" dirty="0"/>
              <a:t>Northpoint</a:t>
            </a:r>
            <a:r>
              <a:rPr lang="en-US" sz="5400" dirty="0"/>
              <a:t> Recovery – Adult </a:t>
            </a:r>
            <a:br>
              <a:rPr lang="en-US" sz="4800" dirty="0"/>
            </a:br>
            <a:r>
              <a:rPr lang="en-US" sz="4400" i="1" kern="1200" spc="300" dirty="0">
                <a:solidFill>
                  <a:srgbClr val="478F7C"/>
                </a:solidFill>
                <a:ea typeface="+mn-ea"/>
                <a:cs typeface="+mn-cs"/>
              </a:rPr>
              <a:t>Inpatient Detox &amp; Residential</a:t>
            </a:r>
            <a:endParaRPr lang="en-US" sz="4800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ACCDEA6-1C7E-43F6-B106-6747CB8FF9C5}"/>
              </a:ext>
            </a:extLst>
          </p:cNvPr>
          <p:cNvSpPr txBox="1">
            <a:spLocks/>
          </p:cNvSpPr>
          <p:nvPr/>
        </p:nvSpPr>
        <p:spPr>
          <a:xfrm>
            <a:off x="352928" y="2508259"/>
            <a:ext cx="12616312" cy="5486400"/>
          </a:xfrm>
          <a:prstGeom prst="rect">
            <a:avLst/>
          </a:prstGeom>
        </p:spPr>
        <p:txBody>
          <a:bodyPr/>
          <a:lstStyle>
            <a:lvl1pPr marL="0" algn="ctr">
              <a:defRPr sz="1650" spc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>
              <a:defRPr sz="2100" spc="300">
                <a:latin typeface="+mj-lt"/>
                <a:ea typeface="+mn-ea"/>
                <a:cs typeface="+mn-cs"/>
              </a:defRPr>
            </a:lvl2pPr>
            <a:lvl3pPr marL="914400">
              <a:defRPr sz="2100" spc="300">
                <a:latin typeface="+mj-lt"/>
                <a:ea typeface="+mn-ea"/>
                <a:cs typeface="+mn-cs"/>
              </a:defRPr>
            </a:lvl3pPr>
            <a:lvl4pPr marL="1371600">
              <a:defRPr sz="2100" spc="300">
                <a:latin typeface="+mj-lt"/>
                <a:ea typeface="+mn-ea"/>
                <a:cs typeface="+mn-cs"/>
              </a:defRPr>
            </a:lvl4pPr>
            <a:lvl5pPr marL="1828800">
              <a:defRPr sz="2100" spc="300">
                <a:latin typeface="+mj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40080" lvl="2" algn="ctr">
              <a:lnSpc>
                <a:spcPct val="81000"/>
              </a:lnSpc>
              <a:spcBef>
                <a:spcPts val="930"/>
              </a:spcBef>
              <a:defRPr/>
            </a:pPr>
            <a:r>
              <a:rPr lang="en-US" sz="3600" i="1" dirty="0">
                <a:solidFill>
                  <a:srgbClr val="56C3CD"/>
                </a:solidFill>
              </a:rPr>
              <a:t>Opening September 9, 2021 - 44 Bed Drug &amp; Alcohol Rehabilitation </a:t>
            </a:r>
          </a:p>
          <a:p>
            <a:pPr marL="640080" lvl="2">
              <a:lnSpc>
                <a:spcPct val="81000"/>
              </a:lnSpc>
              <a:spcBef>
                <a:spcPts val="930"/>
              </a:spcBef>
              <a:defRPr/>
            </a:pPr>
            <a:endParaRPr lang="en-US" sz="1600" kern="1200" dirty="0">
              <a:solidFill>
                <a:srgbClr val="7E6749"/>
              </a:solidFill>
              <a:latin typeface="+mn-lt"/>
            </a:endParaRPr>
          </a:p>
          <a:p>
            <a:pPr marL="525780" lvl="1" indent="-320040">
              <a:lnSpc>
                <a:spcPct val="81000"/>
              </a:lnSpc>
              <a:spcBef>
                <a:spcPts val="930"/>
              </a:spcBef>
              <a:spcAft>
                <a:spcPts val="600"/>
              </a:spcAft>
              <a:buFont typeface="Corbel" panose="020B0503020204020204" pitchFamily="34" charset="0"/>
              <a:buChar char="–"/>
              <a:defRPr/>
            </a:pPr>
            <a:r>
              <a:rPr lang="en-US" sz="2400" kern="0" dirty="0">
                <a:solidFill>
                  <a:srgbClr val="4D4D4D"/>
                </a:solidFill>
                <a:latin typeface="+mn-lt"/>
              </a:rPr>
              <a:t>24-hour Medically Supervised Detox</a:t>
            </a:r>
          </a:p>
          <a:p>
            <a:pPr marL="982980" lvl="2" indent="-320040">
              <a:lnSpc>
                <a:spcPct val="81000"/>
              </a:lnSpc>
              <a:spcBef>
                <a:spcPts val="930"/>
              </a:spcBef>
              <a:spcAft>
                <a:spcPts val="600"/>
              </a:spcAft>
              <a:buFont typeface="Corbel" panose="020B0503020204020204" pitchFamily="34" charset="0"/>
              <a:buChar char="–"/>
              <a:defRPr/>
            </a:pPr>
            <a:r>
              <a:rPr lang="en-US" sz="2400" kern="0" dirty="0">
                <a:solidFill>
                  <a:srgbClr val="4D4D4D"/>
                </a:solidFill>
                <a:latin typeface="+mn-lt"/>
              </a:rPr>
              <a:t>Prescription medications to ease withdrawals, including </a:t>
            </a:r>
            <a:r>
              <a:rPr lang="en-US" sz="2400" b="1" kern="0" dirty="0">
                <a:solidFill>
                  <a:srgbClr val="4D4D4D"/>
                </a:solidFill>
                <a:latin typeface="+mn-lt"/>
              </a:rPr>
              <a:t>Vivitrol</a:t>
            </a:r>
          </a:p>
          <a:p>
            <a:pPr marL="960120" lvl="2" indent="-320040">
              <a:lnSpc>
                <a:spcPct val="8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/>
            </a:pPr>
            <a:endParaRPr lang="en-US" sz="2400" kern="0" dirty="0">
              <a:solidFill>
                <a:srgbClr val="4D4D4D"/>
              </a:solidFill>
              <a:latin typeface="+mn-lt"/>
            </a:endParaRPr>
          </a:p>
          <a:p>
            <a:pPr marL="502920" lvl="1" indent="-320040">
              <a:lnSpc>
                <a:spcPct val="81000"/>
              </a:lnSpc>
              <a:spcBef>
                <a:spcPts val="930"/>
              </a:spcBef>
              <a:spcAft>
                <a:spcPts val="600"/>
              </a:spcAft>
              <a:buFont typeface="Corbel" panose="020B0503020204020204" pitchFamily="34" charset="0"/>
              <a:buChar char="–"/>
              <a:defRPr/>
            </a:pPr>
            <a:r>
              <a:rPr lang="en-US" sz="2400" kern="0" dirty="0">
                <a:solidFill>
                  <a:srgbClr val="4D4D4D"/>
                </a:solidFill>
                <a:latin typeface="+mn-lt"/>
              </a:rPr>
              <a:t>Integrated Care Approach to Treating Addiction </a:t>
            </a:r>
          </a:p>
          <a:p>
            <a:pPr marL="960120" lvl="2" indent="-320040">
              <a:lnSpc>
                <a:spcPct val="81000"/>
              </a:lnSpc>
              <a:spcBef>
                <a:spcPts val="930"/>
              </a:spcBef>
              <a:spcAft>
                <a:spcPts val="600"/>
              </a:spcAft>
              <a:buFont typeface="Corbel" panose="020B0503020204020204" pitchFamily="34" charset="0"/>
              <a:buChar char="–"/>
              <a:defRPr/>
            </a:pPr>
            <a:r>
              <a:rPr lang="en-US" sz="2400" kern="0" dirty="0">
                <a:solidFill>
                  <a:srgbClr val="4D4D4D"/>
                </a:solidFill>
                <a:latin typeface="+mn-lt"/>
              </a:rPr>
              <a:t>Substance Addiction, Mental Health Conditions &amp; Medical Care Needs</a:t>
            </a:r>
          </a:p>
          <a:p>
            <a:pPr marL="960120" lvl="2" indent="-320040">
              <a:lnSpc>
                <a:spcPct val="81000"/>
              </a:lnSpc>
              <a:spcBef>
                <a:spcPts val="930"/>
              </a:spcBef>
              <a:spcAft>
                <a:spcPts val="600"/>
              </a:spcAft>
              <a:buFont typeface="Corbel" panose="020B0503020204020204" pitchFamily="34" charset="0"/>
              <a:buChar char="–"/>
              <a:defRPr/>
            </a:pPr>
            <a:endParaRPr lang="en-US" sz="2400" kern="0" dirty="0">
              <a:solidFill>
                <a:srgbClr val="4D4D4D"/>
              </a:solidFill>
              <a:latin typeface="+mn-lt"/>
            </a:endParaRPr>
          </a:p>
          <a:p>
            <a:pPr marL="502920" lvl="1" indent="-320040">
              <a:lnSpc>
                <a:spcPct val="81000"/>
              </a:lnSpc>
              <a:spcBef>
                <a:spcPts val="930"/>
              </a:spcBef>
              <a:spcAft>
                <a:spcPts val="600"/>
              </a:spcAft>
              <a:buFont typeface="Corbel" panose="020B0503020204020204" pitchFamily="34" charset="0"/>
              <a:buChar char="–"/>
              <a:defRPr/>
            </a:pPr>
            <a:r>
              <a:rPr lang="en-US" sz="2400" kern="0" dirty="0">
                <a:solidFill>
                  <a:srgbClr val="4D4D4D"/>
                </a:solidFill>
                <a:latin typeface="+mn-lt"/>
              </a:rPr>
              <a:t>Community Integration Activities</a:t>
            </a:r>
          </a:p>
          <a:p>
            <a:pPr marL="502920" lvl="1" indent="-320040">
              <a:lnSpc>
                <a:spcPct val="81000"/>
              </a:lnSpc>
              <a:spcBef>
                <a:spcPts val="930"/>
              </a:spcBef>
              <a:spcAft>
                <a:spcPts val="600"/>
              </a:spcAft>
              <a:buFont typeface="Corbel" panose="020B0503020204020204" pitchFamily="34" charset="0"/>
              <a:buChar char="–"/>
              <a:defRPr/>
            </a:pPr>
            <a:r>
              <a:rPr lang="en-US" sz="2400" kern="0" dirty="0">
                <a:solidFill>
                  <a:srgbClr val="4D4D4D"/>
                </a:solidFill>
                <a:latin typeface="+mn-lt"/>
              </a:rPr>
              <a:t>Length of Stay = 28 days  </a:t>
            </a:r>
          </a:p>
          <a:p>
            <a:endParaRPr lang="en-US" kern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93E510-970A-4631-A7F3-837201B128DC}"/>
              </a:ext>
            </a:extLst>
          </p:cNvPr>
          <p:cNvSpPr txBox="1"/>
          <p:nvPr/>
        </p:nvSpPr>
        <p:spPr>
          <a:xfrm>
            <a:off x="1124955" y="8001000"/>
            <a:ext cx="11844285" cy="49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81000"/>
              </a:lnSpc>
              <a:spcBef>
                <a:spcPts val="930"/>
              </a:spcBef>
              <a:defRPr/>
            </a:pPr>
            <a:r>
              <a:rPr lang="en-US" sz="3200" b="1" i="1" dirty="0">
                <a:solidFill>
                  <a:srgbClr val="679237"/>
                </a:solidFill>
                <a:latin typeface="Source Sans Pro"/>
              </a:rPr>
              <a:t>Discharge planning for ongoing care</a:t>
            </a:r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3D487CD6-CFB8-412F-AC8A-81EB6CCB54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4" t="25875" r="4924" b="20363"/>
          <a:stretch/>
        </p:blipFill>
        <p:spPr>
          <a:xfrm>
            <a:off x="9242198" y="206065"/>
            <a:ext cx="3727041" cy="20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9947E7-744E-46F1-86F6-1A586BD8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71" y="762000"/>
            <a:ext cx="8165228" cy="816173"/>
          </a:xfrm>
        </p:spPr>
        <p:txBody>
          <a:bodyPr/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Program Includes:</a:t>
            </a:r>
            <a:endParaRPr lang="en-US" sz="5400" i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B7C69-0139-4408-A5F3-0661BF1EEEAE}"/>
              </a:ext>
            </a:extLst>
          </p:cNvPr>
          <p:cNvSpPr/>
          <p:nvPr/>
        </p:nvSpPr>
        <p:spPr>
          <a:xfrm>
            <a:off x="939800" y="2743200"/>
            <a:ext cx="11125200" cy="4841360"/>
          </a:xfrm>
          <a:prstGeom prst="rect">
            <a:avLst/>
          </a:prstGeom>
          <a:solidFill>
            <a:srgbClr val="D7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Text Placeholder 74">
            <a:extLst>
              <a:ext uri="{FF2B5EF4-FFF2-40B4-BE49-F238E27FC236}">
                <a16:creationId xmlns:a16="http://schemas.microsoft.com/office/drawing/2014/main" id="{68FD8801-525E-4BCB-A062-4D6F8C1CA15F}"/>
              </a:ext>
            </a:extLst>
          </p:cNvPr>
          <p:cNvSpPr txBox="1">
            <a:spLocks/>
          </p:cNvSpPr>
          <p:nvPr/>
        </p:nvSpPr>
        <p:spPr>
          <a:xfrm>
            <a:off x="1092200" y="2895600"/>
            <a:ext cx="10820400" cy="5157271"/>
          </a:xfrm>
          <a:prstGeom prst="rect">
            <a:avLst/>
          </a:prstGeom>
        </p:spPr>
        <p:txBody>
          <a:bodyPr/>
          <a:lstStyle>
            <a:lvl1pPr marL="0">
              <a:defRPr sz="1650" spc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>
              <a:defRPr sz="2100" spc="300">
                <a:latin typeface="+mj-lt"/>
                <a:ea typeface="+mn-ea"/>
                <a:cs typeface="+mn-cs"/>
              </a:defRPr>
            </a:lvl2pPr>
            <a:lvl3pPr marL="914400">
              <a:defRPr sz="2100" spc="300">
                <a:latin typeface="+mj-lt"/>
                <a:ea typeface="+mn-ea"/>
                <a:cs typeface="+mn-cs"/>
              </a:defRPr>
            </a:lvl3pPr>
            <a:lvl4pPr marL="1371600">
              <a:defRPr sz="2100" spc="300">
                <a:latin typeface="+mj-lt"/>
                <a:ea typeface="+mn-ea"/>
                <a:cs typeface="+mn-cs"/>
              </a:defRPr>
            </a:lvl4pPr>
            <a:lvl5pPr marL="1828800">
              <a:defRPr sz="2100" spc="300">
                <a:latin typeface="+mj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Co-occurring mental health conditions 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Community integration activities</a:t>
            </a:r>
          </a:p>
          <a:p>
            <a:pPr marR="0" lvl="1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Family Therapy </a:t>
            </a:r>
          </a:p>
          <a:p>
            <a:pPr marR="0" lvl="1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Medication Management</a:t>
            </a:r>
          </a:p>
          <a:p>
            <a:pPr marR="0" lvl="1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Medical Staff on site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Psychiatric Evaluation &amp; Diagnosis with follow-up appointments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Alumni Program</a:t>
            </a:r>
          </a:p>
          <a:p>
            <a:pPr>
              <a:lnSpc>
                <a:spcPct val="81000"/>
              </a:lnSpc>
              <a:spcBef>
                <a:spcPts val="930"/>
              </a:spcBef>
              <a:spcAft>
                <a:spcPts val="600"/>
              </a:spcAft>
              <a:defRPr/>
            </a:pPr>
            <a:r>
              <a:rPr lang="en-US" kern="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9865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9947E7-744E-46F1-86F6-1A586BD8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685800"/>
            <a:ext cx="8165228" cy="816173"/>
          </a:xfrm>
        </p:spPr>
        <p:txBody>
          <a:bodyPr/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Coming Soon… </a:t>
            </a:r>
            <a:endParaRPr lang="en-US" sz="6000" i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F2F94-43B4-435A-92AB-64F768C72005}"/>
              </a:ext>
            </a:extLst>
          </p:cNvPr>
          <p:cNvSpPr/>
          <p:nvPr/>
        </p:nvSpPr>
        <p:spPr>
          <a:xfrm>
            <a:off x="1549400" y="2819400"/>
            <a:ext cx="10456913" cy="5181600"/>
          </a:xfrm>
          <a:prstGeom prst="rect">
            <a:avLst/>
          </a:prstGeom>
          <a:solidFill>
            <a:srgbClr val="D7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 Placeholder 74">
            <a:extLst>
              <a:ext uri="{FF2B5EF4-FFF2-40B4-BE49-F238E27FC236}">
                <a16:creationId xmlns:a16="http://schemas.microsoft.com/office/drawing/2014/main" id="{EDB7B3FB-3855-4418-ACF0-16D9E2B601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3943" y="3048000"/>
            <a:ext cx="10456913" cy="5374760"/>
          </a:xfrm>
        </p:spPr>
        <p:txBody>
          <a:bodyPr/>
          <a:lstStyle/>
          <a:p>
            <a:pPr marL="457200" marR="0" lvl="1"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October 2021:Outpatient Facility - Located 87 and Fredrick in Omaha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	-IOP and PHP </a:t>
            </a:r>
          </a:p>
          <a:p>
            <a:pPr marL="457200" marR="0" lvl="1" algn="l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4D4D4D"/>
              </a:solidFill>
              <a:latin typeface="+mn-lt"/>
            </a:endParaRPr>
          </a:p>
          <a:p>
            <a:pPr marL="457200" marR="0" lvl="1"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Early 2022: Imagine by Northpoint</a:t>
            </a:r>
          </a:p>
          <a:p>
            <a:pPr marL="457200" marR="0" lvl="1"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	Location TBD</a:t>
            </a:r>
          </a:p>
          <a:p>
            <a:pPr marL="457200" marR="0" lvl="1"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	Outpatient Adolescent Program </a:t>
            </a:r>
          </a:p>
        </p:txBody>
      </p:sp>
    </p:spTree>
    <p:extLst>
      <p:ext uri="{BB962C8B-B14F-4D97-AF65-F5344CB8AC3E}">
        <p14:creationId xmlns:p14="http://schemas.microsoft.com/office/powerpoint/2010/main" val="422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451818"/>
            <a:ext cx="9537668" cy="1062108"/>
          </a:xfrm>
          <a:prstGeom prst="rect">
            <a:avLst/>
          </a:prstGeom>
          <a:gradFill>
            <a:gsLst>
              <a:gs pos="0">
                <a:srgbClr val="56C3CD"/>
              </a:gs>
              <a:gs pos="100000">
                <a:srgbClr val="395D2E"/>
              </a:gs>
            </a:gsLst>
            <a:lin ang="21000000" scaled="0"/>
          </a:gradFill>
        </p:spPr>
        <p:txBody>
          <a:bodyPr wrap="square" lIns="0" tIns="0" rIns="0" bIns="0" rtlCol="0"/>
          <a:lstStyle/>
          <a:p>
            <a:endParaRPr sz="529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1316645" y="609600"/>
            <a:ext cx="10886970" cy="746544"/>
          </a:xfrm>
          <a:prstGeom prst="rect">
            <a:avLst/>
          </a:prstGeom>
        </p:spPr>
        <p:txBody>
          <a:bodyPr vert="horz" wrap="square" lIns="0" tIns="7804" rIns="0" bIns="0" rtlCol="0">
            <a:spAutoFit/>
          </a:bodyPr>
          <a:lstStyle/>
          <a:p>
            <a:pPr marL="8215" algn="ctr">
              <a:spcBef>
                <a:spcPts val="61"/>
              </a:spcBef>
              <a:tabLst>
                <a:tab pos="3085393" algn="l"/>
              </a:tabLst>
            </a:pPr>
            <a:r>
              <a:rPr lang="en-US" sz="4800" dirty="0"/>
              <a:t>Admissions &amp; Intake Process </a:t>
            </a:r>
            <a:endParaRPr lang="en-PH" sz="4800" b="1" dirty="0">
              <a:solidFill>
                <a:srgbClr val="FFFFF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Picture 6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D156E952-69D7-462C-8DBF-5ECF3BA34A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-10886"/>
            <a:ext cx="5340666" cy="8000999"/>
          </a:xfrm>
          <a:prstGeom prst="rect">
            <a:avLst/>
          </a:prstGeo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FDF363E-6F28-4FA7-AE21-4FAC26C9E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000" y="3124200"/>
            <a:ext cx="7467600" cy="2222799"/>
          </a:xfrm>
        </p:spPr>
        <p:txBody>
          <a:bodyPr/>
          <a:lstStyle/>
          <a:p>
            <a:pPr marL="342900" lvl="2" indent="-342900" rtl="0">
              <a:lnSpc>
                <a:spcPct val="81000"/>
              </a:lnSpc>
              <a:spcBef>
                <a:spcPts val="93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4D4D4D"/>
                </a:solidFill>
                <a:latin typeface="+mn-lt"/>
              </a:rPr>
              <a:t>No Cost Assessments</a:t>
            </a:r>
            <a:r>
              <a:rPr lang="en-US" sz="2400" dirty="0">
                <a:solidFill>
                  <a:srgbClr val="4D4D4D"/>
                </a:solidFill>
                <a:latin typeface="+mn-lt"/>
              </a:rPr>
              <a:t>, </a:t>
            </a:r>
            <a:r>
              <a:rPr lang="en-US" sz="2400" i="1" dirty="0">
                <a:solidFill>
                  <a:srgbClr val="4D4D4D"/>
                </a:solidFill>
                <a:latin typeface="+mn-lt"/>
              </a:rPr>
              <a:t>scheduled within 48-72 hours – </a:t>
            </a:r>
            <a:r>
              <a:rPr lang="en-US" sz="2400" b="1" i="1" dirty="0">
                <a:solidFill>
                  <a:srgbClr val="4D4D4D"/>
                </a:solidFill>
                <a:latin typeface="+mn-lt"/>
              </a:rPr>
              <a:t>Starting September 1. </a:t>
            </a:r>
          </a:p>
          <a:p>
            <a:pPr marL="342900" lvl="2" indent="-342900" rtl="0">
              <a:lnSpc>
                <a:spcPct val="81000"/>
              </a:lnSpc>
              <a:spcBef>
                <a:spcPts val="93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Flexible Assessment Schedule </a:t>
            </a:r>
          </a:p>
          <a:p>
            <a:pPr marL="342900" lvl="2" indent="-342900" rtl="0">
              <a:lnSpc>
                <a:spcPct val="81000"/>
              </a:lnSpc>
              <a:spcBef>
                <a:spcPts val="93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Call Center open 24/7 </a:t>
            </a:r>
          </a:p>
          <a:p>
            <a:pPr marL="342900" lvl="2" indent="-342900" rtl="0">
              <a:lnSpc>
                <a:spcPct val="81000"/>
              </a:lnSpc>
              <a:spcBef>
                <a:spcPts val="93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D4D4D"/>
                </a:solidFill>
                <a:latin typeface="+mn-lt"/>
              </a:rPr>
              <a:t>Admissions line: 402-242-3770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406AE-1D76-4AAB-BD83-093A6B10999C}"/>
              </a:ext>
            </a:extLst>
          </p:cNvPr>
          <p:cNvSpPr txBox="1"/>
          <p:nvPr/>
        </p:nvSpPr>
        <p:spPr>
          <a:xfrm>
            <a:off x="254000" y="6183825"/>
            <a:ext cx="7924800" cy="87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81000"/>
              </a:lnSpc>
              <a:spcBef>
                <a:spcPts val="930"/>
              </a:spcBef>
              <a:defRPr/>
            </a:pPr>
            <a:r>
              <a:rPr lang="en-US" sz="2800" i="1" spc="300" dirty="0">
                <a:solidFill>
                  <a:srgbClr val="478F7C"/>
                </a:solidFill>
                <a:latin typeface="+mj-lt"/>
              </a:rPr>
              <a:t>Stephanie Lewis, Outreach Manager</a:t>
            </a:r>
          </a:p>
          <a:p>
            <a:pPr algn="ctr"/>
            <a:r>
              <a:rPr lang="en-US" sz="2800" i="1" spc="300" dirty="0">
                <a:solidFill>
                  <a:srgbClr val="478F7C"/>
                </a:solidFill>
                <a:latin typeface="+mj-lt"/>
              </a:rPr>
              <a:t>slewis@northpointrecovery.com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C05362-09C5-4EC8-A1DE-C3DD56AC2446}"/>
              </a:ext>
            </a:extLst>
          </p:cNvPr>
          <p:cNvSpPr txBox="1"/>
          <p:nvPr/>
        </p:nvSpPr>
        <p:spPr>
          <a:xfrm>
            <a:off x="101600" y="1693478"/>
            <a:ext cx="7340600" cy="1430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400" spc="300" dirty="0">
                <a:solidFill>
                  <a:srgbClr val="7E6749"/>
                </a:solidFill>
              </a:rPr>
              <a:t>We will work through the financial &amp; logistical issues to ensure patients understand the cost of treatment.</a:t>
            </a:r>
          </a:p>
          <a:p>
            <a:pPr algn="ctr"/>
            <a:endParaRPr lang="en-US" sz="2000" spc="300" dirty="0">
              <a:solidFill>
                <a:srgbClr val="7E6749"/>
              </a:solidFill>
            </a:endParaRPr>
          </a:p>
          <a:p>
            <a:pPr algn="ctr"/>
            <a:endParaRPr lang="en-US" sz="2000" spc="300" dirty="0">
              <a:solidFill>
                <a:srgbClr val="7E6749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6F89BF-DDC5-4913-9EC5-66C240A58D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82" t="20976" r="6040" b="1845"/>
          <a:stretch/>
        </p:blipFill>
        <p:spPr>
          <a:xfrm>
            <a:off x="6762518" y="7010400"/>
            <a:ext cx="1644882" cy="14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4D72-0A50-4CBF-8519-5276124E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B17F4-1D28-425A-BD10-E6065EF76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group of people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134AA643-58C0-4783-A9D6-C8C07EEC1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13004800" cy="83237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B69378-0212-4E69-AC0B-EBC4B5DC9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13004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48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192</Words>
  <Application>Microsoft Office PowerPoint</Application>
  <PresentationFormat>Custom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Source Sans Pro Black</vt:lpstr>
      <vt:lpstr>Corbel</vt:lpstr>
      <vt:lpstr>Calibri</vt:lpstr>
      <vt:lpstr>Source Sans Pro</vt:lpstr>
      <vt:lpstr>Source Sans Pro Semibold</vt:lpstr>
      <vt:lpstr>Arial</vt:lpstr>
      <vt:lpstr>Office Theme</vt:lpstr>
      <vt:lpstr>Northpoint Recovery - Omaha</vt:lpstr>
      <vt:lpstr>Northpoint Recovery – Adult  Inpatient Detox &amp; Residential</vt:lpstr>
      <vt:lpstr>Program Includes:</vt:lpstr>
      <vt:lpstr>Coming Soon… </vt:lpstr>
      <vt:lpstr>Admissions &amp; Intake Process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735940_PPTTEMPLATENORTHPOINTRECOVERY_060220</dc:title>
  <dc:creator>Ana Sofia</dc:creator>
  <cp:lastModifiedBy>Heather Bullock</cp:lastModifiedBy>
  <cp:revision>151</cp:revision>
  <cp:lastPrinted>2021-07-21T20:44:13Z</cp:lastPrinted>
  <dcterms:created xsi:type="dcterms:W3CDTF">2020-06-03T20:16:30Z</dcterms:created>
  <dcterms:modified xsi:type="dcterms:W3CDTF">2021-08-20T18:19:24Z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2020-06-03T00:00:00Z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2020-06-03T00:00:00Z</vt:filetime>
  </property>
</Properties>
</file>