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34"/>
  </p:notesMasterIdLst>
  <p:sldIdLst>
    <p:sldId id="262" r:id="rId5"/>
    <p:sldId id="1041" r:id="rId6"/>
    <p:sldId id="294" r:id="rId7"/>
    <p:sldId id="265" r:id="rId8"/>
    <p:sldId id="1186" r:id="rId9"/>
    <p:sldId id="274" r:id="rId10"/>
    <p:sldId id="263" r:id="rId11"/>
    <p:sldId id="260" r:id="rId12"/>
    <p:sldId id="268" r:id="rId13"/>
    <p:sldId id="277" r:id="rId14"/>
    <p:sldId id="286" r:id="rId15"/>
    <p:sldId id="1200" r:id="rId16"/>
    <p:sldId id="1199" r:id="rId17"/>
    <p:sldId id="1202" r:id="rId18"/>
    <p:sldId id="1203" r:id="rId19"/>
    <p:sldId id="1201" r:id="rId20"/>
    <p:sldId id="1204" r:id="rId21"/>
    <p:sldId id="1205" r:id="rId22"/>
    <p:sldId id="1206" r:id="rId23"/>
    <p:sldId id="1187" r:id="rId24"/>
    <p:sldId id="266" r:id="rId25"/>
    <p:sldId id="1195" r:id="rId26"/>
    <p:sldId id="1191" r:id="rId27"/>
    <p:sldId id="1192" r:id="rId28"/>
    <p:sldId id="1193" r:id="rId29"/>
    <p:sldId id="1196" r:id="rId30"/>
    <p:sldId id="1198" r:id="rId31"/>
    <p:sldId id="1185" r:id="rId32"/>
    <p:sldId id="258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896453-1ED3-559A-466E-6D31E77C8605}" name="Kennel, Victoria L" initials="KVL" userId="S::victoria.kennel@unmc.edu::bea2ce9f-b304-4c50-9964-aaf48be1c684" providerId="AD"/>
  <p188:author id="{97987EB8-B0CE-4183-A905-CCA3F7681528}" name="Venema, Dawn M" initials="VDM" userId="S::dvenema@unmc.edu::28b6903d-8dea-4f38-bc97-b2d47c5cf574" providerId="AD"/>
  <p188:author id="{FDF5CCDA-0043-9D76-3C1A-A0C197042F54}" name="Venema, Dawn M" initials="VDM" userId="S::DVenema@unmc.edu::28b6903d-8dea-4f38-bc97-b2d47c5cf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D"/>
    <a:srgbClr val="AD122A"/>
    <a:srgbClr val="129DBF"/>
    <a:srgbClr val="FDB713"/>
    <a:srgbClr val="A2B526"/>
    <a:srgbClr val="303B42"/>
    <a:srgbClr val="989EA3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56" autoAdjust="0"/>
  </p:normalViewPr>
  <p:slideViewPr>
    <p:cSldViewPr snapToGrid="0">
      <p:cViewPr varScale="1">
        <p:scale>
          <a:sx n="117" d="100"/>
          <a:sy n="117" d="100"/>
        </p:scale>
        <p:origin x="7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ema, Dawn M" userId="28b6903d-8dea-4f38-bc97-b2d47c5cf574" providerId="ADAL" clId="{96289DF2-474D-40EB-ABD8-D1903198586A}"/>
    <pc:docChg chg="modSld">
      <pc:chgData name="Venema, Dawn M" userId="28b6903d-8dea-4f38-bc97-b2d47c5cf574" providerId="ADAL" clId="{96289DF2-474D-40EB-ABD8-D1903198586A}" dt="2023-10-27T19:51:55.828" v="10" actId="20577"/>
      <pc:docMkLst>
        <pc:docMk/>
      </pc:docMkLst>
      <pc:sldChg chg="modNotesTx">
        <pc:chgData name="Venema, Dawn M" userId="28b6903d-8dea-4f38-bc97-b2d47c5cf574" providerId="ADAL" clId="{96289DF2-474D-40EB-ABD8-D1903198586A}" dt="2023-10-27T19:51:13.654" v="1" actId="20577"/>
        <pc:sldMkLst>
          <pc:docMk/>
          <pc:sldMk cId="2704088311" sldId="265"/>
        </pc:sldMkLst>
      </pc:sldChg>
      <pc:sldChg chg="modNotesTx">
        <pc:chgData name="Venema, Dawn M" userId="28b6903d-8dea-4f38-bc97-b2d47c5cf574" providerId="ADAL" clId="{96289DF2-474D-40EB-ABD8-D1903198586A}" dt="2023-10-27T19:51:43.837" v="8" actId="20577"/>
        <pc:sldMkLst>
          <pc:docMk/>
          <pc:sldMk cId="2009038710" sldId="266"/>
        </pc:sldMkLst>
      </pc:sldChg>
      <pc:sldChg chg="modNotesTx">
        <pc:chgData name="Venema, Dawn M" userId="28b6903d-8dea-4f38-bc97-b2d47c5cf574" providerId="ADAL" clId="{96289DF2-474D-40EB-ABD8-D1903198586A}" dt="2023-10-27T19:51:24.492" v="4" actId="20577"/>
        <pc:sldMkLst>
          <pc:docMk/>
          <pc:sldMk cId="577135655" sldId="268"/>
        </pc:sldMkLst>
      </pc:sldChg>
      <pc:sldChg chg="modNotesTx">
        <pc:chgData name="Venema, Dawn M" userId="28b6903d-8dea-4f38-bc97-b2d47c5cf574" providerId="ADAL" clId="{96289DF2-474D-40EB-ABD8-D1903198586A}" dt="2023-10-27T19:51:19.695" v="3" actId="20577"/>
        <pc:sldMkLst>
          <pc:docMk/>
          <pc:sldMk cId="4061883257" sldId="274"/>
        </pc:sldMkLst>
      </pc:sldChg>
      <pc:sldChg chg="modNotesTx">
        <pc:chgData name="Venema, Dawn M" userId="28b6903d-8dea-4f38-bc97-b2d47c5cf574" providerId="ADAL" clId="{96289DF2-474D-40EB-ABD8-D1903198586A}" dt="2023-10-27T19:51:27.704" v="5" actId="20577"/>
        <pc:sldMkLst>
          <pc:docMk/>
          <pc:sldMk cId="1161539731" sldId="277"/>
        </pc:sldMkLst>
      </pc:sldChg>
      <pc:sldChg chg="modNotesTx">
        <pc:chgData name="Venema, Dawn M" userId="28b6903d-8dea-4f38-bc97-b2d47c5cf574" providerId="ADAL" clId="{96289DF2-474D-40EB-ABD8-D1903198586A}" dt="2023-10-27T19:51:30.503" v="6" actId="20577"/>
        <pc:sldMkLst>
          <pc:docMk/>
          <pc:sldMk cId="3059247835" sldId="286"/>
        </pc:sldMkLst>
      </pc:sldChg>
      <pc:sldChg chg="modNotesTx">
        <pc:chgData name="Venema, Dawn M" userId="28b6903d-8dea-4f38-bc97-b2d47c5cf574" providerId="ADAL" clId="{96289DF2-474D-40EB-ABD8-D1903198586A}" dt="2023-10-27T19:51:09.845" v="0" actId="20577"/>
        <pc:sldMkLst>
          <pc:docMk/>
          <pc:sldMk cId="45471098" sldId="294"/>
        </pc:sldMkLst>
      </pc:sldChg>
      <pc:sldChg chg="modNotesTx">
        <pc:chgData name="Venema, Dawn M" userId="28b6903d-8dea-4f38-bc97-b2d47c5cf574" providerId="ADAL" clId="{96289DF2-474D-40EB-ABD8-D1903198586A}" dt="2023-10-27T19:51:17.027" v="2" actId="20577"/>
        <pc:sldMkLst>
          <pc:docMk/>
          <pc:sldMk cId="4081190968" sldId="1186"/>
        </pc:sldMkLst>
      </pc:sldChg>
      <pc:sldChg chg="modNotesTx">
        <pc:chgData name="Venema, Dawn M" userId="28b6903d-8dea-4f38-bc97-b2d47c5cf574" providerId="ADAL" clId="{96289DF2-474D-40EB-ABD8-D1903198586A}" dt="2023-10-27T19:51:52.491" v="9" actId="20577"/>
        <pc:sldMkLst>
          <pc:docMk/>
          <pc:sldMk cId="2952832463" sldId="1193"/>
        </pc:sldMkLst>
      </pc:sldChg>
      <pc:sldChg chg="modNotesTx">
        <pc:chgData name="Venema, Dawn M" userId="28b6903d-8dea-4f38-bc97-b2d47c5cf574" providerId="ADAL" clId="{96289DF2-474D-40EB-ABD8-D1903198586A}" dt="2023-10-27T19:51:55.828" v="10" actId="20577"/>
        <pc:sldMkLst>
          <pc:docMk/>
          <pc:sldMk cId="2254746989" sldId="1198"/>
        </pc:sldMkLst>
      </pc:sldChg>
      <pc:sldChg chg="modNotesTx">
        <pc:chgData name="Venema, Dawn M" userId="28b6903d-8dea-4f38-bc97-b2d47c5cf574" providerId="ADAL" clId="{96289DF2-474D-40EB-ABD8-D1903198586A}" dt="2023-10-27T19:51:37.116" v="7" actId="20577"/>
        <pc:sldMkLst>
          <pc:docMk/>
          <pc:sldMk cId="2391125963" sldId="12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>
                <a:solidFill>
                  <a:schemeClr val="tx1"/>
                </a:solidFill>
              </a:rPr>
              <a:t>STEADI Use</a:t>
            </a:r>
            <a:r>
              <a:rPr lang="en-US" sz="1500" baseline="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1500" baseline="0" dirty="0">
                <a:solidFill>
                  <a:schemeClr val="tx1"/>
                </a:solidFill>
              </a:rPr>
              <a:t>by </a:t>
            </a:r>
            <a:r>
              <a:rPr lang="en-US" sz="1500" dirty="0">
                <a:solidFill>
                  <a:schemeClr val="tx1"/>
                </a:solidFill>
              </a:rPr>
              <a:t>Visit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Visit 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Routine office visits</c:v>
                </c:pt>
                <c:pt idx="1">
                  <c:v>Medicare wellness visits</c:v>
                </c:pt>
                <c:pt idx="2">
                  <c:v>New patient visits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25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8-45AC-9A3B-36F3E0926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>
                <a:solidFill>
                  <a:schemeClr val="tx1"/>
                </a:solidFill>
              </a:rPr>
              <a:t>Screening Results</a:t>
            </a:r>
          </a:p>
        </c:rich>
      </c:tx>
      <c:layout>
        <c:manualLayout>
          <c:xMode val="edge"/>
          <c:yMode val="edge"/>
          <c:x val="0.26715678151222522"/>
          <c:y val="3.83561643835616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Visit 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7-403C-9610-26FAB33BDF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97-403C-9610-26FAB33BDF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97-403C-9610-26FAB33BDF9B}"/>
              </c:ext>
            </c:extLst>
          </c:dPt>
          <c:cat>
            <c:strRef>
              <c:f>Sheet1!$A$2:$A$3</c:f>
              <c:strCache>
                <c:ptCount val="2"/>
                <c:pt idx="0">
                  <c:v>Low fall risk</c:v>
                </c:pt>
                <c:pt idx="1">
                  <c:v>High fall risk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603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97-403C-9610-26FAB33BD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svg"/><Relationship Id="rId1" Type="http://schemas.openxmlformats.org/officeDocument/2006/relationships/image" Target="../media/image64.png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svg"/><Relationship Id="rId1" Type="http://schemas.openxmlformats.org/officeDocument/2006/relationships/image" Target="../media/image72.png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10" Type="http://schemas.openxmlformats.org/officeDocument/2006/relationships/image" Target="../media/image81.svg"/><Relationship Id="rId4" Type="http://schemas.openxmlformats.org/officeDocument/2006/relationships/image" Target="../media/image75.svg"/><Relationship Id="rId9" Type="http://schemas.openxmlformats.org/officeDocument/2006/relationships/image" Target="../media/image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D9949-692A-4984-8E6B-D584EA28CD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8F7063C0-9766-49B4-9A27-E8693932AF8D}">
      <dgm:prSet phldrT="[Text]"/>
      <dgm:spPr/>
      <dgm:t>
        <a:bodyPr/>
        <a:lstStyle/>
        <a:p>
          <a:r>
            <a:rPr lang="en-US"/>
            <a:t>25%</a:t>
          </a:r>
        </a:p>
      </dgm:t>
    </dgm:pt>
    <dgm:pt modelId="{C57331A8-BA65-40EB-B30F-67C7C7CD3555}" type="parTrans" cxnId="{C73AEAEB-2834-4A86-8C71-CF3BAEE6AC68}">
      <dgm:prSet/>
      <dgm:spPr/>
      <dgm:t>
        <a:bodyPr/>
        <a:lstStyle/>
        <a:p>
          <a:endParaRPr lang="en-US"/>
        </a:p>
      </dgm:t>
    </dgm:pt>
    <dgm:pt modelId="{A17D7710-B48E-42E9-9DD1-1694248397EA}" type="sibTrans" cxnId="{C73AEAEB-2834-4A86-8C71-CF3BAEE6AC68}">
      <dgm:prSet/>
      <dgm:spPr/>
      <dgm:t>
        <a:bodyPr/>
        <a:lstStyle/>
        <a:p>
          <a:endParaRPr lang="en-US"/>
        </a:p>
      </dgm:t>
    </dgm:pt>
    <dgm:pt modelId="{083C7905-8DD5-4E96-BED1-198EF00D2F77}">
      <dgm:prSet phldrT="[Text]"/>
      <dgm:spPr/>
      <dgm:t>
        <a:bodyPr/>
        <a:lstStyle/>
        <a:p>
          <a:r>
            <a:rPr lang="en-US"/>
            <a:t>&lt; 50%</a:t>
          </a:r>
        </a:p>
      </dgm:t>
    </dgm:pt>
    <dgm:pt modelId="{DF7B1846-AEA8-431A-A16C-B37E29420778}" type="parTrans" cxnId="{298611E1-71C6-419A-9A05-8826896DFC9B}">
      <dgm:prSet/>
      <dgm:spPr/>
      <dgm:t>
        <a:bodyPr/>
        <a:lstStyle/>
        <a:p>
          <a:endParaRPr lang="en-US"/>
        </a:p>
      </dgm:t>
    </dgm:pt>
    <dgm:pt modelId="{0E7E21BF-C21D-4B09-9A4D-50F192AC60EC}" type="sibTrans" cxnId="{298611E1-71C6-419A-9A05-8826896DFC9B}">
      <dgm:prSet/>
      <dgm:spPr/>
      <dgm:t>
        <a:bodyPr/>
        <a:lstStyle/>
        <a:p>
          <a:endParaRPr lang="en-US"/>
        </a:p>
      </dgm:t>
    </dgm:pt>
    <dgm:pt modelId="{22B007E3-E453-4E4E-A0DB-BB102062D707}">
      <dgm:prSet/>
      <dgm:spPr/>
      <dgm:t>
        <a:bodyPr/>
        <a:lstStyle/>
        <a:p>
          <a:r>
            <a:rPr lang="en-US"/>
            <a:t>20%</a:t>
          </a:r>
        </a:p>
      </dgm:t>
    </dgm:pt>
    <dgm:pt modelId="{36835379-F4A0-47A1-9112-C00F06A99A7E}" type="parTrans" cxnId="{12F7BFEA-B82F-4C7B-96B1-D7761588EE2E}">
      <dgm:prSet/>
      <dgm:spPr/>
      <dgm:t>
        <a:bodyPr/>
        <a:lstStyle/>
        <a:p>
          <a:endParaRPr lang="en-US"/>
        </a:p>
      </dgm:t>
    </dgm:pt>
    <dgm:pt modelId="{C7136781-A34E-448A-A44C-9FA22A4682D9}" type="sibTrans" cxnId="{12F7BFEA-B82F-4C7B-96B1-D7761588EE2E}">
      <dgm:prSet/>
      <dgm:spPr/>
      <dgm:t>
        <a:bodyPr/>
        <a:lstStyle/>
        <a:p>
          <a:endParaRPr lang="en-US"/>
        </a:p>
      </dgm:t>
    </dgm:pt>
    <dgm:pt modelId="{CC224EEA-37FD-4B3F-90D1-4263793CCB27}">
      <dgm:prSet/>
      <dgm:spPr/>
      <dgm:t>
        <a:bodyPr/>
        <a:lstStyle/>
        <a:p>
          <a:r>
            <a:rPr lang="en-US"/>
            <a:t>Of people ≥ 65 years old fall annually</a:t>
          </a:r>
        </a:p>
      </dgm:t>
    </dgm:pt>
    <dgm:pt modelId="{45728295-DB30-4AB5-8C90-7FC4A43C8698}" type="parTrans" cxnId="{2DC485A3-1BE6-4823-BEE5-4860164553CB}">
      <dgm:prSet/>
      <dgm:spPr/>
      <dgm:t>
        <a:bodyPr/>
        <a:lstStyle/>
        <a:p>
          <a:endParaRPr lang="en-US"/>
        </a:p>
      </dgm:t>
    </dgm:pt>
    <dgm:pt modelId="{1DB866D3-3D87-4067-8EA5-0EDCC0AA9E80}" type="sibTrans" cxnId="{2DC485A3-1BE6-4823-BEE5-4860164553CB}">
      <dgm:prSet/>
      <dgm:spPr/>
      <dgm:t>
        <a:bodyPr/>
        <a:lstStyle/>
        <a:p>
          <a:endParaRPr lang="en-US"/>
        </a:p>
      </dgm:t>
    </dgm:pt>
    <dgm:pt modelId="{1DD5D4E6-8162-47C2-BB93-19E488194F6E}">
      <dgm:prSet/>
      <dgm:spPr/>
      <dgm:t>
        <a:bodyPr/>
        <a:lstStyle/>
        <a:p>
          <a:r>
            <a:rPr lang="en-US"/>
            <a:t>Of falls cause a serious injury such as head trauma or fracture</a:t>
          </a:r>
        </a:p>
      </dgm:t>
    </dgm:pt>
    <dgm:pt modelId="{95C09D65-FA00-40F4-98C3-FF9EBC61E813}" type="parTrans" cxnId="{C22F8F3A-E261-436F-A061-B755C1190A5C}">
      <dgm:prSet/>
      <dgm:spPr/>
      <dgm:t>
        <a:bodyPr/>
        <a:lstStyle/>
        <a:p>
          <a:endParaRPr lang="en-US"/>
        </a:p>
      </dgm:t>
    </dgm:pt>
    <dgm:pt modelId="{CF6886F9-C10D-4A37-AF7A-F387E1B6779C}" type="sibTrans" cxnId="{C22F8F3A-E261-436F-A061-B755C1190A5C}">
      <dgm:prSet/>
      <dgm:spPr/>
      <dgm:t>
        <a:bodyPr/>
        <a:lstStyle/>
        <a:p>
          <a:endParaRPr lang="en-US"/>
        </a:p>
      </dgm:t>
    </dgm:pt>
    <dgm:pt modelId="{A3D3CCDD-9642-4CD4-AD65-3EB65713239E}">
      <dgm:prSet/>
      <dgm:spPr/>
      <dgm:t>
        <a:bodyPr/>
        <a:lstStyle/>
        <a:p>
          <a:r>
            <a:rPr lang="en-US"/>
            <a:t>Of Medicare beneficiaries who fell in the past year talked to their healthcare provider about it</a:t>
          </a:r>
        </a:p>
      </dgm:t>
    </dgm:pt>
    <dgm:pt modelId="{5AAF351F-B466-40A4-8DC6-ACD8119944D9}" type="parTrans" cxnId="{DBCB72C0-C3AA-425E-944B-D44FFAD90D27}">
      <dgm:prSet/>
      <dgm:spPr/>
      <dgm:t>
        <a:bodyPr/>
        <a:lstStyle/>
        <a:p>
          <a:endParaRPr lang="en-US"/>
        </a:p>
      </dgm:t>
    </dgm:pt>
    <dgm:pt modelId="{B89FB3E7-DD84-4DED-90BE-1BAAF540F251}" type="sibTrans" cxnId="{DBCB72C0-C3AA-425E-944B-D44FFAD90D27}">
      <dgm:prSet/>
      <dgm:spPr/>
      <dgm:t>
        <a:bodyPr/>
        <a:lstStyle/>
        <a:p>
          <a:endParaRPr lang="en-US"/>
        </a:p>
      </dgm:t>
    </dgm:pt>
    <dgm:pt modelId="{CFE9EC3D-99AA-4648-BA60-8754CE148B55}">
      <dgm:prSet/>
      <dgm:spPr/>
      <dgm:t>
        <a:bodyPr/>
        <a:lstStyle/>
        <a:p>
          <a:r>
            <a:rPr lang="en-US"/>
            <a:t>&gt; 3 million</a:t>
          </a:r>
        </a:p>
      </dgm:t>
    </dgm:pt>
    <dgm:pt modelId="{699AAE5A-73F7-49EC-B4E1-DFC89222C0A4}" type="parTrans" cxnId="{5F317B92-8094-4023-B41A-3C2AA6071ADD}">
      <dgm:prSet/>
      <dgm:spPr/>
      <dgm:t>
        <a:bodyPr/>
        <a:lstStyle/>
        <a:p>
          <a:endParaRPr lang="en-US"/>
        </a:p>
      </dgm:t>
    </dgm:pt>
    <dgm:pt modelId="{11AC6FA1-11A9-4833-9E11-6AC053F6FF70}" type="sibTrans" cxnId="{5F317B92-8094-4023-B41A-3C2AA6071ADD}">
      <dgm:prSet/>
      <dgm:spPr/>
      <dgm:t>
        <a:bodyPr/>
        <a:lstStyle/>
        <a:p>
          <a:endParaRPr lang="en-US"/>
        </a:p>
      </dgm:t>
    </dgm:pt>
    <dgm:pt modelId="{07BD2606-A562-410C-8EF2-BC071CA13FB4}">
      <dgm:prSet/>
      <dgm:spPr/>
      <dgm:t>
        <a:bodyPr/>
        <a:lstStyle/>
        <a:p>
          <a:r>
            <a:rPr lang="en-US"/>
            <a:t>Older adults treated in the emergency department for nonfatal fall injuries each year</a:t>
          </a:r>
        </a:p>
      </dgm:t>
    </dgm:pt>
    <dgm:pt modelId="{337289E2-5314-4371-940B-3A8E8666DA59}" type="parTrans" cxnId="{7E832012-D3FD-4FBF-BEE6-248F6F321C8A}">
      <dgm:prSet/>
      <dgm:spPr/>
      <dgm:t>
        <a:bodyPr/>
        <a:lstStyle/>
        <a:p>
          <a:endParaRPr lang="en-US"/>
        </a:p>
      </dgm:t>
    </dgm:pt>
    <dgm:pt modelId="{73C44BE5-2845-477A-87A2-075DD6978DA1}" type="sibTrans" cxnId="{7E832012-D3FD-4FBF-BEE6-248F6F321C8A}">
      <dgm:prSet/>
      <dgm:spPr/>
      <dgm:t>
        <a:bodyPr/>
        <a:lstStyle/>
        <a:p>
          <a:endParaRPr lang="en-US"/>
        </a:p>
      </dgm:t>
    </dgm:pt>
    <dgm:pt modelId="{709273AA-A146-4342-90D2-4565C1641350}" type="pres">
      <dgm:prSet presAssocID="{48DD9949-692A-4984-8E6B-D584EA28CDCE}" presName="Name0" presStyleCnt="0">
        <dgm:presLayoutVars>
          <dgm:dir/>
          <dgm:animLvl val="lvl"/>
          <dgm:resizeHandles val="exact"/>
        </dgm:presLayoutVars>
      </dgm:prSet>
      <dgm:spPr/>
    </dgm:pt>
    <dgm:pt modelId="{636D0968-ABEB-4CBC-97D5-833709ECE273}" type="pres">
      <dgm:prSet presAssocID="{8F7063C0-9766-49B4-9A27-E8693932AF8D}" presName="linNode" presStyleCnt="0"/>
      <dgm:spPr/>
    </dgm:pt>
    <dgm:pt modelId="{34161B1F-5BBD-4F9E-AF95-AFDC85316266}" type="pres">
      <dgm:prSet presAssocID="{8F7063C0-9766-49B4-9A27-E8693932AF8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8E15A9C-4FFA-4E6C-909D-7717DB7D7145}" type="pres">
      <dgm:prSet presAssocID="{8F7063C0-9766-49B4-9A27-E8693932AF8D}" presName="descendantText" presStyleLbl="alignAccFollowNode1" presStyleIdx="0" presStyleCnt="4">
        <dgm:presLayoutVars>
          <dgm:bulletEnabled val="1"/>
        </dgm:presLayoutVars>
      </dgm:prSet>
      <dgm:spPr/>
    </dgm:pt>
    <dgm:pt modelId="{2BE2030F-D253-46EF-B038-EE6C34B01388}" type="pres">
      <dgm:prSet presAssocID="{A17D7710-B48E-42E9-9DD1-1694248397EA}" presName="sp" presStyleCnt="0"/>
      <dgm:spPr/>
    </dgm:pt>
    <dgm:pt modelId="{3937E28A-7EB5-4453-BBCE-95F84310043D}" type="pres">
      <dgm:prSet presAssocID="{22B007E3-E453-4E4E-A0DB-BB102062D707}" presName="linNode" presStyleCnt="0"/>
      <dgm:spPr/>
    </dgm:pt>
    <dgm:pt modelId="{437A1A37-522B-44D9-A835-F15BD4C1410F}" type="pres">
      <dgm:prSet presAssocID="{22B007E3-E453-4E4E-A0DB-BB102062D70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587ED82C-37EE-41F5-9FA0-4EFDE6B1B500}" type="pres">
      <dgm:prSet presAssocID="{22B007E3-E453-4E4E-A0DB-BB102062D707}" presName="descendantText" presStyleLbl="alignAccFollowNode1" presStyleIdx="1" presStyleCnt="4">
        <dgm:presLayoutVars>
          <dgm:bulletEnabled val="1"/>
        </dgm:presLayoutVars>
      </dgm:prSet>
      <dgm:spPr/>
    </dgm:pt>
    <dgm:pt modelId="{8D556083-EAD8-4C06-80BA-496C4486E9B1}" type="pres">
      <dgm:prSet presAssocID="{C7136781-A34E-448A-A44C-9FA22A4682D9}" presName="sp" presStyleCnt="0"/>
      <dgm:spPr/>
    </dgm:pt>
    <dgm:pt modelId="{81C9422B-F048-49AA-85E1-69CE8EFAFD4D}" type="pres">
      <dgm:prSet presAssocID="{CFE9EC3D-99AA-4648-BA60-8754CE148B55}" presName="linNode" presStyleCnt="0"/>
      <dgm:spPr/>
    </dgm:pt>
    <dgm:pt modelId="{A721EE26-BF83-460C-B278-A235F6B31C83}" type="pres">
      <dgm:prSet presAssocID="{CFE9EC3D-99AA-4648-BA60-8754CE148B5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88283E6-D67F-43D1-8E6E-30FBF02D1751}" type="pres">
      <dgm:prSet presAssocID="{CFE9EC3D-99AA-4648-BA60-8754CE148B55}" presName="descendantText" presStyleLbl="alignAccFollowNode1" presStyleIdx="2" presStyleCnt="4">
        <dgm:presLayoutVars>
          <dgm:bulletEnabled val="1"/>
        </dgm:presLayoutVars>
      </dgm:prSet>
      <dgm:spPr/>
    </dgm:pt>
    <dgm:pt modelId="{DDD716DB-67B0-4F06-9E92-E23E13DF2C7A}" type="pres">
      <dgm:prSet presAssocID="{11AC6FA1-11A9-4833-9E11-6AC053F6FF70}" presName="sp" presStyleCnt="0"/>
      <dgm:spPr/>
    </dgm:pt>
    <dgm:pt modelId="{6562F131-7E46-437A-8F32-F4693C6111FA}" type="pres">
      <dgm:prSet presAssocID="{083C7905-8DD5-4E96-BED1-198EF00D2F77}" presName="linNode" presStyleCnt="0"/>
      <dgm:spPr/>
    </dgm:pt>
    <dgm:pt modelId="{78D30176-DC20-4047-B24E-B42C532453AB}" type="pres">
      <dgm:prSet presAssocID="{083C7905-8DD5-4E96-BED1-198EF00D2F7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C435449-AE8B-46B4-B0D7-94759F4B2B39}" type="pres">
      <dgm:prSet presAssocID="{083C7905-8DD5-4E96-BED1-198EF00D2F7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E832012-D3FD-4FBF-BEE6-248F6F321C8A}" srcId="{CFE9EC3D-99AA-4648-BA60-8754CE148B55}" destId="{07BD2606-A562-410C-8EF2-BC071CA13FB4}" srcOrd="0" destOrd="0" parTransId="{337289E2-5314-4371-940B-3A8E8666DA59}" sibTransId="{73C44BE5-2845-477A-87A2-075DD6978DA1}"/>
    <dgm:cxn modelId="{0B45EB36-B28C-4200-8F8C-ADB2E71D9BE9}" type="presOf" srcId="{8F7063C0-9766-49B4-9A27-E8693932AF8D}" destId="{34161B1F-5BBD-4F9E-AF95-AFDC85316266}" srcOrd="0" destOrd="0" presId="urn:microsoft.com/office/officeart/2005/8/layout/vList5"/>
    <dgm:cxn modelId="{C22F8F3A-E261-436F-A061-B755C1190A5C}" srcId="{22B007E3-E453-4E4E-A0DB-BB102062D707}" destId="{1DD5D4E6-8162-47C2-BB93-19E488194F6E}" srcOrd="0" destOrd="0" parTransId="{95C09D65-FA00-40F4-98C3-FF9EBC61E813}" sibTransId="{CF6886F9-C10D-4A37-AF7A-F387E1B6779C}"/>
    <dgm:cxn modelId="{4714BC63-8DB7-41A7-8D6D-5780AAACDC75}" type="presOf" srcId="{07BD2606-A562-410C-8EF2-BC071CA13FB4}" destId="{D88283E6-D67F-43D1-8E6E-30FBF02D1751}" srcOrd="0" destOrd="0" presId="urn:microsoft.com/office/officeart/2005/8/layout/vList5"/>
    <dgm:cxn modelId="{B2D16844-98D0-4F8F-939A-6900ADBE0646}" type="presOf" srcId="{CC224EEA-37FD-4B3F-90D1-4263793CCB27}" destId="{38E15A9C-4FFA-4E6C-909D-7717DB7D7145}" srcOrd="0" destOrd="0" presId="urn:microsoft.com/office/officeart/2005/8/layout/vList5"/>
    <dgm:cxn modelId="{14706F6E-F711-4C8F-BC22-2A3C9F457A0D}" type="presOf" srcId="{CFE9EC3D-99AA-4648-BA60-8754CE148B55}" destId="{A721EE26-BF83-460C-B278-A235F6B31C83}" srcOrd="0" destOrd="0" presId="urn:microsoft.com/office/officeart/2005/8/layout/vList5"/>
    <dgm:cxn modelId="{8895FC8F-4A69-4EA9-A2C6-69A83ECAAFAD}" type="presOf" srcId="{48DD9949-692A-4984-8E6B-D584EA28CDCE}" destId="{709273AA-A146-4342-90D2-4565C1641350}" srcOrd="0" destOrd="0" presId="urn:microsoft.com/office/officeart/2005/8/layout/vList5"/>
    <dgm:cxn modelId="{5F317B92-8094-4023-B41A-3C2AA6071ADD}" srcId="{48DD9949-692A-4984-8E6B-D584EA28CDCE}" destId="{CFE9EC3D-99AA-4648-BA60-8754CE148B55}" srcOrd="2" destOrd="0" parTransId="{699AAE5A-73F7-49EC-B4E1-DFC89222C0A4}" sibTransId="{11AC6FA1-11A9-4833-9E11-6AC053F6FF70}"/>
    <dgm:cxn modelId="{FAF9E59F-F62D-4555-BA82-C3AB985D3E9F}" type="presOf" srcId="{22B007E3-E453-4E4E-A0DB-BB102062D707}" destId="{437A1A37-522B-44D9-A835-F15BD4C1410F}" srcOrd="0" destOrd="0" presId="urn:microsoft.com/office/officeart/2005/8/layout/vList5"/>
    <dgm:cxn modelId="{A2F94DA2-1F31-4257-BCB1-950CFEFEFCC1}" type="presOf" srcId="{083C7905-8DD5-4E96-BED1-198EF00D2F77}" destId="{78D30176-DC20-4047-B24E-B42C532453AB}" srcOrd="0" destOrd="0" presId="urn:microsoft.com/office/officeart/2005/8/layout/vList5"/>
    <dgm:cxn modelId="{2DC485A3-1BE6-4823-BEE5-4860164553CB}" srcId="{8F7063C0-9766-49B4-9A27-E8693932AF8D}" destId="{CC224EEA-37FD-4B3F-90D1-4263793CCB27}" srcOrd="0" destOrd="0" parTransId="{45728295-DB30-4AB5-8C90-7FC4A43C8698}" sibTransId="{1DB866D3-3D87-4067-8EA5-0EDCC0AA9E80}"/>
    <dgm:cxn modelId="{9F4D34BF-A2FA-413F-9712-25158245FC93}" type="presOf" srcId="{1DD5D4E6-8162-47C2-BB93-19E488194F6E}" destId="{587ED82C-37EE-41F5-9FA0-4EFDE6B1B500}" srcOrd="0" destOrd="0" presId="urn:microsoft.com/office/officeart/2005/8/layout/vList5"/>
    <dgm:cxn modelId="{DBCB72C0-C3AA-425E-944B-D44FFAD90D27}" srcId="{083C7905-8DD5-4E96-BED1-198EF00D2F77}" destId="{A3D3CCDD-9642-4CD4-AD65-3EB65713239E}" srcOrd="0" destOrd="0" parTransId="{5AAF351F-B466-40A4-8DC6-ACD8119944D9}" sibTransId="{B89FB3E7-DD84-4DED-90BE-1BAAF540F251}"/>
    <dgm:cxn modelId="{059F7EC8-2754-4DD8-BE60-10B53D5E1D13}" type="presOf" srcId="{A3D3CCDD-9642-4CD4-AD65-3EB65713239E}" destId="{9C435449-AE8B-46B4-B0D7-94759F4B2B39}" srcOrd="0" destOrd="0" presId="urn:microsoft.com/office/officeart/2005/8/layout/vList5"/>
    <dgm:cxn modelId="{298611E1-71C6-419A-9A05-8826896DFC9B}" srcId="{48DD9949-692A-4984-8E6B-D584EA28CDCE}" destId="{083C7905-8DD5-4E96-BED1-198EF00D2F77}" srcOrd="3" destOrd="0" parTransId="{DF7B1846-AEA8-431A-A16C-B37E29420778}" sibTransId="{0E7E21BF-C21D-4B09-9A4D-50F192AC60EC}"/>
    <dgm:cxn modelId="{12F7BFEA-B82F-4C7B-96B1-D7761588EE2E}" srcId="{48DD9949-692A-4984-8E6B-D584EA28CDCE}" destId="{22B007E3-E453-4E4E-A0DB-BB102062D707}" srcOrd="1" destOrd="0" parTransId="{36835379-F4A0-47A1-9112-C00F06A99A7E}" sibTransId="{C7136781-A34E-448A-A44C-9FA22A4682D9}"/>
    <dgm:cxn modelId="{C73AEAEB-2834-4A86-8C71-CF3BAEE6AC68}" srcId="{48DD9949-692A-4984-8E6B-D584EA28CDCE}" destId="{8F7063C0-9766-49B4-9A27-E8693932AF8D}" srcOrd="0" destOrd="0" parTransId="{C57331A8-BA65-40EB-B30F-67C7C7CD3555}" sibTransId="{A17D7710-B48E-42E9-9DD1-1694248397EA}"/>
    <dgm:cxn modelId="{96D20132-65AF-4F18-91D4-5C910A39E844}" type="presParOf" srcId="{709273AA-A146-4342-90D2-4565C1641350}" destId="{636D0968-ABEB-4CBC-97D5-833709ECE273}" srcOrd="0" destOrd="0" presId="urn:microsoft.com/office/officeart/2005/8/layout/vList5"/>
    <dgm:cxn modelId="{8CBE6C7C-B048-4C3D-9A21-EFAC7C3E0EA0}" type="presParOf" srcId="{636D0968-ABEB-4CBC-97D5-833709ECE273}" destId="{34161B1F-5BBD-4F9E-AF95-AFDC85316266}" srcOrd="0" destOrd="0" presId="urn:microsoft.com/office/officeart/2005/8/layout/vList5"/>
    <dgm:cxn modelId="{8F264865-F8D5-4AD7-B455-1E777C641A59}" type="presParOf" srcId="{636D0968-ABEB-4CBC-97D5-833709ECE273}" destId="{38E15A9C-4FFA-4E6C-909D-7717DB7D7145}" srcOrd="1" destOrd="0" presId="urn:microsoft.com/office/officeart/2005/8/layout/vList5"/>
    <dgm:cxn modelId="{BA2647F7-245A-4E84-8897-B0B68C3B829F}" type="presParOf" srcId="{709273AA-A146-4342-90D2-4565C1641350}" destId="{2BE2030F-D253-46EF-B038-EE6C34B01388}" srcOrd="1" destOrd="0" presId="urn:microsoft.com/office/officeart/2005/8/layout/vList5"/>
    <dgm:cxn modelId="{E5E61CDA-8CDF-4D28-8500-4D5637752737}" type="presParOf" srcId="{709273AA-A146-4342-90D2-4565C1641350}" destId="{3937E28A-7EB5-4453-BBCE-95F84310043D}" srcOrd="2" destOrd="0" presId="urn:microsoft.com/office/officeart/2005/8/layout/vList5"/>
    <dgm:cxn modelId="{73043A60-6A39-4BF7-BEF2-27628A20FB32}" type="presParOf" srcId="{3937E28A-7EB5-4453-BBCE-95F84310043D}" destId="{437A1A37-522B-44D9-A835-F15BD4C1410F}" srcOrd="0" destOrd="0" presId="urn:microsoft.com/office/officeart/2005/8/layout/vList5"/>
    <dgm:cxn modelId="{B4954C5F-578C-4FC0-9CD0-B44819C35AB7}" type="presParOf" srcId="{3937E28A-7EB5-4453-BBCE-95F84310043D}" destId="{587ED82C-37EE-41F5-9FA0-4EFDE6B1B500}" srcOrd="1" destOrd="0" presId="urn:microsoft.com/office/officeart/2005/8/layout/vList5"/>
    <dgm:cxn modelId="{0FFB421F-3203-4295-A5FD-541BC0EC60C5}" type="presParOf" srcId="{709273AA-A146-4342-90D2-4565C1641350}" destId="{8D556083-EAD8-4C06-80BA-496C4486E9B1}" srcOrd="3" destOrd="0" presId="urn:microsoft.com/office/officeart/2005/8/layout/vList5"/>
    <dgm:cxn modelId="{444C7CC3-8890-40C2-BF63-38A2F35E3CB5}" type="presParOf" srcId="{709273AA-A146-4342-90D2-4565C1641350}" destId="{81C9422B-F048-49AA-85E1-69CE8EFAFD4D}" srcOrd="4" destOrd="0" presId="urn:microsoft.com/office/officeart/2005/8/layout/vList5"/>
    <dgm:cxn modelId="{3522DE9E-897E-418D-B645-016E3B7ABD2A}" type="presParOf" srcId="{81C9422B-F048-49AA-85E1-69CE8EFAFD4D}" destId="{A721EE26-BF83-460C-B278-A235F6B31C83}" srcOrd="0" destOrd="0" presId="urn:microsoft.com/office/officeart/2005/8/layout/vList5"/>
    <dgm:cxn modelId="{9411D579-B0C6-438A-B25F-3C9F67DBEBBB}" type="presParOf" srcId="{81C9422B-F048-49AA-85E1-69CE8EFAFD4D}" destId="{D88283E6-D67F-43D1-8E6E-30FBF02D1751}" srcOrd="1" destOrd="0" presId="urn:microsoft.com/office/officeart/2005/8/layout/vList5"/>
    <dgm:cxn modelId="{C1887A9B-DBEA-4D15-A5ED-1D630EF037BE}" type="presParOf" srcId="{709273AA-A146-4342-90D2-4565C1641350}" destId="{DDD716DB-67B0-4F06-9E92-E23E13DF2C7A}" srcOrd="5" destOrd="0" presId="urn:microsoft.com/office/officeart/2005/8/layout/vList5"/>
    <dgm:cxn modelId="{CE6BA709-DC0F-4FDD-BC4A-B2A7F2DC5499}" type="presParOf" srcId="{709273AA-A146-4342-90D2-4565C1641350}" destId="{6562F131-7E46-437A-8F32-F4693C6111FA}" srcOrd="6" destOrd="0" presId="urn:microsoft.com/office/officeart/2005/8/layout/vList5"/>
    <dgm:cxn modelId="{9B1A8D1A-4F3A-4209-87CA-8C74EC443006}" type="presParOf" srcId="{6562F131-7E46-437A-8F32-F4693C6111FA}" destId="{78D30176-DC20-4047-B24E-B42C532453AB}" srcOrd="0" destOrd="0" presId="urn:microsoft.com/office/officeart/2005/8/layout/vList5"/>
    <dgm:cxn modelId="{135C3B86-9C66-40FC-B1F2-F1C5A6F05E26}" type="presParOf" srcId="{6562F131-7E46-437A-8F32-F4693C6111FA}" destId="{9C435449-AE8B-46B4-B0D7-94759F4B2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42E325-81A5-48AF-BC58-25E151A053D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E8273D-1A67-40B1-B791-ACE687F7C4DD}">
      <dgm:prSet phldrT="[Text]"/>
      <dgm:spPr/>
      <dgm:t>
        <a:bodyPr/>
        <a:lstStyle/>
        <a:p>
          <a:r>
            <a:rPr lang="en-US"/>
            <a:t>Outputs</a:t>
          </a:r>
        </a:p>
      </dgm:t>
    </dgm:pt>
    <dgm:pt modelId="{387DD9F9-CD37-4F92-96FA-BFC4ED1197AF}" type="parTrans" cxnId="{B6EE9FD2-AE39-4398-AF04-D7E4A70F685F}">
      <dgm:prSet/>
      <dgm:spPr/>
      <dgm:t>
        <a:bodyPr/>
        <a:lstStyle/>
        <a:p>
          <a:endParaRPr lang="en-US"/>
        </a:p>
      </dgm:t>
    </dgm:pt>
    <dgm:pt modelId="{AFD62921-1787-4337-9D4C-83DBD26A2B4A}" type="sibTrans" cxnId="{B6EE9FD2-AE39-4398-AF04-D7E4A70F685F}">
      <dgm:prSet/>
      <dgm:spPr/>
      <dgm:t>
        <a:bodyPr/>
        <a:lstStyle/>
        <a:p>
          <a:endParaRPr lang="en-US"/>
        </a:p>
      </dgm:t>
    </dgm:pt>
    <dgm:pt modelId="{33488627-5E17-4E36-ADD3-4C3A4F096773}">
      <dgm:prSet phldrT="[Text]"/>
      <dgm:spPr/>
      <dgm:t>
        <a:bodyPr/>
        <a:lstStyle/>
        <a:p>
          <a:r>
            <a:rPr lang="en-US"/>
            <a:t>Form fall risk management team</a:t>
          </a:r>
        </a:p>
      </dgm:t>
    </dgm:pt>
    <dgm:pt modelId="{CD2DDC9E-E75D-428D-AB7C-FDBCBB2F2549}" type="parTrans" cxnId="{BB37D17A-5ABF-4E8B-B7D2-F8D6342EA973}">
      <dgm:prSet/>
      <dgm:spPr/>
      <dgm:t>
        <a:bodyPr/>
        <a:lstStyle/>
        <a:p>
          <a:endParaRPr lang="en-US"/>
        </a:p>
      </dgm:t>
    </dgm:pt>
    <dgm:pt modelId="{D7D54928-91E4-4FA2-A8AE-F726099FA443}" type="sibTrans" cxnId="{BB37D17A-5ABF-4E8B-B7D2-F8D6342EA973}">
      <dgm:prSet/>
      <dgm:spPr/>
      <dgm:t>
        <a:bodyPr/>
        <a:lstStyle/>
        <a:p>
          <a:endParaRPr lang="en-US"/>
        </a:p>
      </dgm:t>
    </dgm:pt>
    <dgm:pt modelId="{3E2E24E0-34E7-4D03-A5F3-B206C5D387C6}">
      <dgm:prSet phldrT="[Text]"/>
      <dgm:spPr/>
      <dgm:t>
        <a:bodyPr/>
        <a:lstStyle/>
        <a:p>
          <a:r>
            <a:rPr lang="en-US"/>
            <a:t>Select screening and assessment tools/strategies</a:t>
          </a:r>
        </a:p>
      </dgm:t>
    </dgm:pt>
    <dgm:pt modelId="{29A82CC5-FFE4-42EB-B5DA-66BE155F822D}" type="parTrans" cxnId="{C8D187C8-12E6-40DE-955D-D007ABF119DE}">
      <dgm:prSet/>
      <dgm:spPr/>
      <dgm:t>
        <a:bodyPr/>
        <a:lstStyle/>
        <a:p>
          <a:endParaRPr lang="en-US"/>
        </a:p>
      </dgm:t>
    </dgm:pt>
    <dgm:pt modelId="{A2EC5C2A-080C-4866-BBF3-65BD8481883B}" type="sibTrans" cxnId="{C8D187C8-12E6-40DE-955D-D007ABF119DE}">
      <dgm:prSet/>
      <dgm:spPr/>
      <dgm:t>
        <a:bodyPr/>
        <a:lstStyle/>
        <a:p>
          <a:endParaRPr lang="en-US"/>
        </a:p>
      </dgm:t>
    </dgm:pt>
    <dgm:pt modelId="{0C8F8E24-07C9-4406-B773-73BAE3FCCE33}">
      <dgm:prSet phldrT="[Text]"/>
      <dgm:spPr/>
      <dgm:t>
        <a:bodyPr/>
        <a:lstStyle/>
        <a:p>
          <a:r>
            <a:rPr lang="en-US"/>
            <a:t>Short-Term Outcomes</a:t>
          </a:r>
        </a:p>
      </dgm:t>
    </dgm:pt>
    <dgm:pt modelId="{52FA3E2C-DC74-478B-ABFF-1DD2B8539B26}" type="parTrans" cxnId="{17EF46BB-E5EB-48BA-8AE3-E6E6E6AB0211}">
      <dgm:prSet/>
      <dgm:spPr/>
      <dgm:t>
        <a:bodyPr/>
        <a:lstStyle/>
        <a:p>
          <a:endParaRPr lang="en-US"/>
        </a:p>
      </dgm:t>
    </dgm:pt>
    <dgm:pt modelId="{6BEDCEE9-4052-4BC4-B7AD-9A50EAE38B71}" type="sibTrans" cxnId="{17EF46BB-E5EB-48BA-8AE3-E6E6E6AB0211}">
      <dgm:prSet/>
      <dgm:spPr/>
      <dgm:t>
        <a:bodyPr/>
        <a:lstStyle/>
        <a:p>
          <a:endParaRPr lang="en-US"/>
        </a:p>
      </dgm:t>
    </dgm:pt>
    <dgm:pt modelId="{B7CA534F-5781-41C2-AD6B-B28EFDA3E010}">
      <dgm:prSet phldrT="[Text]"/>
      <dgm:spPr/>
      <dgm:t>
        <a:bodyPr/>
        <a:lstStyle/>
        <a:p>
          <a:r>
            <a:rPr lang="en-US"/>
            <a:t>% of older adult patients screened for fall risk</a:t>
          </a:r>
        </a:p>
      </dgm:t>
    </dgm:pt>
    <dgm:pt modelId="{D7EA7BAE-245C-4F3B-B2D9-F4FAD936FCD2}" type="parTrans" cxnId="{4FD37180-A1A3-46A2-B7CC-C0B30312CE00}">
      <dgm:prSet/>
      <dgm:spPr/>
      <dgm:t>
        <a:bodyPr/>
        <a:lstStyle/>
        <a:p>
          <a:endParaRPr lang="en-US"/>
        </a:p>
      </dgm:t>
    </dgm:pt>
    <dgm:pt modelId="{C19ACD03-E500-4AEA-8E03-1C96D27C6674}" type="sibTrans" cxnId="{4FD37180-A1A3-46A2-B7CC-C0B30312CE00}">
      <dgm:prSet/>
      <dgm:spPr/>
      <dgm:t>
        <a:bodyPr/>
        <a:lstStyle/>
        <a:p>
          <a:endParaRPr lang="en-US"/>
        </a:p>
      </dgm:t>
    </dgm:pt>
    <dgm:pt modelId="{4FFC3456-7220-40E0-B918-660C46D651AB}">
      <dgm:prSet phldrT="[Text]"/>
      <dgm:spPr/>
      <dgm:t>
        <a:bodyPr/>
        <a:lstStyle/>
        <a:p>
          <a:r>
            <a:rPr lang="en-US"/>
            <a:t>% of older adult patients at risk for falls with appropriate assessments completed</a:t>
          </a:r>
        </a:p>
      </dgm:t>
    </dgm:pt>
    <dgm:pt modelId="{230438C8-E9FF-4061-80F7-E34A711374F0}" type="parTrans" cxnId="{85B9EA91-EDC2-41D8-BE45-AE48CB74CF36}">
      <dgm:prSet/>
      <dgm:spPr/>
      <dgm:t>
        <a:bodyPr/>
        <a:lstStyle/>
        <a:p>
          <a:endParaRPr lang="en-US"/>
        </a:p>
      </dgm:t>
    </dgm:pt>
    <dgm:pt modelId="{D5E215D7-4B81-41BD-9597-EA8570F0AA9F}" type="sibTrans" cxnId="{85B9EA91-EDC2-41D8-BE45-AE48CB74CF36}">
      <dgm:prSet/>
      <dgm:spPr/>
      <dgm:t>
        <a:bodyPr/>
        <a:lstStyle/>
        <a:p>
          <a:endParaRPr lang="en-US"/>
        </a:p>
      </dgm:t>
    </dgm:pt>
    <dgm:pt modelId="{82BD8D70-FEFE-49CD-93D5-C49AA1A7BE8C}">
      <dgm:prSet phldrT="[Text]"/>
      <dgm:spPr/>
      <dgm:t>
        <a:bodyPr/>
        <a:lstStyle/>
        <a:p>
          <a:r>
            <a:rPr lang="en-US"/>
            <a:t>Intermediate Outcomes</a:t>
          </a:r>
        </a:p>
      </dgm:t>
    </dgm:pt>
    <dgm:pt modelId="{E1FCC5C8-B401-4180-9F97-08ACCCB3ABF7}" type="parTrans" cxnId="{9447E267-2053-4317-9626-5FB09D80FEA4}">
      <dgm:prSet/>
      <dgm:spPr/>
      <dgm:t>
        <a:bodyPr/>
        <a:lstStyle/>
        <a:p>
          <a:endParaRPr lang="en-US"/>
        </a:p>
      </dgm:t>
    </dgm:pt>
    <dgm:pt modelId="{8BEC6D9F-4295-434A-9031-F47AA3C0E4E3}" type="sibTrans" cxnId="{9447E267-2053-4317-9626-5FB09D80FEA4}">
      <dgm:prSet/>
      <dgm:spPr/>
      <dgm:t>
        <a:bodyPr/>
        <a:lstStyle/>
        <a:p>
          <a:endParaRPr lang="en-US"/>
        </a:p>
      </dgm:t>
    </dgm:pt>
    <dgm:pt modelId="{3BDBFE9D-D86A-4055-AFD0-765756DCB4BA}">
      <dgm:prSet phldrT="[Text]"/>
      <dgm:spPr/>
      <dgm:t>
        <a:bodyPr/>
        <a:lstStyle/>
        <a:p>
          <a:r>
            <a:rPr lang="en-US"/>
            <a:t>Patients and family aware of fall risk status</a:t>
          </a:r>
        </a:p>
      </dgm:t>
    </dgm:pt>
    <dgm:pt modelId="{8791B343-800F-4D85-8A6B-61BFF23654CA}" type="parTrans" cxnId="{1CE20A00-B422-4A9A-A650-B5400381DF62}">
      <dgm:prSet/>
      <dgm:spPr/>
      <dgm:t>
        <a:bodyPr/>
        <a:lstStyle/>
        <a:p>
          <a:endParaRPr lang="en-US"/>
        </a:p>
      </dgm:t>
    </dgm:pt>
    <dgm:pt modelId="{701B7D37-4BC4-435A-B3FB-9227CB75456F}" type="sibTrans" cxnId="{1CE20A00-B422-4A9A-A650-B5400381DF62}">
      <dgm:prSet/>
      <dgm:spPr/>
      <dgm:t>
        <a:bodyPr/>
        <a:lstStyle/>
        <a:p>
          <a:endParaRPr lang="en-US"/>
        </a:p>
      </dgm:t>
    </dgm:pt>
    <dgm:pt modelId="{CD143E46-5D31-4A16-8A4C-78FD66F46AC9}">
      <dgm:prSet phldrT="[Text]"/>
      <dgm:spPr/>
      <dgm:t>
        <a:bodyPr/>
        <a:lstStyle/>
        <a:p>
          <a:r>
            <a:rPr lang="en-US"/>
            <a:t>Patients participate in recommended interventions</a:t>
          </a:r>
        </a:p>
      </dgm:t>
    </dgm:pt>
    <dgm:pt modelId="{039CCB1F-194C-48D7-84B4-DCC6E0DCE0CC}" type="parTrans" cxnId="{ABD76D5F-CE78-4EA6-A0A9-71CA2D2B6DE3}">
      <dgm:prSet/>
      <dgm:spPr/>
      <dgm:t>
        <a:bodyPr/>
        <a:lstStyle/>
        <a:p>
          <a:endParaRPr lang="en-US"/>
        </a:p>
      </dgm:t>
    </dgm:pt>
    <dgm:pt modelId="{758DB804-1E27-4235-B453-5CEAD0B25CA8}" type="sibTrans" cxnId="{ABD76D5F-CE78-4EA6-A0A9-71CA2D2B6DE3}">
      <dgm:prSet/>
      <dgm:spPr/>
      <dgm:t>
        <a:bodyPr/>
        <a:lstStyle/>
        <a:p>
          <a:endParaRPr lang="en-US"/>
        </a:p>
      </dgm:t>
    </dgm:pt>
    <dgm:pt modelId="{0AA1A035-F4CB-4BA4-A2A5-35B0DCE43DC5}">
      <dgm:prSet phldrT="[Text]"/>
      <dgm:spPr/>
      <dgm:t>
        <a:bodyPr/>
        <a:lstStyle/>
        <a:p>
          <a:r>
            <a:rPr lang="en-US"/>
            <a:t>% of older adult patients with fall risk and appropriate interventions documented in care plan</a:t>
          </a:r>
        </a:p>
      </dgm:t>
    </dgm:pt>
    <dgm:pt modelId="{93DAD971-CF2F-4970-AA99-14C3301B8FA0}" type="parTrans" cxnId="{549C3CD2-898C-40D5-AFDC-CE111E3B364F}">
      <dgm:prSet/>
      <dgm:spPr/>
      <dgm:t>
        <a:bodyPr/>
        <a:lstStyle/>
        <a:p>
          <a:endParaRPr lang="en-US"/>
        </a:p>
      </dgm:t>
    </dgm:pt>
    <dgm:pt modelId="{273D8738-E033-4885-AD49-314E66AA318B}" type="sibTrans" cxnId="{549C3CD2-898C-40D5-AFDC-CE111E3B364F}">
      <dgm:prSet/>
      <dgm:spPr/>
      <dgm:t>
        <a:bodyPr/>
        <a:lstStyle/>
        <a:p>
          <a:endParaRPr lang="en-US"/>
        </a:p>
      </dgm:t>
    </dgm:pt>
    <dgm:pt modelId="{B6D3BB01-F3BE-4026-A823-F9DFABC8578A}">
      <dgm:prSet phldrT="[Text]"/>
      <dgm:spPr/>
      <dgm:t>
        <a:bodyPr/>
        <a:lstStyle/>
        <a:p>
          <a:r>
            <a:rPr lang="en-US"/>
            <a:t>% of older adult patients with appropriate intervention referrals</a:t>
          </a:r>
        </a:p>
      </dgm:t>
    </dgm:pt>
    <dgm:pt modelId="{236DD259-2B6B-48C8-B7F9-0F1C7275FB0B}" type="parTrans" cxnId="{60C81830-C3BF-4DFD-BF46-1C3CF62B6937}">
      <dgm:prSet/>
      <dgm:spPr/>
      <dgm:t>
        <a:bodyPr/>
        <a:lstStyle/>
        <a:p>
          <a:endParaRPr lang="en-US"/>
        </a:p>
      </dgm:t>
    </dgm:pt>
    <dgm:pt modelId="{07467343-4726-4739-887D-CFBFE8A2AF22}" type="sibTrans" cxnId="{60C81830-C3BF-4DFD-BF46-1C3CF62B6937}">
      <dgm:prSet/>
      <dgm:spPr/>
      <dgm:t>
        <a:bodyPr/>
        <a:lstStyle/>
        <a:p>
          <a:endParaRPr lang="en-US"/>
        </a:p>
      </dgm:t>
    </dgm:pt>
    <dgm:pt modelId="{1D6452DB-290F-4604-8E5B-4004F67D7288}">
      <dgm:prSet phldrT="[Text]"/>
      <dgm:spPr/>
      <dgm:t>
        <a:bodyPr/>
        <a:lstStyle/>
        <a:p>
          <a:r>
            <a:rPr lang="en-US"/>
            <a:t>Develop/enhance referral and community resource lists</a:t>
          </a:r>
        </a:p>
      </dgm:t>
    </dgm:pt>
    <dgm:pt modelId="{65DDD487-03D6-4AC0-AFFF-CAFF2514DC0C}" type="parTrans" cxnId="{5D7B0954-1B6E-4E89-86D8-EE76619D65D2}">
      <dgm:prSet/>
      <dgm:spPr/>
      <dgm:t>
        <a:bodyPr/>
        <a:lstStyle/>
        <a:p>
          <a:endParaRPr lang="en-US"/>
        </a:p>
      </dgm:t>
    </dgm:pt>
    <dgm:pt modelId="{31B55A13-D208-433E-A117-A8BFA76FCE92}" type="sibTrans" cxnId="{5D7B0954-1B6E-4E89-86D8-EE76619D65D2}">
      <dgm:prSet/>
      <dgm:spPr/>
      <dgm:t>
        <a:bodyPr/>
        <a:lstStyle/>
        <a:p>
          <a:endParaRPr lang="en-US"/>
        </a:p>
      </dgm:t>
    </dgm:pt>
    <dgm:pt modelId="{5AB7BEB9-B333-4EFD-AF70-1023D2A1AEEE}">
      <dgm:prSet phldrT="[Text]"/>
      <dgm:spPr/>
      <dgm:t>
        <a:bodyPr/>
        <a:lstStyle/>
        <a:p>
          <a:r>
            <a:rPr lang="en-US"/>
            <a:t>Develop/enhance patient and family education materials</a:t>
          </a:r>
        </a:p>
      </dgm:t>
    </dgm:pt>
    <dgm:pt modelId="{53D2FF32-0FC8-4FAA-9A89-37531B355D43}" type="parTrans" cxnId="{F73B9BC6-4D41-413B-870C-CC1CF2A5E575}">
      <dgm:prSet/>
      <dgm:spPr/>
      <dgm:t>
        <a:bodyPr/>
        <a:lstStyle/>
        <a:p>
          <a:endParaRPr lang="en-US"/>
        </a:p>
      </dgm:t>
    </dgm:pt>
    <dgm:pt modelId="{DC21B649-0383-4708-80CA-B85DAABD19AA}" type="sibTrans" cxnId="{F73B9BC6-4D41-413B-870C-CC1CF2A5E575}">
      <dgm:prSet/>
      <dgm:spPr/>
      <dgm:t>
        <a:bodyPr/>
        <a:lstStyle/>
        <a:p>
          <a:endParaRPr lang="en-US"/>
        </a:p>
      </dgm:t>
    </dgm:pt>
    <dgm:pt modelId="{2976B4B6-D5CC-4D41-84E9-03A039F09A7A}">
      <dgm:prSet phldrT="[Text]"/>
      <dgm:spPr/>
      <dgm:t>
        <a:bodyPr/>
        <a:lstStyle/>
        <a:p>
          <a:r>
            <a:rPr lang="en-US"/>
            <a:t>Train providers and staff</a:t>
          </a:r>
        </a:p>
      </dgm:t>
    </dgm:pt>
    <dgm:pt modelId="{E09AB902-83B7-4596-B0B4-5C4B58D88B94}" type="parTrans" cxnId="{E34E3272-01A1-40D6-B2D3-AFB149E58280}">
      <dgm:prSet/>
      <dgm:spPr/>
      <dgm:t>
        <a:bodyPr/>
        <a:lstStyle/>
        <a:p>
          <a:endParaRPr lang="en-US"/>
        </a:p>
      </dgm:t>
    </dgm:pt>
    <dgm:pt modelId="{E7C8E2CB-1F23-4CEE-8306-4D8A694B9497}" type="sibTrans" cxnId="{E34E3272-01A1-40D6-B2D3-AFB149E58280}">
      <dgm:prSet/>
      <dgm:spPr/>
      <dgm:t>
        <a:bodyPr/>
        <a:lstStyle/>
        <a:p>
          <a:endParaRPr lang="en-US"/>
        </a:p>
      </dgm:t>
    </dgm:pt>
    <dgm:pt modelId="{3E297647-015C-40B8-A59D-905829DAD428}">
      <dgm:prSet phldrT="[Text]"/>
      <dgm:spPr/>
      <dgm:t>
        <a:bodyPr/>
        <a:lstStyle/>
        <a:p>
          <a:r>
            <a:rPr lang="en-US"/>
            <a:t>Integrate tools into workflow/EHR</a:t>
          </a:r>
        </a:p>
      </dgm:t>
    </dgm:pt>
    <dgm:pt modelId="{7901E51F-0BD6-4192-96D2-6919B6DD67A7}" type="parTrans" cxnId="{67A44FAF-6D77-49B9-ABF1-E00F72194D73}">
      <dgm:prSet/>
      <dgm:spPr/>
      <dgm:t>
        <a:bodyPr/>
        <a:lstStyle/>
        <a:p>
          <a:endParaRPr lang="en-US"/>
        </a:p>
      </dgm:t>
    </dgm:pt>
    <dgm:pt modelId="{5CC68678-2063-4823-9D45-5DB5723BDD5A}" type="sibTrans" cxnId="{67A44FAF-6D77-49B9-ABF1-E00F72194D73}">
      <dgm:prSet/>
      <dgm:spPr/>
      <dgm:t>
        <a:bodyPr/>
        <a:lstStyle/>
        <a:p>
          <a:endParaRPr lang="en-US"/>
        </a:p>
      </dgm:t>
    </dgm:pt>
    <dgm:pt modelId="{59D6A714-7092-45D4-B0E4-6FA65EAD5725}">
      <dgm:prSet phldrT="[Text]"/>
      <dgm:spPr/>
      <dgm:t>
        <a:bodyPr/>
        <a:lstStyle/>
        <a:p>
          <a:r>
            <a:rPr lang="en-US"/>
            <a:t>Identify billing codes</a:t>
          </a:r>
        </a:p>
      </dgm:t>
    </dgm:pt>
    <dgm:pt modelId="{DBA82279-B048-478D-AE5F-1F482670FDA1}" type="parTrans" cxnId="{24E2ED41-74CA-40F1-94D9-041084527C3F}">
      <dgm:prSet/>
      <dgm:spPr/>
      <dgm:t>
        <a:bodyPr/>
        <a:lstStyle/>
        <a:p>
          <a:endParaRPr lang="en-US"/>
        </a:p>
      </dgm:t>
    </dgm:pt>
    <dgm:pt modelId="{E372CB65-ADE6-4EB2-B112-6454EB6318DE}" type="sibTrans" cxnId="{24E2ED41-74CA-40F1-94D9-041084527C3F}">
      <dgm:prSet/>
      <dgm:spPr/>
      <dgm:t>
        <a:bodyPr/>
        <a:lstStyle/>
        <a:p>
          <a:endParaRPr lang="en-US"/>
        </a:p>
      </dgm:t>
    </dgm:pt>
    <dgm:pt modelId="{C104EF8C-BABE-4CFF-87DB-A68B1A9FDF79}">
      <dgm:prSet phldrT="[Text]"/>
      <dgm:spPr/>
      <dgm:t>
        <a:bodyPr/>
        <a:lstStyle/>
        <a:p>
          <a:r>
            <a:rPr lang="en-US"/>
            <a:t>Create and update improvement and program monitoring plans</a:t>
          </a:r>
        </a:p>
      </dgm:t>
    </dgm:pt>
    <dgm:pt modelId="{AD098FCC-77B7-40EF-974E-AD95417CE9D5}" type="parTrans" cxnId="{0C451526-35C6-4194-8B0F-2FBD782A3C2B}">
      <dgm:prSet/>
      <dgm:spPr/>
      <dgm:t>
        <a:bodyPr/>
        <a:lstStyle/>
        <a:p>
          <a:endParaRPr lang="en-US"/>
        </a:p>
      </dgm:t>
    </dgm:pt>
    <dgm:pt modelId="{552FF44A-090B-43BD-9260-18B066FFF4D2}" type="sibTrans" cxnId="{0C451526-35C6-4194-8B0F-2FBD782A3C2B}">
      <dgm:prSet/>
      <dgm:spPr/>
      <dgm:t>
        <a:bodyPr/>
        <a:lstStyle/>
        <a:p>
          <a:endParaRPr lang="en-US"/>
        </a:p>
      </dgm:t>
    </dgm:pt>
    <dgm:pt modelId="{4E94D39A-61DE-44CA-A338-ABD33CDF2E7E}">
      <dgm:prSet/>
      <dgm:spPr/>
      <dgm:t>
        <a:bodyPr/>
        <a:lstStyle/>
        <a:p>
          <a:r>
            <a:rPr lang="en-US"/>
            <a:t>Long-Term Outcomes</a:t>
          </a:r>
        </a:p>
      </dgm:t>
    </dgm:pt>
    <dgm:pt modelId="{CDAD748D-F769-448B-8745-1F29B58829E9}" type="parTrans" cxnId="{76F15DF1-FA61-49D0-86E5-E4FBB7C670F2}">
      <dgm:prSet/>
      <dgm:spPr/>
      <dgm:t>
        <a:bodyPr/>
        <a:lstStyle/>
        <a:p>
          <a:endParaRPr lang="en-US"/>
        </a:p>
      </dgm:t>
    </dgm:pt>
    <dgm:pt modelId="{38A1BA48-9A6F-4288-853B-D0BBF8FF747B}" type="sibTrans" cxnId="{76F15DF1-FA61-49D0-86E5-E4FBB7C670F2}">
      <dgm:prSet/>
      <dgm:spPr/>
      <dgm:t>
        <a:bodyPr/>
        <a:lstStyle/>
        <a:p>
          <a:endParaRPr lang="en-US"/>
        </a:p>
      </dgm:t>
    </dgm:pt>
    <dgm:pt modelId="{D624443A-025D-443B-BA25-457ECF307A49}">
      <dgm:prSet/>
      <dgm:spPr/>
      <dgm:t>
        <a:bodyPr/>
        <a:lstStyle/>
        <a:p>
          <a:r>
            <a:rPr lang="en-US"/>
            <a:t>Patients gait, strength, balance improves</a:t>
          </a:r>
        </a:p>
      </dgm:t>
    </dgm:pt>
    <dgm:pt modelId="{AED556E0-4D6B-4F47-AAA7-174068A909B9}" type="parTrans" cxnId="{B97A12C3-268E-4153-A5CE-61D523999EF9}">
      <dgm:prSet/>
      <dgm:spPr/>
      <dgm:t>
        <a:bodyPr/>
        <a:lstStyle/>
        <a:p>
          <a:endParaRPr lang="en-US"/>
        </a:p>
      </dgm:t>
    </dgm:pt>
    <dgm:pt modelId="{D712CFD5-1B92-4E2D-A9A1-7FD67C6D098C}" type="sibTrans" cxnId="{B97A12C3-268E-4153-A5CE-61D523999EF9}">
      <dgm:prSet/>
      <dgm:spPr/>
      <dgm:t>
        <a:bodyPr/>
        <a:lstStyle/>
        <a:p>
          <a:endParaRPr lang="en-US"/>
        </a:p>
      </dgm:t>
    </dgm:pt>
    <dgm:pt modelId="{1D758F3C-1C45-43EA-9A7E-93FA46421F07}">
      <dgm:prSet/>
      <dgm:spPr/>
      <dgm:t>
        <a:bodyPr/>
        <a:lstStyle/>
        <a:p>
          <a:r>
            <a:rPr lang="en-US"/>
            <a:t>Fewer patients fall in their community dwelling setting</a:t>
          </a:r>
        </a:p>
      </dgm:t>
    </dgm:pt>
    <dgm:pt modelId="{DF64BA6E-4A7F-4938-BB24-283479231E64}" type="parTrans" cxnId="{BF2FAB6F-BF1C-44CC-B55A-05481C54AB9B}">
      <dgm:prSet/>
      <dgm:spPr/>
      <dgm:t>
        <a:bodyPr/>
        <a:lstStyle/>
        <a:p>
          <a:endParaRPr lang="en-US"/>
        </a:p>
      </dgm:t>
    </dgm:pt>
    <dgm:pt modelId="{679569E9-C3AA-4400-90EC-3828361751B2}" type="sibTrans" cxnId="{BF2FAB6F-BF1C-44CC-B55A-05481C54AB9B}">
      <dgm:prSet/>
      <dgm:spPr/>
      <dgm:t>
        <a:bodyPr/>
        <a:lstStyle/>
        <a:p>
          <a:endParaRPr lang="en-US"/>
        </a:p>
      </dgm:t>
    </dgm:pt>
    <dgm:pt modelId="{C49B8D91-1410-4C6A-AE71-D40115BCFB88}">
      <dgm:prSet/>
      <dgm:spPr/>
      <dgm:t>
        <a:bodyPr/>
        <a:lstStyle/>
        <a:p>
          <a:r>
            <a:rPr lang="en-US"/>
            <a:t>Fewer patients fall with injury in their community dwelling setting</a:t>
          </a:r>
        </a:p>
      </dgm:t>
    </dgm:pt>
    <dgm:pt modelId="{A63F5448-AE4C-462A-B099-B48087E2372D}" type="parTrans" cxnId="{332F9BEA-DC29-4D9A-8C56-1B370096D581}">
      <dgm:prSet/>
      <dgm:spPr/>
      <dgm:t>
        <a:bodyPr/>
        <a:lstStyle/>
        <a:p>
          <a:endParaRPr lang="en-US"/>
        </a:p>
      </dgm:t>
    </dgm:pt>
    <dgm:pt modelId="{0F542197-5D14-4104-82D5-92C1389238CF}" type="sibTrans" cxnId="{332F9BEA-DC29-4D9A-8C56-1B370096D581}">
      <dgm:prSet/>
      <dgm:spPr/>
      <dgm:t>
        <a:bodyPr/>
        <a:lstStyle/>
        <a:p>
          <a:endParaRPr lang="en-US"/>
        </a:p>
      </dgm:t>
    </dgm:pt>
    <dgm:pt modelId="{EC003BAE-CB35-4DF2-95D0-4257B144D0A6}">
      <dgm:prSet/>
      <dgm:spPr/>
      <dgm:t>
        <a:bodyPr/>
        <a:lstStyle/>
        <a:p>
          <a:r>
            <a:rPr lang="en-US"/>
            <a:t>Fewer patient fall-related visits to ED</a:t>
          </a:r>
        </a:p>
      </dgm:t>
    </dgm:pt>
    <dgm:pt modelId="{B14B54B4-1E60-4009-A0AB-996C434B8D09}" type="parTrans" cxnId="{C65DA342-8434-4CBE-B127-1C63EA7C66CD}">
      <dgm:prSet/>
      <dgm:spPr/>
      <dgm:t>
        <a:bodyPr/>
        <a:lstStyle/>
        <a:p>
          <a:endParaRPr lang="en-US"/>
        </a:p>
      </dgm:t>
    </dgm:pt>
    <dgm:pt modelId="{4A7F97F2-C6E2-43F5-9D74-DBF5006B77E9}" type="sibTrans" cxnId="{C65DA342-8434-4CBE-B127-1C63EA7C66CD}">
      <dgm:prSet/>
      <dgm:spPr/>
      <dgm:t>
        <a:bodyPr/>
        <a:lstStyle/>
        <a:p>
          <a:endParaRPr lang="en-US"/>
        </a:p>
      </dgm:t>
    </dgm:pt>
    <dgm:pt modelId="{3DE85525-F8C2-48C4-A00E-48E215030395}">
      <dgm:prSet/>
      <dgm:spPr/>
      <dgm:t>
        <a:bodyPr/>
        <a:lstStyle/>
        <a:p>
          <a:r>
            <a:rPr lang="en-US"/>
            <a:t>Fewer patient fall-related hospitalizations</a:t>
          </a:r>
        </a:p>
      </dgm:t>
    </dgm:pt>
    <dgm:pt modelId="{5C6932AE-3E2A-4B1E-8E99-E993DF606B5F}" type="parTrans" cxnId="{E99D6C50-6BA1-4CA1-B50B-EC97B066B2DE}">
      <dgm:prSet/>
      <dgm:spPr/>
      <dgm:t>
        <a:bodyPr/>
        <a:lstStyle/>
        <a:p>
          <a:endParaRPr lang="en-US"/>
        </a:p>
      </dgm:t>
    </dgm:pt>
    <dgm:pt modelId="{6E10AE35-E38E-4397-A7D1-D97985270FED}" type="sibTrans" cxnId="{E99D6C50-6BA1-4CA1-B50B-EC97B066B2DE}">
      <dgm:prSet/>
      <dgm:spPr/>
      <dgm:t>
        <a:bodyPr/>
        <a:lstStyle/>
        <a:p>
          <a:endParaRPr lang="en-US"/>
        </a:p>
      </dgm:t>
    </dgm:pt>
    <dgm:pt modelId="{40C06F72-BFDE-4F5F-A0C0-7D5CAAE6D826}" type="pres">
      <dgm:prSet presAssocID="{B142E325-81A5-48AF-BC58-25E151A053D0}" presName="Name0" presStyleCnt="0">
        <dgm:presLayoutVars>
          <dgm:dir/>
          <dgm:animLvl val="lvl"/>
          <dgm:resizeHandles val="exact"/>
        </dgm:presLayoutVars>
      </dgm:prSet>
      <dgm:spPr/>
    </dgm:pt>
    <dgm:pt modelId="{8F8B78CA-6F5E-470C-8D1C-E8BECEB9AF05}" type="pres">
      <dgm:prSet presAssocID="{82E8273D-1A67-40B1-B791-ACE687F7C4DD}" presName="composite" presStyleCnt="0"/>
      <dgm:spPr/>
    </dgm:pt>
    <dgm:pt modelId="{39668583-09C7-4557-9AC0-C23DE2CC0574}" type="pres">
      <dgm:prSet presAssocID="{82E8273D-1A67-40B1-B791-ACE687F7C4D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B7090DA2-896B-4393-8E34-3E1618E3B46C}" type="pres">
      <dgm:prSet presAssocID="{82E8273D-1A67-40B1-B791-ACE687F7C4DD}" presName="desTx" presStyleLbl="alignAccFollowNode1" presStyleIdx="0" presStyleCnt="4">
        <dgm:presLayoutVars>
          <dgm:bulletEnabled val="1"/>
        </dgm:presLayoutVars>
      </dgm:prSet>
      <dgm:spPr/>
    </dgm:pt>
    <dgm:pt modelId="{B712E5F9-663A-4324-8308-E03022AD6176}" type="pres">
      <dgm:prSet presAssocID="{AFD62921-1787-4337-9D4C-83DBD26A2B4A}" presName="space" presStyleCnt="0"/>
      <dgm:spPr/>
    </dgm:pt>
    <dgm:pt modelId="{8B2B3A57-DAF7-4372-B6DB-B7BC61041ED8}" type="pres">
      <dgm:prSet presAssocID="{0C8F8E24-07C9-4406-B773-73BAE3FCCE33}" presName="composite" presStyleCnt="0"/>
      <dgm:spPr/>
    </dgm:pt>
    <dgm:pt modelId="{86B73791-869B-4EA8-9F68-F57C82258A6A}" type="pres">
      <dgm:prSet presAssocID="{0C8F8E24-07C9-4406-B773-73BAE3FCCE3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0F26D79-C334-4905-962D-82C36BBA91DC}" type="pres">
      <dgm:prSet presAssocID="{0C8F8E24-07C9-4406-B773-73BAE3FCCE33}" presName="desTx" presStyleLbl="alignAccFollowNode1" presStyleIdx="1" presStyleCnt="4">
        <dgm:presLayoutVars>
          <dgm:bulletEnabled val="1"/>
        </dgm:presLayoutVars>
      </dgm:prSet>
      <dgm:spPr/>
    </dgm:pt>
    <dgm:pt modelId="{1B06A429-A5D8-4B3B-948F-69632E43DE63}" type="pres">
      <dgm:prSet presAssocID="{6BEDCEE9-4052-4BC4-B7AD-9A50EAE38B71}" presName="space" presStyleCnt="0"/>
      <dgm:spPr/>
    </dgm:pt>
    <dgm:pt modelId="{D6C8B075-D96D-49E2-BFF2-37AD982CFE05}" type="pres">
      <dgm:prSet presAssocID="{82BD8D70-FEFE-49CD-93D5-C49AA1A7BE8C}" presName="composite" presStyleCnt="0"/>
      <dgm:spPr/>
    </dgm:pt>
    <dgm:pt modelId="{3A551BD6-E581-413D-8E9E-2D83C21ECBDF}" type="pres">
      <dgm:prSet presAssocID="{82BD8D70-FEFE-49CD-93D5-C49AA1A7BE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1C503F0-DB23-45C6-BA6E-816DCE63DB07}" type="pres">
      <dgm:prSet presAssocID="{82BD8D70-FEFE-49CD-93D5-C49AA1A7BE8C}" presName="desTx" presStyleLbl="alignAccFollowNode1" presStyleIdx="2" presStyleCnt="4">
        <dgm:presLayoutVars>
          <dgm:bulletEnabled val="1"/>
        </dgm:presLayoutVars>
      </dgm:prSet>
      <dgm:spPr/>
    </dgm:pt>
    <dgm:pt modelId="{78D4AA85-FF2D-4087-8644-D12ACD85E927}" type="pres">
      <dgm:prSet presAssocID="{8BEC6D9F-4295-434A-9031-F47AA3C0E4E3}" presName="space" presStyleCnt="0"/>
      <dgm:spPr/>
    </dgm:pt>
    <dgm:pt modelId="{21C9F59E-A916-49A3-A09B-977A188423E6}" type="pres">
      <dgm:prSet presAssocID="{4E94D39A-61DE-44CA-A338-ABD33CDF2E7E}" presName="composite" presStyleCnt="0"/>
      <dgm:spPr/>
    </dgm:pt>
    <dgm:pt modelId="{5F758939-28E5-4902-ADB7-2BF6E5A7FBB2}" type="pres">
      <dgm:prSet presAssocID="{4E94D39A-61DE-44CA-A338-ABD33CDF2E7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D18232D-E9F9-4F20-89F9-CA247CC78287}" type="pres">
      <dgm:prSet presAssocID="{4E94D39A-61DE-44CA-A338-ABD33CDF2E7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CE20A00-B422-4A9A-A650-B5400381DF62}" srcId="{82BD8D70-FEFE-49CD-93D5-C49AA1A7BE8C}" destId="{3BDBFE9D-D86A-4055-AFD0-765756DCB4BA}" srcOrd="0" destOrd="0" parTransId="{8791B343-800F-4D85-8A6B-61BFF23654CA}" sibTransId="{701B7D37-4BC4-435A-B3FB-9227CB75456F}"/>
    <dgm:cxn modelId="{D94B630B-A094-4FB3-9D99-8E92B76946D3}" type="presOf" srcId="{3E297647-015C-40B8-A59D-905829DAD428}" destId="{B7090DA2-896B-4393-8E34-3E1618E3B46C}" srcOrd="0" destOrd="5" presId="urn:microsoft.com/office/officeart/2005/8/layout/hList1"/>
    <dgm:cxn modelId="{95B9A40E-9216-407E-89EF-370A1690C792}" type="presOf" srcId="{B7CA534F-5781-41C2-AD6B-B28EFDA3E010}" destId="{C0F26D79-C334-4905-962D-82C36BBA91DC}" srcOrd="0" destOrd="0" presId="urn:microsoft.com/office/officeart/2005/8/layout/hList1"/>
    <dgm:cxn modelId="{C960B40F-D824-4F8C-BBEE-37D58C33C40C}" type="presOf" srcId="{EC003BAE-CB35-4DF2-95D0-4257B144D0A6}" destId="{2D18232D-E9F9-4F20-89F9-CA247CC78287}" srcOrd="0" destOrd="3" presId="urn:microsoft.com/office/officeart/2005/8/layout/hList1"/>
    <dgm:cxn modelId="{2ADAD817-D11B-4190-BE01-F51CBA9806C1}" type="presOf" srcId="{3DE85525-F8C2-48C4-A00E-48E215030395}" destId="{2D18232D-E9F9-4F20-89F9-CA247CC78287}" srcOrd="0" destOrd="4" presId="urn:microsoft.com/office/officeart/2005/8/layout/hList1"/>
    <dgm:cxn modelId="{0C451526-35C6-4194-8B0F-2FBD782A3C2B}" srcId="{82E8273D-1A67-40B1-B791-ACE687F7C4DD}" destId="{C104EF8C-BABE-4CFF-87DB-A68B1A9FDF79}" srcOrd="7" destOrd="0" parTransId="{AD098FCC-77B7-40EF-974E-AD95417CE9D5}" sibTransId="{552FF44A-090B-43BD-9260-18B066FFF4D2}"/>
    <dgm:cxn modelId="{D6FCB12B-9412-4690-9DEE-0AE650680FFF}" type="presOf" srcId="{0AA1A035-F4CB-4BA4-A2A5-35B0DCE43DC5}" destId="{C0F26D79-C334-4905-962D-82C36BBA91DC}" srcOrd="0" destOrd="3" presId="urn:microsoft.com/office/officeart/2005/8/layout/hList1"/>
    <dgm:cxn modelId="{CA890130-F631-4C8A-99C2-50031C59D773}" type="presOf" srcId="{4E94D39A-61DE-44CA-A338-ABD33CDF2E7E}" destId="{5F758939-28E5-4902-ADB7-2BF6E5A7FBB2}" srcOrd="0" destOrd="0" presId="urn:microsoft.com/office/officeart/2005/8/layout/hList1"/>
    <dgm:cxn modelId="{60C81830-C3BF-4DFD-BF46-1C3CF62B6937}" srcId="{0C8F8E24-07C9-4406-B773-73BAE3FCCE33}" destId="{B6D3BB01-F3BE-4026-A823-F9DFABC8578A}" srcOrd="2" destOrd="0" parTransId="{236DD259-2B6B-48C8-B7F9-0F1C7275FB0B}" sibTransId="{07467343-4726-4739-887D-CFBFE8A2AF22}"/>
    <dgm:cxn modelId="{6B278E33-E154-4DF3-A851-B15C78048B34}" type="presOf" srcId="{4FFC3456-7220-40E0-B918-660C46D651AB}" destId="{C0F26D79-C334-4905-962D-82C36BBA91DC}" srcOrd="0" destOrd="1" presId="urn:microsoft.com/office/officeart/2005/8/layout/hList1"/>
    <dgm:cxn modelId="{ABD76D5F-CE78-4EA6-A0A9-71CA2D2B6DE3}" srcId="{82BD8D70-FEFE-49CD-93D5-C49AA1A7BE8C}" destId="{CD143E46-5D31-4A16-8A4C-78FD66F46AC9}" srcOrd="1" destOrd="0" parTransId="{039CCB1F-194C-48D7-84B4-DCC6E0DCE0CC}" sibTransId="{758DB804-1E27-4235-B453-5CEAD0B25CA8}"/>
    <dgm:cxn modelId="{24E2ED41-74CA-40F1-94D9-041084527C3F}" srcId="{82E8273D-1A67-40B1-B791-ACE687F7C4DD}" destId="{59D6A714-7092-45D4-B0E4-6FA65EAD5725}" srcOrd="6" destOrd="0" parTransId="{DBA82279-B048-478D-AE5F-1F482670FDA1}" sibTransId="{E372CB65-ADE6-4EB2-B112-6454EB6318DE}"/>
    <dgm:cxn modelId="{48C62142-B8BF-4291-860A-87A7363C76C2}" type="presOf" srcId="{1D758F3C-1C45-43EA-9A7E-93FA46421F07}" destId="{2D18232D-E9F9-4F20-89F9-CA247CC78287}" srcOrd="0" destOrd="1" presId="urn:microsoft.com/office/officeart/2005/8/layout/hList1"/>
    <dgm:cxn modelId="{C65DA342-8434-4CBE-B127-1C63EA7C66CD}" srcId="{4E94D39A-61DE-44CA-A338-ABD33CDF2E7E}" destId="{EC003BAE-CB35-4DF2-95D0-4257B144D0A6}" srcOrd="3" destOrd="0" parTransId="{B14B54B4-1E60-4009-A0AB-996C434B8D09}" sibTransId="{4A7F97F2-C6E2-43F5-9D74-DBF5006B77E9}"/>
    <dgm:cxn modelId="{9447E267-2053-4317-9626-5FB09D80FEA4}" srcId="{B142E325-81A5-48AF-BC58-25E151A053D0}" destId="{82BD8D70-FEFE-49CD-93D5-C49AA1A7BE8C}" srcOrd="2" destOrd="0" parTransId="{E1FCC5C8-B401-4180-9F97-08ACCCB3ABF7}" sibTransId="{8BEC6D9F-4295-434A-9031-F47AA3C0E4E3}"/>
    <dgm:cxn modelId="{BF2FAB6F-BF1C-44CC-B55A-05481C54AB9B}" srcId="{4E94D39A-61DE-44CA-A338-ABD33CDF2E7E}" destId="{1D758F3C-1C45-43EA-9A7E-93FA46421F07}" srcOrd="1" destOrd="0" parTransId="{DF64BA6E-4A7F-4938-BB24-283479231E64}" sibTransId="{679569E9-C3AA-4400-90EC-3828361751B2}"/>
    <dgm:cxn modelId="{E99D6C50-6BA1-4CA1-B50B-EC97B066B2DE}" srcId="{4E94D39A-61DE-44CA-A338-ABD33CDF2E7E}" destId="{3DE85525-F8C2-48C4-A00E-48E215030395}" srcOrd="4" destOrd="0" parTransId="{5C6932AE-3E2A-4B1E-8E99-E993DF606B5F}" sibTransId="{6E10AE35-E38E-4397-A7D1-D97985270FED}"/>
    <dgm:cxn modelId="{E34E3272-01A1-40D6-B2D3-AFB149E58280}" srcId="{82E8273D-1A67-40B1-B791-ACE687F7C4DD}" destId="{2976B4B6-D5CC-4D41-84E9-03A039F09A7A}" srcOrd="4" destOrd="0" parTransId="{E09AB902-83B7-4596-B0B4-5C4B58D88B94}" sibTransId="{E7C8E2CB-1F23-4CEE-8306-4D8A694B9497}"/>
    <dgm:cxn modelId="{7CBD1A53-9845-4DE6-911F-187FA45B8456}" type="presOf" srcId="{59D6A714-7092-45D4-B0E4-6FA65EAD5725}" destId="{B7090DA2-896B-4393-8E34-3E1618E3B46C}" srcOrd="0" destOrd="6" presId="urn:microsoft.com/office/officeart/2005/8/layout/hList1"/>
    <dgm:cxn modelId="{5D7B0954-1B6E-4E89-86D8-EE76619D65D2}" srcId="{82E8273D-1A67-40B1-B791-ACE687F7C4DD}" destId="{1D6452DB-290F-4604-8E5B-4004F67D7288}" srcOrd="2" destOrd="0" parTransId="{65DDD487-03D6-4AC0-AFFF-CAFF2514DC0C}" sibTransId="{31B55A13-D208-433E-A117-A8BFA76FCE92}"/>
    <dgm:cxn modelId="{296A3476-078F-44DD-BD44-39D6132AB796}" type="presOf" srcId="{82E8273D-1A67-40B1-B791-ACE687F7C4DD}" destId="{39668583-09C7-4557-9AC0-C23DE2CC0574}" srcOrd="0" destOrd="0" presId="urn:microsoft.com/office/officeart/2005/8/layout/hList1"/>
    <dgm:cxn modelId="{BB37D17A-5ABF-4E8B-B7D2-F8D6342EA973}" srcId="{82E8273D-1A67-40B1-B791-ACE687F7C4DD}" destId="{33488627-5E17-4E36-ADD3-4C3A4F096773}" srcOrd="0" destOrd="0" parTransId="{CD2DDC9E-E75D-428D-AB7C-FDBCBB2F2549}" sibTransId="{D7D54928-91E4-4FA2-A8AE-F726099FA443}"/>
    <dgm:cxn modelId="{4FD37180-A1A3-46A2-B7CC-C0B30312CE00}" srcId="{0C8F8E24-07C9-4406-B773-73BAE3FCCE33}" destId="{B7CA534F-5781-41C2-AD6B-B28EFDA3E010}" srcOrd="0" destOrd="0" parTransId="{D7EA7BAE-245C-4F3B-B2D9-F4FAD936FCD2}" sibTransId="{C19ACD03-E500-4AEA-8E03-1C96D27C6674}"/>
    <dgm:cxn modelId="{419D2F8B-05DA-4C4E-A8C4-B882AA1C086E}" type="presOf" srcId="{B6D3BB01-F3BE-4026-A823-F9DFABC8578A}" destId="{C0F26D79-C334-4905-962D-82C36BBA91DC}" srcOrd="0" destOrd="2" presId="urn:microsoft.com/office/officeart/2005/8/layout/hList1"/>
    <dgm:cxn modelId="{4C0A218D-C47B-461A-A6EE-227518CF020B}" type="presOf" srcId="{33488627-5E17-4E36-ADD3-4C3A4F096773}" destId="{B7090DA2-896B-4393-8E34-3E1618E3B46C}" srcOrd="0" destOrd="0" presId="urn:microsoft.com/office/officeart/2005/8/layout/hList1"/>
    <dgm:cxn modelId="{225F308D-A848-4243-AB96-FC1AF8B3D15A}" type="presOf" srcId="{3E2E24E0-34E7-4D03-A5F3-B206C5D387C6}" destId="{B7090DA2-896B-4393-8E34-3E1618E3B46C}" srcOrd="0" destOrd="1" presId="urn:microsoft.com/office/officeart/2005/8/layout/hList1"/>
    <dgm:cxn modelId="{85B9EA91-EDC2-41D8-BE45-AE48CB74CF36}" srcId="{0C8F8E24-07C9-4406-B773-73BAE3FCCE33}" destId="{4FFC3456-7220-40E0-B918-660C46D651AB}" srcOrd="1" destOrd="0" parTransId="{230438C8-E9FF-4061-80F7-E34A711374F0}" sibTransId="{D5E215D7-4B81-41BD-9597-EA8570F0AA9F}"/>
    <dgm:cxn modelId="{A3D4F693-3110-42B9-BC7D-6EF2595D0BB7}" type="presOf" srcId="{0C8F8E24-07C9-4406-B773-73BAE3FCCE33}" destId="{86B73791-869B-4EA8-9F68-F57C82258A6A}" srcOrd="0" destOrd="0" presId="urn:microsoft.com/office/officeart/2005/8/layout/hList1"/>
    <dgm:cxn modelId="{8AF1329D-A33C-40C8-81F5-5335FCA32FB3}" type="presOf" srcId="{1D6452DB-290F-4604-8E5B-4004F67D7288}" destId="{B7090DA2-896B-4393-8E34-3E1618E3B46C}" srcOrd="0" destOrd="2" presId="urn:microsoft.com/office/officeart/2005/8/layout/hList1"/>
    <dgm:cxn modelId="{3C3880A0-0DE8-415A-9BAC-BC57434F9E7E}" type="presOf" srcId="{2976B4B6-D5CC-4D41-84E9-03A039F09A7A}" destId="{B7090DA2-896B-4393-8E34-3E1618E3B46C}" srcOrd="0" destOrd="4" presId="urn:microsoft.com/office/officeart/2005/8/layout/hList1"/>
    <dgm:cxn modelId="{EC86D6A8-58DC-415E-9699-720EB74CA198}" type="presOf" srcId="{C49B8D91-1410-4C6A-AE71-D40115BCFB88}" destId="{2D18232D-E9F9-4F20-89F9-CA247CC78287}" srcOrd="0" destOrd="2" presId="urn:microsoft.com/office/officeart/2005/8/layout/hList1"/>
    <dgm:cxn modelId="{7D0BA5A9-104F-45B5-A720-B7B7D343A42D}" type="presOf" srcId="{D624443A-025D-443B-BA25-457ECF307A49}" destId="{2D18232D-E9F9-4F20-89F9-CA247CC78287}" srcOrd="0" destOrd="0" presId="urn:microsoft.com/office/officeart/2005/8/layout/hList1"/>
    <dgm:cxn modelId="{67A44FAF-6D77-49B9-ABF1-E00F72194D73}" srcId="{82E8273D-1A67-40B1-B791-ACE687F7C4DD}" destId="{3E297647-015C-40B8-A59D-905829DAD428}" srcOrd="5" destOrd="0" parTransId="{7901E51F-0BD6-4192-96D2-6919B6DD67A7}" sibTransId="{5CC68678-2063-4823-9D45-5DB5723BDD5A}"/>
    <dgm:cxn modelId="{17EF46BB-E5EB-48BA-8AE3-E6E6E6AB0211}" srcId="{B142E325-81A5-48AF-BC58-25E151A053D0}" destId="{0C8F8E24-07C9-4406-B773-73BAE3FCCE33}" srcOrd="1" destOrd="0" parTransId="{52FA3E2C-DC74-478B-ABFF-1DD2B8539B26}" sibTransId="{6BEDCEE9-4052-4BC4-B7AD-9A50EAE38B71}"/>
    <dgm:cxn modelId="{B97A12C3-268E-4153-A5CE-61D523999EF9}" srcId="{4E94D39A-61DE-44CA-A338-ABD33CDF2E7E}" destId="{D624443A-025D-443B-BA25-457ECF307A49}" srcOrd="0" destOrd="0" parTransId="{AED556E0-4D6B-4F47-AAA7-174068A909B9}" sibTransId="{D712CFD5-1B92-4E2D-A9A1-7FD67C6D098C}"/>
    <dgm:cxn modelId="{5A5993C6-1B1A-4343-9669-C3839306EE0E}" type="presOf" srcId="{5AB7BEB9-B333-4EFD-AF70-1023D2A1AEEE}" destId="{B7090DA2-896B-4393-8E34-3E1618E3B46C}" srcOrd="0" destOrd="3" presId="urn:microsoft.com/office/officeart/2005/8/layout/hList1"/>
    <dgm:cxn modelId="{F73B9BC6-4D41-413B-870C-CC1CF2A5E575}" srcId="{82E8273D-1A67-40B1-B791-ACE687F7C4DD}" destId="{5AB7BEB9-B333-4EFD-AF70-1023D2A1AEEE}" srcOrd="3" destOrd="0" parTransId="{53D2FF32-0FC8-4FAA-9A89-37531B355D43}" sibTransId="{DC21B649-0383-4708-80CA-B85DAABD19AA}"/>
    <dgm:cxn modelId="{C8D187C8-12E6-40DE-955D-D007ABF119DE}" srcId="{82E8273D-1A67-40B1-B791-ACE687F7C4DD}" destId="{3E2E24E0-34E7-4D03-A5F3-B206C5D387C6}" srcOrd="1" destOrd="0" parTransId="{29A82CC5-FFE4-42EB-B5DA-66BE155F822D}" sibTransId="{A2EC5C2A-080C-4866-BBF3-65BD8481883B}"/>
    <dgm:cxn modelId="{549C3CD2-898C-40D5-AFDC-CE111E3B364F}" srcId="{0C8F8E24-07C9-4406-B773-73BAE3FCCE33}" destId="{0AA1A035-F4CB-4BA4-A2A5-35B0DCE43DC5}" srcOrd="3" destOrd="0" parTransId="{93DAD971-CF2F-4970-AA99-14C3301B8FA0}" sibTransId="{273D8738-E033-4885-AD49-314E66AA318B}"/>
    <dgm:cxn modelId="{B6EE9FD2-AE39-4398-AF04-D7E4A70F685F}" srcId="{B142E325-81A5-48AF-BC58-25E151A053D0}" destId="{82E8273D-1A67-40B1-B791-ACE687F7C4DD}" srcOrd="0" destOrd="0" parTransId="{387DD9F9-CD37-4F92-96FA-BFC4ED1197AF}" sibTransId="{AFD62921-1787-4337-9D4C-83DBD26A2B4A}"/>
    <dgm:cxn modelId="{24817FD4-8F0B-4779-BE83-8F561948CCD8}" type="presOf" srcId="{CD143E46-5D31-4A16-8A4C-78FD66F46AC9}" destId="{11C503F0-DB23-45C6-BA6E-816DCE63DB07}" srcOrd="0" destOrd="1" presId="urn:microsoft.com/office/officeart/2005/8/layout/hList1"/>
    <dgm:cxn modelId="{A2DEB0DC-48DC-4BBD-ABFB-C78608450260}" type="presOf" srcId="{3BDBFE9D-D86A-4055-AFD0-765756DCB4BA}" destId="{11C503F0-DB23-45C6-BA6E-816DCE63DB07}" srcOrd="0" destOrd="0" presId="urn:microsoft.com/office/officeart/2005/8/layout/hList1"/>
    <dgm:cxn modelId="{FEDB6CE0-96F6-4AC6-8627-EF80862AA90D}" type="presOf" srcId="{B142E325-81A5-48AF-BC58-25E151A053D0}" destId="{40C06F72-BFDE-4F5F-A0C0-7D5CAAE6D826}" srcOrd="0" destOrd="0" presId="urn:microsoft.com/office/officeart/2005/8/layout/hList1"/>
    <dgm:cxn modelId="{332F9BEA-DC29-4D9A-8C56-1B370096D581}" srcId="{4E94D39A-61DE-44CA-A338-ABD33CDF2E7E}" destId="{C49B8D91-1410-4C6A-AE71-D40115BCFB88}" srcOrd="2" destOrd="0" parTransId="{A63F5448-AE4C-462A-B099-B48087E2372D}" sibTransId="{0F542197-5D14-4104-82D5-92C1389238CF}"/>
    <dgm:cxn modelId="{121E14EC-6FE5-489C-9641-F324D2F5D060}" type="presOf" srcId="{C104EF8C-BABE-4CFF-87DB-A68B1A9FDF79}" destId="{B7090DA2-896B-4393-8E34-3E1618E3B46C}" srcOrd="0" destOrd="7" presId="urn:microsoft.com/office/officeart/2005/8/layout/hList1"/>
    <dgm:cxn modelId="{76F15DF1-FA61-49D0-86E5-E4FBB7C670F2}" srcId="{B142E325-81A5-48AF-BC58-25E151A053D0}" destId="{4E94D39A-61DE-44CA-A338-ABD33CDF2E7E}" srcOrd="3" destOrd="0" parTransId="{CDAD748D-F769-448B-8745-1F29B58829E9}" sibTransId="{38A1BA48-9A6F-4288-853B-D0BBF8FF747B}"/>
    <dgm:cxn modelId="{C7BC2AF2-115C-41AE-B389-224490634FE1}" type="presOf" srcId="{82BD8D70-FEFE-49CD-93D5-C49AA1A7BE8C}" destId="{3A551BD6-E581-413D-8E9E-2D83C21ECBDF}" srcOrd="0" destOrd="0" presId="urn:microsoft.com/office/officeart/2005/8/layout/hList1"/>
    <dgm:cxn modelId="{0A19F45D-1EAC-4435-A378-A71FAD398163}" type="presParOf" srcId="{40C06F72-BFDE-4F5F-A0C0-7D5CAAE6D826}" destId="{8F8B78CA-6F5E-470C-8D1C-E8BECEB9AF05}" srcOrd="0" destOrd="0" presId="urn:microsoft.com/office/officeart/2005/8/layout/hList1"/>
    <dgm:cxn modelId="{59D5EC5C-2DE1-4399-86B6-734EB88BEC03}" type="presParOf" srcId="{8F8B78CA-6F5E-470C-8D1C-E8BECEB9AF05}" destId="{39668583-09C7-4557-9AC0-C23DE2CC0574}" srcOrd="0" destOrd="0" presId="urn:microsoft.com/office/officeart/2005/8/layout/hList1"/>
    <dgm:cxn modelId="{B2F3EBD3-830B-4380-BAFF-6FE4B77F7168}" type="presParOf" srcId="{8F8B78CA-6F5E-470C-8D1C-E8BECEB9AF05}" destId="{B7090DA2-896B-4393-8E34-3E1618E3B46C}" srcOrd="1" destOrd="0" presId="urn:microsoft.com/office/officeart/2005/8/layout/hList1"/>
    <dgm:cxn modelId="{FFE5231E-C617-47E2-8490-A6AE395533CA}" type="presParOf" srcId="{40C06F72-BFDE-4F5F-A0C0-7D5CAAE6D826}" destId="{B712E5F9-663A-4324-8308-E03022AD6176}" srcOrd="1" destOrd="0" presId="urn:microsoft.com/office/officeart/2005/8/layout/hList1"/>
    <dgm:cxn modelId="{15F9AEA3-523C-4505-AA3B-06CD8627AAAC}" type="presParOf" srcId="{40C06F72-BFDE-4F5F-A0C0-7D5CAAE6D826}" destId="{8B2B3A57-DAF7-4372-B6DB-B7BC61041ED8}" srcOrd="2" destOrd="0" presId="urn:microsoft.com/office/officeart/2005/8/layout/hList1"/>
    <dgm:cxn modelId="{AFF3F527-5387-4DD6-8063-481759E552E7}" type="presParOf" srcId="{8B2B3A57-DAF7-4372-B6DB-B7BC61041ED8}" destId="{86B73791-869B-4EA8-9F68-F57C82258A6A}" srcOrd="0" destOrd="0" presId="urn:microsoft.com/office/officeart/2005/8/layout/hList1"/>
    <dgm:cxn modelId="{539E1CEE-C65D-4D32-8F31-CFF403B91C11}" type="presParOf" srcId="{8B2B3A57-DAF7-4372-B6DB-B7BC61041ED8}" destId="{C0F26D79-C334-4905-962D-82C36BBA91DC}" srcOrd="1" destOrd="0" presId="urn:microsoft.com/office/officeart/2005/8/layout/hList1"/>
    <dgm:cxn modelId="{DEF5AA88-3447-4486-975C-ADECBBA3414F}" type="presParOf" srcId="{40C06F72-BFDE-4F5F-A0C0-7D5CAAE6D826}" destId="{1B06A429-A5D8-4B3B-948F-69632E43DE63}" srcOrd="3" destOrd="0" presId="urn:microsoft.com/office/officeart/2005/8/layout/hList1"/>
    <dgm:cxn modelId="{370E890B-3011-4438-AD28-6CF84E3D8119}" type="presParOf" srcId="{40C06F72-BFDE-4F5F-A0C0-7D5CAAE6D826}" destId="{D6C8B075-D96D-49E2-BFF2-37AD982CFE05}" srcOrd="4" destOrd="0" presId="urn:microsoft.com/office/officeart/2005/8/layout/hList1"/>
    <dgm:cxn modelId="{11364D8B-9362-4465-8BB1-A1BD3B4A7B34}" type="presParOf" srcId="{D6C8B075-D96D-49E2-BFF2-37AD982CFE05}" destId="{3A551BD6-E581-413D-8E9E-2D83C21ECBDF}" srcOrd="0" destOrd="0" presId="urn:microsoft.com/office/officeart/2005/8/layout/hList1"/>
    <dgm:cxn modelId="{BC136981-04D2-4E3F-94B4-33C97375E64B}" type="presParOf" srcId="{D6C8B075-D96D-49E2-BFF2-37AD982CFE05}" destId="{11C503F0-DB23-45C6-BA6E-816DCE63DB07}" srcOrd="1" destOrd="0" presId="urn:microsoft.com/office/officeart/2005/8/layout/hList1"/>
    <dgm:cxn modelId="{1584E4F9-62D8-4E23-9F67-92A5A9FDD61F}" type="presParOf" srcId="{40C06F72-BFDE-4F5F-A0C0-7D5CAAE6D826}" destId="{78D4AA85-FF2D-4087-8644-D12ACD85E927}" srcOrd="5" destOrd="0" presId="urn:microsoft.com/office/officeart/2005/8/layout/hList1"/>
    <dgm:cxn modelId="{12509DDB-1CAE-4F46-9F6A-E90BAFE0FC0E}" type="presParOf" srcId="{40C06F72-BFDE-4F5F-A0C0-7D5CAAE6D826}" destId="{21C9F59E-A916-49A3-A09B-977A188423E6}" srcOrd="6" destOrd="0" presId="urn:microsoft.com/office/officeart/2005/8/layout/hList1"/>
    <dgm:cxn modelId="{97EE6D0D-673B-4580-9FAE-2C4FCB1DA8F6}" type="presParOf" srcId="{21C9F59E-A916-49A3-A09B-977A188423E6}" destId="{5F758939-28E5-4902-ADB7-2BF6E5A7FBB2}" srcOrd="0" destOrd="0" presId="urn:microsoft.com/office/officeart/2005/8/layout/hList1"/>
    <dgm:cxn modelId="{D886C957-0DC9-47DF-8D88-4C7C2260D795}" type="presParOf" srcId="{21C9F59E-A916-49A3-A09B-977A188423E6}" destId="{2D18232D-E9F9-4F20-89F9-CA247CC782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9D8AC-823C-4FAD-873A-95BCA133A4F6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BE83AAC-A1C1-49B4-A919-633E18804977}">
      <dgm:prSet phldrT="[Text]"/>
      <dgm:spPr/>
      <dgm:t>
        <a:bodyPr/>
        <a:lstStyle/>
        <a:p>
          <a:r>
            <a:rPr lang="en-US"/>
            <a:t>Algorithm for Decision-Making</a:t>
          </a:r>
        </a:p>
      </dgm:t>
    </dgm:pt>
    <dgm:pt modelId="{325D7F54-2A3E-40CE-B015-9E06F43C126D}" type="parTrans" cxnId="{7843CF0D-D693-492D-9DDD-D9982C067426}">
      <dgm:prSet/>
      <dgm:spPr/>
      <dgm:t>
        <a:bodyPr/>
        <a:lstStyle/>
        <a:p>
          <a:endParaRPr lang="en-US"/>
        </a:p>
      </dgm:t>
    </dgm:pt>
    <dgm:pt modelId="{EC72BE5E-CB20-4F03-B0BD-17A56040C8F8}" type="sibTrans" cxnId="{7843CF0D-D693-492D-9DDD-D9982C067426}">
      <dgm:prSet/>
      <dgm:spPr/>
      <dgm:t>
        <a:bodyPr/>
        <a:lstStyle/>
        <a:p>
          <a:endParaRPr lang="en-US"/>
        </a:p>
      </dgm:t>
    </dgm:pt>
    <dgm:pt modelId="{473CD29E-9618-4B2C-BD6A-5424A2B373BD}">
      <dgm:prSet phldrT="[Text]"/>
      <dgm:spPr/>
      <dgm:t>
        <a:bodyPr/>
        <a:lstStyle/>
        <a:p>
          <a:r>
            <a:rPr lang="en-US"/>
            <a:t>Patient Education Materials</a:t>
          </a:r>
        </a:p>
      </dgm:t>
    </dgm:pt>
    <dgm:pt modelId="{2FE4C678-E3D7-4ACC-BC72-AB738DFF1DE5}" type="parTrans" cxnId="{B5A9B353-CF01-4E9B-9BFC-F500416D28C5}">
      <dgm:prSet/>
      <dgm:spPr/>
      <dgm:t>
        <a:bodyPr/>
        <a:lstStyle/>
        <a:p>
          <a:endParaRPr lang="en-US"/>
        </a:p>
      </dgm:t>
    </dgm:pt>
    <dgm:pt modelId="{1152026D-40D7-4E05-B419-EA54B9F314B7}" type="sibTrans" cxnId="{B5A9B353-CF01-4E9B-9BFC-F500416D28C5}">
      <dgm:prSet/>
      <dgm:spPr/>
      <dgm:t>
        <a:bodyPr/>
        <a:lstStyle/>
        <a:p>
          <a:endParaRPr lang="en-US"/>
        </a:p>
      </dgm:t>
    </dgm:pt>
    <dgm:pt modelId="{129E2024-9689-4B99-81F9-2D074C4A98E7}">
      <dgm:prSet phldrT="[Text]"/>
      <dgm:spPr/>
      <dgm:t>
        <a:bodyPr/>
        <a:lstStyle/>
        <a:p>
          <a:r>
            <a:rPr lang="en-US"/>
            <a:t>Provider Education Materials</a:t>
          </a:r>
        </a:p>
      </dgm:t>
    </dgm:pt>
    <dgm:pt modelId="{E28AC2D8-5C7C-461A-92D7-D23DAFD5DAAF}" type="parTrans" cxnId="{7695CFFA-67D9-4140-9F9F-1E432F3A1A5A}">
      <dgm:prSet/>
      <dgm:spPr/>
      <dgm:t>
        <a:bodyPr/>
        <a:lstStyle/>
        <a:p>
          <a:endParaRPr lang="en-US"/>
        </a:p>
      </dgm:t>
    </dgm:pt>
    <dgm:pt modelId="{0B9530B5-D9B2-4FE5-A33E-1055A4A16DAD}" type="sibTrans" cxnId="{7695CFFA-67D9-4140-9F9F-1E432F3A1A5A}">
      <dgm:prSet/>
      <dgm:spPr/>
      <dgm:t>
        <a:bodyPr/>
        <a:lstStyle/>
        <a:p>
          <a:endParaRPr lang="en-US"/>
        </a:p>
      </dgm:t>
    </dgm:pt>
    <dgm:pt modelId="{211E6C26-4BD9-41F5-BF3D-BF4874D3C3A8}">
      <dgm:prSet phldrT="[Text]"/>
      <dgm:spPr/>
      <dgm:t>
        <a:bodyPr/>
        <a:lstStyle/>
        <a:p>
          <a:r>
            <a:rPr lang="en-US"/>
            <a:t>Implementation Strategies</a:t>
          </a:r>
        </a:p>
      </dgm:t>
    </dgm:pt>
    <dgm:pt modelId="{C105A7C0-05EB-4439-9E53-C5C6C057021B}" type="parTrans" cxnId="{17C111B8-1394-4E37-9C55-9D27E18A2042}">
      <dgm:prSet/>
      <dgm:spPr/>
      <dgm:t>
        <a:bodyPr/>
        <a:lstStyle/>
        <a:p>
          <a:endParaRPr lang="en-US"/>
        </a:p>
      </dgm:t>
    </dgm:pt>
    <dgm:pt modelId="{B5769EE8-AC57-41CD-93E2-BE2EBC857608}" type="sibTrans" cxnId="{17C111B8-1394-4E37-9C55-9D27E18A2042}">
      <dgm:prSet/>
      <dgm:spPr/>
      <dgm:t>
        <a:bodyPr/>
        <a:lstStyle/>
        <a:p>
          <a:endParaRPr lang="en-US"/>
        </a:p>
      </dgm:t>
    </dgm:pt>
    <dgm:pt modelId="{6E539F71-FB88-432C-8F70-97811A2399DB}">
      <dgm:prSet/>
      <dgm:spPr/>
      <dgm:t>
        <a:bodyPr/>
        <a:lstStyle/>
        <a:p>
          <a:r>
            <a:rPr lang="en-US"/>
            <a:t>Screening and Assessment Tools</a:t>
          </a:r>
        </a:p>
      </dgm:t>
    </dgm:pt>
    <dgm:pt modelId="{E7971536-9AD9-4903-8CA6-6AD48A0B1B1F}" type="parTrans" cxnId="{D5E9170C-3F5F-478E-8C51-A27032630575}">
      <dgm:prSet/>
      <dgm:spPr/>
      <dgm:t>
        <a:bodyPr/>
        <a:lstStyle/>
        <a:p>
          <a:endParaRPr lang="en-US"/>
        </a:p>
      </dgm:t>
    </dgm:pt>
    <dgm:pt modelId="{AA31C06F-167D-4C28-9AA5-8D8D1D2BC111}" type="sibTrans" cxnId="{D5E9170C-3F5F-478E-8C51-A27032630575}">
      <dgm:prSet/>
      <dgm:spPr/>
      <dgm:t>
        <a:bodyPr/>
        <a:lstStyle/>
        <a:p>
          <a:endParaRPr lang="en-US"/>
        </a:p>
      </dgm:t>
    </dgm:pt>
    <dgm:pt modelId="{0FD395A0-9139-457B-906C-A42E41163759}" type="pres">
      <dgm:prSet presAssocID="{1A19D8AC-823C-4FAD-873A-95BCA133A4F6}" presName="diagram" presStyleCnt="0">
        <dgm:presLayoutVars>
          <dgm:dir/>
          <dgm:resizeHandles val="exact"/>
        </dgm:presLayoutVars>
      </dgm:prSet>
      <dgm:spPr/>
    </dgm:pt>
    <dgm:pt modelId="{234E69BA-E7B9-4537-8F97-A9C5E31B1271}" type="pres">
      <dgm:prSet presAssocID="{3BE83AAC-A1C1-49B4-A919-633E18804977}" presName="node" presStyleLbl="node1" presStyleIdx="0" presStyleCnt="5">
        <dgm:presLayoutVars>
          <dgm:bulletEnabled val="1"/>
        </dgm:presLayoutVars>
      </dgm:prSet>
      <dgm:spPr/>
    </dgm:pt>
    <dgm:pt modelId="{2C6B93CD-2F74-4E68-8FC0-0F08E1482070}" type="pres">
      <dgm:prSet presAssocID="{EC72BE5E-CB20-4F03-B0BD-17A56040C8F8}" presName="sibTrans" presStyleCnt="0"/>
      <dgm:spPr/>
    </dgm:pt>
    <dgm:pt modelId="{D5CC0221-F420-482A-BFF0-548F3B6987AC}" type="pres">
      <dgm:prSet presAssocID="{473CD29E-9618-4B2C-BD6A-5424A2B373BD}" presName="node" presStyleLbl="node1" presStyleIdx="1" presStyleCnt="5">
        <dgm:presLayoutVars>
          <dgm:bulletEnabled val="1"/>
        </dgm:presLayoutVars>
      </dgm:prSet>
      <dgm:spPr/>
    </dgm:pt>
    <dgm:pt modelId="{021DDDA9-D317-4C0B-897C-8A8DFF074977}" type="pres">
      <dgm:prSet presAssocID="{1152026D-40D7-4E05-B419-EA54B9F314B7}" presName="sibTrans" presStyleCnt="0"/>
      <dgm:spPr/>
    </dgm:pt>
    <dgm:pt modelId="{53C58145-61F1-4A91-BE04-62E6DAE3B8C5}" type="pres">
      <dgm:prSet presAssocID="{129E2024-9689-4B99-81F9-2D074C4A98E7}" presName="node" presStyleLbl="node1" presStyleIdx="2" presStyleCnt="5">
        <dgm:presLayoutVars>
          <dgm:bulletEnabled val="1"/>
        </dgm:presLayoutVars>
      </dgm:prSet>
      <dgm:spPr/>
    </dgm:pt>
    <dgm:pt modelId="{ADCEA084-56CC-493B-8CCB-0B5EF48317C3}" type="pres">
      <dgm:prSet presAssocID="{0B9530B5-D9B2-4FE5-A33E-1055A4A16DAD}" presName="sibTrans" presStyleCnt="0"/>
      <dgm:spPr/>
    </dgm:pt>
    <dgm:pt modelId="{B31F45F1-D552-4CED-ACA3-C383BD65DC99}" type="pres">
      <dgm:prSet presAssocID="{6E539F71-FB88-432C-8F70-97811A2399DB}" presName="node" presStyleLbl="node1" presStyleIdx="3" presStyleCnt="5">
        <dgm:presLayoutVars>
          <dgm:bulletEnabled val="1"/>
        </dgm:presLayoutVars>
      </dgm:prSet>
      <dgm:spPr/>
    </dgm:pt>
    <dgm:pt modelId="{F86B60B3-72AC-4F5D-9356-93D207155C0E}" type="pres">
      <dgm:prSet presAssocID="{AA31C06F-167D-4C28-9AA5-8D8D1D2BC111}" presName="sibTrans" presStyleCnt="0"/>
      <dgm:spPr/>
    </dgm:pt>
    <dgm:pt modelId="{4030FD50-D846-4B08-8A6F-E6AD5F86FA2B}" type="pres">
      <dgm:prSet presAssocID="{211E6C26-4BD9-41F5-BF3D-BF4874D3C3A8}" presName="node" presStyleLbl="node1" presStyleIdx="4" presStyleCnt="5">
        <dgm:presLayoutVars>
          <dgm:bulletEnabled val="1"/>
        </dgm:presLayoutVars>
      </dgm:prSet>
      <dgm:spPr/>
    </dgm:pt>
  </dgm:ptLst>
  <dgm:cxnLst>
    <dgm:cxn modelId="{D5E9170C-3F5F-478E-8C51-A27032630575}" srcId="{1A19D8AC-823C-4FAD-873A-95BCA133A4F6}" destId="{6E539F71-FB88-432C-8F70-97811A2399DB}" srcOrd="3" destOrd="0" parTransId="{E7971536-9AD9-4903-8CA6-6AD48A0B1B1F}" sibTransId="{AA31C06F-167D-4C28-9AA5-8D8D1D2BC111}"/>
    <dgm:cxn modelId="{7843CF0D-D693-492D-9DDD-D9982C067426}" srcId="{1A19D8AC-823C-4FAD-873A-95BCA133A4F6}" destId="{3BE83AAC-A1C1-49B4-A919-633E18804977}" srcOrd="0" destOrd="0" parTransId="{325D7F54-2A3E-40CE-B015-9E06F43C126D}" sibTransId="{EC72BE5E-CB20-4F03-B0BD-17A56040C8F8}"/>
    <dgm:cxn modelId="{4ADF7534-A830-44BD-883A-D78AA15E884B}" type="presOf" srcId="{3BE83AAC-A1C1-49B4-A919-633E18804977}" destId="{234E69BA-E7B9-4537-8F97-A9C5E31B1271}" srcOrd="0" destOrd="0" presId="urn:microsoft.com/office/officeart/2005/8/layout/default"/>
    <dgm:cxn modelId="{B5A9B353-CF01-4E9B-9BFC-F500416D28C5}" srcId="{1A19D8AC-823C-4FAD-873A-95BCA133A4F6}" destId="{473CD29E-9618-4B2C-BD6A-5424A2B373BD}" srcOrd="1" destOrd="0" parTransId="{2FE4C678-E3D7-4ACC-BC72-AB738DFF1DE5}" sibTransId="{1152026D-40D7-4E05-B419-EA54B9F314B7}"/>
    <dgm:cxn modelId="{D14F3576-31CE-4A3D-B386-577C48A9D76C}" type="presOf" srcId="{1A19D8AC-823C-4FAD-873A-95BCA133A4F6}" destId="{0FD395A0-9139-457B-906C-A42E41163759}" srcOrd="0" destOrd="0" presId="urn:microsoft.com/office/officeart/2005/8/layout/default"/>
    <dgm:cxn modelId="{C248C5A0-E148-4706-8C18-F293E87D6A58}" type="presOf" srcId="{129E2024-9689-4B99-81F9-2D074C4A98E7}" destId="{53C58145-61F1-4A91-BE04-62E6DAE3B8C5}" srcOrd="0" destOrd="0" presId="urn:microsoft.com/office/officeart/2005/8/layout/default"/>
    <dgm:cxn modelId="{CCAEB2A4-BD64-44E0-91DC-AFB02A657D43}" type="presOf" srcId="{6E539F71-FB88-432C-8F70-97811A2399DB}" destId="{B31F45F1-D552-4CED-ACA3-C383BD65DC99}" srcOrd="0" destOrd="0" presId="urn:microsoft.com/office/officeart/2005/8/layout/default"/>
    <dgm:cxn modelId="{182F89B7-A1A5-491D-94AD-05ABB93A0B79}" type="presOf" srcId="{211E6C26-4BD9-41F5-BF3D-BF4874D3C3A8}" destId="{4030FD50-D846-4B08-8A6F-E6AD5F86FA2B}" srcOrd="0" destOrd="0" presId="urn:microsoft.com/office/officeart/2005/8/layout/default"/>
    <dgm:cxn modelId="{17C111B8-1394-4E37-9C55-9D27E18A2042}" srcId="{1A19D8AC-823C-4FAD-873A-95BCA133A4F6}" destId="{211E6C26-4BD9-41F5-BF3D-BF4874D3C3A8}" srcOrd="4" destOrd="0" parTransId="{C105A7C0-05EB-4439-9E53-C5C6C057021B}" sibTransId="{B5769EE8-AC57-41CD-93E2-BE2EBC857608}"/>
    <dgm:cxn modelId="{276BDBD2-86EC-432C-A111-BABA49D7DEB7}" type="presOf" srcId="{473CD29E-9618-4B2C-BD6A-5424A2B373BD}" destId="{D5CC0221-F420-482A-BFF0-548F3B6987AC}" srcOrd="0" destOrd="0" presId="urn:microsoft.com/office/officeart/2005/8/layout/default"/>
    <dgm:cxn modelId="{7695CFFA-67D9-4140-9F9F-1E432F3A1A5A}" srcId="{1A19D8AC-823C-4FAD-873A-95BCA133A4F6}" destId="{129E2024-9689-4B99-81F9-2D074C4A98E7}" srcOrd="2" destOrd="0" parTransId="{E28AC2D8-5C7C-461A-92D7-D23DAFD5DAAF}" sibTransId="{0B9530B5-D9B2-4FE5-A33E-1055A4A16DAD}"/>
    <dgm:cxn modelId="{3E331D49-DED3-4CE0-A884-46DA3249A419}" type="presParOf" srcId="{0FD395A0-9139-457B-906C-A42E41163759}" destId="{234E69BA-E7B9-4537-8F97-A9C5E31B1271}" srcOrd="0" destOrd="0" presId="urn:microsoft.com/office/officeart/2005/8/layout/default"/>
    <dgm:cxn modelId="{C31598E9-9EA5-4BB6-AED1-4224EE41593B}" type="presParOf" srcId="{0FD395A0-9139-457B-906C-A42E41163759}" destId="{2C6B93CD-2F74-4E68-8FC0-0F08E1482070}" srcOrd="1" destOrd="0" presId="urn:microsoft.com/office/officeart/2005/8/layout/default"/>
    <dgm:cxn modelId="{BF88AE66-0875-4D96-9062-8378008B1BE8}" type="presParOf" srcId="{0FD395A0-9139-457B-906C-A42E41163759}" destId="{D5CC0221-F420-482A-BFF0-548F3B6987AC}" srcOrd="2" destOrd="0" presId="urn:microsoft.com/office/officeart/2005/8/layout/default"/>
    <dgm:cxn modelId="{6D4B714B-02CC-40E2-B956-AAB75BB25FEE}" type="presParOf" srcId="{0FD395A0-9139-457B-906C-A42E41163759}" destId="{021DDDA9-D317-4C0B-897C-8A8DFF074977}" srcOrd="3" destOrd="0" presId="urn:microsoft.com/office/officeart/2005/8/layout/default"/>
    <dgm:cxn modelId="{BBA6BB2F-806B-4E85-93CB-48FFD961D3C4}" type="presParOf" srcId="{0FD395A0-9139-457B-906C-A42E41163759}" destId="{53C58145-61F1-4A91-BE04-62E6DAE3B8C5}" srcOrd="4" destOrd="0" presId="urn:microsoft.com/office/officeart/2005/8/layout/default"/>
    <dgm:cxn modelId="{E47008A5-510D-4EDF-8F75-8A05DFF0AD94}" type="presParOf" srcId="{0FD395A0-9139-457B-906C-A42E41163759}" destId="{ADCEA084-56CC-493B-8CCB-0B5EF48317C3}" srcOrd="5" destOrd="0" presId="urn:microsoft.com/office/officeart/2005/8/layout/default"/>
    <dgm:cxn modelId="{54E1354C-330C-42AC-A9B0-E64AD763ADBD}" type="presParOf" srcId="{0FD395A0-9139-457B-906C-A42E41163759}" destId="{B31F45F1-D552-4CED-ACA3-C383BD65DC99}" srcOrd="6" destOrd="0" presId="urn:microsoft.com/office/officeart/2005/8/layout/default"/>
    <dgm:cxn modelId="{2D1464C7-73C3-49D2-AE7A-39F79EAAACE0}" type="presParOf" srcId="{0FD395A0-9139-457B-906C-A42E41163759}" destId="{F86B60B3-72AC-4F5D-9356-93D207155C0E}" srcOrd="7" destOrd="0" presId="urn:microsoft.com/office/officeart/2005/8/layout/default"/>
    <dgm:cxn modelId="{2AF946E0-BDE5-444B-9B0B-972E4186E1C2}" type="presParOf" srcId="{0FD395A0-9139-457B-906C-A42E41163759}" destId="{4030FD50-D846-4B08-8A6F-E6AD5F86FA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929661-C38D-4A59-A531-65B295E1070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398C7-AB2D-4104-8864-1AC76FA5C914}">
      <dgm:prSet phldrT="[Text]" custT="1"/>
      <dgm:spPr/>
      <dgm:t>
        <a:bodyPr/>
        <a:lstStyle/>
        <a:p>
          <a:r>
            <a:rPr lang="en-US" sz="1800" b="1"/>
            <a:t>Fall Risk Screening</a:t>
          </a:r>
        </a:p>
      </dgm:t>
    </dgm:pt>
    <dgm:pt modelId="{AD99BE85-E5DF-4CB5-8629-0CF7E57E19BD}" type="parTrans" cxnId="{E9EC62A9-FD79-4B10-887B-1D852DEDA1E0}">
      <dgm:prSet/>
      <dgm:spPr/>
      <dgm:t>
        <a:bodyPr/>
        <a:lstStyle/>
        <a:p>
          <a:endParaRPr lang="en-US" sz="1200"/>
        </a:p>
      </dgm:t>
    </dgm:pt>
    <dgm:pt modelId="{DF6E2E07-419E-4BE5-94AD-0B38F58981C3}" type="sibTrans" cxnId="{E9EC62A9-FD79-4B10-887B-1D852DEDA1E0}">
      <dgm:prSet/>
      <dgm:spPr/>
      <dgm:t>
        <a:bodyPr/>
        <a:lstStyle/>
        <a:p>
          <a:endParaRPr lang="en-US" sz="1200"/>
        </a:p>
      </dgm:t>
    </dgm:pt>
    <dgm:pt modelId="{26140250-95FE-4091-BAA1-CC0F61A6DF23}">
      <dgm:prSet phldrT="[Text]" custT="1"/>
      <dgm:spPr/>
      <dgm:t>
        <a:bodyPr/>
        <a:lstStyle/>
        <a:p>
          <a:r>
            <a:rPr lang="en-US" sz="1600"/>
            <a:t>Identification of patients at increased risk of falling to determine if additional in-depth assessment of risk factors is needed</a:t>
          </a:r>
        </a:p>
      </dgm:t>
    </dgm:pt>
    <dgm:pt modelId="{23D287AF-E9DD-451B-AA5A-B88298EDC114}" type="parTrans" cxnId="{A673C685-2897-476E-A8E8-97A3B9AAB51C}">
      <dgm:prSet/>
      <dgm:spPr/>
      <dgm:t>
        <a:bodyPr/>
        <a:lstStyle/>
        <a:p>
          <a:endParaRPr lang="en-US" sz="1200"/>
        </a:p>
      </dgm:t>
    </dgm:pt>
    <dgm:pt modelId="{74C48F7B-BB78-4258-96B9-A9A5F369DB54}" type="sibTrans" cxnId="{A673C685-2897-476E-A8E8-97A3B9AAB51C}">
      <dgm:prSet/>
      <dgm:spPr/>
      <dgm:t>
        <a:bodyPr/>
        <a:lstStyle/>
        <a:p>
          <a:endParaRPr lang="en-US" sz="1200"/>
        </a:p>
      </dgm:t>
    </dgm:pt>
    <dgm:pt modelId="{DF9EAA76-E57A-4295-86B9-91D23A3BE476}">
      <dgm:prSet phldrT="[Text]" custT="1"/>
      <dgm:spPr/>
      <dgm:t>
        <a:bodyPr/>
        <a:lstStyle/>
        <a:p>
          <a:r>
            <a:rPr lang="en-US" sz="1800" b="1"/>
            <a:t>Fall Risk Assessment</a:t>
          </a:r>
        </a:p>
      </dgm:t>
    </dgm:pt>
    <dgm:pt modelId="{8DBDEFFE-2964-48C4-A2BD-5BD82EE9022A}" type="parTrans" cxnId="{D5EB017B-3238-43CA-B044-9A7D7FA876F9}">
      <dgm:prSet/>
      <dgm:spPr/>
      <dgm:t>
        <a:bodyPr/>
        <a:lstStyle/>
        <a:p>
          <a:endParaRPr lang="en-US" sz="1200"/>
        </a:p>
      </dgm:t>
    </dgm:pt>
    <dgm:pt modelId="{2E7D37B9-8FDA-46F6-ACD0-1693CEDD10C5}" type="sibTrans" cxnId="{D5EB017B-3238-43CA-B044-9A7D7FA876F9}">
      <dgm:prSet/>
      <dgm:spPr/>
      <dgm:t>
        <a:bodyPr/>
        <a:lstStyle/>
        <a:p>
          <a:endParaRPr lang="en-US" sz="1200"/>
        </a:p>
      </dgm:t>
    </dgm:pt>
    <dgm:pt modelId="{6858D294-459D-4FBC-9BBB-3551A1F5A0C4}">
      <dgm:prSet phldrT="[Text]" custT="1"/>
      <dgm:spPr/>
      <dgm:t>
        <a:bodyPr/>
        <a:lstStyle/>
        <a:p>
          <a:r>
            <a:rPr lang="en-US" sz="1600"/>
            <a:t>Identification of specific risk factors to guide intervention</a:t>
          </a:r>
        </a:p>
      </dgm:t>
    </dgm:pt>
    <dgm:pt modelId="{59F1B9BD-5F6B-4B42-9F09-B1745FB1C71F}" type="parTrans" cxnId="{3336EFDB-61CA-499C-A089-2BD495DB4ABB}">
      <dgm:prSet/>
      <dgm:spPr/>
      <dgm:t>
        <a:bodyPr/>
        <a:lstStyle/>
        <a:p>
          <a:endParaRPr lang="en-US" sz="1200"/>
        </a:p>
      </dgm:t>
    </dgm:pt>
    <dgm:pt modelId="{766A25D9-03E5-41E7-906D-FC44303FACB8}" type="sibTrans" cxnId="{3336EFDB-61CA-499C-A089-2BD495DB4ABB}">
      <dgm:prSet/>
      <dgm:spPr/>
      <dgm:t>
        <a:bodyPr/>
        <a:lstStyle/>
        <a:p>
          <a:endParaRPr lang="en-US" sz="1200"/>
        </a:p>
      </dgm:t>
    </dgm:pt>
    <dgm:pt modelId="{26A09A55-6C94-46DB-8F69-753882F7989F}">
      <dgm:prSet phldrT="[Text]" custT="1"/>
      <dgm:spPr/>
      <dgm:t>
        <a:bodyPr/>
        <a:lstStyle/>
        <a:p>
          <a:r>
            <a:rPr lang="en-US" sz="1600"/>
            <a:t>Intended to be quick</a:t>
          </a:r>
        </a:p>
      </dgm:t>
    </dgm:pt>
    <dgm:pt modelId="{2175F359-3E15-4B27-9391-9FC7FC5865D8}" type="parTrans" cxnId="{8559B160-77C0-497D-8533-947F1009B231}">
      <dgm:prSet/>
      <dgm:spPr/>
      <dgm:t>
        <a:bodyPr/>
        <a:lstStyle/>
        <a:p>
          <a:endParaRPr lang="en-US" sz="1200"/>
        </a:p>
      </dgm:t>
    </dgm:pt>
    <dgm:pt modelId="{862FB4E0-E45C-4637-8EA4-6221715FC7E7}" type="sibTrans" cxnId="{8559B160-77C0-497D-8533-947F1009B231}">
      <dgm:prSet/>
      <dgm:spPr/>
      <dgm:t>
        <a:bodyPr/>
        <a:lstStyle/>
        <a:p>
          <a:endParaRPr lang="en-US" sz="1200"/>
        </a:p>
      </dgm:t>
    </dgm:pt>
    <dgm:pt modelId="{C8188141-E10F-4290-8769-59384317D675}">
      <dgm:prSet phldrT="[Text]" custT="1"/>
      <dgm:spPr/>
      <dgm:t>
        <a:bodyPr/>
        <a:lstStyle/>
        <a:p>
          <a:r>
            <a:rPr lang="en-US" sz="1600"/>
            <a:t>More thorough and therefore more time-consuming</a:t>
          </a:r>
        </a:p>
      </dgm:t>
    </dgm:pt>
    <dgm:pt modelId="{EF138EB3-59DE-4B06-B520-8877B14E9932}" type="parTrans" cxnId="{0829C12F-44FA-4D4D-9C4C-1B28A5CE7E77}">
      <dgm:prSet/>
      <dgm:spPr/>
      <dgm:t>
        <a:bodyPr/>
        <a:lstStyle/>
        <a:p>
          <a:endParaRPr lang="en-US" sz="1200"/>
        </a:p>
      </dgm:t>
    </dgm:pt>
    <dgm:pt modelId="{44A048EF-A8A8-4089-A2A3-E2046E3EAE6E}" type="sibTrans" cxnId="{0829C12F-44FA-4D4D-9C4C-1B28A5CE7E77}">
      <dgm:prSet/>
      <dgm:spPr/>
      <dgm:t>
        <a:bodyPr/>
        <a:lstStyle/>
        <a:p>
          <a:endParaRPr lang="en-US" sz="1200"/>
        </a:p>
      </dgm:t>
    </dgm:pt>
    <dgm:pt modelId="{6D9752F1-7675-4110-9239-1A4E65E82145}">
      <dgm:prSet custT="1"/>
      <dgm:spPr/>
      <dgm:t>
        <a:bodyPr/>
        <a:lstStyle/>
        <a:p>
          <a:r>
            <a:rPr lang="en-US" sz="1800" b="1"/>
            <a:t>Fall Risk Intervention</a:t>
          </a:r>
        </a:p>
      </dgm:t>
    </dgm:pt>
    <dgm:pt modelId="{735C8C26-7274-41BC-B659-FBE44735981B}" type="parTrans" cxnId="{60A4D867-214C-428D-BDB8-D9C08DAB2CFB}">
      <dgm:prSet/>
      <dgm:spPr/>
      <dgm:t>
        <a:bodyPr/>
        <a:lstStyle/>
        <a:p>
          <a:endParaRPr lang="en-US" sz="1200"/>
        </a:p>
      </dgm:t>
    </dgm:pt>
    <dgm:pt modelId="{FEF3296D-ADE7-4A98-9EA7-6C2FAE413F3F}" type="sibTrans" cxnId="{60A4D867-214C-428D-BDB8-D9C08DAB2CFB}">
      <dgm:prSet/>
      <dgm:spPr/>
      <dgm:t>
        <a:bodyPr/>
        <a:lstStyle/>
        <a:p>
          <a:endParaRPr lang="en-US" sz="1200"/>
        </a:p>
      </dgm:t>
    </dgm:pt>
    <dgm:pt modelId="{594022A6-BDCD-4153-9FCD-8B5FECBFA75A}">
      <dgm:prSet custT="1"/>
      <dgm:spPr/>
      <dgm:t>
        <a:bodyPr/>
        <a:lstStyle/>
        <a:p>
          <a:r>
            <a:rPr lang="en-US" sz="1600"/>
            <a:t>Reduction of identified risk factors using effective strategies</a:t>
          </a:r>
        </a:p>
      </dgm:t>
    </dgm:pt>
    <dgm:pt modelId="{5F7AFD4F-3BB0-4A63-9C93-D0AD868218A3}" type="parTrans" cxnId="{7D4910D9-8865-4010-85B1-2E937AE290BA}">
      <dgm:prSet/>
      <dgm:spPr/>
      <dgm:t>
        <a:bodyPr/>
        <a:lstStyle/>
        <a:p>
          <a:endParaRPr lang="en-US"/>
        </a:p>
      </dgm:t>
    </dgm:pt>
    <dgm:pt modelId="{D090D37E-5951-45B7-8B9D-D484605AEEFC}" type="sibTrans" cxnId="{7D4910D9-8865-4010-85B1-2E937AE290BA}">
      <dgm:prSet/>
      <dgm:spPr/>
      <dgm:t>
        <a:bodyPr/>
        <a:lstStyle/>
        <a:p>
          <a:endParaRPr lang="en-US"/>
        </a:p>
      </dgm:t>
    </dgm:pt>
    <dgm:pt modelId="{276E91E9-259B-4A3A-9BDD-F32729A7D86C}">
      <dgm:prSet custT="1"/>
      <dgm:spPr/>
      <dgm:t>
        <a:bodyPr/>
        <a:lstStyle/>
        <a:p>
          <a:r>
            <a:rPr lang="en-US" sz="1600"/>
            <a:t>Individualized to the patient</a:t>
          </a:r>
        </a:p>
      </dgm:t>
    </dgm:pt>
    <dgm:pt modelId="{EDDA13D8-9232-466D-B37C-0DF70839AD5D}" type="parTrans" cxnId="{5DFCA2B1-1911-4819-9F05-28A2D2EC4847}">
      <dgm:prSet/>
      <dgm:spPr/>
      <dgm:t>
        <a:bodyPr/>
        <a:lstStyle/>
        <a:p>
          <a:endParaRPr lang="en-US"/>
        </a:p>
      </dgm:t>
    </dgm:pt>
    <dgm:pt modelId="{6C2BE7D8-D5A6-4A7E-8FA6-069A246C4DFD}" type="sibTrans" cxnId="{5DFCA2B1-1911-4819-9F05-28A2D2EC4847}">
      <dgm:prSet/>
      <dgm:spPr/>
      <dgm:t>
        <a:bodyPr/>
        <a:lstStyle/>
        <a:p>
          <a:endParaRPr lang="en-US"/>
        </a:p>
      </dgm:t>
    </dgm:pt>
    <dgm:pt modelId="{05070977-1B69-4C50-8B0F-6CB280F331BC}">
      <dgm:prSet custT="1"/>
      <dgm:spPr/>
      <dgm:t>
        <a:bodyPr/>
        <a:lstStyle/>
        <a:p>
          <a:r>
            <a:rPr lang="en-US" sz="1600"/>
            <a:t>May include direct medical management or referral to other health care professionals or resources</a:t>
          </a:r>
        </a:p>
      </dgm:t>
    </dgm:pt>
    <dgm:pt modelId="{479BAD0A-4FD3-42AA-A048-EE05BEFDEA0C}" type="parTrans" cxnId="{FD50EB90-A794-4E5A-8349-C703C02ABAF2}">
      <dgm:prSet/>
      <dgm:spPr/>
      <dgm:t>
        <a:bodyPr/>
        <a:lstStyle/>
        <a:p>
          <a:endParaRPr lang="en-US"/>
        </a:p>
      </dgm:t>
    </dgm:pt>
    <dgm:pt modelId="{CE494EE6-C8CA-4DB9-8CB2-82CC1AE54770}" type="sibTrans" cxnId="{FD50EB90-A794-4E5A-8349-C703C02ABAF2}">
      <dgm:prSet/>
      <dgm:spPr/>
      <dgm:t>
        <a:bodyPr/>
        <a:lstStyle/>
        <a:p>
          <a:endParaRPr lang="en-US"/>
        </a:p>
      </dgm:t>
    </dgm:pt>
    <dgm:pt modelId="{E33D48D7-8082-4DD8-891A-3A74C6C043F4}" type="pres">
      <dgm:prSet presAssocID="{B9929661-C38D-4A59-A531-65B295E10709}" presName="diagram" presStyleCnt="0">
        <dgm:presLayoutVars>
          <dgm:dir/>
          <dgm:animLvl val="lvl"/>
          <dgm:resizeHandles val="exact"/>
        </dgm:presLayoutVars>
      </dgm:prSet>
      <dgm:spPr/>
    </dgm:pt>
    <dgm:pt modelId="{5221E249-AE7F-41A2-A877-171E1E2E5AAC}" type="pres">
      <dgm:prSet presAssocID="{E2E398C7-AB2D-4104-8864-1AC76FA5C914}" presName="compNode" presStyleCnt="0"/>
      <dgm:spPr/>
    </dgm:pt>
    <dgm:pt modelId="{DA1BFFE9-89CA-437F-B4D8-2125B86F7823}" type="pres">
      <dgm:prSet presAssocID="{E2E398C7-AB2D-4104-8864-1AC76FA5C914}" presName="childRect" presStyleLbl="bgAcc1" presStyleIdx="0" presStyleCnt="3" custScaleY="178412">
        <dgm:presLayoutVars>
          <dgm:bulletEnabled val="1"/>
        </dgm:presLayoutVars>
      </dgm:prSet>
      <dgm:spPr/>
    </dgm:pt>
    <dgm:pt modelId="{275C9470-F007-4404-82E4-F15D31BCAE03}" type="pres">
      <dgm:prSet presAssocID="{E2E398C7-AB2D-4104-8864-1AC76FA5C91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C0ECEEC-25CF-47DF-B690-230F7349EFA1}" type="pres">
      <dgm:prSet presAssocID="{E2E398C7-AB2D-4104-8864-1AC76FA5C914}" presName="parentRect" presStyleLbl="alignNode1" presStyleIdx="0" presStyleCnt="3"/>
      <dgm:spPr/>
    </dgm:pt>
    <dgm:pt modelId="{4D926102-4658-4926-BA8D-9EFFBF4C1154}" type="pres">
      <dgm:prSet presAssocID="{E2E398C7-AB2D-4104-8864-1AC76FA5C914}" presName="adorn" presStyleLbl="fgAccFollowNode1" presStyleIdx="0" presStyleCnt="3" custScaleX="92601" custScaleY="92283" custLinFactNeighborX="-27399" custLinFactNeighborY="-189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94F88BB-662A-45A5-AF94-11E5FE71B6D2}" type="pres">
      <dgm:prSet presAssocID="{DF6E2E07-419E-4BE5-94AD-0B38F58981C3}" presName="sibTrans" presStyleLbl="sibTrans2D1" presStyleIdx="0" presStyleCnt="0"/>
      <dgm:spPr/>
    </dgm:pt>
    <dgm:pt modelId="{087D8587-2142-40EF-9BE0-7AC79FA92AFD}" type="pres">
      <dgm:prSet presAssocID="{DF9EAA76-E57A-4295-86B9-91D23A3BE476}" presName="compNode" presStyleCnt="0"/>
      <dgm:spPr/>
    </dgm:pt>
    <dgm:pt modelId="{87A60190-72CB-49DE-83BE-65729F4B5502}" type="pres">
      <dgm:prSet presAssocID="{DF9EAA76-E57A-4295-86B9-91D23A3BE476}" presName="childRect" presStyleLbl="bgAcc1" presStyleIdx="1" presStyleCnt="3" custScaleY="178412">
        <dgm:presLayoutVars>
          <dgm:bulletEnabled val="1"/>
        </dgm:presLayoutVars>
      </dgm:prSet>
      <dgm:spPr/>
    </dgm:pt>
    <dgm:pt modelId="{129535F8-FA2B-4D06-A147-53604F5BF5A4}" type="pres">
      <dgm:prSet presAssocID="{DF9EAA76-E57A-4295-86B9-91D23A3BE47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A515B46-73B5-4289-ABD9-5F14332D8D9A}" type="pres">
      <dgm:prSet presAssocID="{DF9EAA76-E57A-4295-86B9-91D23A3BE476}" presName="parentRect" presStyleLbl="alignNode1" presStyleIdx="1" presStyleCnt="3"/>
      <dgm:spPr/>
    </dgm:pt>
    <dgm:pt modelId="{F769525C-A778-44A0-81AE-88FD4A9E4A73}" type="pres">
      <dgm:prSet presAssocID="{DF9EAA76-E57A-4295-86B9-91D23A3BE476}" presName="adorn" presStyleLbl="fgAccFollowNode1" presStyleIdx="1" presStyleCnt="3" custScaleX="87620" custScaleY="91433" custLinFactNeighborX="-18766" custLinFactNeighborY="-194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56BD7306-E812-4C5E-81E0-AD7DD5D60AF3}" type="pres">
      <dgm:prSet presAssocID="{2E7D37B9-8FDA-46F6-ACD0-1693CEDD10C5}" presName="sibTrans" presStyleLbl="sibTrans2D1" presStyleIdx="0" presStyleCnt="0"/>
      <dgm:spPr/>
    </dgm:pt>
    <dgm:pt modelId="{AAB269CB-2C62-41EC-A592-4B9D0BB29701}" type="pres">
      <dgm:prSet presAssocID="{6D9752F1-7675-4110-9239-1A4E65E82145}" presName="compNode" presStyleCnt="0"/>
      <dgm:spPr/>
    </dgm:pt>
    <dgm:pt modelId="{AEF3B3A2-E0EB-40E1-8044-95097EF36911}" type="pres">
      <dgm:prSet presAssocID="{6D9752F1-7675-4110-9239-1A4E65E82145}" presName="childRect" presStyleLbl="bgAcc1" presStyleIdx="2" presStyleCnt="3" custScaleY="178412">
        <dgm:presLayoutVars>
          <dgm:bulletEnabled val="1"/>
        </dgm:presLayoutVars>
      </dgm:prSet>
      <dgm:spPr/>
    </dgm:pt>
    <dgm:pt modelId="{4A346287-87F5-4682-BFC7-144FF9B75BF6}" type="pres">
      <dgm:prSet presAssocID="{6D9752F1-7675-4110-9239-1A4E65E8214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D5D9DFD-6E9D-4A06-BA6F-BED1F78B9B3D}" type="pres">
      <dgm:prSet presAssocID="{6D9752F1-7675-4110-9239-1A4E65E82145}" presName="parentRect" presStyleLbl="alignNode1" presStyleIdx="2" presStyleCnt="3"/>
      <dgm:spPr/>
    </dgm:pt>
    <dgm:pt modelId="{28B7CF89-16E8-4AA9-8525-1B1263876384}" type="pres">
      <dgm:prSet presAssocID="{6D9752F1-7675-4110-9239-1A4E65E82145}" presName="adorn" presStyleLbl="fgAccFollowNode1" presStyleIdx="2" presStyleCnt="3"/>
      <dgm:spPr/>
    </dgm:pt>
  </dgm:ptLst>
  <dgm:cxnLst>
    <dgm:cxn modelId="{76FF462A-8E08-4314-87EA-F30F4D4B5A78}" type="presOf" srcId="{6D9752F1-7675-4110-9239-1A4E65E82145}" destId="{5D5D9DFD-6E9D-4A06-BA6F-BED1F78B9B3D}" srcOrd="1" destOrd="0" presId="urn:microsoft.com/office/officeart/2005/8/layout/bList2"/>
    <dgm:cxn modelId="{0829C12F-44FA-4D4D-9C4C-1B28A5CE7E77}" srcId="{DF9EAA76-E57A-4295-86B9-91D23A3BE476}" destId="{C8188141-E10F-4290-8769-59384317D675}" srcOrd="1" destOrd="0" parTransId="{EF138EB3-59DE-4B06-B520-8877B14E9932}" sibTransId="{44A048EF-A8A8-4089-A2A3-E2046E3EAE6E}"/>
    <dgm:cxn modelId="{C9D96336-26F3-46AD-849E-66898D7926CB}" type="presOf" srcId="{E2E398C7-AB2D-4104-8864-1AC76FA5C914}" destId="{2C0ECEEC-25CF-47DF-B690-230F7349EFA1}" srcOrd="1" destOrd="0" presId="urn:microsoft.com/office/officeart/2005/8/layout/bList2"/>
    <dgm:cxn modelId="{42A6EC3B-97F7-4DF6-A1C5-A67DEE6613A9}" type="presOf" srcId="{DF6E2E07-419E-4BE5-94AD-0B38F58981C3}" destId="{A94F88BB-662A-45A5-AF94-11E5FE71B6D2}" srcOrd="0" destOrd="0" presId="urn:microsoft.com/office/officeart/2005/8/layout/bList2"/>
    <dgm:cxn modelId="{8559B160-77C0-497D-8533-947F1009B231}" srcId="{E2E398C7-AB2D-4104-8864-1AC76FA5C914}" destId="{26A09A55-6C94-46DB-8F69-753882F7989F}" srcOrd="1" destOrd="0" parTransId="{2175F359-3E15-4B27-9391-9FC7FC5865D8}" sibTransId="{862FB4E0-E45C-4637-8EA4-6221715FC7E7}"/>
    <dgm:cxn modelId="{6A31DB62-AEF3-4890-A379-34B1A797B00B}" type="presOf" srcId="{DF9EAA76-E57A-4295-86B9-91D23A3BE476}" destId="{129535F8-FA2B-4D06-A147-53604F5BF5A4}" srcOrd="0" destOrd="0" presId="urn:microsoft.com/office/officeart/2005/8/layout/bList2"/>
    <dgm:cxn modelId="{871A5E66-707C-43C4-9709-FC23A7220351}" type="presOf" srcId="{DF9EAA76-E57A-4295-86B9-91D23A3BE476}" destId="{8A515B46-73B5-4289-ABD9-5F14332D8D9A}" srcOrd="1" destOrd="0" presId="urn:microsoft.com/office/officeart/2005/8/layout/bList2"/>
    <dgm:cxn modelId="{60A4D867-214C-428D-BDB8-D9C08DAB2CFB}" srcId="{B9929661-C38D-4A59-A531-65B295E10709}" destId="{6D9752F1-7675-4110-9239-1A4E65E82145}" srcOrd="2" destOrd="0" parTransId="{735C8C26-7274-41BC-B659-FBE44735981B}" sibTransId="{FEF3296D-ADE7-4A98-9EA7-6C2FAE413F3F}"/>
    <dgm:cxn modelId="{5061614D-5C35-44FB-80E8-5C1A821311FF}" type="presOf" srcId="{594022A6-BDCD-4153-9FCD-8B5FECBFA75A}" destId="{AEF3B3A2-E0EB-40E1-8044-95097EF36911}" srcOrd="0" destOrd="0" presId="urn:microsoft.com/office/officeart/2005/8/layout/bList2"/>
    <dgm:cxn modelId="{7967E44E-5DC4-4AA3-A92F-76E60D952739}" type="presOf" srcId="{276E91E9-259B-4A3A-9BDD-F32729A7D86C}" destId="{AEF3B3A2-E0EB-40E1-8044-95097EF36911}" srcOrd="0" destOrd="1" presId="urn:microsoft.com/office/officeart/2005/8/layout/bList2"/>
    <dgm:cxn modelId="{05725576-8E0D-467C-B6DC-6F8753939CC4}" type="presOf" srcId="{26140250-95FE-4091-BAA1-CC0F61A6DF23}" destId="{DA1BFFE9-89CA-437F-B4D8-2125B86F7823}" srcOrd="0" destOrd="0" presId="urn:microsoft.com/office/officeart/2005/8/layout/bList2"/>
    <dgm:cxn modelId="{D5EB017B-3238-43CA-B044-9A7D7FA876F9}" srcId="{B9929661-C38D-4A59-A531-65B295E10709}" destId="{DF9EAA76-E57A-4295-86B9-91D23A3BE476}" srcOrd="1" destOrd="0" parTransId="{8DBDEFFE-2964-48C4-A2BD-5BD82EE9022A}" sibTransId="{2E7D37B9-8FDA-46F6-ACD0-1693CEDD10C5}"/>
    <dgm:cxn modelId="{A673C685-2897-476E-A8E8-97A3B9AAB51C}" srcId="{E2E398C7-AB2D-4104-8864-1AC76FA5C914}" destId="{26140250-95FE-4091-BAA1-CC0F61A6DF23}" srcOrd="0" destOrd="0" parTransId="{23D287AF-E9DD-451B-AA5A-B88298EDC114}" sibTransId="{74C48F7B-BB78-4258-96B9-A9A5F369DB54}"/>
    <dgm:cxn modelId="{687E3B89-A9AE-41E3-A54E-96CE8883531D}" type="presOf" srcId="{05070977-1B69-4C50-8B0F-6CB280F331BC}" destId="{AEF3B3A2-E0EB-40E1-8044-95097EF36911}" srcOrd="0" destOrd="2" presId="urn:microsoft.com/office/officeart/2005/8/layout/bList2"/>
    <dgm:cxn modelId="{FD50EB90-A794-4E5A-8349-C703C02ABAF2}" srcId="{6D9752F1-7675-4110-9239-1A4E65E82145}" destId="{05070977-1B69-4C50-8B0F-6CB280F331BC}" srcOrd="2" destOrd="0" parTransId="{479BAD0A-4FD3-42AA-A048-EE05BEFDEA0C}" sibTransId="{CE494EE6-C8CA-4DB9-8CB2-82CC1AE54770}"/>
    <dgm:cxn modelId="{4F138293-B089-49F5-82D0-15406D84C7CF}" type="presOf" srcId="{6858D294-459D-4FBC-9BBB-3551A1F5A0C4}" destId="{87A60190-72CB-49DE-83BE-65729F4B5502}" srcOrd="0" destOrd="0" presId="urn:microsoft.com/office/officeart/2005/8/layout/bList2"/>
    <dgm:cxn modelId="{637529A4-CF04-48FA-A7FB-5A7EAFEDFD97}" type="presOf" srcId="{B9929661-C38D-4A59-A531-65B295E10709}" destId="{E33D48D7-8082-4DD8-891A-3A74C6C043F4}" srcOrd="0" destOrd="0" presId="urn:microsoft.com/office/officeart/2005/8/layout/bList2"/>
    <dgm:cxn modelId="{E9EC62A9-FD79-4B10-887B-1D852DEDA1E0}" srcId="{B9929661-C38D-4A59-A531-65B295E10709}" destId="{E2E398C7-AB2D-4104-8864-1AC76FA5C914}" srcOrd="0" destOrd="0" parTransId="{AD99BE85-E5DF-4CB5-8629-0CF7E57E19BD}" sibTransId="{DF6E2E07-419E-4BE5-94AD-0B38F58981C3}"/>
    <dgm:cxn modelId="{5DFCA2B1-1911-4819-9F05-28A2D2EC4847}" srcId="{6D9752F1-7675-4110-9239-1A4E65E82145}" destId="{276E91E9-259B-4A3A-9BDD-F32729A7D86C}" srcOrd="1" destOrd="0" parTransId="{EDDA13D8-9232-466D-B37C-0DF70839AD5D}" sibTransId="{6C2BE7D8-D5A6-4A7E-8FA6-069A246C4DFD}"/>
    <dgm:cxn modelId="{C55E7BBE-1706-41AC-B54A-F07750FB090A}" type="presOf" srcId="{C8188141-E10F-4290-8769-59384317D675}" destId="{87A60190-72CB-49DE-83BE-65729F4B5502}" srcOrd="0" destOrd="1" presId="urn:microsoft.com/office/officeart/2005/8/layout/bList2"/>
    <dgm:cxn modelId="{E664EAC7-E837-4B5A-B483-EF56F1105CAD}" type="presOf" srcId="{6D9752F1-7675-4110-9239-1A4E65E82145}" destId="{4A346287-87F5-4682-BFC7-144FF9B75BF6}" srcOrd="0" destOrd="0" presId="urn:microsoft.com/office/officeart/2005/8/layout/bList2"/>
    <dgm:cxn modelId="{7D4910D9-8865-4010-85B1-2E937AE290BA}" srcId="{6D9752F1-7675-4110-9239-1A4E65E82145}" destId="{594022A6-BDCD-4153-9FCD-8B5FECBFA75A}" srcOrd="0" destOrd="0" parTransId="{5F7AFD4F-3BB0-4A63-9C93-D0AD868218A3}" sibTransId="{D090D37E-5951-45B7-8B9D-D484605AEEFC}"/>
    <dgm:cxn modelId="{3336EFDB-61CA-499C-A089-2BD495DB4ABB}" srcId="{DF9EAA76-E57A-4295-86B9-91D23A3BE476}" destId="{6858D294-459D-4FBC-9BBB-3551A1F5A0C4}" srcOrd="0" destOrd="0" parTransId="{59F1B9BD-5F6B-4B42-9F09-B1745FB1C71F}" sibTransId="{766A25D9-03E5-41E7-906D-FC44303FACB8}"/>
    <dgm:cxn modelId="{BA3D7CDE-EB9D-4758-AEC2-51C2219F1ED5}" type="presOf" srcId="{26A09A55-6C94-46DB-8F69-753882F7989F}" destId="{DA1BFFE9-89CA-437F-B4D8-2125B86F7823}" srcOrd="0" destOrd="1" presId="urn:microsoft.com/office/officeart/2005/8/layout/bList2"/>
    <dgm:cxn modelId="{67D5C8E8-AC01-4570-8B81-F423CA23D943}" type="presOf" srcId="{2E7D37B9-8FDA-46F6-ACD0-1693CEDD10C5}" destId="{56BD7306-E812-4C5E-81E0-AD7DD5D60AF3}" srcOrd="0" destOrd="0" presId="urn:microsoft.com/office/officeart/2005/8/layout/bList2"/>
    <dgm:cxn modelId="{F3722CF4-E00C-4D48-9525-4C493BC32484}" type="presOf" srcId="{E2E398C7-AB2D-4104-8864-1AC76FA5C914}" destId="{275C9470-F007-4404-82E4-F15D31BCAE03}" srcOrd="0" destOrd="0" presId="urn:microsoft.com/office/officeart/2005/8/layout/bList2"/>
    <dgm:cxn modelId="{A0071939-382E-4C9C-A8AC-553AC22AA3F5}" type="presParOf" srcId="{E33D48D7-8082-4DD8-891A-3A74C6C043F4}" destId="{5221E249-AE7F-41A2-A877-171E1E2E5AAC}" srcOrd="0" destOrd="0" presId="urn:microsoft.com/office/officeart/2005/8/layout/bList2"/>
    <dgm:cxn modelId="{83DF1152-C8BE-4BB7-9658-72843D62D92B}" type="presParOf" srcId="{5221E249-AE7F-41A2-A877-171E1E2E5AAC}" destId="{DA1BFFE9-89CA-437F-B4D8-2125B86F7823}" srcOrd="0" destOrd="0" presId="urn:microsoft.com/office/officeart/2005/8/layout/bList2"/>
    <dgm:cxn modelId="{3D8CFE83-1C7E-4166-90AD-CB65D37F7A4A}" type="presParOf" srcId="{5221E249-AE7F-41A2-A877-171E1E2E5AAC}" destId="{275C9470-F007-4404-82E4-F15D31BCAE03}" srcOrd="1" destOrd="0" presId="urn:microsoft.com/office/officeart/2005/8/layout/bList2"/>
    <dgm:cxn modelId="{8471E754-D4BF-4310-962D-8271AD658D3B}" type="presParOf" srcId="{5221E249-AE7F-41A2-A877-171E1E2E5AAC}" destId="{2C0ECEEC-25CF-47DF-B690-230F7349EFA1}" srcOrd="2" destOrd="0" presId="urn:microsoft.com/office/officeart/2005/8/layout/bList2"/>
    <dgm:cxn modelId="{98A82537-D706-4ACB-BE27-8C57C9636EB6}" type="presParOf" srcId="{5221E249-AE7F-41A2-A877-171E1E2E5AAC}" destId="{4D926102-4658-4926-BA8D-9EFFBF4C1154}" srcOrd="3" destOrd="0" presId="urn:microsoft.com/office/officeart/2005/8/layout/bList2"/>
    <dgm:cxn modelId="{D1877156-56E1-41B3-A253-A659F561C572}" type="presParOf" srcId="{E33D48D7-8082-4DD8-891A-3A74C6C043F4}" destId="{A94F88BB-662A-45A5-AF94-11E5FE71B6D2}" srcOrd="1" destOrd="0" presId="urn:microsoft.com/office/officeart/2005/8/layout/bList2"/>
    <dgm:cxn modelId="{E2A5DB7A-AB36-4AFC-B3EA-F51651454194}" type="presParOf" srcId="{E33D48D7-8082-4DD8-891A-3A74C6C043F4}" destId="{087D8587-2142-40EF-9BE0-7AC79FA92AFD}" srcOrd="2" destOrd="0" presId="urn:microsoft.com/office/officeart/2005/8/layout/bList2"/>
    <dgm:cxn modelId="{4AA27720-0957-451A-8CB3-D3319CD8E493}" type="presParOf" srcId="{087D8587-2142-40EF-9BE0-7AC79FA92AFD}" destId="{87A60190-72CB-49DE-83BE-65729F4B5502}" srcOrd="0" destOrd="0" presId="urn:microsoft.com/office/officeart/2005/8/layout/bList2"/>
    <dgm:cxn modelId="{23641DD1-6913-439C-AA0C-22855DAF6C05}" type="presParOf" srcId="{087D8587-2142-40EF-9BE0-7AC79FA92AFD}" destId="{129535F8-FA2B-4D06-A147-53604F5BF5A4}" srcOrd="1" destOrd="0" presId="urn:microsoft.com/office/officeart/2005/8/layout/bList2"/>
    <dgm:cxn modelId="{87AA5F92-925E-4E5A-A682-4B0EF6BB0F0D}" type="presParOf" srcId="{087D8587-2142-40EF-9BE0-7AC79FA92AFD}" destId="{8A515B46-73B5-4289-ABD9-5F14332D8D9A}" srcOrd="2" destOrd="0" presId="urn:microsoft.com/office/officeart/2005/8/layout/bList2"/>
    <dgm:cxn modelId="{6C0B1313-37C7-4746-A293-6F81012F9F07}" type="presParOf" srcId="{087D8587-2142-40EF-9BE0-7AC79FA92AFD}" destId="{F769525C-A778-44A0-81AE-88FD4A9E4A73}" srcOrd="3" destOrd="0" presId="urn:microsoft.com/office/officeart/2005/8/layout/bList2"/>
    <dgm:cxn modelId="{F037A666-768C-4699-B681-E7AE02E03520}" type="presParOf" srcId="{E33D48D7-8082-4DD8-891A-3A74C6C043F4}" destId="{56BD7306-E812-4C5E-81E0-AD7DD5D60AF3}" srcOrd="3" destOrd="0" presId="urn:microsoft.com/office/officeart/2005/8/layout/bList2"/>
    <dgm:cxn modelId="{EAD7128C-9749-48E1-92B0-33499DC7BF82}" type="presParOf" srcId="{E33D48D7-8082-4DD8-891A-3A74C6C043F4}" destId="{AAB269CB-2C62-41EC-A592-4B9D0BB29701}" srcOrd="4" destOrd="0" presId="urn:microsoft.com/office/officeart/2005/8/layout/bList2"/>
    <dgm:cxn modelId="{39EBE9E0-0820-489D-BEDD-A8A4363D9FB6}" type="presParOf" srcId="{AAB269CB-2C62-41EC-A592-4B9D0BB29701}" destId="{AEF3B3A2-E0EB-40E1-8044-95097EF36911}" srcOrd="0" destOrd="0" presId="urn:microsoft.com/office/officeart/2005/8/layout/bList2"/>
    <dgm:cxn modelId="{79C72ABC-2E82-4E3C-AB2B-4C4E5FE8F2DD}" type="presParOf" srcId="{AAB269CB-2C62-41EC-A592-4B9D0BB29701}" destId="{4A346287-87F5-4682-BFC7-144FF9B75BF6}" srcOrd="1" destOrd="0" presId="urn:microsoft.com/office/officeart/2005/8/layout/bList2"/>
    <dgm:cxn modelId="{1C914204-89C8-4187-B42D-2CD56D57B942}" type="presParOf" srcId="{AAB269CB-2C62-41EC-A592-4B9D0BB29701}" destId="{5D5D9DFD-6E9D-4A06-BA6F-BED1F78B9B3D}" srcOrd="2" destOrd="0" presId="urn:microsoft.com/office/officeart/2005/8/layout/bList2"/>
    <dgm:cxn modelId="{AD4E2B08-37E9-414A-8807-173D9010DA25}" type="presParOf" srcId="{AAB269CB-2C62-41EC-A592-4B9D0BB29701}" destId="{28B7CF89-16E8-4AA9-8525-1B126387638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02C8EA-834A-4713-AFAB-7FB967BDADFF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1224FF8-5136-4250-961E-122599BC017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STEADI was successfully incorporated into primary care </a:t>
          </a:r>
          <a:br>
            <a:rPr lang="en-US" dirty="0"/>
          </a:br>
          <a:r>
            <a:rPr lang="en-US" dirty="0"/>
            <a:t>at Oregon Health Science University </a:t>
          </a:r>
          <a:br>
            <a:rPr lang="en-US" dirty="0"/>
          </a:br>
          <a:r>
            <a:rPr lang="en-US" dirty="0"/>
            <a:t>via team training, EHR tools, and tailored clinic workflow</a:t>
          </a:r>
        </a:p>
      </dgm:t>
    </dgm:pt>
    <dgm:pt modelId="{2627E6CA-8E88-49FB-AFEA-3CACA545BF49}" type="parTrans" cxnId="{A1181B7C-B860-43F6-91E3-A455FCA3CFBA}">
      <dgm:prSet/>
      <dgm:spPr/>
      <dgm:t>
        <a:bodyPr/>
        <a:lstStyle/>
        <a:p>
          <a:endParaRPr lang="en-US"/>
        </a:p>
      </dgm:t>
    </dgm:pt>
    <dgm:pt modelId="{BCAF7AF6-86DA-47B7-B040-E10FC1A6F874}" type="sibTrans" cxnId="{A1181B7C-B860-43F6-91E3-A455FCA3CFBA}">
      <dgm:prSet/>
      <dgm:spPr/>
      <dgm:t>
        <a:bodyPr/>
        <a:lstStyle/>
        <a:p>
          <a:endParaRPr lang="en-US"/>
        </a:p>
      </dgm:t>
    </dgm:pt>
    <dgm:pt modelId="{67B55D1D-B3A4-4D0E-9F72-E000D0711394}">
      <dgm:prSet phldrT="[Text]" custT="1"/>
      <dgm:spPr/>
      <dgm:t>
        <a:bodyPr/>
        <a:lstStyle/>
        <a:p>
          <a:r>
            <a:rPr lang="en-US" sz="1700" dirty="0"/>
            <a:t>75% (18/24) of providers used STEADI tools </a:t>
          </a:r>
        </a:p>
      </dgm:t>
    </dgm:pt>
    <dgm:pt modelId="{0647CF8F-095C-4FA2-AACB-A7AEEAAE9BF3}" type="parTrans" cxnId="{A61E2759-323D-4ED5-AC02-CD5E568B7766}">
      <dgm:prSet/>
      <dgm:spPr/>
      <dgm:t>
        <a:bodyPr/>
        <a:lstStyle/>
        <a:p>
          <a:endParaRPr lang="en-US"/>
        </a:p>
      </dgm:t>
    </dgm:pt>
    <dgm:pt modelId="{95624936-E175-4D45-B055-D017437CA042}" type="sibTrans" cxnId="{A61E2759-323D-4ED5-AC02-CD5E568B7766}">
      <dgm:prSet/>
      <dgm:spPr/>
      <dgm:t>
        <a:bodyPr/>
        <a:lstStyle/>
        <a:p>
          <a:endParaRPr lang="en-US"/>
        </a:p>
      </dgm:t>
    </dgm:pt>
    <dgm:pt modelId="{3DA68D47-5EF0-4076-946D-7AC6FC80B3D9}">
      <dgm:prSet phldrT="[Text]" custT="1"/>
      <dgm:spPr/>
      <dgm:t>
        <a:bodyPr/>
        <a:lstStyle/>
        <a:p>
          <a:r>
            <a:rPr lang="en-US" sz="1700" dirty="0"/>
            <a:t>64% (773/1207) of patients were screened over 6 months</a:t>
          </a:r>
        </a:p>
        <a:p>
          <a:r>
            <a:rPr lang="en-US" sz="1600" i="1" dirty="0"/>
            <a:t>(Did not consider patients with history of frequent falls, dementia, non-ambulatory, or on hospice)</a:t>
          </a:r>
        </a:p>
      </dgm:t>
    </dgm:pt>
    <dgm:pt modelId="{2A5AADB7-E1C0-4C2B-B000-15B7BA0D908D}" type="parTrans" cxnId="{A4FE722C-60C9-4E6D-A04E-EEDA9B6E5431}">
      <dgm:prSet/>
      <dgm:spPr/>
      <dgm:t>
        <a:bodyPr/>
        <a:lstStyle/>
        <a:p>
          <a:endParaRPr lang="en-US"/>
        </a:p>
      </dgm:t>
    </dgm:pt>
    <dgm:pt modelId="{080AF7FA-6E40-458D-B3B9-F5599C7B412D}" type="sibTrans" cxnId="{A4FE722C-60C9-4E6D-A04E-EEDA9B6E5431}">
      <dgm:prSet/>
      <dgm:spPr/>
      <dgm:t>
        <a:bodyPr/>
        <a:lstStyle/>
        <a:p>
          <a:endParaRPr lang="en-US"/>
        </a:p>
      </dgm:t>
    </dgm:pt>
    <dgm:pt modelId="{5B627A89-914B-4199-AC98-8E8870EC404D}">
      <dgm:prSet phldrT="[Text]"/>
      <dgm:spPr/>
      <dgm:t>
        <a:bodyPr/>
        <a:lstStyle/>
        <a:p>
          <a:endParaRPr lang="en-US" dirty="0"/>
        </a:p>
      </dgm:t>
    </dgm:pt>
    <dgm:pt modelId="{197F9857-57BF-4E75-B748-A9E90D5FE2F3}" type="parTrans" cxnId="{2098C269-A000-4DED-860B-2E53F1B19DD2}">
      <dgm:prSet/>
      <dgm:spPr/>
      <dgm:t>
        <a:bodyPr/>
        <a:lstStyle/>
        <a:p>
          <a:endParaRPr lang="en-US"/>
        </a:p>
      </dgm:t>
    </dgm:pt>
    <dgm:pt modelId="{02097D24-2EE3-41AC-AB17-AB3DD4A35A99}" type="sibTrans" cxnId="{2098C269-A000-4DED-860B-2E53F1B19DD2}">
      <dgm:prSet/>
      <dgm:spPr/>
      <dgm:t>
        <a:bodyPr/>
        <a:lstStyle/>
        <a:p>
          <a:endParaRPr lang="en-US"/>
        </a:p>
      </dgm:t>
    </dgm:pt>
    <dgm:pt modelId="{C6AFE871-B130-4A69-880C-AF1DC492AD1A}">
      <dgm:prSet/>
      <dgm:spPr/>
      <dgm:t>
        <a:bodyPr/>
        <a:lstStyle/>
        <a:p>
          <a:endParaRPr lang="en-US" dirty="0"/>
        </a:p>
      </dgm:t>
    </dgm:pt>
    <dgm:pt modelId="{2E7FBC1C-B6C9-4B20-A22C-B6945B8E6611}" type="parTrans" cxnId="{B9711DEE-FD5E-4E5F-845C-22B841C18760}">
      <dgm:prSet/>
      <dgm:spPr/>
      <dgm:t>
        <a:bodyPr/>
        <a:lstStyle/>
        <a:p>
          <a:endParaRPr lang="en-US"/>
        </a:p>
      </dgm:t>
    </dgm:pt>
    <dgm:pt modelId="{FCB3BB09-EAB6-4273-9875-F6BB22FE9465}" type="sibTrans" cxnId="{B9711DEE-FD5E-4E5F-845C-22B841C18760}">
      <dgm:prSet/>
      <dgm:spPr/>
      <dgm:t>
        <a:bodyPr/>
        <a:lstStyle/>
        <a:p>
          <a:endParaRPr lang="en-US"/>
        </a:p>
      </dgm:t>
    </dgm:pt>
    <dgm:pt modelId="{A9496F37-6AC1-4B9B-81FF-A90FCC1817DF}" type="pres">
      <dgm:prSet presAssocID="{3602C8EA-834A-4713-AFAB-7FB967BDADFF}" presName="composite" presStyleCnt="0">
        <dgm:presLayoutVars>
          <dgm:chMax val="1"/>
          <dgm:dir/>
          <dgm:resizeHandles val="exact"/>
        </dgm:presLayoutVars>
      </dgm:prSet>
      <dgm:spPr/>
    </dgm:pt>
    <dgm:pt modelId="{D707FA20-1370-4C69-97A6-A58B036B5928}" type="pres">
      <dgm:prSet presAssocID="{21224FF8-5136-4250-961E-122599BC017B}" presName="roof" presStyleLbl="dkBgShp" presStyleIdx="0" presStyleCnt="2" custLinFactNeighborY="-13295"/>
      <dgm:spPr/>
    </dgm:pt>
    <dgm:pt modelId="{1EFC8829-2444-451F-AE29-3F85865E5188}" type="pres">
      <dgm:prSet presAssocID="{21224FF8-5136-4250-961E-122599BC017B}" presName="pillars" presStyleCnt="0"/>
      <dgm:spPr/>
    </dgm:pt>
    <dgm:pt modelId="{C2FA2794-A3D9-4479-BA5D-CE85B406A062}" type="pres">
      <dgm:prSet presAssocID="{21224FF8-5136-4250-961E-122599BC017B}" presName="pillar1" presStyleLbl="node1" presStyleIdx="0" presStyleCnt="4">
        <dgm:presLayoutVars>
          <dgm:bulletEnabled val="1"/>
        </dgm:presLayoutVars>
      </dgm:prSet>
      <dgm:spPr/>
    </dgm:pt>
    <dgm:pt modelId="{27E5E415-847E-4544-BF12-F68103048991}" type="pres">
      <dgm:prSet presAssocID="{3DA68D47-5EF0-4076-946D-7AC6FC80B3D9}" presName="pillarX" presStyleLbl="node1" presStyleIdx="1" presStyleCnt="4">
        <dgm:presLayoutVars>
          <dgm:bulletEnabled val="1"/>
        </dgm:presLayoutVars>
      </dgm:prSet>
      <dgm:spPr/>
    </dgm:pt>
    <dgm:pt modelId="{DC0D7783-4043-4BCC-99AB-059C06052BA6}" type="pres">
      <dgm:prSet presAssocID="{5B627A89-914B-4199-AC98-8E8870EC404D}" presName="pillarX" presStyleLbl="node1" presStyleIdx="2" presStyleCnt="4">
        <dgm:presLayoutVars>
          <dgm:bulletEnabled val="1"/>
        </dgm:presLayoutVars>
      </dgm:prSet>
      <dgm:spPr/>
    </dgm:pt>
    <dgm:pt modelId="{D6178E0E-ABFD-41AB-8A11-C92DD12680B8}" type="pres">
      <dgm:prSet presAssocID="{C6AFE871-B130-4A69-880C-AF1DC492AD1A}" presName="pillarX" presStyleLbl="node1" presStyleIdx="3" presStyleCnt="4">
        <dgm:presLayoutVars>
          <dgm:bulletEnabled val="1"/>
        </dgm:presLayoutVars>
      </dgm:prSet>
      <dgm:spPr/>
    </dgm:pt>
    <dgm:pt modelId="{5F5B13EE-429D-4864-A34F-A0E1556C6362}" type="pres">
      <dgm:prSet presAssocID="{21224FF8-5136-4250-961E-122599BC017B}" presName="base" presStyleLbl="dkBgShp" presStyleIdx="1" presStyleCnt="2"/>
      <dgm:spPr/>
    </dgm:pt>
  </dgm:ptLst>
  <dgm:cxnLst>
    <dgm:cxn modelId="{598E3808-EA3B-454C-B2A0-1A8E4D0BB9DF}" type="presOf" srcId="{21224FF8-5136-4250-961E-122599BC017B}" destId="{D707FA20-1370-4C69-97A6-A58B036B5928}" srcOrd="0" destOrd="0" presId="urn:microsoft.com/office/officeart/2005/8/layout/hList3"/>
    <dgm:cxn modelId="{CA67AD0E-40AD-4A00-BBA6-927A0ECDE726}" type="presOf" srcId="{67B55D1D-B3A4-4D0E-9F72-E000D0711394}" destId="{C2FA2794-A3D9-4479-BA5D-CE85B406A062}" srcOrd="0" destOrd="0" presId="urn:microsoft.com/office/officeart/2005/8/layout/hList3"/>
    <dgm:cxn modelId="{A4FE722C-60C9-4E6D-A04E-EEDA9B6E5431}" srcId="{21224FF8-5136-4250-961E-122599BC017B}" destId="{3DA68D47-5EF0-4076-946D-7AC6FC80B3D9}" srcOrd="1" destOrd="0" parTransId="{2A5AADB7-E1C0-4C2B-B000-15B7BA0D908D}" sibTransId="{080AF7FA-6E40-458D-B3B9-F5599C7B412D}"/>
    <dgm:cxn modelId="{7887AD3B-C87F-4203-B52C-416F7344DE72}" type="presOf" srcId="{5B627A89-914B-4199-AC98-8E8870EC404D}" destId="{DC0D7783-4043-4BCC-99AB-059C06052BA6}" srcOrd="0" destOrd="0" presId="urn:microsoft.com/office/officeart/2005/8/layout/hList3"/>
    <dgm:cxn modelId="{2098C269-A000-4DED-860B-2E53F1B19DD2}" srcId="{21224FF8-5136-4250-961E-122599BC017B}" destId="{5B627A89-914B-4199-AC98-8E8870EC404D}" srcOrd="2" destOrd="0" parTransId="{197F9857-57BF-4E75-B748-A9E90D5FE2F3}" sibTransId="{02097D24-2EE3-41AC-AB17-AB3DD4A35A99}"/>
    <dgm:cxn modelId="{A61E2759-323D-4ED5-AC02-CD5E568B7766}" srcId="{21224FF8-5136-4250-961E-122599BC017B}" destId="{67B55D1D-B3A4-4D0E-9F72-E000D0711394}" srcOrd="0" destOrd="0" parTransId="{0647CF8F-095C-4FA2-AACB-A7AEEAAE9BF3}" sibTransId="{95624936-E175-4D45-B055-D017437CA042}"/>
    <dgm:cxn modelId="{A1181B7C-B860-43F6-91E3-A455FCA3CFBA}" srcId="{3602C8EA-834A-4713-AFAB-7FB967BDADFF}" destId="{21224FF8-5136-4250-961E-122599BC017B}" srcOrd="0" destOrd="0" parTransId="{2627E6CA-8E88-49FB-AFEA-3CACA545BF49}" sibTransId="{BCAF7AF6-86DA-47B7-B040-E10FC1A6F874}"/>
    <dgm:cxn modelId="{898720C8-9081-4E75-97B8-23D5B4081A42}" type="presOf" srcId="{3602C8EA-834A-4713-AFAB-7FB967BDADFF}" destId="{A9496F37-6AC1-4B9B-81FF-A90FCC1817DF}" srcOrd="0" destOrd="0" presId="urn:microsoft.com/office/officeart/2005/8/layout/hList3"/>
    <dgm:cxn modelId="{FCBA65E9-CDC9-4ADB-B569-82C45E5A632E}" type="presOf" srcId="{C6AFE871-B130-4A69-880C-AF1DC492AD1A}" destId="{D6178E0E-ABFD-41AB-8A11-C92DD12680B8}" srcOrd="0" destOrd="0" presId="urn:microsoft.com/office/officeart/2005/8/layout/hList3"/>
    <dgm:cxn modelId="{9CE3C2E9-C522-4386-B486-0750CE753716}" type="presOf" srcId="{3DA68D47-5EF0-4076-946D-7AC6FC80B3D9}" destId="{27E5E415-847E-4544-BF12-F68103048991}" srcOrd="0" destOrd="0" presId="urn:microsoft.com/office/officeart/2005/8/layout/hList3"/>
    <dgm:cxn modelId="{B9711DEE-FD5E-4E5F-845C-22B841C18760}" srcId="{21224FF8-5136-4250-961E-122599BC017B}" destId="{C6AFE871-B130-4A69-880C-AF1DC492AD1A}" srcOrd="3" destOrd="0" parTransId="{2E7FBC1C-B6C9-4B20-A22C-B6945B8E6611}" sibTransId="{FCB3BB09-EAB6-4273-9875-F6BB22FE9465}"/>
    <dgm:cxn modelId="{59AC0637-E6D8-4249-BC56-50609449055B}" type="presParOf" srcId="{A9496F37-6AC1-4B9B-81FF-A90FCC1817DF}" destId="{D707FA20-1370-4C69-97A6-A58B036B5928}" srcOrd="0" destOrd="0" presId="urn:microsoft.com/office/officeart/2005/8/layout/hList3"/>
    <dgm:cxn modelId="{6E5E15D1-0842-42F9-85F8-8CCC1FFCFAD5}" type="presParOf" srcId="{A9496F37-6AC1-4B9B-81FF-A90FCC1817DF}" destId="{1EFC8829-2444-451F-AE29-3F85865E5188}" srcOrd="1" destOrd="0" presId="urn:microsoft.com/office/officeart/2005/8/layout/hList3"/>
    <dgm:cxn modelId="{7EFC621A-187A-438D-9F2E-6A81C816F943}" type="presParOf" srcId="{1EFC8829-2444-451F-AE29-3F85865E5188}" destId="{C2FA2794-A3D9-4479-BA5D-CE85B406A062}" srcOrd="0" destOrd="0" presId="urn:microsoft.com/office/officeart/2005/8/layout/hList3"/>
    <dgm:cxn modelId="{CD6F6DDD-A36D-4CAD-8864-E55F5EA9F5FC}" type="presParOf" srcId="{1EFC8829-2444-451F-AE29-3F85865E5188}" destId="{27E5E415-847E-4544-BF12-F68103048991}" srcOrd="1" destOrd="0" presId="urn:microsoft.com/office/officeart/2005/8/layout/hList3"/>
    <dgm:cxn modelId="{091F1F95-2993-4792-9C41-11B48BABC71F}" type="presParOf" srcId="{1EFC8829-2444-451F-AE29-3F85865E5188}" destId="{DC0D7783-4043-4BCC-99AB-059C06052BA6}" srcOrd="2" destOrd="0" presId="urn:microsoft.com/office/officeart/2005/8/layout/hList3"/>
    <dgm:cxn modelId="{C36BA7DB-F6CB-46CE-A63E-45D0F7D7702D}" type="presParOf" srcId="{1EFC8829-2444-451F-AE29-3F85865E5188}" destId="{D6178E0E-ABFD-41AB-8A11-C92DD12680B8}" srcOrd="3" destOrd="0" presId="urn:microsoft.com/office/officeart/2005/8/layout/hList3"/>
    <dgm:cxn modelId="{074B6F9F-389A-4DFE-A59F-83E94BAE09BE}" type="presParOf" srcId="{A9496F37-6AC1-4B9B-81FF-A90FCC1817DF}" destId="{5F5B13EE-429D-4864-A34F-A0E1556C636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E2BC0-3486-48B2-91DA-495B5F373E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438383-1B25-40E7-A800-2239FF3D4370}">
      <dgm:prSet phldrT="[Text]"/>
      <dgm:spPr/>
      <dgm:t>
        <a:bodyPr/>
        <a:lstStyle/>
        <a:p>
          <a:r>
            <a:rPr lang="en-US" dirty="0"/>
            <a:t>Older Adults with Primary Care Visit</a:t>
          </a:r>
        </a:p>
        <a:p>
          <a:r>
            <a:rPr lang="en-US" dirty="0"/>
            <a:t>n = 12,346</a:t>
          </a:r>
        </a:p>
      </dgm:t>
    </dgm:pt>
    <dgm:pt modelId="{B78FD376-2764-49AC-A6D0-7A8387ECAC03}" type="parTrans" cxnId="{B647555A-582B-49DD-B699-B569BACC0FF9}">
      <dgm:prSet/>
      <dgm:spPr/>
      <dgm:t>
        <a:bodyPr/>
        <a:lstStyle/>
        <a:p>
          <a:endParaRPr lang="en-US"/>
        </a:p>
      </dgm:t>
    </dgm:pt>
    <dgm:pt modelId="{71032AA3-1C70-4F01-8092-FFC9098B462A}" type="sibTrans" cxnId="{B647555A-582B-49DD-B699-B569BACC0FF9}">
      <dgm:prSet/>
      <dgm:spPr/>
      <dgm:t>
        <a:bodyPr/>
        <a:lstStyle/>
        <a:p>
          <a:endParaRPr lang="en-US"/>
        </a:p>
      </dgm:t>
    </dgm:pt>
    <dgm:pt modelId="{6300FA3E-A30D-450A-B7E8-82E780029203}" type="asst">
      <dgm:prSet phldrT="[Text]"/>
      <dgm:spPr/>
      <dgm:t>
        <a:bodyPr/>
        <a:lstStyle/>
        <a:p>
          <a:r>
            <a:rPr lang="en-US" dirty="0"/>
            <a:t>Screened</a:t>
          </a:r>
        </a:p>
        <a:p>
          <a:r>
            <a:rPr lang="en-US" dirty="0"/>
            <a:t>n = 11,080 (90%)</a:t>
          </a:r>
        </a:p>
      </dgm:t>
    </dgm:pt>
    <dgm:pt modelId="{DFD675A2-AB8F-4322-ADB1-55ED868C6640}" type="parTrans" cxnId="{F8E95CF3-8BC4-456D-AA95-90F486A94ED6}">
      <dgm:prSet/>
      <dgm:spPr/>
      <dgm:t>
        <a:bodyPr/>
        <a:lstStyle/>
        <a:p>
          <a:endParaRPr lang="en-US"/>
        </a:p>
      </dgm:t>
    </dgm:pt>
    <dgm:pt modelId="{102D7974-A433-49BF-A8FB-DA0419828FD5}" type="sibTrans" cxnId="{F8E95CF3-8BC4-456D-AA95-90F486A94ED6}">
      <dgm:prSet/>
      <dgm:spPr/>
      <dgm:t>
        <a:bodyPr/>
        <a:lstStyle/>
        <a:p>
          <a:endParaRPr lang="en-US"/>
        </a:p>
      </dgm:t>
    </dgm:pt>
    <dgm:pt modelId="{9CAA077E-7CB8-4123-B354-9C9769F84921}" type="asst">
      <dgm:prSet/>
      <dgm:spPr/>
      <dgm:t>
        <a:bodyPr/>
        <a:lstStyle/>
        <a:p>
          <a:r>
            <a:rPr lang="en-US" dirty="0"/>
            <a:t>Not screened </a:t>
          </a:r>
        </a:p>
        <a:p>
          <a:r>
            <a:rPr lang="en-US" dirty="0"/>
            <a:t>n = 1,266 (10%)</a:t>
          </a:r>
        </a:p>
      </dgm:t>
    </dgm:pt>
    <dgm:pt modelId="{037BB565-2819-4B3E-A63C-5394F4846285}" type="parTrans" cxnId="{AE0A7CF8-E8DE-41AF-BA56-368D41D780A3}">
      <dgm:prSet/>
      <dgm:spPr/>
      <dgm:t>
        <a:bodyPr/>
        <a:lstStyle/>
        <a:p>
          <a:endParaRPr lang="en-US"/>
        </a:p>
      </dgm:t>
    </dgm:pt>
    <dgm:pt modelId="{41CC36B1-FB45-4A9E-955A-D8F16F8355CE}" type="sibTrans" cxnId="{AE0A7CF8-E8DE-41AF-BA56-368D41D780A3}">
      <dgm:prSet/>
      <dgm:spPr/>
      <dgm:t>
        <a:bodyPr/>
        <a:lstStyle/>
        <a:p>
          <a:endParaRPr lang="en-US"/>
        </a:p>
      </dgm:t>
    </dgm:pt>
    <dgm:pt modelId="{6B2CCB3C-6464-4AD1-B6F9-60C57CEF2031}">
      <dgm:prSet/>
      <dgm:spPr/>
      <dgm:t>
        <a:bodyPr/>
        <a:lstStyle/>
        <a:p>
          <a:r>
            <a:rPr lang="en-US" dirty="0"/>
            <a:t>At Risk </a:t>
          </a:r>
        </a:p>
        <a:p>
          <a:r>
            <a:rPr lang="en-US" dirty="0"/>
            <a:t>n = 2,032 (18%)</a:t>
          </a:r>
        </a:p>
      </dgm:t>
    </dgm:pt>
    <dgm:pt modelId="{85187A15-1105-4F8A-8E3B-2D4FA3F355CB}" type="parTrans" cxnId="{F58597CB-7474-49A3-99E5-D21E2BA3D1CB}">
      <dgm:prSet/>
      <dgm:spPr/>
      <dgm:t>
        <a:bodyPr/>
        <a:lstStyle/>
        <a:p>
          <a:endParaRPr lang="en-US"/>
        </a:p>
      </dgm:t>
    </dgm:pt>
    <dgm:pt modelId="{169B0038-4236-4864-8D49-9BB7C37C60EF}" type="sibTrans" cxnId="{F58597CB-7474-49A3-99E5-D21E2BA3D1CB}">
      <dgm:prSet/>
      <dgm:spPr/>
      <dgm:t>
        <a:bodyPr/>
        <a:lstStyle/>
        <a:p>
          <a:endParaRPr lang="en-US"/>
        </a:p>
      </dgm:t>
    </dgm:pt>
    <dgm:pt modelId="{7B15F600-6BBD-4D02-ABA5-B943C301349E}">
      <dgm:prSet/>
      <dgm:spPr>
        <a:ln w="57150">
          <a:solidFill>
            <a:schemeClr val="accent4"/>
          </a:solidFill>
        </a:ln>
      </dgm:spPr>
      <dgm:t>
        <a:bodyPr/>
        <a:lstStyle/>
        <a:p>
          <a:r>
            <a:rPr lang="en-US" dirty="0"/>
            <a:t>Not At Risk </a:t>
          </a:r>
        </a:p>
        <a:p>
          <a:r>
            <a:rPr lang="en-US" dirty="0"/>
            <a:t>n = 8,447 (76%)</a:t>
          </a:r>
        </a:p>
      </dgm:t>
    </dgm:pt>
    <dgm:pt modelId="{8CCC0EA3-230A-4559-B4E6-0292B922F7AB}" type="parTrans" cxnId="{74D68549-168D-4AFA-85B9-719EE0F3494B}">
      <dgm:prSet/>
      <dgm:spPr/>
      <dgm:t>
        <a:bodyPr/>
        <a:lstStyle/>
        <a:p>
          <a:endParaRPr lang="en-US"/>
        </a:p>
      </dgm:t>
    </dgm:pt>
    <dgm:pt modelId="{16A8AFDC-3964-4B43-B2D2-15C1DCC11C7F}" type="sibTrans" cxnId="{74D68549-168D-4AFA-85B9-719EE0F3494B}">
      <dgm:prSet/>
      <dgm:spPr/>
      <dgm:t>
        <a:bodyPr/>
        <a:lstStyle/>
        <a:p>
          <a:endParaRPr lang="en-US"/>
        </a:p>
      </dgm:t>
    </dgm:pt>
    <dgm:pt modelId="{2A5F0479-AEAF-4482-B7A0-75CC4540DA17}">
      <dgm:prSet/>
      <dgm:spPr>
        <a:ln w="57150">
          <a:solidFill>
            <a:schemeClr val="accent4"/>
          </a:solidFill>
        </a:ln>
      </dgm:spPr>
      <dgm:t>
        <a:bodyPr/>
        <a:lstStyle/>
        <a:p>
          <a:r>
            <a:rPr lang="en-US" dirty="0"/>
            <a:t>Fall Plan of Care</a:t>
          </a:r>
        </a:p>
        <a:p>
          <a:r>
            <a:rPr lang="en-US" dirty="0"/>
            <a:t>n = 1,237 (61%)</a:t>
          </a:r>
        </a:p>
      </dgm:t>
    </dgm:pt>
    <dgm:pt modelId="{4C712EEB-8399-4D99-9F7A-2ADF83087085}" type="sibTrans" cxnId="{E0BE7AB8-E19A-4FD8-AE73-D1A1A054689B}">
      <dgm:prSet/>
      <dgm:spPr/>
      <dgm:t>
        <a:bodyPr/>
        <a:lstStyle/>
        <a:p>
          <a:endParaRPr lang="en-US"/>
        </a:p>
      </dgm:t>
    </dgm:pt>
    <dgm:pt modelId="{0BB3793C-3343-42B4-9621-C29F33E6394A}" type="parTrans" cxnId="{E0BE7AB8-E19A-4FD8-AE73-D1A1A054689B}">
      <dgm:prSet/>
      <dgm:spPr/>
      <dgm:t>
        <a:bodyPr/>
        <a:lstStyle/>
        <a:p>
          <a:endParaRPr lang="en-US"/>
        </a:p>
      </dgm:t>
    </dgm:pt>
    <dgm:pt modelId="{46FCE27B-8379-481F-9B70-500CAF05B112}">
      <dgm:prSet/>
      <dgm:spPr/>
      <dgm:t>
        <a:bodyPr/>
        <a:lstStyle/>
        <a:p>
          <a:r>
            <a:rPr lang="en-US" dirty="0"/>
            <a:t>Incomplete Screen</a:t>
          </a:r>
        </a:p>
        <a:p>
          <a:r>
            <a:rPr lang="en-US" dirty="0"/>
            <a:t>n = 601 (5%)</a:t>
          </a:r>
        </a:p>
      </dgm:t>
    </dgm:pt>
    <dgm:pt modelId="{5018BCA3-8837-428F-AC55-7D17397142AD}" type="parTrans" cxnId="{13E37DD0-3E56-43BA-816B-E2639F5CCC78}">
      <dgm:prSet/>
      <dgm:spPr/>
      <dgm:t>
        <a:bodyPr/>
        <a:lstStyle/>
        <a:p>
          <a:endParaRPr lang="en-US"/>
        </a:p>
      </dgm:t>
    </dgm:pt>
    <dgm:pt modelId="{35ED11B5-D3FD-42AD-ADF9-7AC3B7745866}" type="sibTrans" cxnId="{13E37DD0-3E56-43BA-816B-E2639F5CCC78}">
      <dgm:prSet/>
      <dgm:spPr/>
      <dgm:t>
        <a:bodyPr/>
        <a:lstStyle/>
        <a:p>
          <a:endParaRPr lang="en-US"/>
        </a:p>
      </dgm:t>
    </dgm:pt>
    <dgm:pt modelId="{88276B80-E92F-4723-A7B8-8DC6E0BD569A}">
      <dgm:prSet/>
      <dgm:spPr>
        <a:ln w="57150">
          <a:solidFill>
            <a:schemeClr val="accent4"/>
          </a:solidFill>
        </a:ln>
      </dgm:spPr>
      <dgm:t>
        <a:bodyPr/>
        <a:lstStyle/>
        <a:p>
          <a:r>
            <a:rPr lang="en-US" dirty="0"/>
            <a:t>No Fall Plan of Care</a:t>
          </a:r>
        </a:p>
        <a:p>
          <a:r>
            <a:rPr lang="en-US" dirty="0"/>
            <a:t>n = 795 (39%)</a:t>
          </a:r>
        </a:p>
      </dgm:t>
    </dgm:pt>
    <dgm:pt modelId="{5C0FE5B9-A532-4CDD-8817-B5170F898331}" type="parTrans" cxnId="{5A39C1B2-944C-4E95-8E05-80B4F3327024}">
      <dgm:prSet/>
      <dgm:spPr/>
      <dgm:t>
        <a:bodyPr/>
        <a:lstStyle/>
        <a:p>
          <a:endParaRPr lang="en-US"/>
        </a:p>
      </dgm:t>
    </dgm:pt>
    <dgm:pt modelId="{0C6E1A96-1C21-4B89-9B5A-2C53D150BF03}" type="sibTrans" cxnId="{5A39C1B2-944C-4E95-8E05-80B4F3327024}">
      <dgm:prSet/>
      <dgm:spPr/>
      <dgm:t>
        <a:bodyPr/>
        <a:lstStyle/>
        <a:p>
          <a:endParaRPr lang="en-US"/>
        </a:p>
      </dgm:t>
    </dgm:pt>
    <dgm:pt modelId="{7CC17E02-BB78-44E9-A1FE-6302223F32D2}">
      <dgm:prSet/>
      <dgm:spPr/>
      <dgm:t>
        <a:bodyPr/>
        <a:lstStyle/>
        <a:p>
          <a:endParaRPr lang="en-US"/>
        </a:p>
      </dgm:t>
    </dgm:pt>
    <dgm:pt modelId="{7CC73319-3D8F-445F-84A4-FE21C22C2431}" type="sibTrans" cxnId="{8E87649C-027D-4714-885E-48DCFBCE898B}">
      <dgm:prSet/>
      <dgm:spPr/>
      <dgm:t>
        <a:bodyPr/>
        <a:lstStyle/>
        <a:p>
          <a:endParaRPr lang="en-US"/>
        </a:p>
      </dgm:t>
    </dgm:pt>
    <dgm:pt modelId="{EBB7404C-3800-46C1-8611-64C4D4A56767}" type="parTrans" cxnId="{8E87649C-027D-4714-885E-48DCFBCE898B}">
      <dgm:prSet/>
      <dgm:spPr/>
      <dgm:t>
        <a:bodyPr/>
        <a:lstStyle/>
        <a:p>
          <a:endParaRPr lang="en-US"/>
        </a:p>
      </dgm:t>
    </dgm:pt>
    <dgm:pt modelId="{665760B0-BB16-43FE-B04B-F50C16818932}" type="pres">
      <dgm:prSet presAssocID="{5E9E2BC0-3486-48B2-91DA-495B5F373E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443C44-7C0A-404A-8D64-199EED1CC2CB}" type="pres">
      <dgm:prSet presAssocID="{3A438383-1B25-40E7-A800-2239FF3D4370}" presName="hierRoot1" presStyleCnt="0">
        <dgm:presLayoutVars>
          <dgm:hierBranch val="init"/>
        </dgm:presLayoutVars>
      </dgm:prSet>
      <dgm:spPr/>
    </dgm:pt>
    <dgm:pt modelId="{7B71A1CA-F990-44D7-8D2C-149C0C5B6C5E}" type="pres">
      <dgm:prSet presAssocID="{3A438383-1B25-40E7-A800-2239FF3D4370}" presName="rootComposite1" presStyleCnt="0"/>
      <dgm:spPr/>
    </dgm:pt>
    <dgm:pt modelId="{B8777144-ADB7-456D-9881-9382F8269045}" type="pres">
      <dgm:prSet presAssocID="{3A438383-1B25-40E7-A800-2239FF3D4370}" presName="rootText1" presStyleLbl="node0" presStyleIdx="0" presStyleCnt="1">
        <dgm:presLayoutVars>
          <dgm:chPref val="3"/>
        </dgm:presLayoutVars>
      </dgm:prSet>
      <dgm:spPr/>
    </dgm:pt>
    <dgm:pt modelId="{0D74B4FA-4836-48D4-8FDF-0C0B28F1EC15}" type="pres">
      <dgm:prSet presAssocID="{3A438383-1B25-40E7-A800-2239FF3D4370}" presName="rootConnector1" presStyleLbl="node1" presStyleIdx="0" presStyleCnt="0"/>
      <dgm:spPr/>
    </dgm:pt>
    <dgm:pt modelId="{DA230702-9F74-4206-96B2-F54CC3AAD9C0}" type="pres">
      <dgm:prSet presAssocID="{3A438383-1B25-40E7-A800-2239FF3D4370}" presName="hierChild2" presStyleCnt="0"/>
      <dgm:spPr/>
    </dgm:pt>
    <dgm:pt modelId="{623BB838-941D-4F5A-9FFA-330E830ECD09}" type="pres">
      <dgm:prSet presAssocID="{3A438383-1B25-40E7-A800-2239FF3D4370}" presName="hierChild3" presStyleCnt="0"/>
      <dgm:spPr/>
    </dgm:pt>
    <dgm:pt modelId="{6D3E3B07-0266-4FF6-9AB3-8ACE61EB7FDC}" type="pres">
      <dgm:prSet presAssocID="{DFD675A2-AB8F-4322-ADB1-55ED868C6640}" presName="Name111" presStyleLbl="parChTrans1D2" presStyleIdx="0" presStyleCnt="2"/>
      <dgm:spPr/>
    </dgm:pt>
    <dgm:pt modelId="{A9CF33A5-7AC4-4C18-8C87-77EE95A0068C}" type="pres">
      <dgm:prSet presAssocID="{6300FA3E-A30D-450A-B7E8-82E780029203}" presName="hierRoot3" presStyleCnt="0">
        <dgm:presLayoutVars>
          <dgm:hierBranch val="init"/>
        </dgm:presLayoutVars>
      </dgm:prSet>
      <dgm:spPr/>
    </dgm:pt>
    <dgm:pt modelId="{4245A633-35E6-4DEC-AB2E-6C627A7FBBA5}" type="pres">
      <dgm:prSet presAssocID="{6300FA3E-A30D-450A-B7E8-82E780029203}" presName="rootComposite3" presStyleCnt="0"/>
      <dgm:spPr/>
    </dgm:pt>
    <dgm:pt modelId="{E3A58C8E-BBDE-4A76-8A10-1D832606EAF0}" type="pres">
      <dgm:prSet presAssocID="{6300FA3E-A30D-450A-B7E8-82E780029203}" presName="rootText3" presStyleLbl="asst1" presStyleIdx="0" presStyleCnt="2">
        <dgm:presLayoutVars>
          <dgm:chPref val="3"/>
        </dgm:presLayoutVars>
      </dgm:prSet>
      <dgm:spPr/>
    </dgm:pt>
    <dgm:pt modelId="{91EB0ACD-4D00-48FF-A025-56C4B5D75D32}" type="pres">
      <dgm:prSet presAssocID="{6300FA3E-A30D-450A-B7E8-82E780029203}" presName="rootConnector3" presStyleLbl="asst1" presStyleIdx="0" presStyleCnt="2"/>
      <dgm:spPr/>
    </dgm:pt>
    <dgm:pt modelId="{BC6E7DC0-9BDC-4784-8664-C4248E47863E}" type="pres">
      <dgm:prSet presAssocID="{6300FA3E-A30D-450A-B7E8-82E780029203}" presName="hierChild6" presStyleCnt="0"/>
      <dgm:spPr/>
    </dgm:pt>
    <dgm:pt modelId="{EB83D7B9-FA70-48BD-BAD2-EA346351CC23}" type="pres">
      <dgm:prSet presAssocID="{85187A15-1105-4F8A-8E3B-2D4FA3F355CB}" presName="Name37" presStyleLbl="parChTrans1D3" presStyleIdx="0" presStyleCnt="3"/>
      <dgm:spPr/>
    </dgm:pt>
    <dgm:pt modelId="{9C646226-C488-48FD-B64E-1EBB5436359F}" type="pres">
      <dgm:prSet presAssocID="{6B2CCB3C-6464-4AD1-B6F9-60C57CEF2031}" presName="hierRoot2" presStyleCnt="0">
        <dgm:presLayoutVars>
          <dgm:hierBranch val="init"/>
        </dgm:presLayoutVars>
      </dgm:prSet>
      <dgm:spPr/>
    </dgm:pt>
    <dgm:pt modelId="{FA635F37-B1CB-4B3A-8560-B2A34254B74F}" type="pres">
      <dgm:prSet presAssocID="{6B2CCB3C-6464-4AD1-B6F9-60C57CEF2031}" presName="rootComposite" presStyleCnt="0"/>
      <dgm:spPr/>
    </dgm:pt>
    <dgm:pt modelId="{1BD5760A-9D88-41C8-8005-3F3D41E64739}" type="pres">
      <dgm:prSet presAssocID="{6B2CCB3C-6464-4AD1-B6F9-60C57CEF2031}" presName="rootText" presStyleLbl="node3" presStyleIdx="0" presStyleCnt="3">
        <dgm:presLayoutVars>
          <dgm:chPref val="3"/>
        </dgm:presLayoutVars>
      </dgm:prSet>
      <dgm:spPr/>
    </dgm:pt>
    <dgm:pt modelId="{ACF6AF69-B272-4805-B791-1F06D5C61FE0}" type="pres">
      <dgm:prSet presAssocID="{6B2CCB3C-6464-4AD1-B6F9-60C57CEF2031}" presName="rootConnector" presStyleLbl="node3" presStyleIdx="0" presStyleCnt="3"/>
      <dgm:spPr/>
    </dgm:pt>
    <dgm:pt modelId="{43664E49-6CB7-47F2-97DC-6308BF2D0780}" type="pres">
      <dgm:prSet presAssocID="{6B2CCB3C-6464-4AD1-B6F9-60C57CEF2031}" presName="hierChild4" presStyleCnt="0"/>
      <dgm:spPr/>
    </dgm:pt>
    <dgm:pt modelId="{057ADB48-3015-4902-9AE3-69F991CDA9F7}" type="pres">
      <dgm:prSet presAssocID="{5C0FE5B9-A532-4CDD-8817-B5170F898331}" presName="Name37" presStyleLbl="parChTrans1D4" presStyleIdx="0" presStyleCnt="3"/>
      <dgm:spPr/>
    </dgm:pt>
    <dgm:pt modelId="{1D249D1F-60C6-4AD4-982A-97817E9241C4}" type="pres">
      <dgm:prSet presAssocID="{88276B80-E92F-4723-A7B8-8DC6E0BD569A}" presName="hierRoot2" presStyleCnt="0">
        <dgm:presLayoutVars>
          <dgm:hierBranch val="init"/>
        </dgm:presLayoutVars>
      </dgm:prSet>
      <dgm:spPr/>
    </dgm:pt>
    <dgm:pt modelId="{11438C53-6272-4D7D-A625-BCF693BCE083}" type="pres">
      <dgm:prSet presAssocID="{88276B80-E92F-4723-A7B8-8DC6E0BD569A}" presName="rootComposite" presStyleCnt="0"/>
      <dgm:spPr/>
    </dgm:pt>
    <dgm:pt modelId="{C07E8844-BED1-47F7-87D7-5B39A5621F5E}" type="pres">
      <dgm:prSet presAssocID="{88276B80-E92F-4723-A7B8-8DC6E0BD569A}" presName="rootText" presStyleLbl="node4" presStyleIdx="0" presStyleCnt="3">
        <dgm:presLayoutVars>
          <dgm:chPref val="3"/>
        </dgm:presLayoutVars>
      </dgm:prSet>
      <dgm:spPr/>
    </dgm:pt>
    <dgm:pt modelId="{0FB5E0AD-3A32-4C5B-9346-8AF0D3F58D28}" type="pres">
      <dgm:prSet presAssocID="{88276B80-E92F-4723-A7B8-8DC6E0BD569A}" presName="rootConnector" presStyleLbl="node4" presStyleIdx="0" presStyleCnt="3"/>
      <dgm:spPr/>
    </dgm:pt>
    <dgm:pt modelId="{3461A13A-82FE-46B5-9174-BA3ACE2AB593}" type="pres">
      <dgm:prSet presAssocID="{88276B80-E92F-4723-A7B8-8DC6E0BD569A}" presName="hierChild4" presStyleCnt="0"/>
      <dgm:spPr/>
    </dgm:pt>
    <dgm:pt modelId="{6B43A1C8-BF02-40A0-BD2A-93F1EE4F91CC}" type="pres">
      <dgm:prSet presAssocID="{EBB7404C-3800-46C1-8611-64C4D4A56767}" presName="Name37" presStyleLbl="parChTrans1D4" presStyleIdx="1" presStyleCnt="3"/>
      <dgm:spPr/>
    </dgm:pt>
    <dgm:pt modelId="{05623F9B-B71A-416C-8DCA-FA486DD5D819}" type="pres">
      <dgm:prSet presAssocID="{7CC17E02-BB78-44E9-A1FE-6302223F32D2}" presName="hierRoot2" presStyleCnt="0">
        <dgm:presLayoutVars>
          <dgm:hierBranch val="init"/>
        </dgm:presLayoutVars>
      </dgm:prSet>
      <dgm:spPr/>
    </dgm:pt>
    <dgm:pt modelId="{8BFE2C48-5651-4E25-8008-88476AA850ED}" type="pres">
      <dgm:prSet presAssocID="{7CC17E02-BB78-44E9-A1FE-6302223F32D2}" presName="rootComposite" presStyleCnt="0"/>
      <dgm:spPr/>
    </dgm:pt>
    <dgm:pt modelId="{D65B2524-65F7-4FDB-9BBF-85D370FAF2EB}" type="pres">
      <dgm:prSet presAssocID="{7CC17E02-BB78-44E9-A1FE-6302223F32D2}" presName="rootText" presStyleLbl="node4" presStyleIdx="1" presStyleCnt="3">
        <dgm:presLayoutVars>
          <dgm:chPref val="3"/>
        </dgm:presLayoutVars>
      </dgm:prSet>
      <dgm:spPr/>
    </dgm:pt>
    <dgm:pt modelId="{62D37F6C-077A-4680-B0B8-D20B8D5D96E6}" type="pres">
      <dgm:prSet presAssocID="{7CC17E02-BB78-44E9-A1FE-6302223F32D2}" presName="rootConnector" presStyleLbl="node4" presStyleIdx="1" presStyleCnt="3"/>
      <dgm:spPr/>
    </dgm:pt>
    <dgm:pt modelId="{DDA1CB3E-6E1D-4BD6-BE0F-D4639317C9F0}" type="pres">
      <dgm:prSet presAssocID="{7CC17E02-BB78-44E9-A1FE-6302223F32D2}" presName="hierChild4" presStyleCnt="0"/>
      <dgm:spPr/>
    </dgm:pt>
    <dgm:pt modelId="{079A2614-F2A5-46D0-8E8B-03DCED40F76E}" type="pres">
      <dgm:prSet presAssocID="{7CC17E02-BB78-44E9-A1FE-6302223F32D2}" presName="hierChild5" presStyleCnt="0"/>
      <dgm:spPr/>
    </dgm:pt>
    <dgm:pt modelId="{2E6BA699-75D4-4C25-8F73-A8C52C03CD7B}" type="pres">
      <dgm:prSet presAssocID="{88276B80-E92F-4723-A7B8-8DC6E0BD569A}" presName="hierChild5" presStyleCnt="0"/>
      <dgm:spPr/>
    </dgm:pt>
    <dgm:pt modelId="{446AD988-D243-47AE-B204-7EBAFD645008}" type="pres">
      <dgm:prSet presAssocID="{0BB3793C-3343-42B4-9621-C29F33E6394A}" presName="Name37" presStyleLbl="parChTrans1D4" presStyleIdx="2" presStyleCnt="3"/>
      <dgm:spPr/>
    </dgm:pt>
    <dgm:pt modelId="{4E769CD3-61B8-46A9-A50C-6B9E15CD1C00}" type="pres">
      <dgm:prSet presAssocID="{2A5F0479-AEAF-4482-B7A0-75CC4540DA17}" presName="hierRoot2" presStyleCnt="0">
        <dgm:presLayoutVars>
          <dgm:hierBranch val="init"/>
        </dgm:presLayoutVars>
      </dgm:prSet>
      <dgm:spPr/>
    </dgm:pt>
    <dgm:pt modelId="{5AE45CA3-3BFB-46B4-BF93-89FBCF420A76}" type="pres">
      <dgm:prSet presAssocID="{2A5F0479-AEAF-4482-B7A0-75CC4540DA17}" presName="rootComposite" presStyleCnt="0"/>
      <dgm:spPr/>
    </dgm:pt>
    <dgm:pt modelId="{05292B96-816B-4DA4-8102-80E0358D7104}" type="pres">
      <dgm:prSet presAssocID="{2A5F0479-AEAF-4482-B7A0-75CC4540DA17}" presName="rootText" presStyleLbl="node4" presStyleIdx="2" presStyleCnt="3" custLinFactNeighborY="-1404">
        <dgm:presLayoutVars>
          <dgm:chPref val="3"/>
        </dgm:presLayoutVars>
      </dgm:prSet>
      <dgm:spPr/>
    </dgm:pt>
    <dgm:pt modelId="{7B06170D-A4F7-4471-A7B8-BA503DC7F594}" type="pres">
      <dgm:prSet presAssocID="{2A5F0479-AEAF-4482-B7A0-75CC4540DA17}" presName="rootConnector" presStyleLbl="node4" presStyleIdx="2" presStyleCnt="3"/>
      <dgm:spPr/>
    </dgm:pt>
    <dgm:pt modelId="{445A653E-23CA-45D2-A827-4B816ACBF2BB}" type="pres">
      <dgm:prSet presAssocID="{2A5F0479-AEAF-4482-B7A0-75CC4540DA17}" presName="hierChild4" presStyleCnt="0"/>
      <dgm:spPr/>
    </dgm:pt>
    <dgm:pt modelId="{D20CB817-67EF-4C8E-B310-E7648870B410}" type="pres">
      <dgm:prSet presAssocID="{2A5F0479-AEAF-4482-B7A0-75CC4540DA17}" presName="hierChild5" presStyleCnt="0"/>
      <dgm:spPr/>
    </dgm:pt>
    <dgm:pt modelId="{D3871253-C5FA-4459-AAD9-7CC45CAC03A3}" type="pres">
      <dgm:prSet presAssocID="{6B2CCB3C-6464-4AD1-B6F9-60C57CEF2031}" presName="hierChild5" presStyleCnt="0"/>
      <dgm:spPr/>
    </dgm:pt>
    <dgm:pt modelId="{4B9EA344-059C-40E8-9A91-0AE4C49E0001}" type="pres">
      <dgm:prSet presAssocID="{8CCC0EA3-230A-4559-B4E6-0292B922F7AB}" presName="Name37" presStyleLbl="parChTrans1D3" presStyleIdx="1" presStyleCnt="3"/>
      <dgm:spPr/>
    </dgm:pt>
    <dgm:pt modelId="{B1268BF1-A7F0-4B77-96FA-DD052B0B27F8}" type="pres">
      <dgm:prSet presAssocID="{7B15F600-6BBD-4D02-ABA5-B943C301349E}" presName="hierRoot2" presStyleCnt="0">
        <dgm:presLayoutVars>
          <dgm:hierBranch val="init"/>
        </dgm:presLayoutVars>
      </dgm:prSet>
      <dgm:spPr/>
    </dgm:pt>
    <dgm:pt modelId="{3A292EAF-67A5-42D7-8CB0-D582F8711135}" type="pres">
      <dgm:prSet presAssocID="{7B15F600-6BBD-4D02-ABA5-B943C301349E}" presName="rootComposite" presStyleCnt="0"/>
      <dgm:spPr/>
    </dgm:pt>
    <dgm:pt modelId="{5763180A-0E3C-4099-A121-9E82ACE1C5AF}" type="pres">
      <dgm:prSet presAssocID="{7B15F600-6BBD-4D02-ABA5-B943C301349E}" presName="rootText" presStyleLbl="node3" presStyleIdx="1" presStyleCnt="3">
        <dgm:presLayoutVars>
          <dgm:chPref val="3"/>
        </dgm:presLayoutVars>
      </dgm:prSet>
      <dgm:spPr/>
    </dgm:pt>
    <dgm:pt modelId="{BFA44A36-802C-4C64-BFD6-748CB5E44CEC}" type="pres">
      <dgm:prSet presAssocID="{7B15F600-6BBD-4D02-ABA5-B943C301349E}" presName="rootConnector" presStyleLbl="node3" presStyleIdx="1" presStyleCnt="3"/>
      <dgm:spPr/>
    </dgm:pt>
    <dgm:pt modelId="{F06D0A44-79F2-4451-8188-06113EA6DDC8}" type="pres">
      <dgm:prSet presAssocID="{7B15F600-6BBD-4D02-ABA5-B943C301349E}" presName="hierChild4" presStyleCnt="0"/>
      <dgm:spPr/>
    </dgm:pt>
    <dgm:pt modelId="{E470330F-17D6-472C-9091-9DC04BC3D393}" type="pres">
      <dgm:prSet presAssocID="{7B15F600-6BBD-4D02-ABA5-B943C301349E}" presName="hierChild5" presStyleCnt="0"/>
      <dgm:spPr/>
    </dgm:pt>
    <dgm:pt modelId="{81482A3A-376E-44AF-8403-6686D7534A54}" type="pres">
      <dgm:prSet presAssocID="{5018BCA3-8837-428F-AC55-7D17397142AD}" presName="Name37" presStyleLbl="parChTrans1D3" presStyleIdx="2" presStyleCnt="3"/>
      <dgm:spPr/>
    </dgm:pt>
    <dgm:pt modelId="{C42833D0-E72F-48F2-85F6-3312895D578C}" type="pres">
      <dgm:prSet presAssocID="{46FCE27B-8379-481F-9B70-500CAF05B112}" presName="hierRoot2" presStyleCnt="0">
        <dgm:presLayoutVars>
          <dgm:hierBranch val="init"/>
        </dgm:presLayoutVars>
      </dgm:prSet>
      <dgm:spPr/>
    </dgm:pt>
    <dgm:pt modelId="{0A42CC59-E649-464E-A821-E814BBD42CE1}" type="pres">
      <dgm:prSet presAssocID="{46FCE27B-8379-481F-9B70-500CAF05B112}" presName="rootComposite" presStyleCnt="0"/>
      <dgm:spPr/>
    </dgm:pt>
    <dgm:pt modelId="{29C273C4-AE71-4165-BD57-91439180C051}" type="pres">
      <dgm:prSet presAssocID="{46FCE27B-8379-481F-9B70-500CAF05B112}" presName="rootText" presStyleLbl="node3" presStyleIdx="2" presStyleCnt="3">
        <dgm:presLayoutVars>
          <dgm:chPref val="3"/>
        </dgm:presLayoutVars>
      </dgm:prSet>
      <dgm:spPr/>
    </dgm:pt>
    <dgm:pt modelId="{DEE6203D-E448-47CC-A15B-28219BAAE0C3}" type="pres">
      <dgm:prSet presAssocID="{46FCE27B-8379-481F-9B70-500CAF05B112}" presName="rootConnector" presStyleLbl="node3" presStyleIdx="2" presStyleCnt="3"/>
      <dgm:spPr/>
    </dgm:pt>
    <dgm:pt modelId="{9089867A-D9DE-4A40-A179-AAFF18B35A58}" type="pres">
      <dgm:prSet presAssocID="{46FCE27B-8379-481F-9B70-500CAF05B112}" presName="hierChild4" presStyleCnt="0"/>
      <dgm:spPr/>
    </dgm:pt>
    <dgm:pt modelId="{41C95242-781A-42E1-81F0-B3316622CE89}" type="pres">
      <dgm:prSet presAssocID="{46FCE27B-8379-481F-9B70-500CAF05B112}" presName="hierChild5" presStyleCnt="0"/>
      <dgm:spPr/>
    </dgm:pt>
    <dgm:pt modelId="{FDA5719F-2589-4D2B-8378-A5CC9FFC2AF6}" type="pres">
      <dgm:prSet presAssocID="{6300FA3E-A30D-450A-B7E8-82E780029203}" presName="hierChild7" presStyleCnt="0"/>
      <dgm:spPr/>
    </dgm:pt>
    <dgm:pt modelId="{1409CC76-5990-4C11-A66D-3E4A93384B0D}" type="pres">
      <dgm:prSet presAssocID="{037BB565-2819-4B3E-A63C-5394F4846285}" presName="Name111" presStyleLbl="parChTrans1D2" presStyleIdx="1" presStyleCnt="2"/>
      <dgm:spPr/>
    </dgm:pt>
    <dgm:pt modelId="{7AD6B969-96D0-4B6A-B3B3-FE7EC300E4EF}" type="pres">
      <dgm:prSet presAssocID="{9CAA077E-7CB8-4123-B354-9C9769F84921}" presName="hierRoot3" presStyleCnt="0">
        <dgm:presLayoutVars>
          <dgm:hierBranch val="init"/>
        </dgm:presLayoutVars>
      </dgm:prSet>
      <dgm:spPr/>
    </dgm:pt>
    <dgm:pt modelId="{4A418117-6F66-4787-9B48-39855C621E24}" type="pres">
      <dgm:prSet presAssocID="{9CAA077E-7CB8-4123-B354-9C9769F84921}" presName="rootComposite3" presStyleCnt="0"/>
      <dgm:spPr/>
    </dgm:pt>
    <dgm:pt modelId="{12949692-EBFF-4F64-AC9A-138A11B43990}" type="pres">
      <dgm:prSet presAssocID="{9CAA077E-7CB8-4123-B354-9C9769F84921}" presName="rootText3" presStyleLbl="asst1" presStyleIdx="1" presStyleCnt="2">
        <dgm:presLayoutVars>
          <dgm:chPref val="3"/>
        </dgm:presLayoutVars>
      </dgm:prSet>
      <dgm:spPr/>
    </dgm:pt>
    <dgm:pt modelId="{44A440C7-7023-47C2-9821-B5E43F0FEC2D}" type="pres">
      <dgm:prSet presAssocID="{9CAA077E-7CB8-4123-B354-9C9769F84921}" presName="rootConnector3" presStyleLbl="asst1" presStyleIdx="1" presStyleCnt="2"/>
      <dgm:spPr/>
    </dgm:pt>
    <dgm:pt modelId="{98C0252F-4035-4A88-B930-9649FCD64DF9}" type="pres">
      <dgm:prSet presAssocID="{9CAA077E-7CB8-4123-B354-9C9769F84921}" presName="hierChild6" presStyleCnt="0"/>
      <dgm:spPr/>
    </dgm:pt>
    <dgm:pt modelId="{647C174E-4733-468C-832B-BEBA75D96B51}" type="pres">
      <dgm:prSet presAssocID="{9CAA077E-7CB8-4123-B354-9C9769F84921}" presName="hierChild7" presStyleCnt="0"/>
      <dgm:spPr/>
    </dgm:pt>
  </dgm:ptLst>
  <dgm:cxnLst>
    <dgm:cxn modelId="{B8F3AF07-9FDB-453E-9B0C-20B205620761}" type="presOf" srcId="{3A438383-1B25-40E7-A800-2239FF3D4370}" destId="{B8777144-ADB7-456D-9881-9382F8269045}" srcOrd="0" destOrd="0" presId="urn:microsoft.com/office/officeart/2005/8/layout/orgChart1"/>
    <dgm:cxn modelId="{FF796510-EF08-4BAF-9A94-AA58FFFA14D4}" type="presOf" srcId="{DFD675A2-AB8F-4322-ADB1-55ED868C6640}" destId="{6D3E3B07-0266-4FF6-9AB3-8ACE61EB7FDC}" srcOrd="0" destOrd="0" presId="urn:microsoft.com/office/officeart/2005/8/layout/orgChart1"/>
    <dgm:cxn modelId="{7A91AD10-0E22-4F2E-9734-3A5E7E311E8A}" type="presOf" srcId="{5018BCA3-8837-428F-AC55-7D17397142AD}" destId="{81482A3A-376E-44AF-8403-6686D7534A54}" srcOrd="0" destOrd="0" presId="urn:microsoft.com/office/officeart/2005/8/layout/orgChart1"/>
    <dgm:cxn modelId="{F8A9F716-78D6-4F23-B718-AFE46CED0AB5}" type="presOf" srcId="{88276B80-E92F-4723-A7B8-8DC6E0BD569A}" destId="{C07E8844-BED1-47F7-87D7-5B39A5621F5E}" srcOrd="0" destOrd="0" presId="urn:microsoft.com/office/officeart/2005/8/layout/orgChart1"/>
    <dgm:cxn modelId="{CBF0C15E-4566-4514-B622-4BA4099423B6}" type="presOf" srcId="{9CAA077E-7CB8-4123-B354-9C9769F84921}" destId="{12949692-EBFF-4F64-AC9A-138A11B43990}" srcOrd="0" destOrd="0" presId="urn:microsoft.com/office/officeart/2005/8/layout/orgChart1"/>
    <dgm:cxn modelId="{7B890F65-A559-499D-8F3D-D03B7870ED62}" type="presOf" srcId="{85187A15-1105-4F8A-8E3B-2D4FA3F355CB}" destId="{EB83D7B9-FA70-48BD-BAD2-EA346351CC23}" srcOrd="0" destOrd="0" presId="urn:microsoft.com/office/officeart/2005/8/layout/orgChart1"/>
    <dgm:cxn modelId="{FB506067-CB52-4F60-AC4F-F61AD97B1D0C}" type="presOf" srcId="{6B2CCB3C-6464-4AD1-B6F9-60C57CEF2031}" destId="{1BD5760A-9D88-41C8-8005-3F3D41E64739}" srcOrd="0" destOrd="0" presId="urn:microsoft.com/office/officeart/2005/8/layout/orgChart1"/>
    <dgm:cxn modelId="{22FE1C48-28BA-46CD-9A70-92EA58C5245F}" type="presOf" srcId="{46FCE27B-8379-481F-9B70-500CAF05B112}" destId="{DEE6203D-E448-47CC-A15B-28219BAAE0C3}" srcOrd="1" destOrd="0" presId="urn:microsoft.com/office/officeart/2005/8/layout/orgChart1"/>
    <dgm:cxn modelId="{74D68549-168D-4AFA-85B9-719EE0F3494B}" srcId="{6300FA3E-A30D-450A-B7E8-82E780029203}" destId="{7B15F600-6BBD-4D02-ABA5-B943C301349E}" srcOrd="1" destOrd="0" parTransId="{8CCC0EA3-230A-4559-B4E6-0292B922F7AB}" sibTransId="{16A8AFDC-3964-4B43-B2D2-15C1DCC11C7F}"/>
    <dgm:cxn modelId="{9058D069-6712-4F6A-9BAF-B94F85ABFDF4}" type="presOf" srcId="{EBB7404C-3800-46C1-8611-64C4D4A56767}" destId="{6B43A1C8-BF02-40A0-BD2A-93F1EE4F91CC}" srcOrd="0" destOrd="0" presId="urn:microsoft.com/office/officeart/2005/8/layout/orgChart1"/>
    <dgm:cxn modelId="{C019056F-3607-42F8-A1F4-F83AB5AB42EE}" type="presOf" srcId="{037BB565-2819-4B3E-A63C-5394F4846285}" destId="{1409CC76-5990-4C11-A66D-3E4A93384B0D}" srcOrd="0" destOrd="0" presId="urn:microsoft.com/office/officeart/2005/8/layout/orgChart1"/>
    <dgm:cxn modelId="{98733C56-34C2-43BD-ACC7-2BE3FB4E09F9}" type="presOf" srcId="{7CC17E02-BB78-44E9-A1FE-6302223F32D2}" destId="{D65B2524-65F7-4FDB-9BBF-85D370FAF2EB}" srcOrd="0" destOrd="0" presId="urn:microsoft.com/office/officeart/2005/8/layout/orgChart1"/>
    <dgm:cxn modelId="{F7C7B976-7B60-4DEC-9DC7-39141EA4ADAE}" type="presOf" srcId="{9CAA077E-7CB8-4123-B354-9C9769F84921}" destId="{44A440C7-7023-47C2-9821-B5E43F0FEC2D}" srcOrd="1" destOrd="0" presId="urn:microsoft.com/office/officeart/2005/8/layout/orgChart1"/>
    <dgm:cxn modelId="{FC572A58-15EB-499E-9E2B-E8010EA20AC8}" type="presOf" srcId="{7B15F600-6BBD-4D02-ABA5-B943C301349E}" destId="{5763180A-0E3C-4099-A121-9E82ACE1C5AF}" srcOrd="0" destOrd="0" presId="urn:microsoft.com/office/officeart/2005/8/layout/orgChart1"/>
    <dgm:cxn modelId="{B647555A-582B-49DD-B699-B569BACC0FF9}" srcId="{5E9E2BC0-3486-48B2-91DA-495B5F373E3C}" destId="{3A438383-1B25-40E7-A800-2239FF3D4370}" srcOrd="0" destOrd="0" parTransId="{B78FD376-2764-49AC-A6D0-7A8387ECAC03}" sibTransId="{71032AA3-1C70-4F01-8092-FFC9098B462A}"/>
    <dgm:cxn modelId="{8E87649C-027D-4714-885E-48DCFBCE898B}" srcId="{88276B80-E92F-4723-A7B8-8DC6E0BD569A}" destId="{7CC17E02-BB78-44E9-A1FE-6302223F32D2}" srcOrd="0" destOrd="0" parTransId="{EBB7404C-3800-46C1-8611-64C4D4A56767}" sibTransId="{7CC73319-3D8F-445F-84A4-FE21C22C2431}"/>
    <dgm:cxn modelId="{E1AFABA4-BD62-4C06-9536-82B938826092}" type="presOf" srcId="{3A438383-1B25-40E7-A800-2239FF3D4370}" destId="{0D74B4FA-4836-48D4-8FDF-0C0B28F1EC15}" srcOrd="1" destOrd="0" presId="urn:microsoft.com/office/officeart/2005/8/layout/orgChart1"/>
    <dgm:cxn modelId="{C6E766A5-B3FC-49F0-91A9-37DB09959896}" type="presOf" srcId="{6B2CCB3C-6464-4AD1-B6F9-60C57CEF2031}" destId="{ACF6AF69-B272-4805-B791-1F06D5C61FE0}" srcOrd="1" destOrd="0" presId="urn:microsoft.com/office/officeart/2005/8/layout/orgChart1"/>
    <dgm:cxn modelId="{E1AD71A6-EAAF-489A-AA05-17C3A1A617DE}" type="presOf" srcId="{2A5F0479-AEAF-4482-B7A0-75CC4540DA17}" destId="{7B06170D-A4F7-4471-A7B8-BA503DC7F594}" srcOrd="1" destOrd="0" presId="urn:microsoft.com/office/officeart/2005/8/layout/orgChart1"/>
    <dgm:cxn modelId="{5A39C1B2-944C-4E95-8E05-80B4F3327024}" srcId="{6B2CCB3C-6464-4AD1-B6F9-60C57CEF2031}" destId="{88276B80-E92F-4723-A7B8-8DC6E0BD569A}" srcOrd="0" destOrd="0" parTransId="{5C0FE5B9-A532-4CDD-8817-B5170F898331}" sibTransId="{0C6E1A96-1C21-4B89-9B5A-2C53D150BF03}"/>
    <dgm:cxn modelId="{279D63B6-76CF-4588-A03B-F69323B9DD0E}" type="presOf" srcId="{5C0FE5B9-A532-4CDD-8817-B5170F898331}" destId="{057ADB48-3015-4902-9AE3-69F991CDA9F7}" srcOrd="0" destOrd="0" presId="urn:microsoft.com/office/officeart/2005/8/layout/orgChart1"/>
    <dgm:cxn modelId="{1B9968B7-D71D-47BD-923C-1B26F25FFD93}" type="presOf" srcId="{88276B80-E92F-4723-A7B8-8DC6E0BD569A}" destId="{0FB5E0AD-3A32-4C5B-9346-8AF0D3F58D28}" srcOrd="1" destOrd="0" presId="urn:microsoft.com/office/officeart/2005/8/layout/orgChart1"/>
    <dgm:cxn modelId="{A4B683B7-28F3-4C56-9FAA-311A808073AF}" type="presOf" srcId="{5E9E2BC0-3486-48B2-91DA-495B5F373E3C}" destId="{665760B0-BB16-43FE-B04B-F50C16818932}" srcOrd="0" destOrd="0" presId="urn:microsoft.com/office/officeart/2005/8/layout/orgChart1"/>
    <dgm:cxn modelId="{E0BE7AB8-E19A-4FD8-AE73-D1A1A054689B}" srcId="{6B2CCB3C-6464-4AD1-B6F9-60C57CEF2031}" destId="{2A5F0479-AEAF-4482-B7A0-75CC4540DA17}" srcOrd="1" destOrd="0" parTransId="{0BB3793C-3343-42B4-9621-C29F33E6394A}" sibTransId="{4C712EEB-8399-4D99-9F7A-2ADF83087085}"/>
    <dgm:cxn modelId="{56348ABA-0592-4447-9A57-9CAF4516DB19}" type="presOf" srcId="{7CC17E02-BB78-44E9-A1FE-6302223F32D2}" destId="{62D37F6C-077A-4680-B0B8-D20B8D5D96E6}" srcOrd="1" destOrd="0" presId="urn:microsoft.com/office/officeart/2005/8/layout/orgChart1"/>
    <dgm:cxn modelId="{90475FC3-7870-4EB5-8216-A52A7BD113A8}" type="presOf" srcId="{46FCE27B-8379-481F-9B70-500CAF05B112}" destId="{29C273C4-AE71-4165-BD57-91439180C051}" srcOrd="0" destOrd="0" presId="urn:microsoft.com/office/officeart/2005/8/layout/orgChart1"/>
    <dgm:cxn modelId="{B81A9BC9-5A6A-4962-98AE-C535D3F8C823}" type="presOf" srcId="{0BB3793C-3343-42B4-9621-C29F33E6394A}" destId="{446AD988-D243-47AE-B204-7EBAFD645008}" srcOrd="0" destOrd="0" presId="urn:microsoft.com/office/officeart/2005/8/layout/orgChart1"/>
    <dgm:cxn modelId="{F58597CB-7474-49A3-99E5-D21E2BA3D1CB}" srcId="{6300FA3E-A30D-450A-B7E8-82E780029203}" destId="{6B2CCB3C-6464-4AD1-B6F9-60C57CEF2031}" srcOrd="0" destOrd="0" parTransId="{85187A15-1105-4F8A-8E3B-2D4FA3F355CB}" sibTransId="{169B0038-4236-4864-8D49-9BB7C37C60EF}"/>
    <dgm:cxn modelId="{7BFFB7CF-2A80-4BD3-98EF-4ACFA6C2A99A}" type="presOf" srcId="{2A5F0479-AEAF-4482-B7A0-75CC4540DA17}" destId="{05292B96-816B-4DA4-8102-80E0358D7104}" srcOrd="0" destOrd="0" presId="urn:microsoft.com/office/officeart/2005/8/layout/orgChart1"/>
    <dgm:cxn modelId="{13E37DD0-3E56-43BA-816B-E2639F5CCC78}" srcId="{6300FA3E-A30D-450A-B7E8-82E780029203}" destId="{46FCE27B-8379-481F-9B70-500CAF05B112}" srcOrd="2" destOrd="0" parTransId="{5018BCA3-8837-428F-AC55-7D17397142AD}" sibTransId="{35ED11B5-D3FD-42AD-ADF9-7AC3B7745866}"/>
    <dgm:cxn modelId="{B134BCD0-D044-45FC-A919-E2626DFAC54D}" type="presOf" srcId="{6300FA3E-A30D-450A-B7E8-82E780029203}" destId="{E3A58C8E-BBDE-4A76-8A10-1D832606EAF0}" srcOrd="0" destOrd="0" presId="urn:microsoft.com/office/officeart/2005/8/layout/orgChart1"/>
    <dgm:cxn modelId="{C5685DD3-0E6F-4AC7-B83E-E428A72471CA}" type="presOf" srcId="{7B15F600-6BBD-4D02-ABA5-B943C301349E}" destId="{BFA44A36-802C-4C64-BFD6-748CB5E44CEC}" srcOrd="1" destOrd="0" presId="urn:microsoft.com/office/officeart/2005/8/layout/orgChart1"/>
    <dgm:cxn modelId="{59B4F8F2-1B9E-40D9-833F-C1D34E988366}" type="presOf" srcId="{6300FA3E-A30D-450A-B7E8-82E780029203}" destId="{91EB0ACD-4D00-48FF-A025-56C4B5D75D32}" srcOrd="1" destOrd="0" presId="urn:microsoft.com/office/officeart/2005/8/layout/orgChart1"/>
    <dgm:cxn modelId="{F8E95CF3-8BC4-456D-AA95-90F486A94ED6}" srcId="{3A438383-1B25-40E7-A800-2239FF3D4370}" destId="{6300FA3E-A30D-450A-B7E8-82E780029203}" srcOrd="0" destOrd="0" parTransId="{DFD675A2-AB8F-4322-ADB1-55ED868C6640}" sibTransId="{102D7974-A433-49BF-A8FB-DA0419828FD5}"/>
    <dgm:cxn modelId="{AE0A7CF8-E8DE-41AF-BA56-368D41D780A3}" srcId="{3A438383-1B25-40E7-A800-2239FF3D4370}" destId="{9CAA077E-7CB8-4123-B354-9C9769F84921}" srcOrd="1" destOrd="0" parTransId="{037BB565-2819-4B3E-A63C-5394F4846285}" sibTransId="{41CC36B1-FB45-4A9E-955A-D8F16F8355CE}"/>
    <dgm:cxn modelId="{CEBAC6FB-41AA-4275-B2FA-3EC3293CE0EB}" type="presOf" srcId="{8CCC0EA3-230A-4559-B4E6-0292B922F7AB}" destId="{4B9EA344-059C-40E8-9A91-0AE4C49E0001}" srcOrd="0" destOrd="0" presId="urn:microsoft.com/office/officeart/2005/8/layout/orgChart1"/>
    <dgm:cxn modelId="{1FFCB9FE-31F3-41DC-B45C-16AB7300FCA5}" type="presParOf" srcId="{665760B0-BB16-43FE-B04B-F50C16818932}" destId="{F6443C44-7C0A-404A-8D64-199EED1CC2CB}" srcOrd="0" destOrd="0" presId="urn:microsoft.com/office/officeart/2005/8/layout/orgChart1"/>
    <dgm:cxn modelId="{667D17C3-50F1-447D-9C57-9DCC386A6E96}" type="presParOf" srcId="{F6443C44-7C0A-404A-8D64-199EED1CC2CB}" destId="{7B71A1CA-F990-44D7-8D2C-149C0C5B6C5E}" srcOrd="0" destOrd="0" presId="urn:microsoft.com/office/officeart/2005/8/layout/orgChart1"/>
    <dgm:cxn modelId="{984EE796-B76D-4113-80F7-2CD93BCD6196}" type="presParOf" srcId="{7B71A1CA-F990-44D7-8D2C-149C0C5B6C5E}" destId="{B8777144-ADB7-456D-9881-9382F8269045}" srcOrd="0" destOrd="0" presId="urn:microsoft.com/office/officeart/2005/8/layout/orgChart1"/>
    <dgm:cxn modelId="{95FEBC75-B19A-417B-BFF6-BBCBC0F6400D}" type="presParOf" srcId="{7B71A1CA-F990-44D7-8D2C-149C0C5B6C5E}" destId="{0D74B4FA-4836-48D4-8FDF-0C0B28F1EC15}" srcOrd="1" destOrd="0" presId="urn:microsoft.com/office/officeart/2005/8/layout/orgChart1"/>
    <dgm:cxn modelId="{E402A46E-698B-442E-A165-AB6919EE00CA}" type="presParOf" srcId="{F6443C44-7C0A-404A-8D64-199EED1CC2CB}" destId="{DA230702-9F74-4206-96B2-F54CC3AAD9C0}" srcOrd="1" destOrd="0" presId="urn:microsoft.com/office/officeart/2005/8/layout/orgChart1"/>
    <dgm:cxn modelId="{1806B3BB-972D-4A27-82B2-F309121870B2}" type="presParOf" srcId="{F6443C44-7C0A-404A-8D64-199EED1CC2CB}" destId="{623BB838-941D-4F5A-9FFA-330E830ECD09}" srcOrd="2" destOrd="0" presId="urn:microsoft.com/office/officeart/2005/8/layout/orgChart1"/>
    <dgm:cxn modelId="{30E39715-400F-4B76-856A-7163D9355185}" type="presParOf" srcId="{623BB838-941D-4F5A-9FFA-330E830ECD09}" destId="{6D3E3B07-0266-4FF6-9AB3-8ACE61EB7FDC}" srcOrd="0" destOrd="0" presId="urn:microsoft.com/office/officeart/2005/8/layout/orgChart1"/>
    <dgm:cxn modelId="{0E57FB77-8B0D-49F0-AD03-DF2A0800D1CA}" type="presParOf" srcId="{623BB838-941D-4F5A-9FFA-330E830ECD09}" destId="{A9CF33A5-7AC4-4C18-8C87-77EE95A0068C}" srcOrd="1" destOrd="0" presId="urn:microsoft.com/office/officeart/2005/8/layout/orgChart1"/>
    <dgm:cxn modelId="{1C1BEC83-6904-478C-944A-AA2BA8760AD5}" type="presParOf" srcId="{A9CF33A5-7AC4-4C18-8C87-77EE95A0068C}" destId="{4245A633-35E6-4DEC-AB2E-6C627A7FBBA5}" srcOrd="0" destOrd="0" presId="urn:microsoft.com/office/officeart/2005/8/layout/orgChart1"/>
    <dgm:cxn modelId="{6D983252-0DFE-4BF3-8B0A-A0F77573C957}" type="presParOf" srcId="{4245A633-35E6-4DEC-AB2E-6C627A7FBBA5}" destId="{E3A58C8E-BBDE-4A76-8A10-1D832606EAF0}" srcOrd="0" destOrd="0" presId="urn:microsoft.com/office/officeart/2005/8/layout/orgChart1"/>
    <dgm:cxn modelId="{190BEBED-4AFD-44E3-8D48-7059C0E4B488}" type="presParOf" srcId="{4245A633-35E6-4DEC-AB2E-6C627A7FBBA5}" destId="{91EB0ACD-4D00-48FF-A025-56C4B5D75D32}" srcOrd="1" destOrd="0" presId="urn:microsoft.com/office/officeart/2005/8/layout/orgChart1"/>
    <dgm:cxn modelId="{910E7032-E095-4B1B-8B60-657373D255FF}" type="presParOf" srcId="{A9CF33A5-7AC4-4C18-8C87-77EE95A0068C}" destId="{BC6E7DC0-9BDC-4784-8664-C4248E47863E}" srcOrd="1" destOrd="0" presId="urn:microsoft.com/office/officeart/2005/8/layout/orgChart1"/>
    <dgm:cxn modelId="{E2FC25EE-E90B-4D33-9022-D53E7F3D7789}" type="presParOf" srcId="{BC6E7DC0-9BDC-4784-8664-C4248E47863E}" destId="{EB83D7B9-FA70-48BD-BAD2-EA346351CC23}" srcOrd="0" destOrd="0" presId="urn:microsoft.com/office/officeart/2005/8/layout/orgChart1"/>
    <dgm:cxn modelId="{48557DFD-15D1-40DC-9421-880BC07039BC}" type="presParOf" srcId="{BC6E7DC0-9BDC-4784-8664-C4248E47863E}" destId="{9C646226-C488-48FD-B64E-1EBB5436359F}" srcOrd="1" destOrd="0" presId="urn:microsoft.com/office/officeart/2005/8/layout/orgChart1"/>
    <dgm:cxn modelId="{AEACA8E8-AC56-405C-A021-F9C6AB7F87CB}" type="presParOf" srcId="{9C646226-C488-48FD-B64E-1EBB5436359F}" destId="{FA635F37-B1CB-4B3A-8560-B2A34254B74F}" srcOrd="0" destOrd="0" presId="urn:microsoft.com/office/officeart/2005/8/layout/orgChart1"/>
    <dgm:cxn modelId="{4F37F6B7-1A6A-4DA4-9A8B-97DD01D2A4FB}" type="presParOf" srcId="{FA635F37-B1CB-4B3A-8560-B2A34254B74F}" destId="{1BD5760A-9D88-41C8-8005-3F3D41E64739}" srcOrd="0" destOrd="0" presId="urn:microsoft.com/office/officeart/2005/8/layout/orgChart1"/>
    <dgm:cxn modelId="{86826643-0E14-4B5E-89EA-4BD247570DB0}" type="presParOf" srcId="{FA635F37-B1CB-4B3A-8560-B2A34254B74F}" destId="{ACF6AF69-B272-4805-B791-1F06D5C61FE0}" srcOrd="1" destOrd="0" presId="urn:microsoft.com/office/officeart/2005/8/layout/orgChart1"/>
    <dgm:cxn modelId="{0A2BD2BB-4C56-4F73-A8EF-6130022B3211}" type="presParOf" srcId="{9C646226-C488-48FD-B64E-1EBB5436359F}" destId="{43664E49-6CB7-47F2-97DC-6308BF2D0780}" srcOrd="1" destOrd="0" presId="urn:microsoft.com/office/officeart/2005/8/layout/orgChart1"/>
    <dgm:cxn modelId="{A245889B-95D9-4848-B6DA-B70DCC07FCC1}" type="presParOf" srcId="{43664E49-6CB7-47F2-97DC-6308BF2D0780}" destId="{057ADB48-3015-4902-9AE3-69F991CDA9F7}" srcOrd="0" destOrd="0" presId="urn:microsoft.com/office/officeart/2005/8/layout/orgChart1"/>
    <dgm:cxn modelId="{9C977A9F-0C54-4635-8848-D08316C137CE}" type="presParOf" srcId="{43664E49-6CB7-47F2-97DC-6308BF2D0780}" destId="{1D249D1F-60C6-4AD4-982A-97817E9241C4}" srcOrd="1" destOrd="0" presId="urn:microsoft.com/office/officeart/2005/8/layout/orgChart1"/>
    <dgm:cxn modelId="{41CBB68A-BA17-4E7D-99FA-AD4AD46E1535}" type="presParOf" srcId="{1D249D1F-60C6-4AD4-982A-97817E9241C4}" destId="{11438C53-6272-4D7D-A625-BCF693BCE083}" srcOrd="0" destOrd="0" presId="urn:microsoft.com/office/officeart/2005/8/layout/orgChart1"/>
    <dgm:cxn modelId="{140DCBDA-E890-4B7A-88CC-FC783255DD57}" type="presParOf" srcId="{11438C53-6272-4D7D-A625-BCF693BCE083}" destId="{C07E8844-BED1-47F7-87D7-5B39A5621F5E}" srcOrd="0" destOrd="0" presId="urn:microsoft.com/office/officeart/2005/8/layout/orgChart1"/>
    <dgm:cxn modelId="{9936922D-15EA-48E5-A94E-550C8133ABB3}" type="presParOf" srcId="{11438C53-6272-4D7D-A625-BCF693BCE083}" destId="{0FB5E0AD-3A32-4C5B-9346-8AF0D3F58D28}" srcOrd="1" destOrd="0" presId="urn:microsoft.com/office/officeart/2005/8/layout/orgChart1"/>
    <dgm:cxn modelId="{A5200C34-4B4B-41EC-8332-ED14C2579BD1}" type="presParOf" srcId="{1D249D1F-60C6-4AD4-982A-97817E9241C4}" destId="{3461A13A-82FE-46B5-9174-BA3ACE2AB593}" srcOrd="1" destOrd="0" presId="urn:microsoft.com/office/officeart/2005/8/layout/orgChart1"/>
    <dgm:cxn modelId="{C4A84480-EA31-4769-BD47-DAD9971A0610}" type="presParOf" srcId="{3461A13A-82FE-46B5-9174-BA3ACE2AB593}" destId="{6B43A1C8-BF02-40A0-BD2A-93F1EE4F91CC}" srcOrd="0" destOrd="0" presId="urn:microsoft.com/office/officeart/2005/8/layout/orgChart1"/>
    <dgm:cxn modelId="{A4F764FD-1A5F-432D-A251-AAF18214CD99}" type="presParOf" srcId="{3461A13A-82FE-46B5-9174-BA3ACE2AB593}" destId="{05623F9B-B71A-416C-8DCA-FA486DD5D819}" srcOrd="1" destOrd="0" presId="urn:microsoft.com/office/officeart/2005/8/layout/orgChart1"/>
    <dgm:cxn modelId="{C49D38A3-CC1F-4E53-A3C8-35F48065BF80}" type="presParOf" srcId="{05623F9B-B71A-416C-8DCA-FA486DD5D819}" destId="{8BFE2C48-5651-4E25-8008-88476AA850ED}" srcOrd="0" destOrd="0" presId="urn:microsoft.com/office/officeart/2005/8/layout/orgChart1"/>
    <dgm:cxn modelId="{72BC54AD-B3C8-41A9-9B67-EED4D75522A1}" type="presParOf" srcId="{8BFE2C48-5651-4E25-8008-88476AA850ED}" destId="{D65B2524-65F7-4FDB-9BBF-85D370FAF2EB}" srcOrd="0" destOrd="0" presId="urn:microsoft.com/office/officeart/2005/8/layout/orgChart1"/>
    <dgm:cxn modelId="{4F17C235-B5F8-4943-9003-3576B0876B87}" type="presParOf" srcId="{8BFE2C48-5651-4E25-8008-88476AA850ED}" destId="{62D37F6C-077A-4680-B0B8-D20B8D5D96E6}" srcOrd="1" destOrd="0" presId="urn:microsoft.com/office/officeart/2005/8/layout/orgChart1"/>
    <dgm:cxn modelId="{D43A89AD-93D9-49D0-9649-2B1423CF61D3}" type="presParOf" srcId="{05623F9B-B71A-416C-8DCA-FA486DD5D819}" destId="{DDA1CB3E-6E1D-4BD6-BE0F-D4639317C9F0}" srcOrd="1" destOrd="0" presId="urn:microsoft.com/office/officeart/2005/8/layout/orgChart1"/>
    <dgm:cxn modelId="{E010B921-A89B-4437-8C7A-B1BF636537A6}" type="presParOf" srcId="{05623F9B-B71A-416C-8DCA-FA486DD5D819}" destId="{079A2614-F2A5-46D0-8E8B-03DCED40F76E}" srcOrd="2" destOrd="0" presId="urn:microsoft.com/office/officeart/2005/8/layout/orgChart1"/>
    <dgm:cxn modelId="{4EBEEE88-1281-459F-A91B-D35D2477987F}" type="presParOf" srcId="{1D249D1F-60C6-4AD4-982A-97817E9241C4}" destId="{2E6BA699-75D4-4C25-8F73-A8C52C03CD7B}" srcOrd="2" destOrd="0" presId="urn:microsoft.com/office/officeart/2005/8/layout/orgChart1"/>
    <dgm:cxn modelId="{2E9C8BA9-245D-4836-8038-727AA4568FB6}" type="presParOf" srcId="{43664E49-6CB7-47F2-97DC-6308BF2D0780}" destId="{446AD988-D243-47AE-B204-7EBAFD645008}" srcOrd="2" destOrd="0" presId="urn:microsoft.com/office/officeart/2005/8/layout/orgChart1"/>
    <dgm:cxn modelId="{E4433630-21C3-4ABD-8F7C-F7FBA54497C0}" type="presParOf" srcId="{43664E49-6CB7-47F2-97DC-6308BF2D0780}" destId="{4E769CD3-61B8-46A9-A50C-6B9E15CD1C00}" srcOrd="3" destOrd="0" presId="urn:microsoft.com/office/officeart/2005/8/layout/orgChart1"/>
    <dgm:cxn modelId="{81AF6F86-C2C4-43A1-BB26-59E2CE66BFA6}" type="presParOf" srcId="{4E769CD3-61B8-46A9-A50C-6B9E15CD1C00}" destId="{5AE45CA3-3BFB-46B4-BF93-89FBCF420A76}" srcOrd="0" destOrd="0" presId="urn:microsoft.com/office/officeart/2005/8/layout/orgChart1"/>
    <dgm:cxn modelId="{D12E5385-5032-4DFD-862E-CE3131BA9832}" type="presParOf" srcId="{5AE45CA3-3BFB-46B4-BF93-89FBCF420A76}" destId="{05292B96-816B-4DA4-8102-80E0358D7104}" srcOrd="0" destOrd="0" presId="urn:microsoft.com/office/officeart/2005/8/layout/orgChart1"/>
    <dgm:cxn modelId="{EC8AE8A9-5BD9-44BC-8DE8-0C21778F44F5}" type="presParOf" srcId="{5AE45CA3-3BFB-46B4-BF93-89FBCF420A76}" destId="{7B06170D-A4F7-4471-A7B8-BA503DC7F594}" srcOrd="1" destOrd="0" presId="urn:microsoft.com/office/officeart/2005/8/layout/orgChart1"/>
    <dgm:cxn modelId="{71CB31CC-3EF9-476B-A4E8-0C5D10ED2484}" type="presParOf" srcId="{4E769CD3-61B8-46A9-A50C-6B9E15CD1C00}" destId="{445A653E-23CA-45D2-A827-4B816ACBF2BB}" srcOrd="1" destOrd="0" presId="urn:microsoft.com/office/officeart/2005/8/layout/orgChart1"/>
    <dgm:cxn modelId="{943FCC07-A538-4AE3-91CF-3F8C809662AD}" type="presParOf" srcId="{4E769CD3-61B8-46A9-A50C-6B9E15CD1C00}" destId="{D20CB817-67EF-4C8E-B310-E7648870B410}" srcOrd="2" destOrd="0" presId="urn:microsoft.com/office/officeart/2005/8/layout/orgChart1"/>
    <dgm:cxn modelId="{F892D29B-811B-454A-8B5B-4E3C99248B52}" type="presParOf" srcId="{9C646226-C488-48FD-B64E-1EBB5436359F}" destId="{D3871253-C5FA-4459-AAD9-7CC45CAC03A3}" srcOrd="2" destOrd="0" presId="urn:microsoft.com/office/officeart/2005/8/layout/orgChart1"/>
    <dgm:cxn modelId="{585005C7-FE67-4A37-A64D-20D42D9CD4AC}" type="presParOf" srcId="{BC6E7DC0-9BDC-4784-8664-C4248E47863E}" destId="{4B9EA344-059C-40E8-9A91-0AE4C49E0001}" srcOrd="2" destOrd="0" presId="urn:microsoft.com/office/officeart/2005/8/layout/orgChart1"/>
    <dgm:cxn modelId="{427EA4A4-28C6-478D-806A-B2FCA22606C9}" type="presParOf" srcId="{BC6E7DC0-9BDC-4784-8664-C4248E47863E}" destId="{B1268BF1-A7F0-4B77-96FA-DD052B0B27F8}" srcOrd="3" destOrd="0" presId="urn:microsoft.com/office/officeart/2005/8/layout/orgChart1"/>
    <dgm:cxn modelId="{90C2C164-91CF-432F-883B-7C9C0CEB1C1C}" type="presParOf" srcId="{B1268BF1-A7F0-4B77-96FA-DD052B0B27F8}" destId="{3A292EAF-67A5-42D7-8CB0-D582F8711135}" srcOrd="0" destOrd="0" presId="urn:microsoft.com/office/officeart/2005/8/layout/orgChart1"/>
    <dgm:cxn modelId="{BF94E9AE-C70C-4857-BAA8-F5FF49FCB255}" type="presParOf" srcId="{3A292EAF-67A5-42D7-8CB0-D582F8711135}" destId="{5763180A-0E3C-4099-A121-9E82ACE1C5AF}" srcOrd="0" destOrd="0" presId="urn:microsoft.com/office/officeart/2005/8/layout/orgChart1"/>
    <dgm:cxn modelId="{08C73AD8-80A2-4EDA-BE3D-C72C0125672C}" type="presParOf" srcId="{3A292EAF-67A5-42D7-8CB0-D582F8711135}" destId="{BFA44A36-802C-4C64-BFD6-748CB5E44CEC}" srcOrd="1" destOrd="0" presId="urn:microsoft.com/office/officeart/2005/8/layout/orgChart1"/>
    <dgm:cxn modelId="{D845495D-5549-4C3A-A52D-D4B222C08A3C}" type="presParOf" srcId="{B1268BF1-A7F0-4B77-96FA-DD052B0B27F8}" destId="{F06D0A44-79F2-4451-8188-06113EA6DDC8}" srcOrd="1" destOrd="0" presId="urn:microsoft.com/office/officeart/2005/8/layout/orgChart1"/>
    <dgm:cxn modelId="{781939A6-3464-443D-B21D-C1E2C18C29D3}" type="presParOf" srcId="{B1268BF1-A7F0-4B77-96FA-DD052B0B27F8}" destId="{E470330F-17D6-472C-9091-9DC04BC3D393}" srcOrd="2" destOrd="0" presId="urn:microsoft.com/office/officeart/2005/8/layout/orgChart1"/>
    <dgm:cxn modelId="{3F4D4178-9F0A-4E4D-86C8-A456B379FB7E}" type="presParOf" srcId="{BC6E7DC0-9BDC-4784-8664-C4248E47863E}" destId="{81482A3A-376E-44AF-8403-6686D7534A54}" srcOrd="4" destOrd="0" presId="urn:microsoft.com/office/officeart/2005/8/layout/orgChart1"/>
    <dgm:cxn modelId="{DD7CBDC1-DB82-4E95-AB9C-D1FEDEBBF3A8}" type="presParOf" srcId="{BC6E7DC0-9BDC-4784-8664-C4248E47863E}" destId="{C42833D0-E72F-48F2-85F6-3312895D578C}" srcOrd="5" destOrd="0" presId="urn:microsoft.com/office/officeart/2005/8/layout/orgChart1"/>
    <dgm:cxn modelId="{116828DE-0AB5-42D2-A443-ED60A356BA38}" type="presParOf" srcId="{C42833D0-E72F-48F2-85F6-3312895D578C}" destId="{0A42CC59-E649-464E-A821-E814BBD42CE1}" srcOrd="0" destOrd="0" presId="urn:microsoft.com/office/officeart/2005/8/layout/orgChart1"/>
    <dgm:cxn modelId="{3AE6F43A-DA1F-444B-B2BF-5A6E2A32F555}" type="presParOf" srcId="{0A42CC59-E649-464E-A821-E814BBD42CE1}" destId="{29C273C4-AE71-4165-BD57-91439180C051}" srcOrd="0" destOrd="0" presId="urn:microsoft.com/office/officeart/2005/8/layout/orgChart1"/>
    <dgm:cxn modelId="{306DF514-5445-4845-9E9E-0EB73B0F75DE}" type="presParOf" srcId="{0A42CC59-E649-464E-A821-E814BBD42CE1}" destId="{DEE6203D-E448-47CC-A15B-28219BAAE0C3}" srcOrd="1" destOrd="0" presId="urn:microsoft.com/office/officeart/2005/8/layout/orgChart1"/>
    <dgm:cxn modelId="{B21AB7D6-133C-4DEC-9B0B-863D81950D7B}" type="presParOf" srcId="{C42833D0-E72F-48F2-85F6-3312895D578C}" destId="{9089867A-D9DE-4A40-A179-AAFF18B35A58}" srcOrd="1" destOrd="0" presId="urn:microsoft.com/office/officeart/2005/8/layout/orgChart1"/>
    <dgm:cxn modelId="{3189BE8A-C535-4413-8F58-301F70586823}" type="presParOf" srcId="{C42833D0-E72F-48F2-85F6-3312895D578C}" destId="{41C95242-781A-42E1-81F0-B3316622CE89}" srcOrd="2" destOrd="0" presId="urn:microsoft.com/office/officeart/2005/8/layout/orgChart1"/>
    <dgm:cxn modelId="{FABF3BFB-4072-4658-AD7B-A92BCAF70E7F}" type="presParOf" srcId="{A9CF33A5-7AC4-4C18-8C87-77EE95A0068C}" destId="{FDA5719F-2589-4D2B-8378-A5CC9FFC2AF6}" srcOrd="2" destOrd="0" presId="urn:microsoft.com/office/officeart/2005/8/layout/orgChart1"/>
    <dgm:cxn modelId="{F9C6029E-23E1-41A2-B70D-B423E07C591D}" type="presParOf" srcId="{623BB838-941D-4F5A-9FFA-330E830ECD09}" destId="{1409CC76-5990-4C11-A66D-3E4A93384B0D}" srcOrd="2" destOrd="0" presId="urn:microsoft.com/office/officeart/2005/8/layout/orgChart1"/>
    <dgm:cxn modelId="{0BC59B4D-95F6-48DB-812E-9DB40B1FE672}" type="presParOf" srcId="{623BB838-941D-4F5A-9FFA-330E830ECD09}" destId="{7AD6B969-96D0-4B6A-B3B3-FE7EC300E4EF}" srcOrd="3" destOrd="0" presId="urn:microsoft.com/office/officeart/2005/8/layout/orgChart1"/>
    <dgm:cxn modelId="{835D10BE-C984-4292-9A47-3578EE0BA1A3}" type="presParOf" srcId="{7AD6B969-96D0-4B6A-B3B3-FE7EC300E4EF}" destId="{4A418117-6F66-4787-9B48-39855C621E24}" srcOrd="0" destOrd="0" presId="urn:microsoft.com/office/officeart/2005/8/layout/orgChart1"/>
    <dgm:cxn modelId="{161A770D-2B9A-450D-8298-C2FA55FCF91D}" type="presParOf" srcId="{4A418117-6F66-4787-9B48-39855C621E24}" destId="{12949692-EBFF-4F64-AC9A-138A11B43990}" srcOrd="0" destOrd="0" presId="urn:microsoft.com/office/officeart/2005/8/layout/orgChart1"/>
    <dgm:cxn modelId="{D64EC137-B06C-4FC5-83E1-605BD88101D9}" type="presParOf" srcId="{4A418117-6F66-4787-9B48-39855C621E24}" destId="{44A440C7-7023-47C2-9821-B5E43F0FEC2D}" srcOrd="1" destOrd="0" presId="urn:microsoft.com/office/officeart/2005/8/layout/orgChart1"/>
    <dgm:cxn modelId="{6DF54947-866E-47F1-A8E4-A675725F8A46}" type="presParOf" srcId="{7AD6B969-96D0-4B6A-B3B3-FE7EC300E4EF}" destId="{98C0252F-4035-4A88-B930-9649FCD64DF9}" srcOrd="1" destOrd="0" presId="urn:microsoft.com/office/officeart/2005/8/layout/orgChart1"/>
    <dgm:cxn modelId="{05A1530E-B93B-465F-9BB1-E19299D63D29}" type="presParOf" srcId="{7AD6B969-96D0-4B6A-B3B3-FE7EC300E4EF}" destId="{647C174E-4733-468C-832B-BEBA75D96B51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C25E3-0548-4DC3-81A1-1C8A0FDA7BC6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E4B18D5-F497-42A9-B48D-93453C11C0B4}">
      <dgm:prSet phldrT="[Text]"/>
      <dgm:spPr/>
      <dgm:t>
        <a:bodyPr/>
        <a:lstStyle/>
        <a:p>
          <a:r>
            <a:rPr lang="en-US" sz="1600" b="1"/>
            <a:t>Provider Beliefs and Practice</a:t>
          </a:r>
        </a:p>
      </dgm:t>
    </dgm:pt>
    <dgm:pt modelId="{64081B5C-2F40-475D-9BC9-3AF902921DF8}" type="parTrans" cxnId="{0EAB3376-FAA6-4BDC-AC8B-029A5C5A69B5}">
      <dgm:prSet/>
      <dgm:spPr/>
      <dgm:t>
        <a:bodyPr/>
        <a:lstStyle/>
        <a:p>
          <a:endParaRPr lang="en-US"/>
        </a:p>
      </dgm:t>
    </dgm:pt>
    <dgm:pt modelId="{1A1B9D85-BCFC-4248-86C1-3C3819E8D4F2}" type="sibTrans" cxnId="{0EAB3376-FAA6-4BDC-AC8B-029A5C5A69B5}">
      <dgm:prSet/>
      <dgm:spPr/>
      <dgm:t>
        <a:bodyPr/>
        <a:lstStyle/>
        <a:p>
          <a:endParaRPr lang="en-US"/>
        </a:p>
      </dgm:t>
    </dgm:pt>
    <dgm:pt modelId="{AB89B5A4-1F00-4739-86DB-35683356088E}">
      <dgm:prSet phldrT="[Text]" custT="1"/>
      <dgm:spPr/>
      <dgm:t>
        <a:bodyPr/>
        <a:lstStyle/>
        <a:p>
          <a:r>
            <a:rPr lang="en-US" sz="1400"/>
            <a:t>Lack of awareness of importance of falls</a:t>
          </a:r>
        </a:p>
      </dgm:t>
    </dgm:pt>
    <dgm:pt modelId="{6FAC6C2A-A2FD-4ECB-BE30-411C6A857044}" type="parTrans" cxnId="{DC56BB45-0B6E-4FE4-83A6-B92DC7F0C3E6}">
      <dgm:prSet/>
      <dgm:spPr/>
      <dgm:t>
        <a:bodyPr/>
        <a:lstStyle/>
        <a:p>
          <a:endParaRPr lang="en-US"/>
        </a:p>
      </dgm:t>
    </dgm:pt>
    <dgm:pt modelId="{01CF47A7-64C3-4C7D-88A0-CDC7E4C41BFC}" type="sibTrans" cxnId="{DC56BB45-0B6E-4FE4-83A6-B92DC7F0C3E6}">
      <dgm:prSet/>
      <dgm:spPr/>
      <dgm:t>
        <a:bodyPr/>
        <a:lstStyle/>
        <a:p>
          <a:endParaRPr lang="en-US"/>
        </a:p>
      </dgm:t>
    </dgm:pt>
    <dgm:pt modelId="{907F89F4-E8BB-4D1F-A4F0-9EDC5E9550A6}">
      <dgm:prSet phldrT="[Text]" custT="1"/>
      <dgm:spPr/>
      <dgm:t>
        <a:bodyPr/>
        <a:lstStyle/>
        <a:p>
          <a:r>
            <a:rPr lang="en-US" sz="1400"/>
            <a:t>Fragmented services and lack of coordination</a:t>
          </a:r>
        </a:p>
      </dgm:t>
    </dgm:pt>
    <dgm:pt modelId="{5A3DF17A-DA3A-47C2-9C7E-D84F321653C0}" type="parTrans" cxnId="{6C967C74-F2D1-431C-AF19-142B4E27E689}">
      <dgm:prSet/>
      <dgm:spPr/>
      <dgm:t>
        <a:bodyPr/>
        <a:lstStyle/>
        <a:p>
          <a:endParaRPr lang="en-US"/>
        </a:p>
      </dgm:t>
    </dgm:pt>
    <dgm:pt modelId="{5BE6B7F1-D052-402C-9D2F-0E7E7E0E8FB9}" type="sibTrans" cxnId="{6C967C74-F2D1-431C-AF19-142B4E27E689}">
      <dgm:prSet/>
      <dgm:spPr/>
      <dgm:t>
        <a:bodyPr/>
        <a:lstStyle/>
        <a:p>
          <a:endParaRPr lang="en-US"/>
        </a:p>
      </dgm:t>
    </dgm:pt>
    <dgm:pt modelId="{E497281B-27D3-4270-8CA3-EBBEB97EBC6F}">
      <dgm:prSet phldrT="[Text]"/>
      <dgm:spPr/>
      <dgm:t>
        <a:bodyPr/>
        <a:lstStyle/>
        <a:p>
          <a:r>
            <a:rPr lang="en-US" sz="1600" b="1"/>
            <a:t>Lack of Knowledge</a:t>
          </a:r>
        </a:p>
      </dgm:t>
    </dgm:pt>
    <dgm:pt modelId="{B920F52C-5A0F-4EE6-8EB3-0F852A5FC3A5}" type="parTrans" cxnId="{7D201306-8848-4EEE-8820-332B9F3861B6}">
      <dgm:prSet/>
      <dgm:spPr/>
      <dgm:t>
        <a:bodyPr/>
        <a:lstStyle/>
        <a:p>
          <a:endParaRPr lang="en-US"/>
        </a:p>
      </dgm:t>
    </dgm:pt>
    <dgm:pt modelId="{1E402E4B-DC41-4415-AE1D-A86DD44B0343}" type="sibTrans" cxnId="{7D201306-8848-4EEE-8820-332B9F3861B6}">
      <dgm:prSet/>
      <dgm:spPr/>
      <dgm:t>
        <a:bodyPr/>
        <a:lstStyle/>
        <a:p>
          <a:endParaRPr lang="en-US"/>
        </a:p>
      </dgm:t>
    </dgm:pt>
    <dgm:pt modelId="{53BBD6B4-1C42-4221-A605-59490C29734D}">
      <dgm:prSet phldrT="[Text]" custT="1"/>
      <dgm:spPr/>
      <dgm:t>
        <a:bodyPr/>
        <a:lstStyle/>
        <a:p>
          <a:r>
            <a:rPr lang="en-US" sz="1400"/>
            <a:t>Providers feel uninformed about how to manage fall risk </a:t>
          </a:r>
        </a:p>
      </dgm:t>
    </dgm:pt>
    <dgm:pt modelId="{C227955E-C367-46C1-87A8-3D69D79108E9}" type="parTrans" cxnId="{0269A960-612C-4FB4-B0DA-EEB3B96D77CE}">
      <dgm:prSet/>
      <dgm:spPr/>
      <dgm:t>
        <a:bodyPr/>
        <a:lstStyle/>
        <a:p>
          <a:endParaRPr lang="en-US"/>
        </a:p>
      </dgm:t>
    </dgm:pt>
    <dgm:pt modelId="{B0073643-472E-4B45-A8F4-2A593E0FA8E9}" type="sibTrans" cxnId="{0269A960-612C-4FB4-B0DA-EEB3B96D77CE}">
      <dgm:prSet/>
      <dgm:spPr/>
      <dgm:t>
        <a:bodyPr/>
        <a:lstStyle/>
        <a:p>
          <a:endParaRPr lang="en-US"/>
        </a:p>
      </dgm:t>
    </dgm:pt>
    <dgm:pt modelId="{960658B4-CC1F-4C60-955A-8DA643099B3E}">
      <dgm:prSet phldrT="[Text]"/>
      <dgm:spPr/>
      <dgm:t>
        <a:bodyPr/>
        <a:lstStyle/>
        <a:p>
          <a:r>
            <a:rPr lang="en-US" sz="1600" b="1"/>
            <a:t>Time Constraints</a:t>
          </a:r>
        </a:p>
      </dgm:t>
    </dgm:pt>
    <dgm:pt modelId="{63DF2C9C-BC3B-49D7-A48E-9C8586B1DCDE}" type="parTrans" cxnId="{FFD03BC1-DF07-40BB-A466-43A60868ACAF}">
      <dgm:prSet/>
      <dgm:spPr/>
      <dgm:t>
        <a:bodyPr/>
        <a:lstStyle/>
        <a:p>
          <a:endParaRPr lang="en-US"/>
        </a:p>
      </dgm:t>
    </dgm:pt>
    <dgm:pt modelId="{5BB68DC6-7810-4EC3-A2DA-1F57E42EF928}" type="sibTrans" cxnId="{FFD03BC1-DF07-40BB-A466-43A60868ACAF}">
      <dgm:prSet/>
      <dgm:spPr/>
      <dgm:t>
        <a:bodyPr/>
        <a:lstStyle/>
        <a:p>
          <a:endParaRPr lang="en-US"/>
        </a:p>
      </dgm:t>
    </dgm:pt>
    <dgm:pt modelId="{0559D421-07BB-4219-A35F-B73FD35FDFDB}">
      <dgm:prSet phldrT="[Text]" custT="1"/>
      <dgm:spPr/>
      <dgm:t>
        <a:bodyPr/>
        <a:lstStyle/>
        <a:p>
          <a:r>
            <a:rPr lang="en-US" sz="1400"/>
            <a:t>High volume of patients</a:t>
          </a:r>
        </a:p>
      </dgm:t>
    </dgm:pt>
    <dgm:pt modelId="{51365F21-D4A1-42EE-BB6C-BFE7E2FBB33B}" type="parTrans" cxnId="{7AD69CFC-5238-48F7-8822-6BB38CE63A21}">
      <dgm:prSet/>
      <dgm:spPr/>
      <dgm:t>
        <a:bodyPr/>
        <a:lstStyle/>
        <a:p>
          <a:endParaRPr lang="en-US"/>
        </a:p>
      </dgm:t>
    </dgm:pt>
    <dgm:pt modelId="{268D1ACE-4A56-4998-BCE1-32ADC2F720E5}" type="sibTrans" cxnId="{7AD69CFC-5238-48F7-8822-6BB38CE63A21}">
      <dgm:prSet/>
      <dgm:spPr/>
      <dgm:t>
        <a:bodyPr/>
        <a:lstStyle/>
        <a:p>
          <a:endParaRPr lang="en-US"/>
        </a:p>
      </dgm:t>
    </dgm:pt>
    <dgm:pt modelId="{0B71FCAA-86F4-48CC-BC52-95A39E15584F}">
      <dgm:prSet phldrT="[Text]"/>
      <dgm:spPr/>
      <dgm:t>
        <a:bodyPr/>
        <a:lstStyle/>
        <a:p>
          <a:r>
            <a:rPr lang="en-US" sz="1600" b="1"/>
            <a:t>Patient Engagement</a:t>
          </a:r>
        </a:p>
      </dgm:t>
    </dgm:pt>
    <dgm:pt modelId="{193368CC-EC3D-46DE-A00D-666F4EBFD556}" type="parTrans" cxnId="{527AC0B5-0A61-4196-BF0F-6AE10C4A9866}">
      <dgm:prSet/>
      <dgm:spPr/>
      <dgm:t>
        <a:bodyPr/>
        <a:lstStyle/>
        <a:p>
          <a:endParaRPr lang="en-US"/>
        </a:p>
      </dgm:t>
    </dgm:pt>
    <dgm:pt modelId="{6A653D43-BA83-4BF5-A530-A1EF202A7ADE}" type="sibTrans" cxnId="{527AC0B5-0A61-4196-BF0F-6AE10C4A9866}">
      <dgm:prSet/>
      <dgm:spPr/>
      <dgm:t>
        <a:bodyPr/>
        <a:lstStyle/>
        <a:p>
          <a:endParaRPr lang="en-US"/>
        </a:p>
      </dgm:t>
    </dgm:pt>
    <dgm:pt modelId="{0AD382C4-7942-43D9-B5D0-E97DE3EE729B}">
      <dgm:prSet phldrT="[Text]" custT="1"/>
      <dgm:spPr/>
      <dgm:t>
        <a:bodyPr/>
        <a:lstStyle/>
        <a:p>
          <a:r>
            <a:rPr lang="en-US" sz="1600" b="1"/>
            <a:t>Financial Factors</a:t>
          </a:r>
        </a:p>
      </dgm:t>
    </dgm:pt>
    <dgm:pt modelId="{2874726C-FBA9-4502-8678-D9487D08147B}" type="parTrans" cxnId="{6C997578-7939-4FAE-B00A-797BCE6BCBD4}">
      <dgm:prSet/>
      <dgm:spPr/>
      <dgm:t>
        <a:bodyPr/>
        <a:lstStyle/>
        <a:p>
          <a:endParaRPr lang="en-US"/>
        </a:p>
      </dgm:t>
    </dgm:pt>
    <dgm:pt modelId="{E46F91E7-6E39-4B93-9846-5D55D55E5843}" type="sibTrans" cxnId="{6C997578-7939-4FAE-B00A-797BCE6BCBD4}">
      <dgm:prSet/>
      <dgm:spPr/>
      <dgm:t>
        <a:bodyPr/>
        <a:lstStyle/>
        <a:p>
          <a:endParaRPr lang="en-US"/>
        </a:p>
      </dgm:t>
    </dgm:pt>
    <dgm:pt modelId="{12906E4F-ADC2-415A-90D0-F6F3C9EDE539}">
      <dgm:prSet phldrT="[Text]" custT="1"/>
      <dgm:spPr/>
      <dgm:t>
        <a:bodyPr/>
        <a:lstStyle/>
        <a:p>
          <a:r>
            <a:rPr lang="en-US" sz="1400"/>
            <a:t>Inadequate reimburse-</a:t>
          </a:r>
          <a:r>
            <a:rPr lang="en-US" sz="1400" err="1"/>
            <a:t>ment</a:t>
          </a:r>
          <a:r>
            <a:rPr lang="en-US" sz="1400"/>
            <a:t> given the time required</a:t>
          </a:r>
        </a:p>
      </dgm:t>
    </dgm:pt>
    <dgm:pt modelId="{C2CBACFF-8EF9-4730-BAD2-F48869BFADF9}" type="parTrans" cxnId="{47709A72-5CBC-4E88-93E8-339CB7A38F1F}">
      <dgm:prSet/>
      <dgm:spPr/>
      <dgm:t>
        <a:bodyPr/>
        <a:lstStyle/>
        <a:p>
          <a:endParaRPr lang="en-US"/>
        </a:p>
      </dgm:t>
    </dgm:pt>
    <dgm:pt modelId="{82B46692-B227-4D73-B587-C23B54E387F5}" type="sibTrans" cxnId="{47709A72-5CBC-4E88-93E8-339CB7A38F1F}">
      <dgm:prSet/>
      <dgm:spPr/>
      <dgm:t>
        <a:bodyPr/>
        <a:lstStyle/>
        <a:p>
          <a:endParaRPr lang="en-US"/>
        </a:p>
      </dgm:t>
    </dgm:pt>
    <dgm:pt modelId="{E04DF9B8-739E-48EE-A684-98D16F8A98ED}">
      <dgm:prSet phldrT="[Text]" custT="1"/>
      <dgm:spPr/>
      <dgm:t>
        <a:bodyPr/>
        <a:lstStyle/>
        <a:p>
          <a:r>
            <a:rPr lang="en-US" sz="1400"/>
            <a:t>Direct and indirect costs of </a:t>
          </a:r>
          <a:r>
            <a:rPr lang="en-US" sz="1400" err="1"/>
            <a:t>interven-tions</a:t>
          </a:r>
          <a:endParaRPr lang="en-US" sz="1400"/>
        </a:p>
      </dgm:t>
    </dgm:pt>
    <dgm:pt modelId="{99A39127-FD04-4304-8A02-3CBA7BDA0C7B}" type="parTrans" cxnId="{03C2B91E-4B25-467B-B26A-3BDB26BF1932}">
      <dgm:prSet/>
      <dgm:spPr/>
      <dgm:t>
        <a:bodyPr/>
        <a:lstStyle/>
        <a:p>
          <a:endParaRPr lang="en-US"/>
        </a:p>
      </dgm:t>
    </dgm:pt>
    <dgm:pt modelId="{8EDA5484-47BD-4622-8EED-925821D25B23}" type="sibTrans" cxnId="{03C2B91E-4B25-467B-B26A-3BDB26BF1932}">
      <dgm:prSet/>
      <dgm:spPr/>
      <dgm:t>
        <a:bodyPr/>
        <a:lstStyle/>
        <a:p>
          <a:endParaRPr lang="en-US"/>
        </a:p>
      </dgm:t>
    </dgm:pt>
    <dgm:pt modelId="{09035139-5CCA-4DED-930D-0C24716CB662}">
      <dgm:prSet phldrT="[Text]" custT="1"/>
      <dgm:spPr/>
      <dgm:t>
        <a:bodyPr/>
        <a:lstStyle/>
        <a:p>
          <a:r>
            <a:rPr lang="en-US" sz="1400"/>
            <a:t>Unaware of clinical guidelines</a:t>
          </a:r>
        </a:p>
      </dgm:t>
    </dgm:pt>
    <dgm:pt modelId="{799F567F-A5B0-46F3-B91C-6C4083542964}" type="parTrans" cxnId="{36FB2B62-56CB-47BD-A8CC-832C2209FA62}">
      <dgm:prSet/>
      <dgm:spPr/>
      <dgm:t>
        <a:bodyPr/>
        <a:lstStyle/>
        <a:p>
          <a:endParaRPr lang="en-US"/>
        </a:p>
      </dgm:t>
    </dgm:pt>
    <dgm:pt modelId="{3473DF80-910F-4E1F-9B12-A2FAF0C6B087}" type="sibTrans" cxnId="{36FB2B62-56CB-47BD-A8CC-832C2209FA62}">
      <dgm:prSet/>
      <dgm:spPr/>
      <dgm:t>
        <a:bodyPr/>
        <a:lstStyle/>
        <a:p>
          <a:endParaRPr lang="en-US"/>
        </a:p>
      </dgm:t>
    </dgm:pt>
    <dgm:pt modelId="{700CF341-656D-4E6C-8D3F-EB3C5C1F741F}">
      <dgm:prSet phldrT="[Text]" custT="1"/>
      <dgm:spPr/>
      <dgm:t>
        <a:bodyPr/>
        <a:lstStyle/>
        <a:p>
          <a:r>
            <a:rPr lang="en-US" sz="1400"/>
            <a:t>Much to address within a single appointment</a:t>
          </a:r>
        </a:p>
      </dgm:t>
    </dgm:pt>
    <dgm:pt modelId="{351BFC86-B6D3-4173-ADC2-A803B43E2FC5}" type="parTrans" cxnId="{DA6D79F1-48B1-4B8C-AF90-E65260585815}">
      <dgm:prSet/>
      <dgm:spPr/>
      <dgm:t>
        <a:bodyPr/>
        <a:lstStyle/>
        <a:p>
          <a:endParaRPr lang="en-US"/>
        </a:p>
      </dgm:t>
    </dgm:pt>
    <dgm:pt modelId="{6D4139C7-EAE8-4388-ACE1-F3D3B5434380}" type="sibTrans" cxnId="{DA6D79F1-48B1-4B8C-AF90-E65260585815}">
      <dgm:prSet/>
      <dgm:spPr/>
      <dgm:t>
        <a:bodyPr/>
        <a:lstStyle/>
        <a:p>
          <a:endParaRPr lang="en-US"/>
        </a:p>
      </dgm:t>
    </dgm:pt>
    <dgm:pt modelId="{36111D13-A8BF-430A-8712-2633D93A64E9}">
      <dgm:prSet phldrT="[Text]" custT="1"/>
      <dgm:spPr/>
      <dgm:t>
        <a:bodyPr/>
        <a:lstStyle/>
        <a:p>
          <a:r>
            <a:rPr lang="en-US" sz="1400"/>
            <a:t>Stigma of falls</a:t>
          </a:r>
        </a:p>
      </dgm:t>
    </dgm:pt>
    <dgm:pt modelId="{76AB2D10-45D9-4DA7-9336-708C50B2DBB0}" type="parTrans" cxnId="{A30079E1-8678-4AB5-9CCD-3EA44660644C}">
      <dgm:prSet/>
      <dgm:spPr/>
      <dgm:t>
        <a:bodyPr/>
        <a:lstStyle/>
        <a:p>
          <a:endParaRPr lang="en-US"/>
        </a:p>
      </dgm:t>
    </dgm:pt>
    <dgm:pt modelId="{D9F9A5E0-51A9-4285-98FE-796CFB156B1A}" type="sibTrans" cxnId="{A30079E1-8678-4AB5-9CCD-3EA44660644C}">
      <dgm:prSet/>
      <dgm:spPr/>
      <dgm:t>
        <a:bodyPr/>
        <a:lstStyle/>
        <a:p>
          <a:endParaRPr lang="en-US"/>
        </a:p>
      </dgm:t>
    </dgm:pt>
    <dgm:pt modelId="{01D34C45-3969-4F23-BD44-A5689E338F6C}">
      <dgm:prSet phldrT="[Text]" custT="1"/>
      <dgm:spPr/>
      <dgm:t>
        <a:bodyPr/>
        <a:lstStyle/>
        <a:p>
          <a:r>
            <a:rPr lang="en-US" sz="1400"/>
            <a:t>Lack of awareness falls are a medical issue</a:t>
          </a:r>
        </a:p>
      </dgm:t>
    </dgm:pt>
    <dgm:pt modelId="{AE378986-ADA4-4D95-9689-0B8989F1DD13}" type="parTrans" cxnId="{27AA0290-88DE-4C50-A944-F98E3E906E55}">
      <dgm:prSet/>
      <dgm:spPr/>
      <dgm:t>
        <a:bodyPr/>
        <a:lstStyle/>
        <a:p>
          <a:endParaRPr lang="en-US"/>
        </a:p>
      </dgm:t>
    </dgm:pt>
    <dgm:pt modelId="{57467E3F-FDA8-431E-B706-8D4B527E4F2F}" type="sibTrans" cxnId="{27AA0290-88DE-4C50-A944-F98E3E906E55}">
      <dgm:prSet/>
      <dgm:spPr/>
      <dgm:t>
        <a:bodyPr/>
        <a:lstStyle/>
        <a:p>
          <a:endParaRPr lang="en-US"/>
        </a:p>
      </dgm:t>
    </dgm:pt>
    <dgm:pt modelId="{4800F0EA-434C-412F-A503-151660907F80}" type="pres">
      <dgm:prSet presAssocID="{2A3C25E3-0548-4DC3-81A1-1C8A0FDA7BC6}" presName="Name0" presStyleCnt="0">
        <dgm:presLayoutVars>
          <dgm:dir/>
          <dgm:resizeHandles val="exact"/>
        </dgm:presLayoutVars>
      </dgm:prSet>
      <dgm:spPr/>
    </dgm:pt>
    <dgm:pt modelId="{C4150253-37AA-48D6-935C-B513D23099F9}" type="pres">
      <dgm:prSet presAssocID="{2A3C25E3-0548-4DC3-81A1-1C8A0FDA7BC6}" presName="bkgdShp" presStyleLbl="alignAccFollowNode1" presStyleIdx="0" presStyleCnt="1" custScaleY="84261"/>
      <dgm:spPr/>
    </dgm:pt>
    <dgm:pt modelId="{0E32A592-CF82-43FC-B794-3AB9A6347CD0}" type="pres">
      <dgm:prSet presAssocID="{2A3C25E3-0548-4DC3-81A1-1C8A0FDA7BC6}" presName="linComp" presStyleCnt="0"/>
      <dgm:spPr/>
    </dgm:pt>
    <dgm:pt modelId="{E4682C68-389E-4D06-BC5C-466CB439A7F7}" type="pres">
      <dgm:prSet presAssocID="{0E4B18D5-F497-42A9-B48D-93453C11C0B4}" presName="compNode" presStyleCnt="0"/>
      <dgm:spPr/>
    </dgm:pt>
    <dgm:pt modelId="{CA800783-C661-4FB1-B98C-D05B58D9EE0C}" type="pres">
      <dgm:prSet presAssocID="{0E4B18D5-F497-42A9-B48D-93453C11C0B4}" presName="node" presStyleLbl="node1" presStyleIdx="0" presStyleCnt="5" custScaleY="114102">
        <dgm:presLayoutVars>
          <dgm:bulletEnabled val="1"/>
        </dgm:presLayoutVars>
      </dgm:prSet>
      <dgm:spPr/>
    </dgm:pt>
    <dgm:pt modelId="{C7115EC5-E77E-4CC7-A03D-A2E79299F6CD}" type="pres">
      <dgm:prSet presAssocID="{0E4B18D5-F497-42A9-B48D-93453C11C0B4}" presName="invisiNode" presStyleLbl="node1" presStyleIdx="0" presStyleCnt="5"/>
      <dgm:spPr/>
    </dgm:pt>
    <dgm:pt modelId="{F01ABC01-E367-4FAE-A7DE-BBEA9AD7C187}" type="pres">
      <dgm:prSet presAssocID="{0E4B18D5-F497-42A9-B48D-93453C11C0B4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785FBB03-ED9A-4D89-BA2A-C2EA87A819CB}" type="pres">
      <dgm:prSet presAssocID="{1A1B9D85-BCFC-4248-86C1-3C3819E8D4F2}" presName="sibTrans" presStyleLbl="sibTrans2D1" presStyleIdx="0" presStyleCnt="0"/>
      <dgm:spPr/>
    </dgm:pt>
    <dgm:pt modelId="{D0FC7326-8AB3-474A-830A-3D2A25A7E17A}" type="pres">
      <dgm:prSet presAssocID="{E497281B-27D3-4270-8CA3-EBBEB97EBC6F}" presName="compNode" presStyleCnt="0"/>
      <dgm:spPr/>
    </dgm:pt>
    <dgm:pt modelId="{B0D1B142-F9A4-4B8A-BDA9-C1FAB088FA26}" type="pres">
      <dgm:prSet presAssocID="{E497281B-27D3-4270-8CA3-EBBEB97EBC6F}" presName="node" presStyleLbl="node1" presStyleIdx="1" presStyleCnt="5" custScaleY="114102">
        <dgm:presLayoutVars>
          <dgm:bulletEnabled val="1"/>
        </dgm:presLayoutVars>
      </dgm:prSet>
      <dgm:spPr/>
    </dgm:pt>
    <dgm:pt modelId="{D7ECF74A-50FB-442C-8FC5-58FED14378F6}" type="pres">
      <dgm:prSet presAssocID="{E497281B-27D3-4270-8CA3-EBBEB97EBC6F}" presName="invisiNode" presStyleLbl="node1" presStyleIdx="1" presStyleCnt="5"/>
      <dgm:spPr/>
    </dgm:pt>
    <dgm:pt modelId="{A9BC4D75-4EC5-4F14-9DA5-E723EBF71CF9}" type="pres">
      <dgm:prSet presAssocID="{E497281B-27D3-4270-8CA3-EBBEB97EBC6F}" presName="imagNode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Head with gears with solid fill"/>
        </a:ext>
      </dgm:extLst>
    </dgm:pt>
    <dgm:pt modelId="{9859667F-9E81-478E-ADA3-968BBB906434}" type="pres">
      <dgm:prSet presAssocID="{1E402E4B-DC41-4415-AE1D-A86DD44B0343}" presName="sibTrans" presStyleLbl="sibTrans2D1" presStyleIdx="0" presStyleCnt="0"/>
      <dgm:spPr/>
    </dgm:pt>
    <dgm:pt modelId="{7ACED836-A7F3-491F-A613-BDCC375BB242}" type="pres">
      <dgm:prSet presAssocID="{960658B4-CC1F-4C60-955A-8DA643099B3E}" presName="compNode" presStyleCnt="0"/>
      <dgm:spPr/>
    </dgm:pt>
    <dgm:pt modelId="{2014BB64-090E-4AD2-89E3-3BED32137DB6}" type="pres">
      <dgm:prSet presAssocID="{960658B4-CC1F-4C60-955A-8DA643099B3E}" presName="node" presStyleLbl="node1" presStyleIdx="2" presStyleCnt="5" custScaleY="114102">
        <dgm:presLayoutVars>
          <dgm:bulletEnabled val="1"/>
        </dgm:presLayoutVars>
      </dgm:prSet>
      <dgm:spPr/>
    </dgm:pt>
    <dgm:pt modelId="{784E1C11-D059-4CBF-A4A0-3E9B3DA89F27}" type="pres">
      <dgm:prSet presAssocID="{960658B4-CC1F-4C60-955A-8DA643099B3E}" presName="invisiNode" presStyleLbl="node1" presStyleIdx="2" presStyleCnt="5"/>
      <dgm:spPr/>
    </dgm:pt>
    <dgm:pt modelId="{FB02BF58-6A16-4D24-84D0-0AF973F05470}" type="pres">
      <dgm:prSet presAssocID="{960658B4-CC1F-4C60-955A-8DA643099B3E}" presName="imagNode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lock with solid fill"/>
        </a:ext>
      </dgm:extLst>
    </dgm:pt>
    <dgm:pt modelId="{7424E20D-4BE9-452C-8E53-BE4507960CC4}" type="pres">
      <dgm:prSet presAssocID="{5BB68DC6-7810-4EC3-A2DA-1F57E42EF928}" presName="sibTrans" presStyleLbl="sibTrans2D1" presStyleIdx="0" presStyleCnt="0"/>
      <dgm:spPr/>
    </dgm:pt>
    <dgm:pt modelId="{43B9EA31-D7D4-44C4-B1E7-6EFD28E2F3F4}" type="pres">
      <dgm:prSet presAssocID="{0B71FCAA-86F4-48CC-BC52-95A39E15584F}" presName="compNode" presStyleCnt="0"/>
      <dgm:spPr/>
    </dgm:pt>
    <dgm:pt modelId="{80A78D82-E384-44D9-A204-5AD8E78EA4D3}" type="pres">
      <dgm:prSet presAssocID="{0B71FCAA-86F4-48CC-BC52-95A39E15584F}" presName="node" presStyleLbl="node1" presStyleIdx="3" presStyleCnt="5" custScaleX="109761" custScaleY="114102">
        <dgm:presLayoutVars>
          <dgm:bulletEnabled val="1"/>
        </dgm:presLayoutVars>
      </dgm:prSet>
      <dgm:spPr/>
    </dgm:pt>
    <dgm:pt modelId="{AA9F6CF0-A7CE-4495-A3FA-F63D8E16FFC0}" type="pres">
      <dgm:prSet presAssocID="{0B71FCAA-86F4-48CC-BC52-95A39E15584F}" presName="invisiNode" presStyleLbl="node1" presStyleIdx="3" presStyleCnt="5"/>
      <dgm:spPr/>
    </dgm:pt>
    <dgm:pt modelId="{6188E1D9-5C48-4160-8F19-908ED8B774D3}" type="pres">
      <dgm:prSet presAssocID="{0B71FCAA-86F4-48CC-BC52-95A39E15584F}" presName="imagNode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1BCA81EA-164D-4700-B6D5-D5EA3401A813}" type="pres">
      <dgm:prSet presAssocID="{6A653D43-BA83-4BF5-A530-A1EF202A7ADE}" presName="sibTrans" presStyleLbl="sibTrans2D1" presStyleIdx="0" presStyleCnt="0"/>
      <dgm:spPr/>
    </dgm:pt>
    <dgm:pt modelId="{6F9AA8FB-9689-46CC-A37E-EC583A859015}" type="pres">
      <dgm:prSet presAssocID="{0AD382C4-7942-43D9-B5D0-E97DE3EE729B}" presName="compNode" presStyleCnt="0"/>
      <dgm:spPr/>
    </dgm:pt>
    <dgm:pt modelId="{105C9FEA-7426-4393-A70E-5B31BA034458}" type="pres">
      <dgm:prSet presAssocID="{0AD382C4-7942-43D9-B5D0-E97DE3EE729B}" presName="node" presStyleLbl="node1" presStyleIdx="4" presStyleCnt="5" custScaleY="114102">
        <dgm:presLayoutVars>
          <dgm:bulletEnabled val="1"/>
        </dgm:presLayoutVars>
      </dgm:prSet>
      <dgm:spPr/>
    </dgm:pt>
    <dgm:pt modelId="{6AA2F6D5-3BE3-47DB-BD16-160873663FB7}" type="pres">
      <dgm:prSet presAssocID="{0AD382C4-7942-43D9-B5D0-E97DE3EE729B}" presName="invisiNode" presStyleLbl="node1" presStyleIdx="4" presStyleCnt="5"/>
      <dgm:spPr/>
    </dgm:pt>
    <dgm:pt modelId="{EDBF7C45-2B79-49DD-8C4B-DAA95CD7DBCD}" type="pres">
      <dgm:prSet presAssocID="{0AD382C4-7942-43D9-B5D0-E97DE3EE729B}" presName="imagNode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</dgm:ptLst>
  <dgm:cxnLst>
    <dgm:cxn modelId="{7D201306-8848-4EEE-8820-332B9F3861B6}" srcId="{2A3C25E3-0548-4DC3-81A1-1C8A0FDA7BC6}" destId="{E497281B-27D3-4270-8CA3-EBBEB97EBC6F}" srcOrd="1" destOrd="0" parTransId="{B920F52C-5A0F-4EE6-8EB3-0F852A5FC3A5}" sibTransId="{1E402E4B-DC41-4415-AE1D-A86DD44B0343}"/>
    <dgm:cxn modelId="{58D19008-9E69-45B6-A95F-6F18DE1C9631}" type="presOf" srcId="{0AD382C4-7942-43D9-B5D0-E97DE3EE729B}" destId="{105C9FEA-7426-4393-A70E-5B31BA034458}" srcOrd="0" destOrd="0" presId="urn:microsoft.com/office/officeart/2005/8/layout/pList2"/>
    <dgm:cxn modelId="{03C2B91E-4B25-467B-B26A-3BDB26BF1932}" srcId="{0AD382C4-7942-43D9-B5D0-E97DE3EE729B}" destId="{E04DF9B8-739E-48EE-A684-98D16F8A98ED}" srcOrd="1" destOrd="0" parTransId="{99A39127-FD04-4304-8A02-3CBA7BDA0C7B}" sibTransId="{8EDA5484-47BD-4622-8EED-925821D25B23}"/>
    <dgm:cxn modelId="{6117C62E-1B73-4195-A7B7-82ED1F5FCE9E}" type="presOf" srcId="{1E402E4B-DC41-4415-AE1D-A86DD44B0343}" destId="{9859667F-9E81-478E-ADA3-968BBB906434}" srcOrd="0" destOrd="0" presId="urn:microsoft.com/office/officeart/2005/8/layout/pList2"/>
    <dgm:cxn modelId="{23C9A92F-2A0C-4F63-9ED9-DEC799B551E7}" type="presOf" srcId="{5BB68DC6-7810-4EC3-A2DA-1F57E42EF928}" destId="{7424E20D-4BE9-452C-8E53-BE4507960CC4}" srcOrd="0" destOrd="0" presId="urn:microsoft.com/office/officeart/2005/8/layout/pList2"/>
    <dgm:cxn modelId="{ED78BE31-9432-40EF-BBCA-3A3F965B857B}" type="presOf" srcId="{2A3C25E3-0548-4DC3-81A1-1C8A0FDA7BC6}" destId="{4800F0EA-434C-412F-A503-151660907F80}" srcOrd="0" destOrd="0" presId="urn:microsoft.com/office/officeart/2005/8/layout/pList2"/>
    <dgm:cxn modelId="{0C651F36-CA86-4A91-B743-E7D0CD6CB428}" type="presOf" srcId="{6A653D43-BA83-4BF5-A530-A1EF202A7ADE}" destId="{1BCA81EA-164D-4700-B6D5-D5EA3401A813}" srcOrd="0" destOrd="0" presId="urn:microsoft.com/office/officeart/2005/8/layout/pList2"/>
    <dgm:cxn modelId="{EF642E3E-D595-4C12-92D3-488989A670F1}" type="presOf" srcId="{700CF341-656D-4E6C-8D3F-EB3C5C1F741F}" destId="{2014BB64-090E-4AD2-89E3-3BED32137DB6}" srcOrd="0" destOrd="2" presId="urn:microsoft.com/office/officeart/2005/8/layout/pList2"/>
    <dgm:cxn modelId="{0269A960-612C-4FB4-B0DA-EEB3B96D77CE}" srcId="{E497281B-27D3-4270-8CA3-EBBEB97EBC6F}" destId="{53BBD6B4-1C42-4221-A605-59490C29734D}" srcOrd="0" destOrd="0" parTransId="{C227955E-C367-46C1-87A8-3D69D79108E9}" sibTransId="{B0073643-472E-4B45-A8F4-2A593E0FA8E9}"/>
    <dgm:cxn modelId="{0BF05A61-D60E-46B3-A79C-9443B91B7F6D}" type="presOf" srcId="{907F89F4-E8BB-4D1F-A4F0-9EDC5E9550A6}" destId="{CA800783-C661-4FB1-B98C-D05B58D9EE0C}" srcOrd="0" destOrd="2" presId="urn:microsoft.com/office/officeart/2005/8/layout/pList2"/>
    <dgm:cxn modelId="{E928A661-223E-4780-BF4B-D9AFAFEDA8DD}" type="presOf" srcId="{1A1B9D85-BCFC-4248-86C1-3C3819E8D4F2}" destId="{785FBB03-ED9A-4D89-BA2A-C2EA87A819CB}" srcOrd="0" destOrd="0" presId="urn:microsoft.com/office/officeart/2005/8/layout/pList2"/>
    <dgm:cxn modelId="{36FB2B62-56CB-47BD-A8CC-832C2209FA62}" srcId="{E497281B-27D3-4270-8CA3-EBBEB97EBC6F}" destId="{09035139-5CCA-4DED-930D-0C24716CB662}" srcOrd="1" destOrd="0" parTransId="{799F567F-A5B0-46F3-B91C-6C4083542964}" sibTransId="{3473DF80-910F-4E1F-9B12-A2FAF0C6B087}"/>
    <dgm:cxn modelId="{DC56BB45-0B6E-4FE4-83A6-B92DC7F0C3E6}" srcId="{0E4B18D5-F497-42A9-B48D-93453C11C0B4}" destId="{AB89B5A4-1F00-4739-86DB-35683356088E}" srcOrd="0" destOrd="0" parTransId="{6FAC6C2A-A2FD-4ECB-BE30-411C6A857044}" sibTransId="{01CF47A7-64C3-4C7D-88A0-CDC7E4C41BFC}"/>
    <dgm:cxn modelId="{9AFDF44B-92BE-4BC3-ACEF-6EA2779F71B6}" type="presOf" srcId="{0E4B18D5-F497-42A9-B48D-93453C11C0B4}" destId="{CA800783-C661-4FB1-B98C-D05B58D9EE0C}" srcOrd="0" destOrd="0" presId="urn:microsoft.com/office/officeart/2005/8/layout/pList2"/>
    <dgm:cxn modelId="{58DE6B6F-2C27-420F-BFD9-64975398CD4E}" type="presOf" srcId="{36111D13-A8BF-430A-8712-2633D93A64E9}" destId="{80A78D82-E384-44D9-A204-5AD8E78EA4D3}" srcOrd="0" destOrd="1" presId="urn:microsoft.com/office/officeart/2005/8/layout/pList2"/>
    <dgm:cxn modelId="{47709A72-5CBC-4E88-93E8-339CB7A38F1F}" srcId="{0AD382C4-7942-43D9-B5D0-E97DE3EE729B}" destId="{12906E4F-ADC2-415A-90D0-F6F3C9EDE539}" srcOrd="0" destOrd="0" parTransId="{C2CBACFF-8EF9-4730-BAD2-F48869BFADF9}" sibTransId="{82B46692-B227-4D73-B587-C23B54E387F5}"/>
    <dgm:cxn modelId="{6C967C74-F2D1-431C-AF19-142B4E27E689}" srcId="{0E4B18D5-F497-42A9-B48D-93453C11C0B4}" destId="{907F89F4-E8BB-4D1F-A4F0-9EDC5E9550A6}" srcOrd="1" destOrd="0" parTransId="{5A3DF17A-DA3A-47C2-9C7E-D84F321653C0}" sibTransId="{5BE6B7F1-D052-402C-9D2F-0E7E7E0E8FB9}"/>
    <dgm:cxn modelId="{8F601D56-F2FC-4126-B21F-662015797509}" type="presOf" srcId="{01D34C45-3969-4F23-BD44-A5689E338F6C}" destId="{80A78D82-E384-44D9-A204-5AD8E78EA4D3}" srcOrd="0" destOrd="2" presId="urn:microsoft.com/office/officeart/2005/8/layout/pList2"/>
    <dgm:cxn modelId="{0EAB3376-FAA6-4BDC-AC8B-029A5C5A69B5}" srcId="{2A3C25E3-0548-4DC3-81A1-1C8A0FDA7BC6}" destId="{0E4B18D5-F497-42A9-B48D-93453C11C0B4}" srcOrd="0" destOrd="0" parTransId="{64081B5C-2F40-475D-9BC9-3AF902921DF8}" sibTransId="{1A1B9D85-BCFC-4248-86C1-3C3819E8D4F2}"/>
    <dgm:cxn modelId="{6C997578-7939-4FAE-B00A-797BCE6BCBD4}" srcId="{2A3C25E3-0548-4DC3-81A1-1C8A0FDA7BC6}" destId="{0AD382C4-7942-43D9-B5D0-E97DE3EE729B}" srcOrd="4" destOrd="0" parTransId="{2874726C-FBA9-4502-8678-D9487D08147B}" sibTransId="{E46F91E7-6E39-4B93-9846-5D55D55E5843}"/>
    <dgm:cxn modelId="{215EAE5A-C82C-4D36-B2D8-D71731BE910C}" type="presOf" srcId="{0559D421-07BB-4219-A35F-B73FD35FDFDB}" destId="{2014BB64-090E-4AD2-89E3-3BED32137DB6}" srcOrd="0" destOrd="1" presId="urn:microsoft.com/office/officeart/2005/8/layout/pList2"/>
    <dgm:cxn modelId="{E372C981-3A7A-4B5E-AE4F-6EC09F938AE5}" type="presOf" srcId="{960658B4-CC1F-4C60-955A-8DA643099B3E}" destId="{2014BB64-090E-4AD2-89E3-3BED32137DB6}" srcOrd="0" destOrd="0" presId="urn:microsoft.com/office/officeart/2005/8/layout/pList2"/>
    <dgm:cxn modelId="{27AA0290-88DE-4C50-A944-F98E3E906E55}" srcId="{0B71FCAA-86F4-48CC-BC52-95A39E15584F}" destId="{01D34C45-3969-4F23-BD44-A5689E338F6C}" srcOrd="1" destOrd="0" parTransId="{AE378986-ADA4-4D95-9689-0B8989F1DD13}" sibTransId="{57467E3F-FDA8-431E-B706-8D4B527E4F2F}"/>
    <dgm:cxn modelId="{C628139C-9483-44A4-BD13-96B70E609353}" type="presOf" srcId="{E04DF9B8-739E-48EE-A684-98D16F8A98ED}" destId="{105C9FEA-7426-4393-A70E-5B31BA034458}" srcOrd="0" destOrd="2" presId="urn:microsoft.com/office/officeart/2005/8/layout/pList2"/>
    <dgm:cxn modelId="{93D1B2A2-AF21-45E4-A08E-44DB7200AF15}" type="presOf" srcId="{AB89B5A4-1F00-4739-86DB-35683356088E}" destId="{CA800783-C661-4FB1-B98C-D05B58D9EE0C}" srcOrd="0" destOrd="1" presId="urn:microsoft.com/office/officeart/2005/8/layout/pList2"/>
    <dgm:cxn modelId="{79CFF5AE-E790-44AD-91A3-0F653FB78B50}" type="presOf" srcId="{12906E4F-ADC2-415A-90D0-F6F3C9EDE539}" destId="{105C9FEA-7426-4393-A70E-5B31BA034458}" srcOrd="0" destOrd="1" presId="urn:microsoft.com/office/officeart/2005/8/layout/pList2"/>
    <dgm:cxn modelId="{527AC0B5-0A61-4196-BF0F-6AE10C4A9866}" srcId="{2A3C25E3-0548-4DC3-81A1-1C8A0FDA7BC6}" destId="{0B71FCAA-86F4-48CC-BC52-95A39E15584F}" srcOrd="3" destOrd="0" parTransId="{193368CC-EC3D-46DE-A00D-666F4EBFD556}" sibTransId="{6A653D43-BA83-4BF5-A530-A1EF202A7ADE}"/>
    <dgm:cxn modelId="{FFD03BC1-DF07-40BB-A466-43A60868ACAF}" srcId="{2A3C25E3-0548-4DC3-81A1-1C8A0FDA7BC6}" destId="{960658B4-CC1F-4C60-955A-8DA643099B3E}" srcOrd="2" destOrd="0" parTransId="{63DF2C9C-BC3B-49D7-A48E-9C8586B1DCDE}" sibTransId="{5BB68DC6-7810-4EC3-A2DA-1F57E42EF928}"/>
    <dgm:cxn modelId="{C8C8C6D3-C6CB-4D39-8067-950747434818}" type="presOf" srcId="{0B71FCAA-86F4-48CC-BC52-95A39E15584F}" destId="{80A78D82-E384-44D9-A204-5AD8E78EA4D3}" srcOrd="0" destOrd="0" presId="urn:microsoft.com/office/officeart/2005/8/layout/pList2"/>
    <dgm:cxn modelId="{342CE4DE-2E2C-4B99-A8C1-3A0A108FB496}" type="presOf" srcId="{09035139-5CCA-4DED-930D-0C24716CB662}" destId="{B0D1B142-F9A4-4B8A-BDA9-C1FAB088FA26}" srcOrd="0" destOrd="2" presId="urn:microsoft.com/office/officeart/2005/8/layout/pList2"/>
    <dgm:cxn modelId="{A30079E1-8678-4AB5-9CCD-3EA44660644C}" srcId="{0B71FCAA-86F4-48CC-BC52-95A39E15584F}" destId="{36111D13-A8BF-430A-8712-2633D93A64E9}" srcOrd="0" destOrd="0" parTransId="{76AB2D10-45D9-4DA7-9336-708C50B2DBB0}" sibTransId="{D9F9A5E0-51A9-4285-98FE-796CFB156B1A}"/>
    <dgm:cxn modelId="{D94CD4EF-6F9A-4CC9-9713-7B7BD1D97D12}" type="presOf" srcId="{E497281B-27D3-4270-8CA3-EBBEB97EBC6F}" destId="{B0D1B142-F9A4-4B8A-BDA9-C1FAB088FA26}" srcOrd="0" destOrd="0" presId="urn:microsoft.com/office/officeart/2005/8/layout/pList2"/>
    <dgm:cxn modelId="{DA6D79F1-48B1-4B8C-AF90-E65260585815}" srcId="{960658B4-CC1F-4C60-955A-8DA643099B3E}" destId="{700CF341-656D-4E6C-8D3F-EB3C5C1F741F}" srcOrd="1" destOrd="0" parTransId="{351BFC86-B6D3-4173-ADC2-A803B43E2FC5}" sibTransId="{6D4139C7-EAE8-4388-ACE1-F3D3B5434380}"/>
    <dgm:cxn modelId="{7AD69CFC-5238-48F7-8822-6BB38CE63A21}" srcId="{960658B4-CC1F-4C60-955A-8DA643099B3E}" destId="{0559D421-07BB-4219-A35F-B73FD35FDFDB}" srcOrd="0" destOrd="0" parTransId="{51365F21-D4A1-42EE-BB6C-BFE7E2FBB33B}" sibTransId="{268D1ACE-4A56-4998-BCE1-32ADC2F720E5}"/>
    <dgm:cxn modelId="{BC22F3FF-2036-42ED-AB7A-1DA88DD11217}" type="presOf" srcId="{53BBD6B4-1C42-4221-A605-59490C29734D}" destId="{B0D1B142-F9A4-4B8A-BDA9-C1FAB088FA26}" srcOrd="0" destOrd="1" presId="urn:microsoft.com/office/officeart/2005/8/layout/pList2"/>
    <dgm:cxn modelId="{652226D5-C971-4706-97F9-7CE2DEB1A2B2}" type="presParOf" srcId="{4800F0EA-434C-412F-A503-151660907F80}" destId="{C4150253-37AA-48D6-935C-B513D23099F9}" srcOrd="0" destOrd="0" presId="urn:microsoft.com/office/officeart/2005/8/layout/pList2"/>
    <dgm:cxn modelId="{31A8101C-624A-4F6B-9508-1FA6BE73EE58}" type="presParOf" srcId="{4800F0EA-434C-412F-A503-151660907F80}" destId="{0E32A592-CF82-43FC-B794-3AB9A6347CD0}" srcOrd="1" destOrd="0" presId="urn:microsoft.com/office/officeart/2005/8/layout/pList2"/>
    <dgm:cxn modelId="{758A0A0E-C994-4B28-B836-FDA86887562C}" type="presParOf" srcId="{0E32A592-CF82-43FC-B794-3AB9A6347CD0}" destId="{E4682C68-389E-4D06-BC5C-466CB439A7F7}" srcOrd="0" destOrd="0" presId="urn:microsoft.com/office/officeart/2005/8/layout/pList2"/>
    <dgm:cxn modelId="{F84F8B1B-D5BC-49E3-A736-37A5A75B1025}" type="presParOf" srcId="{E4682C68-389E-4D06-BC5C-466CB439A7F7}" destId="{CA800783-C661-4FB1-B98C-D05B58D9EE0C}" srcOrd="0" destOrd="0" presId="urn:microsoft.com/office/officeart/2005/8/layout/pList2"/>
    <dgm:cxn modelId="{1D7D240F-5B80-4C5F-9D5B-67ADD3844F9A}" type="presParOf" srcId="{E4682C68-389E-4D06-BC5C-466CB439A7F7}" destId="{C7115EC5-E77E-4CC7-A03D-A2E79299F6CD}" srcOrd="1" destOrd="0" presId="urn:microsoft.com/office/officeart/2005/8/layout/pList2"/>
    <dgm:cxn modelId="{4A8951B3-73B2-4F4B-ABBA-173E87D8B86E}" type="presParOf" srcId="{E4682C68-389E-4D06-BC5C-466CB439A7F7}" destId="{F01ABC01-E367-4FAE-A7DE-BBEA9AD7C187}" srcOrd="2" destOrd="0" presId="urn:microsoft.com/office/officeart/2005/8/layout/pList2"/>
    <dgm:cxn modelId="{516FAC0F-FC72-4D54-B8BC-4C9DFEFCDB86}" type="presParOf" srcId="{0E32A592-CF82-43FC-B794-3AB9A6347CD0}" destId="{785FBB03-ED9A-4D89-BA2A-C2EA87A819CB}" srcOrd="1" destOrd="0" presId="urn:microsoft.com/office/officeart/2005/8/layout/pList2"/>
    <dgm:cxn modelId="{8952944B-BD7E-45FD-AAD9-3A40C1FD5B94}" type="presParOf" srcId="{0E32A592-CF82-43FC-B794-3AB9A6347CD0}" destId="{D0FC7326-8AB3-474A-830A-3D2A25A7E17A}" srcOrd="2" destOrd="0" presId="urn:microsoft.com/office/officeart/2005/8/layout/pList2"/>
    <dgm:cxn modelId="{E71319F3-364F-40F9-A57D-25637BCE694E}" type="presParOf" srcId="{D0FC7326-8AB3-474A-830A-3D2A25A7E17A}" destId="{B0D1B142-F9A4-4B8A-BDA9-C1FAB088FA26}" srcOrd="0" destOrd="0" presId="urn:microsoft.com/office/officeart/2005/8/layout/pList2"/>
    <dgm:cxn modelId="{2A7C9792-D968-46B5-946B-493380621BD5}" type="presParOf" srcId="{D0FC7326-8AB3-474A-830A-3D2A25A7E17A}" destId="{D7ECF74A-50FB-442C-8FC5-58FED14378F6}" srcOrd="1" destOrd="0" presId="urn:microsoft.com/office/officeart/2005/8/layout/pList2"/>
    <dgm:cxn modelId="{FAD08FD5-896F-4827-91ED-B8660C262F43}" type="presParOf" srcId="{D0FC7326-8AB3-474A-830A-3D2A25A7E17A}" destId="{A9BC4D75-4EC5-4F14-9DA5-E723EBF71CF9}" srcOrd="2" destOrd="0" presId="urn:microsoft.com/office/officeart/2005/8/layout/pList2"/>
    <dgm:cxn modelId="{FB13FCE5-2039-442A-9BA7-F94518470EF4}" type="presParOf" srcId="{0E32A592-CF82-43FC-B794-3AB9A6347CD0}" destId="{9859667F-9E81-478E-ADA3-968BBB906434}" srcOrd="3" destOrd="0" presId="urn:microsoft.com/office/officeart/2005/8/layout/pList2"/>
    <dgm:cxn modelId="{39B04697-9812-4DCE-81AB-E57CC4F84ED2}" type="presParOf" srcId="{0E32A592-CF82-43FC-B794-3AB9A6347CD0}" destId="{7ACED836-A7F3-491F-A613-BDCC375BB242}" srcOrd="4" destOrd="0" presId="urn:microsoft.com/office/officeart/2005/8/layout/pList2"/>
    <dgm:cxn modelId="{D101C2D4-17EE-441C-97B2-158F230AC9BA}" type="presParOf" srcId="{7ACED836-A7F3-491F-A613-BDCC375BB242}" destId="{2014BB64-090E-4AD2-89E3-3BED32137DB6}" srcOrd="0" destOrd="0" presId="urn:microsoft.com/office/officeart/2005/8/layout/pList2"/>
    <dgm:cxn modelId="{1D12740F-0804-4ED7-9442-449AA99A9F1C}" type="presParOf" srcId="{7ACED836-A7F3-491F-A613-BDCC375BB242}" destId="{784E1C11-D059-4CBF-A4A0-3E9B3DA89F27}" srcOrd="1" destOrd="0" presId="urn:microsoft.com/office/officeart/2005/8/layout/pList2"/>
    <dgm:cxn modelId="{47DE529E-8DEC-40CD-BBAC-637A2872AFD9}" type="presParOf" srcId="{7ACED836-A7F3-491F-A613-BDCC375BB242}" destId="{FB02BF58-6A16-4D24-84D0-0AF973F05470}" srcOrd="2" destOrd="0" presId="urn:microsoft.com/office/officeart/2005/8/layout/pList2"/>
    <dgm:cxn modelId="{E25D80A0-79D0-4A2C-9A55-50CB92BFDFC3}" type="presParOf" srcId="{0E32A592-CF82-43FC-B794-3AB9A6347CD0}" destId="{7424E20D-4BE9-452C-8E53-BE4507960CC4}" srcOrd="5" destOrd="0" presId="urn:microsoft.com/office/officeart/2005/8/layout/pList2"/>
    <dgm:cxn modelId="{C894D2FD-5B81-4AB9-8B6B-7932AC439425}" type="presParOf" srcId="{0E32A592-CF82-43FC-B794-3AB9A6347CD0}" destId="{43B9EA31-D7D4-44C4-B1E7-6EFD28E2F3F4}" srcOrd="6" destOrd="0" presId="urn:microsoft.com/office/officeart/2005/8/layout/pList2"/>
    <dgm:cxn modelId="{DC1BC28C-5052-41E2-91FA-940E05FFC27E}" type="presParOf" srcId="{43B9EA31-D7D4-44C4-B1E7-6EFD28E2F3F4}" destId="{80A78D82-E384-44D9-A204-5AD8E78EA4D3}" srcOrd="0" destOrd="0" presId="urn:microsoft.com/office/officeart/2005/8/layout/pList2"/>
    <dgm:cxn modelId="{A8B1B26F-5BCF-4DDC-8B8D-D4C2CD743418}" type="presParOf" srcId="{43B9EA31-D7D4-44C4-B1E7-6EFD28E2F3F4}" destId="{AA9F6CF0-A7CE-4495-A3FA-F63D8E16FFC0}" srcOrd="1" destOrd="0" presId="urn:microsoft.com/office/officeart/2005/8/layout/pList2"/>
    <dgm:cxn modelId="{B284849A-FB0F-4F3C-8D9C-42523C90D125}" type="presParOf" srcId="{43B9EA31-D7D4-44C4-B1E7-6EFD28E2F3F4}" destId="{6188E1D9-5C48-4160-8F19-908ED8B774D3}" srcOrd="2" destOrd="0" presId="urn:microsoft.com/office/officeart/2005/8/layout/pList2"/>
    <dgm:cxn modelId="{B3151900-546A-484F-9467-84E8920F0465}" type="presParOf" srcId="{0E32A592-CF82-43FC-B794-3AB9A6347CD0}" destId="{1BCA81EA-164D-4700-B6D5-D5EA3401A813}" srcOrd="7" destOrd="0" presId="urn:microsoft.com/office/officeart/2005/8/layout/pList2"/>
    <dgm:cxn modelId="{D5F71E0A-0B7E-435C-8427-8A9BA810873D}" type="presParOf" srcId="{0E32A592-CF82-43FC-B794-3AB9A6347CD0}" destId="{6F9AA8FB-9689-46CC-A37E-EC583A859015}" srcOrd="8" destOrd="0" presId="urn:microsoft.com/office/officeart/2005/8/layout/pList2"/>
    <dgm:cxn modelId="{A5F96563-CA79-4590-BF33-FF27F27D3EC1}" type="presParOf" srcId="{6F9AA8FB-9689-46CC-A37E-EC583A859015}" destId="{105C9FEA-7426-4393-A70E-5B31BA034458}" srcOrd="0" destOrd="0" presId="urn:microsoft.com/office/officeart/2005/8/layout/pList2"/>
    <dgm:cxn modelId="{3F8A3530-ABC4-479F-9E26-5013306C5416}" type="presParOf" srcId="{6F9AA8FB-9689-46CC-A37E-EC583A859015}" destId="{6AA2F6D5-3BE3-47DB-BD16-160873663FB7}" srcOrd="1" destOrd="0" presId="urn:microsoft.com/office/officeart/2005/8/layout/pList2"/>
    <dgm:cxn modelId="{BF7D674E-6E5E-4339-888D-7F8A8CFB977E}" type="presParOf" srcId="{6F9AA8FB-9689-46CC-A37E-EC583A859015}" destId="{EDBF7C45-2B79-49DD-8C4B-DAA95CD7DBC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726A33-CE18-458D-86DE-86CDA6BDE211}">
      <dgm:prSet phldrT="[Text]"/>
      <dgm:spPr/>
      <dgm:t>
        <a:bodyPr/>
        <a:lstStyle/>
        <a:p>
          <a:r>
            <a:rPr lang="en-US" b="1"/>
            <a:t>On-demand education</a:t>
          </a:r>
          <a:r>
            <a:rPr lang="en-US"/>
            <a:t> on fall risk screening, assessment, and intervention practices; improvement strategies; implementation considerations</a:t>
          </a:r>
        </a:p>
      </dgm:t>
    </dgm:pt>
    <dgm:pt modelId="{1AA24D8F-777A-4A83-BC0C-4CEFE8202C7C}" type="parTrans" cxnId="{E92199B7-3B21-4343-B26A-D97457B05F69}">
      <dgm:prSet/>
      <dgm:spPr/>
      <dgm:t>
        <a:bodyPr/>
        <a:lstStyle/>
        <a:p>
          <a:endParaRPr lang="en-US"/>
        </a:p>
      </dgm:t>
    </dgm:pt>
    <dgm:pt modelId="{ACDE0B2B-56AF-4469-8CF8-39A0EE2AFD9A}" type="sibTrans" cxnId="{E92199B7-3B21-4343-B26A-D97457B05F69}">
      <dgm:prSet/>
      <dgm:spPr/>
      <dgm:t>
        <a:bodyPr/>
        <a:lstStyle/>
        <a:p>
          <a:endParaRPr lang="en-US"/>
        </a:p>
      </dgm:t>
    </dgm:pt>
    <dgm:pt modelId="{5D35BD8B-4F6A-4562-9DC5-BB32106C34E6}">
      <dgm:prSet phldrT="[Text]"/>
      <dgm:spPr/>
      <dgm:t>
        <a:bodyPr/>
        <a:lstStyle/>
        <a:p>
          <a:r>
            <a:rPr lang="en-US" b="1"/>
            <a:t>Virtual discussions </a:t>
          </a:r>
          <a:r>
            <a:rPr lang="en-US"/>
            <a:t>to discuss education topics and support practice change</a:t>
          </a:r>
        </a:p>
      </dgm:t>
    </dgm:pt>
    <dgm:pt modelId="{2D47FDDE-C2FB-4AE1-80AF-E4192BD82876}" type="parTrans" cxnId="{C8F29957-26EA-4EEF-A5ED-FF09747EC6F9}">
      <dgm:prSet/>
      <dgm:spPr/>
      <dgm:t>
        <a:bodyPr/>
        <a:lstStyle/>
        <a:p>
          <a:endParaRPr lang="en-US"/>
        </a:p>
      </dgm:t>
    </dgm:pt>
    <dgm:pt modelId="{5469CA8A-8698-4020-93E8-5B02BAF942B9}" type="sibTrans" cxnId="{C8F29957-26EA-4EEF-A5ED-FF09747EC6F9}">
      <dgm:prSet/>
      <dgm:spPr/>
      <dgm:t>
        <a:bodyPr/>
        <a:lstStyle/>
        <a:p>
          <a:endParaRPr lang="en-US"/>
        </a:p>
      </dgm:t>
    </dgm:pt>
    <dgm:pt modelId="{E68C1853-908D-4F12-B6A3-479B8225F706}">
      <dgm:prSet/>
      <dgm:spPr/>
      <dgm:t>
        <a:bodyPr/>
        <a:lstStyle/>
        <a:p>
          <a:r>
            <a:rPr lang="en-US" b="1"/>
            <a:t>Pre-program assessment </a:t>
          </a:r>
          <a:r>
            <a:rPr lang="en-US"/>
            <a:t>to establish a baseline of the current state of fall risk management</a:t>
          </a:r>
        </a:p>
      </dgm:t>
    </dgm:pt>
    <dgm:pt modelId="{02892239-A43E-40F1-9B08-1E41AACDC91D}" type="parTrans" cxnId="{D1816E2A-0883-42D0-94BA-F53E89464068}">
      <dgm:prSet/>
      <dgm:spPr/>
      <dgm:t>
        <a:bodyPr/>
        <a:lstStyle/>
        <a:p>
          <a:endParaRPr lang="en-US"/>
        </a:p>
      </dgm:t>
    </dgm:pt>
    <dgm:pt modelId="{E94CE327-0E64-4C29-8087-6CCC22F80FA5}" type="sibTrans" cxnId="{D1816E2A-0883-42D0-94BA-F53E89464068}">
      <dgm:prSet/>
      <dgm:spPr/>
      <dgm:t>
        <a:bodyPr/>
        <a:lstStyle/>
        <a:p>
          <a:endParaRPr lang="en-US"/>
        </a:p>
      </dgm:t>
    </dgm:pt>
    <dgm:pt modelId="{57CEEB6D-7C6B-4D70-91A9-7C042300A97A}">
      <dgm:prSet/>
      <dgm:spPr/>
      <dgm:t>
        <a:bodyPr/>
        <a:lstStyle/>
        <a:p>
          <a:r>
            <a:rPr lang="en-US" b="1"/>
            <a:t>Post-program evaluation </a:t>
          </a:r>
          <a:r>
            <a:rPr lang="en-US" b="0"/>
            <a:t>to evaluate program design and delivery, what was learned, and changes planned or implemented</a:t>
          </a:r>
          <a:endParaRPr lang="en-US"/>
        </a:p>
      </dgm:t>
    </dgm:pt>
    <dgm:pt modelId="{E9C10C5F-F3E2-4E0E-A5A9-493030A53545}" type="parTrans" cxnId="{067CC262-90DE-4049-917D-D69569FBC594}">
      <dgm:prSet/>
      <dgm:spPr/>
      <dgm:t>
        <a:bodyPr/>
        <a:lstStyle/>
        <a:p>
          <a:endParaRPr lang="en-US"/>
        </a:p>
      </dgm:t>
    </dgm:pt>
    <dgm:pt modelId="{F5F98DA0-36C2-4AC4-82E8-6C938394A2F2}" type="sibTrans" cxnId="{067CC262-90DE-4049-917D-D69569FBC594}">
      <dgm:prSet/>
      <dgm:spPr/>
      <dgm:t>
        <a:bodyPr/>
        <a:lstStyle/>
        <a:p>
          <a:endParaRPr lang="en-US"/>
        </a:p>
      </dgm:t>
    </dgm:pt>
    <dgm:pt modelId="{05E6D93F-4518-4C15-9141-731285E91AEF}" type="pres">
      <dgm:prSet presAssocID="{26EC9B08-DA29-4F7E-BC7E-803A7DBB5027}" presName="diagram" presStyleCnt="0">
        <dgm:presLayoutVars>
          <dgm:dir/>
          <dgm:resizeHandles val="exact"/>
        </dgm:presLayoutVars>
      </dgm:prSet>
      <dgm:spPr/>
    </dgm:pt>
    <dgm:pt modelId="{FE276D2E-76E5-4187-890A-1926626C904F}" type="pres">
      <dgm:prSet presAssocID="{E68C1853-908D-4F12-B6A3-479B8225F706}" presName="node" presStyleLbl="node1" presStyleIdx="0" presStyleCnt="4">
        <dgm:presLayoutVars>
          <dgm:bulletEnabled val="1"/>
        </dgm:presLayoutVars>
      </dgm:prSet>
      <dgm:spPr/>
    </dgm:pt>
    <dgm:pt modelId="{9AB19714-B0D6-4727-8767-5F0E889B83AC}" type="pres">
      <dgm:prSet presAssocID="{E94CE327-0E64-4C29-8087-6CCC22F80FA5}" presName="sibTrans" presStyleCnt="0"/>
      <dgm:spPr/>
    </dgm:pt>
    <dgm:pt modelId="{502C23BA-0FEC-41E5-91AF-301D1FCE0521}" type="pres">
      <dgm:prSet presAssocID="{CE726A33-CE18-458D-86DE-86CDA6BDE211}" presName="node" presStyleLbl="node1" presStyleIdx="1" presStyleCnt="4">
        <dgm:presLayoutVars>
          <dgm:bulletEnabled val="1"/>
        </dgm:presLayoutVars>
      </dgm:prSet>
      <dgm:spPr/>
    </dgm:pt>
    <dgm:pt modelId="{76D22D56-B5D4-479D-B2D2-22B0D06640F0}" type="pres">
      <dgm:prSet presAssocID="{ACDE0B2B-56AF-4469-8CF8-39A0EE2AFD9A}" presName="sibTrans" presStyleCnt="0"/>
      <dgm:spPr/>
    </dgm:pt>
    <dgm:pt modelId="{29EA6FD1-6363-48EF-AC6C-244C8F6FD241}" type="pres">
      <dgm:prSet presAssocID="{5D35BD8B-4F6A-4562-9DC5-BB32106C34E6}" presName="node" presStyleLbl="node1" presStyleIdx="2" presStyleCnt="4">
        <dgm:presLayoutVars>
          <dgm:bulletEnabled val="1"/>
        </dgm:presLayoutVars>
      </dgm:prSet>
      <dgm:spPr/>
    </dgm:pt>
    <dgm:pt modelId="{E61DDD55-34FE-4705-A953-15876BD23231}" type="pres">
      <dgm:prSet presAssocID="{5469CA8A-8698-4020-93E8-5B02BAF942B9}" presName="sibTrans" presStyleCnt="0"/>
      <dgm:spPr/>
    </dgm:pt>
    <dgm:pt modelId="{A9238D67-9AEE-4B1D-B8B0-2E305E57E395}" type="pres">
      <dgm:prSet presAssocID="{57CEEB6D-7C6B-4D70-91A9-7C042300A97A}" presName="node" presStyleLbl="node1" presStyleIdx="3" presStyleCnt="4">
        <dgm:presLayoutVars>
          <dgm:bulletEnabled val="1"/>
        </dgm:presLayoutVars>
      </dgm:prSet>
      <dgm:spPr/>
    </dgm:pt>
  </dgm:ptLst>
  <dgm:cxnLst>
    <dgm:cxn modelId="{D1816E2A-0883-42D0-94BA-F53E89464068}" srcId="{26EC9B08-DA29-4F7E-BC7E-803A7DBB5027}" destId="{E68C1853-908D-4F12-B6A3-479B8225F706}" srcOrd="0" destOrd="0" parTransId="{02892239-A43E-40F1-9B08-1E41AACDC91D}" sibTransId="{E94CE327-0E64-4C29-8087-6CCC22F80FA5}"/>
    <dgm:cxn modelId="{C95B885C-F612-4954-ACDC-3C1F744550B6}" type="presOf" srcId="{5D35BD8B-4F6A-4562-9DC5-BB32106C34E6}" destId="{29EA6FD1-6363-48EF-AC6C-244C8F6FD241}" srcOrd="0" destOrd="0" presId="urn:microsoft.com/office/officeart/2005/8/layout/default"/>
    <dgm:cxn modelId="{297A7461-7AC0-4607-9834-78DDAC9C9C72}" type="presOf" srcId="{CE726A33-CE18-458D-86DE-86CDA6BDE211}" destId="{502C23BA-0FEC-41E5-91AF-301D1FCE0521}" srcOrd="0" destOrd="0" presId="urn:microsoft.com/office/officeart/2005/8/layout/default"/>
    <dgm:cxn modelId="{067CC262-90DE-4049-917D-D69569FBC594}" srcId="{26EC9B08-DA29-4F7E-BC7E-803A7DBB5027}" destId="{57CEEB6D-7C6B-4D70-91A9-7C042300A97A}" srcOrd="3" destOrd="0" parTransId="{E9C10C5F-F3E2-4E0E-A5A9-493030A53545}" sibTransId="{F5F98DA0-36C2-4AC4-82E8-6C938394A2F2}"/>
    <dgm:cxn modelId="{B499056C-4BDD-4BA1-B2F8-D9FCB6642B91}" type="presOf" srcId="{E68C1853-908D-4F12-B6A3-479B8225F706}" destId="{FE276D2E-76E5-4187-890A-1926626C904F}" srcOrd="0" destOrd="0" presId="urn:microsoft.com/office/officeart/2005/8/layout/default"/>
    <dgm:cxn modelId="{C8F29957-26EA-4EEF-A5ED-FF09747EC6F9}" srcId="{26EC9B08-DA29-4F7E-BC7E-803A7DBB5027}" destId="{5D35BD8B-4F6A-4562-9DC5-BB32106C34E6}" srcOrd="2" destOrd="0" parTransId="{2D47FDDE-C2FB-4AE1-80AF-E4192BD82876}" sibTransId="{5469CA8A-8698-4020-93E8-5B02BAF942B9}"/>
    <dgm:cxn modelId="{B63318B0-8989-4ADE-9E09-37E9DC6F20F4}" type="presOf" srcId="{57CEEB6D-7C6B-4D70-91A9-7C042300A97A}" destId="{A9238D67-9AEE-4B1D-B8B0-2E305E57E395}" srcOrd="0" destOrd="0" presId="urn:microsoft.com/office/officeart/2005/8/layout/default"/>
    <dgm:cxn modelId="{E92199B7-3B21-4343-B26A-D97457B05F69}" srcId="{26EC9B08-DA29-4F7E-BC7E-803A7DBB5027}" destId="{CE726A33-CE18-458D-86DE-86CDA6BDE211}" srcOrd="1" destOrd="0" parTransId="{1AA24D8F-777A-4A83-BC0C-4CEFE8202C7C}" sibTransId="{ACDE0B2B-56AF-4469-8CF8-39A0EE2AFD9A}"/>
    <dgm:cxn modelId="{FBD1C6F6-7DFC-4D51-AD95-74087CAEAF3E}" type="presOf" srcId="{26EC9B08-DA29-4F7E-BC7E-803A7DBB5027}" destId="{05E6D93F-4518-4C15-9141-731285E91AEF}" srcOrd="0" destOrd="0" presId="urn:microsoft.com/office/officeart/2005/8/layout/default"/>
    <dgm:cxn modelId="{4CE6B44E-EACD-4507-8928-37B96E94CC03}" type="presParOf" srcId="{05E6D93F-4518-4C15-9141-731285E91AEF}" destId="{FE276D2E-76E5-4187-890A-1926626C904F}" srcOrd="0" destOrd="0" presId="urn:microsoft.com/office/officeart/2005/8/layout/default"/>
    <dgm:cxn modelId="{C9463B70-FFC6-464B-943B-D4134871A0E9}" type="presParOf" srcId="{05E6D93F-4518-4C15-9141-731285E91AEF}" destId="{9AB19714-B0D6-4727-8767-5F0E889B83AC}" srcOrd="1" destOrd="0" presId="urn:microsoft.com/office/officeart/2005/8/layout/default"/>
    <dgm:cxn modelId="{601FA36A-EFCD-4AB5-99C9-C8AEC5737AD1}" type="presParOf" srcId="{05E6D93F-4518-4C15-9141-731285E91AEF}" destId="{502C23BA-0FEC-41E5-91AF-301D1FCE0521}" srcOrd="2" destOrd="0" presId="urn:microsoft.com/office/officeart/2005/8/layout/default"/>
    <dgm:cxn modelId="{97EB7B12-CC33-473C-A961-6DE9AA6E38EF}" type="presParOf" srcId="{05E6D93F-4518-4C15-9141-731285E91AEF}" destId="{76D22D56-B5D4-479D-B2D2-22B0D06640F0}" srcOrd="3" destOrd="0" presId="urn:microsoft.com/office/officeart/2005/8/layout/default"/>
    <dgm:cxn modelId="{7A772E32-B8D6-4041-B70D-12E4A4F6352B}" type="presParOf" srcId="{05E6D93F-4518-4C15-9141-731285E91AEF}" destId="{29EA6FD1-6363-48EF-AC6C-244C8F6FD241}" srcOrd="4" destOrd="0" presId="urn:microsoft.com/office/officeart/2005/8/layout/default"/>
    <dgm:cxn modelId="{923C2C3B-28B2-4DFB-AC66-C2093A9A4238}" type="presParOf" srcId="{05E6D93F-4518-4C15-9141-731285E91AEF}" destId="{E61DDD55-34FE-4705-A953-15876BD23231}" srcOrd="5" destOrd="0" presId="urn:microsoft.com/office/officeart/2005/8/layout/default"/>
    <dgm:cxn modelId="{78C0155E-6BFF-4961-B2C6-47A60D5B7545}" type="presParOf" srcId="{05E6D93F-4518-4C15-9141-731285E91AEF}" destId="{A9238D67-9AEE-4B1D-B8B0-2E305E57E39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53280F-B076-4455-A0D4-269B141A6CB9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93396AF-7FA3-4A2F-9B2F-592C03FEE1C5}">
      <dgm:prSet phldrT="[Text]"/>
      <dgm:spPr/>
      <dgm:t>
        <a:bodyPr/>
        <a:lstStyle/>
        <a:p>
          <a:r>
            <a:rPr lang="en-US" b="1"/>
            <a:t>What do you do?</a:t>
          </a:r>
        </a:p>
        <a:p>
          <a:r>
            <a:rPr lang="en-US"/>
            <a:t>Fall risk screening, assessment, and intervention practices used in your clinic</a:t>
          </a:r>
        </a:p>
      </dgm:t>
    </dgm:pt>
    <dgm:pt modelId="{04AF767D-A58B-4425-889F-F656E76BE4B0}" type="parTrans" cxnId="{E5E6B0B6-0E94-4519-8375-20734965EAA9}">
      <dgm:prSet/>
      <dgm:spPr/>
      <dgm:t>
        <a:bodyPr/>
        <a:lstStyle/>
        <a:p>
          <a:endParaRPr lang="en-US"/>
        </a:p>
      </dgm:t>
    </dgm:pt>
    <dgm:pt modelId="{1F96C166-A6DD-4E92-A5CC-1439B9C5DA27}" type="sibTrans" cxnId="{E5E6B0B6-0E94-4519-8375-20734965EAA9}">
      <dgm:prSet/>
      <dgm:spPr/>
      <dgm:t>
        <a:bodyPr/>
        <a:lstStyle/>
        <a:p>
          <a:endParaRPr lang="en-US"/>
        </a:p>
      </dgm:t>
    </dgm:pt>
    <dgm:pt modelId="{7788EF53-D3FC-45DA-BCEC-F40EA02E15F4}">
      <dgm:prSet phldrT="[Text]"/>
      <dgm:spPr/>
      <dgm:t>
        <a:bodyPr/>
        <a:lstStyle/>
        <a:p>
          <a:r>
            <a:rPr lang="en-US" b="1"/>
            <a:t>What helps or hinders?</a:t>
          </a:r>
        </a:p>
        <a:p>
          <a:r>
            <a:rPr lang="en-US"/>
            <a:t>Facilitators and barriers to fall risk screening, assessment, and intervention practices in your clinic</a:t>
          </a:r>
        </a:p>
      </dgm:t>
    </dgm:pt>
    <dgm:pt modelId="{2A74F47D-1792-408F-AA42-1257EC304CA2}" type="parTrans" cxnId="{B6B365BE-52E2-459B-B427-BE20E63E347E}">
      <dgm:prSet/>
      <dgm:spPr/>
      <dgm:t>
        <a:bodyPr/>
        <a:lstStyle/>
        <a:p>
          <a:endParaRPr lang="en-US"/>
        </a:p>
      </dgm:t>
    </dgm:pt>
    <dgm:pt modelId="{B0F8D5E9-B338-4257-87EC-FAEB91AC3745}" type="sibTrans" cxnId="{B6B365BE-52E2-459B-B427-BE20E63E347E}">
      <dgm:prSet/>
      <dgm:spPr/>
      <dgm:t>
        <a:bodyPr/>
        <a:lstStyle/>
        <a:p>
          <a:endParaRPr lang="en-US"/>
        </a:p>
      </dgm:t>
    </dgm:pt>
    <dgm:pt modelId="{93DDC6A6-8F85-45FC-B304-B89B3F9A4249}">
      <dgm:prSet phldrT="[Text]"/>
      <dgm:spPr/>
      <dgm:t>
        <a:bodyPr/>
        <a:lstStyle/>
        <a:p>
          <a:r>
            <a:rPr lang="en-US" b="1"/>
            <a:t>What do/can you track?</a:t>
          </a:r>
        </a:p>
        <a:p>
          <a:r>
            <a:rPr lang="en-US"/>
            <a:t>Feasibility of measures/metrics for monitoring practices in fall risk management programs</a:t>
          </a:r>
        </a:p>
      </dgm:t>
    </dgm:pt>
    <dgm:pt modelId="{4C5963E3-2CF8-4E00-BF33-1EC652ADB5AE}" type="parTrans" cxnId="{67A00E8C-6568-4202-9336-9C27B93A8D3C}">
      <dgm:prSet/>
      <dgm:spPr/>
      <dgm:t>
        <a:bodyPr/>
        <a:lstStyle/>
        <a:p>
          <a:endParaRPr lang="en-US"/>
        </a:p>
      </dgm:t>
    </dgm:pt>
    <dgm:pt modelId="{9D22B7CB-4B7C-49AF-A562-F6E61D599A4B}" type="sibTrans" cxnId="{67A00E8C-6568-4202-9336-9C27B93A8D3C}">
      <dgm:prSet/>
      <dgm:spPr/>
      <dgm:t>
        <a:bodyPr/>
        <a:lstStyle/>
        <a:p>
          <a:endParaRPr lang="en-US"/>
        </a:p>
      </dgm:t>
    </dgm:pt>
    <dgm:pt modelId="{60559C3A-63E5-44A1-9F88-92EDD159B6B4}" type="pres">
      <dgm:prSet presAssocID="{2A53280F-B076-4455-A0D4-269B141A6CB9}" presName="Name0" presStyleCnt="0">
        <dgm:presLayoutVars>
          <dgm:dir/>
          <dgm:resizeHandles val="exact"/>
        </dgm:presLayoutVars>
      </dgm:prSet>
      <dgm:spPr/>
    </dgm:pt>
    <dgm:pt modelId="{674CA006-FE2A-44D4-8279-22EB445EC414}" type="pres">
      <dgm:prSet presAssocID="{493396AF-7FA3-4A2F-9B2F-592C03FEE1C5}" presName="composite" presStyleCnt="0"/>
      <dgm:spPr/>
    </dgm:pt>
    <dgm:pt modelId="{69AEC37C-037D-4E0D-AB63-8CBD1DB58430}" type="pres">
      <dgm:prSet presAssocID="{493396AF-7FA3-4A2F-9B2F-592C03FEE1C5}" presName="rect1" presStyleLbl="trAlignAcc1" presStyleIdx="0" presStyleCnt="3">
        <dgm:presLayoutVars>
          <dgm:bulletEnabled val="1"/>
        </dgm:presLayoutVars>
      </dgm:prSet>
      <dgm:spPr/>
    </dgm:pt>
    <dgm:pt modelId="{C0273CB5-7C40-47BA-9E49-52F01C64ED8D}" type="pres">
      <dgm:prSet presAssocID="{493396AF-7FA3-4A2F-9B2F-592C03FEE1C5}" presName="rect2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1646" t="8903" r="-11646" b="8903"/>
          </a:stretch>
        </a:blipFill>
      </dgm:spPr>
      <dgm:extLst>
        <a:ext uri="{E40237B7-FDA0-4F09-8148-C483321AD2D9}">
          <dgm14:cNvPr xmlns:dgm14="http://schemas.microsoft.com/office/drawing/2010/diagram" id="0" name="" descr="Checklist outline"/>
        </a:ext>
      </dgm:extLst>
    </dgm:pt>
    <dgm:pt modelId="{235C8CA0-FED9-40CC-8EE6-21DF22406E33}" type="pres">
      <dgm:prSet presAssocID="{1F96C166-A6DD-4E92-A5CC-1439B9C5DA27}" presName="sibTrans" presStyleCnt="0"/>
      <dgm:spPr/>
    </dgm:pt>
    <dgm:pt modelId="{AAB6C211-5F37-48FE-A317-3E44F22A8A0D}" type="pres">
      <dgm:prSet presAssocID="{7788EF53-D3FC-45DA-BCEC-F40EA02E15F4}" presName="composite" presStyleCnt="0"/>
      <dgm:spPr/>
    </dgm:pt>
    <dgm:pt modelId="{0AC53AE5-C3A7-482D-AD06-EE83D88E22B2}" type="pres">
      <dgm:prSet presAssocID="{7788EF53-D3FC-45DA-BCEC-F40EA02E15F4}" presName="rect1" presStyleLbl="trAlignAcc1" presStyleIdx="1" presStyleCnt="3">
        <dgm:presLayoutVars>
          <dgm:bulletEnabled val="1"/>
        </dgm:presLayoutVars>
      </dgm:prSet>
      <dgm:spPr/>
    </dgm:pt>
    <dgm:pt modelId="{6813CC2E-15B2-4AA6-B0AC-B4D624C08ECB}" type="pres">
      <dgm:prSet presAssocID="{7788EF53-D3FC-45DA-BCEC-F40EA02E15F4}" presName="rect2" presStyleLbl="fgImgPlac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482" t="13012" r="-5482" b="13012"/>
          </a:stretch>
        </a:blipFill>
      </dgm:spPr>
      <dgm:extLst>
        <a:ext uri="{E40237B7-FDA0-4F09-8148-C483321AD2D9}">
          <dgm14:cNvPr xmlns:dgm14="http://schemas.microsoft.com/office/drawing/2010/diagram" id="0" name="" descr="Warning outline"/>
        </a:ext>
      </dgm:extLst>
    </dgm:pt>
    <dgm:pt modelId="{ABA9E32D-97E1-4816-A25D-1B308941880B}" type="pres">
      <dgm:prSet presAssocID="{B0F8D5E9-B338-4257-87EC-FAEB91AC3745}" presName="sibTrans" presStyleCnt="0"/>
      <dgm:spPr/>
    </dgm:pt>
    <dgm:pt modelId="{82DAE3AA-5E1B-4115-A003-8690EAD16D68}" type="pres">
      <dgm:prSet presAssocID="{93DDC6A6-8F85-45FC-B304-B89B3F9A4249}" presName="composite" presStyleCnt="0"/>
      <dgm:spPr/>
    </dgm:pt>
    <dgm:pt modelId="{FCC993C0-8549-42D2-AAF4-4253D9CCC25A}" type="pres">
      <dgm:prSet presAssocID="{93DDC6A6-8F85-45FC-B304-B89B3F9A4249}" presName="rect1" presStyleLbl="trAlignAcc1" presStyleIdx="2" presStyleCnt="3">
        <dgm:presLayoutVars>
          <dgm:bulletEnabled val="1"/>
        </dgm:presLayoutVars>
      </dgm:prSet>
      <dgm:spPr/>
    </dgm:pt>
    <dgm:pt modelId="{91FB6471-755F-4895-A639-1DFDD62B8868}" type="pres">
      <dgm:prSet presAssocID="{93DDC6A6-8F85-45FC-B304-B89B3F9A4249}" presName="rect2" presStyleLbl="fgImgPlace1" presStyleIdx="2" presStyleCnt="3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1646" t="8903" r="-11646" b="8903"/>
          </a:stretch>
        </a:blipFill>
      </dgm:spPr>
      <dgm:extLst>
        <a:ext uri="{E40237B7-FDA0-4F09-8148-C483321AD2D9}">
          <dgm14:cNvPr xmlns:dgm14="http://schemas.microsoft.com/office/drawing/2010/diagram" id="0" name="" descr="Bar chart outline"/>
        </a:ext>
      </dgm:extLst>
    </dgm:pt>
  </dgm:ptLst>
  <dgm:cxnLst>
    <dgm:cxn modelId="{5AC4710D-39D7-4146-BFAB-E817265CFC53}" type="presOf" srcId="{7788EF53-D3FC-45DA-BCEC-F40EA02E15F4}" destId="{0AC53AE5-C3A7-482D-AD06-EE83D88E22B2}" srcOrd="0" destOrd="0" presId="urn:microsoft.com/office/officeart/2008/layout/PictureStrips"/>
    <dgm:cxn modelId="{E7C6D522-B954-45C7-999E-D82763C3473A}" type="presOf" srcId="{2A53280F-B076-4455-A0D4-269B141A6CB9}" destId="{60559C3A-63E5-44A1-9F88-92EDD159B6B4}" srcOrd="0" destOrd="0" presId="urn:microsoft.com/office/officeart/2008/layout/PictureStrips"/>
    <dgm:cxn modelId="{37F95C2B-928E-4C5D-A87A-9640ACC99F52}" type="presOf" srcId="{93DDC6A6-8F85-45FC-B304-B89B3F9A4249}" destId="{FCC993C0-8549-42D2-AAF4-4253D9CCC25A}" srcOrd="0" destOrd="0" presId="urn:microsoft.com/office/officeart/2008/layout/PictureStrips"/>
    <dgm:cxn modelId="{67A00E8C-6568-4202-9336-9C27B93A8D3C}" srcId="{2A53280F-B076-4455-A0D4-269B141A6CB9}" destId="{93DDC6A6-8F85-45FC-B304-B89B3F9A4249}" srcOrd="2" destOrd="0" parTransId="{4C5963E3-2CF8-4E00-BF33-1EC652ADB5AE}" sibTransId="{9D22B7CB-4B7C-49AF-A562-F6E61D599A4B}"/>
    <dgm:cxn modelId="{DD797496-E4CB-4FE2-B572-709CBC672A0C}" type="presOf" srcId="{493396AF-7FA3-4A2F-9B2F-592C03FEE1C5}" destId="{69AEC37C-037D-4E0D-AB63-8CBD1DB58430}" srcOrd="0" destOrd="0" presId="urn:microsoft.com/office/officeart/2008/layout/PictureStrips"/>
    <dgm:cxn modelId="{E5E6B0B6-0E94-4519-8375-20734965EAA9}" srcId="{2A53280F-B076-4455-A0D4-269B141A6CB9}" destId="{493396AF-7FA3-4A2F-9B2F-592C03FEE1C5}" srcOrd="0" destOrd="0" parTransId="{04AF767D-A58B-4425-889F-F656E76BE4B0}" sibTransId="{1F96C166-A6DD-4E92-A5CC-1439B9C5DA27}"/>
    <dgm:cxn modelId="{B6B365BE-52E2-459B-B427-BE20E63E347E}" srcId="{2A53280F-B076-4455-A0D4-269B141A6CB9}" destId="{7788EF53-D3FC-45DA-BCEC-F40EA02E15F4}" srcOrd="1" destOrd="0" parTransId="{2A74F47D-1792-408F-AA42-1257EC304CA2}" sibTransId="{B0F8D5E9-B338-4257-87EC-FAEB91AC3745}"/>
    <dgm:cxn modelId="{505F067A-30C3-4789-94B1-A5A8F224B591}" type="presParOf" srcId="{60559C3A-63E5-44A1-9F88-92EDD159B6B4}" destId="{674CA006-FE2A-44D4-8279-22EB445EC414}" srcOrd="0" destOrd="0" presId="urn:microsoft.com/office/officeart/2008/layout/PictureStrips"/>
    <dgm:cxn modelId="{BB73A25A-0900-4E09-8C96-645302F576EC}" type="presParOf" srcId="{674CA006-FE2A-44D4-8279-22EB445EC414}" destId="{69AEC37C-037D-4E0D-AB63-8CBD1DB58430}" srcOrd="0" destOrd="0" presId="urn:microsoft.com/office/officeart/2008/layout/PictureStrips"/>
    <dgm:cxn modelId="{17C77868-09E6-442A-9CC5-C2520CDFC10D}" type="presParOf" srcId="{674CA006-FE2A-44D4-8279-22EB445EC414}" destId="{C0273CB5-7C40-47BA-9E49-52F01C64ED8D}" srcOrd="1" destOrd="0" presId="urn:microsoft.com/office/officeart/2008/layout/PictureStrips"/>
    <dgm:cxn modelId="{08F2A39C-E202-4212-BD56-18FA167416D4}" type="presParOf" srcId="{60559C3A-63E5-44A1-9F88-92EDD159B6B4}" destId="{235C8CA0-FED9-40CC-8EE6-21DF22406E33}" srcOrd="1" destOrd="0" presId="urn:microsoft.com/office/officeart/2008/layout/PictureStrips"/>
    <dgm:cxn modelId="{719E37CE-C788-4ABE-82EC-CA7C61C7DE9B}" type="presParOf" srcId="{60559C3A-63E5-44A1-9F88-92EDD159B6B4}" destId="{AAB6C211-5F37-48FE-A317-3E44F22A8A0D}" srcOrd="2" destOrd="0" presId="urn:microsoft.com/office/officeart/2008/layout/PictureStrips"/>
    <dgm:cxn modelId="{CA33A31B-3B44-4B0F-B6F9-B1A400DDA9BC}" type="presParOf" srcId="{AAB6C211-5F37-48FE-A317-3E44F22A8A0D}" destId="{0AC53AE5-C3A7-482D-AD06-EE83D88E22B2}" srcOrd="0" destOrd="0" presId="urn:microsoft.com/office/officeart/2008/layout/PictureStrips"/>
    <dgm:cxn modelId="{ACB5BD2E-1723-49F9-83F1-EFD2B93A0C83}" type="presParOf" srcId="{AAB6C211-5F37-48FE-A317-3E44F22A8A0D}" destId="{6813CC2E-15B2-4AA6-B0AC-B4D624C08ECB}" srcOrd="1" destOrd="0" presId="urn:microsoft.com/office/officeart/2008/layout/PictureStrips"/>
    <dgm:cxn modelId="{4FC1F05F-EAA1-4EE2-9119-6F05627C176A}" type="presParOf" srcId="{60559C3A-63E5-44A1-9F88-92EDD159B6B4}" destId="{ABA9E32D-97E1-4816-A25D-1B308941880B}" srcOrd="3" destOrd="0" presId="urn:microsoft.com/office/officeart/2008/layout/PictureStrips"/>
    <dgm:cxn modelId="{E81E978E-7636-49CE-8CCD-30FE6B4F21F7}" type="presParOf" srcId="{60559C3A-63E5-44A1-9F88-92EDD159B6B4}" destId="{82DAE3AA-5E1B-4115-A003-8690EAD16D68}" srcOrd="4" destOrd="0" presId="urn:microsoft.com/office/officeart/2008/layout/PictureStrips"/>
    <dgm:cxn modelId="{12CD2DF0-2441-4147-975D-EB622793B5E7}" type="presParOf" srcId="{82DAE3AA-5E1B-4115-A003-8690EAD16D68}" destId="{FCC993C0-8549-42D2-AAF4-4253D9CCC25A}" srcOrd="0" destOrd="0" presId="urn:microsoft.com/office/officeart/2008/layout/PictureStrips"/>
    <dgm:cxn modelId="{81A20BB6-309D-41A9-8AD4-9AED0F9131B7}" type="presParOf" srcId="{82DAE3AA-5E1B-4115-A003-8690EAD16D68}" destId="{91FB6471-755F-4895-A639-1DFDD62B886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EC9B08-DA29-4F7E-BC7E-803A7DBB5027}" type="doc">
      <dgm:prSet loTypeId="urn:microsoft.com/office/officeart/2005/8/layout/p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726A33-CE18-458D-86DE-86CDA6BDE211}">
      <dgm:prSet phldrT="[Text]" custT="1"/>
      <dgm:spPr/>
      <dgm:t>
        <a:bodyPr/>
        <a:lstStyle/>
        <a:p>
          <a:r>
            <a:rPr lang="en-US" sz="1100" b="1"/>
            <a:t>On-demand education</a:t>
          </a:r>
          <a:r>
            <a:rPr lang="en-US" sz="1100"/>
            <a:t> regarding fall risk management activities including fall risk screening, assessment, and intervention practices; improvement strategies; implementation considerations</a:t>
          </a:r>
        </a:p>
      </dgm:t>
    </dgm:pt>
    <dgm:pt modelId="{1AA24D8F-777A-4A83-BC0C-4CEFE8202C7C}" type="parTrans" cxnId="{E92199B7-3B21-4343-B26A-D97457B05F69}">
      <dgm:prSet/>
      <dgm:spPr/>
      <dgm:t>
        <a:bodyPr/>
        <a:lstStyle/>
        <a:p>
          <a:endParaRPr lang="en-US" sz="3200"/>
        </a:p>
      </dgm:t>
    </dgm:pt>
    <dgm:pt modelId="{ACDE0B2B-56AF-4469-8CF8-39A0EE2AFD9A}" type="sibTrans" cxnId="{E92199B7-3B21-4343-B26A-D97457B05F69}">
      <dgm:prSet/>
      <dgm:spPr/>
      <dgm:t>
        <a:bodyPr/>
        <a:lstStyle/>
        <a:p>
          <a:endParaRPr lang="en-US" sz="3200"/>
        </a:p>
      </dgm:t>
    </dgm:pt>
    <dgm:pt modelId="{5D35BD8B-4F6A-4562-9DC5-BB32106C34E6}">
      <dgm:prSet phldrT="[Text]" custT="1"/>
      <dgm:spPr/>
      <dgm:t>
        <a:bodyPr/>
        <a:lstStyle/>
        <a:p>
          <a:r>
            <a:rPr lang="en-US" sz="1100" b="1"/>
            <a:t>Virtual collaborative discussions and 1:1 consultations </a:t>
          </a:r>
          <a:r>
            <a:rPr lang="en-US" sz="1100"/>
            <a:t>to discuss education topics and support practice change</a:t>
          </a:r>
        </a:p>
      </dgm:t>
    </dgm:pt>
    <dgm:pt modelId="{2D47FDDE-C2FB-4AE1-80AF-E4192BD82876}" type="parTrans" cxnId="{C8F29957-26EA-4EEF-A5ED-FF09747EC6F9}">
      <dgm:prSet/>
      <dgm:spPr/>
      <dgm:t>
        <a:bodyPr/>
        <a:lstStyle/>
        <a:p>
          <a:endParaRPr lang="en-US" sz="3200"/>
        </a:p>
      </dgm:t>
    </dgm:pt>
    <dgm:pt modelId="{5469CA8A-8698-4020-93E8-5B02BAF942B9}" type="sibTrans" cxnId="{C8F29957-26EA-4EEF-A5ED-FF09747EC6F9}">
      <dgm:prSet/>
      <dgm:spPr/>
      <dgm:t>
        <a:bodyPr/>
        <a:lstStyle/>
        <a:p>
          <a:endParaRPr lang="en-US" sz="3200"/>
        </a:p>
      </dgm:t>
    </dgm:pt>
    <dgm:pt modelId="{E68C1853-908D-4F12-B6A3-479B8225F706}">
      <dgm:prSet custT="1"/>
      <dgm:spPr/>
      <dgm:t>
        <a:bodyPr/>
        <a:lstStyle/>
        <a:p>
          <a:r>
            <a:rPr lang="en-US" sz="1100" b="1"/>
            <a:t>Pre-program assessment </a:t>
          </a:r>
          <a:r>
            <a:rPr lang="en-US" sz="1100"/>
            <a:t>to establish a baseline of the current state of fall risk management</a:t>
          </a:r>
        </a:p>
      </dgm:t>
    </dgm:pt>
    <dgm:pt modelId="{02892239-A43E-40F1-9B08-1E41AACDC91D}" type="parTrans" cxnId="{D1816E2A-0883-42D0-94BA-F53E89464068}">
      <dgm:prSet/>
      <dgm:spPr/>
      <dgm:t>
        <a:bodyPr/>
        <a:lstStyle/>
        <a:p>
          <a:endParaRPr lang="en-US" sz="3200"/>
        </a:p>
      </dgm:t>
    </dgm:pt>
    <dgm:pt modelId="{E94CE327-0E64-4C29-8087-6CCC22F80FA5}" type="sibTrans" cxnId="{D1816E2A-0883-42D0-94BA-F53E89464068}">
      <dgm:prSet/>
      <dgm:spPr/>
      <dgm:t>
        <a:bodyPr/>
        <a:lstStyle/>
        <a:p>
          <a:endParaRPr lang="en-US" sz="3200"/>
        </a:p>
      </dgm:t>
    </dgm:pt>
    <dgm:pt modelId="{57CEEB6D-7C6B-4D70-91A9-7C042300A97A}">
      <dgm:prSet custT="1"/>
      <dgm:spPr/>
      <dgm:t>
        <a:bodyPr/>
        <a:lstStyle/>
        <a:p>
          <a:r>
            <a:rPr lang="en-US" sz="1100" b="1"/>
            <a:t>Post-program evaluation </a:t>
          </a:r>
          <a:r>
            <a:rPr lang="en-US" sz="1100" b="0"/>
            <a:t>to evaluate outputs and short-term outcomes </a:t>
          </a:r>
          <a:endParaRPr lang="en-US" sz="1100"/>
        </a:p>
      </dgm:t>
    </dgm:pt>
    <dgm:pt modelId="{E9C10C5F-F3E2-4E0E-A5A9-493030A53545}" type="parTrans" cxnId="{067CC262-90DE-4049-917D-D69569FBC594}">
      <dgm:prSet/>
      <dgm:spPr/>
      <dgm:t>
        <a:bodyPr/>
        <a:lstStyle/>
        <a:p>
          <a:endParaRPr lang="en-US" sz="3200"/>
        </a:p>
      </dgm:t>
    </dgm:pt>
    <dgm:pt modelId="{F5F98DA0-36C2-4AC4-82E8-6C938394A2F2}" type="sibTrans" cxnId="{067CC262-90DE-4049-917D-D69569FBC594}">
      <dgm:prSet/>
      <dgm:spPr/>
      <dgm:t>
        <a:bodyPr/>
        <a:lstStyle/>
        <a:p>
          <a:endParaRPr lang="en-US" sz="3200"/>
        </a:p>
      </dgm:t>
    </dgm:pt>
    <dgm:pt modelId="{6E0CC326-865D-4A84-9203-C94630B25834}">
      <dgm:prSet custT="1"/>
      <dgm:spPr/>
      <dgm:t>
        <a:bodyPr/>
        <a:lstStyle/>
        <a:p>
          <a:r>
            <a:rPr lang="en-US" sz="1100" b="1"/>
            <a:t>Design of improvement cycles </a:t>
          </a:r>
          <a:r>
            <a:rPr lang="en-US" sz="1100"/>
            <a:t>to establish goals, identify measures and run tests of change and support implementation of strategies into practice</a:t>
          </a:r>
        </a:p>
      </dgm:t>
    </dgm:pt>
    <dgm:pt modelId="{3248958A-ADF1-4CE3-8363-1A1208A0D48E}" type="parTrans" cxnId="{2B77FBC5-D002-4667-84A5-5DEC750A2EE3}">
      <dgm:prSet/>
      <dgm:spPr/>
      <dgm:t>
        <a:bodyPr/>
        <a:lstStyle/>
        <a:p>
          <a:endParaRPr lang="en-US" sz="3200"/>
        </a:p>
      </dgm:t>
    </dgm:pt>
    <dgm:pt modelId="{0B7B009B-F669-471C-9BA4-F930AE76413B}" type="sibTrans" cxnId="{2B77FBC5-D002-4667-84A5-5DEC750A2EE3}">
      <dgm:prSet/>
      <dgm:spPr/>
      <dgm:t>
        <a:bodyPr/>
        <a:lstStyle/>
        <a:p>
          <a:endParaRPr lang="en-US" sz="3200"/>
        </a:p>
      </dgm:t>
    </dgm:pt>
    <dgm:pt modelId="{D9DE896F-15FB-4B8E-8AE6-169C41FE1C36}" type="pres">
      <dgm:prSet presAssocID="{26EC9B08-DA29-4F7E-BC7E-803A7DBB5027}" presName="Name0" presStyleCnt="0">
        <dgm:presLayoutVars>
          <dgm:dir/>
          <dgm:resizeHandles val="exact"/>
        </dgm:presLayoutVars>
      </dgm:prSet>
      <dgm:spPr/>
    </dgm:pt>
    <dgm:pt modelId="{F3D228AD-0AF5-4588-AD32-7E5D48DF1F22}" type="pres">
      <dgm:prSet presAssocID="{26EC9B08-DA29-4F7E-BC7E-803A7DBB5027}" presName="bkgdShp" presStyleLbl="alignAccFollowNode1" presStyleIdx="0" presStyleCnt="1"/>
      <dgm:spPr/>
    </dgm:pt>
    <dgm:pt modelId="{4AB2F97C-583E-4C03-A6FD-FB3955BD28F3}" type="pres">
      <dgm:prSet presAssocID="{26EC9B08-DA29-4F7E-BC7E-803A7DBB5027}" presName="linComp" presStyleCnt="0"/>
      <dgm:spPr/>
    </dgm:pt>
    <dgm:pt modelId="{3CCA52BA-8AEF-43C0-B676-4A1E9810EB63}" type="pres">
      <dgm:prSet presAssocID="{E68C1853-908D-4F12-B6A3-479B8225F706}" presName="compNode" presStyleCnt="0"/>
      <dgm:spPr/>
    </dgm:pt>
    <dgm:pt modelId="{EC17A20A-8D4C-466F-8142-049751852A88}" type="pres">
      <dgm:prSet presAssocID="{E68C1853-908D-4F12-B6A3-479B8225F706}" presName="node" presStyleLbl="node1" presStyleIdx="0" presStyleCnt="5">
        <dgm:presLayoutVars>
          <dgm:bulletEnabled val="1"/>
        </dgm:presLayoutVars>
      </dgm:prSet>
      <dgm:spPr/>
    </dgm:pt>
    <dgm:pt modelId="{DF7434AD-1BC3-4CE7-A9EE-0C5B209B4703}" type="pres">
      <dgm:prSet presAssocID="{E68C1853-908D-4F12-B6A3-479B8225F706}" presName="invisiNode" presStyleLbl="node1" presStyleIdx="0" presStyleCnt="5"/>
      <dgm:spPr/>
    </dgm:pt>
    <dgm:pt modelId="{0624BD5F-515D-49E6-974C-11620FB7E9B5}" type="pres">
      <dgm:prSet presAssocID="{E68C1853-908D-4F12-B6A3-479B8225F706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B8F0D061-EAA4-458A-99D6-02F52F38F11E}" type="pres">
      <dgm:prSet presAssocID="{E94CE327-0E64-4C29-8087-6CCC22F80FA5}" presName="sibTrans" presStyleLbl="sibTrans2D1" presStyleIdx="0" presStyleCnt="0"/>
      <dgm:spPr/>
    </dgm:pt>
    <dgm:pt modelId="{A8C85180-BA16-4888-B7D5-1DB5334DE547}" type="pres">
      <dgm:prSet presAssocID="{CE726A33-CE18-458D-86DE-86CDA6BDE211}" presName="compNode" presStyleCnt="0"/>
      <dgm:spPr/>
    </dgm:pt>
    <dgm:pt modelId="{5AAE89D9-95E4-4475-B56D-0C7E8B48EE0D}" type="pres">
      <dgm:prSet presAssocID="{CE726A33-CE18-458D-86DE-86CDA6BDE211}" presName="node" presStyleLbl="node1" presStyleIdx="1" presStyleCnt="5">
        <dgm:presLayoutVars>
          <dgm:bulletEnabled val="1"/>
        </dgm:presLayoutVars>
      </dgm:prSet>
      <dgm:spPr/>
    </dgm:pt>
    <dgm:pt modelId="{E3487654-41E3-4FE4-BC1D-B425D5A3A41F}" type="pres">
      <dgm:prSet presAssocID="{CE726A33-CE18-458D-86DE-86CDA6BDE211}" presName="invisiNode" presStyleLbl="node1" presStyleIdx="1" presStyleCnt="5"/>
      <dgm:spPr/>
    </dgm:pt>
    <dgm:pt modelId="{5FEAE06A-9ACB-4FA6-9262-5F1CB0D270F3}" type="pres">
      <dgm:prSet presAssocID="{CE726A33-CE18-458D-86DE-86CDA6BDE211}" presName="imagNode" presStyleLbl="fgImgPlace1" presStyleIdx="1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Remote learning science with solid fill"/>
        </a:ext>
      </dgm:extLst>
    </dgm:pt>
    <dgm:pt modelId="{4C443CA2-E45E-4FD9-AA40-2E406B6D1D3D}" type="pres">
      <dgm:prSet presAssocID="{ACDE0B2B-56AF-4469-8CF8-39A0EE2AFD9A}" presName="sibTrans" presStyleLbl="sibTrans2D1" presStyleIdx="0" presStyleCnt="0"/>
      <dgm:spPr/>
    </dgm:pt>
    <dgm:pt modelId="{3C67CE75-23C7-4C0A-B55C-EE1D22AB5240}" type="pres">
      <dgm:prSet presAssocID="{6E0CC326-865D-4A84-9203-C94630B25834}" presName="compNode" presStyleCnt="0"/>
      <dgm:spPr/>
    </dgm:pt>
    <dgm:pt modelId="{F770FABE-530E-47C5-9932-469864B57BAC}" type="pres">
      <dgm:prSet presAssocID="{6E0CC326-865D-4A84-9203-C94630B25834}" presName="node" presStyleLbl="node1" presStyleIdx="2" presStyleCnt="5">
        <dgm:presLayoutVars>
          <dgm:bulletEnabled val="1"/>
        </dgm:presLayoutVars>
      </dgm:prSet>
      <dgm:spPr/>
    </dgm:pt>
    <dgm:pt modelId="{EA1BE755-3AD3-405D-8FF0-39C75BB3B6C3}" type="pres">
      <dgm:prSet presAssocID="{6E0CC326-865D-4A84-9203-C94630B25834}" presName="invisiNode" presStyleLbl="node1" presStyleIdx="2" presStyleCnt="5"/>
      <dgm:spPr/>
    </dgm:pt>
    <dgm:pt modelId="{DBDCC10F-85BB-4C29-A32C-969C29B08B5F}" type="pres">
      <dgm:prSet presAssocID="{6E0CC326-865D-4A84-9203-C94630B25834}" presName="imagNode" presStyleLbl="fgImgPlace1" presStyleIdx="2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155" t="-9213" r="2155" b="-9213"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0F43D3D1-0186-40F9-9F42-237DE3D37445}" type="pres">
      <dgm:prSet presAssocID="{0B7B009B-F669-471C-9BA4-F930AE76413B}" presName="sibTrans" presStyleLbl="sibTrans2D1" presStyleIdx="0" presStyleCnt="0"/>
      <dgm:spPr/>
    </dgm:pt>
    <dgm:pt modelId="{82B53020-BAD0-437C-BD0A-1F57F260F138}" type="pres">
      <dgm:prSet presAssocID="{5D35BD8B-4F6A-4562-9DC5-BB32106C34E6}" presName="compNode" presStyleCnt="0"/>
      <dgm:spPr/>
    </dgm:pt>
    <dgm:pt modelId="{7006AE9C-BA06-4C5A-A491-FB9BCE010176}" type="pres">
      <dgm:prSet presAssocID="{5D35BD8B-4F6A-4562-9DC5-BB32106C34E6}" presName="node" presStyleLbl="node1" presStyleIdx="3" presStyleCnt="5">
        <dgm:presLayoutVars>
          <dgm:bulletEnabled val="1"/>
        </dgm:presLayoutVars>
      </dgm:prSet>
      <dgm:spPr/>
    </dgm:pt>
    <dgm:pt modelId="{797F6852-8D84-499D-A215-63FD7A50DC61}" type="pres">
      <dgm:prSet presAssocID="{5D35BD8B-4F6A-4562-9DC5-BB32106C34E6}" presName="invisiNode" presStyleLbl="node1" presStyleIdx="3" presStyleCnt="5"/>
      <dgm:spPr/>
    </dgm:pt>
    <dgm:pt modelId="{5C8B4EBF-C923-4243-8F66-E03EB1B25B60}" type="pres">
      <dgm:prSet presAssocID="{5D35BD8B-4F6A-4562-9DC5-BB32106C34E6}" presName="imagNode" presStyleLbl="fgImgPlace1" presStyleIdx="3" presStyleCnt="5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Online meeting with solid fill"/>
        </a:ext>
      </dgm:extLst>
    </dgm:pt>
    <dgm:pt modelId="{5BB6291E-5B26-4826-B26E-C01D94E18EC9}" type="pres">
      <dgm:prSet presAssocID="{5469CA8A-8698-4020-93E8-5B02BAF942B9}" presName="sibTrans" presStyleLbl="sibTrans2D1" presStyleIdx="0" presStyleCnt="0"/>
      <dgm:spPr/>
    </dgm:pt>
    <dgm:pt modelId="{8761BCC0-1D7C-479A-87B2-6A3CFCDE65A1}" type="pres">
      <dgm:prSet presAssocID="{57CEEB6D-7C6B-4D70-91A9-7C042300A97A}" presName="compNode" presStyleCnt="0"/>
      <dgm:spPr/>
    </dgm:pt>
    <dgm:pt modelId="{43878EB9-AEFB-4E4F-A158-3DE2205144E5}" type="pres">
      <dgm:prSet presAssocID="{57CEEB6D-7C6B-4D70-91A9-7C042300A97A}" presName="node" presStyleLbl="node1" presStyleIdx="4" presStyleCnt="5">
        <dgm:presLayoutVars>
          <dgm:bulletEnabled val="1"/>
        </dgm:presLayoutVars>
      </dgm:prSet>
      <dgm:spPr/>
    </dgm:pt>
    <dgm:pt modelId="{09DE7E2D-10EC-4A5F-8769-369E942F2B90}" type="pres">
      <dgm:prSet presAssocID="{57CEEB6D-7C6B-4D70-91A9-7C042300A97A}" presName="invisiNode" presStyleLbl="node1" presStyleIdx="4" presStyleCnt="5"/>
      <dgm:spPr/>
    </dgm:pt>
    <dgm:pt modelId="{377B4D88-F798-4C17-BD9B-9660D7C37F85}" type="pres">
      <dgm:prSet presAssocID="{57CEEB6D-7C6B-4D70-91A9-7C042300A97A}" presName="imagNode" presStyleLbl="fgImgPlace1" presStyleIdx="4" presStyleCnt="5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1723" t="-5511" r="11723" b="-5511"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</dgm:ptLst>
  <dgm:cxnLst>
    <dgm:cxn modelId="{3D298202-52AE-4A46-8810-6EF0610F8D80}" type="presOf" srcId="{CE726A33-CE18-458D-86DE-86CDA6BDE211}" destId="{5AAE89D9-95E4-4475-B56D-0C7E8B48EE0D}" srcOrd="0" destOrd="0" presId="urn:microsoft.com/office/officeart/2005/8/layout/pList2"/>
    <dgm:cxn modelId="{27429D11-D4A8-43D3-8F37-BF591F9FE646}" type="presOf" srcId="{26EC9B08-DA29-4F7E-BC7E-803A7DBB5027}" destId="{D9DE896F-15FB-4B8E-8AE6-169C41FE1C36}" srcOrd="0" destOrd="0" presId="urn:microsoft.com/office/officeart/2005/8/layout/pList2"/>
    <dgm:cxn modelId="{278ED321-54DA-4E17-A5F5-D51FD7717A42}" type="presOf" srcId="{E94CE327-0E64-4C29-8087-6CCC22F80FA5}" destId="{B8F0D061-EAA4-458A-99D6-02F52F38F11E}" srcOrd="0" destOrd="0" presId="urn:microsoft.com/office/officeart/2005/8/layout/pList2"/>
    <dgm:cxn modelId="{B43E3023-48E8-4E35-916A-95C972DF1796}" type="presOf" srcId="{57CEEB6D-7C6B-4D70-91A9-7C042300A97A}" destId="{43878EB9-AEFB-4E4F-A158-3DE2205144E5}" srcOrd="0" destOrd="0" presId="urn:microsoft.com/office/officeart/2005/8/layout/pList2"/>
    <dgm:cxn modelId="{D1816E2A-0883-42D0-94BA-F53E89464068}" srcId="{26EC9B08-DA29-4F7E-BC7E-803A7DBB5027}" destId="{E68C1853-908D-4F12-B6A3-479B8225F706}" srcOrd="0" destOrd="0" parTransId="{02892239-A43E-40F1-9B08-1E41AACDC91D}" sibTransId="{E94CE327-0E64-4C29-8087-6CCC22F80FA5}"/>
    <dgm:cxn modelId="{067CC262-90DE-4049-917D-D69569FBC594}" srcId="{26EC9B08-DA29-4F7E-BC7E-803A7DBB5027}" destId="{57CEEB6D-7C6B-4D70-91A9-7C042300A97A}" srcOrd="4" destOrd="0" parTransId="{E9C10C5F-F3E2-4E0E-A5A9-493030A53545}" sibTransId="{F5F98DA0-36C2-4AC4-82E8-6C938394A2F2}"/>
    <dgm:cxn modelId="{10302B63-FDBF-414F-A850-5A0898534E0D}" type="presOf" srcId="{0B7B009B-F669-471C-9BA4-F930AE76413B}" destId="{0F43D3D1-0186-40F9-9F42-237DE3D37445}" srcOrd="0" destOrd="0" presId="urn:microsoft.com/office/officeart/2005/8/layout/pList2"/>
    <dgm:cxn modelId="{5DB45D6E-992C-450E-8DAB-B78F13743BF7}" type="presOf" srcId="{ACDE0B2B-56AF-4469-8CF8-39A0EE2AFD9A}" destId="{4C443CA2-E45E-4FD9-AA40-2E406B6D1D3D}" srcOrd="0" destOrd="0" presId="urn:microsoft.com/office/officeart/2005/8/layout/pList2"/>
    <dgm:cxn modelId="{C8F29957-26EA-4EEF-A5ED-FF09747EC6F9}" srcId="{26EC9B08-DA29-4F7E-BC7E-803A7DBB5027}" destId="{5D35BD8B-4F6A-4562-9DC5-BB32106C34E6}" srcOrd="3" destOrd="0" parTransId="{2D47FDDE-C2FB-4AE1-80AF-E4192BD82876}" sibTransId="{5469CA8A-8698-4020-93E8-5B02BAF942B9}"/>
    <dgm:cxn modelId="{C3AA4F82-D3B3-4235-A161-D80642472BB9}" type="presOf" srcId="{5D35BD8B-4F6A-4562-9DC5-BB32106C34E6}" destId="{7006AE9C-BA06-4C5A-A491-FB9BCE010176}" srcOrd="0" destOrd="0" presId="urn:microsoft.com/office/officeart/2005/8/layout/pList2"/>
    <dgm:cxn modelId="{E92199B7-3B21-4343-B26A-D97457B05F69}" srcId="{26EC9B08-DA29-4F7E-BC7E-803A7DBB5027}" destId="{CE726A33-CE18-458D-86DE-86CDA6BDE211}" srcOrd="1" destOrd="0" parTransId="{1AA24D8F-777A-4A83-BC0C-4CEFE8202C7C}" sibTransId="{ACDE0B2B-56AF-4469-8CF8-39A0EE2AFD9A}"/>
    <dgm:cxn modelId="{2B77FBC5-D002-4667-84A5-5DEC750A2EE3}" srcId="{26EC9B08-DA29-4F7E-BC7E-803A7DBB5027}" destId="{6E0CC326-865D-4A84-9203-C94630B25834}" srcOrd="2" destOrd="0" parTransId="{3248958A-ADF1-4CE3-8363-1A1208A0D48E}" sibTransId="{0B7B009B-F669-471C-9BA4-F930AE76413B}"/>
    <dgm:cxn modelId="{D915E5D7-8240-4FA3-A98D-5FB1A5918329}" type="presOf" srcId="{6E0CC326-865D-4A84-9203-C94630B25834}" destId="{F770FABE-530E-47C5-9932-469864B57BAC}" srcOrd="0" destOrd="0" presId="urn:microsoft.com/office/officeart/2005/8/layout/pList2"/>
    <dgm:cxn modelId="{53FD4BD8-F5EF-4F6A-84F2-B814AB82A99F}" type="presOf" srcId="{E68C1853-908D-4F12-B6A3-479B8225F706}" destId="{EC17A20A-8D4C-466F-8142-049751852A88}" srcOrd="0" destOrd="0" presId="urn:microsoft.com/office/officeart/2005/8/layout/pList2"/>
    <dgm:cxn modelId="{C3F5FADC-8F92-44EE-B501-BDF13FC14035}" type="presOf" srcId="{5469CA8A-8698-4020-93E8-5B02BAF942B9}" destId="{5BB6291E-5B26-4826-B26E-C01D94E18EC9}" srcOrd="0" destOrd="0" presId="urn:microsoft.com/office/officeart/2005/8/layout/pList2"/>
    <dgm:cxn modelId="{D3A9DDC6-22C7-447B-89D9-0828CEA1F769}" type="presParOf" srcId="{D9DE896F-15FB-4B8E-8AE6-169C41FE1C36}" destId="{F3D228AD-0AF5-4588-AD32-7E5D48DF1F22}" srcOrd="0" destOrd="0" presId="urn:microsoft.com/office/officeart/2005/8/layout/pList2"/>
    <dgm:cxn modelId="{C0101BEF-5680-4D7F-9415-9DE96EC8B8C3}" type="presParOf" srcId="{D9DE896F-15FB-4B8E-8AE6-169C41FE1C36}" destId="{4AB2F97C-583E-4C03-A6FD-FB3955BD28F3}" srcOrd="1" destOrd="0" presId="urn:microsoft.com/office/officeart/2005/8/layout/pList2"/>
    <dgm:cxn modelId="{5C45B9CF-82B2-4F96-933D-951DC2D758FE}" type="presParOf" srcId="{4AB2F97C-583E-4C03-A6FD-FB3955BD28F3}" destId="{3CCA52BA-8AEF-43C0-B676-4A1E9810EB63}" srcOrd="0" destOrd="0" presId="urn:microsoft.com/office/officeart/2005/8/layout/pList2"/>
    <dgm:cxn modelId="{508A7D1D-482E-4B49-B35A-F6EDD7B643EF}" type="presParOf" srcId="{3CCA52BA-8AEF-43C0-B676-4A1E9810EB63}" destId="{EC17A20A-8D4C-466F-8142-049751852A88}" srcOrd="0" destOrd="0" presId="urn:microsoft.com/office/officeart/2005/8/layout/pList2"/>
    <dgm:cxn modelId="{7931ED71-E8DF-48F7-81B6-8C91F7CF8563}" type="presParOf" srcId="{3CCA52BA-8AEF-43C0-B676-4A1E9810EB63}" destId="{DF7434AD-1BC3-4CE7-A9EE-0C5B209B4703}" srcOrd="1" destOrd="0" presId="urn:microsoft.com/office/officeart/2005/8/layout/pList2"/>
    <dgm:cxn modelId="{65B5225E-5639-40DD-B266-CCFAEC5B9C27}" type="presParOf" srcId="{3CCA52BA-8AEF-43C0-B676-4A1E9810EB63}" destId="{0624BD5F-515D-49E6-974C-11620FB7E9B5}" srcOrd="2" destOrd="0" presId="urn:microsoft.com/office/officeart/2005/8/layout/pList2"/>
    <dgm:cxn modelId="{FBECD4A3-C63F-42F3-A153-3E16972336CE}" type="presParOf" srcId="{4AB2F97C-583E-4C03-A6FD-FB3955BD28F3}" destId="{B8F0D061-EAA4-458A-99D6-02F52F38F11E}" srcOrd="1" destOrd="0" presId="urn:microsoft.com/office/officeart/2005/8/layout/pList2"/>
    <dgm:cxn modelId="{F83C4D9B-EA47-4FBD-A076-A19CFCB60BDE}" type="presParOf" srcId="{4AB2F97C-583E-4C03-A6FD-FB3955BD28F3}" destId="{A8C85180-BA16-4888-B7D5-1DB5334DE547}" srcOrd="2" destOrd="0" presId="urn:microsoft.com/office/officeart/2005/8/layout/pList2"/>
    <dgm:cxn modelId="{244EDA5C-FE0D-4403-B4BE-FE20A39EF19A}" type="presParOf" srcId="{A8C85180-BA16-4888-B7D5-1DB5334DE547}" destId="{5AAE89D9-95E4-4475-B56D-0C7E8B48EE0D}" srcOrd="0" destOrd="0" presId="urn:microsoft.com/office/officeart/2005/8/layout/pList2"/>
    <dgm:cxn modelId="{3326355F-409A-4DE4-BCF5-AAECD94CFE29}" type="presParOf" srcId="{A8C85180-BA16-4888-B7D5-1DB5334DE547}" destId="{E3487654-41E3-4FE4-BC1D-B425D5A3A41F}" srcOrd="1" destOrd="0" presId="urn:microsoft.com/office/officeart/2005/8/layout/pList2"/>
    <dgm:cxn modelId="{85E91884-94AF-4D57-8892-216F4A3BC191}" type="presParOf" srcId="{A8C85180-BA16-4888-B7D5-1DB5334DE547}" destId="{5FEAE06A-9ACB-4FA6-9262-5F1CB0D270F3}" srcOrd="2" destOrd="0" presId="urn:microsoft.com/office/officeart/2005/8/layout/pList2"/>
    <dgm:cxn modelId="{9C007192-D283-40DD-92F0-FE44A8A15CB9}" type="presParOf" srcId="{4AB2F97C-583E-4C03-A6FD-FB3955BD28F3}" destId="{4C443CA2-E45E-4FD9-AA40-2E406B6D1D3D}" srcOrd="3" destOrd="0" presId="urn:microsoft.com/office/officeart/2005/8/layout/pList2"/>
    <dgm:cxn modelId="{6A15F0DB-EB85-4D46-90A6-A6C91CD9DD36}" type="presParOf" srcId="{4AB2F97C-583E-4C03-A6FD-FB3955BD28F3}" destId="{3C67CE75-23C7-4C0A-B55C-EE1D22AB5240}" srcOrd="4" destOrd="0" presId="urn:microsoft.com/office/officeart/2005/8/layout/pList2"/>
    <dgm:cxn modelId="{745ABBF3-FC50-4A76-8748-FA1DE73453FD}" type="presParOf" srcId="{3C67CE75-23C7-4C0A-B55C-EE1D22AB5240}" destId="{F770FABE-530E-47C5-9932-469864B57BAC}" srcOrd="0" destOrd="0" presId="urn:microsoft.com/office/officeart/2005/8/layout/pList2"/>
    <dgm:cxn modelId="{8A022879-92ED-4E86-8BD8-B6D23962B8E5}" type="presParOf" srcId="{3C67CE75-23C7-4C0A-B55C-EE1D22AB5240}" destId="{EA1BE755-3AD3-405D-8FF0-39C75BB3B6C3}" srcOrd="1" destOrd="0" presId="urn:microsoft.com/office/officeart/2005/8/layout/pList2"/>
    <dgm:cxn modelId="{DFD5A0A8-8FD5-4559-84D7-7B4AD52EE7B2}" type="presParOf" srcId="{3C67CE75-23C7-4C0A-B55C-EE1D22AB5240}" destId="{DBDCC10F-85BB-4C29-A32C-969C29B08B5F}" srcOrd="2" destOrd="0" presId="urn:microsoft.com/office/officeart/2005/8/layout/pList2"/>
    <dgm:cxn modelId="{14A383FD-D0B4-4147-A66D-863C8E4C4ABB}" type="presParOf" srcId="{4AB2F97C-583E-4C03-A6FD-FB3955BD28F3}" destId="{0F43D3D1-0186-40F9-9F42-237DE3D37445}" srcOrd="5" destOrd="0" presId="urn:microsoft.com/office/officeart/2005/8/layout/pList2"/>
    <dgm:cxn modelId="{BB9732B3-B123-4071-B5AC-EB0B168BFB09}" type="presParOf" srcId="{4AB2F97C-583E-4C03-A6FD-FB3955BD28F3}" destId="{82B53020-BAD0-437C-BD0A-1F57F260F138}" srcOrd="6" destOrd="0" presId="urn:microsoft.com/office/officeart/2005/8/layout/pList2"/>
    <dgm:cxn modelId="{2912D482-A6D7-4826-905E-4852F207DDF8}" type="presParOf" srcId="{82B53020-BAD0-437C-BD0A-1F57F260F138}" destId="{7006AE9C-BA06-4C5A-A491-FB9BCE010176}" srcOrd="0" destOrd="0" presId="urn:microsoft.com/office/officeart/2005/8/layout/pList2"/>
    <dgm:cxn modelId="{7C6CF898-F32A-4044-81B5-A960465836C3}" type="presParOf" srcId="{82B53020-BAD0-437C-BD0A-1F57F260F138}" destId="{797F6852-8D84-499D-A215-63FD7A50DC61}" srcOrd="1" destOrd="0" presId="urn:microsoft.com/office/officeart/2005/8/layout/pList2"/>
    <dgm:cxn modelId="{290AC533-D655-4CE8-BF61-3D6AACB22B35}" type="presParOf" srcId="{82B53020-BAD0-437C-BD0A-1F57F260F138}" destId="{5C8B4EBF-C923-4243-8F66-E03EB1B25B60}" srcOrd="2" destOrd="0" presId="urn:microsoft.com/office/officeart/2005/8/layout/pList2"/>
    <dgm:cxn modelId="{68DE04D0-E782-49D6-9FEE-4FB8E44CE174}" type="presParOf" srcId="{4AB2F97C-583E-4C03-A6FD-FB3955BD28F3}" destId="{5BB6291E-5B26-4826-B26E-C01D94E18EC9}" srcOrd="7" destOrd="0" presId="urn:microsoft.com/office/officeart/2005/8/layout/pList2"/>
    <dgm:cxn modelId="{D37052F8-5BFA-4973-A6C8-BBB36E4FDC96}" type="presParOf" srcId="{4AB2F97C-583E-4C03-A6FD-FB3955BD28F3}" destId="{8761BCC0-1D7C-479A-87B2-6A3CFCDE65A1}" srcOrd="8" destOrd="0" presId="urn:microsoft.com/office/officeart/2005/8/layout/pList2"/>
    <dgm:cxn modelId="{C80FD720-24C1-4387-AAA9-3396B51F604F}" type="presParOf" srcId="{8761BCC0-1D7C-479A-87B2-6A3CFCDE65A1}" destId="{43878EB9-AEFB-4E4F-A158-3DE2205144E5}" srcOrd="0" destOrd="0" presId="urn:microsoft.com/office/officeart/2005/8/layout/pList2"/>
    <dgm:cxn modelId="{8D6AA486-486D-45B5-AC32-EB1D1E865314}" type="presParOf" srcId="{8761BCC0-1D7C-479A-87B2-6A3CFCDE65A1}" destId="{09DE7E2D-10EC-4A5F-8769-369E942F2B90}" srcOrd="1" destOrd="0" presId="urn:microsoft.com/office/officeart/2005/8/layout/pList2"/>
    <dgm:cxn modelId="{A57F4787-452E-4DC1-BD8B-19EBA54DF396}" type="presParOf" srcId="{8761BCC0-1D7C-479A-87B2-6A3CFCDE65A1}" destId="{377B4D88-F798-4C17-BD9B-9660D7C37F8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15A9C-4FFA-4E6C-909D-7717DB7D7145}">
      <dsp:nvSpPr>
        <dsp:cNvPr id="0" name=""/>
        <dsp:cNvSpPr/>
      </dsp:nvSpPr>
      <dsp:spPr>
        <a:xfrm rot="5400000">
          <a:off x="3870131" y="-1560338"/>
          <a:ext cx="665043" cy="3955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Of people ≥ 65 years old fall annually</a:t>
          </a:r>
        </a:p>
      </dsp:txBody>
      <dsp:txXfrm rot="-5400000">
        <a:off x="2224934" y="117324"/>
        <a:ext cx="3922973" cy="600113"/>
      </dsp:txXfrm>
    </dsp:sp>
    <dsp:sp modelId="{34161B1F-5BBD-4F9E-AF95-AFDC85316266}">
      <dsp:nvSpPr>
        <dsp:cNvPr id="0" name=""/>
        <dsp:cNvSpPr/>
      </dsp:nvSpPr>
      <dsp:spPr>
        <a:xfrm>
          <a:off x="0" y="1728"/>
          <a:ext cx="2224933" cy="831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25%</a:t>
          </a:r>
        </a:p>
      </dsp:txBody>
      <dsp:txXfrm>
        <a:off x="40581" y="42309"/>
        <a:ext cx="2143771" cy="750142"/>
      </dsp:txXfrm>
    </dsp:sp>
    <dsp:sp modelId="{587ED82C-37EE-41F5-9FA0-4EFDE6B1B500}">
      <dsp:nvSpPr>
        <dsp:cNvPr id="0" name=""/>
        <dsp:cNvSpPr/>
      </dsp:nvSpPr>
      <dsp:spPr>
        <a:xfrm rot="5400000">
          <a:off x="3870131" y="-687468"/>
          <a:ext cx="665043" cy="3955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Of falls cause a serious injury such as head trauma or fracture</a:t>
          </a:r>
        </a:p>
      </dsp:txBody>
      <dsp:txXfrm rot="-5400000">
        <a:off x="2224934" y="990194"/>
        <a:ext cx="3922973" cy="600113"/>
      </dsp:txXfrm>
    </dsp:sp>
    <dsp:sp modelId="{437A1A37-522B-44D9-A835-F15BD4C1410F}">
      <dsp:nvSpPr>
        <dsp:cNvPr id="0" name=""/>
        <dsp:cNvSpPr/>
      </dsp:nvSpPr>
      <dsp:spPr>
        <a:xfrm>
          <a:off x="0" y="874598"/>
          <a:ext cx="2224933" cy="831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20%</a:t>
          </a:r>
        </a:p>
      </dsp:txBody>
      <dsp:txXfrm>
        <a:off x="40581" y="915179"/>
        <a:ext cx="2143771" cy="750142"/>
      </dsp:txXfrm>
    </dsp:sp>
    <dsp:sp modelId="{D88283E6-D67F-43D1-8E6E-30FBF02D1751}">
      <dsp:nvSpPr>
        <dsp:cNvPr id="0" name=""/>
        <dsp:cNvSpPr/>
      </dsp:nvSpPr>
      <dsp:spPr>
        <a:xfrm rot="5400000">
          <a:off x="3870131" y="185401"/>
          <a:ext cx="665043" cy="3955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Older adults treated in the emergency department for nonfatal fall injuries each year</a:t>
          </a:r>
        </a:p>
      </dsp:txBody>
      <dsp:txXfrm rot="-5400000">
        <a:off x="2224934" y="1863064"/>
        <a:ext cx="3922973" cy="600113"/>
      </dsp:txXfrm>
    </dsp:sp>
    <dsp:sp modelId="{A721EE26-BF83-460C-B278-A235F6B31C83}">
      <dsp:nvSpPr>
        <dsp:cNvPr id="0" name=""/>
        <dsp:cNvSpPr/>
      </dsp:nvSpPr>
      <dsp:spPr>
        <a:xfrm>
          <a:off x="0" y="1747468"/>
          <a:ext cx="2224933" cy="831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&gt; 3 million</a:t>
          </a:r>
        </a:p>
      </dsp:txBody>
      <dsp:txXfrm>
        <a:off x="40581" y="1788049"/>
        <a:ext cx="2143771" cy="750142"/>
      </dsp:txXfrm>
    </dsp:sp>
    <dsp:sp modelId="{9C435449-AE8B-46B4-B0D7-94759F4B2B39}">
      <dsp:nvSpPr>
        <dsp:cNvPr id="0" name=""/>
        <dsp:cNvSpPr/>
      </dsp:nvSpPr>
      <dsp:spPr>
        <a:xfrm rot="5400000">
          <a:off x="3870131" y="1058271"/>
          <a:ext cx="665043" cy="395543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Of Medicare beneficiaries who fell in the past year talked to their healthcare provider about it</a:t>
          </a:r>
        </a:p>
      </dsp:txBody>
      <dsp:txXfrm rot="-5400000">
        <a:off x="2224934" y="2735934"/>
        <a:ext cx="3922973" cy="600113"/>
      </dsp:txXfrm>
    </dsp:sp>
    <dsp:sp modelId="{78D30176-DC20-4047-B24E-B42C532453AB}">
      <dsp:nvSpPr>
        <dsp:cNvPr id="0" name=""/>
        <dsp:cNvSpPr/>
      </dsp:nvSpPr>
      <dsp:spPr>
        <a:xfrm>
          <a:off x="0" y="2620337"/>
          <a:ext cx="2224933" cy="831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&lt; 50%</a:t>
          </a:r>
        </a:p>
      </dsp:txBody>
      <dsp:txXfrm>
        <a:off x="40581" y="2660918"/>
        <a:ext cx="2143771" cy="7501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68583-09C7-4557-9AC0-C23DE2CC0574}">
      <dsp:nvSpPr>
        <dsp:cNvPr id="0" name=""/>
        <dsp:cNvSpPr/>
      </dsp:nvSpPr>
      <dsp:spPr>
        <a:xfrm>
          <a:off x="3181" y="55612"/>
          <a:ext cx="1912898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Outputs</a:t>
          </a:r>
        </a:p>
      </dsp:txBody>
      <dsp:txXfrm>
        <a:off x="3181" y="55612"/>
        <a:ext cx="1912898" cy="345600"/>
      </dsp:txXfrm>
    </dsp:sp>
    <dsp:sp modelId="{B7090DA2-896B-4393-8E34-3E1618E3B46C}">
      <dsp:nvSpPr>
        <dsp:cNvPr id="0" name=""/>
        <dsp:cNvSpPr/>
      </dsp:nvSpPr>
      <dsp:spPr>
        <a:xfrm>
          <a:off x="3181" y="401212"/>
          <a:ext cx="1912898" cy="335988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Form fall risk management team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Select screening and assessment tools/strategies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Develop/enhance referral and community resource lists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Develop/enhance patient and family education materials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Train providers and staff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Integrate tools into workflow/EHR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Identify billing codes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Create and update improvement and program monitoring plans</a:t>
          </a:r>
        </a:p>
      </dsp:txBody>
      <dsp:txXfrm>
        <a:off x="3181" y="401212"/>
        <a:ext cx="1912898" cy="3359880"/>
      </dsp:txXfrm>
    </dsp:sp>
    <dsp:sp modelId="{86B73791-869B-4EA8-9F68-F57C82258A6A}">
      <dsp:nvSpPr>
        <dsp:cNvPr id="0" name=""/>
        <dsp:cNvSpPr/>
      </dsp:nvSpPr>
      <dsp:spPr>
        <a:xfrm>
          <a:off x="2183885" y="55612"/>
          <a:ext cx="1912898" cy="345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Short-Term Outcomes</a:t>
          </a:r>
        </a:p>
      </dsp:txBody>
      <dsp:txXfrm>
        <a:off x="2183885" y="55612"/>
        <a:ext cx="1912898" cy="345600"/>
      </dsp:txXfrm>
    </dsp:sp>
    <dsp:sp modelId="{C0F26D79-C334-4905-962D-82C36BBA91DC}">
      <dsp:nvSpPr>
        <dsp:cNvPr id="0" name=""/>
        <dsp:cNvSpPr/>
      </dsp:nvSpPr>
      <dsp:spPr>
        <a:xfrm>
          <a:off x="2183885" y="401212"/>
          <a:ext cx="1912898" cy="335988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screened for fall risk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at risk for falls with appropriate assessments completed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with appropriate intervention referrals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% of older adult patients with fall risk and appropriate interventions documented in care plan</a:t>
          </a:r>
        </a:p>
      </dsp:txBody>
      <dsp:txXfrm>
        <a:off x="2183885" y="401212"/>
        <a:ext cx="1912898" cy="3359880"/>
      </dsp:txXfrm>
    </dsp:sp>
    <dsp:sp modelId="{3A551BD6-E581-413D-8E9E-2D83C21ECBDF}">
      <dsp:nvSpPr>
        <dsp:cNvPr id="0" name=""/>
        <dsp:cNvSpPr/>
      </dsp:nvSpPr>
      <dsp:spPr>
        <a:xfrm>
          <a:off x="4364590" y="55612"/>
          <a:ext cx="1912898" cy="34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Intermediate Outcomes</a:t>
          </a:r>
        </a:p>
      </dsp:txBody>
      <dsp:txXfrm>
        <a:off x="4364590" y="55612"/>
        <a:ext cx="1912898" cy="345600"/>
      </dsp:txXfrm>
    </dsp:sp>
    <dsp:sp modelId="{11C503F0-DB23-45C6-BA6E-816DCE63DB07}">
      <dsp:nvSpPr>
        <dsp:cNvPr id="0" name=""/>
        <dsp:cNvSpPr/>
      </dsp:nvSpPr>
      <dsp:spPr>
        <a:xfrm>
          <a:off x="4364590" y="401212"/>
          <a:ext cx="1912898" cy="335988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Patients and family aware of fall risk status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Patients participate in recommended interventions</a:t>
          </a:r>
        </a:p>
      </dsp:txBody>
      <dsp:txXfrm>
        <a:off x="4364590" y="401212"/>
        <a:ext cx="1912898" cy="3359880"/>
      </dsp:txXfrm>
    </dsp:sp>
    <dsp:sp modelId="{5F758939-28E5-4902-ADB7-2BF6E5A7FBB2}">
      <dsp:nvSpPr>
        <dsp:cNvPr id="0" name=""/>
        <dsp:cNvSpPr/>
      </dsp:nvSpPr>
      <dsp:spPr>
        <a:xfrm>
          <a:off x="6545294" y="55612"/>
          <a:ext cx="1912898" cy="345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Long-Term Outcomes</a:t>
          </a:r>
        </a:p>
      </dsp:txBody>
      <dsp:txXfrm>
        <a:off x="6545294" y="55612"/>
        <a:ext cx="1912898" cy="345600"/>
      </dsp:txXfrm>
    </dsp:sp>
    <dsp:sp modelId="{2D18232D-E9F9-4F20-89F9-CA247CC78287}">
      <dsp:nvSpPr>
        <dsp:cNvPr id="0" name=""/>
        <dsp:cNvSpPr/>
      </dsp:nvSpPr>
      <dsp:spPr>
        <a:xfrm>
          <a:off x="6545294" y="401212"/>
          <a:ext cx="1912898" cy="33598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Patients gait, strength, balance improves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patients fall in their community dwelling setting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patients fall with injury in their community dwelling setting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 fall-related visits to 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Fewer patient fall-related hospitalizations</a:t>
          </a:r>
        </a:p>
      </dsp:txBody>
      <dsp:txXfrm>
        <a:off x="6545294" y="401212"/>
        <a:ext cx="1912898" cy="3359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69BA-E7B9-4537-8F97-A9C5E31B1271}">
      <dsp:nvSpPr>
        <dsp:cNvPr id="0" name=""/>
        <dsp:cNvSpPr/>
      </dsp:nvSpPr>
      <dsp:spPr>
        <a:xfrm>
          <a:off x="487653" y="1055"/>
          <a:ext cx="1645832" cy="987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Algorithm for Decision-Making</a:t>
          </a:r>
        </a:p>
      </dsp:txBody>
      <dsp:txXfrm>
        <a:off x="487653" y="1055"/>
        <a:ext cx="1645832" cy="987499"/>
      </dsp:txXfrm>
    </dsp:sp>
    <dsp:sp modelId="{D5CC0221-F420-482A-BFF0-548F3B6987AC}">
      <dsp:nvSpPr>
        <dsp:cNvPr id="0" name=""/>
        <dsp:cNvSpPr/>
      </dsp:nvSpPr>
      <dsp:spPr>
        <a:xfrm>
          <a:off x="2298069" y="1055"/>
          <a:ext cx="1645832" cy="987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Patient Education Materials</a:t>
          </a:r>
        </a:p>
      </dsp:txBody>
      <dsp:txXfrm>
        <a:off x="2298069" y="1055"/>
        <a:ext cx="1645832" cy="987499"/>
      </dsp:txXfrm>
    </dsp:sp>
    <dsp:sp modelId="{53C58145-61F1-4A91-BE04-62E6DAE3B8C5}">
      <dsp:nvSpPr>
        <dsp:cNvPr id="0" name=""/>
        <dsp:cNvSpPr/>
      </dsp:nvSpPr>
      <dsp:spPr>
        <a:xfrm>
          <a:off x="4108484" y="1055"/>
          <a:ext cx="1645832" cy="987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Provider Education Materials</a:t>
          </a:r>
        </a:p>
      </dsp:txBody>
      <dsp:txXfrm>
        <a:off x="4108484" y="1055"/>
        <a:ext cx="1645832" cy="987499"/>
      </dsp:txXfrm>
    </dsp:sp>
    <dsp:sp modelId="{B31F45F1-D552-4CED-ACA3-C383BD65DC99}">
      <dsp:nvSpPr>
        <dsp:cNvPr id="0" name=""/>
        <dsp:cNvSpPr/>
      </dsp:nvSpPr>
      <dsp:spPr>
        <a:xfrm>
          <a:off x="1392861" y="1153138"/>
          <a:ext cx="1645832" cy="987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Screening and Assessment Tools</a:t>
          </a:r>
        </a:p>
      </dsp:txBody>
      <dsp:txXfrm>
        <a:off x="1392861" y="1153138"/>
        <a:ext cx="1645832" cy="987499"/>
      </dsp:txXfrm>
    </dsp:sp>
    <dsp:sp modelId="{4030FD50-D846-4B08-8A6F-E6AD5F86FA2B}">
      <dsp:nvSpPr>
        <dsp:cNvPr id="0" name=""/>
        <dsp:cNvSpPr/>
      </dsp:nvSpPr>
      <dsp:spPr>
        <a:xfrm>
          <a:off x="3203277" y="1153138"/>
          <a:ext cx="1645832" cy="9874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Implementation Strategies</a:t>
          </a:r>
        </a:p>
      </dsp:txBody>
      <dsp:txXfrm>
        <a:off x="3203277" y="1153138"/>
        <a:ext cx="1645832" cy="987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BFFE9-89CA-437F-B4D8-2125B86F7823}">
      <dsp:nvSpPr>
        <dsp:cNvPr id="0" name=""/>
        <dsp:cNvSpPr/>
      </dsp:nvSpPr>
      <dsp:spPr>
        <a:xfrm>
          <a:off x="9936" y="771519"/>
          <a:ext cx="2542495" cy="33861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Identification of patients at increased risk of falling to determine if additional in-depth assessment of risk factors is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Intended to be quick</a:t>
          </a:r>
        </a:p>
      </dsp:txBody>
      <dsp:txXfrm>
        <a:off x="69510" y="831093"/>
        <a:ext cx="2423347" cy="3326541"/>
      </dsp:txXfrm>
    </dsp:sp>
    <dsp:sp modelId="{2C0ECEEC-25CF-47DF-B690-230F7349EFA1}">
      <dsp:nvSpPr>
        <dsp:cNvPr id="0" name=""/>
        <dsp:cNvSpPr/>
      </dsp:nvSpPr>
      <dsp:spPr>
        <a:xfrm>
          <a:off x="9936" y="3413536"/>
          <a:ext cx="2542495" cy="816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Fall Risk Screening</a:t>
          </a:r>
        </a:p>
      </dsp:txBody>
      <dsp:txXfrm>
        <a:off x="9936" y="3413536"/>
        <a:ext cx="1790489" cy="816105"/>
      </dsp:txXfrm>
    </dsp:sp>
    <dsp:sp modelId="{4D926102-4658-4926-BA8D-9EFFBF4C1154}">
      <dsp:nvSpPr>
        <dsp:cNvPr id="0" name=""/>
        <dsp:cNvSpPr/>
      </dsp:nvSpPr>
      <dsp:spPr>
        <a:xfrm>
          <a:off x="1661453" y="3409147"/>
          <a:ext cx="824031" cy="8212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60190-72CB-49DE-83BE-65729F4B5502}">
      <dsp:nvSpPr>
        <dsp:cNvPr id="0" name=""/>
        <dsp:cNvSpPr/>
      </dsp:nvSpPr>
      <dsp:spPr>
        <a:xfrm>
          <a:off x="2949762" y="773410"/>
          <a:ext cx="2542495" cy="33861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Identification of specific risk factors to guide intervention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thorough and therefore more time-consuming</a:t>
          </a:r>
        </a:p>
      </dsp:txBody>
      <dsp:txXfrm>
        <a:off x="3009336" y="832984"/>
        <a:ext cx="2423347" cy="3326541"/>
      </dsp:txXfrm>
    </dsp:sp>
    <dsp:sp modelId="{8A515B46-73B5-4289-ABD9-5F14332D8D9A}">
      <dsp:nvSpPr>
        <dsp:cNvPr id="0" name=""/>
        <dsp:cNvSpPr/>
      </dsp:nvSpPr>
      <dsp:spPr>
        <a:xfrm>
          <a:off x="2949762" y="3415427"/>
          <a:ext cx="2542495" cy="816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Fall Risk Assessment</a:t>
          </a:r>
        </a:p>
      </dsp:txBody>
      <dsp:txXfrm>
        <a:off x="2949762" y="3415427"/>
        <a:ext cx="1790489" cy="816105"/>
      </dsp:txXfrm>
    </dsp:sp>
    <dsp:sp modelId="{F769525C-A778-44A0-81AE-88FD4A9E4A73}">
      <dsp:nvSpPr>
        <dsp:cNvPr id="0" name=""/>
        <dsp:cNvSpPr/>
      </dsp:nvSpPr>
      <dsp:spPr>
        <a:xfrm>
          <a:off x="4700264" y="3410424"/>
          <a:ext cx="779707" cy="8136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3B3A2-E0EB-40E1-8044-95097EF36911}">
      <dsp:nvSpPr>
        <dsp:cNvPr id="0" name=""/>
        <dsp:cNvSpPr/>
      </dsp:nvSpPr>
      <dsp:spPr>
        <a:xfrm>
          <a:off x="5867426" y="754351"/>
          <a:ext cx="2542495" cy="33861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Reduction of identified risk factors using effective strategies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Individualized to the patient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May include direct medical management or referral to other health care professionals or resources</a:t>
          </a:r>
        </a:p>
      </dsp:txBody>
      <dsp:txXfrm>
        <a:off x="5927000" y="813925"/>
        <a:ext cx="2423347" cy="3326541"/>
      </dsp:txXfrm>
    </dsp:sp>
    <dsp:sp modelId="{5D5D9DFD-6E9D-4A06-BA6F-BED1F78B9B3D}">
      <dsp:nvSpPr>
        <dsp:cNvPr id="0" name=""/>
        <dsp:cNvSpPr/>
      </dsp:nvSpPr>
      <dsp:spPr>
        <a:xfrm>
          <a:off x="5867426" y="3396368"/>
          <a:ext cx="2542495" cy="8161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Fall Risk Intervention</a:t>
          </a:r>
        </a:p>
      </dsp:txBody>
      <dsp:txXfrm>
        <a:off x="5867426" y="3396368"/>
        <a:ext cx="1790489" cy="816105"/>
      </dsp:txXfrm>
    </dsp:sp>
    <dsp:sp modelId="{28B7CF89-16E8-4AA9-8525-1B1263876384}">
      <dsp:nvSpPr>
        <dsp:cNvPr id="0" name=""/>
        <dsp:cNvSpPr/>
      </dsp:nvSpPr>
      <dsp:spPr>
        <a:xfrm>
          <a:off x="7729839" y="3525999"/>
          <a:ext cx="889873" cy="88987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FA20-1370-4C69-97A6-A58B036B5928}">
      <dsp:nvSpPr>
        <dsp:cNvPr id="0" name=""/>
        <dsp:cNvSpPr/>
      </dsp:nvSpPr>
      <dsp:spPr>
        <a:xfrm>
          <a:off x="0" y="0"/>
          <a:ext cx="7886700" cy="11680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STEADI was successfully incorporated into primary care </a:t>
          </a:r>
          <a:br>
            <a:rPr lang="en-US" sz="2400" kern="1200" dirty="0"/>
          </a:br>
          <a:r>
            <a:rPr lang="en-US" sz="2400" kern="1200" dirty="0"/>
            <a:t>at Oregon Health Science University </a:t>
          </a:r>
          <a:br>
            <a:rPr lang="en-US" sz="2400" kern="1200" dirty="0"/>
          </a:br>
          <a:r>
            <a:rPr lang="en-US" sz="2400" kern="1200" dirty="0"/>
            <a:t>via team training, EHR tools, and tailored clinic workflow</a:t>
          </a:r>
        </a:p>
      </dsp:txBody>
      <dsp:txXfrm>
        <a:off x="0" y="0"/>
        <a:ext cx="7886700" cy="1168037"/>
      </dsp:txXfrm>
    </dsp:sp>
    <dsp:sp modelId="{C2FA2794-A3D9-4479-BA5D-CE85B406A062}">
      <dsp:nvSpPr>
        <dsp:cNvPr id="0" name=""/>
        <dsp:cNvSpPr/>
      </dsp:nvSpPr>
      <dsp:spPr>
        <a:xfrm>
          <a:off x="0" y="1168037"/>
          <a:ext cx="1971674" cy="2452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75% (18/24) of providers used STEADI tools </a:t>
          </a:r>
        </a:p>
      </dsp:txBody>
      <dsp:txXfrm>
        <a:off x="0" y="1168037"/>
        <a:ext cx="1971674" cy="2452877"/>
      </dsp:txXfrm>
    </dsp:sp>
    <dsp:sp modelId="{27E5E415-847E-4544-BF12-F68103048991}">
      <dsp:nvSpPr>
        <dsp:cNvPr id="0" name=""/>
        <dsp:cNvSpPr/>
      </dsp:nvSpPr>
      <dsp:spPr>
        <a:xfrm>
          <a:off x="1971675" y="1168037"/>
          <a:ext cx="1971674" cy="2452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64% (773/1207) of patients were screened over 6 months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(Did not consider patients with history of frequent falls, dementia, non-ambulatory, or on hospice)</a:t>
          </a:r>
        </a:p>
      </dsp:txBody>
      <dsp:txXfrm>
        <a:off x="1971675" y="1168037"/>
        <a:ext cx="1971674" cy="2452877"/>
      </dsp:txXfrm>
    </dsp:sp>
    <dsp:sp modelId="{DC0D7783-4043-4BCC-99AB-059C06052BA6}">
      <dsp:nvSpPr>
        <dsp:cNvPr id="0" name=""/>
        <dsp:cNvSpPr/>
      </dsp:nvSpPr>
      <dsp:spPr>
        <a:xfrm>
          <a:off x="3943349" y="1168037"/>
          <a:ext cx="1971674" cy="2452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943349" y="1168037"/>
        <a:ext cx="1971674" cy="2452877"/>
      </dsp:txXfrm>
    </dsp:sp>
    <dsp:sp modelId="{D6178E0E-ABFD-41AB-8A11-C92DD12680B8}">
      <dsp:nvSpPr>
        <dsp:cNvPr id="0" name=""/>
        <dsp:cNvSpPr/>
      </dsp:nvSpPr>
      <dsp:spPr>
        <a:xfrm>
          <a:off x="5915024" y="1168037"/>
          <a:ext cx="1971674" cy="24528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15024" y="1168037"/>
        <a:ext cx="1971674" cy="2452877"/>
      </dsp:txXfrm>
    </dsp:sp>
    <dsp:sp modelId="{5F5B13EE-429D-4864-A34F-A0E1556C6362}">
      <dsp:nvSpPr>
        <dsp:cNvPr id="0" name=""/>
        <dsp:cNvSpPr/>
      </dsp:nvSpPr>
      <dsp:spPr>
        <a:xfrm>
          <a:off x="0" y="3620915"/>
          <a:ext cx="7886700" cy="2725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9CC76-5990-4C11-A66D-3E4A93384B0D}">
      <dsp:nvSpPr>
        <dsp:cNvPr id="0" name=""/>
        <dsp:cNvSpPr/>
      </dsp:nvSpPr>
      <dsp:spPr>
        <a:xfrm>
          <a:off x="4806613" y="671617"/>
          <a:ext cx="122085" cy="53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851"/>
              </a:lnTo>
              <a:lnTo>
                <a:pt x="122085" y="534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82A3A-376E-44AF-8403-6686D7534A54}">
      <dsp:nvSpPr>
        <dsp:cNvPr id="0" name=""/>
        <dsp:cNvSpPr/>
      </dsp:nvSpPr>
      <dsp:spPr>
        <a:xfrm>
          <a:off x="2696277" y="1497148"/>
          <a:ext cx="1406890" cy="24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85"/>
              </a:lnTo>
              <a:lnTo>
                <a:pt x="1406890" y="122085"/>
              </a:lnTo>
              <a:lnTo>
                <a:pt x="1406890" y="244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9EA344-059C-40E8-9A91-0AE4C49E0001}">
      <dsp:nvSpPr>
        <dsp:cNvPr id="0" name=""/>
        <dsp:cNvSpPr/>
      </dsp:nvSpPr>
      <dsp:spPr>
        <a:xfrm>
          <a:off x="2650557" y="1497148"/>
          <a:ext cx="91440" cy="244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AD988-D243-47AE-B204-7EBAFD645008}">
      <dsp:nvSpPr>
        <dsp:cNvPr id="0" name=""/>
        <dsp:cNvSpPr/>
      </dsp:nvSpPr>
      <dsp:spPr>
        <a:xfrm>
          <a:off x="1289386" y="2322679"/>
          <a:ext cx="703445" cy="23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23"/>
              </a:lnTo>
              <a:lnTo>
                <a:pt x="703445" y="113923"/>
              </a:lnTo>
              <a:lnTo>
                <a:pt x="703445" y="2360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3A1C8-BF02-40A0-BD2A-93F1EE4F91CC}">
      <dsp:nvSpPr>
        <dsp:cNvPr id="0" name=""/>
        <dsp:cNvSpPr/>
      </dsp:nvSpPr>
      <dsp:spPr>
        <a:xfrm>
          <a:off x="120853" y="3148210"/>
          <a:ext cx="174407" cy="53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851"/>
              </a:lnTo>
              <a:lnTo>
                <a:pt x="174407" y="534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ADB48-3015-4902-9AE3-69F991CDA9F7}">
      <dsp:nvSpPr>
        <dsp:cNvPr id="0" name=""/>
        <dsp:cNvSpPr/>
      </dsp:nvSpPr>
      <dsp:spPr>
        <a:xfrm>
          <a:off x="585940" y="2322679"/>
          <a:ext cx="703445" cy="244171"/>
        </a:xfrm>
        <a:custGeom>
          <a:avLst/>
          <a:gdLst/>
          <a:ahLst/>
          <a:cxnLst/>
          <a:rect l="0" t="0" r="0" b="0"/>
          <a:pathLst>
            <a:path>
              <a:moveTo>
                <a:pt x="703445" y="0"/>
              </a:moveTo>
              <a:lnTo>
                <a:pt x="703445" y="122085"/>
              </a:lnTo>
              <a:lnTo>
                <a:pt x="0" y="122085"/>
              </a:lnTo>
              <a:lnTo>
                <a:pt x="0" y="244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3D7B9-FA70-48BD-BAD2-EA346351CC23}">
      <dsp:nvSpPr>
        <dsp:cNvPr id="0" name=""/>
        <dsp:cNvSpPr/>
      </dsp:nvSpPr>
      <dsp:spPr>
        <a:xfrm>
          <a:off x="1289386" y="1497148"/>
          <a:ext cx="1406890" cy="244171"/>
        </a:xfrm>
        <a:custGeom>
          <a:avLst/>
          <a:gdLst/>
          <a:ahLst/>
          <a:cxnLst/>
          <a:rect l="0" t="0" r="0" b="0"/>
          <a:pathLst>
            <a:path>
              <a:moveTo>
                <a:pt x="1406890" y="0"/>
              </a:moveTo>
              <a:lnTo>
                <a:pt x="1406890" y="122085"/>
              </a:lnTo>
              <a:lnTo>
                <a:pt x="0" y="122085"/>
              </a:lnTo>
              <a:lnTo>
                <a:pt x="0" y="244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E3B07-0266-4FF6-9AB3-8ACE61EB7FDC}">
      <dsp:nvSpPr>
        <dsp:cNvPr id="0" name=""/>
        <dsp:cNvSpPr/>
      </dsp:nvSpPr>
      <dsp:spPr>
        <a:xfrm>
          <a:off x="3277637" y="671617"/>
          <a:ext cx="1528976" cy="534851"/>
        </a:xfrm>
        <a:custGeom>
          <a:avLst/>
          <a:gdLst/>
          <a:ahLst/>
          <a:cxnLst/>
          <a:rect l="0" t="0" r="0" b="0"/>
          <a:pathLst>
            <a:path>
              <a:moveTo>
                <a:pt x="1528976" y="0"/>
              </a:moveTo>
              <a:lnTo>
                <a:pt x="1528976" y="534851"/>
              </a:lnTo>
              <a:lnTo>
                <a:pt x="0" y="534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77144-ADB7-456D-9881-9382F8269045}">
      <dsp:nvSpPr>
        <dsp:cNvPr id="0" name=""/>
        <dsp:cNvSpPr/>
      </dsp:nvSpPr>
      <dsp:spPr>
        <a:xfrm>
          <a:off x="4225253" y="90258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Older Adults with Primary Care Visit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12,346</a:t>
          </a:r>
        </a:p>
      </dsp:txBody>
      <dsp:txXfrm>
        <a:off x="4225253" y="90258"/>
        <a:ext cx="1162719" cy="581359"/>
      </dsp:txXfrm>
    </dsp:sp>
    <dsp:sp modelId="{E3A58C8E-BBDE-4A76-8A10-1D832606EAF0}">
      <dsp:nvSpPr>
        <dsp:cNvPr id="0" name=""/>
        <dsp:cNvSpPr/>
      </dsp:nvSpPr>
      <dsp:spPr>
        <a:xfrm>
          <a:off x="2114917" y="915789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Screened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11,080 (90%)</a:t>
          </a:r>
        </a:p>
      </dsp:txBody>
      <dsp:txXfrm>
        <a:off x="2114917" y="915789"/>
        <a:ext cx="1162719" cy="581359"/>
      </dsp:txXfrm>
    </dsp:sp>
    <dsp:sp modelId="{1BD5760A-9D88-41C8-8005-3F3D41E64739}">
      <dsp:nvSpPr>
        <dsp:cNvPr id="0" name=""/>
        <dsp:cNvSpPr/>
      </dsp:nvSpPr>
      <dsp:spPr>
        <a:xfrm>
          <a:off x="708026" y="1741320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 Risk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2,032 (18%)</a:t>
          </a:r>
        </a:p>
      </dsp:txBody>
      <dsp:txXfrm>
        <a:off x="708026" y="1741320"/>
        <a:ext cx="1162719" cy="581359"/>
      </dsp:txXfrm>
    </dsp:sp>
    <dsp:sp modelId="{C07E8844-BED1-47F7-87D7-5B39A5621F5E}">
      <dsp:nvSpPr>
        <dsp:cNvPr id="0" name=""/>
        <dsp:cNvSpPr/>
      </dsp:nvSpPr>
      <dsp:spPr>
        <a:xfrm>
          <a:off x="4581" y="2566851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 Fall Plan of Care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795 (39%)</a:t>
          </a:r>
        </a:p>
      </dsp:txBody>
      <dsp:txXfrm>
        <a:off x="4581" y="2566851"/>
        <a:ext cx="1162719" cy="581359"/>
      </dsp:txXfrm>
    </dsp:sp>
    <dsp:sp modelId="{D65B2524-65F7-4FDB-9BBF-85D370FAF2EB}">
      <dsp:nvSpPr>
        <dsp:cNvPr id="0" name=""/>
        <dsp:cNvSpPr/>
      </dsp:nvSpPr>
      <dsp:spPr>
        <a:xfrm>
          <a:off x="295261" y="3392382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5261" y="3392382"/>
        <a:ext cx="1162719" cy="581359"/>
      </dsp:txXfrm>
    </dsp:sp>
    <dsp:sp modelId="{05292B96-816B-4DA4-8102-80E0358D7104}">
      <dsp:nvSpPr>
        <dsp:cNvPr id="0" name=""/>
        <dsp:cNvSpPr/>
      </dsp:nvSpPr>
      <dsp:spPr>
        <a:xfrm>
          <a:off x="1411471" y="2558688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Fall Plan of Care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1,237 (61%)</a:t>
          </a:r>
        </a:p>
      </dsp:txBody>
      <dsp:txXfrm>
        <a:off x="1411471" y="2558688"/>
        <a:ext cx="1162719" cy="581359"/>
      </dsp:txXfrm>
    </dsp:sp>
    <dsp:sp modelId="{5763180A-0E3C-4099-A121-9E82ACE1C5AF}">
      <dsp:nvSpPr>
        <dsp:cNvPr id="0" name=""/>
        <dsp:cNvSpPr/>
      </dsp:nvSpPr>
      <dsp:spPr>
        <a:xfrm>
          <a:off x="2114917" y="1741320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 At Risk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8,447 (76%)</a:t>
          </a:r>
        </a:p>
      </dsp:txBody>
      <dsp:txXfrm>
        <a:off x="2114917" y="1741320"/>
        <a:ext cx="1162719" cy="581359"/>
      </dsp:txXfrm>
    </dsp:sp>
    <dsp:sp modelId="{29C273C4-AE71-4165-BD57-91439180C051}">
      <dsp:nvSpPr>
        <dsp:cNvPr id="0" name=""/>
        <dsp:cNvSpPr/>
      </dsp:nvSpPr>
      <dsp:spPr>
        <a:xfrm>
          <a:off x="3521808" y="1741320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Incomplete Screen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601 (5%)</a:t>
          </a:r>
        </a:p>
      </dsp:txBody>
      <dsp:txXfrm>
        <a:off x="3521808" y="1741320"/>
        <a:ext cx="1162719" cy="581359"/>
      </dsp:txXfrm>
    </dsp:sp>
    <dsp:sp modelId="{12949692-EBFF-4F64-AC9A-138A11B43990}">
      <dsp:nvSpPr>
        <dsp:cNvPr id="0" name=""/>
        <dsp:cNvSpPr/>
      </dsp:nvSpPr>
      <dsp:spPr>
        <a:xfrm>
          <a:off x="4928699" y="915789"/>
          <a:ext cx="1162719" cy="5813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 screened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 = 1,266 (10%)</a:t>
          </a:r>
        </a:p>
      </dsp:txBody>
      <dsp:txXfrm>
        <a:off x="4928699" y="915789"/>
        <a:ext cx="1162719" cy="581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50253-37AA-48D6-935C-B513D23099F9}">
      <dsp:nvSpPr>
        <dsp:cNvPr id="0" name=""/>
        <dsp:cNvSpPr/>
      </dsp:nvSpPr>
      <dsp:spPr>
        <a:xfrm>
          <a:off x="0" y="136206"/>
          <a:ext cx="8692895" cy="1458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ABC01-E367-4FAE-A7DE-BBEA9AD7C187}">
      <dsp:nvSpPr>
        <dsp:cNvPr id="0" name=""/>
        <dsp:cNvSpPr/>
      </dsp:nvSpPr>
      <dsp:spPr>
        <a:xfrm>
          <a:off x="265056" y="156195"/>
          <a:ext cx="1484787" cy="126926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00783-C661-4FB1-B98C-D05B58D9EE0C}">
      <dsp:nvSpPr>
        <dsp:cNvPr id="0" name=""/>
        <dsp:cNvSpPr/>
      </dsp:nvSpPr>
      <dsp:spPr>
        <a:xfrm rot="10800000">
          <a:off x="265056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Provider Beliefs and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Lack of awareness of importance of falls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Fragmented services and lack of coordination</a:t>
          </a:r>
        </a:p>
      </dsp:txBody>
      <dsp:txXfrm rot="10800000">
        <a:off x="310718" y="1507077"/>
        <a:ext cx="1393463" cy="2368101"/>
      </dsp:txXfrm>
    </dsp:sp>
    <dsp:sp modelId="{A9BC4D75-4EC5-4F14-9DA5-E723EBF71CF9}">
      <dsp:nvSpPr>
        <dsp:cNvPr id="0" name=""/>
        <dsp:cNvSpPr/>
      </dsp:nvSpPr>
      <dsp:spPr>
        <a:xfrm>
          <a:off x="1898322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1B142-F9A4-4B8A-BDA9-C1FAB088FA26}">
      <dsp:nvSpPr>
        <dsp:cNvPr id="0" name=""/>
        <dsp:cNvSpPr/>
      </dsp:nvSpPr>
      <dsp:spPr>
        <a:xfrm rot="10800000">
          <a:off x="1898322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Lack of Knowledge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Providers feel uninformed about how to manage fall risk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Unaware of clinical guidelines</a:t>
          </a:r>
        </a:p>
      </dsp:txBody>
      <dsp:txXfrm rot="10800000">
        <a:off x="1943984" y="1507077"/>
        <a:ext cx="1393463" cy="2368101"/>
      </dsp:txXfrm>
    </dsp:sp>
    <dsp:sp modelId="{FB02BF58-6A16-4D24-84D0-0AF973F05470}">
      <dsp:nvSpPr>
        <dsp:cNvPr id="0" name=""/>
        <dsp:cNvSpPr/>
      </dsp:nvSpPr>
      <dsp:spPr>
        <a:xfrm>
          <a:off x="3531588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4BB64-090E-4AD2-89E3-3BED32137DB6}">
      <dsp:nvSpPr>
        <dsp:cNvPr id="0" name=""/>
        <dsp:cNvSpPr/>
      </dsp:nvSpPr>
      <dsp:spPr>
        <a:xfrm rot="10800000">
          <a:off x="3531588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Time Constraints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High volume of patients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Much to address within a single appointment</a:t>
          </a:r>
        </a:p>
      </dsp:txBody>
      <dsp:txXfrm rot="10800000">
        <a:off x="3577250" y="1507077"/>
        <a:ext cx="1393463" cy="2368101"/>
      </dsp:txXfrm>
    </dsp:sp>
    <dsp:sp modelId="{6188E1D9-5C48-4160-8F19-908ED8B774D3}">
      <dsp:nvSpPr>
        <dsp:cNvPr id="0" name=""/>
        <dsp:cNvSpPr/>
      </dsp:nvSpPr>
      <dsp:spPr>
        <a:xfrm>
          <a:off x="5237319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78D82-E384-44D9-A204-5AD8E78EA4D3}">
      <dsp:nvSpPr>
        <dsp:cNvPr id="0" name=""/>
        <dsp:cNvSpPr/>
      </dsp:nvSpPr>
      <dsp:spPr>
        <a:xfrm rot="10800000">
          <a:off x="5164854" y="1507077"/>
          <a:ext cx="162971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Patient Engagement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Stigma of falls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Lack of awareness falls are a medical issue</a:t>
          </a:r>
        </a:p>
      </dsp:txBody>
      <dsp:txXfrm rot="10800000">
        <a:off x="5214973" y="1507077"/>
        <a:ext cx="1529479" cy="2363644"/>
      </dsp:txXfrm>
    </dsp:sp>
    <dsp:sp modelId="{EDBF7C45-2B79-49DD-8C4B-DAA95CD7DBCD}">
      <dsp:nvSpPr>
        <dsp:cNvPr id="0" name=""/>
        <dsp:cNvSpPr/>
      </dsp:nvSpPr>
      <dsp:spPr>
        <a:xfrm>
          <a:off x="6943051" y="156195"/>
          <a:ext cx="1484787" cy="12692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5C9FEA-7426-4393-A70E-5B31BA034458}">
      <dsp:nvSpPr>
        <dsp:cNvPr id="0" name=""/>
        <dsp:cNvSpPr/>
      </dsp:nvSpPr>
      <dsp:spPr>
        <a:xfrm rot="10800000">
          <a:off x="6943051" y="1507077"/>
          <a:ext cx="1484787" cy="241376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Financial Factors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Inadequate reimburse-</a:t>
          </a:r>
          <a:r>
            <a:rPr lang="en-US" sz="1400" kern="1200" err="1"/>
            <a:t>ment</a:t>
          </a:r>
          <a:r>
            <a:rPr lang="en-US" sz="1400" kern="1200"/>
            <a:t> given the time required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Direct and indirect costs of </a:t>
          </a:r>
          <a:r>
            <a:rPr lang="en-US" sz="1400" kern="1200" err="1"/>
            <a:t>interven-tions</a:t>
          </a:r>
          <a:endParaRPr lang="en-US" sz="1400" kern="1200"/>
        </a:p>
      </dsp:txBody>
      <dsp:txXfrm rot="10800000">
        <a:off x="6988713" y="1507077"/>
        <a:ext cx="1393463" cy="2368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76D2E-76E5-4187-890A-1926626C904F}">
      <dsp:nvSpPr>
        <dsp:cNvPr id="0" name=""/>
        <dsp:cNvSpPr/>
      </dsp:nvSpPr>
      <dsp:spPr>
        <a:xfrm>
          <a:off x="1233055" y="1697"/>
          <a:ext cx="2854887" cy="1712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Pre-program assessment </a:t>
          </a:r>
          <a:r>
            <a:rPr lang="en-US" sz="1700" kern="1200"/>
            <a:t>to establish a baseline of the current state of fall risk management</a:t>
          </a:r>
        </a:p>
      </dsp:txBody>
      <dsp:txXfrm>
        <a:off x="1233055" y="1697"/>
        <a:ext cx="2854887" cy="1712932"/>
      </dsp:txXfrm>
    </dsp:sp>
    <dsp:sp modelId="{502C23BA-0FEC-41E5-91AF-301D1FCE0521}">
      <dsp:nvSpPr>
        <dsp:cNvPr id="0" name=""/>
        <dsp:cNvSpPr/>
      </dsp:nvSpPr>
      <dsp:spPr>
        <a:xfrm>
          <a:off x="4373431" y="1697"/>
          <a:ext cx="2854887" cy="1712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On-demand education</a:t>
          </a:r>
          <a:r>
            <a:rPr lang="en-US" sz="1700" kern="1200"/>
            <a:t> on fall risk screening, assessment, and intervention practices; improvement strategies; implementation considerations</a:t>
          </a:r>
        </a:p>
      </dsp:txBody>
      <dsp:txXfrm>
        <a:off x="4373431" y="1697"/>
        <a:ext cx="2854887" cy="1712932"/>
      </dsp:txXfrm>
    </dsp:sp>
    <dsp:sp modelId="{29EA6FD1-6363-48EF-AC6C-244C8F6FD241}">
      <dsp:nvSpPr>
        <dsp:cNvPr id="0" name=""/>
        <dsp:cNvSpPr/>
      </dsp:nvSpPr>
      <dsp:spPr>
        <a:xfrm>
          <a:off x="1233055" y="2000119"/>
          <a:ext cx="2854887" cy="1712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Virtual discussions </a:t>
          </a:r>
          <a:r>
            <a:rPr lang="en-US" sz="1700" kern="1200"/>
            <a:t>to discuss education topics and support practice change</a:t>
          </a:r>
        </a:p>
      </dsp:txBody>
      <dsp:txXfrm>
        <a:off x="1233055" y="2000119"/>
        <a:ext cx="2854887" cy="1712932"/>
      </dsp:txXfrm>
    </dsp:sp>
    <dsp:sp modelId="{A9238D67-9AEE-4B1D-B8B0-2E305E57E395}">
      <dsp:nvSpPr>
        <dsp:cNvPr id="0" name=""/>
        <dsp:cNvSpPr/>
      </dsp:nvSpPr>
      <dsp:spPr>
        <a:xfrm>
          <a:off x="4373431" y="2000119"/>
          <a:ext cx="2854887" cy="17129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Post-program evaluation </a:t>
          </a:r>
          <a:r>
            <a:rPr lang="en-US" sz="1700" b="0" kern="1200"/>
            <a:t>to evaluate program design and delivery, what was learned, and changes planned or implemented</a:t>
          </a:r>
          <a:endParaRPr lang="en-US" sz="1700" kern="1200"/>
        </a:p>
      </dsp:txBody>
      <dsp:txXfrm>
        <a:off x="4373431" y="2000119"/>
        <a:ext cx="2854887" cy="17129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C37C-037D-4E0D-AB63-8CBD1DB58430}">
      <dsp:nvSpPr>
        <dsp:cNvPr id="0" name=""/>
        <dsp:cNvSpPr/>
      </dsp:nvSpPr>
      <dsp:spPr>
        <a:xfrm>
          <a:off x="1839848" y="221979"/>
          <a:ext cx="3218001" cy="1005625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14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What do you do?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Fall risk screening, assessment, and intervention practices used in your clinic</a:t>
          </a:r>
        </a:p>
      </dsp:txBody>
      <dsp:txXfrm>
        <a:off x="1839848" y="221979"/>
        <a:ext cx="3218001" cy="1005625"/>
      </dsp:txXfrm>
    </dsp:sp>
    <dsp:sp modelId="{C0273CB5-7C40-47BA-9E49-52F01C64ED8D}">
      <dsp:nvSpPr>
        <dsp:cNvPr id="0" name=""/>
        <dsp:cNvSpPr/>
      </dsp:nvSpPr>
      <dsp:spPr>
        <a:xfrm>
          <a:off x="1705765" y="76722"/>
          <a:ext cx="703937" cy="1055906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1646" t="8903" r="-11646" b="8903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53AE5-C3A7-482D-AD06-EE83D88E22B2}">
      <dsp:nvSpPr>
        <dsp:cNvPr id="0" name=""/>
        <dsp:cNvSpPr/>
      </dsp:nvSpPr>
      <dsp:spPr>
        <a:xfrm>
          <a:off x="1839848" y="1487950"/>
          <a:ext cx="3218001" cy="1005625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14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What helps or hinders?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Facilitators and barriers to fall risk screening, assessment, and intervention practices in your clinic</a:t>
          </a:r>
        </a:p>
      </dsp:txBody>
      <dsp:txXfrm>
        <a:off x="1839848" y="1487950"/>
        <a:ext cx="3218001" cy="1005625"/>
      </dsp:txXfrm>
    </dsp:sp>
    <dsp:sp modelId="{6813CC2E-15B2-4AA6-B0AC-B4D624C08ECB}">
      <dsp:nvSpPr>
        <dsp:cNvPr id="0" name=""/>
        <dsp:cNvSpPr/>
      </dsp:nvSpPr>
      <dsp:spPr>
        <a:xfrm>
          <a:off x="1705765" y="1342693"/>
          <a:ext cx="703937" cy="1055906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5482" t="13012" r="-5482" b="13012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993C0-8549-42D2-AAF4-4253D9CCC25A}">
      <dsp:nvSpPr>
        <dsp:cNvPr id="0" name=""/>
        <dsp:cNvSpPr/>
      </dsp:nvSpPr>
      <dsp:spPr>
        <a:xfrm>
          <a:off x="1839848" y="2753921"/>
          <a:ext cx="3218001" cy="1005625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14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What do/can you track?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Feasibility of measures/metrics for monitoring practices in fall risk management programs</a:t>
          </a:r>
        </a:p>
      </dsp:txBody>
      <dsp:txXfrm>
        <a:off x="1839848" y="2753921"/>
        <a:ext cx="3218001" cy="1005625"/>
      </dsp:txXfrm>
    </dsp:sp>
    <dsp:sp modelId="{91FB6471-755F-4895-A639-1DFDD62B8868}">
      <dsp:nvSpPr>
        <dsp:cNvPr id="0" name=""/>
        <dsp:cNvSpPr/>
      </dsp:nvSpPr>
      <dsp:spPr>
        <a:xfrm>
          <a:off x="1705765" y="2608664"/>
          <a:ext cx="703937" cy="1055906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1646" t="8903" r="-11646" b="8903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228AD-0AF5-4588-AD32-7E5D48DF1F22}">
      <dsp:nvSpPr>
        <dsp:cNvPr id="0" name=""/>
        <dsp:cNvSpPr/>
      </dsp:nvSpPr>
      <dsp:spPr>
        <a:xfrm>
          <a:off x="0" y="0"/>
          <a:ext cx="8239839" cy="1684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4BD5F-515D-49E6-974C-11620FB7E9B5}">
      <dsp:nvSpPr>
        <dsp:cNvPr id="0" name=""/>
        <dsp:cNvSpPr/>
      </dsp:nvSpPr>
      <dsp:spPr>
        <a:xfrm>
          <a:off x="249842" y="224621"/>
          <a:ext cx="1433361" cy="12354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7A20A-8D4C-466F-8142-049751852A88}">
      <dsp:nvSpPr>
        <dsp:cNvPr id="0" name=""/>
        <dsp:cNvSpPr/>
      </dsp:nvSpPr>
      <dsp:spPr>
        <a:xfrm rot="10800000">
          <a:off x="249842" y="1684661"/>
          <a:ext cx="1433361" cy="20590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Pre-program assessment </a:t>
          </a:r>
          <a:r>
            <a:rPr lang="en-US" sz="1100" kern="1200"/>
            <a:t>to establish a baseline of the current state of fall risk management</a:t>
          </a:r>
        </a:p>
      </dsp:txBody>
      <dsp:txXfrm rot="10800000">
        <a:off x="293923" y="1684661"/>
        <a:ext cx="1345199" cy="2014950"/>
      </dsp:txXfrm>
    </dsp:sp>
    <dsp:sp modelId="{5FEAE06A-9ACB-4FA6-9262-5F1CB0D270F3}">
      <dsp:nvSpPr>
        <dsp:cNvPr id="0" name=""/>
        <dsp:cNvSpPr/>
      </dsp:nvSpPr>
      <dsp:spPr>
        <a:xfrm>
          <a:off x="1826540" y="224621"/>
          <a:ext cx="1433361" cy="12354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E89D9-95E4-4475-B56D-0C7E8B48EE0D}">
      <dsp:nvSpPr>
        <dsp:cNvPr id="0" name=""/>
        <dsp:cNvSpPr/>
      </dsp:nvSpPr>
      <dsp:spPr>
        <a:xfrm rot="10800000">
          <a:off x="1826540" y="1684661"/>
          <a:ext cx="1433361" cy="20590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On-demand education</a:t>
          </a:r>
          <a:r>
            <a:rPr lang="en-US" sz="1100" kern="1200"/>
            <a:t> regarding fall risk management activities including fall risk screening, assessment, and intervention practices; improvement strategies; implementation considerations</a:t>
          </a:r>
        </a:p>
      </dsp:txBody>
      <dsp:txXfrm rot="10800000">
        <a:off x="1870621" y="1684661"/>
        <a:ext cx="1345199" cy="2014950"/>
      </dsp:txXfrm>
    </dsp:sp>
    <dsp:sp modelId="{DBDCC10F-85BB-4C29-A32C-969C29B08B5F}">
      <dsp:nvSpPr>
        <dsp:cNvPr id="0" name=""/>
        <dsp:cNvSpPr/>
      </dsp:nvSpPr>
      <dsp:spPr>
        <a:xfrm>
          <a:off x="3403238" y="224621"/>
          <a:ext cx="1433361" cy="12354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155" t="-9213" r="2155" b="-9213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0FABE-530E-47C5-9932-469864B57BAC}">
      <dsp:nvSpPr>
        <dsp:cNvPr id="0" name=""/>
        <dsp:cNvSpPr/>
      </dsp:nvSpPr>
      <dsp:spPr>
        <a:xfrm rot="10800000">
          <a:off x="3403238" y="1684661"/>
          <a:ext cx="1433361" cy="20590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Design of improvement cycles </a:t>
          </a:r>
          <a:r>
            <a:rPr lang="en-US" sz="1100" kern="1200"/>
            <a:t>to establish goals, identify measures and run tests of change and support implementation of strategies into practice</a:t>
          </a:r>
        </a:p>
      </dsp:txBody>
      <dsp:txXfrm rot="10800000">
        <a:off x="3447319" y="1684661"/>
        <a:ext cx="1345199" cy="2014950"/>
      </dsp:txXfrm>
    </dsp:sp>
    <dsp:sp modelId="{5C8B4EBF-C923-4243-8F66-E03EB1B25B60}">
      <dsp:nvSpPr>
        <dsp:cNvPr id="0" name=""/>
        <dsp:cNvSpPr/>
      </dsp:nvSpPr>
      <dsp:spPr>
        <a:xfrm>
          <a:off x="4979936" y="224621"/>
          <a:ext cx="1433361" cy="12354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6AE9C-BA06-4C5A-A491-FB9BCE010176}">
      <dsp:nvSpPr>
        <dsp:cNvPr id="0" name=""/>
        <dsp:cNvSpPr/>
      </dsp:nvSpPr>
      <dsp:spPr>
        <a:xfrm rot="10800000">
          <a:off x="4979936" y="1684661"/>
          <a:ext cx="1433361" cy="20590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Virtual collaborative discussions and 1:1 consultations </a:t>
          </a:r>
          <a:r>
            <a:rPr lang="en-US" sz="1100" kern="1200"/>
            <a:t>to discuss education topics and support practice change</a:t>
          </a:r>
        </a:p>
      </dsp:txBody>
      <dsp:txXfrm rot="10800000">
        <a:off x="5024017" y="1684661"/>
        <a:ext cx="1345199" cy="2014950"/>
      </dsp:txXfrm>
    </dsp:sp>
    <dsp:sp modelId="{377B4D88-F798-4C17-BD9B-9660D7C37F85}">
      <dsp:nvSpPr>
        <dsp:cNvPr id="0" name=""/>
        <dsp:cNvSpPr/>
      </dsp:nvSpPr>
      <dsp:spPr>
        <a:xfrm>
          <a:off x="6556634" y="224621"/>
          <a:ext cx="1433361" cy="123541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11723" t="-5511" r="11723" b="-5511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78EB9-AEFB-4E4F-A158-3DE2205144E5}">
      <dsp:nvSpPr>
        <dsp:cNvPr id="0" name=""/>
        <dsp:cNvSpPr/>
      </dsp:nvSpPr>
      <dsp:spPr>
        <a:xfrm rot="10800000">
          <a:off x="6556634" y="1684661"/>
          <a:ext cx="1433361" cy="2059031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Post-program evaluation </a:t>
          </a:r>
          <a:r>
            <a:rPr lang="en-US" sz="1100" b="0" kern="1200"/>
            <a:t>to evaluate outputs and short-term outcomes </a:t>
          </a:r>
          <a:endParaRPr lang="en-US" sz="1100" kern="1200"/>
        </a:p>
      </dsp:txBody>
      <dsp:txXfrm rot="10800000">
        <a:off x="6600715" y="1684661"/>
        <a:ext cx="1345199" cy="2014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A9C3-438C-BE4C-9B47-00447DA1FF7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B9F7B-6D2C-D847-BDB0-B95DB96D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8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5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3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3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5517">
              <a:tabLst>
                <a:tab pos="1585214" algn="r"/>
                <a:tab pos="1707155" algn="l"/>
              </a:tabLs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7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B9F7B-6D2C-D847-BDB0-B95DB96DAE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F11767-AF98-6548-A3A5-0C737D6B2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9317" y="960723"/>
            <a:ext cx="7088319" cy="140445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800" b="1" i="0" baseline="0">
                <a:solidFill>
                  <a:schemeClr val="accent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89317" y="2659289"/>
            <a:ext cx="7088319" cy="12913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 baseline="0">
                <a:solidFill>
                  <a:schemeClr val="tx2"/>
                </a:solidFill>
                <a:latin typeface="+mn-lt"/>
                <a:cs typeface="Arial-BoldMT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Speaker Name</a:t>
            </a:r>
          </a:p>
          <a:p>
            <a:r>
              <a:rPr lang="en-US"/>
              <a:t>College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29" y="1205567"/>
            <a:ext cx="8459942" cy="3714775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EC772F-B9BF-784F-AD7D-9FE977C6E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327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28" y="1214283"/>
            <a:ext cx="4126605" cy="3706065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5" y="1214278"/>
            <a:ext cx="4122123" cy="370606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029" y="180613"/>
            <a:ext cx="8459939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31" y="1214278"/>
            <a:ext cx="3196303" cy="3688648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68917" y="1222925"/>
            <a:ext cx="5033771" cy="368000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6ADC21-0F1B-6648-BD92-F0B0872D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9" y="180613"/>
            <a:ext cx="8459939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1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31" y="1761404"/>
            <a:ext cx="8459943" cy="314152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1" y="1184413"/>
            <a:ext cx="8460660" cy="481576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C42F36-D154-634A-8A87-7819C3A1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9" y="180613"/>
            <a:ext cx="8459939" cy="922351"/>
          </a:xfrm>
        </p:spPr>
        <p:txBody>
          <a:bodyPr tIns="0" bIns="0"/>
          <a:lstStyle>
            <a:lvl1pPr>
              <a:defRPr sz="3600">
                <a:solidFill>
                  <a:srgbClr val="AD122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762" y="1598065"/>
            <a:ext cx="8236475" cy="1206830"/>
          </a:xfrm>
        </p:spPr>
        <p:txBody>
          <a:bodyPr/>
          <a:lstStyle>
            <a:lvl1pPr algn="ctr">
              <a:defRPr baseline="0">
                <a:solidFill>
                  <a:srgbClr val="AD122A"/>
                </a:solidFill>
              </a:defRPr>
            </a:lvl1pPr>
          </a:lstStyle>
          <a:p>
            <a:r>
              <a:rPr lang="en-US"/>
              <a:t>Subhead/ </a:t>
            </a:r>
            <a:br>
              <a:rPr lang="en-US"/>
            </a:br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05544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FADF7A8-EB19-034E-9B98-769F0EEA5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C8AF-F613-4AB4-8FFE-BFA9CCCAA29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49821-F756-4ED4-9B38-05115F855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4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43" y="912181"/>
            <a:ext cx="3695956" cy="3421354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800" b="0" u="sng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989251" y="912181"/>
            <a:ext cx="3626772" cy="3421354"/>
          </a:xfrm>
        </p:spPr>
        <p:txBody>
          <a:bodyPr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0" u="sng">
                <a:solidFill>
                  <a:schemeClr val="tx1"/>
                </a:solidFill>
              </a:defRPr>
            </a:lvl1pPr>
            <a:lvl2pPr marL="342882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4452259"/>
            <a:ext cx="1293548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70" y="4452259"/>
            <a:ext cx="4617567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>
              <a:latin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7" y="4452259"/>
            <a:ext cx="1262187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388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74819B5-8A34-9041-A4B1-6879C51C7F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031" y="154483"/>
            <a:ext cx="8459943" cy="92235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033" y="1178034"/>
            <a:ext cx="8459943" cy="3681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5" r:id="rId4"/>
    <p:sldLayoutId id="2147483728" r:id="rId5"/>
    <p:sldLayoutId id="2147483744" r:id="rId6"/>
    <p:sldLayoutId id="2147483743" r:id="rId7"/>
    <p:sldLayoutId id="2147483747" r:id="rId8"/>
    <p:sldLayoutId id="2147483746" r:id="rId9"/>
  </p:sldLayoutIdLst>
  <p:txStyles>
    <p:titleStyle>
      <a:lvl1pPr algn="l" defTabSz="457178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178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458766" indent="-287323" algn="l" defTabSz="457178" rtl="0" eaLnBrk="1" latinLnBrk="0" hangingPunct="1">
        <a:spcBef>
          <a:spcPct val="20000"/>
        </a:spcBef>
        <a:buFont typeface="Wingdings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47676" indent="-227002" algn="l" defTabSz="457178" rtl="0" eaLnBrk="1" latinLnBrk="0" hangingPunct="1">
        <a:lnSpc>
          <a:spcPct val="90000"/>
        </a:lnSpc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090559" indent="-233351" algn="l" defTabSz="457178" rtl="0" eaLnBrk="1" latinLnBrk="0" hangingPunct="1">
        <a:lnSpc>
          <a:spcPct val="90000"/>
        </a:lnSpc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371532" indent="-253988" algn="l" defTabSz="457178" rtl="0" eaLnBrk="1" latinLnBrk="0" hangingPunct="1">
        <a:lnSpc>
          <a:spcPct val="90000"/>
        </a:lnSpc>
        <a:spcBef>
          <a:spcPct val="20000"/>
        </a:spcBef>
        <a:buFont typeface="Arial"/>
        <a:buChar char="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teadi/index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steadi/index.html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steadi/pdf/STEADI-Algorithm-508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steadi/pdf/STEADI-Algorithm-508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steadi/pdf/STEADI-Algorithm-508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steadi/pdf/STEADI-Algorithm-508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c.gov/steadi/pdf/STEADI-Algorithm-508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ictoria.kennel@unmc.edu" TargetMode="External"/><Relationship Id="rId2" Type="http://schemas.openxmlformats.org/officeDocument/2006/relationships/hyperlink" Target="mailto:dvenema@unmc.ed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4.svg"/><Relationship Id="rId26" Type="http://schemas.openxmlformats.org/officeDocument/2006/relationships/image" Target="../media/image52.sv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34" Type="http://schemas.openxmlformats.org/officeDocument/2006/relationships/hyperlink" Target="https://padlet.com/dvenema/your-experience-of-facilitators-and-barriers-to-fall-risk-ma-lvsn2qwegnprm5zf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.svg"/><Relationship Id="rId20" Type="http://schemas.openxmlformats.org/officeDocument/2006/relationships/image" Target="../media/image46.sv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24" Type="http://schemas.openxmlformats.org/officeDocument/2006/relationships/image" Target="../media/image50.svg"/><Relationship Id="rId32" Type="http://schemas.openxmlformats.org/officeDocument/2006/relationships/image" Target="../media/image58.svg"/><Relationship Id="rId5" Type="http://schemas.openxmlformats.org/officeDocument/2006/relationships/image" Target="../media/image33.png"/><Relationship Id="rId15" Type="http://schemas.openxmlformats.org/officeDocument/2006/relationships/image" Target="../media/image10.png"/><Relationship Id="rId23" Type="http://schemas.openxmlformats.org/officeDocument/2006/relationships/image" Target="../media/image49.png"/><Relationship Id="rId28" Type="http://schemas.openxmlformats.org/officeDocument/2006/relationships/image" Target="../media/image54.svg"/><Relationship Id="rId10" Type="http://schemas.openxmlformats.org/officeDocument/2006/relationships/image" Target="../media/image38.sv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48.svg"/><Relationship Id="rId27" Type="http://schemas.openxmlformats.org/officeDocument/2006/relationships/image" Target="../media/image53.png"/><Relationship Id="rId30" Type="http://schemas.openxmlformats.org/officeDocument/2006/relationships/image" Target="../media/image56.svg"/><Relationship Id="rId8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61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7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image" Target="../media/image70.png"/><Relationship Id="rId5" Type="http://schemas.openxmlformats.org/officeDocument/2006/relationships/image" Target="../media/image63.png"/><Relationship Id="rId10" Type="http://schemas.microsoft.com/office/2007/relationships/diagramDrawing" Target="../diagrams/drawing8.xml"/><Relationship Id="rId4" Type="http://schemas.openxmlformats.org/officeDocument/2006/relationships/image" Target="../media/image62.svg"/><Relationship Id="rId9" Type="http://schemas.openxmlformats.org/officeDocument/2006/relationships/diagramColors" Target="../diagrams/colors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steadi/pdf/STEADI-FactSheet-MajorThreat-508.pdf" TargetMode="External"/><Relationship Id="rId2" Type="http://schemas.openxmlformats.org/officeDocument/2006/relationships/hyperlink" Target="https://www.cdc.gov/steadi/pdf/STEADI-Algorithm-5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teadi/index.htm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dhhs.ne.gov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c.edu/patient-safety/capturefalls/index.html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steadi/pdf/STEADI-FactSheet-MajorThreat-508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content/dam/Census/library/publications/2019/acs/acs-41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cdc.gov/steadi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312" y="365760"/>
            <a:ext cx="7366429" cy="2365179"/>
          </a:xfrm>
        </p:spPr>
        <p:txBody>
          <a:bodyPr/>
          <a:lstStyle/>
          <a:p>
            <a:r>
              <a:rPr lang="en-US"/>
              <a:t>CATCH RURAL Falls: </a:t>
            </a:r>
            <a:br>
              <a:rPr lang="en-US"/>
            </a:br>
            <a:r>
              <a:rPr lang="en-US"/>
              <a:t>A Fall Risk Management Program for Rural Health Clinics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13" y="2835408"/>
            <a:ext cx="7088318" cy="16366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000" b="1"/>
              <a:t>Victoria Kennel, PhD</a:t>
            </a:r>
          </a:p>
          <a:p>
            <a:pPr>
              <a:lnSpc>
                <a:spcPct val="120000"/>
              </a:lnSpc>
            </a:pPr>
            <a:r>
              <a:rPr lang="en-US" sz="1400">
                <a:cs typeface="Arial"/>
              </a:rPr>
              <a:t>Assistant Professor, Department of Allied Health Professions Education, Research, and Practice, College of Allied Health Professions, University of Nebraska Medical Center</a:t>
            </a:r>
            <a:endParaRPr lang="en-US" sz="1400"/>
          </a:p>
          <a:p>
            <a:pPr>
              <a:lnSpc>
                <a:spcPct val="120000"/>
              </a:lnSpc>
            </a:pPr>
            <a:r>
              <a:rPr lang="en-US" sz="2000" b="1"/>
              <a:t>Dawn Venema, PT, PhD</a:t>
            </a:r>
          </a:p>
          <a:p>
            <a:pPr>
              <a:lnSpc>
                <a:spcPct val="120000"/>
              </a:lnSpc>
            </a:pPr>
            <a:r>
              <a:rPr lang="en-US" sz="1400">
                <a:cs typeface="Arial"/>
              </a:rPr>
              <a:t>Associate Professor, Department of Health and Rehabilitation Sciences, College of Allied Health Professions, University of Nebraska Medical Center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07328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DFC669-02A7-4A9C-BC3B-E8A7AF5D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75065"/>
            <a:ext cx="8388095" cy="922351"/>
          </a:xfrm>
        </p:spPr>
        <p:txBody>
          <a:bodyPr/>
          <a:lstStyle/>
          <a:p>
            <a:pPr algn="ctr"/>
            <a:r>
              <a:rPr lang="en-US" sz="2700"/>
              <a:t>Three Key Actions: </a:t>
            </a:r>
            <a:br>
              <a:rPr lang="en-US" sz="2700"/>
            </a:br>
            <a:r>
              <a:rPr lang="en-US" sz="2700"/>
              <a:t>Screening, Assessment, and Intervention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1A21E-3B2F-4886-BF78-E88FC4458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3" y="1138348"/>
            <a:ext cx="6985416" cy="3589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E5B30-721E-ED9C-979E-F3728A9CB962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STEADI: Stopping Elderly Accidents, Deaths &amp; Injuries (2023)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53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C20FCD4-F425-492D-840A-005E522E7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9826"/>
              </p:ext>
            </p:extLst>
          </p:nvPr>
        </p:nvGraphicFramePr>
        <p:xfrm>
          <a:off x="342900" y="-26724"/>
          <a:ext cx="8629649" cy="517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67DAEE-EC52-E2F1-C541-58318A792022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STEADI: Stopping Elderly Accidents, Deaths &amp; Injuries (2023) </a:t>
            </a:r>
            <a:r>
              <a:rPr lang="en-US" sz="8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924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870F4-0D32-4E9C-AD8B-57BD2A9F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010" y="0"/>
            <a:ext cx="6363760" cy="4929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D87D1A-4A61-6D2B-67F3-EE4626194379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Algorithm (2019)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10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B4F5-B695-47AC-BBA6-68D52AEE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16C052-3DBF-1067-8DD5-E049C1D75FB7}"/>
              </a:ext>
            </a:extLst>
          </p:cNvPr>
          <p:cNvGrpSpPr/>
          <p:nvPr/>
        </p:nvGrpSpPr>
        <p:grpSpPr>
          <a:xfrm>
            <a:off x="179614" y="938893"/>
            <a:ext cx="8784771" cy="2890157"/>
            <a:chOff x="1251711" y="0"/>
            <a:chExt cx="6640582" cy="18777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5870F4-0D32-4E9C-AD8B-57BD2A9FD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3492"/>
            <a:stretch/>
          </p:blipFill>
          <p:spPr>
            <a:xfrm>
              <a:off x="1251711" y="0"/>
              <a:ext cx="6640582" cy="187778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0EE432-2A6C-4DBF-A7A1-C7E7604E3382}"/>
                </a:ext>
              </a:extLst>
            </p:cNvPr>
            <p:cNvSpPr/>
            <p:nvPr/>
          </p:nvSpPr>
          <p:spPr>
            <a:xfrm>
              <a:off x="2062169" y="179614"/>
              <a:ext cx="3179301" cy="1959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B9D77C-7F63-D30F-4CA4-9FD3EC899B68}"/>
                </a:ext>
              </a:extLst>
            </p:cNvPr>
            <p:cNvSpPr/>
            <p:nvPr/>
          </p:nvSpPr>
          <p:spPr>
            <a:xfrm>
              <a:off x="2833006" y="1274379"/>
              <a:ext cx="1338945" cy="229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8704B-45A8-C2F7-C671-A5F7821E32E5}"/>
                </a:ext>
              </a:extLst>
            </p:cNvPr>
            <p:cNvSpPr/>
            <p:nvPr/>
          </p:nvSpPr>
          <p:spPr>
            <a:xfrm>
              <a:off x="4489684" y="1264864"/>
              <a:ext cx="3353237" cy="2591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2066E54-9C64-AC3B-59E1-A3E3D3AAC149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Algorithm (2019)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72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B4F5-B695-47AC-BBA6-68D52AEE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870F4-0D32-4E9C-AD8B-57BD2A9F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918"/>
          <a:stretch/>
        </p:blipFill>
        <p:spPr>
          <a:xfrm>
            <a:off x="86882" y="1598065"/>
            <a:ext cx="8970234" cy="14647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B060DB-2EAA-21F5-CC34-A686B4BBC8B5}"/>
              </a:ext>
            </a:extLst>
          </p:cNvPr>
          <p:cNvSpPr txBox="1">
            <a:spLocks/>
          </p:cNvSpPr>
          <p:nvPr/>
        </p:nvSpPr>
        <p:spPr>
          <a:xfrm>
            <a:off x="97536" y="175065"/>
            <a:ext cx="8631935" cy="92235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457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700"/>
              <a:t> (1) Fall Risk Screening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CC1A-FC20-6DE5-A7CB-CE38A0FC9087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Algorithm (2019</a:t>
            </a:r>
            <a:r>
              <a:rPr lang="en-US" sz="800" dirty="0">
                <a:solidFill>
                  <a:srgbClr val="0070C0"/>
                </a:solidFill>
              </a:rPr>
              <a:t>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81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870F4-0D32-4E9C-AD8B-57BD2A9F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39" r="57068" b="12694"/>
          <a:stretch/>
        </p:blipFill>
        <p:spPr>
          <a:xfrm>
            <a:off x="2514600" y="565441"/>
            <a:ext cx="3785697" cy="45123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9691D1-C74F-C9AC-ABA4-64679E788504}"/>
              </a:ext>
            </a:extLst>
          </p:cNvPr>
          <p:cNvSpPr txBox="1">
            <a:spLocks/>
          </p:cNvSpPr>
          <p:nvPr/>
        </p:nvSpPr>
        <p:spPr>
          <a:xfrm>
            <a:off x="89370" y="-112937"/>
            <a:ext cx="8631935" cy="92235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457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700" dirty="0"/>
              <a:t>Screening Results Guide 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4CC6B-C467-2DA2-4213-77F8CBFAC5C8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Algorithm (2019)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112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870F4-0D32-4E9C-AD8B-57BD2A9FD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92" t="22183"/>
          <a:stretch/>
        </p:blipFill>
        <p:spPr>
          <a:xfrm>
            <a:off x="1464409" y="514349"/>
            <a:ext cx="5688257" cy="44637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A262B7-14E3-B7AB-080A-157207979A9C}"/>
              </a:ext>
            </a:extLst>
          </p:cNvPr>
          <p:cNvSpPr txBox="1">
            <a:spLocks/>
          </p:cNvSpPr>
          <p:nvPr/>
        </p:nvSpPr>
        <p:spPr>
          <a:xfrm>
            <a:off x="256030" y="-121380"/>
            <a:ext cx="8631935" cy="922351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4571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AD122A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700"/>
              <a:t>Fall Risk (2) Assessment and (3) Intervention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95E2-7E54-8E58-1307-537ECFAE92D3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Algorithm (2019) </a:t>
            </a:r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93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4F84-D5DB-03D6-B114-42016BE7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2" y="-89805"/>
            <a:ext cx="8236475" cy="1206830"/>
          </a:xfrm>
        </p:spPr>
        <p:txBody>
          <a:bodyPr/>
          <a:lstStyle/>
          <a:p>
            <a:r>
              <a:rPr lang="en-US" sz="3200" dirty="0"/>
              <a:t>Research Supporting the STEADI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FA8F-8B08-6DC9-B6F4-418EC1ADA4C2}"/>
              </a:ext>
            </a:extLst>
          </p:cNvPr>
          <p:cNvSpPr txBox="1">
            <a:spLocks/>
          </p:cNvSpPr>
          <p:nvPr/>
        </p:nvSpPr>
        <p:spPr>
          <a:xfrm>
            <a:off x="342029" y="1205567"/>
            <a:ext cx="8459942" cy="3714775"/>
          </a:xfrm>
          <a:prstGeom prst="rect">
            <a:avLst/>
          </a:prstGeom>
        </p:spPr>
        <p:txBody>
          <a:bodyPr/>
          <a:lstStyle>
            <a:lvl1pPr marL="0" indent="0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8766" indent="-287323" algn="l" defTabSz="457178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676" indent="-227002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0559" indent="-233351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532" indent="-253988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F1AF2-537D-BE28-EB30-055ADB52BF2F}"/>
              </a:ext>
            </a:extLst>
          </p:cNvPr>
          <p:cNvSpPr txBox="1"/>
          <p:nvPr/>
        </p:nvSpPr>
        <p:spPr>
          <a:xfrm>
            <a:off x="-1" y="4928056"/>
            <a:ext cx="68824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Eckstrom</a:t>
            </a:r>
            <a:r>
              <a:rPr lang="en-US" sz="800" dirty="0"/>
              <a:t> et al. (2017)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E50EA-0DDD-FE12-A18E-CE44C1018FD7}"/>
              </a:ext>
            </a:extLst>
          </p:cNvPr>
          <p:cNvSpPr txBox="1"/>
          <p:nvPr/>
        </p:nvSpPr>
        <p:spPr>
          <a:xfrm>
            <a:off x="453762" y="1145121"/>
            <a:ext cx="845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61EA623-74B4-C1C5-27A8-7DF3CE000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503853"/>
              </p:ext>
            </p:extLst>
          </p:nvPr>
        </p:nvGraphicFramePr>
        <p:xfrm>
          <a:off x="628649" y="926877"/>
          <a:ext cx="7886700" cy="389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17266BA-3F73-95A6-0A82-D2834007F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27699"/>
              </p:ext>
            </p:extLst>
          </p:nvPr>
        </p:nvGraphicFramePr>
        <p:xfrm>
          <a:off x="4242705" y="2059574"/>
          <a:ext cx="2582636" cy="256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BD31D06-9929-8068-5B64-B2E21E719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090203"/>
              </p:ext>
            </p:extLst>
          </p:nvPr>
        </p:nvGraphicFramePr>
        <p:xfrm>
          <a:off x="6455229" y="2059573"/>
          <a:ext cx="1991370" cy="238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69553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4F84-D5DB-03D6-B114-42016BE7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2" y="-251520"/>
            <a:ext cx="8236475" cy="1206830"/>
          </a:xfrm>
        </p:spPr>
        <p:txBody>
          <a:bodyPr/>
          <a:lstStyle/>
          <a:p>
            <a:r>
              <a:rPr lang="en-US" sz="3200" dirty="0"/>
              <a:t>Research Supporting the STEADI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FA8F-8B08-6DC9-B6F4-418EC1ADA4C2}"/>
              </a:ext>
            </a:extLst>
          </p:cNvPr>
          <p:cNvSpPr txBox="1">
            <a:spLocks/>
          </p:cNvSpPr>
          <p:nvPr/>
        </p:nvSpPr>
        <p:spPr>
          <a:xfrm>
            <a:off x="342029" y="1205567"/>
            <a:ext cx="8459942" cy="3714775"/>
          </a:xfrm>
          <a:prstGeom prst="rect">
            <a:avLst/>
          </a:prstGeom>
        </p:spPr>
        <p:txBody>
          <a:bodyPr/>
          <a:lstStyle>
            <a:lvl1pPr marL="0" indent="0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8766" indent="-287323" algn="l" defTabSz="457178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676" indent="-227002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0559" indent="-233351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532" indent="-253988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F1AF2-537D-BE28-EB30-055ADB52BF2F}"/>
              </a:ext>
            </a:extLst>
          </p:cNvPr>
          <p:cNvSpPr txBox="1"/>
          <p:nvPr/>
        </p:nvSpPr>
        <p:spPr>
          <a:xfrm>
            <a:off x="-1" y="4928056"/>
            <a:ext cx="68824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Eckstrom</a:t>
            </a:r>
            <a:r>
              <a:rPr lang="en-US" sz="800" dirty="0"/>
              <a:t> et al. (2017)</a:t>
            </a: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24BE6955-1807-5796-C36F-29FE33BE4D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7107" y="628650"/>
            <a:ext cx="6449783" cy="42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4F84-D5DB-03D6-B114-42016BE7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62" y="0"/>
            <a:ext cx="8236475" cy="1206830"/>
          </a:xfrm>
        </p:spPr>
        <p:txBody>
          <a:bodyPr/>
          <a:lstStyle/>
          <a:p>
            <a:r>
              <a:rPr lang="en-US" sz="3200" dirty="0"/>
              <a:t>Research Supporting the STEADI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CFA8F-8B08-6DC9-B6F4-418EC1ADA4C2}"/>
              </a:ext>
            </a:extLst>
          </p:cNvPr>
          <p:cNvSpPr txBox="1">
            <a:spLocks/>
          </p:cNvSpPr>
          <p:nvPr/>
        </p:nvSpPr>
        <p:spPr>
          <a:xfrm>
            <a:off x="342029" y="1205567"/>
            <a:ext cx="8459942" cy="3714775"/>
          </a:xfrm>
          <a:prstGeom prst="rect">
            <a:avLst/>
          </a:prstGeom>
        </p:spPr>
        <p:txBody>
          <a:bodyPr/>
          <a:lstStyle>
            <a:lvl1pPr marL="0" indent="0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8766" indent="-287323" algn="l" defTabSz="457178" rtl="0" eaLnBrk="1" latinLnBrk="0" hangingPunct="1">
              <a:spcBef>
                <a:spcPct val="20000"/>
              </a:spcBef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676" indent="-227002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090559" indent="-233351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532" indent="-253988" algn="l" defTabSz="457178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6F1AF2-537D-BE28-EB30-055ADB52BF2F}"/>
              </a:ext>
            </a:extLst>
          </p:cNvPr>
          <p:cNvSpPr txBox="1"/>
          <p:nvPr/>
        </p:nvSpPr>
        <p:spPr>
          <a:xfrm>
            <a:off x="-1" y="4928056"/>
            <a:ext cx="68824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Johnston et al. (2019)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14FA73-63D1-2F00-F24E-1EF5CAAAF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615281"/>
              </p:ext>
            </p:extLst>
          </p:nvPr>
        </p:nvGraphicFramePr>
        <p:xfrm>
          <a:off x="2705970" y="8640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4CF2303-B147-904E-C03B-E72A87C74470}"/>
              </a:ext>
            </a:extLst>
          </p:cNvPr>
          <p:cNvSpPr txBox="1"/>
          <p:nvPr/>
        </p:nvSpPr>
        <p:spPr>
          <a:xfrm>
            <a:off x="68948" y="1197462"/>
            <a:ext cx="2532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STEADI implemented in 19 primary care clinics across Broome County, NY from 2012-2014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Assessed fall-related ED visits and hospitalizations in Broome County hospitals from 2012-2015 for 12,346 patients who had a primary care visit</a:t>
            </a:r>
          </a:p>
          <a:p>
            <a:endParaRPr lang="en-US" dirty="0"/>
          </a:p>
        </p:txBody>
      </p:sp>
      <p:sp>
        <p:nvSpPr>
          <p:cNvPr id="8" name="Callout: Line 7">
            <a:extLst>
              <a:ext uri="{FF2B5EF4-FFF2-40B4-BE49-F238E27FC236}">
                <a16:creationId xmlns:a16="http://schemas.microsoft.com/office/drawing/2014/main" id="{7A922212-7F4D-6ADB-7307-7EF2E5C5A370}"/>
              </a:ext>
            </a:extLst>
          </p:cNvPr>
          <p:cNvSpPr/>
          <p:nvPr/>
        </p:nvSpPr>
        <p:spPr>
          <a:xfrm>
            <a:off x="5723599" y="3937933"/>
            <a:ext cx="1412421" cy="1140756"/>
          </a:xfrm>
          <a:prstGeom prst="borderCallout1">
            <a:avLst>
              <a:gd name="adj1" fmla="val 58829"/>
              <a:gd name="adj2" fmla="val -819"/>
              <a:gd name="adj3" fmla="val 8297"/>
              <a:gd name="adj4" fmla="val -67812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40% less likely to be hospitalized than those at risk with no plan of care; No difference in risk of ED visits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1CAA4FB-E451-3C10-0D7F-213A960AF90A}"/>
              </a:ext>
            </a:extLst>
          </p:cNvPr>
          <p:cNvSpPr/>
          <p:nvPr/>
        </p:nvSpPr>
        <p:spPr>
          <a:xfrm>
            <a:off x="7277816" y="3474741"/>
            <a:ext cx="1412421" cy="1035549"/>
          </a:xfrm>
          <a:prstGeom prst="borderCallout1">
            <a:avLst>
              <a:gd name="adj1" fmla="val 20327"/>
              <a:gd name="adj2" fmla="val 338"/>
              <a:gd name="adj3" fmla="val -26083"/>
              <a:gd name="adj4" fmla="val -106541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40% less likely to go to ED and 50% less likely to be hospitalized than those at risk with no plan of care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952BD9-CD69-DF42-4D7B-CA0068BB2DD8}"/>
              </a:ext>
            </a:extLst>
          </p:cNvPr>
          <p:cNvSpPr/>
          <p:nvPr/>
        </p:nvSpPr>
        <p:spPr>
          <a:xfrm>
            <a:off x="2601688" y="4032139"/>
            <a:ext cx="1553934" cy="9861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650761A0-4E71-A344-BAC6-A93BF8C554FD}"/>
              </a:ext>
            </a:extLst>
          </p:cNvPr>
          <p:cNvSpPr/>
          <p:nvPr/>
        </p:nvSpPr>
        <p:spPr>
          <a:xfrm>
            <a:off x="1585375" y="4641428"/>
            <a:ext cx="1412421" cy="341511"/>
          </a:xfrm>
          <a:prstGeom prst="borderCallout1">
            <a:avLst>
              <a:gd name="adj1" fmla="val 1454"/>
              <a:gd name="adj2" fmla="val 98025"/>
              <a:gd name="adj3" fmla="val -181065"/>
              <a:gd name="adj4" fmla="val 126408"/>
            </a:avLst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Comparison Group</a:t>
            </a:r>
          </a:p>
        </p:txBody>
      </p:sp>
    </p:spTree>
    <p:extLst>
      <p:ext uri="{BB962C8B-B14F-4D97-AF65-F5344CB8AC3E}">
        <p14:creationId xmlns:p14="http://schemas.microsoft.com/office/powerpoint/2010/main" val="339468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6E7C99-44E7-9C15-4698-AB74272C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05" y="1053642"/>
            <a:ext cx="4126605" cy="167781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b="1" dirty="0"/>
              <a:t>Dawn Venema, PT, PhD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dirty="0"/>
              <a:t>20+ years of experience in geriatric physical therapy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300" dirty="0"/>
              <a:t>Clinical expertise in fall risk management and mobility </a:t>
            </a:r>
            <a:r>
              <a:rPr lang="en-US" sz="33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dvenema@unmc.edu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79BB1-7D7E-6BD0-CBD5-499A4D9543D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407109" y="1053643"/>
            <a:ext cx="4736892" cy="189283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300" b="1"/>
              <a:t>Victoria (Vicki) Kennel, PhD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/>
              <a:t>10+ years of experience in industrial organizational psychology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/>
              <a:t>Quality improvement and behavioral, team, and organizational science expertise </a:t>
            </a:r>
            <a:r>
              <a:rPr lang="en-US" sz="400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victoria.kennel@unmc.edu</a:t>
            </a:r>
            <a:r>
              <a:rPr lang="en-US" sz="40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10DF30-8F16-064F-8A9A-E7DB2350D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13" y="180613"/>
            <a:ext cx="8740877" cy="922351"/>
          </a:xfrm>
        </p:spPr>
        <p:txBody>
          <a:bodyPr/>
          <a:lstStyle/>
          <a:p>
            <a:r>
              <a:rPr lang="en-US"/>
              <a:t>Introductions and Contact Information</a:t>
            </a:r>
          </a:p>
        </p:txBody>
      </p:sp>
      <p:pic>
        <p:nvPicPr>
          <p:cNvPr id="5" name="Picture 4" descr="A picture containing person, building, outdoor&#10;&#10;Description automatically generated">
            <a:extLst>
              <a:ext uri="{FF2B5EF4-FFF2-40B4-BE49-F238E27FC236}">
                <a16:creationId xmlns:a16="http://schemas.microsoft.com/office/drawing/2014/main" id="{2E175C06-5E1B-0808-0F45-E844F176CB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00" t="1" r="29394" b="30203"/>
          <a:stretch/>
        </p:blipFill>
        <p:spPr>
          <a:xfrm>
            <a:off x="1297165" y="2936707"/>
            <a:ext cx="1659149" cy="2026180"/>
          </a:xfrm>
          <a:prstGeom prst="rect">
            <a:avLst/>
          </a:prstGeom>
        </p:spPr>
      </p:pic>
      <p:pic>
        <p:nvPicPr>
          <p:cNvPr id="7" name="Picture 6" descr="A person in a black jacket&#10;&#10;Description automatically generated">
            <a:extLst>
              <a:ext uri="{FF2B5EF4-FFF2-40B4-BE49-F238E27FC236}">
                <a16:creationId xmlns:a16="http://schemas.microsoft.com/office/drawing/2014/main" id="{BF9CD06D-C4E6-C725-9EC9-98A7B76BF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98" r="15265" b="410"/>
          <a:stretch/>
        </p:blipFill>
        <p:spPr>
          <a:xfrm>
            <a:off x="5758249" y="2946483"/>
            <a:ext cx="2088586" cy="20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2</a:t>
            </a:r>
            <a:br>
              <a:rPr lang="en-US"/>
            </a:br>
            <a:br>
              <a:rPr lang="en-US"/>
            </a:br>
            <a:r>
              <a:rPr lang="en-US"/>
              <a:t>Discuss barriers and facilitators to fall risk management in Rural Health Clinics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465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823517-4BB8-4E7D-A093-22F9D3AB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97" y="79722"/>
            <a:ext cx="8692895" cy="922351"/>
          </a:xfrm>
        </p:spPr>
        <p:txBody>
          <a:bodyPr/>
          <a:lstStyle/>
          <a:p>
            <a:r>
              <a:rPr lang="en-US" sz="3200"/>
              <a:t>Factors that Influence Implementation of Fall Risk Management in Primary Care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ED14C1-5126-49B7-8D25-5B05DBDCC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171827"/>
              </p:ext>
            </p:extLst>
          </p:nvPr>
        </p:nvGraphicFramePr>
        <p:xfrm>
          <a:off x="157496" y="1002072"/>
          <a:ext cx="8692895" cy="384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6AC77B-7008-403D-B1E5-245253B27450}"/>
              </a:ext>
            </a:extLst>
          </p:cNvPr>
          <p:cNvSpPr txBox="1"/>
          <p:nvPr/>
        </p:nvSpPr>
        <p:spPr>
          <a:xfrm>
            <a:off x="0" y="4939630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McConville &amp; </a:t>
            </a:r>
            <a:r>
              <a:rPr lang="en-US" sz="800" err="1"/>
              <a:t>Hooven</a:t>
            </a:r>
            <a:r>
              <a:rPr lang="en-US" sz="800"/>
              <a:t> (2020) </a:t>
            </a:r>
          </a:p>
        </p:txBody>
      </p:sp>
    </p:spTree>
    <p:extLst>
      <p:ext uri="{BB962C8B-B14F-4D97-AF65-F5344CB8AC3E}">
        <p14:creationId xmlns:p14="http://schemas.microsoft.com/office/powerpoint/2010/main" val="200903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D03F97-5F1D-CBDC-30BB-70A5EC5B4EF2}"/>
              </a:ext>
            </a:extLst>
          </p:cNvPr>
          <p:cNvSpPr/>
          <p:nvPr/>
        </p:nvSpPr>
        <p:spPr>
          <a:xfrm>
            <a:off x="277579" y="1281793"/>
            <a:ext cx="3682913" cy="36811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1C501-F47F-321B-4037-18A10817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Experience of Facilitators and Barriers to Fall Risk Management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F14AA6-7DC9-5935-49C8-FA55C630BE91}"/>
              </a:ext>
            </a:extLst>
          </p:cNvPr>
          <p:cNvGrpSpPr/>
          <p:nvPr/>
        </p:nvGrpSpPr>
        <p:grpSpPr>
          <a:xfrm>
            <a:off x="5795294" y="3617244"/>
            <a:ext cx="1559587" cy="1279586"/>
            <a:chOff x="5997242" y="3683307"/>
            <a:chExt cx="1559587" cy="1279586"/>
          </a:xfrm>
        </p:grpSpPr>
        <p:pic>
          <p:nvPicPr>
            <p:cNvPr id="11" name="Graphic 10" descr="Dollar with solid fill">
              <a:extLst>
                <a:ext uri="{FF2B5EF4-FFF2-40B4-BE49-F238E27FC236}">
                  <a16:creationId xmlns:a16="http://schemas.microsoft.com/office/drawing/2014/main" id="{802A900E-8A14-F318-152F-84B5E78B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42429" y="4048493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Bar chart with solid fill">
              <a:extLst>
                <a:ext uri="{FF2B5EF4-FFF2-40B4-BE49-F238E27FC236}">
                  <a16:creationId xmlns:a16="http://schemas.microsoft.com/office/drawing/2014/main" id="{781CF9A2-27BF-BB84-F4B5-429BBD09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97242" y="3683307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5D0114-9ACE-E601-BDBA-193DC382D4CB}"/>
              </a:ext>
            </a:extLst>
          </p:cNvPr>
          <p:cNvGrpSpPr/>
          <p:nvPr/>
        </p:nvGrpSpPr>
        <p:grpSpPr>
          <a:xfrm>
            <a:off x="4619065" y="1113634"/>
            <a:ext cx="3025986" cy="2373690"/>
            <a:chOff x="3312826" y="793682"/>
            <a:chExt cx="3025986" cy="2373690"/>
          </a:xfrm>
        </p:grpSpPr>
        <p:pic>
          <p:nvPicPr>
            <p:cNvPr id="7" name="Graphic 6" descr="Clock with solid fill">
              <a:extLst>
                <a:ext uri="{FF2B5EF4-FFF2-40B4-BE49-F238E27FC236}">
                  <a16:creationId xmlns:a16="http://schemas.microsoft.com/office/drawing/2014/main" id="{005FB38A-5AE9-9A68-C5F6-F0E0741C3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826051" y="793682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Group of men with solid fill">
              <a:extLst>
                <a:ext uri="{FF2B5EF4-FFF2-40B4-BE49-F238E27FC236}">
                  <a16:creationId xmlns:a16="http://schemas.microsoft.com/office/drawing/2014/main" id="{2AD99520-7FE0-B923-4A05-5A74573D9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21294" y="1379095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Workflow with solid fill">
              <a:extLst>
                <a:ext uri="{FF2B5EF4-FFF2-40B4-BE49-F238E27FC236}">
                  <a16:creationId xmlns:a16="http://schemas.microsoft.com/office/drawing/2014/main" id="{C02A1A1C-BF88-AB6F-1B5C-96FDBE4E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24412" y="1292392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Books with solid fill">
              <a:extLst>
                <a:ext uri="{FF2B5EF4-FFF2-40B4-BE49-F238E27FC236}">
                  <a16:creationId xmlns:a16="http://schemas.microsoft.com/office/drawing/2014/main" id="{3E4C56BF-F4BF-F09D-564A-E4A4107F2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31826" y="2252972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Doctor female with solid fill">
              <a:extLst>
                <a:ext uri="{FF2B5EF4-FFF2-40B4-BE49-F238E27FC236}">
                  <a16:creationId xmlns:a16="http://schemas.microsoft.com/office/drawing/2014/main" id="{CC195519-6510-6801-B1D1-49BCF2A6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312826" y="1451745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Doctor male with solid fill">
              <a:extLst>
                <a:ext uri="{FF2B5EF4-FFF2-40B4-BE49-F238E27FC236}">
                  <a16:creationId xmlns:a16="http://schemas.microsoft.com/office/drawing/2014/main" id="{51C0A99A-353B-6F22-1E4B-46AB7113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75292" y="1951084"/>
              <a:ext cx="914400" cy="9144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0D4719-475E-67A6-378E-1BD617C0C31D}"/>
              </a:ext>
            </a:extLst>
          </p:cNvPr>
          <p:cNvGrpSpPr/>
          <p:nvPr/>
        </p:nvGrpSpPr>
        <p:grpSpPr>
          <a:xfrm>
            <a:off x="6878090" y="2538431"/>
            <a:ext cx="2071900" cy="2031987"/>
            <a:chOff x="6972436" y="1016095"/>
            <a:chExt cx="2071900" cy="2031987"/>
          </a:xfrm>
        </p:grpSpPr>
        <p:pic>
          <p:nvPicPr>
            <p:cNvPr id="15" name="Graphic 14" descr="Cycle with people with solid fill">
              <a:extLst>
                <a:ext uri="{FF2B5EF4-FFF2-40B4-BE49-F238E27FC236}">
                  <a16:creationId xmlns:a16="http://schemas.microsoft.com/office/drawing/2014/main" id="{5DC49AF5-5B50-A2A0-C084-A2B8F4CB5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429636" y="2133682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p with pin with solid fill">
              <a:extLst>
                <a:ext uri="{FF2B5EF4-FFF2-40B4-BE49-F238E27FC236}">
                  <a16:creationId xmlns:a16="http://schemas.microsoft.com/office/drawing/2014/main" id="{7407B398-7EFF-1889-8E6B-9CBCD420C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867098" y="1016095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Car with solid fill">
              <a:extLst>
                <a:ext uri="{FF2B5EF4-FFF2-40B4-BE49-F238E27FC236}">
                  <a16:creationId xmlns:a16="http://schemas.microsoft.com/office/drawing/2014/main" id="{DADDECA7-4E30-FED5-62DA-9052F9C34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129936" y="1733557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Connections with solid fill">
              <a:extLst>
                <a:ext uri="{FF2B5EF4-FFF2-40B4-BE49-F238E27FC236}">
                  <a16:creationId xmlns:a16="http://schemas.microsoft.com/office/drawing/2014/main" id="{3267ACA0-78FF-78B3-74E7-68237F6FE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6972436" y="1528034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A55D08-3091-1D5F-231C-56956A78AC2A}"/>
              </a:ext>
            </a:extLst>
          </p:cNvPr>
          <p:cNvGrpSpPr/>
          <p:nvPr/>
        </p:nvGrpSpPr>
        <p:grpSpPr>
          <a:xfrm>
            <a:off x="4105881" y="3182058"/>
            <a:ext cx="1647642" cy="1750035"/>
            <a:chOff x="3002369" y="3073012"/>
            <a:chExt cx="1647642" cy="1750035"/>
          </a:xfrm>
        </p:grpSpPr>
        <p:pic>
          <p:nvPicPr>
            <p:cNvPr id="29" name="Graphic 28" descr="Woman with cane with solid fill">
              <a:extLst>
                <a:ext uri="{FF2B5EF4-FFF2-40B4-BE49-F238E27FC236}">
                  <a16:creationId xmlns:a16="http://schemas.microsoft.com/office/drawing/2014/main" id="{BFD022EE-8244-D8C4-B600-6CFE23A17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002369" y="3294117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Man with cane with solid fill">
              <a:extLst>
                <a:ext uri="{FF2B5EF4-FFF2-40B4-BE49-F238E27FC236}">
                  <a16:creationId xmlns:a16="http://schemas.microsoft.com/office/drawing/2014/main" id="{08D85412-F0ED-AD0C-D31F-F9B3DE3C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3515553" y="3908647"/>
              <a:ext cx="914400" cy="914400"/>
            </a:xfrm>
            <a:prstGeom prst="rect">
              <a:avLst/>
            </a:prstGeom>
          </p:spPr>
        </p:pic>
        <p:pic>
          <p:nvPicPr>
            <p:cNvPr id="35" name="Graphic 34" descr="Questions with solid fill">
              <a:extLst>
                <a:ext uri="{FF2B5EF4-FFF2-40B4-BE49-F238E27FC236}">
                  <a16:creationId xmlns:a16="http://schemas.microsoft.com/office/drawing/2014/main" id="{8DE9E634-992F-F0C5-B0B0-020C66FD3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3735611" y="3073012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E205C73-FF3F-3AF3-8552-A3A951995B1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14492" y="1748998"/>
            <a:ext cx="1568276" cy="15682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A6DAD39-B147-B191-5C60-B715C721832D}"/>
              </a:ext>
            </a:extLst>
          </p:cNvPr>
          <p:cNvSpPr txBox="1"/>
          <p:nvPr/>
        </p:nvSpPr>
        <p:spPr>
          <a:xfrm>
            <a:off x="366935" y="3964395"/>
            <a:ext cx="35340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0070C0"/>
                </a:solidFill>
                <a:hlinkClick r:id="rId3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https://padlet.com/dvenema/your-experience-of-facilitators-and-barriers-to-fall-risk-ma-lvsn2qwegnprm5zf</a:t>
            </a:r>
            <a:r>
              <a:rPr lang="en-US" sz="14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0F686-C6DF-A338-4BAC-D0002B9B755F}"/>
              </a:ext>
            </a:extLst>
          </p:cNvPr>
          <p:cNvSpPr txBox="1"/>
          <p:nvPr/>
        </p:nvSpPr>
        <p:spPr>
          <a:xfrm>
            <a:off x="366935" y="135182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Scan QR Code: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98F35-C2F8-C32D-FC3A-51A513AD8FE9}"/>
              </a:ext>
            </a:extLst>
          </p:cNvPr>
          <p:cNvSpPr txBox="1"/>
          <p:nvPr/>
        </p:nvSpPr>
        <p:spPr>
          <a:xfrm>
            <a:off x="352240" y="3368846"/>
            <a:ext cx="2206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OR</a:t>
            </a:r>
          </a:p>
          <a:p>
            <a:r>
              <a:rPr lang="en-US"/>
              <a:t>Visit the link below: </a:t>
            </a:r>
          </a:p>
        </p:txBody>
      </p:sp>
    </p:spTree>
    <p:extLst>
      <p:ext uri="{BB962C8B-B14F-4D97-AF65-F5344CB8AC3E}">
        <p14:creationId xmlns:p14="http://schemas.microsoft.com/office/powerpoint/2010/main" val="2340212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CB6035-888F-F53B-654A-EBB0B165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07" y="800100"/>
            <a:ext cx="8597861" cy="1036195"/>
          </a:xfrm>
        </p:spPr>
        <p:txBody>
          <a:bodyPr>
            <a:normAutofit/>
          </a:bodyPr>
          <a:lstStyle/>
          <a:p>
            <a:pPr algn="ctr"/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oordinated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ction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T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oward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C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ommunity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ealth: </a:t>
            </a:r>
          </a:p>
          <a:p>
            <a:pPr algn="ctr"/>
            <a:r>
              <a:rPr lang="en-US" b="1" i="0" u="sng" err="1">
                <a:solidFill>
                  <a:srgbClr val="000000"/>
                </a:solidFill>
                <a:effectLst/>
                <a:latin typeface="+mn-lt"/>
              </a:rPr>
              <a:t>R</a:t>
            </a:r>
            <a:r>
              <a:rPr lang="en-US" b="1" i="0" u="none" strike="noStrike" err="1">
                <a:solidFill>
                  <a:srgbClr val="000000"/>
                </a:solidFill>
                <a:effectLst/>
                <a:latin typeface="+mn-lt"/>
              </a:rPr>
              <a:t>ed</a:t>
            </a:r>
            <a:r>
              <a:rPr lang="en-US" b="1" i="0" u="sng" err="1">
                <a:solidFill>
                  <a:srgbClr val="000000"/>
                </a:solidFill>
                <a:effectLst/>
                <a:latin typeface="+mn-lt"/>
              </a:rPr>
              <a:t>U</a:t>
            </a:r>
            <a:r>
              <a:rPr lang="en-US" b="1" i="0" u="none" strike="noStrike" err="1">
                <a:solidFill>
                  <a:srgbClr val="000000"/>
                </a:solidFill>
                <a:effectLst/>
                <a:latin typeface="+mn-lt"/>
              </a:rPr>
              <a:t>ce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R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isk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A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nd </a:t>
            </a:r>
            <a:r>
              <a:rPr lang="en-US" b="1" i="0" u="sng">
                <a:solidFill>
                  <a:srgbClr val="000000"/>
                </a:solidFill>
                <a:effectLst/>
                <a:latin typeface="+mn-lt"/>
              </a:rPr>
              <a:t>L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+mn-lt"/>
              </a:rPr>
              <a:t>imit Falls</a:t>
            </a:r>
            <a:endParaRPr lang="en-US" sz="320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8F386A-636C-F114-E855-F617E66A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26" y="28360"/>
            <a:ext cx="8459938" cy="922351"/>
          </a:xfrm>
        </p:spPr>
        <p:txBody>
          <a:bodyPr/>
          <a:lstStyle/>
          <a:p>
            <a:r>
              <a:rPr lang="en-US"/>
              <a:t>CATCH RURAL Falls Program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15DF8D-8645-B7D5-68D7-F28D52787E3A}"/>
              </a:ext>
            </a:extLst>
          </p:cNvPr>
          <p:cNvSpPr txBox="1"/>
          <p:nvPr/>
        </p:nvSpPr>
        <p:spPr>
          <a:xfrm>
            <a:off x="204107" y="3333958"/>
            <a:ext cx="8782495" cy="150810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/>
              <a:t>Purpose of the CATCH RURAL Falls Program</a:t>
            </a:r>
            <a:endParaRPr lang="en-US" sz="2000"/>
          </a:p>
          <a:p>
            <a:pPr algn="ctr"/>
            <a:endParaRPr lang="en-US"/>
          </a:p>
          <a:p>
            <a:pPr algn="ctr"/>
            <a:r>
              <a:rPr lang="en-US"/>
              <a:t>Provide education, resources, and improvement support for Rural Health Clinics </a:t>
            </a:r>
          </a:p>
          <a:p>
            <a:pPr algn="ctr"/>
            <a:r>
              <a:rPr lang="en-US"/>
              <a:t>to adopt and implement an evidence-based fall risk reduction program </a:t>
            </a:r>
          </a:p>
          <a:p>
            <a:pPr algn="ctr"/>
            <a:r>
              <a:rPr lang="en-US"/>
              <a:t>to improve care for older adults in your community</a:t>
            </a:r>
          </a:p>
        </p:txBody>
      </p:sp>
      <p:pic>
        <p:nvPicPr>
          <p:cNvPr id="1026" name="Picture 2" descr="Doctor speaking with elderly patient">
            <a:extLst>
              <a:ext uri="{FF2B5EF4-FFF2-40B4-BE49-F238E27FC236}">
                <a16:creationId xmlns:a16="http://schemas.microsoft.com/office/drawing/2014/main" id="{98F05059-E5E8-1A2B-FA2E-5C291D05A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18" y="1696592"/>
            <a:ext cx="4903037" cy="14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3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5890E0-90FE-EE7D-E45C-9CDD417F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62623"/>
            <a:ext cx="8459938" cy="922351"/>
          </a:xfrm>
        </p:spPr>
        <p:txBody>
          <a:bodyPr/>
          <a:lstStyle/>
          <a:p>
            <a:r>
              <a:rPr lang="en-US"/>
              <a:t>CATCH RURAL Falls Pilot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24ACB3-C0DA-44D4-0757-554733F246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98144"/>
              </p:ext>
            </p:extLst>
          </p:nvPr>
        </p:nvGraphicFramePr>
        <p:xfrm>
          <a:off x="214612" y="1102958"/>
          <a:ext cx="84613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3D44256-F423-C93A-F47D-CD3F334D52F0}"/>
              </a:ext>
            </a:extLst>
          </p:cNvPr>
          <p:cNvSpPr txBox="1"/>
          <p:nvPr/>
        </p:nvSpPr>
        <p:spPr>
          <a:xfrm>
            <a:off x="0" y="495306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Bergen &amp; Shakya (2019); </a:t>
            </a:r>
            <a:r>
              <a:rPr lang="en-US" sz="800" dirty="0" err="1"/>
              <a:t>Eckstrom</a:t>
            </a:r>
            <a:r>
              <a:rPr lang="en-US" sz="800" dirty="0"/>
              <a:t> et al. (2021) </a:t>
            </a:r>
          </a:p>
        </p:txBody>
      </p:sp>
    </p:spTree>
    <p:extLst>
      <p:ext uri="{BB962C8B-B14F-4D97-AF65-F5344CB8AC3E}">
        <p14:creationId xmlns:p14="http://schemas.microsoft.com/office/powerpoint/2010/main" val="2434108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ipboard Partially Checked outline">
            <a:extLst>
              <a:ext uri="{FF2B5EF4-FFF2-40B4-BE49-F238E27FC236}">
                <a16:creationId xmlns:a16="http://schemas.microsoft.com/office/drawing/2014/main" id="{6FBA5DDD-C4E9-E4CE-A0E4-AB590B97B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390" y="2031670"/>
            <a:ext cx="2729076" cy="27290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8E4EA4-A569-B089-9ABD-B5A52EBA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 Risk Management Practices in Rural Health Clinics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69BB3-1A10-9D2D-B202-DB6061C15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39" y="1370872"/>
            <a:ext cx="2038635" cy="638264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49CE1A-32DB-5DCF-AB1B-696FF626C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435254"/>
              </p:ext>
            </p:extLst>
          </p:nvPr>
        </p:nvGraphicFramePr>
        <p:xfrm>
          <a:off x="1661928" y="1126624"/>
          <a:ext cx="6763616" cy="3836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Graphic 3" descr="Daily calendar with solid fill">
            <a:extLst>
              <a:ext uri="{FF2B5EF4-FFF2-40B4-BE49-F238E27FC236}">
                <a16:creationId xmlns:a16="http://schemas.microsoft.com/office/drawing/2014/main" id="{953C25A9-E2FF-C38D-A26A-A0945B242B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9933" y="641782"/>
            <a:ext cx="1592035" cy="15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286939-5666-04AF-5D18-B220CCA02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180607"/>
            <a:ext cx="8459938" cy="922351"/>
          </a:xfrm>
        </p:spPr>
        <p:txBody>
          <a:bodyPr/>
          <a:lstStyle/>
          <a:p>
            <a:pPr algn="ctr"/>
            <a:r>
              <a:rPr lang="en-US"/>
              <a:t>Vision for Next Iteration of the </a:t>
            </a:r>
            <a:br>
              <a:rPr lang="en-US"/>
            </a:br>
            <a:r>
              <a:rPr lang="en-US"/>
              <a:t>CATCH RURAL Falls Program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AC7E4A-31A1-C74D-F67D-EFE740334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488624"/>
              </p:ext>
            </p:extLst>
          </p:nvPr>
        </p:nvGraphicFramePr>
        <p:xfrm>
          <a:off x="342030" y="1219200"/>
          <a:ext cx="8239839" cy="3743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3A3BAF-7644-37BD-C073-4BBC6004527E}"/>
              </a:ext>
            </a:extLst>
          </p:cNvPr>
          <p:cNvSpPr txBox="1"/>
          <p:nvPr/>
        </p:nvSpPr>
        <p:spPr>
          <a:xfrm>
            <a:off x="0" y="495306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Bergen &amp; Shakya (2019); </a:t>
            </a:r>
            <a:r>
              <a:rPr lang="en-US" sz="800" err="1"/>
              <a:t>Eckstrom</a:t>
            </a:r>
            <a:r>
              <a:rPr lang="en-US" sz="800"/>
              <a:t> et al. (2021) </a:t>
            </a:r>
          </a:p>
        </p:txBody>
      </p:sp>
    </p:spTree>
    <p:extLst>
      <p:ext uri="{BB962C8B-B14F-4D97-AF65-F5344CB8AC3E}">
        <p14:creationId xmlns:p14="http://schemas.microsoft.com/office/powerpoint/2010/main" val="2341298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40BAE3-0D04-7438-85B6-9D383272F5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049043"/>
              </p:ext>
            </p:extLst>
          </p:nvPr>
        </p:nvGraphicFramePr>
        <p:xfrm>
          <a:off x="341313" y="1073462"/>
          <a:ext cx="8461375" cy="381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5B676D6-B5C5-90E4-40F0-2B7AF505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30" y="51339"/>
            <a:ext cx="8459938" cy="922351"/>
          </a:xfrm>
        </p:spPr>
        <p:txBody>
          <a:bodyPr/>
          <a:lstStyle/>
          <a:p>
            <a:r>
              <a:rPr lang="en-US" sz="3200"/>
              <a:t>CATCH RURAL Falls Program Activities, Outputs, and Outcomes for Consideration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C79BA9-2324-B842-56C3-51E81D019411}"/>
              </a:ext>
            </a:extLst>
          </p:cNvPr>
          <p:cNvSpPr/>
          <p:nvPr/>
        </p:nvSpPr>
        <p:spPr>
          <a:xfrm>
            <a:off x="239843" y="1004825"/>
            <a:ext cx="4332157" cy="3928572"/>
          </a:xfrm>
          <a:prstGeom prst="rect">
            <a:avLst/>
          </a:prstGeom>
          <a:noFill/>
          <a:ln w="381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16201-94EC-8777-F377-1C66974964A7}"/>
              </a:ext>
            </a:extLst>
          </p:cNvPr>
          <p:cNvSpPr txBox="1"/>
          <p:nvPr/>
        </p:nvSpPr>
        <p:spPr>
          <a:xfrm>
            <a:off x="0" y="495306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Bergen &amp; Shakya (2019) </a:t>
            </a:r>
          </a:p>
        </p:txBody>
      </p:sp>
    </p:spTree>
    <p:extLst>
      <p:ext uri="{BB962C8B-B14F-4D97-AF65-F5344CB8AC3E}">
        <p14:creationId xmlns:p14="http://schemas.microsoft.com/office/powerpoint/2010/main" val="2254746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3BC7B-9A92-27CB-1C4D-172FD776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Bergen G, Shakya I. CDC STEADI: Evaluation Guide for  Older Adult Clinical Fall Prevention Programs. Atlanta, GA: National Center for  Injury Prevention and Control, Centers for Disease Control and Prevention, 2019.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CDC STEADI. Resource: Algorithm for Fall Risk Screening, Assessment, and Intervention, 2019</a:t>
            </a:r>
            <a:r>
              <a:rPr lang="en-US" dirty="0"/>
              <a:t>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https://www.cdc.gov/steadi/pdf/STEADI-Algorithm-508.pdf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CDC STEADI. Fact Sheet: Falls are a Major Threat for Your Patients, 2017. </a:t>
            </a:r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https://www.cdc.gov/steadi/pdf/STEADI-FactSheet-MajorThreat-508.pdf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CDC STEADI Toolkit: Stopping Elderly Accidents, Deaths &amp; Injuries, 2023. </a:t>
            </a:r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Eckstrom</a:t>
            </a:r>
            <a:r>
              <a:rPr lang="en-US" dirty="0"/>
              <a:t> E, Parker EM, Lambert GH, Winkler G, Dowler D, Casey CM. Implementing STEADI in Academic Primary Care to Address Older Adult Fall Risk. </a:t>
            </a:r>
            <a:r>
              <a:rPr lang="en-US" i="1" dirty="0" err="1"/>
              <a:t>Innov</a:t>
            </a:r>
            <a:r>
              <a:rPr lang="en-US" i="1" dirty="0"/>
              <a:t> Aging</a:t>
            </a:r>
            <a:r>
              <a:rPr lang="en-US" dirty="0"/>
              <a:t>. 2017;1(2):igx028. doi:10.1093/</a:t>
            </a:r>
            <a:r>
              <a:rPr lang="en-US" dirty="0" err="1"/>
              <a:t>geroni</a:t>
            </a:r>
            <a:r>
              <a:rPr lang="en-US" dirty="0"/>
              <a:t>/igx028</a:t>
            </a:r>
            <a:endParaRPr lang="en-US" sz="24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/>
              <a:t>Eckstrom</a:t>
            </a:r>
            <a:r>
              <a:rPr lang="en-US" sz="2400" dirty="0"/>
              <a:t> E, Parker EM, Shakya I, Lee R. Coordinated Care Plan to Prevent Older Adult Falls. Edition 1.1. Atlanta, GA: National Center for Injury Prevention and Control, Centers for Disease Control and Prevention, 2021.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Johnston YA, Bergen G, Bauer M, et al. Implementation of the Stopping Elderly Accidents, Deaths, and Injuries Initiative in Primary Care: An Outcome Evaluation. </a:t>
            </a:r>
            <a:r>
              <a:rPr lang="en-US" i="1" dirty="0"/>
              <a:t>Gerontologist</a:t>
            </a:r>
            <a:r>
              <a:rPr lang="en-US" dirty="0"/>
              <a:t>. 2019;59(6):1182-1191. doi:10.1093/</a:t>
            </a:r>
            <a:r>
              <a:rPr lang="en-US" dirty="0" err="1"/>
              <a:t>geront</a:t>
            </a:r>
            <a:r>
              <a:rPr lang="en-US" dirty="0"/>
              <a:t>/gny101</a:t>
            </a:r>
            <a:endParaRPr lang="en-US" sz="24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/>
              <a:t>McConville A, </a:t>
            </a:r>
            <a:r>
              <a:rPr lang="en-US" sz="2400" dirty="0" err="1"/>
              <a:t>Hooven</a:t>
            </a:r>
            <a:r>
              <a:rPr lang="en-US" sz="2400" dirty="0"/>
              <a:t> K. Factors influencing the implementation of falls prevention practice in primary care. </a:t>
            </a:r>
            <a:r>
              <a:rPr lang="en-US" sz="2400" i="1" dirty="0"/>
              <a:t>J Am Assoc Nurse </a:t>
            </a:r>
            <a:r>
              <a:rPr lang="en-US" sz="2400" i="1" dirty="0" err="1"/>
              <a:t>Pract</a:t>
            </a:r>
            <a:r>
              <a:rPr lang="en-US" sz="2400" i="1" dirty="0"/>
              <a:t>. </a:t>
            </a:r>
            <a:r>
              <a:rPr lang="en-US" sz="2400" dirty="0"/>
              <a:t>2020;33(2):108-116. 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Smith Symens A, Trevelyan E. “The Older Population in Rural America: 2012–2016,” ACS-41, American Community Survey Reports, U.S. Census Bureau, Washington, DC, 2019.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ED7AA5-14ED-C2ED-DF3E-1572235D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665678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/>
          <p:cNvSpPr txBox="1">
            <a:spLocks/>
          </p:cNvSpPr>
          <p:nvPr/>
        </p:nvSpPr>
        <p:spPr>
          <a:xfrm>
            <a:off x="691374" y="4123587"/>
            <a:ext cx="7761248" cy="5702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i="1" dirty="0">
                <a:solidFill>
                  <a:prstClr val="black"/>
                </a:solidFill>
                <a:latin typeface="+mn-lt"/>
              </a:rPr>
              <a:t>The content is solely the responsibility of the presenters 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350" i="1" dirty="0">
                <a:solidFill>
                  <a:prstClr val="black"/>
                </a:solidFill>
                <a:latin typeface="+mn-lt"/>
              </a:rPr>
              <a:t>and does not necessarily represent the views of any funding source. 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700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8351" y="327081"/>
            <a:ext cx="8430321" cy="528638"/>
          </a:xfrm>
        </p:spPr>
        <p:txBody>
          <a:bodyPr>
            <a:noAutofit/>
          </a:bodyPr>
          <a:lstStyle/>
          <a:p>
            <a:pPr algn="ctr"/>
            <a:r>
              <a:rPr lang="en-US" sz="3200">
                <a:latin typeface="+mn-lt"/>
              </a:rPr>
              <a:t>Acknowledgements: Funding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528863" y="1803853"/>
            <a:ext cx="3748842" cy="16079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457200" indent="-4572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This work is supported by the </a:t>
            </a:r>
          </a:p>
          <a:p>
            <a:pPr marL="0" indent="0" algn="ctr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Nebraska Department of Health and Human Services Office of Rural Health Medicare Rural </a:t>
            </a:r>
            <a:r>
              <a:rPr lang="en-US" sz="2000" dirty="0">
                <a:latin typeface="+mn-lt"/>
              </a:rPr>
              <a:t>Hospital Flexibility Program.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4E644-272B-CD1C-0627-BE92B54E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35" y="2610311"/>
            <a:ext cx="2811632" cy="13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7E67C3-AA7B-6BEF-331F-5CAB642B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2" y="1212716"/>
            <a:ext cx="2801813" cy="137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EEA087-013C-5513-AC28-0EF3B91EC22B}"/>
              </a:ext>
            </a:extLst>
          </p:cNvPr>
          <p:cNvSpPr txBox="1"/>
          <p:nvPr/>
        </p:nvSpPr>
        <p:spPr>
          <a:xfrm>
            <a:off x="7407627" y="3908143"/>
            <a:ext cx="1736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Image Credit: </a:t>
            </a:r>
            <a:r>
              <a:rPr lang="en-US" sz="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https://dhhs.ne.gov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47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7FBE6-0447-4145-99AD-FAB31361D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1262" y="1118671"/>
            <a:ext cx="6766560" cy="20612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425" b="1" u="sng"/>
              <a:t>C</a:t>
            </a:r>
            <a:r>
              <a:rPr lang="en-US" sz="1425" b="1"/>
              <a:t>ollaboration </a:t>
            </a:r>
            <a:r>
              <a:rPr lang="en-US" sz="1425" b="1" u="sng"/>
              <a:t>A</a:t>
            </a:r>
            <a:r>
              <a:rPr lang="en-US" sz="1425" b="1"/>
              <a:t>nd </a:t>
            </a:r>
            <a:r>
              <a:rPr lang="en-US" sz="1425" b="1" u="sng"/>
              <a:t>P</a:t>
            </a:r>
            <a:r>
              <a:rPr lang="en-US" sz="1425" b="1"/>
              <a:t>roactive </a:t>
            </a:r>
            <a:r>
              <a:rPr lang="en-US" sz="1425" b="1" u="sng"/>
              <a:t>T</a:t>
            </a:r>
            <a:r>
              <a:rPr lang="en-US" sz="1425" b="1"/>
              <a:t>eamwork </a:t>
            </a:r>
            <a:r>
              <a:rPr lang="en-US" sz="1425" b="1" u="sng"/>
              <a:t>U</a:t>
            </a:r>
            <a:r>
              <a:rPr lang="en-US" sz="1425" b="1"/>
              <a:t>sed to </a:t>
            </a:r>
            <a:r>
              <a:rPr lang="en-US" sz="1425" b="1" u="sng" err="1"/>
              <a:t>RE</a:t>
            </a:r>
            <a:r>
              <a:rPr lang="en-US" sz="1425" b="1" err="1"/>
              <a:t>duce</a:t>
            </a:r>
            <a:r>
              <a:rPr lang="en-US" sz="1425" b="1"/>
              <a:t> (CAPTURE) Falls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25"/>
              <a:t>10+ years of support to over 30 Nebraska Critical Access Hospitals for quality improvement of inpatient fall risk reduction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25"/>
              <a:t>“Capture” a patient’s risk during a hospital stay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25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https://www.unmc.edu/patient-safety/capturefalls/index.html</a:t>
            </a:r>
            <a:endParaRPr lang="en-US" sz="1425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en-US" sz="1500"/>
          </a:p>
          <a:p>
            <a:endParaRPr lang="en-US" sz="1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396A52-31E0-4093-81C6-F5AF012E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4" y="134945"/>
            <a:ext cx="7324622" cy="681096"/>
          </a:xfrm>
        </p:spPr>
        <p:txBody>
          <a:bodyPr/>
          <a:lstStyle/>
          <a:p>
            <a:pPr algn="ctr"/>
            <a:r>
              <a:rPr lang="en-US" sz="2800"/>
              <a:t>CAPTURE Falls vs CATCH RURAL Falls</a:t>
            </a:r>
          </a:p>
        </p:txBody>
      </p:sp>
      <p:pic>
        <p:nvPicPr>
          <p:cNvPr id="8" name="Graphic 7" descr="Hospital with solid fill">
            <a:extLst>
              <a:ext uri="{FF2B5EF4-FFF2-40B4-BE49-F238E27FC236}">
                <a16:creationId xmlns:a16="http://schemas.microsoft.com/office/drawing/2014/main" id="{D472E4D2-E2E9-41EF-A561-54751C4B0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77" y="1341247"/>
            <a:ext cx="1160585" cy="1160585"/>
          </a:xfrm>
          <a:prstGeom prst="rect">
            <a:avLst/>
          </a:prstGeom>
        </p:spPr>
      </p:pic>
      <p:pic>
        <p:nvPicPr>
          <p:cNvPr id="12" name="Graphic 11" descr="Doctor female with solid fill">
            <a:extLst>
              <a:ext uri="{FF2B5EF4-FFF2-40B4-BE49-F238E27FC236}">
                <a16:creationId xmlns:a16="http://schemas.microsoft.com/office/drawing/2014/main" id="{88AEE222-5B9C-494D-8EB6-26834E5D09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7192" y="3179931"/>
            <a:ext cx="1252904" cy="1252904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D01DFD-F762-415C-B79A-12E39942FF2C}"/>
              </a:ext>
            </a:extLst>
          </p:cNvPr>
          <p:cNvSpPr txBox="1">
            <a:spLocks/>
          </p:cNvSpPr>
          <p:nvPr/>
        </p:nvSpPr>
        <p:spPr>
          <a:xfrm>
            <a:off x="798842" y="3027038"/>
            <a:ext cx="6766560" cy="18962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425" b="1" u="sng"/>
              <a:t>C</a:t>
            </a:r>
            <a:r>
              <a:rPr lang="en-US" sz="1425" b="1"/>
              <a:t>oordinated </a:t>
            </a:r>
            <a:r>
              <a:rPr lang="en-US" sz="1425" b="1" u="sng"/>
              <a:t>A</a:t>
            </a:r>
            <a:r>
              <a:rPr lang="en-US" sz="1425" b="1"/>
              <a:t>ction </a:t>
            </a:r>
            <a:r>
              <a:rPr lang="en-US" sz="1425" b="1" u="sng"/>
              <a:t>T</a:t>
            </a:r>
            <a:r>
              <a:rPr lang="en-US" sz="1425" b="1"/>
              <a:t>oward </a:t>
            </a:r>
            <a:r>
              <a:rPr lang="en-US" sz="1425" b="1" u="sng"/>
              <a:t>C</a:t>
            </a:r>
            <a:r>
              <a:rPr lang="en-US" sz="1425" b="1"/>
              <a:t>ommunity </a:t>
            </a:r>
            <a:r>
              <a:rPr lang="en-US" sz="1425" b="1" u="sng"/>
              <a:t>H</a:t>
            </a:r>
            <a:r>
              <a:rPr lang="en-US" sz="1425" b="1"/>
              <a:t>ealth: </a:t>
            </a:r>
            <a:r>
              <a:rPr lang="en-US" sz="1425" b="1" u="sng" err="1"/>
              <a:t>R</a:t>
            </a:r>
            <a:r>
              <a:rPr lang="en-US" sz="1425" b="1" err="1"/>
              <a:t>ed</a:t>
            </a:r>
            <a:r>
              <a:rPr lang="en-US" sz="1425" b="1" u="sng" err="1"/>
              <a:t>U</a:t>
            </a:r>
            <a:r>
              <a:rPr lang="en-US" sz="1425" b="1" err="1"/>
              <a:t>ce</a:t>
            </a:r>
            <a:r>
              <a:rPr lang="en-US" sz="1425" b="1"/>
              <a:t> </a:t>
            </a:r>
            <a:r>
              <a:rPr lang="en-US" sz="1425" b="1" u="sng"/>
              <a:t>R</a:t>
            </a:r>
            <a:r>
              <a:rPr lang="en-US" sz="1425" b="1"/>
              <a:t>isk </a:t>
            </a:r>
            <a:r>
              <a:rPr lang="en-US" sz="1425" b="1" u="sng"/>
              <a:t>A</a:t>
            </a:r>
            <a:r>
              <a:rPr lang="en-US" sz="1425" b="1"/>
              <a:t>nd </a:t>
            </a:r>
            <a:r>
              <a:rPr lang="en-US" sz="1425" b="1" u="sng"/>
              <a:t>L</a:t>
            </a:r>
            <a:r>
              <a:rPr lang="en-US" sz="1425" b="1"/>
              <a:t>imit (CATCH RURAL) Falls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25"/>
              <a:t>Logical extension of our work with hospitals to Rural Health Clinics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25"/>
              <a:t>“Catch” a patient’s risk when they have an appointment</a:t>
            </a:r>
          </a:p>
          <a:p>
            <a:pPr>
              <a:lnSpc>
                <a:spcPct val="120000"/>
              </a:lnSpc>
            </a:pPr>
            <a:r>
              <a:rPr lang="en-US" sz="1800"/>
              <a:t>				   </a:t>
            </a:r>
          </a:p>
          <a:p>
            <a:endParaRPr lang="en-US" sz="180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03BCA20-77F7-4243-8320-2A9D55AEF867}"/>
              </a:ext>
            </a:extLst>
          </p:cNvPr>
          <p:cNvSpPr txBox="1">
            <a:spLocks/>
          </p:cNvSpPr>
          <p:nvPr/>
        </p:nvSpPr>
        <p:spPr>
          <a:xfrm>
            <a:off x="1204272" y="4017886"/>
            <a:ext cx="6680394" cy="12529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11702" indent="-38310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96926" indent="-302676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54114" indent="-311143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754" indent="-338658" algn="l" defTabSz="609585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tabLst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900"/>
          </a:p>
          <a:p>
            <a:pPr>
              <a:lnSpc>
                <a:spcPct val="120000"/>
              </a:lnSpc>
            </a:pPr>
            <a:r>
              <a:rPr lang="en-US" sz="1575"/>
              <a:t>					   </a:t>
            </a:r>
          </a:p>
          <a:p>
            <a:pPr algn="ctr">
              <a:lnSpc>
                <a:spcPct val="120000"/>
              </a:lnSpc>
            </a:pPr>
            <a:r>
              <a:rPr lang="en-US" sz="1200" i="1"/>
              <a:t>Both efforts are funded by the NE DHHS via the Medicare Rural Hospital Flexibility Program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0408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C2AB6-8B6C-4179-91AC-6E5CB7034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1344DA-C880-404B-82DC-6C00D18F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37" y="94781"/>
            <a:ext cx="8737526" cy="922351"/>
          </a:xfrm>
        </p:spPr>
        <p:txBody>
          <a:bodyPr/>
          <a:lstStyle/>
          <a:p>
            <a:r>
              <a:rPr lang="en-US"/>
              <a:t>Impact of Falls in Community Settings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DC15CC-87AC-4984-BB3A-CFE4363D4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061810"/>
              </p:ext>
            </p:extLst>
          </p:nvPr>
        </p:nvGraphicFramePr>
        <p:xfrm>
          <a:off x="1399523" y="986282"/>
          <a:ext cx="6180372" cy="345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FB117D-2EF7-DA51-C6F3-78C06A41CC4A}"/>
              </a:ext>
            </a:extLst>
          </p:cNvPr>
          <p:cNvSpPr txBox="1"/>
          <p:nvPr/>
        </p:nvSpPr>
        <p:spPr>
          <a:xfrm>
            <a:off x="0" y="4939861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 Fact Sheet (2017) </a:t>
            </a:r>
            <a:r>
              <a:rPr lang="en-US" sz="800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https://www.cdc.gov/steadi/pdf/STEADI-FactSheet-MajorThreat-508.pdf</a:t>
            </a:r>
            <a:r>
              <a:rPr lang="en-US" sz="800" dirty="0">
                <a:solidFill>
                  <a:srgbClr val="0070C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119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BC1F64-4A71-4EE1-9535-34758E3D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Aging Demographics in Rural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12E61-E3B9-4EB9-A22D-A27F6746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221" y="1037725"/>
            <a:ext cx="5434339" cy="346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A4BE61-8EC8-4BCE-8E21-DA58095824E4}"/>
              </a:ext>
            </a:extLst>
          </p:cNvPr>
          <p:cNvSpPr txBox="1"/>
          <p:nvPr/>
        </p:nvSpPr>
        <p:spPr>
          <a:xfrm>
            <a:off x="835408" y="4500375"/>
            <a:ext cx="75519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/>
              <a:t>Bars = overall population in millions; lines = percentage of that population ≥ 65 y/o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3A289-1CC9-AD3C-36C6-FA835EDFAEB6}"/>
              </a:ext>
            </a:extLst>
          </p:cNvPr>
          <p:cNvSpPr txBox="1"/>
          <p:nvPr/>
        </p:nvSpPr>
        <p:spPr>
          <a:xfrm>
            <a:off x="0" y="4904378"/>
            <a:ext cx="7551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Symens Smith &amp; Trevelyan (2019</a:t>
            </a:r>
            <a:r>
              <a:rPr lang="en-US" sz="8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188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9" y="171898"/>
            <a:ext cx="8459941" cy="922351"/>
          </a:xfrm>
        </p:spPr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78" indent="-457178">
              <a:buAutoNum type="arabicPeriod"/>
            </a:pPr>
            <a:r>
              <a:rPr lang="en-US" dirty="0"/>
              <a:t>Explain the fall risk screening, assessment, and intervention practices as indicated in the CDC STEADI Toolkit.</a:t>
            </a:r>
          </a:p>
          <a:p>
            <a:pPr marL="457178" indent="-457178">
              <a:buAutoNum type="arabicPeriod"/>
            </a:pPr>
            <a:r>
              <a:rPr lang="en-US" dirty="0"/>
              <a:t>Discuss barriers and facilitators to fall risk management in Rural Health Clinics.</a:t>
            </a:r>
          </a:p>
        </p:txBody>
      </p:sp>
    </p:spTree>
    <p:extLst>
      <p:ext uri="{BB962C8B-B14F-4D97-AF65-F5344CB8AC3E}">
        <p14:creationId xmlns:p14="http://schemas.microsoft.com/office/powerpoint/2010/main" val="71902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1</a:t>
            </a:r>
            <a:br>
              <a:rPr lang="en-US"/>
            </a:br>
            <a:br>
              <a:rPr lang="en-US"/>
            </a:br>
            <a:r>
              <a:rPr lang="en-US"/>
              <a:t>Explain the fall risk screening, assessment, and intervention practices as indicated in the CDC STEADI Toolkit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1162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CD192B-3910-4CDB-BBDC-5458278B9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37" y="1712278"/>
            <a:ext cx="6632813" cy="3256157"/>
          </a:xfrm>
        </p:spPr>
        <p:txBody>
          <a:bodyPr/>
          <a:lstStyle/>
          <a:p>
            <a:pPr algn="ctr"/>
            <a:r>
              <a:rPr lang="en-US" sz="1950"/>
              <a:t>Created for healthcare providers to support implementation of a coordinated approach to manage falls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DFC669-02A7-4A9C-BC3B-E8A7AF5D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75" y="143057"/>
            <a:ext cx="8631935" cy="922351"/>
          </a:xfrm>
        </p:spPr>
        <p:txBody>
          <a:bodyPr/>
          <a:lstStyle/>
          <a:p>
            <a:r>
              <a:rPr lang="en-US" sz="2700" dirty="0"/>
              <a:t>Centers for Disease Control (CDC) STEADI Toolkit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BB83BB-F3BF-447D-AC63-0C32515FE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211346"/>
              </p:ext>
            </p:extLst>
          </p:nvPr>
        </p:nvGraphicFramePr>
        <p:xfrm>
          <a:off x="1502507" y="2532268"/>
          <a:ext cx="6241971" cy="214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A78E488-2671-444C-AF3A-F97281E932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3175" y="1053629"/>
            <a:ext cx="4057650" cy="600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2164FA-62D7-BC8F-9F5E-8410BADA5E46}"/>
              </a:ext>
            </a:extLst>
          </p:cNvPr>
          <p:cNvSpPr txBox="1"/>
          <p:nvPr/>
        </p:nvSpPr>
        <p:spPr>
          <a:xfrm>
            <a:off x="24708" y="4929086"/>
            <a:ext cx="8207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CDC STEADI: Stopping Elderly Accidents, Deaths &amp; Injuries (2023) </a:t>
            </a:r>
            <a:r>
              <a:rPr lang="en-US" sz="800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https://www.cdc.gov/steadi/index.html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135655"/>
      </p:ext>
    </p:extLst>
  </p:cSld>
  <p:clrMapOvr>
    <a:masterClrMapping/>
  </p:clrMapOvr>
</p:sld>
</file>

<file path=ppt/theme/theme1.xml><?xml version="1.0" encoding="utf-8"?>
<a:theme xmlns:a="http://schemas.openxmlformats.org/drawingml/2006/main" name="UNMC Theme">
  <a:themeElements>
    <a:clrScheme name="UNMC">
      <a:dk1>
        <a:srgbClr val="000000"/>
      </a:dk1>
      <a:lt1>
        <a:srgbClr val="FFFFFF"/>
      </a:lt1>
      <a:dk2>
        <a:srgbClr val="2F3A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129DBF"/>
      </a:accent4>
      <a:accent5>
        <a:srgbClr val="F26721"/>
      </a:accent5>
      <a:accent6>
        <a:srgbClr val="FCB614"/>
      </a:accent6>
      <a:hlink>
        <a:srgbClr val="A1B426"/>
      </a:hlink>
      <a:folHlink>
        <a:srgbClr val="12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FEB46A38AE344A258EF6D6452E2E5" ma:contentTypeVersion="19" ma:contentTypeDescription="Create a new document." ma:contentTypeScope="" ma:versionID="3ecdb436f355765a9145f226fd705ab8">
  <xsd:schema xmlns:xsd="http://www.w3.org/2001/XMLSchema" xmlns:xs="http://www.w3.org/2001/XMLSchema" xmlns:p="http://schemas.microsoft.com/office/2006/metadata/properties" xmlns:ns1="http://schemas.microsoft.com/sharepoint/v3" xmlns:ns2="35d9cf0d-42a9-497c-a4f0-8517d262d995" xmlns:ns3="a8ac933a-3857-4bd0-ae41-295913171b73" targetNamespace="http://schemas.microsoft.com/office/2006/metadata/properties" ma:root="true" ma:fieldsID="a394ad65e1112986c3b2eda9baf78663" ns1:_="" ns2:_="" ns3:_="">
    <xsd:import namespace="http://schemas.microsoft.com/sharepoint/v3"/>
    <xsd:import namespace="35d9cf0d-42a9-497c-a4f0-8517d262d995"/>
    <xsd:import namespace="a8ac933a-3857-4bd0-ae41-295913171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9cf0d-42a9-497c-a4f0-8517d262d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c933a-3857-4bd0-ae41-295913171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84a90e-d0f6-4692-ae17-1aee83986623}" ma:internalName="TaxCatchAll" ma:showField="CatchAllData" ma:web="a8ac933a-3857-4bd0-ae41-295913171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ac933a-3857-4bd0-ae41-295913171b73" xsi:nil="true"/>
    <lcf76f155ced4ddcb4097134ff3c332f xmlns="35d9cf0d-42a9-497c-a4f0-8517d262d99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2E4EB34-95C8-449C-B694-850865A8D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7CFB77-4FB7-47BE-9C7E-547D2DFEA8C9}">
  <ds:schemaRefs>
    <ds:schemaRef ds:uri="35d9cf0d-42a9-497c-a4f0-8517d262d995"/>
    <ds:schemaRef ds:uri="a8ac933a-3857-4bd0-ae41-295913171b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C61ACEA-3F26-47B8-BAA2-DCA00F585888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a8ac933a-3857-4bd0-ae41-295913171b73"/>
    <ds:schemaRef ds:uri="http://purl.org/dc/terms/"/>
    <ds:schemaRef ds:uri="http://purl.org/dc/dcmitype/"/>
    <ds:schemaRef ds:uri="http://schemas.openxmlformats.org/package/2006/metadata/core-properties"/>
    <ds:schemaRef ds:uri="35d9cf0d-42a9-497c-a4f0-8517d262d995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2046</Words>
  <Application>Microsoft Office PowerPoint</Application>
  <PresentationFormat>On-screen Show (16:9)</PresentationFormat>
  <Paragraphs>216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Arial-BoldMT</vt:lpstr>
      <vt:lpstr>Calibri</vt:lpstr>
      <vt:lpstr>Wingdings</vt:lpstr>
      <vt:lpstr>UNMC Theme</vt:lpstr>
      <vt:lpstr>CATCH RURAL Falls:  A Fall Risk Management Program for Rural Health Clinics</vt:lpstr>
      <vt:lpstr>Introductions and Contact Information</vt:lpstr>
      <vt:lpstr>Acknowledgements: Funding</vt:lpstr>
      <vt:lpstr>CAPTURE Falls vs CATCH RURAL Falls</vt:lpstr>
      <vt:lpstr>Impact of Falls in Community Settings</vt:lpstr>
      <vt:lpstr>Aging Demographics in Rural Areas</vt:lpstr>
      <vt:lpstr>Learning Objectives</vt:lpstr>
      <vt:lpstr>Objective 1  Explain the fall risk screening, assessment, and intervention practices as indicated in the CDC STEADI Toolkit</vt:lpstr>
      <vt:lpstr>Centers for Disease Control (CDC) STEADI Toolkit</vt:lpstr>
      <vt:lpstr>Three Key Actions:  Screening, Assessment, and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Supporting the STEADI Toolkit</vt:lpstr>
      <vt:lpstr>Research Supporting the STEADI Toolkit</vt:lpstr>
      <vt:lpstr>Research Supporting the STEADI Toolkit</vt:lpstr>
      <vt:lpstr>Objective 2  Discuss barriers and facilitators to fall risk management in Rural Health Clinics</vt:lpstr>
      <vt:lpstr>Factors that Influence Implementation of Fall Risk Management in Primary Care</vt:lpstr>
      <vt:lpstr>Your Experience of Facilitators and Barriers to Fall Risk Management</vt:lpstr>
      <vt:lpstr>CATCH RURAL Falls Program</vt:lpstr>
      <vt:lpstr>CATCH RURAL Falls Pilot Program</vt:lpstr>
      <vt:lpstr>Fall Risk Management Practices in Rural Health Clinics Survey</vt:lpstr>
      <vt:lpstr>Vision for Next Iteration of the  CATCH RURAL Falls Program</vt:lpstr>
      <vt:lpstr>CATCH RURAL Falls Program Activities, Outputs, and Outcomes for Consideration</vt:lpstr>
      <vt:lpstr>Resources and 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Venema, Dawn M</cp:lastModifiedBy>
  <cp:revision>1</cp:revision>
  <dcterms:created xsi:type="dcterms:W3CDTF">2014-09-17T15:14:42Z</dcterms:created>
  <dcterms:modified xsi:type="dcterms:W3CDTF">2023-10-27T19:51:57Z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0x010100C6EFEB46A38AE344A258EF6D6452E2E5</vt:lpwstr>
  </property>
  <property fmtid="{D5CDD505-2E9C-101B-9397-08002B2CF9AE}" pid="3" name="MediaServiceImageTags">
    <vt:lpwstr/>
  </property>
</Properties>
</file>