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1093" r:id="rId3"/>
    <p:sldId id="550" r:id="rId4"/>
    <p:sldId id="364" r:id="rId5"/>
    <p:sldId id="548" r:id="rId6"/>
    <p:sldId id="1465" r:id="rId7"/>
    <p:sldId id="1126" r:id="rId8"/>
    <p:sldId id="1466" r:id="rId9"/>
    <p:sldId id="545" r:id="rId10"/>
    <p:sldId id="1460" r:id="rId11"/>
    <p:sldId id="1106" r:id="rId12"/>
    <p:sldId id="1151" r:id="rId13"/>
    <p:sldId id="1127" r:id="rId14"/>
    <p:sldId id="1155" r:id="rId15"/>
    <p:sldId id="338" r:id="rId16"/>
  </p:sldIdLst>
  <p:sldSz cx="12192000" cy="6858000"/>
  <p:notesSz cx="7102475" cy="9388475"/>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79" userDrawn="1">
          <p15:clr>
            <a:srgbClr val="A4A3A4"/>
          </p15:clr>
        </p15:guide>
        <p15:guide id="2" orient="horz" pos="1128" userDrawn="1">
          <p15:clr>
            <a:srgbClr val="A4A3A4"/>
          </p15:clr>
        </p15:guide>
        <p15:guide id="3" orient="horz" pos="600" userDrawn="1">
          <p15:clr>
            <a:srgbClr val="A4A3A4"/>
          </p15:clr>
        </p15:guide>
        <p15:guide id="7" orient="horz" pos="3648" userDrawn="1">
          <p15:clr>
            <a:srgbClr val="A4A3A4"/>
          </p15:clr>
        </p15:guide>
        <p15:guide id="9" pos="7488" userDrawn="1">
          <p15:clr>
            <a:srgbClr val="A4A3A4"/>
          </p15:clr>
        </p15:guide>
        <p15:guide id="10" pos="168" userDrawn="1">
          <p15:clr>
            <a:srgbClr val="A4A3A4"/>
          </p15:clr>
        </p15:guide>
        <p15:guide id="12" orient="horz" pos="3456" userDrawn="1">
          <p15:clr>
            <a:srgbClr val="A4A3A4"/>
          </p15:clr>
        </p15:guide>
        <p15:guide id="23" orient="horz" pos="816" userDrawn="1">
          <p15:clr>
            <a:srgbClr val="A4A3A4"/>
          </p15:clr>
        </p15:guide>
        <p15:guide id="24" orient="horz" pos="1008"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BFA793-7DB8-3104-0D37-14B7446A4255}" name="Trish Heine" initials="TH" userId="S::trish_heine@gallup.com::0825fc46-0631-43da-b408-ca936c8809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chel Meter" initials="RM" lastIdx="10" clrIdx="6">
    <p:extLst>
      <p:ext uri="{19B8F6BF-5375-455C-9EA6-DF929625EA0E}">
        <p15:presenceInfo xmlns:p15="http://schemas.microsoft.com/office/powerpoint/2012/main" userId="S::Rachel_Meter@gallup.com::12fd346c-ec65-4d3d-befd-6fb37607c3ce" providerId="AD"/>
      </p:ext>
    </p:extLst>
  </p:cmAuthor>
  <p:cmAuthor id="1" name="Microsoft Office User" initials="Office" lastIdx="1" clrIdx="0"/>
  <p:cmAuthor id="8" name="Trish Heine" initials="TH" lastIdx="4" clrIdx="7">
    <p:extLst>
      <p:ext uri="{19B8F6BF-5375-455C-9EA6-DF929625EA0E}">
        <p15:presenceInfo xmlns:p15="http://schemas.microsoft.com/office/powerpoint/2012/main" userId="S::trish_heine@gallup.com::0825fc46-0631-43da-b408-ca936c8809ea" providerId="AD"/>
      </p:ext>
    </p:extLst>
  </p:cmAuthor>
  <p:cmAuthor id="2" name="Ellie Stutzman" initials="ES" lastIdx="3" clrIdx="1">
    <p:extLst>
      <p:ext uri="{19B8F6BF-5375-455C-9EA6-DF929625EA0E}">
        <p15:presenceInfo xmlns:p15="http://schemas.microsoft.com/office/powerpoint/2012/main" userId="S::ellie_stutzman@gallup.com::a8c55c0e-ecb0-4a22-a713-c9b2627c9124" providerId="AD"/>
      </p:ext>
    </p:extLst>
  </p:cmAuthor>
  <p:cmAuthor id="9" name="Anne Schulte" initials="AS" lastIdx="6" clrIdx="8">
    <p:extLst>
      <p:ext uri="{19B8F6BF-5375-455C-9EA6-DF929625EA0E}">
        <p15:presenceInfo xmlns:p15="http://schemas.microsoft.com/office/powerpoint/2012/main" userId="S::Anne_Schulte@gallup.com::7aafaa60-9412-45cc-bf8f-822ca50e0680" providerId="AD"/>
      </p:ext>
    </p:extLst>
  </p:cmAuthor>
  <p:cmAuthor id="3" name="Harms, Rett" initials="HR" lastIdx="23" clrIdx="2">
    <p:extLst>
      <p:ext uri="{19B8F6BF-5375-455C-9EA6-DF929625EA0E}">
        <p15:presenceInfo xmlns:p15="http://schemas.microsoft.com/office/powerpoint/2012/main" userId="S-1-5-21-2101819216-1804018624-262303683-29191" providerId="AD"/>
      </p:ext>
    </p:extLst>
  </p:cmAuthor>
  <p:cmAuthor id="10" name="Samantha Allemang" initials="SA" lastIdx="3" clrIdx="9">
    <p:extLst>
      <p:ext uri="{19B8F6BF-5375-455C-9EA6-DF929625EA0E}">
        <p15:presenceInfo xmlns:p15="http://schemas.microsoft.com/office/powerpoint/2012/main" userId="S::samantha_allemang@gallup.com::43912f7a-5a99-4e56-8013-03cac96e0958" providerId="AD"/>
      </p:ext>
    </p:extLst>
  </p:cmAuthor>
  <p:cmAuthor id="4" name="Kylie Noojin" initials="KN" lastIdx="131" clrIdx="3">
    <p:extLst>
      <p:ext uri="{19B8F6BF-5375-455C-9EA6-DF929625EA0E}">
        <p15:presenceInfo xmlns:p15="http://schemas.microsoft.com/office/powerpoint/2012/main" userId="S::kylie_noojin@gallup.com::6a83ac5e-7eb8-4180-8381-6155c1652ec2" providerId="AD"/>
      </p:ext>
    </p:extLst>
  </p:cmAuthor>
  <p:cmAuthor id="5" name="Jen Fletcher" initials="JF" lastIdx="42" clrIdx="4">
    <p:extLst>
      <p:ext uri="{19B8F6BF-5375-455C-9EA6-DF929625EA0E}">
        <p15:presenceInfo xmlns:p15="http://schemas.microsoft.com/office/powerpoint/2012/main" userId="S::Jen_Fletcher@gallup.com::136c6fe4-1c40-4dba-9c7b-a29cab824ed4" providerId="AD"/>
      </p:ext>
    </p:extLst>
  </p:cmAuthor>
  <p:cmAuthor id="6" name="Jennifer Watanabe" initials="JW" lastIdx="97" clrIdx="5">
    <p:extLst>
      <p:ext uri="{19B8F6BF-5375-455C-9EA6-DF929625EA0E}">
        <p15:presenceInfo xmlns:p15="http://schemas.microsoft.com/office/powerpoint/2012/main" userId="S::Jennifer_Watanabe@gallup.com::5a916cd8-f713-40b1-abea-89754642a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3DE"/>
    <a:srgbClr val="61C250"/>
    <a:srgbClr val="D0D2D3"/>
    <a:srgbClr val="676869"/>
    <a:srgbClr val="4D9C2C"/>
    <a:srgbClr val="767676"/>
    <a:srgbClr val="545759"/>
    <a:srgbClr val="007833"/>
    <a:srgbClr val="000000"/>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6331" autoAdjust="0"/>
  </p:normalViewPr>
  <p:slideViewPr>
    <p:cSldViewPr snapToGrid="0">
      <p:cViewPr varScale="1">
        <p:scale>
          <a:sx n="62" d="100"/>
          <a:sy n="62" d="100"/>
        </p:scale>
        <p:origin x="856" y="56"/>
      </p:cViewPr>
      <p:guideLst>
        <p:guide orient="horz" pos="179"/>
        <p:guide orient="horz" pos="1128"/>
        <p:guide orient="horz" pos="600"/>
        <p:guide orient="horz" pos="3648"/>
        <p:guide pos="7488"/>
        <p:guide pos="168"/>
        <p:guide orient="horz" pos="3456"/>
        <p:guide orient="horz" pos="816"/>
        <p:guide orient="horz" pos="1008"/>
      </p:guideLst>
    </p:cSldViewPr>
  </p:slideViewPr>
  <p:outlineViewPr>
    <p:cViewPr>
      <p:scale>
        <a:sx n="33" d="100"/>
        <a:sy n="33" d="100"/>
      </p:scale>
      <p:origin x="0" y="0"/>
    </p:cViewPr>
  </p:outlineViewPr>
  <p:notesTextViewPr>
    <p:cViewPr>
      <p:scale>
        <a:sx n="45" d="100"/>
        <a:sy n="45" d="100"/>
      </p:scale>
      <p:origin x="0" y="0"/>
    </p:cViewPr>
  </p:notesTextViewPr>
  <p:sorterViewPr>
    <p:cViewPr>
      <p:scale>
        <a:sx n="66" d="100"/>
        <a:sy n="66" d="100"/>
      </p:scale>
      <p:origin x="0" y="0"/>
    </p:cViewPr>
  </p:sorterViewPr>
  <p:notesViewPr>
    <p:cSldViewPr snapToGrid="0">
      <p:cViewPr varScale="1">
        <p:scale>
          <a:sx n="84" d="100"/>
          <a:sy n="84" d="100"/>
        </p:scale>
        <p:origin x="3792"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8E20AE77-6706-49F8-8E11-B5B8FB42BA60}" type="datetimeFigureOut">
              <a:rPr lang="en-US" smtClean="0"/>
              <a:t>10/18/2022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E70EC20C-FE65-474A-AF21-97B9298C9240}" type="slidenum">
              <a:rPr lang="en-US" smtClean="0"/>
              <a:t>‹#›</a:t>
            </a:fld>
            <a:endParaRPr lang="en-US" dirty="0"/>
          </a:p>
        </p:txBody>
      </p:sp>
    </p:spTree>
    <p:extLst>
      <p:ext uri="{BB962C8B-B14F-4D97-AF65-F5344CB8AC3E}">
        <p14:creationId xmlns:p14="http://schemas.microsoft.com/office/powerpoint/2010/main" val="74769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Rot="1" noChangeAspect="1" noChangeArrowheads="1" noTextEdit="1"/>
          </p:cNvSpPr>
          <p:nvPr>
            <p:ph type="sldImg" idx="2"/>
          </p:nvPr>
        </p:nvSpPr>
        <p:spPr bwMode="auto">
          <a:xfrm>
            <a:off x="268288" y="230188"/>
            <a:ext cx="6565900" cy="3694112"/>
          </a:xfrm>
          <a:prstGeom prst="rect">
            <a:avLst/>
          </a:prstGeom>
          <a:noFill/>
          <a:ln w="12700">
            <a:solidFill>
              <a:schemeClr val="tx1"/>
            </a:solidFill>
            <a:miter lim="800000"/>
            <a:headEnd/>
            <a:tailEnd/>
          </a:ln>
        </p:spPr>
      </p:sp>
      <p:sp>
        <p:nvSpPr>
          <p:cNvPr id="6149" name="Rectangle 5"/>
          <p:cNvSpPr>
            <a:spLocks noGrp="1" noChangeArrowheads="1"/>
          </p:cNvSpPr>
          <p:nvPr>
            <p:ph type="body" sz="quarter" idx="3"/>
          </p:nvPr>
        </p:nvSpPr>
        <p:spPr bwMode="auto">
          <a:xfrm>
            <a:off x="230059" y="4155554"/>
            <a:ext cx="6642358" cy="4663456"/>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1" name="Rectangle 7"/>
          <p:cNvSpPr>
            <a:spLocks noGrp="1" noChangeArrowheads="1"/>
          </p:cNvSpPr>
          <p:nvPr>
            <p:ph type="sldNum" sz="quarter" idx="5"/>
          </p:nvPr>
        </p:nvSpPr>
        <p:spPr bwMode="auto">
          <a:xfrm>
            <a:off x="6407668" y="9046568"/>
            <a:ext cx="694807" cy="341907"/>
          </a:xfrm>
          <a:prstGeom prst="rect">
            <a:avLst/>
          </a:prstGeom>
          <a:noFill/>
          <a:ln w="9525">
            <a:noFill/>
            <a:miter lim="800000"/>
            <a:headEnd/>
            <a:tailEnd/>
          </a:ln>
          <a:effectLst/>
        </p:spPr>
        <p:txBody>
          <a:bodyPr vert="horz" wrap="square" lIns="94221" tIns="92464" rIns="94221" bIns="92464" numCol="1" anchor="ctr" anchorCtr="0" compatLnSpc="1">
            <a:prstTxWarp prst="textNoShape">
              <a:avLst/>
            </a:prstTxWarp>
            <a:noAutofit/>
          </a:bodyPr>
          <a:lstStyle>
            <a:lvl1pPr algn="r">
              <a:defRPr sz="1000">
                <a:latin typeface="+mj-lt"/>
              </a:defRPr>
            </a:lvl1pPr>
          </a:lstStyle>
          <a:p>
            <a:pPr>
              <a:defRPr/>
            </a:pPr>
            <a:fld id="{26EBEF29-FB55-4911-BE7B-AB980B121A0D}" type="slidenum">
              <a:rPr lang="en-US" smtClean="0"/>
              <a:pPr>
                <a:defRPr/>
              </a:pPr>
              <a:t>‹#›</a:t>
            </a:fld>
            <a:endParaRPr lang="en-US" dirty="0"/>
          </a:p>
        </p:txBody>
      </p:sp>
    </p:spTree>
    <p:extLst>
      <p:ext uri="{BB962C8B-B14F-4D97-AF65-F5344CB8AC3E}">
        <p14:creationId xmlns:p14="http://schemas.microsoft.com/office/powerpoint/2010/main" val="119689562"/>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mn-lt"/>
        <a:ea typeface="+mn-ea"/>
        <a:cs typeface="Arial" charset="0"/>
      </a:defRPr>
    </a:lvl1pPr>
    <a:lvl2pPr marL="231775" indent="0" algn="l" rtl="0" eaLnBrk="0" fontAlgn="base" hangingPunct="0">
      <a:spcBef>
        <a:spcPts val="0"/>
      </a:spcBef>
      <a:spcAft>
        <a:spcPct val="0"/>
      </a:spcAft>
      <a:defRPr sz="1200" kern="1200">
        <a:solidFill>
          <a:schemeClr val="tx1"/>
        </a:solidFill>
        <a:latin typeface="+mn-lt"/>
        <a:ea typeface="+mn-ea"/>
        <a:cs typeface="Arial" charset="0"/>
      </a:defRPr>
    </a:lvl2pPr>
    <a:lvl3pPr marL="465138" indent="0" algn="l" rtl="0" eaLnBrk="0" fontAlgn="base" hangingPunct="0">
      <a:spcBef>
        <a:spcPts val="0"/>
      </a:spcBef>
      <a:spcAft>
        <a:spcPct val="0"/>
      </a:spcAft>
      <a:defRPr sz="1200" kern="1200">
        <a:solidFill>
          <a:schemeClr val="tx1"/>
        </a:solidFill>
        <a:latin typeface="+mn-lt"/>
        <a:ea typeface="+mn-ea"/>
        <a:cs typeface="Arial" charset="0"/>
      </a:defRPr>
    </a:lvl3pPr>
    <a:lvl4pPr marL="682625" indent="0" algn="l" rtl="0" eaLnBrk="0" fontAlgn="base" hangingPunct="0">
      <a:spcBef>
        <a:spcPts val="0"/>
      </a:spcBef>
      <a:spcAft>
        <a:spcPct val="0"/>
      </a:spcAft>
      <a:defRPr sz="1200" kern="1200">
        <a:solidFill>
          <a:schemeClr val="tx1"/>
        </a:solidFill>
        <a:latin typeface="+mn-lt"/>
        <a:ea typeface="+mn-ea"/>
        <a:cs typeface="Arial" charset="0"/>
      </a:defRPr>
    </a:lvl4pPr>
    <a:lvl5pPr marL="914400" indent="0" algn="l" rtl="0" eaLnBrk="0" fontAlgn="base" hangingPunct="0">
      <a:spcBef>
        <a:spcPts val="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1</a:t>
            </a:fld>
            <a:endParaRPr lang="en-US" dirty="0"/>
          </a:p>
        </p:txBody>
      </p:sp>
    </p:spTree>
    <p:extLst>
      <p:ext uri="{BB962C8B-B14F-4D97-AF65-F5344CB8AC3E}">
        <p14:creationId xmlns:p14="http://schemas.microsoft.com/office/powerpoint/2010/main" val="191011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manager is one of the greatest causers or mitigators of stress</a:t>
            </a:r>
          </a:p>
          <a:p>
            <a:r>
              <a:rPr lang="en-US" dirty="0"/>
              <a:t>They can reduce stress by 25% during COVID-19</a:t>
            </a:r>
          </a:p>
          <a:p>
            <a:endParaRPr lang="en-US" dirty="0"/>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10</a:t>
            </a:fld>
            <a:endParaRPr lang="en-US" dirty="0"/>
          </a:p>
        </p:txBody>
      </p:sp>
    </p:spTree>
    <p:extLst>
      <p:ext uri="{BB962C8B-B14F-4D97-AF65-F5344CB8AC3E}">
        <p14:creationId xmlns:p14="http://schemas.microsoft.com/office/powerpoint/2010/main" val="310154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11</a:t>
            </a:fld>
            <a:endParaRPr lang="en-US" dirty="0"/>
          </a:p>
        </p:txBody>
      </p:sp>
    </p:spTree>
    <p:extLst>
      <p:ext uri="{BB962C8B-B14F-4D97-AF65-F5344CB8AC3E}">
        <p14:creationId xmlns:p14="http://schemas.microsoft.com/office/powerpoint/2010/main" val="11904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26EBEF29-FB55-4911-BE7B-AB980B121A0D}" type="slidenum">
              <a:rPr lang="en-US">
                <a:solidFill>
                  <a:srgbClr val="404545"/>
                </a:solidFill>
                <a:latin typeface="Georgia"/>
              </a:rPr>
              <a:pPr defTabSz="924641">
                <a:defRPr/>
              </a:pPr>
              <a:t>12</a:t>
            </a:fld>
            <a:endParaRPr lang="en-US" dirty="0">
              <a:solidFill>
                <a:srgbClr val="404545"/>
              </a:solidFill>
              <a:latin typeface="Georgia"/>
            </a:endParaRPr>
          </a:p>
        </p:txBody>
      </p:sp>
    </p:spTree>
    <p:extLst>
      <p:ext uri="{BB962C8B-B14F-4D97-AF65-F5344CB8AC3E}">
        <p14:creationId xmlns:p14="http://schemas.microsoft.com/office/powerpoint/2010/main" val="163182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conversations into meetings and gatherings where managers can reflect on common scenarios and share best practices with peers.</a:t>
            </a:r>
          </a:p>
        </p:txBody>
      </p:sp>
      <p:sp>
        <p:nvSpPr>
          <p:cNvPr id="4" name="Slide Number Placeholder 3"/>
          <p:cNvSpPr>
            <a:spLocks noGrp="1"/>
          </p:cNvSpPr>
          <p:nvPr>
            <p:ph type="sldNum" sz="quarter" idx="5"/>
          </p:nvPr>
        </p:nvSpPr>
        <p:spPr/>
        <p:txBody>
          <a:bodyPr/>
          <a:lstStyle/>
          <a:p>
            <a:pPr defTabSz="924641">
              <a:defRPr/>
            </a:pPr>
            <a:fld id="{26EBEF29-FB55-4911-BE7B-AB980B121A0D}" type="slidenum">
              <a:rPr lang="en-US">
                <a:solidFill>
                  <a:srgbClr val="404545"/>
                </a:solidFill>
                <a:latin typeface="Georgia"/>
              </a:rPr>
              <a:pPr defTabSz="924641">
                <a:defRPr/>
              </a:pPr>
              <a:t>13</a:t>
            </a:fld>
            <a:endParaRPr lang="en-US" dirty="0">
              <a:solidFill>
                <a:srgbClr val="404545"/>
              </a:solidFill>
              <a:latin typeface="Georgia"/>
            </a:endParaRPr>
          </a:p>
        </p:txBody>
      </p:sp>
    </p:spTree>
    <p:extLst>
      <p:ext uri="{BB962C8B-B14F-4D97-AF65-F5344CB8AC3E}">
        <p14:creationId xmlns:p14="http://schemas.microsoft.com/office/powerpoint/2010/main" val="291729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14</a:t>
            </a:fld>
            <a:endParaRPr lang="en-US" dirty="0"/>
          </a:p>
        </p:txBody>
      </p:sp>
    </p:spTree>
    <p:extLst>
      <p:ext uri="{BB962C8B-B14F-4D97-AF65-F5344CB8AC3E}">
        <p14:creationId xmlns:p14="http://schemas.microsoft.com/office/powerpoint/2010/main" val="262710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15</a:t>
            </a:fld>
            <a:endParaRPr lang="en-US" dirty="0"/>
          </a:p>
        </p:txBody>
      </p:sp>
    </p:spTree>
    <p:extLst>
      <p:ext uri="{BB962C8B-B14F-4D97-AF65-F5344CB8AC3E}">
        <p14:creationId xmlns:p14="http://schemas.microsoft.com/office/powerpoint/2010/main" val="217395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2</a:t>
            </a:fld>
            <a:endParaRPr lang="en-US" dirty="0"/>
          </a:p>
        </p:txBody>
      </p:sp>
    </p:spTree>
    <p:extLst>
      <p:ext uri="{BB962C8B-B14F-4D97-AF65-F5344CB8AC3E}">
        <p14:creationId xmlns:p14="http://schemas.microsoft.com/office/powerpoint/2010/main" val="210663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3</a:t>
            </a:fld>
            <a:endParaRPr lang="en-US" dirty="0"/>
          </a:p>
        </p:txBody>
      </p:sp>
    </p:spTree>
    <p:extLst>
      <p:ext uri="{BB962C8B-B14F-4D97-AF65-F5344CB8AC3E}">
        <p14:creationId xmlns:p14="http://schemas.microsoft.com/office/powerpoint/2010/main" val="286366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Tx/>
              <a:buChar char="-"/>
            </a:pPr>
            <a:r>
              <a:rPr lang="en-US" dirty="0"/>
              <a:t>Wellbeing is cratering and stress and worry is spiking at unprecedent speed and magnitude</a:t>
            </a:r>
          </a:p>
          <a:p>
            <a:pPr marL="173370" indent="-173370">
              <a:buFontTx/>
              <a:buChar char="-"/>
            </a:pPr>
            <a:r>
              <a:rPr lang="en-US" dirty="0"/>
              <a:t>Jim </a:t>
            </a:r>
            <a:r>
              <a:rPr lang="en-US" dirty="0" err="1"/>
              <a:t>harter</a:t>
            </a:r>
            <a:r>
              <a:rPr lang="en-US" dirty="0"/>
              <a:t> march 18 2022-more recent data on </a:t>
            </a:r>
            <a:r>
              <a:rPr lang="en-US" dirty="0" err="1"/>
              <a:t>wb</a:t>
            </a:r>
            <a:endParaRPr lang="en-US" dirty="0"/>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4</a:t>
            </a:fld>
            <a:endParaRPr lang="en-US" dirty="0"/>
          </a:p>
        </p:txBody>
      </p:sp>
    </p:spTree>
    <p:extLst>
      <p:ext uri="{BB962C8B-B14F-4D97-AF65-F5344CB8AC3E}">
        <p14:creationId xmlns:p14="http://schemas.microsoft.com/office/powerpoint/2010/main" val="69587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Burnout is a work-related stress syndrome resulting from chronic exposure to job stress. symptoms characterized by "feelings of energy depletion or exhaustion; increased mental distance from one’s job, or feelings of negativism or cynicism related to one's job; and reduced professional efficacy".</a:t>
            </a:r>
          </a:p>
        </p:txBody>
      </p:sp>
      <p:sp>
        <p:nvSpPr>
          <p:cNvPr id="4" name="Slide Number Placeholder 3"/>
          <p:cNvSpPr>
            <a:spLocks noGrp="1"/>
          </p:cNvSpPr>
          <p:nvPr>
            <p:ph type="sldNum" sz="quarter" idx="5"/>
          </p:nvPr>
        </p:nvSpPr>
        <p:spPr/>
        <p:txBody>
          <a:bodyPr/>
          <a:lstStyle/>
          <a:p>
            <a:pPr>
              <a:defRPr/>
            </a:pPr>
            <a:fld id="{26EBEF29-FB55-4911-BE7B-AB980B121A0D}" type="slidenum">
              <a:rPr lang="en-US" smtClean="0"/>
              <a:pPr>
                <a:defRPr/>
              </a:pPr>
              <a:t>5</a:t>
            </a:fld>
            <a:endParaRPr lang="en-US" dirty="0"/>
          </a:p>
        </p:txBody>
      </p:sp>
    </p:spTree>
    <p:extLst>
      <p:ext uri="{BB962C8B-B14F-4D97-AF65-F5344CB8AC3E}">
        <p14:creationId xmlns:p14="http://schemas.microsoft.com/office/powerpoint/2010/main" val="231537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6</a:t>
            </a:fld>
            <a:endParaRPr lang="en-US" dirty="0"/>
          </a:p>
        </p:txBody>
      </p:sp>
    </p:spTree>
    <p:extLst>
      <p:ext uri="{BB962C8B-B14F-4D97-AF65-F5344CB8AC3E}">
        <p14:creationId xmlns:p14="http://schemas.microsoft.com/office/powerpoint/2010/main" val="243152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Unfair treatment from managers, teammates and/or executive leadership. From Gallup: “</a:t>
            </a:r>
            <a:r>
              <a:rPr lang="en-US" b="0" i="0" dirty="0">
                <a:effectLst/>
                <a:latin typeface="Arial" panose="020B0604020202020204" pitchFamily="34" charset="0"/>
              </a:rPr>
              <a:t>Unfair treatment can include all kinds of workplace issues, from bias, favoritism and mistreatment by a coworker to inconsistently applied compensation or corporate policies. When employees do not trust their manager, teammates or executive leadership, the psychological bond that makes work meaningful breaks. Conversely, when employees are treated fairly and feel respected, strong relationships form quickly, and employees are more resilient.”</a:t>
            </a:r>
            <a:endParaRPr lang="en-US" dirty="0"/>
          </a:p>
        </p:txBody>
      </p:sp>
      <p:sp>
        <p:nvSpPr>
          <p:cNvPr id="4" name="Slide Number Placeholder 3"/>
          <p:cNvSpPr>
            <a:spLocks noGrp="1"/>
          </p:cNvSpPr>
          <p:nvPr>
            <p:ph type="sldNum" sz="quarter" idx="5"/>
          </p:nvPr>
        </p:nvSpPr>
        <p:spPr/>
        <p:txBody>
          <a:bodyPr/>
          <a:lstStyle/>
          <a:p>
            <a:pPr defTabSz="924641">
              <a:defRPr/>
            </a:pPr>
            <a:fld id="{26EBEF29-FB55-4911-BE7B-AB980B121A0D}" type="slidenum">
              <a:rPr lang="en-US">
                <a:solidFill>
                  <a:srgbClr val="404545"/>
                </a:solidFill>
                <a:latin typeface="Georgia"/>
              </a:rPr>
              <a:pPr defTabSz="924641">
                <a:defRPr/>
              </a:pPr>
              <a:t>7</a:t>
            </a:fld>
            <a:endParaRPr lang="en-US" dirty="0">
              <a:solidFill>
                <a:srgbClr val="404545"/>
              </a:solidFill>
              <a:latin typeface="Georgia"/>
            </a:endParaRPr>
          </a:p>
        </p:txBody>
      </p:sp>
    </p:spTree>
    <p:extLst>
      <p:ext uri="{BB962C8B-B14F-4D97-AF65-F5344CB8AC3E}">
        <p14:creationId xmlns:p14="http://schemas.microsoft.com/office/powerpoint/2010/main" val="33606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conversations into meetings and gatherings where managers can reflect on common scenarios and share best practices with peers.</a:t>
            </a:r>
          </a:p>
        </p:txBody>
      </p:sp>
      <p:sp>
        <p:nvSpPr>
          <p:cNvPr id="4" name="Slide Number Placeholder 3"/>
          <p:cNvSpPr>
            <a:spLocks noGrp="1"/>
          </p:cNvSpPr>
          <p:nvPr>
            <p:ph type="sldNum" sz="quarter" idx="5"/>
          </p:nvPr>
        </p:nvSpPr>
        <p:spPr/>
        <p:txBody>
          <a:bodyPr/>
          <a:lstStyle/>
          <a:p>
            <a:pPr defTabSz="924641">
              <a:defRPr/>
            </a:pPr>
            <a:fld id="{26EBEF29-FB55-4911-BE7B-AB980B121A0D}" type="slidenum">
              <a:rPr lang="en-US">
                <a:solidFill>
                  <a:srgbClr val="404545"/>
                </a:solidFill>
                <a:latin typeface="Georgia"/>
              </a:rPr>
              <a:pPr defTabSz="924641">
                <a:defRPr/>
              </a:pPr>
              <a:t>8</a:t>
            </a:fld>
            <a:endParaRPr lang="en-US" dirty="0">
              <a:solidFill>
                <a:srgbClr val="404545"/>
              </a:solidFill>
              <a:latin typeface="Georgia"/>
            </a:endParaRPr>
          </a:p>
        </p:txBody>
      </p:sp>
    </p:spTree>
    <p:extLst>
      <p:ext uri="{BB962C8B-B14F-4D97-AF65-F5344CB8AC3E}">
        <p14:creationId xmlns:p14="http://schemas.microsoft.com/office/powerpoint/2010/main" val="198583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EBEF29-FB55-4911-BE7B-AB980B121A0D}" type="slidenum">
              <a:rPr lang="en-US" smtClean="0"/>
              <a:pPr>
                <a:defRPr/>
              </a:pPr>
              <a:t>9</a:t>
            </a:fld>
            <a:endParaRPr lang="en-US" dirty="0"/>
          </a:p>
        </p:txBody>
      </p:sp>
    </p:spTree>
    <p:extLst>
      <p:ext uri="{BB962C8B-B14F-4D97-AF65-F5344CB8AC3E}">
        <p14:creationId xmlns:p14="http://schemas.microsoft.com/office/powerpoint/2010/main" val="252603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11650" y="2730500"/>
            <a:ext cx="3568700" cy="1397000"/>
          </a:xfrm>
          <a:prstGeom prst="rect">
            <a:avLst/>
          </a:prstGeom>
          <a:noFill/>
          <a:ln>
            <a:noFill/>
          </a:ln>
        </p:spPr>
      </p:pic>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65760"/>
            <a:ext cx="11457432" cy="369332"/>
          </a:xfrm>
          <a:prstGeom prst="rect">
            <a:avLst/>
          </a:prstGeom>
        </p:spPr>
        <p:txBody>
          <a:bodyPr wrap="square">
            <a:spAutoFit/>
          </a:bodyPr>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2702D5F6-49AB-FF4F-91A9-ED3D1B4AF6A5}"/>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6" name="Rectangle 5">
            <a:extLst>
              <a:ext uri="{FF2B5EF4-FFF2-40B4-BE49-F238E27FC236}">
                <a16:creationId xmlns:a16="http://schemas.microsoft.com/office/drawing/2014/main" id="{3767CCDE-6051-A943-8470-6133EF46F172}"/>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8" name="Rectangle 7">
            <a:extLst>
              <a:ext uri="{FF2B5EF4-FFF2-40B4-BE49-F238E27FC236}">
                <a16:creationId xmlns:a16="http://schemas.microsoft.com/office/drawing/2014/main" id="{467E1AFF-8290-7A4A-868E-97BA5D7F3800}"/>
              </a:ext>
            </a:extLst>
          </p:cNvPr>
          <p:cNvSpPr/>
          <p:nvPr userDrawn="1"/>
        </p:nvSpPr>
        <p:spPr>
          <a:xfrm>
            <a:off x="365760" y="1100852"/>
            <a:ext cx="11457432" cy="493776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8514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6A37F7-BA1C-FD43-B4D8-8F784A6C533B}"/>
              </a:ext>
            </a:extLst>
          </p:cNvPr>
          <p:cNvSpPr/>
          <p:nvPr userDrawn="1"/>
        </p:nvSpPr>
        <p:spPr>
          <a:xfrm>
            <a:off x="365760" y="2066543"/>
            <a:ext cx="11457432" cy="396849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11" name="Content Placeholder 5">
            <a:extLst>
              <a:ext uri="{FF2B5EF4-FFF2-40B4-BE49-F238E27FC236}">
                <a16:creationId xmlns:a16="http://schemas.microsoft.com/office/drawing/2014/main" id="{CCBB35BF-05B0-F843-9D85-E54EBE957BC5}"/>
              </a:ext>
            </a:extLst>
          </p:cNvPr>
          <p:cNvSpPr>
            <a:spLocks noGrp="1"/>
          </p:cNvSpPr>
          <p:nvPr>
            <p:ph sz="quarter" idx="14" hasCustomPrompt="1"/>
          </p:nvPr>
        </p:nvSpPr>
        <p:spPr>
          <a:xfrm>
            <a:off x="731520" y="2432304"/>
            <a:ext cx="5212080" cy="3236974"/>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168E1287-F64B-D840-9CD9-AED4395D8792}"/>
              </a:ext>
            </a:extLst>
          </p:cNvPr>
          <p:cNvSpPr>
            <a:spLocks noGrp="1"/>
          </p:cNvSpPr>
          <p:nvPr>
            <p:ph sz="quarter" idx="15" hasCustomPrompt="1"/>
          </p:nvPr>
        </p:nvSpPr>
        <p:spPr>
          <a:xfrm>
            <a:off x="6248402" y="2432304"/>
            <a:ext cx="5209030" cy="3236974"/>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51880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6A37F7-BA1C-FD43-B4D8-8F784A6C533B}"/>
              </a:ext>
            </a:extLst>
          </p:cNvPr>
          <p:cNvSpPr/>
          <p:nvPr userDrawn="1"/>
        </p:nvSpPr>
        <p:spPr>
          <a:xfrm>
            <a:off x="365760" y="2066543"/>
            <a:ext cx="11457432" cy="3968495"/>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11" name="Content Placeholder 5">
            <a:extLst>
              <a:ext uri="{FF2B5EF4-FFF2-40B4-BE49-F238E27FC236}">
                <a16:creationId xmlns:a16="http://schemas.microsoft.com/office/drawing/2014/main" id="{CCBB35BF-05B0-F843-9D85-E54EBE957BC5}"/>
              </a:ext>
            </a:extLst>
          </p:cNvPr>
          <p:cNvSpPr>
            <a:spLocks noGrp="1"/>
          </p:cNvSpPr>
          <p:nvPr>
            <p:ph sz="quarter" idx="14" hasCustomPrompt="1"/>
          </p:nvPr>
        </p:nvSpPr>
        <p:spPr>
          <a:xfrm>
            <a:off x="731520" y="2432304"/>
            <a:ext cx="5212080" cy="3236974"/>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168E1287-F64B-D840-9CD9-AED4395D8792}"/>
              </a:ext>
            </a:extLst>
          </p:cNvPr>
          <p:cNvSpPr>
            <a:spLocks noGrp="1"/>
          </p:cNvSpPr>
          <p:nvPr>
            <p:ph sz="quarter" idx="15" hasCustomPrompt="1"/>
          </p:nvPr>
        </p:nvSpPr>
        <p:spPr>
          <a:xfrm>
            <a:off x="6248402" y="2432304"/>
            <a:ext cx="5209030" cy="3236974"/>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35515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Rectangle 5">
            <a:extLst>
              <a:ext uri="{FF2B5EF4-FFF2-40B4-BE49-F238E27FC236}">
                <a16:creationId xmlns:a16="http://schemas.microsoft.com/office/drawing/2014/main" id="{8FC785F3-A0C5-9A42-A058-40CECF2C4838}"/>
              </a:ext>
            </a:extLst>
          </p:cNvPr>
          <p:cNvSpPr/>
          <p:nvPr userDrawn="1"/>
        </p:nvSpPr>
        <p:spPr>
          <a:xfrm>
            <a:off x="0" y="2066543"/>
            <a:ext cx="12192000" cy="4334255"/>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CCBB35BF-05B0-F843-9D85-E54EBE957BC5}"/>
              </a:ext>
            </a:extLst>
          </p:cNvPr>
          <p:cNvSpPr>
            <a:spLocks noGrp="1"/>
          </p:cNvSpPr>
          <p:nvPr>
            <p:ph sz="quarter" idx="14" hasCustomPrompt="1"/>
          </p:nvPr>
        </p:nvSpPr>
        <p:spPr>
          <a:xfrm>
            <a:off x="365760" y="2432303"/>
            <a:ext cx="5577840" cy="358444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168E1287-F64B-D840-9CD9-AED4395D8792}"/>
              </a:ext>
            </a:extLst>
          </p:cNvPr>
          <p:cNvSpPr>
            <a:spLocks noGrp="1"/>
          </p:cNvSpPr>
          <p:nvPr>
            <p:ph sz="quarter" idx="15" hasCustomPrompt="1"/>
          </p:nvPr>
        </p:nvSpPr>
        <p:spPr>
          <a:xfrm>
            <a:off x="6248402" y="2432303"/>
            <a:ext cx="5577840" cy="358444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616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5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bg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11" name="Content Placeholder 5">
            <a:extLst>
              <a:ext uri="{FF2B5EF4-FFF2-40B4-BE49-F238E27FC236}">
                <a16:creationId xmlns:a16="http://schemas.microsoft.com/office/drawing/2014/main" id="{CCBB35BF-05B0-F843-9D85-E54EBE957BC5}"/>
              </a:ext>
            </a:extLst>
          </p:cNvPr>
          <p:cNvSpPr>
            <a:spLocks noGrp="1"/>
          </p:cNvSpPr>
          <p:nvPr>
            <p:ph sz="quarter" idx="14" hasCustomPrompt="1"/>
          </p:nvPr>
        </p:nvSpPr>
        <p:spPr>
          <a:xfrm>
            <a:off x="365760" y="2066543"/>
            <a:ext cx="5577840" cy="395020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168E1287-F64B-D840-9CD9-AED4395D8792}"/>
              </a:ext>
            </a:extLst>
          </p:cNvPr>
          <p:cNvSpPr>
            <a:spLocks noGrp="1"/>
          </p:cNvSpPr>
          <p:nvPr>
            <p:ph sz="quarter" idx="15" hasCustomPrompt="1"/>
          </p:nvPr>
        </p:nvSpPr>
        <p:spPr>
          <a:xfrm>
            <a:off x="6248402" y="2066543"/>
            <a:ext cx="5577840" cy="395020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25122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65760"/>
            <a:ext cx="11457432" cy="5655018"/>
          </a:xfrm>
        </p:spPr>
        <p:txBody>
          <a:bodyPr anchor="ctr">
            <a:normAutofit/>
          </a:bodyPr>
          <a:lstStyle>
            <a:lvl1pPr algn="ctr">
              <a:defRPr sz="3500">
                <a:solidFill>
                  <a:schemeClr val="bg1"/>
                </a:solidFill>
              </a:defRPr>
            </a:lvl1pPr>
          </a:lstStyle>
          <a:p>
            <a:r>
              <a:rPr lang="en-US" dirty="0"/>
              <a:t>Quote or Callout slide</a:t>
            </a:r>
          </a:p>
        </p:txBody>
      </p:sp>
      <p:sp>
        <p:nvSpPr>
          <p:cNvPr id="5" name="Slide Number Placeholder 4">
            <a:extLst>
              <a:ext uri="{FF2B5EF4-FFF2-40B4-BE49-F238E27FC236}">
                <a16:creationId xmlns:a16="http://schemas.microsoft.com/office/drawing/2014/main" id="{BE03815E-8E14-634B-ADEF-A82318084F77}"/>
              </a:ext>
            </a:extLst>
          </p:cNvPr>
          <p:cNvSpPr>
            <a:spLocks noGrp="1"/>
          </p:cNvSpPr>
          <p:nvPr>
            <p:ph type="sldNum" sz="quarter" idx="10"/>
          </p:nvPr>
        </p:nvSpPr>
        <p:spPr/>
        <p:txBody>
          <a:bodyPr/>
          <a:lstStyle/>
          <a:p>
            <a:fld id="{1B4AE991-82FD-D542-8F29-3B7AE9B04408}" type="slidenum">
              <a:rPr lang="en-US" smtClean="0"/>
              <a:pPr/>
              <a:t>‹#›</a:t>
            </a:fld>
            <a:endParaRPr lang="en-US" dirty="0"/>
          </a:p>
        </p:txBody>
      </p:sp>
    </p:spTree>
    <p:extLst>
      <p:ext uri="{BB962C8B-B14F-4D97-AF65-F5344CB8AC3E}">
        <p14:creationId xmlns:p14="http://schemas.microsoft.com/office/powerpoint/2010/main" val="12224496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65760"/>
            <a:ext cx="11457432" cy="5655018"/>
          </a:xfrm>
        </p:spPr>
        <p:txBody>
          <a:bodyPr anchor="ctr">
            <a:normAutofit/>
          </a:bodyPr>
          <a:lstStyle>
            <a:lvl1pPr algn="ctr">
              <a:defRPr sz="3500">
                <a:solidFill>
                  <a:schemeClr val="tx1"/>
                </a:solidFill>
              </a:defRPr>
            </a:lvl1pPr>
          </a:lstStyle>
          <a:p>
            <a:r>
              <a:rPr lang="en-US" dirty="0"/>
              <a:t>Quote or Callout slide</a:t>
            </a:r>
          </a:p>
        </p:txBody>
      </p:sp>
      <p:sp>
        <p:nvSpPr>
          <p:cNvPr id="5" name="Slide Number Placeholder 4">
            <a:extLst>
              <a:ext uri="{FF2B5EF4-FFF2-40B4-BE49-F238E27FC236}">
                <a16:creationId xmlns:a16="http://schemas.microsoft.com/office/drawing/2014/main" id="{BE03815E-8E14-634B-ADEF-A82318084F77}"/>
              </a:ext>
            </a:extLst>
          </p:cNvPr>
          <p:cNvSpPr>
            <a:spLocks noGrp="1"/>
          </p:cNvSpPr>
          <p:nvPr>
            <p:ph type="sldNum" sz="quarter" idx="10"/>
          </p:nvPr>
        </p:nvSpPr>
        <p:spPr/>
        <p:txBody>
          <a:bodyPr/>
          <a:lstStyle/>
          <a:p>
            <a:fld id="{1B4AE991-82FD-D542-8F29-3B7AE9B04408}" type="slidenum">
              <a:rPr lang="en-US" smtClean="0"/>
              <a:pPr/>
              <a:t>‹#›</a:t>
            </a:fld>
            <a:endParaRPr lang="en-US" dirty="0"/>
          </a:p>
        </p:txBody>
      </p:sp>
    </p:spTree>
    <p:extLst>
      <p:ext uri="{BB962C8B-B14F-4D97-AF65-F5344CB8AC3E}">
        <p14:creationId xmlns:p14="http://schemas.microsoft.com/office/powerpoint/2010/main" val="29953743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0E87F3-732D-1C46-A672-0897598B8B8E}"/>
              </a:ext>
            </a:extLst>
          </p:cNvPr>
          <p:cNvSpPr>
            <a:spLocks noGrp="1"/>
          </p:cNvSpPr>
          <p:nvPr>
            <p:ph type="sldNum" sz="quarter" idx="10"/>
          </p:nvPr>
        </p:nvSpPr>
        <p:spPr/>
        <p:txBody>
          <a:bodyPr/>
          <a:lstStyle/>
          <a:p>
            <a:fld id="{1B4AE991-82FD-D542-8F29-3B7AE9B04408}" type="slidenum">
              <a:rPr lang="en-US" smtClean="0"/>
              <a:pPr/>
              <a:t>‹#›</a:t>
            </a:fld>
            <a:endParaRPr lang="en-US" dirty="0"/>
          </a:p>
        </p:txBody>
      </p:sp>
    </p:spTree>
    <p:extLst>
      <p:ext uri="{BB962C8B-B14F-4D97-AF65-F5344CB8AC3E}">
        <p14:creationId xmlns:p14="http://schemas.microsoft.com/office/powerpoint/2010/main" val="338917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65760"/>
            <a:ext cx="11457432" cy="369332"/>
          </a:xfrm>
          <a:prstGeom prst="rect">
            <a:avLst/>
          </a:prstGeom>
        </p:spPr>
        <p:txBody>
          <a:bodyPr wrap="square">
            <a:spAutoFit/>
          </a:bodyPr>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2702D5F6-49AB-FF4F-91A9-ED3D1B4AF6A5}"/>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6" name="Rectangle 5">
            <a:extLst>
              <a:ext uri="{FF2B5EF4-FFF2-40B4-BE49-F238E27FC236}">
                <a16:creationId xmlns:a16="http://schemas.microsoft.com/office/drawing/2014/main" id="{3767CCDE-6051-A943-8470-6133EF46F172}"/>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8" name="Rectangle 7">
            <a:extLst>
              <a:ext uri="{FF2B5EF4-FFF2-40B4-BE49-F238E27FC236}">
                <a16:creationId xmlns:a16="http://schemas.microsoft.com/office/drawing/2014/main" id="{467E1AFF-8290-7A4A-868E-97BA5D7F3800}"/>
              </a:ext>
            </a:extLst>
          </p:cNvPr>
          <p:cNvSpPr/>
          <p:nvPr userDrawn="1"/>
        </p:nvSpPr>
        <p:spPr>
          <a:xfrm>
            <a:off x="365760" y="1100852"/>
            <a:ext cx="11457432" cy="493776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90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65760"/>
            <a:ext cx="11457432" cy="369332"/>
          </a:xfrm>
          <a:prstGeom prst="rect">
            <a:avLst/>
          </a:prstGeom>
        </p:spPr>
        <p:txBody>
          <a:bodyPr wrap="square">
            <a:spAutoFit/>
          </a:bodyPr>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2702D5F6-49AB-FF4F-91A9-ED3D1B4AF6A5}"/>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6" name="Rectangle 5">
            <a:extLst>
              <a:ext uri="{FF2B5EF4-FFF2-40B4-BE49-F238E27FC236}">
                <a16:creationId xmlns:a16="http://schemas.microsoft.com/office/drawing/2014/main" id="{3767CCDE-6051-A943-8470-6133EF46F172}"/>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7" name="Rectangle 6">
            <a:extLst>
              <a:ext uri="{FF2B5EF4-FFF2-40B4-BE49-F238E27FC236}">
                <a16:creationId xmlns:a16="http://schemas.microsoft.com/office/drawing/2014/main" id="{D1DB73B9-7C3A-4740-B8D8-0728E01A799C}"/>
              </a:ext>
            </a:extLst>
          </p:cNvPr>
          <p:cNvSpPr/>
          <p:nvPr userDrawn="1"/>
        </p:nvSpPr>
        <p:spPr>
          <a:xfrm>
            <a:off x="0" y="1100852"/>
            <a:ext cx="12192000" cy="529994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4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65760"/>
            <a:ext cx="11457432" cy="369332"/>
          </a:xfrm>
          <a:prstGeom prst="rect">
            <a:avLst/>
          </a:prstGeom>
        </p:spPr>
        <p:txBody>
          <a:bodyPr wrap="square">
            <a:spAutoFit/>
          </a:bodyPr>
          <a:lstStyle>
            <a:lvl1pPr>
              <a:defRPr>
                <a:solidFill>
                  <a:schemeClr val="bg1"/>
                </a:solidFill>
              </a:defRPr>
            </a:lvl1pPr>
          </a:lstStyle>
          <a:p>
            <a:r>
              <a:rPr lang="en-US" dirty="0"/>
              <a:t>One-line Title</a:t>
            </a:r>
          </a:p>
        </p:txBody>
      </p:sp>
      <p:sp>
        <p:nvSpPr>
          <p:cNvPr id="5" name="Slide Number Placeholder 4">
            <a:extLst>
              <a:ext uri="{FF2B5EF4-FFF2-40B4-BE49-F238E27FC236}">
                <a16:creationId xmlns:a16="http://schemas.microsoft.com/office/drawing/2014/main" id="{2702D5F6-49AB-FF4F-91A9-ED3D1B4AF6A5}"/>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6" name="Rectangle 5">
            <a:extLst>
              <a:ext uri="{FF2B5EF4-FFF2-40B4-BE49-F238E27FC236}">
                <a16:creationId xmlns:a16="http://schemas.microsoft.com/office/drawing/2014/main" id="{3767CCDE-6051-A943-8470-6133EF46F172}"/>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2639791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65607-C18A-7641-B015-00A664DE2905}"/>
              </a:ext>
            </a:extLst>
          </p:cNvPr>
          <p:cNvSpPr>
            <a:spLocks noGrp="1"/>
          </p:cNvSpPr>
          <p:nvPr>
            <p:ph type="title" hasCustomPrompt="1"/>
          </p:nvPr>
        </p:nvSpPr>
        <p:spPr/>
        <p:txBody>
          <a:bodyPr>
            <a:spAutoFit/>
          </a:bodyPr>
          <a:lstStyle>
            <a:lvl1pPr>
              <a:defRPr>
                <a:solidFill>
                  <a:schemeClr val="tx1"/>
                </a:solidFill>
              </a:defRPr>
            </a:lvl1pPr>
          </a:lstStyle>
          <a:p>
            <a:r>
              <a:rPr lang="en-US" dirty="0"/>
              <a:t>One-line Title</a:t>
            </a:r>
          </a:p>
        </p:txBody>
      </p:sp>
      <p:sp>
        <p:nvSpPr>
          <p:cNvPr id="2" name="Slide Number Placeholder 1">
            <a:extLst>
              <a:ext uri="{FF2B5EF4-FFF2-40B4-BE49-F238E27FC236}">
                <a16:creationId xmlns:a16="http://schemas.microsoft.com/office/drawing/2014/main" id="{A0FE5ED3-5434-6345-BEAA-F9BB7D01E276}"/>
              </a:ext>
              <a:ext uri="{C183D7F6-B498-43B3-948B-1728B52AA6E4}">
                <adec:decorative xmlns:adec="http://schemas.microsoft.com/office/drawing/2017/decorative" val="1"/>
              </a:ext>
            </a:extLst>
          </p:cNvPr>
          <p:cNvSpPr>
            <a:spLocks noGrp="1"/>
          </p:cNvSpPr>
          <p:nvPr>
            <p:ph type="sldNum" sz="quarter" idx="13"/>
          </p:nvPr>
        </p:nvSpPr>
        <p:spPr/>
        <p:txBody>
          <a:bodyPr/>
          <a:lstStyle/>
          <a:p>
            <a:fld id="{59E3E2AC-ACB3-5544-BE29-32D30D23532C}" type="slidenum">
              <a:rPr lang="en-US" smtClean="0"/>
              <a:pPr/>
              <a:t>‹#›</a:t>
            </a:fld>
            <a:r>
              <a:rPr lang="en-US"/>
              <a:t> </a:t>
            </a:r>
            <a:endParaRPr lang="en-US" dirty="0"/>
          </a:p>
        </p:txBody>
      </p:sp>
      <p:sp>
        <p:nvSpPr>
          <p:cNvPr id="7" name="Rectangle 6">
            <a:extLst>
              <a:ext uri="{FF2B5EF4-FFF2-40B4-BE49-F238E27FC236}">
                <a16:creationId xmlns:a16="http://schemas.microsoft.com/office/drawing/2014/main" id="{C6DA5678-4EF5-534A-85BE-9B5302105A0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8" name="Rectangle 7">
            <a:extLst>
              <a:ext uri="{FF2B5EF4-FFF2-40B4-BE49-F238E27FC236}">
                <a16:creationId xmlns:a16="http://schemas.microsoft.com/office/drawing/2014/main" id="{31F755C4-E542-2749-97A6-0275AB351789}"/>
              </a:ext>
            </a:extLst>
          </p:cNvPr>
          <p:cNvSpPr/>
          <p:nvPr userDrawn="1"/>
        </p:nvSpPr>
        <p:spPr>
          <a:xfrm>
            <a:off x="0" y="1100852"/>
            <a:ext cx="12192000" cy="529994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1D4F128A-EA35-4840-98A3-DE7AF6EE7A0F}"/>
              </a:ext>
            </a:extLst>
          </p:cNvPr>
          <p:cNvSpPr>
            <a:spLocks noGrp="1"/>
          </p:cNvSpPr>
          <p:nvPr>
            <p:ph sz="quarter" idx="12"/>
          </p:nvPr>
        </p:nvSpPr>
        <p:spPr>
          <a:xfrm>
            <a:off x="365760" y="1463040"/>
            <a:ext cx="11457432" cy="4572000"/>
          </a:xfrm>
          <a:prstGeom prst="rect">
            <a:avLst/>
          </a:prstGeom>
        </p:spPr>
        <p:txBody>
          <a:bodyPr lIns="0" tIns="0" rIns="0" bIns="0"/>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41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65607-C18A-7641-B015-00A664DE2905}"/>
              </a:ext>
            </a:extLst>
          </p:cNvPr>
          <p:cNvSpPr>
            <a:spLocks noGrp="1"/>
          </p:cNvSpPr>
          <p:nvPr>
            <p:ph type="title" hasCustomPrompt="1"/>
          </p:nvPr>
        </p:nvSpPr>
        <p:spPr/>
        <p:txBody>
          <a:bodyPr>
            <a:spAutoFit/>
          </a:bodyPr>
          <a:lstStyle>
            <a:lvl1pPr>
              <a:defRPr>
                <a:solidFill>
                  <a:schemeClr val="tx1"/>
                </a:solidFill>
              </a:defRPr>
            </a:lvl1pPr>
          </a:lstStyle>
          <a:p>
            <a:r>
              <a:rPr lang="en-US" dirty="0"/>
              <a:t>One-line Title</a:t>
            </a:r>
          </a:p>
        </p:txBody>
      </p:sp>
      <p:sp>
        <p:nvSpPr>
          <p:cNvPr id="2" name="Slide Number Placeholder 1">
            <a:extLst>
              <a:ext uri="{FF2B5EF4-FFF2-40B4-BE49-F238E27FC236}">
                <a16:creationId xmlns:a16="http://schemas.microsoft.com/office/drawing/2014/main" id="{A0FE5ED3-5434-6345-BEAA-F9BB7D01E276}"/>
              </a:ext>
              <a:ext uri="{C183D7F6-B498-43B3-948B-1728B52AA6E4}">
                <adec:decorative xmlns:adec="http://schemas.microsoft.com/office/drawing/2017/decorative" val="1"/>
              </a:ext>
            </a:extLst>
          </p:cNvPr>
          <p:cNvSpPr>
            <a:spLocks noGrp="1"/>
          </p:cNvSpPr>
          <p:nvPr>
            <p:ph type="sldNum" sz="quarter" idx="13"/>
          </p:nvPr>
        </p:nvSpPr>
        <p:spPr/>
        <p:txBody>
          <a:bodyPr/>
          <a:lstStyle/>
          <a:p>
            <a:fld id="{59E3E2AC-ACB3-5544-BE29-32D30D23532C}" type="slidenum">
              <a:rPr lang="en-US" smtClean="0"/>
              <a:pPr/>
              <a:t>‹#›</a:t>
            </a:fld>
            <a:r>
              <a:rPr lang="en-US"/>
              <a:t> </a:t>
            </a:r>
            <a:endParaRPr lang="en-US" dirty="0"/>
          </a:p>
        </p:txBody>
      </p:sp>
      <p:sp>
        <p:nvSpPr>
          <p:cNvPr id="7" name="Rectangle 6">
            <a:extLst>
              <a:ext uri="{FF2B5EF4-FFF2-40B4-BE49-F238E27FC236}">
                <a16:creationId xmlns:a16="http://schemas.microsoft.com/office/drawing/2014/main" id="{C6DA5678-4EF5-534A-85BE-9B5302105A00}"/>
              </a:ext>
            </a:extLst>
          </p:cNvPr>
          <p:cNvSpPr/>
          <p:nvPr userDrawn="1"/>
        </p:nvSpPr>
        <p:spPr>
          <a:xfrm>
            <a:off x="365760" y="-1"/>
            <a:ext cx="914400" cy="118872"/>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Rectangle 9">
            <a:extLst>
              <a:ext uri="{FF2B5EF4-FFF2-40B4-BE49-F238E27FC236}">
                <a16:creationId xmlns:a16="http://schemas.microsoft.com/office/drawing/2014/main" id="{790FD962-5359-1441-BC07-2D8036F67ECA}"/>
              </a:ext>
            </a:extLst>
          </p:cNvPr>
          <p:cNvSpPr/>
          <p:nvPr userDrawn="1"/>
        </p:nvSpPr>
        <p:spPr>
          <a:xfrm>
            <a:off x="365760" y="1100852"/>
            <a:ext cx="11457432" cy="493776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526BB2AB-FE2F-0B41-B22C-26B5B44C223F}"/>
              </a:ext>
            </a:extLst>
          </p:cNvPr>
          <p:cNvSpPr>
            <a:spLocks noGrp="1"/>
          </p:cNvSpPr>
          <p:nvPr>
            <p:ph sz="quarter" idx="12"/>
          </p:nvPr>
        </p:nvSpPr>
        <p:spPr>
          <a:xfrm>
            <a:off x="731520" y="1463040"/>
            <a:ext cx="10725912" cy="4206240"/>
          </a:xfrm>
          <a:prstGeom prst="rect">
            <a:avLst/>
          </a:prstGeom>
        </p:spPr>
        <p:txBody>
          <a:bodyPr lIns="0" tIns="0" rIns="0" bIns="0"/>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290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65607-C18A-7641-B015-00A664DE2905}"/>
              </a:ext>
            </a:extLst>
          </p:cNvPr>
          <p:cNvSpPr>
            <a:spLocks noGrp="1"/>
          </p:cNvSpPr>
          <p:nvPr>
            <p:ph type="title" hasCustomPrompt="1"/>
          </p:nvPr>
        </p:nvSpPr>
        <p:spPr/>
        <p:txBody>
          <a:bodyPr>
            <a:spAutoFit/>
          </a:bodyPr>
          <a:lstStyle>
            <a:lvl1pPr>
              <a:defRPr>
                <a:solidFill>
                  <a:schemeClr val="tx1"/>
                </a:solidFill>
              </a:defRPr>
            </a:lvl1pPr>
          </a:lstStyle>
          <a:p>
            <a:r>
              <a:rPr lang="en-US" dirty="0"/>
              <a:t>One-line Title</a:t>
            </a:r>
          </a:p>
        </p:txBody>
      </p:sp>
      <p:sp>
        <p:nvSpPr>
          <p:cNvPr id="2" name="Slide Number Placeholder 1">
            <a:extLst>
              <a:ext uri="{FF2B5EF4-FFF2-40B4-BE49-F238E27FC236}">
                <a16:creationId xmlns:a16="http://schemas.microsoft.com/office/drawing/2014/main" id="{A0FE5ED3-5434-6345-BEAA-F9BB7D01E276}"/>
              </a:ext>
              <a:ext uri="{C183D7F6-B498-43B3-948B-1728B52AA6E4}">
                <adec:decorative xmlns:adec="http://schemas.microsoft.com/office/drawing/2017/decorative" val="1"/>
              </a:ext>
            </a:extLst>
          </p:cNvPr>
          <p:cNvSpPr>
            <a:spLocks noGrp="1"/>
          </p:cNvSpPr>
          <p:nvPr>
            <p:ph type="sldNum" sz="quarter" idx="13"/>
          </p:nvPr>
        </p:nvSpPr>
        <p:spPr/>
        <p:txBody>
          <a:bodyPr/>
          <a:lstStyle/>
          <a:p>
            <a:fld id="{59E3E2AC-ACB3-5544-BE29-32D30D23532C}" type="slidenum">
              <a:rPr lang="en-US" smtClean="0"/>
              <a:pPr/>
              <a:t>‹#›</a:t>
            </a:fld>
            <a:r>
              <a:rPr lang="en-US"/>
              <a:t> </a:t>
            </a:r>
            <a:endParaRPr lang="en-US" dirty="0"/>
          </a:p>
        </p:txBody>
      </p:sp>
      <p:sp>
        <p:nvSpPr>
          <p:cNvPr id="7" name="Rectangle 6">
            <a:extLst>
              <a:ext uri="{FF2B5EF4-FFF2-40B4-BE49-F238E27FC236}">
                <a16:creationId xmlns:a16="http://schemas.microsoft.com/office/drawing/2014/main" id="{C6DA5678-4EF5-534A-85BE-9B5302105A0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Rectangle 9">
            <a:extLst>
              <a:ext uri="{FF2B5EF4-FFF2-40B4-BE49-F238E27FC236}">
                <a16:creationId xmlns:a16="http://schemas.microsoft.com/office/drawing/2014/main" id="{790FD962-5359-1441-BC07-2D8036F67ECA}"/>
              </a:ext>
            </a:extLst>
          </p:cNvPr>
          <p:cNvSpPr/>
          <p:nvPr userDrawn="1"/>
        </p:nvSpPr>
        <p:spPr>
          <a:xfrm>
            <a:off x="365760" y="1100852"/>
            <a:ext cx="11457432" cy="493776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526BB2AB-FE2F-0B41-B22C-26B5B44C223F}"/>
              </a:ext>
            </a:extLst>
          </p:cNvPr>
          <p:cNvSpPr>
            <a:spLocks noGrp="1"/>
          </p:cNvSpPr>
          <p:nvPr>
            <p:ph sz="quarter" idx="12"/>
          </p:nvPr>
        </p:nvSpPr>
        <p:spPr>
          <a:xfrm>
            <a:off x="731520" y="1463040"/>
            <a:ext cx="10725912" cy="4206240"/>
          </a:xfrm>
          <a:prstGeom prst="rect">
            <a:avLst/>
          </a:prstGeom>
        </p:spPr>
        <p:txBody>
          <a:bodyPr lIns="0" tIns="0" rIns="0" bIns="0"/>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600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65607-C18A-7641-B015-00A664DE2905}"/>
              </a:ext>
            </a:extLst>
          </p:cNvPr>
          <p:cNvSpPr>
            <a:spLocks noGrp="1"/>
          </p:cNvSpPr>
          <p:nvPr>
            <p:ph type="title" hasCustomPrompt="1"/>
          </p:nvPr>
        </p:nvSpPr>
        <p:spPr/>
        <p:txBody>
          <a:bodyPr>
            <a:spAutoFit/>
          </a:bodyPr>
          <a:lstStyle>
            <a:lvl1pPr>
              <a:defRPr>
                <a:solidFill>
                  <a:schemeClr val="tx1"/>
                </a:solidFill>
              </a:defRPr>
            </a:lvl1pPr>
          </a:lstStyle>
          <a:p>
            <a:r>
              <a:rPr lang="en-US" dirty="0"/>
              <a:t>One-line Title</a:t>
            </a:r>
          </a:p>
        </p:txBody>
      </p:sp>
      <p:sp>
        <p:nvSpPr>
          <p:cNvPr id="2" name="Slide Number Placeholder 1">
            <a:extLst>
              <a:ext uri="{FF2B5EF4-FFF2-40B4-BE49-F238E27FC236}">
                <a16:creationId xmlns:a16="http://schemas.microsoft.com/office/drawing/2014/main" id="{A0FE5ED3-5434-6345-BEAA-F9BB7D01E276}"/>
              </a:ext>
              <a:ext uri="{C183D7F6-B498-43B3-948B-1728B52AA6E4}">
                <adec:decorative xmlns:adec="http://schemas.microsoft.com/office/drawing/2017/decorative" val="1"/>
              </a:ext>
            </a:extLst>
          </p:cNvPr>
          <p:cNvSpPr>
            <a:spLocks noGrp="1"/>
          </p:cNvSpPr>
          <p:nvPr>
            <p:ph type="sldNum" sz="quarter" idx="13"/>
          </p:nvPr>
        </p:nvSpPr>
        <p:spPr/>
        <p:txBody>
          <a:bodyPr/>
          <a:lstStyle/>
          <a:p>
            <a:fld id="{59E3E2AC-ACB3-5544-BE29-32D30D23532C}" type="slidenum">
              <a:rPr lang="en-US" smtClean="0"/>
              <a:pPr/>
              <a:t>‹#›</a:t>
            </a:fld>
            <a:r>
              <a:rPr lang="en-US"/>
              <a:t> </a:t>
            </a:r>
            <a:endParaRPr lang="en-US" dirty="0"/>
          </a:p>
        </p:txBody>
      </p:sp>
      <p:sp>
        <p:nvSpPr>
          <p:cNvPr id="7" name="Rectangle 6">
            <a:extLst>
              <a:ext uri="{FF2B5EF4-FFF2-40B4-BE49-F238E27FC236}">
                <a16:creationId xmlns:a16="http://schemas.microsoft.com/office/drawing/2014/main" id="{C6DA5678-4EF5-534A-85BE-9B5302105A0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8" name="Rectangle 7">
            <a:extLst>
              <a:ext uri="{FF2B5EF4-FFF2-40B4-BE49-F238E27FC236}">
                <a16:creationId xmlns:a16="http://schemas.microsoft.com/office/drawing/2014/main" id="{31F755C4-E542-2749-97A6-0275AB351789}"/>
              </a:ext>
            </a:extLst>
          </p:cNvPr>
          <p:cNvSpPr/>
          <p:nvPr userDrawn="1"/>
        </p:nvSpPr>
        <p:spPr>
          <a:xfrm>
            <a:off x="0" y="1100852"/>
            <a:ext cx="12192000" cy="529994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1D4F128A-EA35-4840-98A3-DE7AF6EE7A0F}"/>
              </a:ext>
            </a:extLst>
          </p:cNvPr>
          <p:cNvSpPr>
            <a:spLocks noGrp="1"/>
          </p:cNvSpPr>
          <p:nvPr>
            <p:ph sz="quarter" idx="12"/>
          </p:nvPr>
        </p:nvSpPr>
        <p:spPr>
          <a:xfrm>
            <a:off x="365760" y="1463040"/>
            <a:ext cx="11457432" cy="4572000"/>
          </a:xfrm>
          <a:prstGeom prst="rect">
            <a:avLst/>
          </a:prstGeom>
        </p:spPr>
        <p:txBody>
          <a:bodyPr lIns="0" tIns="0" rIns="0" bIns="0"/>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8386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65607-C18A-7641-B015-00A664DE2905}"/>
              </a:ext>
            </a:extLst>
          </p:cNvPr>
          <p:cNvSpPr>
            <a:spLocks noGrp="1"/>
          </p:cNvSpPr>
          <p:nvPr>
            <p:ph type="title" hasCustomPrompt="1"/>
          </p:nvPr>
        </p:nvSpPr>
        <p:spPr/>
        <p:txBody>
          <a:bodyPr>
            <a:spAutoFit/>
          </a:bodyPr>
          <a:lstStyle>
            <a:lvl1pPr>
              <a:defRPr>
                <a:solidFill>
                  <a:schemeClr val="bg1"/>
                </a:solidFill>
              </a:defRPr>
            </a:lvl1pPr>
          </a:lstStyle>
          <a:p>
            <a:r>
              <a:rPr lang="en-US" dirty="0"/>
              <a:t>One-line Title</a:t>
            </a:r>
          </a:p>
        </p:txBody>
      </p:sp>
      <p:sp>
        <p:nvSpPr>
          <p:cNvPr id="2" name="Slide Number Placeholder 1">
            <a:extLst>
              <a:ext uri="{FF2B5EF4-FFF2-40B4-BE49-F238E27FC236}">
                <a16:creationId xmlns:a16="http://schemas.microsoft.com/office/drawing/2014/main" id="{A0FE5ED3-5434-6345-BEAA-F9BB7D01E276}"/>
              </a:ext>
              <a:ext uri="{C183D7F6-B498-43B3-948B-1728B52AA6E4}">
                <adec:decorative xmlns:adec="http://schemas.microsoft.com/office/drawing/2017/decorative" val="1"/>
              </a:ext>
            </a:extLst>
          </p:cNvPr>
          <p:cNvSpPr>
            <a:spLocks noGrp="1"/>
          </p:cNvSpPr>
          <p:nvPr>
            <p:ph type="sldNum" sz="quarter" idx="13"/>
          </p:nvPr>
        </p:nvSpPr>
        <p:spPr/>
        <p:txBody>
          <a:bodyPr/>
          <a:lstStyle/>
          <a:p>
            <a:fld id="{59E3E2AC-ACB3-5544-BE29-32D30D23532C}" type="slidenum">
              <a:rPr lang="en-US" smtClean="0"/>
              <a:pPr/>
              <a:t>‹#›</a:t>
            </a:fld>
            <a:r>
              <a:rPr lang="en-US"/>
              <a:t> </a:t>
            </a:r>
            <a:endParaRPr lang="en-US" dirty="0"/>
          </a:p>
        </p:txBody>
      </p:sp>
      <p:sp>
        <p:nvSpPr>
          <p:cNvPr id="7" name="Rectangle 6">
            <a:extLst>
              <a:ext uri="{FF2B5EF4-FFF2-40B4-BE49-F238E27FC236}">
                <a16:creationId xmlns:a16="http://schemas.microsoft.com/office/drawing/2014/main" id="{C6DA5678-4EF5-534A-85BE-9B5302105A0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Content Placeholder 5">
            <a:extLst>
              <a:ext uri="{FF2B5EF4-FFF2-40B4-BE49-F238E27FC236}">
                <a16:creationId xmlns:a16="http://schemas.microsoft.com/office/drawing/2014/main" id="{1D4F128A-EA35-4840-98A3-DE7AF6EE7A0F}"/>
              </a:ext>
            </a:extLst>
          </p:cNvPr>
          <p:cNvSpPr>
            <a:spLocks noGrp="1"/>
          </p:cNvSpPr>
          <p:nvPr>
            <p:ph sz="quarter" idx="12"/>
          </p:nvPr>
        </p:nvSpPr>
        <p:spPr>
          <a:xfrm>
            <a:off x="365760" y="1100852"/>
            <a:ext cx="11457432" cy="4934188"/>
          </a:xfrm>
          <a:prstGeom prst="rect">
            <a:avLst/>
          </a:prstGeom>
        </p:spPr>
        <p:txBody>
          <a:bodyPr lIns="0" tIns="0" rIns="0" bIns="0"/>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503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043B42-70CA-6444-9A9B-7113642238D2}"/>
              </a:ext>
            </a:extLst>
          </p:cNvPr>
          <p:cNvSpPr/>
          <p:nvPr userDrawn="1"/>
        </p:nvSpPr>
        <p:spPr>
          <a:xfrm>
            <a:off x="0" y="1100852"/>
            <a:ext cx="12192000" cy="529994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BF17D259-0E20-3C4D-9A20-4D22F2539A36}"/>
              </a:ext>
            </a:extLst>
          </p:cNvPr>
          <p:cNvSpPr>
            <a:spLocks noGrp="1"/>
          </p:cNvSpPr>
          <p:nvPr>
            <p:ph sz="quarter" idx="12" hasCustomPrompt="1"/>
          </p:nvPr>
        </p:nvSpPr>
        <p:spPr>
          <a:xfrm>
            <a:off x="365760" y="1463040"/>
            <a:ext cx="5577840" cy="457200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666D43A-D30D-BE4F-BD40-69446FF1BD85}"/>
              </a:ext>
            </a:extLst>
          </p:cNvPr>
          <p:cNvSpPr>
            <a:spLocks noGrp="1"/>
          </p:cNvSpPr>
          <p:nvPr>
            <p:ph sz="quarter" idx="13" hasCustomPrompt="1"/>
          </p:nvPr>
        </p:nvSpPr>
        <p:spPr>
          <a:xfrm>
            <a:off x="6248402" y="1463040"/>
            <a:ext cx="5577840" cy="457200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65760" y="365760"/>
            <a:ext cx="11457432" cy="369332"/>
          </a:xfrm>
        </p:spPr>
        <p:txBody>
          <a:bodyPr tIns="0" rIns="0" bIns="0"/>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E9646271-3681-5B46-B79A-B66A5789F351}"/>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12" name="Rectangle 11">
            <a:extLst>
              <a:ext uri="{FF2B5EF4-FFF2-40B4-BE49-F238E27FC236}">
                <a16:creationId xmlns:a16="http://schemas.microsoft.com/office/drawing/2014/main" id="{338B9296-06AB-6545-97E5-85482912AF4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1992717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Option 1: 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4311650" y="2730500"/>
            <a:ext cx="3568700" cy="1397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AF3ACE-58B3-9A4A-8E98-9A1420518FD6}"/>
              </a:ext>
            </a:extLst>
          </p:cNvPr>
          <p:cNvSpPr/>
          <p:nvPr userDrawn="1"/>
        </p:nvSpPr>
        <p:spPr>
          <a:xfrm>
            <a:off x="365760" y="1100852"/>
            <a:ext cx="11457432" cy="493776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BF17D259-0E20-3C4D-9A20-4D22F2539A36}"/>
              </a:ext>
            </a:extLst>
          </p:cNvPr>
          <p:cNvSpPr>
            <a:spLocks noGrp="1"/>
          </p:cNvSpPr>
          <p:nvPr>
            <p:ph sz="quarter" idx="12" hasCustomPrompt="1"/>
          </p:nvPr>
        </p:nvSpPr>
        <p:spPr>
          <a:xfrm>
            <a:off x="731520" y="1463040"/>
            <a:ext cx="521208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666D43A-D30D-BE4F-BD40-69446FF1BD85}"/>
              </a:ext>
            </a:extLst>
          </p:cNvPr>
          <p:cNvSpPr>
            <a:spLocks noGrp="1"/>
          </p:cNvSpPr>
          <p:nvPr>
            <p:ph sz="quarter" idx="13" hasCustomPrompt="1"/>
          </p:nvPr>
        </p:nvSpPr>
        <p:spPr>
          <a:xfrm>
            <a:off x="6248402" y="1463040"/>
            <a:ext cx="520903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65760" y="365760"/>
            <a:ext cx="11457432" cy="369332"/>
          </a:xfrm>
        </p:spPr>
        <p:txBody>
          <a:bodyPr tIns="0" rIns="0" bIns="0"/>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E9646271-3681-5B46-B79A-B66A5789F351}"/>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12" name="Rectangle 11">
            <a:extLst>
              <a:ext uri="{FF2B5EF4-FFF2-40B4-BE49-F238E27FC236}">
                <a16:creationId xmlns:a16="http://schemas.microsoft.com/office/drawing/2014/main" id="{338B9296-06AB-6545-97E5-85482912AF4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393319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AF3ACE-58B3-9A4A-8E98-9A1420518FD6}"/>
              </a:ext>
            </a:extLst>
          </p:cNvPr>
          <p:cNvSpPr/>
          <p:nvPr userDrawn="1"/>
        </p:nvSpPr>
        <p:spPr>
          <a:xfrm>
            <a:off x="365760" y="1100852"/>
            <a:ext cx="11457432" cy="493776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BF17D259-0E20-3C4D-9A20-4D22F2539A36}"/>
              </a:ext>
            </a:extLst>
          </p:cNvPr>
          <p:cNvSpPr>
            <a:spLocks noGrp="1"/>
          </p:cNvSpPr>
          <p:nvPr>
            <p:ph sz="quarter" idx="12" hasCustomPrompt="1"/>
          </p:nvPr>
        </p:nvSpPr>
        <p:spPr>
          <a:xfrm>
            <a:off x="731520" y="1463040"/>
            <a:ext cx="521208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666D43A-D30D-BE4F-BD40-69446FF1BD85}"/>
              </a:ext>
            </a:extLst>
          </p:cNvPr>
          <p:cNvSpPr>
            <a:spLocks noGrp="1"/>
          </p:cNvSpPr>
          <p:nvPr>
            <p:ph sz="quarter" idx="13" hasCustomPrompt="1"/>
          </p:nvPr>
        </p:nvSpPr>
        <p:spPr>
          <a:xfrm>
            <a:off x="6248402" y="1463040"/>
            <a:ext cx="520903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65760" y="365760"/>
            <a:ext cx="11457432" cy="369332"/>
          </a:xfrm>
        </p:spPr>
        <p:txBody>
          <a:bodyPr tIns="0" rIns="0" bIns="0"/>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E9646271-3681-5B46-B79A-B66A5789F351}"/>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12" name="Rectangle 11">
            <a:extLst>
              <a:ext uri="{FF2B5EF4-FFF2-40B4-BE49-F238E27FC236}">
                <a16:creationId xmlns:a16="http://schemas.microsoft.com/office/drawing/2014/main" id="{338B9296-06AB-6545-97E5-85482912AF4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906170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043B42-70CA-6444-9A9B-7113642238D2}"/>
              </a:ext>
            </a:extLst>
          </p:cNvPr>
          <p:cNvSpPr/>
          <p:nvPr userDrawn="1"/>
        </p:nvSpPr>
        <p:spPr>
          <a:xfrm>
            <a:off x="0" y="1100852"/>
            <a:ext cx="12192000" cy="529994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a:extLst>
              <a:ext uri="{FF2B5EF4-FFF2-40B4-BE49-F238E27FC236}">
                <a16:creationId xmlns:a16="http://schemas.microsoft.com/office/drawing/2014/main" id="{BF17D259-0E20-3C4D-9A20-4D22F2539A36}"/>
              </a:ext>
            </a:extLst>
          </p:cNvPr>
          <p:cNvSpPr>
            <a:spLocks noGrp="1"/>
          </p:cNvSpPr>
          <p:nvPr>
            <p:ph sz="quarter" idx="12" hasCustomPrompt="1"/>
          </p:nvPr>
        </p:nvSpPr>
        <p:spPr>
          <a:xfrm>
            <a:off x="365760" y="1463040"/>
            <a:ext cx="5577840" cy="457200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666D43A-D30D-BE4F-BD40-69446FF1BD85}"/>
              </a:ext>
            </a:extLst>
          </p:cNvPr>
          <p:cNvSpPr>
            <a:spLocks noGrp="1"/>
          </p:cNvSpPr>
          <p:nvPr>
            <p:ph sz="quarter" idx="13" hasCustomPrompt="1"/>
          </p:nvPr>
        </p:nvSpPr>
        <p:spPr>
          <a:xfrm>
            <a:off x="6248402" y="1463040"/>
            <a:ext cx="5577840" cy="457200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65760" y="365760"/>
            <a:ext cx="11457432" cy="369332"/>
          </a:xfrm>
        </p:spPr>
        <p:txBody>
          <a:bodyPr tIns="0" rIns="0" bIns="0"/>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E9646271-3681-5B46-B79A-B66A5789F351}"/>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BA7A65D3-F726-7C45-9FD0-9E244E66FA75}"/>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946058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9_Custom Layout">
    <p:bg>
      <p:bgPr>
        <a:solidFill>
          <a:schemeClr val="tx1"/>
        </a:solidFill>
        <a:effectLst/>
      </p:bgPr>
    </p:bg>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BF17D259-0E20-3C4D-9A20-4D22F2539A36}"/>
              </a:ext>
            </a:extLst>
          </p:cNvPr>
          <p:cNvSpPr>
            <a:spLocks noGrp="1"/>
          </p:cNvSpPr>
          <p:nvPr>
            <p:ph sz="quarter" idx="12" hasCustomPrompt="1"/>
          </p:nvPr>
        </p:nvSpPr>
        <p:spPr>
          <a:xfrm>
            <a:off x="365760" y="1100852"/>
            <a:ext cx="5577840" cy="493418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666D43A-D30D-BE4F-BD40-69446FF1BD85}"/>
              </a:ext>
            </a:extLst>
          </p:cNvPr>
          <p:cNvSpPr>
            <a:spLocks noGrp="1"/>
          </p:cNvSpPr>
          <p:nvPr>
            <p:ph sz="quarter" idx="13" hasCustomPrompt="1"/>
          </p:nvPr>
        </p:nvSpPr>
        <p:spPr>
          <a:xfrm>
            <a:off x="6248402" y="1100852"/>
            <a:ext cx="5577840" cy="493418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65760" y="365760"/>
            <a:ext cx="11457432" cy="369332"/>
          </a:xfrm>
        </p:spPr>
        <p:txBody>
          <a:bodyPr tIns="0" rIns="0" bIns="0"/>
          <a:lstStyle>
            <a:lvl1pPr>
              <a:defRPr>
                <a:solidFill>
                  <a:schemeClr val="bg1"/>
                </a:solidFill>
              </a:defRPr>
            </a:lvl1pPr>
          </a:lstStyle>
          <a:p>
            <a:r>
              <a:rPr lang="en-US" dirty="0"/>
              <a:t>One-line Title</a:t>
            </a:r>
          </a:p>
        </p:txBody>
      </p:sp>
      <p:sp>
        <p:nvSpPr>
          <p:cNvPr id="5" name="Slide Number Placeholder 4">
            <a:extLst>
              <a:ext uri="{FF2B5EF4-FFF2-40B4-BE49-F238E27FC236}">
                <a16:creationId xmlns:a16="http://schemas.microsoft.com/office/drawing/2014/main" id="{E9646271-3681-5B46-B79A-B66A5789F351}"/>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BA7A65D3-F726-7C45-9FD0-9E244E66FA75}"/>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885573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0D2D28-B57D-CE4F-99D4-00BCF106E25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7DD51643-7063-F041-8BEF-2BEF457ECBF9}"/>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5" name="Slide Number Placeholder 4">
            <a:extLst>
              <a:ext uri="{FF2B5EF4-FFF2-40B4-BE49-F238E27FC236}">
                <a16:creationId xmlns:a16="http://schemas.microsoft.com/office/drawing/2014/main" id="{37647FA4-7E3F-4B4E-BE93-AF9377F1013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DF29289A-6B2F-044B-B37D-BBB77DED960C}"/>
              </a:ext>
            </a:extLst>
          </p:cNvPr>
          <p:cNvSpPr/>
          <p:nvPr userDrawn="1"/>
        </p:nvSpPr>
        <p:spPr>
          <a:xfrm>
            <a:off x="365760" y="-1"/>
            <a:ext cx="914400" cy="118872"/>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418777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0_Custom Layout">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0D2D28-B57D-CE4F-99D4-00BCF106E251}"/>
              </a:ext>
            </a:extLst>
          </p:cNvPr>
          <p:cNvSpPr>
            <a:spLocks noGrp="1"/>
          </p:cNvSpPr>
          <p:nvPr>
            <p:ph type="title" hasCustomPrompt="1"/>
          </p:nvPr>
        </p:nvSpPr>
        <p:spPr>
          <a:xfrm>
            <a:off x="365760" y="365760"/>
            <a:ext cx="11457432" cy="369332"/>
          </a:xfrm>
        </p:spPr>
        <p:txBody>
          <a:bodyPr>
            <a:noAutofit/>
          </a:bodyPr>
          <a:lstStyle>
            <a:lvl1pPr>
              <a:defRPr baseline="0">
                <a:solidFill>
                  <a:schemeClr val="bg1"/>
                </a:solidFill>
              </a:defRPr>
            </a:lvl1pPr>
          </a:lstStyle>
          <a:p>
            <a:r>
              <a:rPr lang="en-US" dirty="0"/>
              <a:t>One-line Title </a:t>
            </a:r>
          </a:p>
        </p:txBody>
      </p:sp>
      <p:sp>
        <p:nvSpPr>
          <p:cNvPr id="8" name="Text Placeholder 6">
            <a:extLst>
              <a:ext uri="{FF2B5EF4-FFF2-40B4-BE49-F238E27FC236}">
                <a16:creationId xmlns:a16="http://schemas.microsoft.com/office/drawing/2014/main" id="{7DD51643-7063-F041-8BEF-2BEF457ECBF9}"/>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5" name="Slide Number Placeholder 4">
            <a:extLst>
              <a:ext uri="{FF2B5EF4-FFF2-40B4-BE49-F238E27FC236}">
                <a16:creationId xmlns:a16="http://schemas.microsoft.com/office/drawing/2014/main" id="{37647FA4-7E3F-4B4E-BE93-AF9377F1013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DF29289A-6B2F-044B-B37D-BBB77DED960C}"/>
              </a:ext>
            </a:extLst>
          </p:cNvPr>
          <p:cNvSpPr/>
          <p:nvPr userDrawn="1"/>
        </p:nvSpPr>
        <p:spPr>
          <a:xfrm>
            <a:off x="365760" y="-1"/>
            <a:ext cx="914400" cy="118872"/>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566437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0D2D28-B57D-CE4F-99D4-00BCF106E25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7DD51643-7063-F041-8BEF-2BEF457ECBF9}"/>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5" name="Slide Number Placeholder 4">
            <a:extLst>
              <a:ext uri="{FF2B5EF4-FFF2-40B4-BE49-F238E27FC236}">
                <a16:creationId xmlns:a16="http://schemas.microsoft.com/office/drawing/2014/main" id="{37647FA4-7E3F-4B4E-BE93-AF9377F1013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B59E772E-E8C0-964E-A2E7-386B98E99266}"/>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Rectangle 9">
            <a:extLst>
              <a:ext uri="{FF2B5EF4-FFF2-40B4-BE49-F238E27FC236}">
                <a16:creationId xmlns:a16="http://schemas.microsoft.com/office/drawing/2014/main" id="{2687BDC6-542F-394D-87F5-D23798CFE055}"/>
              </a:ext>
            </a:extLst>
          </p:cNvPr>
          <p:cNvSpPr/>
          <p:nvPr userDrawn="1"/>
        </p:nvSpPr>
        <p:spPr>
          <a:xfrm>
            <a:off x="0" y="1463039"/>
            <a:ext cx="12192000" cy="493775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314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0D2D28-B57D-CE4F-99D4-00BCF106E25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7DD51643-7063-F041-8BEF-2BEF457ECBF9}"/>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5" name="Slide Number Placeholder 4">
            <a:extLst>
              <a:ext uri="{FF2B5EF4-FFF2-40B4-BE49-F238E27FC236}">
                <a16:creationId xmlns:a16="http://schemas.microsoft.com/office/drawing/2014/main" id="{37647FA4-7E3F-4B4E-BE93-AF9377F1013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B59E772E-E8C0-964E-A2E7-386B98E99266}"/>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Rectangle 9">
            <a:extLst>
              <a:ext uri="{FF2B5EF4-FFF2-40B4-BE49-F238E27FC236}">
                <a16:creationId xmlns:a16="http://schemas.microsoft.com/office/drawing/2014/main" id="{2687BDC6-542F-394D-87F5-D23798CFE055}"/>
              </a:ext>
            </a:extLst>
          </p:cNvPr>
          <p:cNvSpPr/>
          <p:nvPr userDrawn="1"/>
        </p:nvSpPr>
        <p:spPr>
          <a:xfrm>
            <a:off x="365760" y="1463038"/>
            <a:ext cx="11457432" cy="457200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146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6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0D2D28-B57D-CE4F-99D4-00BCF106E25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7DD51643-7063-F041-8BEF-2BEF457ECBF9}"/>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5" name="Slide Number Placeholder 4">
            <a:extLst>
              <a:ext uri="{FF2B5EF4-FFF2-40B4-BE49-F238E27FC236}">
                <a16:creationId xmlns:a16="http://schemas.microsoft.com/office/drawing/2014/main" id="{37647FA4-7E3F-4B4E-BE93-AF9377F1013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B59E772E-E8C0-964E-A2E7-386B98E99266}"/>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Rectangle 9">
            <a:extLst>
              <a:ext uri="{FF2B5EF4-FFF2-40B4-BE49-F238E27FC236}">
                <a16:creationId xmlns:a16="http://schemas.microsoft.com/office/drawing/2014/main" id="{2687BDC6-542F-394D-87F5-D23798CFE055}"/>
              </a:ext>
            </a:extLst>
          </p:cNvPr>
          <p:cNvSpPr/>
          <p:nvPr userDrawn="1"/>
        </p:nvSpPr>
        <p:spPr>
          <a:xfrm>
            <a:off x="365760" y="1463038"/>
            <a:ext cx="11457432" cy="4572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24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0D2D28-B57D-CE4F-99D4-00BCF106E25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7DD51643-7063-F041-8BEF-2BEF457ECBF9}"/>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5" name="Slide Number Placeholder 4">
            <a:extLst>
              <a:ext uri="{FF2B5EF4-FFF2-40B4-BE49-F238E27FC236}">
                <a16:creationId xmlns:a16="http://schemas.microsoft.com/office/drawing/2014/main" id="{37647FA4-7E3F-4B4E-BE93-AF9377F1013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E2A99597-140A-1D44-8619-FA8B7B2EA87A}"/>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Rectangle 9">
            <a:extLst>
              <a:ext uri="{FF2B5EF4-FFF2-40B4-BE49-F238E27FC236}">
                <a16:creationId xmlns:a16="http://schemas.microsoft.com/office/drawing/2014/main" id="{1AA9A127-4CEA-214D-93A0-693EB974BD02}"/>
              </a:ext>
            </a:extLst>
          </p:cNvPr>
          <p:cNvSpPr/>
          <p:nvPr userDrawn="1"/>
        </p:nvSpPr>
        <p:spPr>
          <a:xfrm>
            <a:off x="0" y="1463039"/>
            <a:ext cx="12192000" cy="493775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88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Option 2: 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5CC77-469F-E044-94E9-1C6889CF39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45" t="27326" r="11027" b="28489"/>
          <a:stretch/>
        </p:blipFill>
        <p:spPr>
          <a:xfrm>
            <a:off x="10906124" y="6520564"/>
            <a:ext cx="1085851" cy="241301"/>
          </a:xfrm>
          <a:prstGeom prst="rect">
            <a:avLst/>
          </a:prstGeom>
        </p:spPr>
      </p:pic>
      <p:sp>
        <p:nvSpPr>
          <p:cNvPr id="3080" name="Rectangle 8"/>
          <p:cNvSpPr>
            <a:spLocks noGrp="1" noChangeArrowheads="1"/>
          </p:cNvSpPr>
          <p:nvPr userDrawn="1">
            <p:ph type="ctrTitle" hasCustomPrompt="1"/>
          </p:nvPr>
        </p:nvSpPr>
        <p:spPr>
          <a:xfrm>
            <a:off x="616689" y="1148316"/>
            <a:ext cx="10941150" cy="2251691"/>
          </a:xfrm>
          <a:prstGeom prst="rect">
            <a:avLst/>
          </a:prstGeom>
        </p:spPr>
        <p:txBody>
          <a:bodyPr vert="horz" wrap="square" lIns="91440" tIns="45720" rIns="91440" bIns="45720" anchor="b" anchorCtr="0">
            <a:noAutofit/>
          </a:bodyPr>
          <a:lstStyle>
            <a:lvl1pPr algn="ctr">
              <a:lnSpc>
                <a:spcPct val="100000"/>
              </a:lnSpc>
              <a:spcBef>
                <a:spcPts val="0"/>
              </a:spcBef>
              <a:defRPr sz="4400" b="0" cap="none" baseline="0">
                <a:solidFill>
                  <a:schemeClr val="tx1"/>
                </a:solidFill>
                <a:latin typeface="+mj-lt"/>
              </a:defRPr>
            </a:lvl1pPr>
          </a:lstStyle>
          <a:p>
            <a:r>
              <a:rPr lang="en-US" dirty="0"/>
              <a:t>Main Title Slide</a:t>
            </a:r>
          </a:p>
        </p:txBody>
      </p:sp>
      <p:sp>
        <p:nvSpPr>
          <p:cNvPr id="3081" name="Rectangle 9"/>
          <p:cNvSpPr>
            <a:spLocks noGrp="1" noChangeArrowheads="1"/>
          </p:cNvSpPr>
          <p:nvPr userDrawn="1">
            <p:ph type="subTitle" idx="1" hasCustomPrompt="1"/>
          </p:nvPr>
        </p:nvSpPr>
        <p:spPr>
          <a:xfrm>
            <a:off x="616689" y="3572344"/>
            <a:ext cx="10941150" cy="829535"/>
          </a:xfrm>
          <a:prstGeom prst="rect">
            <a:avLst/>
          </a:prstGeom>
        </p:spPr>
        <p:txBody>
          <a:bodyPr vert="horz" wrap="square" lIns="91440" tIns="45720" rIns="91440" bIns="45720" anchor="t" anchorCtr="0">
            <a:noAutofit/>
          </a:bodyPr>
          <a:lstStyle>
            <a:lvl1pPr marL="0" indent="0" algn="ctr">
              <a:lnSpc>
                <a:spcPct val="100000"/>
              </a:lnSpc>
              <a:spcBef>
                <a:spcPts val="0"/>
              </a:spcBef>
              <a:buFont typeface="Wingdings" pitchFamily="2" charset="2"/>
              <a:buNone/>
              <a:defRPr sz="1600" cap="none" spc="100" baseline="0">
                <a:solidFill>
                  <a:schemeClr val="tx2"/>
                </a:solidFill>
                <a:latin typeface="+mn-lt"/>
                <a:cs typeface="Arial" pitchFamily="34" charset="0"/>
              </a:defRPr>
            </a:lvl1pPr>
          </a:lstStyle>
          <a:p>
            <a:r>
              <a:rPr lang="en-US" dirty="0"/>
              <a:t>SUBTITLE </a:t>
            </a:r>
            <a:r>
              <a:rPr lang="mr-IN" dirty="0"/>
              <a:t>–</a:t>
            </a:r>
            <a:r>
              <a:rPr lang="en-US" dirty="0"/>
              <a:t> ALL CAPS, 1PT TRACKING</a:t>
            </a:r>
          </a:p>
        </p:txBody>
      </p:sp>
      <p:sp>
        <p:nvSpPr>
          <p:cNvPr id="6" name="Rectangle 5">
            <a:extLst>
              <a:ext uri="{C183D7F6-B498-43B3-948B-1728B52AA6E4}">
                <adec:decorative xmlns:adec="http://schemas.microsoft.com/office/drawing/2017/decorative" val="1"/>
              </a:ext>
            </a:extLst>
          </p:cNvPr>
          <p:cNvSpPr/>
          <p:nvPr userDrawn="1"/>
        </p:nvSpPr>
        <p:spPr>
          <a:xfrm>
            <a:off x="0" y="0"/>
            <a:ext cx="12192000" cy="45719"/>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_Custom Layout">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0D2D28-B57D-CE4F-99D4-00BCF106E251}"/>
              </a:ext>
            </a:extLst>
          </p:cNvPr>
          <p:cNvSpPr>
            <a:spLocks noGrp="1"/>
          </p:cNvSpPr>
          <p:nvPr>
            <p:ph type="title" hasCustomPrompt="1"/>
          </p:nvPr>
        </p:nvSpPr>
        <p:spPr>
          <a:xfrm>
            <a:off x="365760" y="365760"/>
            <a:ext cx="11457432" cy="369332"/>
          </a:xfrm>
        </p:spPr>
        <p:txBody>
          <a:bodyPr>
            <a:noAutofit/>
          </a:bodyPr>
          <a:lstStyle>
            <a:lvl1pPr>
              <a:defRPr baseline="0">
                <a:solidFill>
                  <a:schemeClr val="bg1"/>
                </a:solidFill>
              </a:defRPr>
            </a:lvl1pPr>
          </a:lstStyle>
          <a:p>
            <a:r>
              <a:rPr lang="en-US" dirty="0"/>
              <a:t>One-line Title </a:t>
            </a:r>
          </a:p>
        </p:txBody>
      </p:sp>
      <p:sp>
        <p:nvSpPr>
          <p:cNvPr id="8" name="Text Placeholder 6">
            <a:extLst>
              <a:ext uri="{FF2B5EF4-FFF2-40B4-BE49-F238E27FC236}">
                <a16:creationId xmlns:a16="http://schemas.microsoft.com/office/drawing/2014/main" id="{7DD51643-7063-F041-8BEF-2BEF457ECBF9}"/>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5" name="Slide Number Placeholder 4">
            <a:extLst>
              <a:ext uri="{FF2B5EF4-FFF2-40B4-BE49-F238E27FC236}">
                <a16:creationId xmlns:a16="http://schemas.microsoft.com/office/drawing/2014/main" id="{37647FA4-7E3F-4B4E-BE93-AF9377F1013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E2A99597-140A-1D44-8619-FA8B7B2EA87A}"/>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4275779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182A63-D005-544F-A675-D2172F66164F}"/>
              </a:ext>
            </a:extLst>
          </p:cNvPr>
          <p:cNvSpPr/>
          <p:nvPr userDrawn="1"/>
        </p:nvSpPr>
        <p:spPr>
          <a:xfrm>
            <a:off x="0" y="1463039"/>
            <a:ext cx="12192000" cy="493775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D89B20A-0873-8741-8468-92100A2255C4}"/>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10" name="Text Placeholder 6">
            <a:extLst>
              <a:ext uri="{FF2B5EF4-FFF2-40B4-BE49-F238E27FC236}">
                <a16:creationId xmlns:a16="http://schemas.microsoft.com/office/drawing/2014/main" id="{384608D5-DDD9-D34D-82AA-785B18674EDB}"/>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FD3FB721-8532-2449-B451-4C12650993BE}"/>
              </a:ext>
            </a:extLst>
          </p:cNvPr>
          <p:cNvSpPr>
            <a:spLocks noGrp="1"/>
          </p:cNvSpPr>
          <p:nvPr>
            <p:ph sz="quarter" idx="13" hasCustomPrompt="1"/>
          </p:nvPr>
        </p:nvSpPr>
        <p:spPr>
          <a:xfrm>
            <a:off x="365760" y="1810511"/>
            <a:ext cx="11457432"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7AED9A36-20EF-9646-8566-A400FE498E0F}"/>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12" name="Rectangle 11">
            <a:extLst>
              <a:ext uri="{FF2B5EF4-FFF2-40B4-BE49-F238E27FC236}">
                <a16:creationId xmlns:a16="http://schemas.microsoft.com/office/drawing/2014/main" id="{7D76B37B-20AB-2740-9326-DFA1BBD064F2}"/>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2818477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872CA1-D991-744E-9F6D-6F173E7EE147}"/>
              </a:ext>
            </a:extLst>
          </p:cNvPr>
          <p:cNvSpPr/>
          <p:nvPr userDrawn="1"/>
        </p:nvSpPr>
        <p:spPr>
          <a:xfrm>
            <a:off x="365760" y="1463038"/>
            <a:ext cx="11457432" cy="457200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D89B20A-0873-8741-8468-92100A2255C4}"/>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10" name="Text Placeholder 6">
            <a:extLst>
              <a:ext uri="{FF2B5EF4-FFF2-40B4-BE49-F238E27FC236}">
                <a16:creationId xmlns:a16="http://schemas.microsoft.com/office/drawing/2014/main" id="{384608D5-DDD9-D34D-82AA-785B18674EDB}"/>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FD3FB721-8532-2449-B451-4C12650993BE}"/>
              </a:ext>
            </a:extLst>
          </p:cNvPr>
          <p:cNvSpPr>
            <a:spLocks noGrp="1"/>
          </p:cNvSpPr>
          <p:nvPr>
            <p:ph sz="quarter" idx="13" hasCustomPrompt="1"/>
          </p:nvPr>
        </p:nvSpPr>
        <p:spPr>
          <a:xfrm>
            <a:off x="731520" y="1810511"/>
            <a:ext cx="10725912" cy="384048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7AED9A36-20EF-9646-8566-A400FE498E0F}"/>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12" name="Rectangle 11">
            <a:extLst>
              <a:ext uri="{FF2B5EF4-FFF2-40B4-BE49-F238E27FC236}">
                <a16:creationId xmlns:a16="http://schemas.microsoft.com/office/drawing/2014/main" id="{7D76B37B-20AB-2740-9326-DFA1BBD064F2}"/>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2509047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872CA1-D991-744E-9F6D-6F173E7EE147}"/>
              </a:ext>
            </a:extLst>
          </p:cNvPr>
          <p:cNvSpPr/>
          <p:nvPr userDrawn="1"/>
        </p:nvSpPr>
        <p:spPr>
          <a:xfrm>
            <a:off x="365760" y="1463038"/>
            <a:ext cx="11457432" cy="4572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D89B20A-0873-8741-8468-92100A2255C4}"/>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10" name="Text Placeholder 6">
            <a:extLst>
              <a:ext uri="{FF2B5EF4-FFF2-40B4-BE49-F238E27FC236}">
                <a16:creationId xmlns:a16="http://schemas.microsoft.com/office/drawing/2014/main" id="{384608D5-DDD9-D34D-82AA-785B18674EDB}"/>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FD3FB721-8532-2449-B451-4C12650993BE}"/>
              </a:ext>
            </a:extLst>
          </p:cNvPr>
          <p:cNvSpPr>
            <a:spLocks noGrp="1"/>
          </p:cNvSpPr>
          <p:nvPr>
            <p:ph sz="quarter" idx="13" hasCustomPrompt="1"/>
          </p:nvPr>
        </p:nvSpPr>
        <p:spPr>
          <a:xfrm>
            <a:off x="731520" y="1810511"/>
            <a:ext cx="10725912" cy="384048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7AED9A36-20EF-9646-8566-A400FE498E0F}"/>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12" name="Rectangle 11">
            <a:extLst>
              <a:ext uri="{FF2B5EF4-FFF2-40B4-BE49-F238E27FC236}">
                <a16:creationId xmlns:a16="http://schemas.microsoft.com/office/drawing/2014/main" id="{7D76B37B-20AB-2740-9326-DFA1BBD064F2}"/>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76888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A0520F-7132-8D45-81DA-4745E5336541}"/>
              </a:ext>
            </a:extLst>
          </p:cNvPr>
          <p:cNvSpPr/>
          <p:nvPr userDrawn="1"/>
        </p:nvSpPr>
        <p:spPr>
          <a:xfrm>
            <a:off x="0" y="1463039"/>
            <a:ext cx="12192000" cy="493775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D89B20A-0873-8741-8468-92100A2255C4}"/>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10" name="Text Placeholder 6">
            <a:extLst>
              <a:ext uri="{FF2B5EF4-FFF2-40B4-BE49-F238E27FC236}">
                <a16:creationId xmlns:a16="http://schemas.microsoft.com/office/drawing/2014/main" id="{384608D5-DDD9-D34D-82AA-785B18674EDB}"/>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FD3FB721-8532-2449-B451-4C12650993BE}"/>
              </a:ext>
            </a:extLst>
          </p:cNvPr>
          <p:cNvSpPr>
            <a:spLocks noGrp="1"/>
          </p:cNvSpPr>
          <p:nvPr>
            <p:ph sz="quarter" idx="13" hasCustomPrompt="1"/>
          </p:nvPr>
        </p:nvSpPr>
        <p:spPr>
          <a:xfrm>
            <a:off x="365760" y="1810511"/>
            <a:ext cx="11457432"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7AED9A36-20EF-9646-8566-A400FE498E0F}"/>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94CC6766-EB4F-D848-84C0-51C2A4787DB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1411870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1_Custom Layout">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89B20A-0873-8741-8468-92100A2255C4}"/>
              </a:ext>
            </a:extLst>
          </p:cNvPr>
          <p:cNvSpPr>
            <a:spLocks noGrp="1"/>
          </p:cNvSpPr>
          <p:nvPr>
            <p:ph type="title" hasCustomPrompt="1"/>
          </p:nvPr>
        </p:nvSpPr>
        <p:spPr>
          <a:xfrm>
            <a:off x="365760" y="365760"/>
            <a:ext cx="11457432" cy="369332"/>
          </a:xfrm>
        </p:spPr>
        <p:txBody>
          <a:bodyPr>
            <a:noAutofit/>
          </a:bodyPr>
          <a:lstStyle>
            <a:lvl1pPr>
              <a:defRPr baseline="0">
                <a:solidFill>
                  <a:schemeClr val="bg1"/>
                </a:solidFill>
              </a:defRPr>
            </a:lvl1pPr>
          </a:lstStyle>
          <a:p>
            <a:r>
              <a:rPr lang="en-US" dirty="0"/>
              <a:t>One-line Title </a:t>
            </a:r>
          </a:p>
        </p:txBody>
      </p:sp>
      <p:sp>
        <p:nvSpPr>
          <p:cNvPr id="10" name="Text Placeholder 6">
            <a:extLst>
              <a:ext uri="{FF2B5EF4-FFF2-40B4-BE49-F238E27FC236}">
                <a16:creationId xmlns:a16="http://schemas.microsoft.com/office/drawing/2014/main" id="{384608D5-DDD9-D34D-82AA-785B18674EDB}"/>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FD3FB721-8532-2449-B451-4C12650993BE}"/>
              </a:ext>
            </a:extLst>
          </p:cNvPr>
          <p:cNvSpPr>
            <a:spLocks noGrp="1"/>
          </p:cNvSpPr>
          <p:nvPr>
            <p:ph sz="quarter" idx="13" hasCustomPrompt="1"/>
          </p:nvPr>
        </p:nvSpPr>
        <p:spPr>
          <a:xfrm>
            <a:off x="365760" y="1463039"/>
            <a:ext cx="11457432" cy="4553712"/>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7AED9A36-20EF-9646-8566-A400FE498E0F}"/>
              </a:ext>
            </a:extLst>
          </p:cNvPr>
          <p:cNvSpPr>
            <a:spLocks noGrp="1"/>
          </p:cNvSpPr>
          <p:nvPr>
            <p:ph type="sldNum" sz="quarter" idx="14"/>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94CC6766-EB4F-D848-84C0-51C2A4787DB0}"/>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1526238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440FB50-EE00-424E-ABC4-7D9BC0973CAF}"/>
              </a:ext>
            </a:extLst>
          </p:cNvPr>
          <p:cNvSpPr/>
          <p:nvPr userDrawn="1"/>
        </p:nvSpPr>
        <p:spPr>
          <a:xfrm>
            <a:off x="0" y="1463039"/>
            <a:ext cx="12192000" cy="493775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15AD51-F65D-3D40-9789-FBDC77A661F6}"/>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11" name="Text Placeholder 6">
            <a:extLst>
              <a:ext uri="{FF2B5EF4-FFF2-40B4-BE49-F238E27FC236}">
                <a16:creationId xmlns:a16="http://schemas.microsoft.com/office/drawing/2014/main" id="{9DD683B6-2D4C-DA4F-8C90-1FB8EC21298C}"/>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2" name="Content Placeholder 5">
            <a:extLst>
              <a:ext uri="{FF2B5EF4-FFF2-40B4-BE49-F238E27FC236}">
                <a16:creationId xmlns:a16="http://schemas.microsoft.com/office/drawing/2014/main" id="{D6846B08-77CB-AC42-8496-CD4DD9753659}"/>
              </a:ext>
            </a:extLst>
          </p:cNvPr>
          <p:cNvSpPr>
            <a:spLocks noGrp="1"/>
          </p:cNvSpPr>
          <p:nvPr>
            <p:ph sz="quarter" idx="14" hasCustomPrompt="1"/>
          </p:nvPr>
        </p:nvSpPr>
        <p:spPr>
          <a:xfrm>
            <a:off x="365760" y="1810512"/>
            <a:ext cx="557784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a:extLst>
              <a:ext uri="{FF2B5EF4-FFF2-40B4-BE49-F238E27FC236}">
                <a16:creationId xmlns:a16="http://schemas.microsoft.com/office/drawing/2014/main" id="{359B5D30-16A1-034B-84FD-57E2AA49914F}"/>
              </a:ext>
            </a:extLst>
          </p:cNvPr>
          <p:cNvSpPr>
            <a:spLocks noGrp="1"/>
          </p:cNvSpPr>
          <p:nvPr>
            <p:ph sz="quarter" idx="15" hasCustomPrompt="1"/>
          </p:nvPr>
        </p:nvSpPr>
        <p:spPr>
          <a:xfrm>
            <a:off x="6248402" y="1810512"/>
            <a:ext cx="557784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AE1EF21-9D0C-A547-A7AF-5004418D1005}"/>
              </a:ext>
            </a:extLst>
          </p:cNvPr>
          <p:cNvSpPr>
            <a:spLocks noGrp="1"/>
          </p:cNvSpPr>
          <p:nvPr>
            <p:ph type="sldNum" sz="quarter" idx="16"/>
          </p:nvPr>
        </p:nvSpPr>
        <p:spPr/>
        <p:txBody>
          <a:bodyPr/>
          <a:lstStyle/>
          <a:p>
            <a:fld id="{1B4AE991-82FD-D542-8F29-3B7AE9B04408}" type="slidenum">
              <a:rPr lang="en-US" smtClean="0"/>
              <a:pPr/>
              <a:t>‹#›</a:t>
            </a:fld>
            <a:endParaRPr lang="en-US" dirty="0"/>
          </a:p>
        </p:txBody>
      </p:sp>
      <p:sp>
        <p:nvSpPr>
          <p:cNvPr id="14" name="Rectangle 13">
            <a:extLst>
              <a:ext uri="{FF2B5EF4-FFF2-40B4-BE49-F238E27FC236}">
                <a16:creationId xmlns:a16="http://schemas.microsoft.com/office/drawing/2014/main" id="{11B1F41D-61AB-5241-A11C-9FC6C29A20AB}"/>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4003494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CC8331-F19E-4F43-9F1B-F5D1D2DE49D0}"/>
              </a:ext>
            </a:extLst>
          </p:cNvPr>
          <p:cNvSpPr/>
          <p:nvPr userDrawn="1"/>
        </p:nvSpPr>
        <p:spPr>
          <a:xfrm>
            <a:off x="365760" y="1463038"/>
            <a:ext cx="11457432" cy="457200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15AD51-F65D-3D40-9789-FBDC77A661F6}"/>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11" name="Text Placeholder 6">
            <a:extLst>
              <a:ext uri="{FF2B5EF4-FFF2-40B4-BE49-F238E27FC236}">
                <a16:creationId xmlns:a16="http://schemas.microsoft.com/office/drawing/2014/main" id="{9DD683B6-2D4C-DA4F-8C90-1FB8EC21298C}"/>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2" name="Content Placeholder 5">
            <a:extLst>
              <a:ext uri="{FF2B5EF4-FFF2-40B4-BE49-F238E27FC236}">
                <a16:creationId xmlns:a16="http://schemas.microsoft.com/office/drawing/2014/main" id="{D6846B08-77CB-AC42-8496-CD4DD9753659}"/>
              </a:ext>
            </a:extLst>
          </p:cNvPr>
          <p:cNvSpPr>
            <a:spLocks noGrp="1"/>
          </p:cNvSpPr>
          <p:nvPr>
            <p:ph sz="quarter" idx="14" hasCustomPrompt="1"/>
          </p:nvPr>
        </p:nvSpPr>
        <p:spPr>
          <a:xfrm>
            <a:off x="731520" y="1810512"/>
            <a:ext cx="5212080" cy="384048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a:extLst>
              <a:ext uri="{FF2B5EF4-FFF2-40B4-BE49-F238E27FC236}">
                <a16:creationId xmlns:a16="http://schemas.microsoft.com/office/drawing/2014/main" id="{359B5D30-16A1-034B-84FD-57E2AA49914F}"/>
              </a:ext>
            </a:extLst>
          </p:cNvPr>
          <p:cNvSpPr>
            <a:spLocks noGrp="1"/>
          </p:cNvSpPr>
          <p:nvPr>
            <p:ph sz="quarter" idx="15" hasCustomPrompt="1"/>
          </p:nvPr>
        </p:nvSpPr>
        <p:spPr>
          <a:xfrm>
            <a:off x="6248402" y="1810512"/>
            <a:ext cx="5209030" cy="384048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AE1EF21-9D0C-A547-A7AF-5004418D1005}"/>
              </a:ext>
            </a:extLst>
          </p:cNvPr>
          <p:cNvSpPr>
            <a:spLocks noGrp="1"/>
          </p:cNvSpPr>
          <p:nvPr>
            <p:ph type="sldNum" sz="quarter" idx="16"/>
          </p:nvPr>
        </p:nvSpPr>
        <p:spPr/>
        <p:txBody>
          <a:bodyPr/>
          <a:lstStyle/>
          <a:p>
            <a:fld id="{1B4AE991-82FD-D542-8F29-3B7AE9B04408}" type="slidenum">
              <a:rPr lang="en-US" smtClean="0"/>
              <a:pPr/>
              <a:t>‹#›</a:t>
            </a:fld>
            <a:endParaRPr lang="en-US" dirty="0"/>
          </a:p>
        </p:txBody>
      </p:sp>
      <p:sp>
        <p:nvSpPr>
          <p:cNvPr id="14" name="Rectangle 13">
            <a:extLst>
              <a:ext uri="{FF2B5EF4-FFF2-40B4-BE49-F238E27FC236}">
                <a16:creationId xmlns:a16="http://schemas.microsoft.com/office/drawing/2014/main" id="{11B1F41D-61AB-5241-A11C-9FC6C29A20AB}"/>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300578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CC8331-F19E-4F43-9F1B-F5D1D2DE49D0}"/>
              </a:ext>
            </a:extLst>
          </p:cNvPr>
          <p:cNvSpPr/>
          <p:nvPr userDrawn="1"/>
        </p:nvSpPr>
        <p:spPr>
          <a:xfrm>
            <a:off x="365760" y="1463038"/>
            <a:ext cx="11457432" cy="4572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15AD51-F65D-3D40-9789-FBDC77A661F6}"/>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11" name="Text Placeholder 6">
            <a:extLst>
              <a:ext uri="{FF2B5EF4-FFF2-40B4-BE49-F238E27FC236}">
                <a16:creationId xmlns:a16="http://schemas.microsoft.com/office/drawing/2014/main" id="{9DD683B6-2D4C-DA4F-8C90-1FB8EC21298C}"/>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2" name="Content Placeholder 5">
            <a:extLst>
              <a:ext uri="{FF2B5EF4-FFF2-40B4-BE49-F238E27FC236}">
                <a16:creationId xmlns:a16="http://schemas.microsoft.com/office/drawing/2014/main" id="{D6846B08-77CB-AC42-8496-CD4DD9753659}"/>
              </a:ext>
            </a:extLst>
          </p:cNvPr>
          <p:cNvSpPr>
            <a:spLocks noGrp="1"/>
          </p:cNvSpPr>
          <p:nvPr>
            <p:ph sz="quarter" idx="14" hasCustomPrompt="1"/>
          </p:nvPr>
        </p:nvSpPr>
        <p:spPr>
          <a:xfrm>
            <a:off x="731520" y="1810512"/>
            <a:ext cx="5212080" cy="384048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a:extLst>
              <a:ext uri="{FF2B5EF4-FFF2-40B4-BE49-F238E27FC236}">
                <a16:creationId xmlns:a16="http://schemas.microsoft.com/office/drawing/2014/main" id="{359B5D30-16A1-034B-84FD-57E2AA49914F}"/>
              </a:ext>
            </a:extLst>
          </p:cNvPr>
          <p:cNvSpPr>
            <a:spLocks noGrp="1"/>
          </p:cNvSpPr>
          <p:nvPr>
            <p:ph sz="quarter" idx="15" hasCustomPrompt="1"/>
          </p:nvPr>
        </p:nvSpPr>
        <p:spPr>
          <a:xfrm>
            <a:off x="6248402" y="1810512"/>
            <a:ext cx="5209030" cy="384048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AE1EF21-9D0C-A547-A7AF-5004418D1005}"/>
              </a:ext>
            </a:extLst>
          </p:cNvPr>
          <p:cNvSpPr>
            <a:spLocks noGrp="1"/>
          </p:cNvSpPr>
          <p:nvPr>
            <p:ph type="sldNum" sz="quarter" idx="16"/>
          </p:nvPr>
        </p:nvSpPr>
        <p:spPr/>
        <p:txBody>
          <a:bodyPr/>
          <a:lstStyle/>
          <a:p>
            <a:fld id="{1B4AE991-82FD-D542-8F29-3B7AE9B04408}" type="slidenum">
              <a:rPr lang="en-US" smtClean="0"/>
              <a:pPr/>
              <a:t>‹#›</a:t>
            </a:fld>
            <a:endParaRPr lang="en-US" dirty="0"/>
          </a:p>
        </p:txBody>
      </p:sp>
      <p:sp>
        <p:nvSpPr>
          <p:cNvPr id="14" name="Rectangle 13">
            <a:extLst>
              <a:ext uri="{FF2B5EF4-FFF2-40B4-BE49-F238E27FC236}">
                <a16:creationId xmlns:a16="http://schemas.microsoft.com/office/drawing/2014/main" id="{11B1F41D-61AB-5241-A11C-9FC6C29A20AB}"/>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1820928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C17473-9B3B-2A4A-AB9C-9CAFD4984F95}"/>
              </a:ext>
            </a:extLst>
          </p:cNvPr>
          <p:cNvSpPr/>
          <p:nvPr userDrawn="1"/>
        </p:nvSpPr>
        <p:spPr>
          <a:xfrm>
            <a:off x="0" y="1463039"/>
            <a:ext cx="12192000" cy="493775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15AD51-F65D-3D40-9789-FBDC77A661F6}"/>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11" name="Text Placeholder 6">
            <a:extLst>
              <a:ext uri="{FF2B5EF4-FFF2-40B4-BE49-F238E27FC236}">
                <a16:creationId xmlns:a16="http://schemas.microsoft.com/office/drawing/2014/main" id="{9DD683B6-2D4C-DA4F-8C90-1FB8EC21298C}"/>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2" name="Content Placeholder 5">
            <a:extLst>
              <a:ext uri="{FF2B5EF4-FFF2-40B4-BE49-F238E27FC236}">
                <a16:creationId xmlns:a16="http://schemas.microsoft.com/office/drawing/2014/main" id="{D6846B08-77CB-AC42-8496-CD4DD9753659}"/>
              </a:ext>
            </a:extLst>
          </p:cNvPr>
          <p:cNvSpPr>
            <a:spLocks noGrp="1"/>
          </p:cNvSpPr>
          <p:nvPr>
            <p:ph sz="quarter" idx="14" hasCustomPrompt="1"/>
          </p:nvPr>
        </p:nvSpPr>
        <p:spPr>
          <a:xfrm>
            <a:off x="365760" y="1810512"/>
            <a:ext cx="557784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a:extLst>
              <a:ext uri="{FF2B5EF4-FFF2-40B4-BE49-F238E27FC236}">
                <a16:creationId xmlns:a16="http://schemas.microsoft.com/office/drawing/2014/main" id="{359B5D30-16A1-034B-84FD-57E2AA49914F}"/>
              </a:ext>
            </a:extLst>
          </p:cNvPr>
          <p:cNvSpPr>
            <a:spLocks noGrp="1"/>
          </p:cNvSpPr>
          <p:nvPr>
            <p:ph sz="quarter" idx="15" hasCustomPrompt="1"/>
          </p:nvPr>
        </p:nvSpPr>
        <p:spPr>
          <a:xfrm>
            <a:off x="6248402" y="1810512"/>
            <a:ext cx="557784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AE1EF21-9D0C-A547-A7AF-5004418D1005}"/>
              </a:ext>
            </a:extLst>
          </p:cNvPr>
          <p:cNvSpPr>
            <a:spLocks noGrp="1"/>
          </p:cNvSpPr>
          <p:nvPr>
            <p:ph type="sldNum" sz="quarter" idx="16"/>
          </p:nvPr>
        </p:nvSpPr>
        <p:spPr/>
        <p:txBody>
          <a:bodyPr/>
          <a:lstStyle/>
          <a:p>
            <a:fld id="{1B4AE991-82FD-D542-8F29-3B7AE9B04408}" type="slidenum">
              <a:rPr lang="en-US" smtClean="0"/>
              <a:pPr/>
              <a:t>‹#›</a:t>
            </a:fld>
            <a:endParaRPr lang="en-US" dirty="0"/>
          </a:p>
        </p:txBody>
      </p:sp>
      <p:sp>
        <p:nvSpPr>
          <p:cNvPr id="8" name="Rectangle 7">
            <a:extLst>
              <a:ext uri="{FF2B5EF4-FFF2-40B4-BE49-F238E27FC236}">
                <a16:creationId xmlns:a16="http://schemas.microsoft.com/office/drawing/2014/main" id="{C861030C-FBF5-5A4C-B5C0-518E3ABFEA13}"/>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251028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ption 2: Title 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F07B0F-1CD6-A04F-B6E7-10B4FBA49608}"/>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10933176" y="6554289"/>
            <a:ext cx="1028700" cy="190500"/>
          </a:xfrm>
          <a:prstGeom prst="rect">
            <a:avLst/>
          </a:prstGeom>
        </p:spPr>
      </p:pic>
      <p:sp>
        <p:nvSpPr>
          <p:cNvPr id="3080" name="Rectangle 8"/>
          <p:cNvSpPr>
            <a:spLocks noGrp="1" noChangeArrowheads="1"/>
          </p:cNvSpPr>
          <p:nvPr userDrawn="1">
            <p:ph type="ctrTitle" hasCustomPrompt="1"/>
          </p:nvPr>
        </p:nvSpPr>
        <p:spPr>
          <a:xfrm>
            <a:off x="616689" y="1148316"/>
            <a:ext cx="10941150" cy="2251691"/>
          </a:xfrm>
          <a:prstGeom prst="rect">
            <a:avLst/>
          </a:prstGeom>
        </p:spPr>
        <p:txBody>
          <a:bodyPr vert="horz" wrap="square" lIns="91440" tIns="45720" rIns="91440" bIns="45720" anchor="b" anchorCtr="0">
            <a:noAutofit/>
          </a:bodyPr>
          <a:lstStyle>
            <a:lvl1pPr algn="ctr">
              <a:lnSpc>
                <a:spcPct val="100000"/>
              </a:lnSpc>
              <a:spcBef>
                <a:spcPts val="0"/>
              </a:spcBef>
              <a:defRPr sz="4400" b="0" cap="none" baseline="0">
                <a:solidFill>
                  <a:schemeClr val="bg1"/>
                </a:solidFill>
                <a:latin typeface="+mj-lt"/>
              </a:defRPr>
            </a:lvl1pPr>
          </a:lstStyle>
          <a:p>
            <a:r>
              <a:rPr lang="en-US" dirty="0"/>
              <a:t>Main Title Slide</a:t>
            </a:r>
          </a:p>
        </p:txBody>
      </p:sp>
      <p:sp>
        <p:nvSpPr>
          <p:cNvPr id="3081" name="Rectangle 9"/>
          <p:cNvSpPr>
            <a:spLocks noGrp="1" noChangeArrowheads="1"/>
          </p:cNvSpPr>
          <p:nvPr userDrawn="1">
            <p:ph type="subTitle" idx="1" hasCustomPrompt="1"/>
          </p:nvPr>
        </p:nvSpPr>
        <p:spPr>
          <a:xfrm>
            <a:off x="616689" y="3572344"/>
            <a:ext cx="10941150" cy="829535"/>
          </a:xfrm>
          <a:prstGeom prst="rect">
            <a:avLst/>
          </a:prstGeom>
        </p:spPr>
        <p:txBody>
          <a:bodyPr vert="horz" wrap="square" lIns="91440" tIns="45720" rIns="91440" bIns="45720" anchor="t" anchorCtr="0">
            <a:noAutofit/>
          </a:bodyPr>
          <a:lstStyle>
            <a:lvl1pPr marL="0" indent="0" algn="ctr">
              <a:lnSpc>
                <a:spcPct val="100000"/>
              </a:lnSpc>
              <a:spcBef>
                <a:spcPts val="0"/>
              </a:spcBef>
              <a:buFont typeface="Wingdings" pitchFamily="2" charset="2"/>
              <a:buNone/>
              <a:defRPr sz="1600" cap="none" spc="100" baseline="0">
                <a:solidFill>
                  <a:schemeClr val="accent6"/>
                </a:solidFill>
                <a:latin typeface="+mn-lt"/>
                <a:cs typeface="Arial" pitchFamily="34" charset="0"/>
              </a:defRPr>
            </a:lvl1pPr>
          </a:lstStyle>
          <a:p>
            <a:r>
              <a:rPr lang="en-US" dirty="0"/>
              <a:t>SUBTITLE </a:t>
            </a:r>
            <a:r>
              <a:rPr lang="mr-IN" dirty="0"/>
              <a:t>–</a:t>
            </a:r>
            <a:r>
              <a:rPr lang="en-US" dirty="0"/>
              <a:t> ALL CAPS, 1PT TRACKING</a:t>
            </a:r>
          </a:p>
        </p:txBody>
      </p:sp>
      <p:sp>
        <p:nvSpPr>
          <p:cNvPr id="2" name="Rectangle 1"/>
          <p:cNvSpPr/>
          <p:nvPr userDrawn="1"/>
        </p:nvSpPr>
        <p:spPr>
          <a:xfrm>
            <a:off x="0" y="0"/>
            <a:ext cx="12192000" cy="45720"/>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2442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2_Custom Layout">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215AD51-F65D-3D40-9789-FBDC77A661F6}"/>
              </a:ext>
            </a:extLst>
          </p:cNvPr>
          <p:cNvSpPr>
            <a:spLocks noGrp="1"/>
          </p:cNvSpPr>
          <p:nvPr>
            <p:ph type="title" hasCustomPrompt="1"/>
          </p:nvPr>
        </p:nvSpPr>
        <p:spPr>
          <a:xfrm>
            <a:off x="365760" y="365760"/>
            <a:ext cx="11457432" cy="369332"/>
          </a:xfrm>
        </p:spPr>
        <p:txBody>
          <a:bodyPr>
            <a:noAutofit/>
          </a:bodyPr>
          <a:lstStyle>
            <a:lvl1pPr>
              <a:defRPr baseline="0">
                <a:solidFill>
                  <a:schemeClr val="bg1"/>
                </a:solidFill>
              </a:defRPr>
            </a:lvl1pPr>
          </a:lstStyle>
          <a:p>
            <a:r>
              <a:rPr lang="en-US" dirty="0"/>
              <a:t>One-line Title </a:t>
            </a:r>
          </a:p>
        </p:txBody>
      </p:sp>
      <p:sp>
        <p:nvSpPr>
          <p:cNvPr id="11" name="Text Placeholder 6">
            <a:extLst>
              <a:ext uri="{FF2B5EF4-FFF2-40B4-BE49-F238E27FC236}">
                <a16:creationId xmlns:a16="http://schemas.microsoft.com/office/drawing/2014/main" id="{9DD683B6-2D4C-DA4F-8C90-1FB8EC21298C}"/>
              </a:ext>
            </a:extLst>
          </p:cNvPr>
          <p:cNvSpPr>
            <a:spLocks noGrp="1"/>
          </p:cNvSpPr>
          <p:nvPr>
            <p:ph type="body" sz="quarter" idx="12" hasCustomPrompt="1"/>
          </p:nvPr>
        </p:nvSpPr>
        <p:spPr>
          <a:xfrm>
            <a:off x="365760" y="837222"/>
            <a:ext cx="11457432" cy="246221"/>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2" name="Content Placeholder 5">
            <a:extLst>
              <a:ext uri="{FF2B5EF4-FFF2-40B4-BE49-F238E27FC236}">
                <a16:creationId xmlns:a16="http://schemas.microsoft.com/office/drawing/2014/main" id="{D6846B08-77CB-AC42-8496-CD4DD9753659}"/>
              </a:ext>
            </a:extLst>
          </p:cNvPr>
          <p:cNvSpPr>
            <a:spLocks noGrp="1"/>
          </p:cNvSpPr>
          <p:nvPr>
            <p:ph sz="quarter" idx="14" hasCustomPrompt="1"/>
          </p:nvPr>
        </p:nvSpPr>
        <p:spPr>
          <a:xfrm>
            <a:off x="365760" y="1463039"/>
            <a:ext cx="5577840" cy="455371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a:extLst>
              <a:ext uri="{FF2B5EF4-FFF2-40B4-BE49-F238E27FC236}">
                <a16:creationId xmlns:a16="http://schemas.microsoft.com/office/drawing/2014/main" id="{359B5D30-16A1-034B-84FD-57E2AA49914F}"/>
              </a:ext>
            </a:extLst>
          </p:cNvPr>
          <p:cNvSpPr>
            <a:spLocks noGrp="1"/>
          </p:cNvSpPr>
          <p:nvPr>
            <p:ph sz="quarter" idx="15" hasCustomPrompt="1"/>
          </p:nvPr>
        </p:nvSpPr>
        <p:spPr>
          <a:xfrm>
            <a:off x="6248402" y="1463039"/>
            <a:ext cx="5577840" cy="455371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AE1EF21-9D0C-A547-A7AF-5004418D1005}"/>
              </a:ext>
            </a:extLst>
          </p:cNvPr>
          <p:cNvSpPr>
            <a:spLocks noGrp="1"/>
          </p:cNvSpPr>
          <p:nvPr>
            <p:ph type="sldNum" sz="quarter" idx="16"/>
          </p:nvPr>
        </p:nvSpPr>
        <p:spPr/>
        <p:txBody>
          <a:bodyPr/>
          <a:lstStyle/>
          <a:p>
            <a:fld id="{1B4AE991-82FD-D542-8F29-3B7AE9B04408}" type="slidenum">
              <a:rPr lang="en-US" smtClean="0"/>
              <a:pPr/>
              <a:t>‹#›</a:t>
            </a:fld>
            <a:endParaRPr lang="en-US" dirty="0"/>
          </a:p>
        </p:txBody>
      </p:sp>
      <p:sp>
        <p:nvSpPr>
          <p:cNvPr id="8" name="Rectangle 7">
            <a:extLst>
              <a:ext uri="{FF2B5EF4-FFF2-40B4-BE49-F238E27FC236}">
                <a16:creationId xmlns:a16="http://schemas.microsoft.com/office/drawing/2014/main" id="{C861030C-FBF5-5A4C-B5C0-518E3ABFEA13}"/>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2284135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4E88B0A7-1F71-A54B-BEC5-961F0D7E4318}"/>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1452957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2672F0E5-2C49-B545-A81A-3DDF23CBAF0C}"/>
              </a:ext>
            </a:extLst>
          </p:cNvPr>
          <p:cNvSpPr/>
          <p:nvPr userDrawn="1"/>
        </p:nvSpPr>
        <p:spPr>
          <a:xfrm>
            <a:off x="365760" y="1702390"/>
            <a:ext cx="11457432" cy="433265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4DB762-0937-7A4B-AC87-242C8EAFC1B9}"/>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866687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2672F0E5-2C49-B545-A81A-3DDF23CBAF0C}"/>
              </a:ext>
            </a:extLst>
          </p:cNvPr>
          <p:cNvSpPr/>
          <p:nvPr userDrawn="1"/>
        </p:nvSpPr>
        <p:spPr>
          <a:xfrm>
            <a:off x="365760" y="1702390"/>
            <a:ext cx="11457432" cy="433265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4DB762-0937-7A4B-AC87-242C8EAFC1B9}"/>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2577312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2672F0E5-2C49-B545-A81A-3DDF23CBAF0C}"/>
              </a:ext>
            </a:extLst>
          </p:cNvPr>
          <p:cNvSpPr/>
          <p:nvPr userDrawn="1"/>
        </p:nvSpPr>
        <p:spPr>
          <a:xfrm>
            <a:off x="0" y="1702390"/>
            <a:ext cx="12192000" cy="469841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BA51C4-B649-D546-9A8A-8B5CC885EC35}"/>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618584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3_Custom Layout">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bg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Rectangle 8">
            <a:extLst>
              <a:ext uri="{FF2B5EF4-FFF2-40B4-BE49-F238E27FC236}">
                <a16:creationId xmlns:a16="http://schemas.microsoft.com/office/drawing/2014/main" id="{72BA51C4-B649-D546-9A8A-8B5CC885EC35}"/>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102120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2672F0E5-2C49-B545-A81A-3DDF23CBAF0C}"/>
              </a:ext>
            </a:extLst>
          </p:cNvPr>
          <p:cNvSpPr/>
          <p:nvPr userDrawn="1"/>
        </p:nvSpPr>
        <p:spPr>
          <a:xfrm>
            <a:off x="0" y="1702390"/>
            <a:ext cx="12192000" cy="469841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E42BBDF5-BFC5-0F4C-B662-9A4C12922EE2}"/>
              </a:ext>
            </a:extLst>
          </p:cNvPr>
          <p:cNvSpPr>
            <a:spLocks noGrp="1"/>
          </p:cNvSpPr>
          <p:nvPr>
            <p:ph sz="quarter" idx="14" hasCustomPrompt="1"/>
          </p:nvPr>
        </p:nvSpPr>
        <p:spPr>
          <a:xfrm>
            <a:off x="365760" y="2068150"/>
            <a:ext cx="11457432" cy="395262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2833351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881AED-8A65-D043-8107-88D91377EEAF}"/>
              </a:ext>
            </a:extLst>
          </p:cNvPr>
          <p:cNvSpPr/>
          <p:nvPr userDrawn="1"/>
        </p:nvSpPr>
        <p:spPr>
          <a:xfrm>
            <a:off x="365760" y="1702390"/>
            <a:ext cx="11457432" cy="433265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Content Placeholder 5">
            <a:extLst>
              <a:ext uri="{FF2B5EF4-FFF2-40B4-BE49-F238E27FC236}">
                <a16:creationId xmlns:a16="http://schemas.microsoft.com/office/drawing/2014/main" id="{E42BBDF5-BFC5-0F4C-B662-9A4C12922EE2}"/>
              </a:ext>
            </a:extLst>
          </p:cNvPr>
          <p:cNvSpPr>
            <a:spLocks noGrp="1"/>
          </p:cNvSpPr>
          <p:nvPr>
            <p:ph sz="quarter" idx="14" hasCustomPrompt="1"/>
          </p:nvPr>
        </p:nvSpPr>
        <p:spPr>
          <a:xfrm>
            <a:off x="731520" y="2068150"/>
            <a:ext cx="10725912" cy="360113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4225495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881AED-8A65-D043-8107-88D91377EEAF}"/>
              </a:ext>
            </a:extLst>
          </p:cNvPr>
          <p:cNvSpPr/>
          <p:nvPr userDrawn="1"/>
        </p:nvSpPr>
        <p:spPr>
          <a:xfrm>
            <a:off x="365760" y="1702390"/>
            <a:ext cx="11457432" cy="433265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Content Placeholder 5">
            <a:extLst>
              <a:ext uri="{FF2B5EF4-FFF2-40B4-BE49-F238E27FC236}">
                <a16:creationId xmlns:a16="http://schemas.microsoft.com/office/drawing/2014/main" id="{E42BBDF5-BFC5-0F4C-B662-9A4C12922EE2}"/>
              </a:ext>
            </a:extLst>
          </p:cNvPr>
          <p:cNvSpPr>
            <a:spLocks noGrp="1"/>
          </p:cNvSpPr>
          <p:nvPr>
            <p:ph sz="quarter" idx="14" hasCustomPrompt="1"/>
          </p:nvPr>
        </p:nvSpPr>
        <p:spPr>
          <a:xfrm>
            <a:off x="731520" y="2068150"/>
            <a:ext cx="10725912" cy="360113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4007057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2672F0E5-2C49-B545-A81A-3DDF23CBAF0C}"/>
              </a:ext>
            </a:extLst>
          </p:cNvPr>
          <p:cNvSpPr/>
          <p:nvPr userDrawn="1"/>
        </p:nvSpPr>
        <p:spPr>
          <a:xfrm>
            <a:off x="0" y="1702390"/>
            <a:ext cx="12192000" cy="469841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E42BBDF5-BFC5-0F4C-B662-9A4C12922EE2}"/>
              </a:ext>
            </a:extLst>
          </p:cNvPr>
          <p:cNvSpPr>
            <a:spLocks noGrp="1"/>
          </p:cNvSpPr>
          <p:nvPr>
            <p:ph sz="quarter" idx="14" hasCustomPrompt="1"/>
          </p:nvPr>
        </p:nvSpPr>
        <p:spPr>
          <a:xfrm>
            <a:off x="365760" y="2068150"/>
            <a:ext cx="11457432" cy="395262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E302E45-C587-1941-9EE7-7B1C5F041A2A}"/>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421066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ption 1: 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449D5-8DFD-974A-9C43-347D20D4C0D8}"/>
              </a:ext>
              <a:ext uri="{C183D7F6-B498-43B3-948B-1728B52AA6E4}">
                <adec:decorative xmlns:adec="http://schemas.microsoft.com/office/drawing/2017/decorative" val="1"/>
              </a:ext>
            </a:extLst>
          </p:cNvPr>
          <p:cNvSpPr/>
          <p:nvPr userDrawn="1"/>
        </p:nvSpPr>
        <p:spPr>
          <a:xfrm>
            <a:off x="-1" y="0"/>
            <a:ext cx="8229600" cy="64008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8" name="Rectangle 8"/>
          <p:cNvSpPr>
            <a:spLocks noGrp="1" noChangeArrowheads="1"/>
          </p:cNvSpPr>
          <p:nvPr userDrawn="1">
            <p:ph type="ctrTitle" hasCustomPrompt="1"/>
          </p:nvPr>
        </p:nvSpPr>
        <p:spPr>
          <a:xfrm>
            <a:off x="548640" y="822960"/>
            <a:ext cx="5120640" cy="615553"/>
          </a:xfrm>
          <a:prstGeom prst="rect">
            <a:avLst/>
          </a:prstGeom>
        </p:spPr>
        <p:txBody>
          <a:bodyPr vert="horz" wrap="square" lIns="0" tIns="0" rIns="0" bIns="0" anchor="t" anchorCtr="0">
            <a:spAutoFit/>
          </a:bodyPr>
          <a:lstStyle>
            <a:lvl1pPr>
              <a:lnSpc>
                <a:spcPct val="100000"/>
              </a:lnSpc>
              <a:spcBef>
                <a:spcPts val="0"/>
              </a:spcBef>
              <a:defRPr sz="4000" b="0" i="0" cap="none" baseline="0">
                <a:solidFill>
                  <a:schemeClr val="bg1"/>
                </a:solidFill>
                <a:latin typeface="+mj-lt"/>
              </a:defRPr>
            </a:lvl1pPr>
          </a:lstStyle>
          <a:p>
            <a:r>
              <a:rPr lang="en-US" dirty="0"/>
              <a:t>Click to Insert Title</a:t>
            </a:r>
          </a:p>
        </p:txBody>
      </p:sp>
      <p:sp>
        <p:nvSpPr>
          <p:cNvPr id="17" name="Rectangle 9"/>
          <p:cNvSpPr>
            <a:spLocks noGrp="1" noChangeArrowheads="1"/>
          </p:cNvSpPr>
          <p:nvPr userDrawn="1">
            <p:ph type="subTitle" idx="1" hasCustomPrompt="1"/>
          </p:nvPr>
        </p:nvSpPr>
        <p:spPr>
          <a:xfrm>
            <a:off x="548640" y="457200"/>
            <a:ext cx="5120640" cy="184666"/>
          </a:xfrm>
          <a:prstGeom prst="rect">
            <a:avLst/>
          </a:prstGeom>
        </p:spPr>
        <p:txBody>
          <a:bodyPr vert="horz" wrap="square" lIns="0" tIns="0" rIns="0" bIns="0" anchor="t" anchorCtr="0">
            <a:spAutoFit/>
          </a:bodyPr>
          <a:lstStyle>
            <a:lvl1pPr marL="0" indent="0">
              <a:lnSpc>
                <a:spcPct val="100000"/>
              </a:lnSpc>
              <a:spcBef>
                <a:spcPts val="0"/>
              </a:spcBef>
              <a:buFont typeface="Wingdings" pitchFamily="2" charset="2"/>
              <a:buNone/>
              <a:defRPr sz="1200" b="0" cap="none" spc="100" baseline="0">
                <a:solidFill>
                  <a:schemeClr val="accent6"/>
                </a:solidFill>
                <a:latin typeface="+mn-lt"/>
                <a:cs typeface="Arial" pitchFamily="34" charset="0"/>
              </a:defRPr>
            </a:lvl1pPr>
          </a:lstStyle>
          <a:p>
            <a:r>
              <a:rPr lang="en-US" dirty="0"/>
              <a:t>LEAD-IN TEXT</a:t>
            </a:r>
          </a:p>
        </p:txBody>
      </p:sp>
      <p:sp>
        <p:nvSpPr>
          <p:cNvPr id="3" name="Rectangle 2">
            <a:extLst>
              <a:ext uri="{FF2B5EF4-FFF2-40B4-BE49-F238E27FC236}">
                <a16:creationId xmlns:a16="http://schemas.microsoft.com/office/drawing/2014/main" id="{368AF4B4-03CD-194B-9F87-A84FE593BF8E}"/>
              </a:ext>
              <a:ext uri="{C183D7F6-B498-43B3-948B-1728B52AA6E4}">
                <adec:decorative xmlns:adec="http://schemas.microsoft.com/office/drawing/2017/decorative" val="1"/>
              </a:ext>
            </a:extLst>
          </p:cNvPr>
          <p:cNvSpPr/>
          <p:nvPr userDrawn="1"/>
        </p:nvSpPr>
        <p:spPr>
          <a:xfrm>
            <a:off x="0" y="822960"/>
            <a:ext cx="182880" cy="612648"/>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6E1EB11-4B66-E44A-B190-1C8D9CD05DA3}"/>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2" name="Rectangle 1">
            <a:extLst>
              <a:ext uri="{FF2B5EF4-FFF2-40B4-BE49-F238E27FC236}">
                <a16:creationId xmlns:a16="http://schemas.microsoft.com/office/drawing/2014/main" id="{90EEB5B2-71BE-C94A-959C-974C2D4034FA}"/>
              </a:ext>
            </a:extLst>
          </p:cNvPr>
          <p:cNvSpPr/>
          <p:nvPr userDrawn="1"/>
        </p:nvSpPr>
        <p:spPr>
          <a:xfrm>
            <a:off x="6248400" y="457200"/>
            <a:ext cx="5486400" cy="54864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94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4_Custom Layout">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bg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9" name="Content Placeholder 5">
            <a:extLst>
              <a:ext uri="{FF2B5EF4-FFF2-40B4-BE49-F238E27FC236}">
                <a16:creationId xmlns:a16="http://schemas.microsoft.com/office/drawing/2014/main" id="{E42BBDF5-BFC5-0F4C-B662-9A4C12922EE2}"/>
              </a:ext>
            </a:extLst>
          </p:cNvPr>
          <p:cNvSpPr>
            <a:spLocks noGrp="1"/>
          </p:cNvSpPr>
          <p:nvPr>
            <p:ph sz="quarter" idx="14" hasCustomPrompt="1"/>
          </p:nvPr>
        </p:nvSpPr>
        <p:spPr>
          <a:xfrm>
            <a:off x="365760" y="1702390"/>
            <a:ext cx="11457432" cy="431838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E302E45-C587-1941-9EE7-7B1C5F041A2A}"/>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840714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2672F0E5-2C49-B545-A81A-3DDF23CBAF0C}"/>
              </a:ext>
            </a:extLst>
          </p:cNvPr>
          <p:cNvSpPr/>
          <p:nvPr userDrawn="1"/>
        </p:nvSpPr>
        <p:spPr>
          <a:xfrm>
            <a:off x="0" y="1702390"/>
            <a:ext cx="12192000" cy="469841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Content Placeholder 5">
            <a:extLst>
              <a:ext uri="{FF2B5EF4-FFF2-40B4-BE49-F238E27FC236}">
                <a16:creationId xmlns:a16="http://schemas.microsoft.com/office/drawing/2014/main" id="{3FAE7F4E-52D4-A241-B89C-6056F8731574}"/>
              </a:ext>
            </a:extLst>
          </p:cNvPr>
          <p:cNvSpPr>
            <a:spLocks noGrp="1"/>
          </p:cNvSpPr>
          <p:nvPr>
            <p:ph sz="quarter" idx="15" hasCustomPrompt="1"/>
          </p:nvPr>
        </p:nvSpPr>
        <p:spPr>
          <a:xfrm>
            <a:off x="365760" y="2068150"/>
            <a:ext cx="5577840" cy="395262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9F89E6B1-C7C0-F84F-910E-EE9C554B2822}"/>
              </a:ext>
            </a:extLst>
          </p:cNvPr>
          <p:cNvSpPr>
            <a:spLocks noGrp="1"/>
          </p:cNvSpPr>
          <p:nvPr>
            <p:ph sz="quarter" idx="16" hasCustomPrompt="1"/>
          </p:nvPr>
        </p:nvSpPr>
        <p:spPr>
          <a:xfrm>
            <a:off x="6248402" y="2068150"/>
            <a:ext cx="5577840" cy="395262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8581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EAE032-19C0-294B-9D14-0F38B1E6A746}"/>
              </a:ext>
            </a:extLst>
          </p:cNvPr>
          <p:cNvSpPr/>
          <p:nvPr userDrawn="1"/>
        </p:nvSpPr>
        <p:spPr>
          <a:xfrm>
            <a:off x="365760" y="1702390"/>
            <a:ext cx="11457432" cy="433265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Content Placeholder 5">
            <a:extLst>
              <a:ext uri="{FF2B5EF4-FFF2-40B4-BE49-F238E27FC236}">
                <a16:creationId xmlns:a16="http://schemas.microsoft.com/office/drawing/2014/main" id="{3FAE7F4E-52D4-A241-B89C-6056F8731574}"/>
              </a:ext>
            </a:extLst>
          </p:cNvPr>
          <p:cNvSpPr>
            <a:spLocks noGrp="1"/>
          </p:cNvSpPr>
          <p:nvPr>
            <p:ph sz="quarter" idx="15" hasCustomPrompt="1"/>
          </p:nvPr>
        </p:nvSpPr>
        <p:spPr>
          <a:xfrm>
            <a:off x="731520" y="2068150"/>
            <a:ext cx="5212080" cy="360113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9F89E6B1-C7C0-F84F-910E-EE9C554B2822}"/>
              </a:ext>
            </a:extLst>
          </p:cNvPr>
          <p:cNvSpPr>
            <a:spLocks noGrp="1"/>
          </p:cNvSpPr>
          <p:nvPr>
            <p:ph sz="quarter" idx="16" hasCustomPrompt="1"/>
          </p:nvPr>
        </p:nvSpPr>
        <p:spPr>
          <a:xfrm>
            <a:off x="6248402" y="2068150"/>
            <a:ext cx="5209030" cy="360113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94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EAE032-19C0-294B-9D14-0F38B1E6A746}"/>
              </a:ext>
            </a:extLst>
          </p:cNvPr>
          <p:cNvSpPr/>
          <p:nvPr userDrawn="1"/>
        </p:nvSpPr>
        <p:spPr>
          <a:xfrm>
            <a:off x="365760" y="1702390"/>
            <a:ext cx="11457432" cy="433265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Content Placeholder 5">
            <a:extLst>
              <a:ext uri="{FF2B5EF4-FFF2-40B4-BE49-F238E27FC236}">
                <a16:creationId xmlns:a16="http://schemas.microsoft.com/office/drawing/2014/main" id="{3FAE7F4E-52D4-A241-B89C-6056F8731574}"/>
              </a:ext>
            </a:extLst>
          </p:cNvPr>
          <p:cNvSpPr>
            <a:spLocks noGrp="1"/>
          </p:cNvSpPr>
          <p:nvPr>
            <p:ph sz="quarter" idx="15" hasCustomPrompt="1"/>
          </p:nvPr>
        </p:nvSpPr>
        <p:spPr>
          <a:xfrm>
            <a:off x="731520" y="2068150"/>
            <a:ext cx="5212080" cy="360113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9F89E6B1-C7C0-F84F-910E-EE9C554B2822}"/>
              </a:ext>
            </a:extLst>
          </p:cNvPr>
          <p:cNvSpPr>
            <a:spLocks noGrp="1"/>
          </p:cNvSpPr>
          <p:nvPr>
            <p:ph sz="quarter" idx="16" hasCustomPrompt="1"/>
          </p:nvPr>
        </p:nvSpPr>
        <p:spPr>
          <a:xfrm>
            <a:off x="6248402" y="2068150"/>
            <a:ext cx="5209030" cy="360113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3469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tx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7" name="Rectangle 6">
            <a:extLst>
              <a:ext uri="{FF2B5EF4-FFF2-40B4-BE49-F238E27FC236}">
                <a16:creationId xmlns:a16="http://schemas.microsoft.com/office/drawing/2014/main" id="{2672F0E5-2C49-B545-A81A-3DDF23CBAF0C}"/>
              </a:ext>
            </a:extLst>
          </p:cNvPr>
          <p:cNvSpPr/>
          <p:nvPr userDrawn="1"/>
        </p:nvSpPr>
        <p:spPr>
          <a:xfrm>
            <a:off x="0" y="1702390"/>
            <a:ext cx="12192000" cy="469841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Content Placeholder 5">
            <a:extLst>
              <a:ext uri="{FF2B5EF4-FFF2-40B4-BE49-F238E27FC236}">
                <a16:creationId xmlns:a16="http://schemas.microsoft.com/office/drawing/2014/main" id="{3FAE7F4E-52D4-A241-B89C-6056F8731574}"/>
              </a:ext>
            </a:extLst>
          </p:cNvPr>
          <p:cNvSpPr>
            <a:spLocks noGrp="1"/>
          </p:cNvSpPr>
          <p:nvPr>
            <p:ph sz="quarter" idx="15" hasCustomPrompt="1"/>
          </p:nvPr>
        </p:nvSpPr>
        <p:spPr>
          <a:xfrm>
            <a:off x="365760" y="2068150"/>
            <a:ext cx="5577840" cy="395262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9F89E6B1-C7C0-F84F-910E-EE9C554B2822}"/>
              </a:ext>
            </a:extLst>
          </p:cNvPr>
          <p:cNvSpPr>
            <a:spLocks noGrp="1"/>
          </p:cNvSpPr>
          <p:nvPr>
            <p:ph sz="quarter" idx="16" hasCustomPrompt="1"/>
          </p:nvPr>
        </p:nvSpPr>
        <p:spPr>
          <a:xfrm>
            <a:off x="6248402" y="2068150"/>
            <a:ext cx="5577840" cy="395262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844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_Custom Layout">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933F04-A73D-7142-906F-46DD2A322B41}"/>
              </a:ext>
            </a:extLst>
          </p:cNvPr>
          <p:cNvSpPr>
            <a:spLocks noGrp="1"/>
          </p:cNvSpPr>
          <p:nvPr>
            <p:ph type="title" hasCustomPrompt="1"/>
          </p:nvPr>
        </p:nvSpPr>
        <p:spPr>
          <a:xfrm>
            <a:off x="365760" y="365760"/>
            <a:ext cx="11457432" cy="369332"/>
          </a:xfrm>
        </p:spPr>
        <p:txBody>
          <a:bodyPr>
            <a:noAutofit/>
          </a:bodyPr>
          <a:lstStyle>
            <a:lvl1pPr>
              <a:defRPr baseline="0">
                <a:solidFill>
                  <a:schemeClr val="bg1"/>
                </a:solidFill>
              </a:defRPr>
            </a:lvl1pPr>
          </a:lstStyle>
          <a:p>
            <a:r>
              <a:rPr lang="en-US" dirty="0"/>
              <a:t>One-line Title </a:t>
            </a:r>
          </a:p>
        </p:txBody>
      </p:sp>
      <p:sp>
        <p:nvSpPr>
          <p:cNvPr id="8" name="Text Placeholder 6">
            <a:extLst>
              <a:ext uri="{FF2B5EF4-FFF2-40B4-BE49-F238E27FC236}">
                <a16:creationId xmlns:a16="http://schemas.microsoft.com/office/drawing/2014/main" id="{3BC02E5E-A5C3-7B49-81DD-49EF2A1554F5}"/>
              </a:ext>
            </a:extLst>
          </p:cNvPr>
          <p:cNvSpPr>
            <a:spLocks noGrp="1"/>
          </p:cNvSpPr>
          <p:nvPr>
            <p:ph type="body" sz="quarter" idx="12" hasCustomPrompt="1"/>
          </p:nvPr>
        </p:nvSpPr>
        <p:spPr>
          <a:xfrm>
            <a:off x="365760" y="837222"/>
            <a:ext cx="11457432" cy="493776"/>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Content Placeholder 5">
            <a:extLst>
              <a:ext uri="{FF2B5EF4-FFF2-40B4-BE49-F238E27FC236}">
                <a16:creationId xmlns:a16="http://schemas.microsoft.com/office/drawing/2014/main" id="{3FAE7F4E-52D4-A241-B89C-6056F8731574}"/>
              </a:ext>
            </a:extLst>
          </p:cNvPr>
          <p:cNvSpPr>
            <a:spLocks noGrp="1"/>
          </p:cNvSpPr>
          <p:nvPr>
            <p:ph sz="quarter" idx="15" hasCustomPrompt="1"/>
          </p:nvPr>
        </p:nvSpPr>
        <p:spPr>
          <a:xfrm>
            <a:off x="365760" y="1702390"/>
            <a:ext cx="5577840" cy="431838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id="{9F89E6B1-C7C0-F84F-910E-EE9C554B2822}"/>
              </a:ext>
            </a:extLst>
          </p:cNvPr>
          <p:cNvSpPr>
            <a:spLocks noGrp="1"/>
          </p:cNvSpPr>
          <p:nvPr>
            <p:ph sz="quarter" idx="16" hasCustomPrompt="1"/>
          </p:nvPr>
        </p:nvSpPr>
        <p:spPr>
          <a:xfrm>
            <a:off x="6248402" y="1702390"/>
            <a:ext cx="5577840" cy="431838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509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Tree>
    <p:extLst>
      <p:ext uri="{BB962C8B-B14F-4D97-AF65-F5344CB8AC3E}">
        <p14:creationId xmlns:p14="http://schemas.microsoft.com/office/powerpoint/2010/main" val="2807359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6" name="Rectangle 5">
            <a:extLst>
              <a:ext uri="{FF2B5EF4-FFF2-40B4-BE49-F238E27FC236}">
                <a16:creationId xmlns:a16="http://schemas.microsoft.com/office/drawing/2014/main" id="{44F3FD80-20BB-434E-B34B-68539EB9DDE1}"/>
              </a:ext>
            </a:extLst>
          </p:cNvPr>
          <p:cNvSpPr/>
          <p:nvPr userDrawn="1"/>
        </p:nvSpPr>
        <p:spPr>
          <a:xfrm>
            <a:off x="0" y="1463039"/>
            <a:ext cx="12192000" cy="493775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783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6" name="Rectangle 5">
            <a:extLst>
              <a:ext uri="{FF2B5EF4-FFF2-40B4-BE49-F238E27FC236}">
                <a16:creationId xmlns:a16="http://schemas.microsoft.com/office/drawing/2014/main" id="{44F3FD80-20BB-434E-B34B-68539EB9DDE1}"/>
              </a:ext>
            </a:extLst>
          </p:cNvPr>
          <p:cNvSpPr/>
          <p:nvPr userDrawn="1"/>
        </p:nvSpPr>
        <p:spPr>
          <a:xfrm>
            <a:off x="365760" y="1463039"/>
            <a:ext cx="11457432" cy="457199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333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6" name="Rectangle 5">
            <a:extLst>
              <a:ext uri="{FF2B5EF4-FFF2-40B4-BE49-F238E27FC236}">
                <a16:creationId xmlns:a16="http://schemas.microsoft.com/office/drawing/2014/main" id="{44F3FD80-20BB-434E-B34B-68539EB9DDE1}"/>
              </a:ext>
            </a:extLst>
          </p:cNvPr>
          <p:cNvSpPr/>
          <p:nvPr userDrawn="1"/>
        </p:nvSpPr>
        <p:spPr>
          <a:xfrm>
            <a:off x="365760" y="1463039"/>
            <a:ext cx="11457432" cy="457199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82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1: Section Divi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CC8D905-1967-2A4A-A8B7-AD9D27CEDA64}"/>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9" name="Title 8">
            <a:extLst>
              <a:ext uri="{FF2B5EF4-FFF2-40B4-BE49-F238E27FC236}">
                <a16:creationId xmlns:a16="http://schemas.microsoft.com/office/drawing/2014/main" id="{696DFAA8-C509-6B4F-81FA-76FF2C095F93}"/>
              </a:ext>
            </a:extLst>
          </p:cNvPr>
          <p:cNvSpPr>
            <a:spLocks noGrp="1" noChangeArrowheads="1"/>
          </p:cNvSpPr>
          <p:nvPr>
            <p:ph type="ctrTitle" hasCustomPrompt="1"/>
          </p:nvPr>
        </p:nvSpPr>
        <p:spPr>
          <a:xfrm>
            <a:off x="457200" y="2923401"/>
            <a:ext cx="11274552" cy="553998"/>
          </a:xfrm>
          <a:prstGeom prst="rect">
            <a:avLst/>
          </a:prstGeom>
        </p:spPr>
        <p:txBody>
          <a:bodyPr vert="horz" wrap="square" lIns="0" tIns="0" rIns="0" bIns="0" anchor="t" anchorCtr="0">
            <a:spAutoFit/>
          </a:bodyPr>
          <a:lstStyle>
            <a:lvl1pPr>
              <a:lnSpc>
                <a:spcPct val="100000"/>
              </a:lnSpc>
              <a:spcBef>
                <a:spcPts val="0"/>
              </a:spcBef>
              <a:defRPr sz="3600" b="0" cap="none" baseline="0">
                <a:solidFill>
                  <a:schemeClr val="tx1"/>
                </a:solidFill>
                <a:latin typeface="+mj-lt"/>
              </a:defRPr>
            </a:lvl1pPr>
          </a:lstStyle>
          <a:p>
            <a:r>
              <a:rPr lang="en-US" dirty="0"/>
              <a:t>Click to Insert Title</a:t>
            </a:r>
          </a:p>
        </p:txBody>
      </p:sp>
      <p:sp>
        <p:nvSpPr>
          <p:cNvPr id="10" name="Subtitle 9">
            <a:extLst>
              <a:ext uri="{FF2B5EF4-FFF2-40B4-BE49-F238E27FC236}">
                <a16:creationId xmlns:a16="http://schemas.microsoft.com/office/drawing/2014/main" id="{F30AC21D-6741-1741-925B-5BF1C545A653}"/>
              </a:ext>
            </a:extLst>
          </p:cNvPr>
          <p:cNvSpPr>
            <a:spLocks noGrp="1" noChangeArrowheads="1"/>
          </p:cNvSpPr>
          <p:nvPr>
            <p:ph type="subTitle" idx="1" hasCustomPrompt="1"/>
          </p:nvPr>
        </p:nvSpPr>
        <p:spPr>
          <a:xfrm>
            <a:off x="457200" y="3657600"/>
            <a:ext cx="11274552" cy="246221"/>
          </a:xfrm>
          <a:prstGeom prst="rect">
            <a:avLst/>
          </a:prstGeom>
        </p:spPr>
        <p:txBody>
          <a:bodyPr vert="horz" wrap="square" lIns="0" tIns="0" rIns="0" bIns="0" anchor="t" anchorCtr="0">
            <a:spAutoFit/>
          </a:bodyPr>
          <a:lstStyle>
            <a:lvl1pPr marL="0" indent="0">
              <a:lnSpc>
                <a:spcPct val="100000"/>
              </a:lnSpc>
              <a:spcBef>
                <a:spcPts val="0"/>
              </a:spcBef>
              <a:buFont typeface="Wingdings" pitchFamily="2" charset="2"/>
              <a:buNone/>
              <a:defRPr sz="1600" b="0" cap="none" spc="100" baseline="0">
                <a:solidFill>
                  <a:schemeClr val="tx2"/>
                </a:solidFill>
                <a:latin typeface="+mn-lt"/>
                <a:cs typeface="Arial" pitchFamily="34" charset="0"/>
              </a:defRPr>
            </a:lvl1pPr>
          </a:lstStyle>
          <a:p>
            <a:r>
              <a:rPr lang="en-US" dirty="0"/>
              <a:t>SUBTITLE </a:t>
            </a:r>
            <a:r>
              <a:rPr lang="mr-IN" dirty="0"/>
              <a:t>–</a:t>
            </a:r>
            <a:r>
              <a:rPr lang="en-US" dirty="0"/>
              <a:t> ALL CAPS, TRACKING AT 1 PT  </a:t>
            </a:r>
          </a:p>
        </p:txBody>
      </p:sp>
      <p:cxnSp>
        <p:nvCxnSpPr>
          <p:cNvPr id="11" name="Straight Connector 10">
            <a:extLst>
              <a:ext uri="{FF2B5EF4-FFF2-40B4-BE49-F238E27FC236}">
                <a16:creationId xmlns:a16="http://schemas.microsoft.com/office/drawing/2014/main" id="{3D60C3E7-1735-9343-841C-E0B4A14AA3AE}"/>
              </a:ext>
            </a:extLst>
          </p:cNvPr>
          <p:cNvCxnSpPr/>
          <p:nvPr userDrawn="1"/>
        </p:nvCxnSpPr>
        <p:spPr>
          <a:xfrm>
            <a:off x="478466" y="2645611"/>
            <a:ext cx="548640"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7" name="Rectangle 6">
            <a:extLst>
              <a:ext uri="{FF2B5EF4-FFF2-40B4-BE49-F238E27FC236}">
                <a16:creationId xmlns:a16="http://schemas.microsoft.com/office/drawing/2014/main" id="{91EB2EDC-4E08-9447-8220-1CFD912FDC85}"/>
              </a:ext>
            </a:extLst>
          </p:cNvPr>
          <p:cNvSpPr/>
          <p:nvPr userDrawn="1"/>
        </p:nvSpPr>
        <p:spPr>
          <a:xfrm>
            <a:off x="0" y="1463039"/>
            <a:ext cx="12192000" cy="493775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6351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6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bg1"/>
                </a:solidFill>
              </a:defRPr>
            </a:lvl1pPr>
          </a:lstStyle>
          <a:p>
            <a:r>
              <a:rPr lang="en-US" dirty="0"/>
              <a:t>Two-line Title</a:t>
            </a:r>
          </a:p>
        </p:txBody>
      </p:sp>
    </p:spTree>
    <p:extLst>
      <p:ext uri="{BB962C8B-B14F-4D97-AF65-F5344CB8AC3E}">
        <p14:creationId xmlns:p14="http://schemas.microsoft.com/office/powerpoint/2010/main" val="409738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260235-5AAE-EE4A-AE7A-B1867C485D7D}"/>
              </a:ext>
            </a:extLst>
          </p:cNvPr>
          <p:cNvSpPr/>
          <p:nvPr userDrawn="1"/>
        </p:nvSpPr>
        <p:spPr>
          <a:xfrm>
            <a:off x="0" y="1463039"/>
            <a:ext cx="12192000" cy="493775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6" name="Content Placeholder 5">
            <a:extLst>
              <a:ext uri="{FF2B5EF4-FFF2-40B4-BE49-F238E27FC236}">
                <a16:creationId xmlns:a16="http://schemas.microsoft.com/office/drawing/2014/main" id="{8DC8FD04-F237-284D-A382-4FB567242141}"/>
              </a:ext>
            </a:extLst>
          </p:cNvPr>
          <p:cNvSpPr>
            <a:spLocks noGrp="1"/>
          </p:cNvSpPr>
          <p:nvPr>
            <p:ph sz="quarter" idx="14" hasCustomPrompt="1"/>
          </p:nvPr>
        </p:nvSpPr>
        <p:spPr>
          <a:xfrm>
            <a:off x="365760" y="1810511"/>
            <a:ext cx="11457432"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034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F3908B-1C2B-8C4E-A2B7-3C4CC59777A0}"/>
              </a:ext>
            </a:extLst>
          </p:cNvPr>
          <p:cNvSpPr/>
          <p:nvPr userDrawn="1"/>
        </p:nvSpPr>
        <p:spPr>
          <a:xfrm>
            <a:off x="365760" y="1463039"/>
            <a:ext cx="11457432" cy="457199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6" name="Content Placeholder 5">
            <a:extLst>
              <a:ext uri="{FF2B5EF4-FFF2-40B4-BE49-F238E27FC236}">
                <a16:creationId xmlns:a16="http://schemas.microsoft.com/office/drawing/2014/main" id="{8DC8FD04-F237-284D-A382-4FB567242141}"/>
              </a:ext>
            </a:extLst>
          </p:cNvPr>
          <p:cNvSpPr>
            <a:spLocks noGrp="1"/>
          </p:cNvSpPr>
          <p:nvPr>
            <p:ph sz="quarter" idx="14" hasCustomPrompt="1"/>
          </p:nvPr>
        </p:nvSpPr>
        <p:spPr>
          <a:xfrm>
            <a:off x="731520" y="1810511"/>
            <a:ext cx="10725912" cy="385876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585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F3908B-1C2B-8C4E-A2B7-3C4CC59777A0}"/>
              </a:ext>
            </a:extLst>
          </p:cNvPr>
          <p:cNvSpPr/>
          <p:nvPr userDrawn="1"/>
        </p:nvSpPr>
        <p:spPr>
          <a:xfrm>
            <a:off x="365760" y="1463039"/>
            <a:ext cx="11457432" cy="457199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6" name="Content Placeholder 5">
            <a:extLst>
              <a:ext uri="{FF2B5EF4-FFF2-40B4-BE49-F238E27FC236}">
                <a16:creationId xmlns:a16="http://schemas.microsoft.com/office/drawing/2014/main" id="{8DC8FD04-F237-284D-A382-4FB567242141}"/>
              </a:ext>
            </a:extLst>
          </p:cNvPr>
          <p:cNvSpPr>
            <a:spLocks noGrp="1"/>
          </p:cNvSpPr>
          <p:nvPr>
            <p:ph sz="quarter" idx="14" hasCustomPrompt="1"/>
          </p:nvPr>
        </p:nvSpPr>
        <p:spPr>
          <a:xfrm>
            <a:off x="731520" y="1810511"/>
            <a:ext cx="10725912" cy="385876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1978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7" name="Rectangle 6">
            <a:extLst>
              <a:ext uri="{FF2B5EF4-FFF2-40B4-BE49-F238E27FC236}">
                <a16:creationId xmlns:a16="http://schemas.microsoft.com/office/drawing/2014/main" id="{91EB2EDC-4E08-9447-8220-1CFD912FDC85}"/>
              </a:ext>
            </a:extLst>
          </p:cNvPr>
          <p:cNvSpPr/>
          <p:nvPr userDrawn="1"/>
        </p:nvSpPr>
        <p:spPr>
          <a:xfrm>
            <a:off x="0" y="1463039"/>
            <a:ext cx="12192000" cy="493775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DC8FD04-F237-284D-A382-4FB567242141}"/>
              </a:ext>
            </a:extLst>
          </p:cNvPr>
          <p:cNvSpPr>
            <a:spLocks noGrp="1"/>
          </p:cNvSpPr>
          <p:nvPr>
            <p:ph sz="quarter" idx="14" hasCustomPrompt="1"/>
          </p:nvPr>
        </p:nvSpPr>
        <p:spPr>
          <a:xfrm>
            <a:off x="365760" y="1810511"/>
            <a:ext cx="11457432"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6825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7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bg1"/>
                </a:solidFill>
              </a:defRPr>
            </a:lvl1pPr>
          </a:lstStyle>
          <a:p>
            <a:r>
              <a:rPr lang="en-US" dirty="0"/>
              <a:t>Two-line Title</a:t>
            </a:r>
          </a:p>
        </p:txBody>
      </p:sp>
      <p:sp>
        <p:nvSpPr>
          <p:cNvPr id="6" name="Content Placeholder 5">
            <a:extLst>
              <a:ext uri="{FF2B5EF4-FFF2-40B4-BE49-F238E27FC236}">
                <a16:creationId xmlns:a16="http://schemas.microsoft.com/office/drawing/2014/main" id="{8DC8FD04-F237-284D-A382-4FB567242141}"/>
              </a:ext>
            </a:extLst>
          </p:cNvPr>
          <p:cNvSpPr>
            <a:spLocks noGrp="1"/>
          </p:cNvSpPr>
          <p:nvPr>
            <p:ph sz="quarter" idx="14" hasCustomPrompt="1"/>
          </p:nvPr>
        </p:nvSpPr>
        <p:spPr>
          <a:xfrm>
            <a:off x="365760" y="1463039"/>
            <a:ext cx="11457432" cy="4553712"/>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8507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260235-5AAE-EE4A-AE7A-B1867C485D7D}"/>
              </a:ext>
            </a:extLst>
          </p:cNvPr>
          <p:cNvSpPr/>
          <p:nvPr userDrawn="1"/>
        </p:nvSpPr>
        <p:spPr>
          <a:xfrm>
            <a:off x="0" y="1463039"/>
            <a:ext cx="12192000" cy="493775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7" name="Content Placeholder 5">
            <a:extLst>
              <a:ext uri="{FF2B5EF4-FFF2-40B4-BE49-F238E27FC236}">
                <a16:creationId xmlns:a16="http://schemas.microsoft.com/office/drawing/2014/main" id="{AFE7906E-27E9-BE41-9B84-4F8FC4091B29}"/>
              </a:ext>
            </a:extLst>
          </p:cNvPr>
          <p:cNvSpPr>
            <a:spLocks noGrp="1"/>
          </p:cNvSpPr>
          <p:nvPr>
            <p:ph sz="quarter" idx="14" hasCustomPrompt="1"/>
          </p:nvPr>
        </p:nvSpPr>
        <p:spPr>
          <a:xfrm>
            <a:off x="365760" y="1810512"/>
            <a:ext cx="557784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3D78505-B697-7E4C-9870-8D626EE5474F}"/>
              </a:ext>
            </a:extLst>
          </p:cNvPr>
          <p:cNvSpPr>
            <a:spLocks noGrp="1"/>
          </p:cNvSpPr>
          <p:nvPr>
            <p:ph sz="quarter" idx="15" hasCustomPrompt="1"/>
          </p:nvPr>
        </p:nvSpPr>
        <p:spPr>
          <a:xfrm>
            <a:off x="6248402" y="1810512"/>
            <a:ext cx="557784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444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748548-8A87-BD48-ADFE-D71CD281FC47}"/>
              </a:ext>
            </a:extLst>
          </p:cNvPr>
          <p:cNvSpPr/>
          <p:nvPr userDrawn="1"/>
        </p:nvSpPr>
        <p:spPr>
          <a:xfrm>
            <a:off x="365760" y="1463039"/>
            <a:ext cx="11457432" cy="457199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7" name="Content Placeholder 5">
            <a:extLst>
              <a:ext uri="{FF2B5EF4-FFF2-40B4-BE49-F238E27FC236}">
                <a16:creationId xmlns:a16="http://schemas.microsoft.com/office/drawing/2014/main" id="{AFE7906E-27E9-BE41-9B84-4F8FC4091B29}"/>
              </a:ext>
            </a:extLst>
          </p:cNvPr>
          <p:cNvSpPr>
            <a:spLocks noGrp="1"/>
          </p:cNvSpPr>
          <p:nvPr>
            <p:ph sz="quarter" idx="14" hasCustomPrompt="1"/>
          </p:nvPr>
        </p:nvSpPr>
        <p:spPr>
          <a:xfrm>
            <a:off x="731520" y="1810512"/>
            <a:ext cx="5212080" cy="385876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3D78505-B697-7E4C-9870-8D626EE5474F}"/>
              </a:ext>
            </a:extLst>
          </p:cNvPr>
          <p:cNvSpPr>
            <a:spLocks noGrp="1"/>
          </p:cNvSpPr>
          <p:nvPr>
            <p:ph sz="quarter" idx="15" hasCustomPrompt="1"/>
          </p:nvPr>
        </p:nvSpPr>
        <p:spPr>
          <a:xfrm>
            <a:off x="6248402" y="1810512"/>
            <a:ext cx="5209030" cy="385876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4909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748548-8A87-BD48-ADFE-D71CD281FC47}"/>
              </a:ext>
            </a:extLst>
          </p:cNvPr>
          <p:cNvSpPr/>
          <p:nvPr userDrawn="1"/>
        </p:nvSpPr>
        <p:spPr>
          <a:xfrm>
            <a:off x="365760" y="1463039"/>
            <a:ext cx="11457432" cy="457199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7" name="Content Placeholder 5">
            <a:extLst>
              <a:ext uri="{FF2B5EF4-FFF2-40B4-BE49-F238E27FC236}">
                <a16:creationId xmlns:a16="http://schemas.microsoft.com/office/drawing/2014/main" id="{AFE7906E-27E9-BE41-9B84-4F8FC4091B29}"/>
              </a:ext>
            </a:extLst>
          </p:cNvPr>
          <p:cNvSpPr>
            <a:spLocks noGrp="1"/>
          </p:cNvSpPr>
          <p:nvPr>
            <p:ph sz="quarter" idx="14" hasCustomPrompt="1"/>
          </p:nvPr>
        </p:nvSpPr>
        <p:spPr>
          <a:xfrm>
            <a:off x="731520" y="1810512"/>
            <a:ext cx="5212080" cy="385876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3D78505-B697-7E4C-9870-8D626EE5474F}"/>
              </a:ext>
            </a:extLst>
          </p:cNvPr>
          <p:cNvSpPr>
            <a:spLocks noGrp="1"/>
          </p:cNvSpPr>
          <p:nvPr>
            <p:ph sz="quarter" idx="15" hasCustomPrompt="1"/>
          </p:nvPr>
        </p:nvSpPr>
        <p:spPr>
          <a:xfrm>
            <a:off x="6248402" y="1810512"/>
            <a:ext cx="5209030" cy="3858768"/>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392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ption 1: Section Divider">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724771-A539-E843-9675-BD1E23EA16F5}"/>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6" name="Rectangle 8">
            <a:extLst>
              <a:ext uri="{FF2B5EF4-FFF2-40B4-BE49-F238E27FC236}">
                <a16:creationId xmlns:a16="http://schemas.microsoft.com/office/drawing/2014/main" id="{B726C564-CA1E-BB43-9962-5242BA047D56}"/>
              </a:ext>
            </a:extLst>
          </p:cNvPr>
          <p:cNvSpPr>
            <a:spLocks noGrp="1" noChangeArrowheads="1"/>
          </p:cNvSpPr>
          <p:nvPr>
            <p:ph type="ctrTitle" hasCustomPrompt="1"/>
          </p:nvPr>
        </p:nvSpPr>
        <p:spPr>
          <a:xfrm>
            <a:off x="457200" y="2923401"/>
            <a:ext cx="11274552" cy="553998"/>
          </a:xfrm>
          <a:prstGeom prst="rect">
            <a:avLst/>
          </a:prstGeom>
        </p:spPr>
        <p:txBody>
          <a:bodyPr vert="horz" wrap="square" lIns="0" tIns="0" rIns="0" bIns="0" anchor="t" anchorCtr="0">
            <a:spAutoFit/>
          </a:bodyPr>
          <a:lstStyle>
            <a:lvl1pPr>
              <a:lnSpc>
                <a:spcPct val="100000"/>
              </a:lnSpc>
              <a:spcBef>
                <a:spcPts val="0"/>
              </a:spcBef>
              <a:defRPr sz="3600" b="0" cap="none" baseline="0">
                <a:solidFill>
                  <a:schemeClr val="bg1"/>
                </a:solidFill>
                <a:latin typeface="+mj-lt"/>
              </a:defRPr>
            </a:lvl1pPr>
          </a:lstStyle>
          <a:p>
            <a:r>
              <a:rPr lang="en-US" dirty="0"/>
              <a:t>Click to Insert Title</a:t>
            </a:r>
          </a:p>
        </p:txBody>
      </p:sp>
      <p:sp>
        <p:nvSpPr>
          <p:cNvPr id="9" name="Rectangle 9">
            <a:extLst>
              <a:ext uri="{FF2B5EF4-FFF2-40B4-BE49-F238E27FC236}">
                <a16:creationId xmlns:a16="http://schemas.microsoft.com/office/drawing/2014/main" id="{B1050655-983B-274F-811A-6BBC29A33C35}"/>
              </a:ext>
            </a:extLst>
          </p:cNvPr>
          <p:cNvSpPr>
            <a:spLocks noGrp="1" noChangeArrowheads="1"/>
          </p:cNvSpPr>
          <p:nvPr>
            <p:ph type="subTitle" idx="1" hasCustomPrompt="1"/>
          </p:nvPr>
        </p:nvSpPr>
        <p:spPr>
          <a:xfrm>
            <a:off x="457200" y="3657600"/>
            <a:ext cx="11274552" cy="246221"/>
          </a:xfrm>
          <a:prstGeom prst="rect">
            <a:avLst/>
          </a:prstGeom>
        </p:spPr>
        <p:txBody>
          <a:bodyPr vert="horz" wrap="square" lIns="0" tIns="0" rIns="0" bIns="0" anchor="t" anchorCtr="0">
            <a:spAutoFit/>
          </a:bodyPr>
          <a:lstStyle>
            <a:lvl1pPr marL="0" indent="0">
              <a:lnSpc>
                <a:spcPct val="100000"/>
              </a:lnSpc>
              <a:spcBef>
                <a:spcPts val="0"/>
              </a:spcBef>
              <a:buFont typeface="Wingdings" pitchFamily="2" charset="2"/>
              <a:buNone/>
              <a:defRPr sz="1600" b="0" cap="none" spc="100" baseline="0">
                <a:solidFill>
                  <a:schemeClr val="bg1"/>
                </a:solidFill>
                <a:latin typeface="+mn-lt"/>
                <a:cs typeface="Arial" pitchFamily="34" charset="0"/>
              </a:defRPr>
            </a:lvl1pPr>
          </a:lstStyle>
          <a:p>
            <a:r>
              <a:rPr lang="en-US" dirty="0"/>
              <a:t>SUBTITLE </a:t>
            </a:r>
            <a:r>
              <a:rPr lang="mr-IN" dirty="0"/>
              <a:t>–</a:t>
            </a:r>
            <a:r>
              <a:rPr lang="en-US" dirty="0"/>
              <a:t> ALL CAPS, TRACKING AT 1 PT  </a:t>
            </a:r>
          </a:p>
        </p:txBody>
      </p:sp>
      <p:cxnSp>
        <p:nvCxnSpPr>
          <p:cNvPr id="10" name="Straight Connector 9">
            <a:extLst>
              <a:ext uri="{FF2B5EF4-FFF2-40B4-BE49-F238E27FC236}">
                <a16:creationId xmlns:a16="http://schemas.microsoft.com/office/drawing/2014/main" id="{E29C214A-3E92-CF44-ADA6-F30FFC580CB3}"/>
              </a:ext>
            </a:extLst>
          </p:cNvPr>
          <p:cNvCxnSpPr/>
          <p:nvPr userDrawn="1"/>
        </p:nvCxnSpPr>
        <p:spPr>
          <a:xfrm>
            <a:off x="478466" y="2645611"/>
            <a:ext cx="548640"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260235-5AAE-EE4A-AE7A-B1867C485D7D}"/>
              </a:ext>
            </a:extLst>
          </p:cNvPr>
          <p:cNvSpPr/>
          <p:nvPr userDrawn="1"/>
        </p:nvSpPr>
        <p:spPr>
          <a:xfrm>
            <a:off x="0" y="1463039"/>
            <a:ext cx="12192000" cy="493775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tx1"/>
                </a:solidFill>
              </a:defRPr>
            </a:lvl1pPr>
          </a:lstStyle>
          <a:p>
            <a:r>
              <a:rPr lang="en-US" dirty="0"/>
              <a:t>Two-line Title</a:t>
            </a:r>
          </a:p>
        </p:txBody>
      </p:sp>
      <p:sp>
        <p:nvSpPr>
          <p:cNvPr id="7" name="Content Placeholder 5">
            <a:extLst>
              <a:ext uri="{FF2B5EF4-FFF2-40B4-BE49-F238E27FC236}">
                <a16:creationId xmlns:a16="http://schemas.microsoft.com/office/drawing/2014/main" id="{AFE7906E-27E9-BE41-9B84-4F8FC4091B29}"/>
              </a:ext>
            </a:extLst>
          </p:cNvPr>
          <p:cNvSpPr>
            <a:spLocks noGrp="1"/>
          </p:cNvSpPr>
          <p:nvPr>
            <p:ph sz="quarter" idx="14" hasCustomPrompt="1"/>
          </p:nvPr>
        </p:nvSpPr>
        <p:spPr>
          <a:xfrm>
            <a:off x="365760" y="1810512"/>
            <a:ext cx="557784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3D78505-B697-7E4C-9870-8D626EE5474F}"/>
              </a:ext>
            </a:extLst>
          </p:cNvPr>
          <p:cNvSpPr>
            <a:spLocks noGrp="1"/>
          </p:cNvSpPr>
          <p:nvPr>
            <p:ph sz="quarter" idx="15" hasCustomPrompt="1"/>
          </p:nvPr>
        </p:nvSpPr>
        <p:spPr>
          <a:xfrm>
            <a:off x="6248402" y="1810512"/>
            <a:ext cx="5577840" cy="4206240"/>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925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8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9" name="Title 1">
            <a:extLst>
              <a:ext uri="{FF2B5EF4-FFF2-40B4-BE49-F238E27FC236}">
                <a16:creationId xmlns:a16="http://schemas.microsoft.com/office/drawing/2014/main" id="{F20234A2-2D92-184F-A889-6E30817C5B33}"/>
              </a:ext>
            </a:extLst>
          </p:cNvPr>
          <p:cNvSpPr>
            <a:spLocks noGrp="1"/>
          </p:cNvSpPr>
          <p:nvPr>
            <p:ph type="title" hasCustomPrompt="1"/>
          </p:nvPr>
        </p:nvSpPr>
        <p:spPr>
          <a:xfrm>
            <a:off x="365760" y="365760"/>
            <a:ext cx="11457432" cy="740664"/>
          </a:xfrm>
        </p:spPr>
        <p:txBody>
          <a:bodyPr>
            <a:noAutofit/>
          </a:bodyPr>
          <a:lstStyle>
            <a:lvl1pPr>
              <a:defRPr>
                <a:solidFill>
                  <a:schemeClr val="bg1"/>
                </a:solidFill>
              </a:defRPr>
            </a:lvl1pPr>
          </a:lstStyle>
          <a:p>
            <a:r>
              <a:rPr lang="en-US" dirty="0"/>
              <a:t>Two-line Title</a:t>
            </a:r>
          </a:p>
        </p:txBody>
      </p:sp>
      <p:sp>
        <p:nvSpPr>
          <p:cNvPr id="7" name="Content Placeholder 5">
            <a:extLst>
              <a:ext uri="{FF2B5EF4-FFF2-40B4-BE49-F238E27FC236}">
                <a16:creationId xmlns:a16="http://schemas.microsoft.com/office/drawing/2014/main" id="{AFE7906E-27E9-BE41-9B84-4F8FC4091B29}"/>
              </a:ext>
            </a:extLst>
          </p:cNvPr>
          <p:cNvSpPr>
            <a:spLocks noGrp="1"/>
          </p:cNvSpPr>
          <p:nvPr>
            <p:ph sz="quarter" idx="14" hasCustomPrompt="1"/>
          </p:nvPr>
        </p:nvSpPr>
        <p:spPr>
          <a:xfrm>
            <a:off x="365760" y="1463039"/>
            <a:ext cx="5577840" cy="455371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F3D78505-B697-7E4C-9870-8D626EE5474F}"/>
              </a:ext>
            </a:extLst>
          </p:cNvPr>
          <p:cNvSpPr>
            <a:spLocks noGrp="1"/>
          </p:cNvSpPr>
          <p:nvPr>
            <p:ph sz="quarter" idx="15" hasCustomPrompt="1"/>
          </p:nvPr>
        </p:nvSpPr>
        <p:spPr>
          <a:xfrm>
            <a:off x="6248402" y="1463039"/>
            <a:ext cx="5577840" cy="455371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3358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Tree>
    <p:extLst>
      <p:ext uri="{BB962C8B-B14F-4D97-AF65-F5344CB8AC3E}">
        <p14:creationId xmlns:p14="http://schemas.microsoft.com/office/powerpoint/2010/main" val="2092114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6" name="Rectangle 5">
            <a:extLst>
              <a:ext uri="{FF2B5EF4-FFF2-40B4-BE49-F238E27FC236}">
                <a16:creationId xmlns:a16="http://schemas.microsoft.com/office/drawing/2014/main" id="{7F529A2C-C909-6B4E-B206-8424EED05F91}"/>
              </a:ext>
            </a:extLst>
          </p:cNvPr>
          <p:cNvSpPr/>
          <p:nvPr userDrawn="1"/>
        </p:nvSpPr>
        <p:spPr>
          <a:xfrm>
            <a:off x="0" y="1828799"/>
            <a:ext cx="12192000" cy="457199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574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6" name="Rectangle 5">
            <a:extLst>
              <a:ext uri="{FF2B5EF4-FFF2-40B4-BE49-F238E27FC236}">
                <a16:creationId xmlns:a16="http://schemas.microsoft.com/office/drawing/2014/main" id="{7F529A2C-C909-6B4E-B206-8424EED05F91}"/>
              </a:ext>
            </a:extLst>
          </p:cNvPr>
          <p:cNvSpPr/>
          <p:nvPr userDrawn="1"/>
        </p:nvSpPr>
        <p:spPr>
          <a:xfrm>
            <a:off x="365760" y="1828798"/>
            <a:ext cx="11457432" cy="420624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642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6" name="Rectangle 5">
            <a:extLst>
              <a:ext uri="{FF2B5EF4-FFF2-40B4-BE49-F238E27FC236}">
                <a16:creationId xmlns:a16="http://schemas.microsoft.com/office/drawing/2014/main" id="{7F529A2C-C909-6B4E-B206-8424EED05F91}"/>
              </a:ext>
            </a:extLst>
          </p:cNvPr>
          <p:cNvSpPr/>
          <p:nvPr userDrawn="1"/>
        </p:nvSpPr>
        <p:spPr>
          <a:xfrm>
            <a:off x="365760" y="1828798"/>
            <a:ext cx="11457432" cy="420624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940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7" name="Rectangle 6">
            <a:extLst>
              <a:ext uri="{FF2B5EF4-FFF2-40B4-BE49-F238E27FC236}">
                <a16:creationId xmlns:a16="http://schemas.microsoft.com/office/drawing/2014/main" id="{3D54CB52-05FD-9246-839A-255A9315DBC9}"/>
              </a:ext>
            </a:extLst>
          </p:cNvPr>
          <p:cNvSpPr/>
          <p:nvPr userDrawn="1"/>
        </p:nvSpPr>
        <p:spPr>
          <a:xfrm>
            <a:off x="0" y="1828799"/>
            <a:ext cx="12192000" cy="457199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2213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9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bg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Tree>
    <p:extLst>
      <p:ext uri="{BB962C8B-B14F-4D97-AF65-F5344CB8AC3E}">
        <p14:creationId xmlns:p14="http://schemas.microsoft.com/office/powerpoint/2010/main" val="38682002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B61876-C290-884D-9CF9-0A293A24D14E}"/>
              </a:ext>
            </a:extLst>
          </p:cNvPr>
          <p:cNvSpPr/>
          <p:nvPr userDrawn="1"/>
        </p:nvSpPr>
        <p:spPr>
          <a:xfrm>
            <a:off x="0" y="1828799"/>
            <a:ext cx="12192000" cy="457199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46EF0C10-E165-A949-866A-C7AF69E58BA3}"/>
              </a:ext>
            </a:extLst>
          </p:cNvPr>
          <p:cNvSpPr>
            <a:spLocks noGrp="1"/>
          </p:cNvSpPr>
          <p:nvPr>
            <p:ph sz="quarter" idx="15" hasCustomPrompt="1"/>
          </p:nvPr>
        </p:nvSpPr>
        <p:spPr>
          <a:xfrm>
            <a:off x="365760" y="2184747"/>
            <a:ext cx="11457432" cy="383200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43644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B61876-C290-884D-9CF9-0A293A24D14E}"/>
              </a:ext>
            </a:extLst>
          </p:cNvPr>
          <p:cNvSpPr/>
          <p:nvPr userDrawn="1"/>
        </p:nvSpPr>
        <p:spPr>
          <a:xfrm>
            <a:off x="365760" y="1828798"/>
            <a:ext cx="11457432" cy="420624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46EF0C10-E165-A949-866A-C7AF69E58BA3}"/>
              </a:ext>
            </a:extLst>
          </p:cNvPr>
          <p:cNvSpPr>
            <a:spLocks noGrp="1"/>
          </p:cNvSpPr>
          <p:nvPr>
            <p:ph sz="quarter" idx="15" hasCustomPrompt="1"/>
          </p:nvPr>
        </p:nvSpPr>
        <p:spPr>
          <a:xfrm>
            <a:off x="731520" y="2184747"/>
            <a:ext cx="10725912" cy="3484531"/>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082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65760"/>
            <a:ext cx="11457432" cy="369332"/>
          </a:xfrm>
          <a:prstGeom prst="rect">
            <a:avLst/>
          </a:prstGeom>
        </p:spPr>
        <p:txBody>
          <a:bodyPr wrap="square">
            <a:spAutoFit/>
          </a:bodyPr>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2702D5F6-49AB-FF4F-91A9-ED3D1B4AF6A5}"/>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6" name="Rectangle 5">
            <a:extLst>
              <a:ext uri="{FF2B5EF4-FFF2-40B4-BE49-F238E27FC236}">
                <a16:creationId xmlns:a16="http://schemas.microsoft.com/office/drawing/2014/main" id="{3767CCDE-6051-A943-8470-6133EF46F172}"/>
              </a:ext>
            </a:extLst>
          </p:cNvPr>
          <p:cNvSpPr/>
          <p:nvPr userDrawn="1"/>
        </p:nvSpPr>
        <p:spPr>
          <a:xfrm>
            <a:off x="365760" y="-1"/>
            <a:ext cx="914400" cy="118872"/>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12672972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B61876-C290-884D-9CF9-0A293A24D14E}"/>
              </a:ext>
            </a:extLst>
          </p:cNvPr>
          <p:cNvSpPr/>
          <p:nvPr userDrawn="1"/>
        </p:nvSpPr>
        <p:spPr>
          <a:xfrm>
            <a:off x="365760" y="1828798"/>
            <a:ext cx="11457432" cy="420624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46EF0C10-E165-A949-866A-C7AF69E58BA3}"/>
              </a:ext>
            </a:extLst>
          </p:cNvPr>
          <p:cNvSpPr>
            <a:spLocks noGrp="1"/>
          </p:cNvSpPr>
          <p:nvPr>
            <p:ph sz="quarter" idx="15" hasCustomPrompt="1"/>
          </p:nvPr>
        </p:nvSpPr>
        <p:spPr>
          <a:xfrm>
            <a:off x="731520" y="2184747"/>
            <a:ext cx="10725912" cy="3484531"/>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1290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07F474-43F2-3446-9B01-5D56CFD4093E}"/>
              </a:ext>
            </a:extLst>
          </p:cNvPr>
          <p:cNvSpPr/>
          <p:nvPr userDrawn="1"/>
        </p:nvSpPr>
        <p:spPr>
          <a:xfrm>
            <a:off x="0" y="1828799"/>
            <a:ext cx="12192000" cy="457199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46EF0C10-E165-A949-866A-C7AF69E58BA3}"/>
              </a:ext>
            </a:extLst>
          </p:cNvPr>
          <p:cNvSpPr>
            <a:spLocks noGrp="1"/>
          </p:cNvSpPr>
          <p:nvPr>
            <p:ph sz="quarter" idx="15" hasCustomPrompt="1"/>
          </p:nvPr>
        </p:nvSpPr>
        <p:spPr>
          <a:xfrm>
            <a:off x="365760" y="2184747"/>
            <a:ext cx="11457432" cy="383200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66010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0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bg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11" name="Content Placeholder 5">
            <a:extLst>
              <a:ext uri="{FF2B5EF4-FFF2-40B4-BE49-F238E27FC236}">
                <a16:creationId xmlns:a16="http://schemas.microsoft.com/office/drawing/2014/main" id="{46EF0C10-E165-A949-866A-C7AF69E58BA3}"/>
              </a:ext>
            </a:extLst>
          </p:cNvPr>
          <p:cNvSpPr>
            <a:spLocks noGrp="1"/>
          </p:cNvSpPr>
          <p:nvPr>
            <p:ph sz="quarter" idx="15" hasCustomPrompt="1"/>
          </p:nvPr>
        </p:nvSpPr>
        <p:spPr>
          <a:xfrm>
            <a:off x="365760" y="1828799"/>
            <a:ext cx="11457432" cy="4187951"/>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4241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F424B8-B654-1D48-9314-9C593885DAC8}"/>
              </a:ext>
            </a:extLst>
          </p:cNvPr>
          <p:cNvSpPr/>
          <p:nvPr userDrawn="1"/>
        </p:nvSpPr>
        <p:spPr>
          <a:xfrm>
            <a:off x="0" y="1828799"/>
            <a:ext cx="12192000" cy="457199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7" name="Content Placeholder 5">
            <a:extLst>
              <a:ext uri="{FF2B5EF4-FFF2-40B4-BE49-F238E27FC236}">
                <a16:creationId xmlns:a16="http://schemas.microsoft.com/office/drawing/2014/main" id="{EA4D3AAA-010C-5440-ACE5-80F247699BEA}"/>
              </a:ext>
            </a:extLst>
          </p:cNvPr>
          <p:cNvSpPr>
            <a:spLocks noGrp="1"/>
          </p:cNvSpPr>
          <p:nvPr>
            <p:ph sz="quarter" idx="14" hasCustomPrompt="1"/>
          </p:nvPr>
        </p:nvSpPr>
        <p:spPr>
          <a:xfrm>
            <a:off x="365760" y="2184749"/>
            <a:ext cx="5577840" cy="383200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4A64861B-64AD-7946-9966-A1E5C547CBCF}"/>
              </a:ext>
            </a:extLst>
          </p:cNvPr>
          <p:cNvSpPr>
            <a:spLocks noGrp="1"/>
          </p:cNvSpPr>
          <p:nvPr>
            <p:ph sz="quarter" idx="15" hasCustomPrompt="1"/>
          </p:nvPr>
        </p:nvSpPr>
        <p:spPr>
          <a:xfrm>
            <a:off x="6248402" y="2184749"/>
            <a:ext cx="5577840" cy="383200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047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AE454E-DBA6-1B4B-9F9F-6E7D8AEA6613}"/>
              </a:ext>
            </a:extLst>
          </p:cNvPr>
          <p:cNvSpPr/>
          <p:nvPr userDrawn="1"/>
        </p:nvSpPr>
        <p:spPr>
          <a:xfrm>
            <a:off x="365760" y="1828798"/>
            <a:ext cx="11457432" cy="420624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7" name="Content Placeholder 5">
            <a:extLst>
              <a:ext uri="{FF2B5EF4-FFF2-40B4-BE49-F238E27FC236}">
                <a16:creationId xmlns:a16="http://schemas.microsoft.com/office/drawing/2014/main" id="{EA4D3AAA-010C-5440-ACE5-80F247699BEA}"/>
              </a:ext>
            </a:extLst>
          </p:cNvPr>
          <p:cNvSpPr>
            <a:spLocks noGrp="1"/>
          </p:cNvSpPr>
          <p:nvPr>
            <p:ph sz="quarter" idx="14" hasCustomPrompt="1"/>
          </p:nvPr>
        </p:nvSpPr>
        <p:spPr>
          <a:xfrm>
            <a:off x="731520" y="2184749"/>
            <a:ext cx="5212080" cy="348452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4A64861B-64AD-7946-9966-A1E5C547CBCF}"/>
              </a:ext>
            </a:extLst>
          </p:cNvPr>
          <p:cNvSpPr>
            <a:spLocks noGrp="1"/>
          </p:cNvSpPr>
          <p:nvPr>
            <p:ph sz="quarter" idx="15" hasCustomPrompt="1"/>
          </p:nvPr>
        </p:nvSpPr>
        <p:spPr>
          <a:xfrm>
            <a:off x="6248402" y="2184749"/>
            <a:ext cx="5209030" cy="348452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04199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AE454E-DBA6-1B4B-9F9F-6E7D8AEA6613}"/>
              </a:ext>
            </a:extLst>
          </p:cNvPr>
          <p:cNvSpPr/>
          <p:nvPr userDrawn="1"/>
        </p:nvSpPr>
        <p:spPr>
          <a:xfrm>
            <a:off x="365760" y="1828798"/>
            <a:ext cx="11457432" cy="420624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7" name="Content Placeholder 5">
            <a:extLst>
              <a:ext uri="{FF2B5EF4-FFF2-40B4-BE49-F238E27FC236}">
                <a16:creationId xmlns:a16="http://schemas.microsoft.com/office/drawing/2014/main" id="{EA4D3AAA-010C-5440-ACE5-80F247699BEA}"/>
              </a:ext>
            </a:extLst>
          </p:cNvPr>
          <p:cNvSpPr>
            <a:spLocks noGrp="1"/>
          </p:cNvSpPr>
          <p:nvPr>
            <p:ph sz="quarter" idx="14" hasCustomPrompt="1"/>
          </p:nvPr>
        </p:nvSpPr>
        <p:spPr>
          <a:xfrm>
            <a:off x="731520" y="2184749"/>
            <a:ext cx="5212080" cy="348452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4A64861B-64AD-7946-9966-A1E5C547CBCF}"/>
              </a:ext>
            </a:extLst>
          </p:cNvPr>
          <p:cNvSpPr>
            <a:spLocks noGrp="1"/>
          </p:cNvSpPr>
          <p:nvPr>
            <p:ph sz="quarter" idx="15" hasCustomPrompt="1"/>
          </p:nvPr>
        </p:nvSpPr>
        <p:spPr>
          <a:xfrm>
            <a:off x="6248402" y="2184749"/>
            <a:ext cx="5209030" cy="348452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99231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9F0C82-6401-0C41-9A74-7903FCA13A54}"/>
              </a:ext>
            </a:extLst>
          </p:cNvPr>
          <p:cNvSpPr/>
          <p:nvPr userDrawn="1"/>
        </p:nvSpPr>
        <p:spPr>
          <a:xfrm>
            <a:off x="0" y="1828799"/>
            <a:ext cx="12192000" cy="457199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7" name="Content Placeholder 5">
            <a:extLst>
              <a:ext uri="{FF2B5EF4-FFF2-40B4-BE49-F238E27FC236}">
                <a16:creationId xmlns:a16="http://schemas.microsoft.com/office/drawing/2014/main" id="{EA4D3AAA-010C-5440-ACE5-80F247699BEA}"/>
              </a:ext>
            </a:extLst>
          </p:cNvPr>
          <p:cNvSpPr>
            <a:spLocks noGrp="1"/>
          </p:cNvSpPr>
          <p:nvPr>
            <p:ph sz="quarter" idx="14" hasCustomPrompt="1"/>
          </p:nvPr>
        </p:nvSpPr>
        <p:spPr>
          <a:xfrm>
            <a:off x="365760" y="2184749"/>
            <a:ext cx="5577840" cy="383200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4A64861B-64AD-7946-9966-A1E5C547CBCF}"/>
              </a:ext>
            </a:extLst>
          </p:cNvPr>
          <p:cNvSpPr>
            <a:spLocks noGrp="1"/>
          </p:cNvSpPr>
          <p:nvPr>
            <p:ph sz="quarter" idx="15" hasCustomPrompt="1"/>
          </p:nvPr>
        </p:nvSpPr>
        <p:spPr>
          <a:xfrm>
            <a:off x="6248402" y="2184749"/>
            <a:ext cx="5577840" cy="383200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99745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1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bg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8"/>
            <a:ext cx="11457432" cy="246221"/>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One-line Subtitle </a:t>
            </a:r>
          </a:p>
        </p:txBody>
      </p:sp>
      <p:sp>
        <p:nvSpPr>
          <p:cNvPr id="7" name="Content Placeholder 5">
            <a:extLst>
              <a:ext uri="{FF2B5EF4-FFF2-40B4-BE49-F238E27FC236}">
                <a16:creationId xmlns:a16="http://schemas.microsoft.com/office/drawing/2014/main" id="{EA4D3AAA-010C-5440-ACE5-80F247699BEA}"/>
              </a:ext>
            </a:extLst>
          </p:cNvPr>
          <p:cNvSpPr>
            <a:spLocks noGrp="1"/>
          </p:cNvSpPr>
          <p:nvPr>
            <p:ph sz="quarter" idx="14" hasCustomPrompt="1"/>
          </p:nvPr>
        </p:nvSpPr>
        <p:spPr>
          <a:xfrm>
            <a:off x="365760" y="1828799"/>
            <a:ext cx="5577840" cy="418795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4A64861B-64AD-7946-9966-A1E5C547CBCF}"/>
              </a:ext>
            </a:extLst>
          </p:cNvPr>
          <p:cNvSpPr>
            <a:spLocks noGrp="1"/>
          </p:cNvSpPr>
          <p:nvPr>
            <p:ph sz="quarter" idx="15" hasCustomPrompt="1"/>
          </p:nvPr>
        </p:nvSpPr>
        <p:spPr>
          <a:xfrm>
            <a:off x="6248402" y="1828799"/>
            <a:ext cx="5577840" cy="4187953"/>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526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Tree>
    <p:extLst>
      <p:ext uri="{BB962C8B-B14F-4D97-AF65-F5344CB8AC3E}">
        <p14:creationId xmlns:p14="http://schemas.microsoft.com/office/powerpoint/2010/main" val="474107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Rectangle 5">
            <a:extLst>
              <a:ext uri="{FF2B5EF4-FFF2-40B4-BE49-F238E27FC236}">
                <a16:creationId xmlns:a16="http://schemas.microsoft.com/office/drawing/2014/main" id="{8FC785F3-A0C5-9A42-A058-40CECF2C4838}"/>
              </a:ext>
            </a:extLst>
          </p:cNvPr>
          <p:cNvSpPr/>
          <p:nvPr userDrawn="1"/>
        </p:nvSpPr>
        <p:spPr>
          <a:xfrm>
            <a:off x="0" y="2066543"/>
            <a:ext cx="12192000" cy="433425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4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65760"/>
            <a:ext cx="11457432" cy="369332"/>
          </a:xfrm>
          <a:prstGeom prst="rect">
            <a:avLst/>
          </a:prstGeom>
        </p:spPr>
        <p:txBody>
          <a:bodyPr wrap="square">
            <a:spAutoFit/>
          </a:bodyPr>
          <a:lstStyle>
            <a:lvl1pPr>
              <a:defRPr>
                <a:solidFill>
                  <a:schemeClr val="tx1"/>
                </a:solidFill>
              </a:defRPr>
            </a:lvl1pPr>
          </a:lstStyle>
          <a:p>
            <a:r>
              <a:rPr lang="en-US" dirty="0"/>
              <a:t>One-line Title</a:t>
            </a:r>
          </a:p>
        </p:txBody>
      </p:sp>
      <p:sp>
        <p:nvSpPr>
          <p:cNvPr id="5" name="Slide Number Placeholder 4">
            <a:extLst>
              <a:ext uri="{FF2B5EF4-FFF2-40B4-BE49-F238E27FC236}">
                <a16:creationId xmlns:a16="http://schemas.microsoft.com/office/drawing/2014/main" id="{2702D5F6-49AB-FF4F-91A9-ED3D1B4AF6A5}"/>
              </a:ext>
              <a:ext uri="{C183D7F6-B498-43B3-948B-1728B52AA6E4}">
                <adec:decorative xmlns:adec="http://schemas.microsoft.com/office/drawing/2017/decorative" val="1"/>
              </a:ext>
            </a:extLst>
          </p:cNvPr>
          <p:cNvSpPr>
            <a:spLocks noGrp="1"/>
          </p:cNvSpPr>
          <p:nvPr>
            <p:ph type="sldNum" sz="quarter" idx="11"/>
          </p:nvPr>
        </p:nvSpPr>
        <p:spPr/>
        <p:txBody>
          <a:bodyPr/>
          <a:lstStyle/>
          <a:p>
            <a:fld id="{59E3E2AC-ACB3-5544-BE29-32D30D23532C}" type="slidenum">
              <a:rPr lang="en-US" smtClean="0"/>
              <a:pPr/>
              <a:t>‹#›</a:t>
            </a:fld>
            <a:r>
              <a:rPr lang="en-US"/>
              <a:t> </a:t>
            </a:r>
            <a:endParaRPr lang="en-US" dirty="0"/>
          </a:p>
        </p:txBody>
      </p:sp>
      <p:sp>
        <p:nvSpPr>
          <p:cNvPr id="6" name="Rectangle 5">
            <a:extLst>
              <a:ext uri="{FF2B5EF4-FFF2-40B4-BE49-F238E27FC236}">
                <a16:creationId xmlns:a16="http://schemas.microsoft.com/office/drawing/2014/main" id="{3767CCDE-6051-A943-8470-6133EF46F172}"/>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7" name="Rectangle 6">
            <a:extLst>
              <a:ext uri="{FF2B5EF4-FFF2-40B4-BE49-F238E27FC236}">
                <a16:creationId xmlns:a16="http://schemas.microsoft.com/office/drawing/2014/main" id="{D1DB73B9-7C3A-4740-B8D8-0728E01A799C}"/>
              </a:ext>
            </a:extLst>
          </p:cNvPr>
          <p:cNvSpPr/>
          <p:nvPr userDrawn="1"/>
        </p:nvSpPr>
        <p:spPr>
          <a:xfrm>
            <a:off x="0" y="1100852"/>
            <a:ext cx="12192000" cy="529994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6111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Rectangle 5">
            <a:extLst>
              <a:ext uri="{FF2B5EF4-FFF2-40B4-BE49-F238E27FC236}">
                <a16:creationId xmlns:a16="http://schemas.microsoft.com/office/drawing/2014/main" id="{8FC785F3-A0C5-9A42-A058-40CECF2C4838}"/>
              </a:ext>
            </a:extLst>
          </p:cNvPr>
          <p:cNvSpPr/>
          <p:nvPr userDrawn="1"/>
        </p:nvSpPr>
        <p:spPr>
          <a:xfrm>
            <a:off x="365760" y="2066543"/>
            <a:ext cx="11457432" cy="396849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5040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2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Rectangle 5">
            <a:extLst>
              <a:ext uri="{FF2B5EF4-FFF2-40B4-BE49-F238E27FC236}">
                <a16:creationId xmlns:a16="http://schemas.microsoft.com/office/drawing/2014/main" id="{8FC785F3-A0C5-9A42-A058-40CECF2C4838}"/>
              </a:ext>
            </a:extLst>
          </p:cNvPr>
          <p:cNvSpPr/>
          <p:nvPr userDrawn="1"/>
        </p:nvSpPr>
        <p:spPr>
          <a:xfrm>
            <a:off x="365760" y="2066543"/>
            <a:ext cx="11457432" cy="3968495"/>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9895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Rectangle 5">
            <a:extLst>
              <a:ext uri="{FF2B5EF4-FFF2-40B4-BE49-F238E27FC236}">
                <a16:creationId xmlns:a16="http://schemas.microsoft.com/office/drawing/2014/main" id="{8FC785F3-A0C5-9A42-A058-40CECF2C4838}"/>
              </a:ext>
            </a:extLst>
          </p:cNvPr>
          <p:cNvSpPr/>
          <p:nvPr userDrawn="1"/>
        </p:nvSpPr>
        <p:spPr>
          <a:xfrm>
            <a:off x="0" y="2066543"/>
            <a:ext cx="12192000" cy="4334255"/>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7324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2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bg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Tree>
    <p:extLst>
      <p:ext uri="{BB962C8B-B14F-4D97-AF65-F5344CB8AC3E}">
        <p14:creationId xmlns:p14="http://schemas.microsoft.com/office/powerpoint/2010/main" val="32180689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Rectangle 5">
            <a:extLst>
              <a:ext uri="{FF2B5EF4-FFF2-40B4-BE49-F238E27FC236}">
                <a16:creationId xmlns:a16="http://schemas.microsoft.com/office/drawing/2014/main" id="{8FC785F3-A0C5-9A42-A058-40CECF2C4838}"/>
              </a:ext>
            </a:extLst>
          </p:cNvPr>
          <p:cNvSpPr/>
          <p:nvPr userDrawn="1"/>
        </p:nvSpPr>
        <p:spPr>
          <a:xfrm>
            <a:off x="0" y="2066543"/>
            <a:ext cx="12192000" cy="433425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5">
            <a:extLst>
              <a:ext uri="{FF2B5EF4-FFF2-40B4-BE49-F238E27FC236}">
                <a16:creationId xmlns:a16="http://schemas.microsoft.com/office/drawing/2014/main" id="{E13764D1-4908-474D-904B-C1AFF67244B9}"/>
              </a:ext>
            </a:extLst>
          </p:cNvPr>
          <p:cNvSpPr>
            <a:spLocks noGrp="1"/>
          </p:cNvSpPr>
          <p:nvPr>
            <p:ph sz="quarter" idx="14" hasCustomPrompt="1"/>
          </p:nvPr>
        </p:nvSpPr>
        <p:spPr>
          <a:xfrm>
            <a:off x="365760" y="2432303"/>
            <a:ext cx="11457432" cy="3584447"/>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92035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15FED-EE51-7A4F-9C61-DC6D330EFEA7}"/>
              </a:ext>
            </a:extLst>
          </p:cNvPr>
          <p:cNvSpPr/>
          <p:nvPr userDrawn="1"/>
        </p:nvSpPr>
        <p:spPr>
          <a:xfrm>
            <a:off x="365760" y="2066543"/>
            <a:ext cx="11457432" cy="396849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8" name="Content Placeholder 5">
            <a:extLst>
              <a:ext uri="{FF2B5EF4-FFF2-40B4-BE49-F238E27FC236}">
                <a16:creationId xmlns:a16="http://schemas.microsoft.com/office/drawing/2014/main" id="{E13764D1-4908-474D-904B-C1AFF67244B9}"/>
              </a:ext>
            </a:extLst>
          </p:cNvPr>
          <p:cNvSpPr>
            <a:spLocks noGrp="1"/>
          </p:cNvSpPr>
          <p:nvPr>
            <p:ph sz="quarter" idx="14" hasCustomPrompt="1"/>
          </p:nvPr>
        </p:nvSpPr>
        <p:spPr>
          <a:xfrm>
            <a:off x="731520" y="2432303"/>
            <a:ext cx="10725912" cy="3236975"/>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9906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3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15FED-EE51-7A4F-9C61-DC6D330EFEA7}"/>
              </a:ext>
            </a:extLst>
          </p:cNvPr>
          <p:cNvSpPr/>
          <p:nvPr userDrawn="1"/>
        </p:nvSpPr>
        <p:spPr>
          <a:xfrm>
            <a:off x="365760" y="2066543"/>
            <a:ext cx="11457432" cy="3968495"/>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8" name="Content Placeholder 5">
            <a:extLst>
              <a:ext uri="{FF2B5EF4-FFF2-40B4-BE49-F238E27FC236}">
                <a16:creationId xmlns:a16="http://schemas.microsoft.com/office/drawing/2014/main" id="{E13764D1-4908-474D-904B-C1AFF67244B9}"/>
              </a:ext>
            </a:extLst>
          </p:cNvPr>
          <p:cNvSpPr>
            <a:spLocks noGrp="1"/>
          </p:cNvSpPr>
          <p:nvPr>
            <p:ph sz="quarter" idx="14" hasCustomPrompt="1"/>
          </p:nvPr>
        </p:nvSpPr>
        <p:spPr>
          <a:xfrm>
            <a:off x="731520" y="2432303"/>
            <a:ext cx="10725912" cy="3236975"/>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59150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Rectangle 5">
            <a:extLst>
              <a:ext uri="{FF2B5EF4-FFF2-40B4-BE49-F238E27FC236}">
                <a16:creationId xmlns:a16="http://schemas.microsoft.com/office/drawing/2014/main" id="{8FC785F3-A0C5-9A42-A058-40CECF2C4838}"/>
              </a:ext>
            </a:extLst>
          </p:cNvPr>
          <p:cNvSpPr/>
          <p:nvPr userDrawn="1"/>
        </p:nvSpPr>
        <p:spPr>
          <a:xfrm>
            <a:off x="0" y="2066543"/>
            <a:ext cx="12192000" cy="4334255"/>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5">
            <a:extLst>
              <a:ext uri="{FF2B5EF4-FFF2-40B4-BE49-F238E27FC236}">
                <a16:creationId xmlns:a16="http://schemas.microsoft.com/office/drawing/2014/main" id="{E13764D1-4908-474D-904B-C1AFF67244B9}"/>
              </a:ext>
            </a:extLst>
          </p:cNvPr>
          <p:cNvSpPr>
            <a:spLocks noGrp="1"/>
          </p:cNvSpPr>
          <p:nvPr>
            <p:ph sz="quarter" idx="14" hasCustomPrompt="1"/>
          </p:nvPr>
        </p:nvSpPr>
        <p:spPr>
          <a:xfrm>
            <a:off x="365760" y="2432303"/>
            <a:ext cx="11457432" cy="3584447"/>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689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3_Custom Layout">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bg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8" name="Content Placeholder 5">
            <a:extLst>
              <a:ext uri="{FF2B5EF4-FFF2-40B4-BE49-F238E27FC236}">
                <a16:creationId xmlns:a16="http://schemas.microsoft.com/office/drawing/2014/main" id="{E13764D1-4908-474D-904B-C1AFF67244B9}"/>
              </a:ext>
            </a:extLst>
          </p:cNvPr>
          <p:cNvSpPr>
            <a:spLocks noGrp="1"/>
          </p:cNvSpPr>
          <p:nvPr>
            <p:ph sz="quarter" idx="14" hasCustomPrompt="1"/>
          </p:nvPr>
        </p:nvSpPr>
        <p:spPr>
          <a:xfrm>
            <a:off x="365760" y="2066543"/>
            <a:ext cx="11457432" cy="3950207"/>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bg1"/>
                </a:solidFill>
              </a:defRPr>
            </a:lvl1pPr>
            <a:lvl2pPr marL="548640" indent="-274320">
              <a:spcBef>
                <a:spcPts val="0"/>
              </a:spcBef>
              <a:spcAft>
                <a:spcPts val="600"/>
              </a:spcAft>
              <a:buClr>
                <a:schemeClr val="accent4"/>
              </a:buClr>
              <a:buSzPct val="80000"/>
              <a:defRPr sz="2000">
                <a:solidFill>
                  <a:schemeClr val="bg1"/>
                </a:solidFill>
              </a:defRPr>
            </a:lvl2pPr>
            <a:lvl3pPr marL="822960" indent="-274320">
              <a:spcBef>
                <a:spcPts val="0"/>
              </a:spcBef>
              <a:spcAft>
                <a:spcPts val="600"/>
              </a:spcAft>
              <a:buClr>
                <a:schemeClr val="accent4"/>
              </a:buClr>
              <a:buSzPct val="80000"/>
              <a:defRPr sz="2000">
                <a:solidFill>
                  <a:schemeClr val="bg1"/>
                </a:solidFill>
              </a:defRPr>
            </a:lvl3pPr>
            <a:lvl4pPr marL="1097280" indent="-274320">
              <a:spcBef>
                <a:spcPts val="0"/>
              </a:spcBef>
              <a:spcAft>
                <a:spcPts val="600"/>
              </a:spcAft>
              <a:buClr>
                <a:schemeClr val="accent4"/>
              </a:buClr>
              <a:buSzPct val="80000"/>
              <a:defRPr sz="2000">
                <a:solidFill>
                  <a:schemeClr val="bg1"/>
                </a:solidFill>
              </a:defRPr>
            </a:lvl4pPr>
            <a:lvl5pPr marL="1371600" indent="-274320">
              <a:spcBef>
                <a:spcPts val="0"/>
              </a:spcBef>
              <a:spcAft>
                <a:spcPts val="600"/>
              </a:spcAft>
              <a:buClr>
                <a:schemeClr val="accent4"/>
              </a:buClr>
              <a:buSzPct val="80000"/>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53842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2E6C-AAE5-5A4E-9A10-B5ABF0431B49}"/>
              </a:ext>
            </a:extLst>
          </p:cNvPr>
          <p:cNvSpPr>
            <a:spLocks noGrp="1"/>
          </p:cNvSpPr>
          <p:nvPr>
            <p:ph type="sldNum" sz="quarter" idx="13"/>
          </p:nvPr>
        </p:nvSpPr>
        <p:spPr/>
        <p:txBody>
          <a:bodyPr/>
          <a:lstStyle/>
          <a:p>
            <a:fld id="{1B4AE991-82FD-D542-8F29-3B7AE9B04408}" type="slidenum">
              <a:rPr lang="en-US" smtClean="0"/>
              <a:pPr/>
              <a:t>‹#›</a:t>
            </a:fld>
            <a:endParaRPr lang="en-US" dirty="0"/>
          </a:p>
        </p:txBody>
      </p:sp>
      <p:sp>
        <p:nvSpPr>
          <p:cNvPr id="10" name="Rectangle 9">
            <a:extLst>
              <a:ext uri="{FF2B5EF4-FFF2-40B4-BE49-F238E27FC236}">
                <a16:creationId xmlns:a16="http://schemas.microsoft.com/office/drawing/2014/main" id="{11C9CE4B-30EF-D648-BC85-7EA0EE16D524}"/>
              </a:ext>
            </a:extLst>
          </p:cNvPr>
          <p:cNvSpPr/>
          <p:nvPr userDrawn="1"/>
        </p:nvSpPr>
        <p:spPr>
          <a:xfrm>
            <a:off x="365760" y="-1"/>
            <a:ext cx="914400" cy="11887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Title 1">
            <a:extLst>
              <a:ext uri="{FF2B5EF4-FFF2-40B4-BE49-F238E27FC236}">
                <a16:creationId xmlns:a16="http://schemas.microsoft.com/office/drawing/2014/main" id="{B2409FD7-A96B-DE4E-A39D-ECB183F9B3CF}"/>
              </a:ext>
            </a:extLst>
          </p:cNvPr>
          <p:cNvSpPr>
            <a:spLocks noGrp="1"/>
          </p:cNvSpPr>
          <p:nvPr>
            <p:ph type="title" hasCustomPrompt="1"/>
          </p:nvPr>
        </p:nvSpPr>
        <p:spPr>
          <a:xfrm>
            <a:off x="365760" y="365760"/>
            <a:ext cx="11457432" cy="740664"/>
          </a:xfrm>
        </p:spPr>
        <p:txBody>
          <a:bodyPr>
            <a:noAutofit/>
          </a:bodyPr>
          <a:lstStyle>
            <a:lvl1pPr>
              <a:defRPr baseline="0">
                <a:solidFill>
                  <a:schemeClr val="tx1"/>
                </a:solidFill>
              </a:defRPr>
            </a:lvl1pPr>
          </a:lstStyle>
          <a:p>
            <a:r>
              <a:rPr lang="en-US" dirty="0"/>
              <a:t>Two-line Title </a:t>
            </a:r>
          </a:p>
        </p:txBody>
      </p:sp>
      <p:sp>
        <p:nvSpPr>
          <p:cNvPr id="13" name="Text Placeholder 6">
            <a:extLst>
              <a:ext uri="{FF2B5EF4-FFF2-40B4-BE49-F238E27FC236}">
                <a16:creationId xmlns:a16="http://schemas.microsoft.com/office/drawing/2014/main" id="{E1CD98F7-EA76-C644-9904-6444273939F6}"/>
              </a:ext>
            </a:extLst>
          </p:cNvPr>
          <p:cNvSpPr>
            <a:spLocks noGrp="1"/>
          </p:cNvSpPr>
          <p:nvPr>
            <p:ph type="body" sz="quarter" idx="12" hasCustomPrompt="1"/>
          </p:nvPr>
        </p:nvSpPr>
        <p:spPr>
          <a:xfrm>
            <a:off x="365760" y="1207007"/>
            <a:ext cx="11457432" cy="493776"/>
          </a:xfrm>
          <a:prstGeom prst="rect">
            <a:avLst/>
          </a:prstGeom>
        </p:spPr>
        <p:txBody>
          <a:bodyPr lIns="0" tIns="0" rIns="0" bIns="0">
            <a:noAutofit/>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Two-line Subtitle </a:t>
            </a:r>
          </a:p>
        </p:txBody>
      </p:sp>
      <p:sp>
        <p:nvSpPr>
          <p:cNvPr id="6" name="Rectangle 5">
            <a:extLst>
              <a:ext uri="{FF2B5EF4-FFF2-40B4-BE49-F238E27FC236}">
                <a16:creationId xmlns:a16="http://schemas.microsoft.com/office/drawing/2014/main" id="{8FC785F3-A0C5-9A42-A058-40CECF2C4838}"/>
              </a:ext>
            </a:extLst>
          </p:cNvPr>
          <p:cNvSpPr/>
          <p:nvPr userDrawn="1"/>
        </p:nvSpPr>
        <p:spPr>
          <a:xfrm>
            <a:off x="0" y="2066543"/>
            <a:ext cx="12192000" cy="433425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CCBB35BF-05B0-F843-9D85-E54EBE957BC5}"/>
              </a:ext>
            </a:extLst>
          </p:cNvPr>
          <p:cNvSpPr>
            <a:spLocks noGrp="1"/>
          </p:cNvSpPr>
          <p:nvPr>
            <p:ph sz="quarter" idx="14" hasCustomPrompt="1"/>
          </p:nvPr>
        </p:nvSpPr>
        <p:spPr>
          <a:xfrm>
            <a:off x="365760" y="2432303"/>
            <a:ext cx="5577840" cy="358444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168E1287-F64B-D840-9CD9-AED4395D8792}"/>
              </a:ext>
            </a:extLst>
          </p:cNvPr>
          <p:cNvSpPr>
            <a:spLocks noGrp="1"/>
          </p:cNvSpPr>
          <p:nvPr>
            <p:ph sz="quarter" idx="15" hasCustomPrompt="1"/>
          </p:nvPr>
        </p:nvSpPr>
        <p:spPr>
          <a:xfrm>
            <a:off x="6248402" y="2432303"/>
            <a:ext cx="5577840" cy="3584449"/>
          </a:xfrm>
          <a:prstGeom prst="rect">
            <a:avLst/>
          </a:prstGeom>
        </p:spPr>
        <p:txBody>
          <a:bodyPr lIns="0" tIns="0" rIns="0" bIns="0">
            <a:noAutofit/>
          </a:bodyPr>
          <a:lstStyle>
            <a:lvl1pPr marL="274320" indent="-274320">
              <a:spcBef>
                <a:spcPts val="0"/>
              </a:spcBef>
              <a:spcAft>
                <a:spcPts val="600"/>
              </a:spcAft>
              <a:buClr>
                <a:schemeClr val="accent4"/>
              </a:buClr>
              <a:buSzPct val="80000"/>
              <a:defRPr sz="2000">
                <a:solidFill>
                  <a:schemeClr val="tx1"/>
                </a:solidFill>
              </a:defRPr>
            </a:lvl1pPr>
            <a:lvl2pPr marL="548640" indent="-274320">
              <a:spcBef>
                <a:spcPts val="0"/>
              </a:spcBef>
              <a:spcAft>
                <a:spcPts val="600"/>
              </a:spcAft>
              <a:buClr>
                <a:schemeClr val="accent4"/>
              </a:buClr>
              <a:buSzPct val="80000"/>
              <a:defRPr sz="2000">
                <a:solidFill>
                  <a:schemeClr val="tx1"/>
                </a:solidFill>
              </a:defRPr>
            </a:lvl2pPr>
            <a:lvl3pPr marL="822960" indent="-274320">
              <a:spcBef>
                <a:spcPts val="0"/>
              </a:spcBef>
              <a:spcAft>
                <a:spcPts val="600"/>
              </a:spcAft>
              <a:buClr>
                <a:schemeClr val="accent4"/>
              </a:buClr>
              <a:buSzPct val="80000"/>
              <a:defRPr sz="2000">
                <a:solidFill>
                  <a:schemeClr val="tx1"/>
                </a:solidFill>
              </a:defRPr>
            </a:lvl3pPr>
            <a:lvl4pPr marL="1097280" indent="-274320">
              <a:spcBef>
                <a:spcPts val="0"/>
              </a:spcBef>
              <a:spcAft>
                <a:spcPts val="600"/>
              </a:spcAft>
              <a:buClr>
                <a:schemeClr val="accent4"/>
              </a:buClr>
              <a:buSzPct val="80000"/>
              <a:defRPr sz="2000">
                <a:solidFill>
                  <a:schemeClr val="tx1"/>
                </a:solidFill>
              </a:defRPr>
            </a:lvl4pPr>
            <a:lvl5pPr marL="1371600" indent="-274320">
              <a:spcBef>
                <a:spcPts val="0"/>
              </a:spcBef>
              <a:spcAft>
                <a:spcPts val="600"/>
              </a:spcAft>
              <a:buClr>
                <a:schemeClr val="accent4"/>
              </a:buClr>
              <a:buSzPct val="80000"/>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588487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tags" Target="../tags/tag2.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image" Target="../media/image1.emf"/><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A814A6-E9F3-E449-AD56-44FF500D5933}"/>
              </a:ext>
            </a:extLst>
          </p:cNvPr>
          <p:cNvSpPr/>
          <p:nvPr userDrawn="1"/>
        </p:nvSpPr>
        <p:spPr>
          <a:xfrm>
            <a:off x="0" y="6400800"/>
            <a:ext cx="12192000" cy="4572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charset="0"/>
            </a:endParaRPr>
          </a:p>
        </p:txBody>
      </p:sp>
      <p:pic>
        <p:nvPicPr>
          <p:cNvPr id="17" name="Picture 16" descr="Gallup Logo">
            <a:extLst>
              <a:ext uri="{FF2B5EF4-FFF2-40B4-BE49-F238E27FC236}">
                <a16:creationId xmlns:a16="http://schemas.microsoft.com/office/drawing/2014/main" id="{7820F2AF-0643-F04C-B41D-78520B7ACF6A}"/>
              </a:ext>
            </a:extLst>
          </p:cNvPr>
          <p:cNvPicPr>
            <a:picLocks noChangeAspect="1"/>
          </p:cNvPicPr>
          <p:nvPr userDrawn="1"/>
        </p:nvPicPr>
        <p:blipFill>
          <a:blip r:embed="rId109">
            <a:biLevel thresh="25000"/>
            <a:extLst>
              <a:ext uri="{28A0092B-C50C-407E-A947-70E740481C1C}">
                <a14:useLocalDpi xmlns:a14="http://schemas.microsoft.com/office/drawing/2010/main"/>
              </a:ext>
            </a:extLst>
          </a:blip>
          <a:stretch>
            <a:fillRect/>
          </a:stretch>
        </p:blipFill>
        <p:spPr>
          <a:xfrm>
            <a:off x="10933176" y="6534150"/>
            <a:ext cx="1028700" cy="190500"/>
          </a:xfrm>
          <a:prstGeom prst="rect">
            <a:avLst/>
          </a:prstGeom>
        </p:spPr>
      </p:pic>
      <p:sp>
        <p:nvSpPr>
          <p:cNvPr id="13" name="Title Placeholder 4">
            <a:extLst>
              <a:ext uri="{FF2B5EF4-FFF2-40B4-BE49-F238E27FC236}">
                <a16:creationId xmlns:a16="http://schemas.microsoft.com/office/drawing/2014/main" id="{F8B2F24D-5DD2-674D-B4EF-B6C318B7E673}"/>
              </a:ext>
            </a:extLst>
          </p:cNvPr>
          <p:cNvSpPr>
            <a:spLocks noGrp="1"/>
          </p:cNvSpPr>
          <p:nvPr>
            <p:ph type="title"/>
          </p:nvPr>
        </p:nvSpPr>
        <p:spPr>
          <a:xfrm>
            <a:off x="365760" y="365760"/>
            <a:ext cx="11457432" cy="369332"/>
          </a:xfrm>
          <a:prstGeom prst="rect">
            <a:avLst/>
          </a:prstGeom>
          <a:noFill/>
        </p:spPr>
        <p:txBody>
          <a:bodyPr vert="horz" wrap="square" lIns="0" tIns="0" rIns="0" bIns="0" rtlCol="0" anchor="t">
            <a:spAutoFit/>
          </a:bodyPr>
          <a:lstStyle/>
          <a:p>
            <a:r>
              <a:rPr lang="en-US" dirty="0"/>
              <a:t>Click to edit Master title style</a:t>
            </a:r>
          </a:p>
        </p:txBody>
      </p:sp>
      <p:sp>
        <p:nvSpPr>
          <p:cNvPr id="11" name="Rectangle 10">
            <a:extLst>
              <a:ext uri="{FF2B5EF4-FFF2-40B4-BE49-F238E27FC236}">
                <a16:creationId xmlns:a16="http://schemas.microsoft.com/office/drawing/2014/main" id="{088FA1E4-8B25-3749-97A0-21AAFA572DF7}"/>
              </a:ext>
            </a:extLst>
          </p:cNvPr>
          <p:cNvSpPr/>
          <p:nvPr userDrawn="1"/>
        </p:nvSpPr>
        <p:spPr>
          <a:xfrm>
            <a:off x="685800" y="6400800"/>
            <a:ext cx="2057400" cy="457200"/>
          </a:xfrm>
          <a:prstGeom prst="rect">
            <a:avLst/>
          </a:prstGeom>
        </p:spPr>
        <p:txBody>
          <a:bodyPr wrap="none" lIns="0" tIns="0" rIns="0" bIns="0" anchor="ctr" anchorCtr="0">
            <a:noAutofit/>
          </a:bodyPr>
          <a:lstStyle/>
          <a:p>
            <a:pPr eaLnBrk="0" hangingPunct="0"/>
            <a:r>
              <a:rPr lang="en-US" sz="700" dirty="0">
                <a:solidFill>
                  <a:schemeClr val="bg1"/>
                </a:solidFill>
                <a:latin typeface="+mn-lt"/>
              </a:rPr>
              <a:t>Copyright © 2022 Gallup, Inc. All rights reserved.</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4"/>
          </p:nvPr>
        </p:nvSpPr>
        <p:spPr>
          <a:xfrm>
            <a:off x="0" y="6400800"/>
            <a:ext cx="457200" cy="457200"/>
          </a:xfrm>
          <a:prstGeom prst="rect">
            <a:avLst/>
          </a:prstGeom>
        </p:spPr>
        <p:txBody>
          <a:bodyPr vert="horz" lIns="0" tIns="0" rIns="0" bIns="0" rtlCol="0" anchor="ctr"/>
          <a:lstStyle>
            <a:lvl1pPr algn="ctr">
              <a:defRPr sz="900">
                <a:solidFill>
                  <a:schemeClr val="accent6"/>
                </a:solidFill>
              </a:defRPr>
            </a:lvl1pPr>
          </a:lstStyle>
          <a:p>
            <a:fld id="{59E3E2AC-ACB3-5544-BE29-32D30D23532C}" type="slidenum">
              <a:rPr lang="en-US" smtClean="0">
                <a:solidFill>
                  <a:schemeClr val="accent4"/>
                </a:solidFill>
              </a:rPr>
              <a:pPr/>
              <a:t>‹#›</a:t>
            </a:fld>
            <a:r>
              <a:rPr lang="en-US" dirty="0"/>
              <a:t> </a:t>
            </a:r>
          </a:p>
        </p:txBody>
      </p:sp>
      <p:cxnSp>
        <p:nvCxnSpPr>
          <p:cNvPr id="12" name="Straight Connector 11">
            <a:extLst>
              <a:ext uri="{FF2B5EF4-FFF2-40B4-BE49-F238E27FC236}">
                <a16:creationId xmlns:a16="http://schemas.microsoft.com/office/drawing/2014/main" id="{270E263A-4531-ED42-A31A-A4B12387E848}"/>
              </a:ext>
              <a:ext uri="{C183D7F6-B498-43B3-948B-1728B52AA6E4}">
                <adec:decorative xmlns:adec="http://schemas.microsoft.com/office/drawing/2017/decorative" val="1"/>
              </a:ext>
            </a:extLst>
          </p:cNvPr>
          <p:cNvCxnSpPr>
            <a:cxnSpLocks/>
          </p:cNvCxnSpPr>
          <p:nvPr userDrawn="1"/>
        </p:nvCxnSpPr>
        <p:spPr>
          <a:xfrm flipV="1">
            <a:off x="457200" y="6510528"/>
            <a:ext cx="0" cy="347472"/>
          </a:xfrm>
          <a:prstGeom prst="line">
            <a:avLst/>
          </a:prstGeom>
          <a:ln>
            <a:solidFill>
              <a:schemeClr val="accent4"/>
            </a:solidFill>
            <a:miter lim="800000"/>
          </a:ln>
        </p:spPr>
        <p:style>
          <a:lnRef idx="1">
            <a:schemeClr val="accent1"/>
          </a:lnRef>
          <a:fillRef idx="0">
            <a:schemeClr val="accent1"/>
          </a:fillRef>
          <a:effectRef idx="0">
            <a:schemeClr val="accent1"/>
          </a:effectRef>
          <a:fontRef idx="minor">
            <a:schemeClr val="tx1"/>
          </a:fontRef>
        </p:style>
      </p:cxnSp>
    </p:spTree>
    <p:custDataLst>
      <p:tags r:id="rId108"/>
    </p:custDataLst>
  </p:cSld>
  <p:clrMap bg1="lt1" tx1="dk1" bg2="lt2" tx2="dk2" accent1="accent1" accent2="accent2" accent3="accent3" accent4="accent4" accent5="accent5" accent6="accent6" hlink="hlink" folHlink="folHlink"/>
  <p:sldLayoutIdLst>
    <p:sldLayoutId id="2147483719" r:id="rId1"/>
    <p:sldLayoutId id="2147484006" r:id="rId2"/>
    <p:sldLayoutId id="2147484009" r:id="rId3"/>
    <p:sldLayoutId id="2147483995" r:id="rId4"/>
    <p:sldLayoutId id="2147484082" r:id="rId5"/>
    <p:sldLayoutId id="2147483710" r:id="rId6"/>
    <p:sldLayoutId id="2147484007" r:id="rId7"/>
    <p:sldLayoutId id="2147484010" r:id="rId8"/>
    <p:sldLayoutId id="2147484101" r:id="rId9"/>
    <p:sldLayoutId id="2147484102" r:id="rId10"/>
    <p:sldLayoutId id="2147484103" r:id="rId11"/>
    <p:sldLayoutId id="2147484196" r:id="rId12"/>
    <p:sldLayoutId id="2147484104" r:id="rId13"/>
    <p:sldLayoutId id="2147484011" r:id="rId14"/>
    <p:sldLayoutId id="2147484105" r:id="rId15"/>
    <p:sldLayoutId id="2147484106" r:id="rId16"/>
    <p:sldLayoutId id="2147484195" r:id="rId17"/>
    <p:sldLayoutId id="2147484107" r:id="rId18"/>
    <p:sldLayoutId id="2147484108" r:id="rId19"/>
    <p:sldLayoutId id="2147484109" r:id="rId20"/>
    <p:sldLayoutId id="2147484179" r:id="rId21"/>
    <p:sldLayoutId id="2147484110" r:id="rId22"/>
    <p:sldLayoutId id="2147484111" r:id="rId23"/>
    <p:sldLayoutId id="2147484112" r:id="rId24"/>
    <p:sldLayoutId id="2147484199" r:id="rId25"/>
    <p:sldLayoutId id="2147484113" r:id="rId26"/>
    <p:sldLayoutId id="2147484114" r:id="rId27"/>
    <p:sldLayoutId id="2147484194" r:id="rId28"/>
    <p:sldLayoutId id="2147484115" r:id="rId29"/>
    <p:sldLayoutId id="2147484116" r:id="rId30"/>
    <p:sldLayoutId id="2147484117" r:id="rId31"/>
    <p:sldLayoutId id="2147484118" r:id="rId32"/>
    <p:sldLayoutId id="2147484180" r:id="rId33"/>
    <p:sldLayoutId id="2147484119" r:id="rId34"/>
    <p:sldLayoutId id="2147484120" r:id="rId35"/>
    <p:sldLayoutId id="2147484121" r:id="rId36"/>
    <p:sldLayoutId id="2147484122" r:id="rId37"/>
    <p:sldLayoutId id="2147484181" r:id="rId38"/>
    <p:sldLayoutId id="2147484123" r:id="rId39"/>
    <p:sldLayoutId id="2147484124" r:id="rId40"/>
    <p:sldLayoutId id="2147484125" r:id="rId41"/>
    <p:sldLayoutId id="2147484126" r:id="rId42"/>
    <p:sldLayoutId id="2147484193" r:id="rId43"/>
    <p:sldLayoutId id="2147484127" r:id="rId44"/>
    <p:sldLayoutId id="2147484128" r:id="rId45"/>
    <p:sldLayoutId id="2147484129" r:id="rId46"/>
    <p:sldLayoutId id="2147484130" r:id="rId47"/>
    <p:sldLayoutId id="2147484182" r:id="rId48"/>
    <p:sldLayoutId id="2147484131" r:id="rId49"/>
    <p:sldLayoutId id="2147484132" r:id="rId50"/>
    <p:sldLayoutId id="2147484133" r:id="rId51"/>
    <p:sldLayoutId id="2147484134" r:id="rId52"/>
    <p:sldLayoutId id="2147484183" r:id="rId53"/>
    <p:sldLayoutId id="2147484135" r:id="rId54"/>
    <p:sldLayoutId id="2147484136" r:id="rId55"/>
    <p:sldLayoutId id="2147484137" r:id="rId56"/>
    <p:sldLayoutId id="2147484138" r:id="rId57"/>
    <p:sldLayoutId id="2147484139" r:id="rId58"/>
    <p:sldLayoutId id="2147484184" r:id="rId59"/>
    <p:sldLayoutId id="2147484140" r:id="rId60"/>
    <p:sldLayoutId id="2147484141" r:id="rId61"/>
    <p:sldLayoutId id="2147484142" r:id="rId62"/>
    <p:sldLayoutId id="2147484143" r:id="rId63"/>
    <p:sldLayoutId id="2147484185" r:id="rId64"/>
    <p:sldLayoutId id="2147484144" r:id="rId65"/>
    <p:sldLayoutId id="2147484145" r:id="rId66"/>
    <p:sldLayoutId id="2147484146" r:id="rId67"/>
    <p:sldLayoutId id="2147484147" r:id="rId68"/>
    <p:sldLayoutId id="2147484186" r:id="rId69"/>
    <p:sldLayoutId id="2147484148" r:id="rId70"/>
    <p:sldLayoutId id="2147484149" r:id="rId71"/>
    <p:sldLayoutId id="2147484150" r:id="rId72"/>
    <p:sldLayoutId id="2147484151" r:id="rId73"/>
    <p:sldLayoutId id="2147484152" r:id="rId74"/>
    <p:sldLayoutId id="2147484187" r:id="rId75"/>
    <p:sldLayoutId id="2147484153" r:id="rId76"/>
    <p:sldLayoutId id="2147484154" r:id="rId77"/>
    <p:sldLayoutId id="2147484155" r:id="rId78"/>
    <p:sldLayoutId id="2147484156" r:id="rId79"/>
    <p:sldLayoutId id="2147484188" r:id="rId80"/>
    <p:sldLayoutId id="2147484157" r:id="rId81"/>
    <p:sldLayoutId id="2147484158" r:id="rId82"/>
    <p:sldLayoutId id="2147484159" r:id="rId83"/>
    <p:sldLayoutId id="2147484160" r:id="rId84"/>
    <p:sldLayoutId id="2147484189" r:id="rId85"/>
    <p:sldLayoutId id="2147484161" r:id="rId86"/>
    <p:sldLayoutId id="2147484162" r:id="rId87"/>
    <p:sldLayoutId id="2147484163" r:id="rId88"/>
    <p:sldLayoutId id="2147484164" r:id="rId89"/>
    <p:sldLayoutId id="2147484165" r:id="rId90"/>
    <p:sldLayoutId id="2147484190" r:id="rId91"/>
    <p:sldLayoutId id="2147484166" r:id="rId92"/>
    <p:sldLayoutId id="2147484167" r:id="rId93"/>
    <p:sldLayoutId id="2147484168" r:id="rId94"/>
    <p:sldLayoutId id="2147484169" r:id="rId95"/>
    <p:sldLayoutId id="2147484191" r:id="rId96"/>
    <p:sldLayoutId id="2147484170" r:id="rId97"/>
    <p:sldLayoutId id="2147484171" r:id="rId98"/>
    <p:sldLayoutId id="2147484172" r:id="rId99"/>
    <p:sldLayoutId id="2147484173" r:id="rId100"/>
    <p:sldLayoutId id="2147484192" r:id="rId101"/>
    <p:sldLayoutId id="2147484174" r:id="rId102"/>
    <p:sldLayoutId id="2147484175" r:id="rId103"/>
    <p:sldLayoutId id="2147484176" r:id="rId104"/>
    <p:sldLayoutId id="2147484177" r:id="rId105"/>
    <p:sldLayoutId id="2147484178" r:id="rId106"/>
  </p:sldLayoutIdLst>
  <p:hf hdr="0" ftr="0" dt="0"/>
  <p:txStyles>
    <p:titleStyle>
      <a:lvl1pPr algn="l" rtl="0" eaLnBrk="1" fontAlgn="base" hangingPunct="1">
        <a:spcBef>
          <a:spcPct val="0"/>
        </a:spcBef>
        <a:spcAft>
          <a:spcPct val="0"/>
        </a:spcAft>
        <a:defRPr sz="2400">
          <a:solidFill>
            <a:srgbClr val="000000"/>
          </a:solidFill>
          <a:latin typeface="+mj-lt"/>
          <a:ea typeface="+mj-ea"/>
          <a:cs typeface="+mj-cs"/>
        </a:defRPr>
      </a:lvl1pPr>
      <a:lvl2pPr algn="l" rtl="0" eaLnBrk="1" fontAlgn="base" hangingPunct="1">
        <a:spcBef>
          <a:spcPct val="0"/>
        </a:spcBef>
        <a:spcAft>
          <a:spcPct val="0"/>
        </a:spcAft>
        <a:defRPr sz="2800">
          <a:solidFill>
            <a:srgbClr val="61C250"/>
          </a:solidFill>
          <a:latin typeface="Georgia" pitchFamily="18" charset="0"/>
          <a:cs typeface="Arial" charset="0"/>
        </a:defRPr>
      </a:lvl2pPr>
      <a:lvl3pPr algn="l" rtl="0" eaLnBrk="1" fontAlgn="base" hangingPunct="1">
        <a:spcBef>
          <a:spcPct val="0"/>
        </a:spcBef>
        <a:spcAft>
          <a:spcPct val="0"/>
        </a:spcAft>
        <a:defRPr sz="2800">
          <a:solidFill>
            <a:srgbClr val="61C250"/>
          </a:solidFill>
          <a:latin typeface="Georgia" pitchFamily="18" charset="0"/>
          <a:cs typeface="Arial" charset="0"/>
        </a:defRPr>
      </a:lvl3pPr>
      <a:lvl4pPr algn="l" rtl="0" eaLnBrk="1" fontAlgn="base" hangingPunct="1">
        <a:spcBef>
          <a:spcPct val="0"/>
        </a:spcBef>
        <a:spcAft>
          <a:spcPct val="0"/>
        </a:spcAft>
        <a:defRPr sz="2800">
          <a:solidFill>
            <a:srgbClr val="61C250"/>
          </a:solidFill>
          <a:latin typeface="Georgia" pitchFamily="18" charset="0"/>
          <a:cs typeface="Arial" charset="0"/>
        </a:defRPr>
      </a:lvl4pPr>
      <a:lvl5pPr algn="l" rtl="0" eaLnBrk="1" fontAlgn="base" hangingPunct="1">
        <a:spcBef>
          <a:spcPct val="0"/>
        </a:spcBef>
        <a:spcAft>
          <a:spcPct val="0"/>
        </a:spcAft>
        <a:defRPr sz="2800">
          <a:solidFill>
            <a:srgbClr val="61C250"/>
          </a:solidFill>
          <a:latin typeface="Georgia" pitchFamily="18" charset="0"/>
          <a:cs typeface="Arial" charset="0"/>
        </a:defRPr>
      </a:lvl5pPr>
      <a:lvl6pPr marL="457200" algn="l" rtl="0" eaLnBrk="1" fontAlgn="base" hangingPunct="1">
        <a:spcBef>
          <a:spcPct val="0"/>
        </a:spcBef>
        <a:spcAft>
          <a:spcPct val="0"/>
        </a:spcAft>
        <a:defRPr sz="2800">
          <a:solidFill>
            <a:srgbClr val="61C250"/>
          </a:solidFill>
          <a:latin typeface="Georgia" pitchFamily="18" charset="0"/>
          <a:cs typeface="Arial" charset="0"/>
        </a:defRPr>
      </a:lvl6pPr>
      <a:lvl7pPr marL="914400" algn="l" rtl="0" eaLnBrk="1" fontAlgn="base" hangingPunct="1">
        <a:spcBef>
          <a:spcPct val="0"/>
        </a:spcBef>
        <a:spcAft>
          <a:spcPct val="0"/>
        </a:spcAft>
        <a:defRPr sz="2800">
          <a:solidFill>
            <a:srgbClr val="61C250"/>
          </a:solidFill>
          <a:latin typeface="Georgia" pitchFamily="18" charset="0"/>
          <a:cs typeface="Arial" charset="0"/>
        </a:defRPr>
      </a:lvl7pPr>
      <a:lvl8pPr marL="1371600" algn="l" rtl="0" eaLnBrk="1" fontAlgn="base" hangingPunct="1">
        <a:spcBef>
          <a:spcPct val="0"/>
        </a:spcBef>
        <a:spcAft>
          <a:spcPct val="0"/>
        </a:spcAft>
        <a:defRPr sz="2800">
          <a:solidFill>
            <a:srgbClr val="61C250"/>
          </a:solidFill>
          <a:latin typeface="Georgia" pitchFamily="18" charset="0"/>
          <a:cs typeface="Arial" charset="0"/>
        </a:defRPr>
      </a:lvl8pPr>
      <a:lvl9pPr marL="1828800" algn="l" rtl="0" eaLnBrk="1" fontAlgn="base" hangingPunct="1">
        <a:spcBef>
          <a:spcPct val="0"/>
        </a:spcBef>
        <a:spcAft>
          <a:spcPct val="0"/>
        </a:spcAft>
        <a:defRPr sz="2800">
          <a:solidFill>
            <a:srgbClr val="61C250"/>
          </a:solidFill>
          <a:latin typeface="Georgia" pitchFamily="18" charset="0"/>
          <a:cs typeface="Arial" charset="0"/>
        </a:defRPr>
      </a:lvl9pPr>
    </p:titleStyle>
    <p:bodyStyle>
      <a:lvl1pPr marL="342900" indent="-342900" algn="l" rtl="0" eaLnBrk="1" fontAlgn="base" hangingPunct="1">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1" fontAlgn="base" hangingPunct="1">
        <a:spcBef>
          <a:spcPts val="600"/>
        </a:spcBef>
        <a:spcAft>
          <a:spcPct val="0"/>
        </a:spcAft>
        <a:buClrTx/>
        <a:buFont typeface="Arial" charset="0"/>
        <a:buChar char="–"/>
        <a:defRPr sz="1800">
          <a:solidFill>
            <a:schemeClr val="tx1"/>
          </a:solidFill>
          <a:latin typeface="+mn-lt"/>
          <a:cs typeface="+mn-cs"/>
        </a:defRPr>
      </a:lvl2pPr>
      <a:lvl3pPr marL="1143000" indent="-228600" algn="l" rtl="0" eaLnBrk="1" fontAlgn="base" hangingPunct="1">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1" fontAlgn="base" hangingPunct="1">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1" fontAlgn="base" hangingPunct="1">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eaLnBrk="1" fontAlgn="base" hangingPunct="1">
        <a:spcBef>
          <a:spcPct val="20000"/>
        </a:spcBef>
        <a:spcAft>
          <a:spcPct val="0"/>
        </a:spcAft>
        <a:buFont typeface="Times" pitchFamily="18" charset="0"/>
        <a:buChar char="»"/>
        <a:defRPr sz="1400">
          <a:solidFill>
            <a:schemeClr val="bg2"/>
          </a:solidFill>
          <a:latin typeface="+mn-lt"/>
          <a:cs typeface="+mn-cs"/>
        </a:defRPr>
      </a:lvl6pPr>
      <a:lvl7pPr marL="2971800" indent="-228600" algn="l" rtl="0" eaLnBrk="1" fontAlgn="base" hangingPunct="1">
        <a:spcBef>
          <a:spcPct val="20000"/>
        </a:spcBef>
        <a:spcAft>
          <a:spcPct val="0"/>
        </a:spcAft>
        <a:buFont typeface="Times" pitchFamily="18" charset="0"/>
        <a:buChar char="»"/>
        <a:defRPr sz="1400">
          <a:solidFill>
            <a:schemeClr val="bg2"/>
          </a:solidFill>
          <a:latin typeface="+mn-lt"/>
          <a:cs typeface="+mn-cs"/>
        </a:defRPr>
      </a:lvl7pPr>
      <a:lvl8pPr marL="3429000" indent="-228600" algn="l" rtl="0" eaLnBrk="1" fontAlgn="base" hangingPunct="1">
        <a:spcBef>
          <a:spcPct val="20000"/>
        </a:spcBef>
        <a:spcAft>
          <a:spcPct val="0"/>
        </a:spcAft>
        <a:buFont typeface="Times" pitchFamily="18" charset="0"/>
        <a:buChar char="»"/>
        <a:defRPr sz="1400">
          <a:solidFill>
            <a:schemeClr val="bg2"/>
          </a:solidFill>
          <a:latin typeface="+mn-lt"/>
          <a:cs typeface="+mn-cs"/>
        </a:defRPr>
      </a:lvl8pPr>
      <a:lvl9pPr marL="3886200" indent="-228600" algn="l" rtl="0" eaLnBrk="1" fontAlgn="base" hangingPunct="1">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6.xml"/><Relationship Id="rId5" Type="http://schemas.openxmlformats.org/officeDocument/2006/relationships/hyperlink" Target="https://icd.who.int/en/" TargetMode="External"/><Relationship Id="rId4" Type="http://schemas.openxmlformats.org/officeDocument/2006/relationships/hyperlink" Target="https://www.who.int/mental_health/evidence/burn-out/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9138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C2529-59C2-4C88-B7A1-25B945EDD2A3}"/>
              </a:ext>
            </a:extLst>
          </p:cNvPr>
          <p:cNvSpPr>
            <a:spLocks noGrp="1"/>
          </p:cNvSpPr>
          <p:nvPr>
            <p:ph type="title"/>
          </p:nvPr>
        </p:nvSpPr>
        <p:spPr/>
        <p:txBody>
          <a:bodyPr/>
          <a:lstStyle/>
          <a:p>
            <a:r>
              <a:rPr lang="en-US" dirty="0"/>
              <a:t>Managers play a significant role in reducing stress and loneliness during COVID-19, primarily by providing regular meaningful feedback. </a:t>
            </a:r>
            <a:br>
              <a:rPr lang="en-US" dirty="0"/>
            </a:br>
            <a:endParaRPr lang="en-US" dirty="0"/>
          </a:p>
        </p:txBody>
      </p:sp>
      <p:sp>
        <p:nvSpPr>
          <p:cNvPr id="4" name="Slide Number Placeholder 3">
            <a:extLst>
              <a:ext uri="{FF2B5EF4-FFF2-40B4-BE49-F238E27FC236}">
                <a16:creationId xmlns:a16="http://schemas.microsoft.com/office/drawing/2014/main" id="{8E880B72-B81E-4855-8FDE-C174F704B724}"/>
              </a:ext>
            </a:extLst>
          </p:cNvPr>
          <p:cNvSpPr>
            <a:spLocks noGrp="1"/>
          </p:cNvSpPr>
          <p:nvPr>
            <p:ph type="sldNum" sz="quarter" idx="11"/>
          </p:nvPr>
        </p:nvSpPr>
        <p:spPr/>
        <p:txBody>
          <a:bodyPr/>
          <a:lstStyle/>
          <a:p>
            <a:pPr lvl="0"/>
            <a:fld id="{3A857C0F-B001-40B5-9A01-32CB6570D7AB}" type="slidenum">
              <a:rPr lang="en-US" noProof="0" smtClean="0"/>
              <a:pPr lvl="0"/>
              <a:t>10</a:t>
            </a:fld>
            <a:endParaRPr lang="en-US" noProof="0" dirty="0"/>
          </a:p>
        </p:txBody>
      </p:sp>
      <p:cxnSp>
        <p:nvCxnSpPr>
          <p:cNvPr id="9" name="Straight Connector 8">
            <a:extLst>
              <a:ext uri="{FF2B5EF4-FFF2-40B4-BE49-F238E27FC236}">
                <a16:creationId xmlns:a16="http://schemas.microsoft.com/office/drawing/2014/main" id="{6089A0B1-BC39-4FB8-9D7A-AF656A4A4792}"/>
              </a:ext>
            </a:extLst>
          </p:cNvPr>
          <p:cNvCxnSpPr>
            <a:cxnSpLocks/>
          </p:cNvCxnSpPr>
          <p:nvPr/>
        </p:nvCxnSpPr>
        <p:spPr>
          <a:xfrm>
            <a:off x="3898304" y="5078326"/>
            <a:ext cx="3629416" cy="0"/>
          </a:xfrm>
          <a:prstGeom prst="line">
            <a:avLst/>
          </a:prstGeom>
          <a:ln w="31750">
            <a:gradFill flip="none" rotWithShape="1">
              <a:gsLst>
                <a:gs pos="0">
                  <a:schemeClr val="accent1"/>
                </a:gs>
                <a:gs pos="36000">
                  <a:schemeClr val="accent1">
                    <a:lumMod val="45000"/>
                    <a:lumOff val="55000"/>
                  </a:schemeClr>
                </a:gs>
                <a:gs pos="63000">
                  <a:srgbClr val="B0B0B0"/>
                </a:gs>
                <a:gs pos="51000">
                  <a:schemeClr val="accent1">
                    <a:lumMod val="45000"/>
                    <a:lumOff val="55000"/>
                  </a:schemeClr>
                </a:gs>
                <a:gs pos="100000">
                  <a:srgbClr val="4C9C2E"/>
                </a:gs>
              </a:gsLst>
              <a:lin ang="0" scaled="1"/>
              <a:tileRect/>
            </a:gra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528787E-476B-4C20-BF18-596698823D4E}"/>
              </a:ext>
            </a:extLst>
          </p:cNvPr>
          <p:cNvSpPr txBox="1"/>
          <p:nvPr/>
        </p:nvSpPr>
        <p:spPr>
          <a:xfrm>
            <a:off x="3140129" y="1460954"/>
            <a:ext cx="5091458" cy="307777"/>
          </a:xfrm>
          <a:prstGeom prst="rect">
            <a:avLst/>
          </a:prstGeom>
          <a:noFill/>
        </p:spPr>
        <p:txBody>
          <a:bodyPr wrap="none" rtlCol="0">
            <a:spAutoFit/>
          </a:bodyPr>
          <a:lstStyle/>
          <a:p>
            <a:r>
              <a:rPr lang="en-US" sz="1400" spc="200" dirty="0">
                <a:latin typeface="+mn-lt"/>
              </a:rPr>
              <a:t>% EMPLOYEES STRESSED DURING COVID-19</a:t>
            </a:r>
          </a:p>
        </p:txBody>
      </p:sp>
      <p:graphicFrame>
        <p:nvGraphicFramePr>
          <p:cNvPr id="13" name="Table 13">
            <a:extLst>
              <a:ext uri="{FF2B5EF4-FFF2-40B4-BE49-F238E27FC236}">
                <a16:creationId xmlns:a16="http://schemas.microsoft.com/office/drawing/2014/main" id="{35765338-3B67-4CC2-93C0-2D25144AB464}"/>
              </a:ext>
            </a:extLst>
          </p:cNvPr>
          <p:cNvGraphicFramePr>
            <a:graphicFrameLocks noGrp="1"/>
          </p:cNvGraphicFramePr>
          <p:nvPr>
            <p:extLst>
              <p:ext uri="{D42A27DB-BD31-4B8C-83A1-F6EECF244321}">
                <p14:modId xmlns:p14="http://schemas.microsoft.com/office/powerpoint/2010/main" val="2573077804"/>
              </p:ext>
            </p:extLst>
          </p:nvPr>
        </p:nvGraphicFramePr>
        <p:xfrm>
          <a:off x="4058218" y="2068234"/>
          <a:ext cx="3255280" cy="2863040"/>
        </p:xfrm>
        <a:graphic>
          <a:graphicData uri="http://schemas.openxmlformats.org/drawingml/2006/table">
            <a:tbl>
              <a:tblPr>
                <a:tableStyleId>{5C22544A-7EE6-4342-B048-85BDC9FD1C3A}</a:tableStyleId>
              </a:tblPr>
              <a:tblGrid>
                <a:gridCol w="1627640">
                  <a:extLst>
                    <a:ext uri="{9D8B030D-6E8A-4147-A177-3AD203B41FA5}">
                      <a16:colId xmlns:a16="http://schemas.microsoft.com/office/drawing/2014/main" val="2752422063"/>
                    </a:ext>
                  </a:extLst>
                </a:gridCol>
                <a:gridCol w="1627640">
                  <a:extLst>
                    <a:ext uri="{9D8B030D-6E8A-4147-A177-3AD203B41FA5}">
                      <a16:colId xmlns:a16="http://schemas.microsoft.com/office/drawing/2014/main" val="3535457426"/>
                    </a:ext>
                  </a:extLst>
                </a:gridCol>
              </a:tblGrid>
              <a:tr h="1431520">
                <a:tc>
                  <a:txBody>
                    <a:bodyPr/>
                    <a:lstStyle/>
                    <a:p>
                      <a:pPr algn="ctr"/>
                      <a:r>
                        <a:rPr lang="en-US" sz="4000" dirty="0">
                          <a:solidFill>
                            <a:schemeClr val="bg1"/>
                          </a:solidFill>
                        </a:rPr>
                        <a:t>77%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US" sz="4000" b="0" dirty="0">
                          <a:solidFill>
                            <a:schemeClr val="bg1"/>
                          </a:solidFill>
                        </a:rPr>
                        <a:t>57%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564139299"/>
                  </a:ext>
                </a:extLst>
              </a:tr>
              <a:tr h="1431520">
                <a:tc>
                  <a:txBody>
                    <a:bodyPr/>
                    <a:lstStyle/>
                    <a:p>
                      <a:pPr algn="ctr"/>
                      <a:r>
                        <a:rPr lang="en-US" sz="4000" dirty="0">
                          <a:solidFill>
                            <a:schemeClr val="bg1"/>
                          </a:solidFill>
                        </a:rPr>
                        <a:t>74%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US" sz="4000" dirty="0">
                          <a:solidFill>
                            <a:schemeClr val="tx1"/>
                          </a:solidFill>
                        </a:rPr>
                        <a:t>61%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99103055"/>
                  </a:ext>
                </a:extLst>
              </a:tr>
            </a:tbl>
          </a:graphicData>
        </a:graphic>
      </p:graphicFrame>
      <p:sp>
        <p:nvSpPr>
          <p:cNvPr id="15" name="TextBox 14">
            <a:extLst>
              <a:ext uri="{FF2B5EF4-FFF2-40B4-BE49-F238E27FC236}">
                <a16:creationId xmlns:a16="http://schemas.microsoft.com/office/drawing/2014/main" id="{859009A0-72F3-402C-9386-7A982CB2117E}"/>
              </a:ext>
            </a:extLst>
          </p:cNvPr>
          <p:cNvSpPr txBox="1"/>
          <p:nvPr/>
        </p:nvSpPr>
        <p:spPr>
          <a:xfrm>
            <a:off x="1596102" y="3238144"/>
            <a:ext cx="2151889" cy="584775"/>
          </a:xfrm>
          <a:prstGeom prst="rect">
            <a:avLst/>
          </a:prstGeom>
          <a:noFill/>
        </p:spPr>
        <p:txBody>
          <a:bodyPr wrap="square" rtlCol="0">
            <a:spAutoFit/>
          </a:bodyPr>
          <a:lstStyle/>
          <a:p>
            <a:pPr algn="r"/>
            <a:r>
              <a:rPr lang="en-US" sz="1600" b="1" dirty="0">
                <a:latin typeface="+mn-lt"/>
              </a:rPr>
              <a:t>Feel well prepared to do my job</a:t>
            </a:r>
          </a:p>
        </p:txBody>
      </p:sp>
      <p:sp>
        <p:nvSpPr>
          <p:cNvPr id="16" name="TextBox 15">
            <a:extLst>
              <a:ext uri="{FF2B5EF4-FFF2-40B4-BE49-F238E27FC236}">
                <a16:creationId xmlns:a16="http://schemas.microsoft.com/office/drawing/2014/main" id="{E4F3BF11-EBAC-4D3C-9723-EFA1F2E5E989}"/>
              </a:ext>
            </a:extLst>
          </p:cNvPr>
          <p:cNvSpPr txBox="1"/>
          <p:nvPr/>
        </p:nvSpPr>
        <p:spPr>
          <a:xfrm>
            <a:off x="2824124" y="2072199"/>
            <a:ext cx="1041854" cy="430887"/>
          </a:xfrm>
          <a:prstGeom prst="rect">
            <a:avLst/>
          </a:prstGeom>
          <a:noFill/>
        </p:spPr>
        <p:txBody>
          <a:bodyPr wrap="square" rtlCol="0">
            <a:spAutoFit/>
          </a:bodyPr>
          <a:lstStyle/>
          <a:p>
            <a:pPr algn="r"/>
            <a:r>
              <a:rPr lang="en-US" sz="1100" dirty="0">
                <a:latin typeface="+mn-lt"/>
              </a:rPr>
              <a:t>Strongly Agree</a:t>
            </a:r>
          </a:p>
        </p:txBody>
      </p:sp>
      <p:sp>
        <p:nvSpPr>
          <p:cNvPr id="17" name="TextBox 16">
            <a:extLst>
              <a:ext uri="{FF2B5EF4-FFF2-40B4-BE49-F238E27FC236}">
                <a16:creationId xmlns:a16="http://schemas.microsoft.com/office/drawing/2014/main" id="{290CCD4E-3B90-472E-B89E-AA18EAED2931}"/>
              </a:ext>
            </a:extLst>
          </p:cNvPr>
          <p:cNvSpPr txBox="1"/>
          <p:nvPr/>
        </p:nvSpPr>
        <p:spPr>
          <a:xfrm>
            <a:off x="2889593" y="4647439"/>
            <a:ext cx="976385" cy="430887"/>
          </a:xfrm>
          <a:prstGeom prst="rect">
            <a:avLst/>
          </a:prstGeom>
          <a:noFill/>
        </p:spPr>
        <p:txBody>
          <a:bodyPr wrap="square" rtlCol="0">
            <a:spAutoFit/>
          </a:bodyPr>
          <a:lstStyle/>
          <a:p>
            <a:pPr algn="r"/>
            <a:r>
              <a:rPr lang="en-US" sz="1100" dirty="0">
                <a:latin typeface="+mn-lt"/>
              </a:rPr>
              <a:t>Not Strongly Agree</a:t>
            </a:r>
          </a:p>
        </p:txBody>
      </p:sp>
      <p:sp>
        <p:nvSpPr>
          <p:cNvPr id="18" name="TextBox 17">
            <a:extLst>
              <a:ext uri="{FF2B5EF4-FFF2-40B4-BE49-F238E27FC236}">
                <a16:creationId xmlns:a16="http://schemas.microsoft.com/office/drawing/2014/main" id="{BC6C2D3B-F2F4-4B05-B40D-02D025F93D29}"/>
              </a:ext>
            </a:extLst>
          </p:cNvPr>
          <p:cNvSpPr txBox="1"/>
          <p:nvPr/>
        </p:nvSpPr>
        <p:spPr>
          <a:xfrm>
            <a:off x="3196541" y="5697599"/>
            <a:ext cx="4735525" cy="338554"/>
          </a:xfrm>
          <a:prstGeom prst="rect">
            <a:avLst/>
          </a:prstGeom>
          <a:noFill/>
        </p:spPr>
        <p:txBody>
          <a:bodyPr wrap="square" rtlCol="0">
            <a:spAutoFit/>
          </a:bodyPr>
          <a:lstStyle/>
          <a:p>
            <a:pPr algn="ctr"/>
            <a:r>
              <a:rPr lang="en-US" sz="1600" b="1" dirty="0">
                <a:latin typeface="+mn-lt"/>
              </a:rPr>
              <a:t>Received meaningful feedback in the last week</a:t>
            </a:r>
          </a:p>
        </p:txBody>
      </p:sp>
      <p:sp>
        <p:nvSpPr>
          <p:cNvPr id="19" name="TextBox 18">
            <a:extLst>
              <a:ext uri="{FF2B5EF4-FFF2-40B4-BE49-F238E27FC236}">
                <a16:creationId xmlns:a16="http://schemas.microsoft.com/office/drawing/2014/main" id="{99F374BC-3297-492A-9072-15FFA82E1E86}"/>
              </a:ext>
            </a:extLst>
          </p:cNvPr>
          <p:cNvSpPr txBox="1"/>
          <p:nvPr/>
        </p:nvSpPr>
        <p:spPr>
          <a:xfrm>
            <a:off x="6375233" y="5117261"/>
            <a:ext cx="938265" cy="430887"/>
          </a:xfrm>
          <a:prstGeom prst="rect">
            <a:avLst/>
          </a:prstGeom>
          <a:noFill/>
        </p:spPr>
        <p:txBody>
          <a:bodyPr wrap="square" rtlCol="0">
            <a:spAutoFit/>
          </a:bodyPr>
          <a:lstStyle/>
          <a:p>
            <a:pPr algn="r"/>
            <a:r>
              <a:rPr lang="en-US" sz="1100" dirty="0">
                <a:latin typeface="+mn-lt"/>
              </a:rPr>
              <a:t>Strongly Agree</a:t>
            </a:r>
          </a:p>
        </p:txBody>
      </p:sp>
      <p:sp>
        <p:nvSpPr>
          <p:cNvPr id="20" name="TextBox 19">
            <a:extLst>
              <a:ext uri="{FF2B5EF4-FFF2-40B4-BE49-F238E27FC236}">
                <a16:creationId xmlns:a16="http://schemas.microsoft.com/office/drawing/2014/main" id="{7121DAC4-A510-46DD-8CDA-ED905C89324E}"/>
              </a:ext>
            </a:extLst>
          </p:cNvPr>
          <p:cNvSpPr txBox="1"/>
          <p:nvPr/>
        </p:nvSpPr>
        <p:spPr>
          <a:xfrm>
            <a:off x="3989792" y="5154795"/>
            <a:ext cx="1266437" cy="430887"/>
          </a:xfrm>
          <a:prstGeom prst="rect">
            <a:avLst/>
          </a:prstGeom>
          <a:noFill/>
        </p:spPr>
        <p:txBody>
          <a:bodyPr wrap="square" rtlCol="0">
            <a:spAutoFit/>
          </a:bodyPr>
          <a:lstStyle/>
          <a:p>
            <a:r>
              <a:rPr lang="en-US" sz="1100" dirty="0">
                <a:latin typeface="+mn-lt"/>
              </a:rPr>
              <a:t>Not Strongly Agree</a:t>
            </a:r>
          </a:p>
        </p:txBody>
      </p:sp>
      <p:sp>
        <p:nvSpPr>
          <p:cNvPr id="21" name="TextBox 20">
            <a:extLst>
              <a:ext uri="{FF2B5EF4-FFF2-40B4-BE49-F238E27FC236}">
                <a16:creationId xmlns:a16="http://schemas.microsoft.com/office/drawing/2014/main" id="{18A648F1-9939-441F-9814-080CD48C6EC0}"/>
              </a:ext>
            </a:extLst>
          </p:cNvPr>
          <p:cNvSpPr txBox="1"/>
          <p:nvPr/>
        </p:nvSpPr>
        <p:spPr>
          <a:xfrm>
            <a:off x="8068297" y="1883172"/>
            <a:ext cx="2593717" cy="1361938"/>
          </a:xfrm>
          <a:prstGeom prst="rect">
            <a:avLst/>
          </a:prstGeom>
          <a:noFill/>
        </p:spPr>
        <p:txBody>
          <a:bodyPr wrap="square" rtlCol="0" anchor="ctr">
            <a:noAutofit/>
          </a:bodyPr>
          <a:lstStyle/>
          <a:p>
            <a:r>
              <a:rPr lang="en-US" sz="1600" dirty="0">
                <a:latin typeface="+mn-lt"/>
              </a:rPr>
              <a:t>Meaningful feedback </a:t>
            </a:r>
            <a:br>
              <a:rPr lang="en-US" sz="1600" dirty="0">
                <a:latin typeface="+mn-lt"/>
              </a:rPr>
            </a:br>
            <a:r>
              <a:rPr lang="en-US" sz="1600" dirty="0">
                <a:latin typeface="+mn-lt"/>
              </a:rPr>
              <a:t>also reduces feelings of loneliness by up to 11 pts. during COVID-19. </a:t>
            </a:r>
          </a:p>
        </p:txBody>
      </p:sp>
      <p:cxnSp>
        <p:nvCxnSpPr>
          <p:cNvPr id="22" name="Straight Connector 21">
            <a:extLst>
              <a:ext uri="{FF2B5EF4-FFF2-40B4-BE49-F238E27FC236}">
                <a16:creationId xmlns:a16="http://schemas.microsoft.com/office/drawing/2014/main" id="{A0A95630-01E2-854D-9473-F9432FA114A0}"/>
              </a:ext>
            </a:extLst>
          </p:cNvPr>
          <p:cNvCxnSpPr>
            <a:cxnSpLocks/>
          </p:cNvCxnSpPr>
          <p:nvPr/>
        </p:nvCxnSpPr>
        <p:spPr>
          <a:xfrm flipV="1">
            <a:off x="3903104" y="1960853"/>
            <a:ext cx="0" cy="3124680"/>
          </a:xfrm>
          <a:prstGeom prst="line">
            <a:avLst/>
          </a:prstGeom>
          <a:ln w="31750">
            <a:gradFill flip="none" rotWithShape="1">
              <a:gsLst>
                <a:gs pos="0">
                  <a:schemeClr val="accent1"/>
                </a:gs>
                <a:gs pos="36000">
                  <a:schemeClr val="accent1">
                    <a:lumMod val="45000"/>
                    <a:lumOff val="55000"/>
                  </a:schemeClr>
                </a:gs>
                <a:gs pos="63000">
                  <a:srgbClr val="B0B0B0"/>
                </a:gs>
                <a:gs pos="51000">
                  <a:schemeClr val="accent1">
                    <a:lumMod val="45000"/>
                    <a:lumOff val="55000"/>
                  </a:schemeClr>
                </a:gs>
                <a:gs pos="100000">
                  <a:srgbClr val="4C9C2E"/>
                </a:gs>
              </a:gsLst>
              <a:lin ang="5400000" scaled="1"/>
              <a:tileRect/>
            </a:gra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38D4AF7B-4161-5143-9F2B-A5E4443AE770}"/>
              </a:ext>
            </a:extLst>
          </p:cNvPr>
          <p:cNvSpPr txBox="1"/>
          <p:nvPr/>
        </p:nvSpPr>
        <p:spPr>
          <a:xfrm>
            <a:off x="8335398" y="3686655"/>
            <a:ext cx="2212852" cy="1077218"/>
          </a:xfrm>
          <a:prstGeom prst="rect">
            <a:avLst/>
          </a:prstGeom>
          <a:noFill/>
        </p:spPr>
        <p:txBody>
          <a:bodyPr wrap="square">
            <a:spAutoFit/>
          </a:bodyPr>
          <a:lstStyle/>
          <a:p>
            <a:r>
              <a:rPr lang="en-US" sz="1600" i="1" dirty="0">
                <a:latin typeface="+mn-lt"/>
              </a:rPr>
              <a:t>Use all opportunities like safety huddles, </a:t>
            </a:r>
            <a:br>
              <a:rPr lang="en-US" sz="1600" i="1" dirty="0">
                <a:latin typeface="+mn-lt"/>
              </a:rPr>
            </a:br>
            <a:r>
              <a:rPr lang="en-US" sz="1600" i="1" dirty="0">
                <a:latin typeface="+mn-lt"/>
              </a:rPr>
              <a:t>shift report, rounding </a:t>
            </a:r>
            <a:br>
              <a:rPr lang="en-US" sz="1600" i="1" dirty="0">
                <a:latin typeface="+mn-lt"/>
              </a:rPr>
            </a:br>
            <a:r>
              <a:rPr lang="en-US" sz="1600" i="1" dirty="0">
                <a:latin typeface="+mn-lt"/>
              </a:rPr>
              <a:t>to provide feedback.</a:t>
            </a:r>
            <a:endParaRPr lang="en-US" sz="1600" dirty="0">
              <a:latin typeface="+mn-lt"/>
            </a:endParaRPr>
          </a:p>
        </p:txBody>
      </p:sp>
      <p:sp>
        <p:nvSpPr>
          <p:cNvPr id="5" name="Speech Bubble: Rectangle 4">
            <a:extLst>
              <a:ext uri="{FF2B5EF4-FFF2-40B4-BE49-F238E27FC236}">
                <a16:creationId xmlns:a16="http://schemas.microsoft.com/office/drawing/2014/main" id="{423E0C9F-C60D-F6FB-1582-E50C6ACE2D7E}"/>
              </a:ext>
            </a:extLst>
          </p:cNvPr>
          <p:cNvSpPr/>
          <p:nvPr/>
        </p:nvSpPr>
        <p:spPr>
          <a:xfrm rot="10800000">
            <a:off x="8182994" y="3230833"/>
            <a:ext cx="2365250" cy="1662429"/>
          </a:xfrm>
          <a:custGeom>
            <a:avLst/>
            <a:gdLst>
              <a:gd name="connsiteX0" fmla="*/ 0 w 2593715"/>
              <a:gd name="connsiteY0" fmla="*/ 0 h 1361938"/>
              <a:gd name="connsiteX1" fmla="*/ 432286 w 2593715"/>
              <a:gd name="connsiteY1" fmla="*/ 0 h 1361938"/>
              <a:gd name="connsiteX2" fmla="*/ 432286 w 2593715"/>
              <a:gd name="connsiteY2" fmla="*/ 0 h 1361938"/>
              <a:gd name="connsiteX3" fmla="*/ 1080715 w 2593715"/>
              <a:gd name="connsiteY3" fmla="*/ 0 h 1361938"/>
              <a:gd name="connsiteX4" fmla="*/ 2593715 w 2593715"/>
              <a:gd name="connsiteY4" fmla="*/ 0 h 1361938"/>
              <a:gd name="connsiteX5" fmla="*/ 2593715 w 2593715"/>
              <a:gd name="connsiteY5" fmla="*/ 794464 h 1361938"/>
              <a:gd name="connsiteX6" fmla="*/ 2593715 w 2593715"/>
              <a:gd name="connsiteY6" fmla="*/ 794464 h 1361938"/>
              <a:gd name="connsiteX7" fmla="*/ 2593715 w 2593715"/>
              <a:gd name="connsiteY7" fmla="*/ 1134948 h 1361938"/>
              <a:gd name="connsiteX8" fmla="*/ 2593715 w 2593715"/>
              <a:gd name="connsiteY8" fmla="*/ 1361938 h 1361938"/>
              <a:gd name="connsiteX9" fmla="*/ 1080715 w 2593715"/>
              <a:gd name="connsiteY9" fmla="*/ 1361938 h 1361938"/>
              <a:gd name="connsiteX10" fmla="*/ 733062 w 2593715"/>
              <a:gd name="connsiteY10" fmla="*/ 1989001 h 1361938"/>
              <a:gd name="connsiteX11" fmla="*/ 432286 w 2593715"/>
              <a:gd name="connsiteY11" fmla="*/ 1361938 h 1361938"/>
              <a:gd name="connsiteX12" fmla="*/ 0 w 2593715"/>
              <a:gd name="connsiteY12" fmla="*/ 1361938 h 1361938"/>
              <a:gd name="connsiteX13" fmla="*/ 0 w 2593715"/>
              <a:gd name="connsiteY13" fmla="*/ 1134948 h 1361938"/>
              <a:gd name="connsiteX14" fmla="*/ 0 w 2593715"/>
              <a:gd name="connsiteY14" fmla="*/ 794464 h 1361938"/>
              <a:gd name="connsiteX15" fmla="*/ 0 w 2593715"/>
              <a:gd name="connsiteY15" fmla="*/ 794464 h 1361938"/>
              <a:gd name="connsiteX16" fmla="*/ 0 w 2593715"/>
              <a:gd name="connsiteY16" fmla="*/ 0 h 1361938"/>
              <a:gd name="connsiteX0" fmla="*/ 0 w 2593715"/>
              <a:gd name="connsiteY0" fmla="*/ 0 h 1662429"/>
              <a:gd name="connsiteX1" fmla="*/ 432286 w 2593715"/>
              <a:gd name="connsiteY1" fmla="*/ 0 h 1662429"/>
              <a:gd name="connsiteX2" fmla="*/ 432286 w 2593715"/>
              <a:gd name="connsiteY2" fmla="*/ 0 h 1662429"/>
              <a:gd name="connsiteX3" fmla="*/ 1080715 w 2593715"/>
              <a:gd name="connsiteY3" fmla="*/ 0 h 1662429"/>
              <a:gd name="connsiteX4" fmla="*/ 2593715 w 2593715"/>
              <a:gd name="connsiteY4" fmla="*/ 0 h 1662429"/>
              <a:gd name="connsiteX5" fmla="*/ 2593715 w 2593715"/>
              <a:gd name="connsiteY5" fmla="*/ 794464 h 1662429"/>
              <a:gd name="connsiteX6" fmla="*/ 2593715 w 2593715"/>
              <a:gd name="connsiteY6" fmla="*/ 794464 h 1662429"/>
              <a:gd name="connsiteX7" fmla="*/ 2593715 w 2593715"/>
              <a:gd name="connsiteY7" fmla="*/ 1134948 h 1662429"/>
              <a:gd name="connsiteX8" fmla="*/ 2593715 w 2593715"/>
              <a:gd name="connsiteY8" fmla="*/ 1361938 h 1662429"/>
              <a:gd name="connsiteX9" fmla="*/ 1080715 w 2593715"/>
              <a:gd name="connsiteY9" fmla="*/ 1361938 h 1662429"/>
              <a:gd name="connsiteX10" fmla="*/ 743948 w 2593715"/>
              <a:gd name="connsiteY10" fmla="*/ 1662429 h 1662429"/>
              <a:gd name="connsiteX11" fmla="*/ 432286 w 2593715"/>
              <a:gd name="connsiteY11" fmla="*/ 1361938 h 1662429"/>
              <a:gd name="connsiteX12" fmla="*/ 0 w 2593715"/>
              <a:gd name="connsiteY12" fmla="*/ 1361938 h 1662429"/>
              <a:gd name="connsiteX13" fmla="*/ 0 w 2593715"/>
              <a:gd name="connsiteY13" fmla="*/ 1134948 h 1662429"/>
              <a:gd name="connsiteX14" fmla="*/ 0 w 2593715"/>
              <a:gd name="connsiteY14" fmla="*/ 794464 h 1662429"/>
              <a:gd name="connsiteX15" fmla="*/ 0 w 2593715"/>
              <a:gd name="connsiteY15" fmla="*/ 794464 h 1662429"/>
              <a:gd name="connsiteX16" fmla="*/ 0 w 2593715"/>
              <a:gd name="connsiteY16" fmla="*/ 0 h 166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3715" h="1662429">
                <a:moveTo>
                  <a:pt x="0" y="0"/>
                </a:moveTo>
                <a:lnTo>
                  <a:pt x="432286" y="0"/>
                </a:lnTo>
                <a:lnTo>
                  <a:pt x="432286" y="0"/>
                </a:lnTo>
                <a:lnTo>
                  <a:pt x="1080715" y="0"/>
                </a:lnTo>
                <a:lnTo>
                  <a:pt x="2593715" y="0"/>
                </a:lnTo>
                <a:lnTo>
                  <a:pt x="2593715" y="794464"/>
                </a:lnTo>
                <a:lnTo>
                  <a:pt x="2593715" y="794464"/>
                </a:lnTo>
                <a:lnTo>
                  <a:pt x="2593715" y="1134948"/>
                </a:lnTo>
                <a:lnTo>
                  <a:pt x="2593715" y="1361938"/>
                </a:lnTo>
                <a:lnTo>
                  <a:pt x="1080715" y="1361938"/>
                </a:lnTo>
                <a:lnTo>
                  <a:pt x="743948" y="1662429"/>
                </a:lnTo>
                <a:lnTo>
                  <a:pt x="432286" y="1361938"/>
                </a:lnTo>
                <a:lnTo>
                  <a:pt x="0" y="1361938"/>
                </a:lnTo>
                <a:lnTo>
                  <a:pt x="0" y="1134948"/>
                </a:lnTo>
                <a:lnTo>
                  <a:pt x="0" y="794464"/>
                </a:lnTo>
                <a:lnTo>
                  <a:pt x="0" y="794464"/>
                </a:lnTo>
                <a:lnTo>
                  <a:pt x="0" y="0"/>
                </a:lnTo>
                <a:close/>
              </a:path>
            </a:pathLst>
          </a:custGeom>
          <a:noFill/>
          <a:ln w="25400" cap="rnd">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93790"/>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3AE315-4AD8-3E50-84DF-8517D330608C}"/>
              </a:ext>
            </a:extLst>
          </p:cNvPr>
          <p:cNvSpPr/>
          <p:nvPr/>
        </p:nvSpPr>
        <p:spPr>
          <a:xfrm>
            <a:off x="6797040" y="0"/>
            <a:ext cx="5394960" cy="64008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0" rtlCol="0" anchor="ct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600" b="0" i="0" u="none" strike="noStrike" kern="1200" cap="none" spc="0" normalizeH="0" baseline="0" noProof="0" dirty="0">
              <a:ln>
                <a:noFill/>
              </a:ln>
              <a:solidFill>
                <a:srgbClr val="2B2B2B"/>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Invest in </a:t>
            </a:r>
            <a:r>
              <a:rPr lang="en-US" i="1" dirty="0"/>
              <a:t>Your</a:t>
            </a:r>
            <a:r>
              <a:rPr lang="en-US" dirty="0"/>
              <a:t> Wellbeing</a:t>
            </a:r>
          </a:p>
        </p:txBody>
      </p:sp>
      <p:sp>
        <p:nvSpPr>
          <p:cNvPr id="4" name="Text Placeholder 3">
            <a:extLst>
              <a:ext uri="{FF2B5EF4-FFF2-40B4-BE49-F238E27FC236}">
                <a16:creationId xmlns:a16="http://schemas.microsoft.com/office/drawing/2014/main" id="{CA0AB051-CC05-6C9F-B9BA-BFCEB89D1070}"/>
              </a:ext>
            </a:extLst>
          </p:cNvPr>
          <p:cNvSpPr>
            <a:spLocks noGrp="1"/>
          </p:cNvSpPr>
          <p:nvPr>
            <p:ph type="body" sz="quarter" idx="12"/>
          </p:nvPr>
        </p:nvSpPr>
        <p:spPr/>
        <p:txBody>
          <a:bodyPr/>
          <a:lstStyle/>
          <a:p>
            <a:r>
              <a:rPr lang="en-US" dirty="0"/>
              <a:t>What should wellbeing look like to employees? Gallup’s </a:t>
            </a:r>
            <a:br>
              <a:rPr lang="en-US" dirty="0"/>
            </a:br>
            <a:r>
              <a:rPr lang="en-US" dirty="0"/>
              <a:t>research has found five essential elements that differentiate </a:t>
            </a:r>
            <a:br>
              <a:rPr lang="en-US" dirty="0"/>
            </a:br>
            <a:r>
              <a:rPr lang="en-US" dirty="0"/>
              <a:t>thriving lives from those that are struggling or suffering.</a:t>
            </a:r>
          </a:p>
        </p:txBody>
      </p:sp>
      <p:sp>
        <p:nvSpPr>
          <p:cNvPr id="3" name="Slide Number Placeholder 2"/>
          <p:cNvSpPr>
            <a:spLocks noGrp="1"/>
          </p:cNvSpPr>
          <p:nvPr>
            <p:ph type="sldNum" sz="quarter" idx="13"/>
          </p:nvPr>
        </p:nvSpPr>
        <p:spPr/>
        <p:txBody>
          <a:bodyPr/>
          <a:lstStyle/>
          <a:p>
            <a:fld id="{59E3E2AC-ACB3-5544-BE29-32D30D23532C}" type="slidenum">
              <a:rPr lang="en-US" smtClean="0"/>
              <a:pPr/>
              <a:t>11</a:t>
            </a:fld>
            <a:r>
              <a:rPr lang="en-US" dirty="0"/>
              <a:t> </a:t>
            </a:r>
          </a:p>
        </p:txBody>
      </p:sp>
      <p:sp>
        <p:nvSpPr>
          <p:cNvPr id="24" name="Rectangle 23">
            <a:extLst>
              <a:ext uri="{FF2B5EF4-FFF2-40B4-BE49-F238E27FC236}">
                <a16:creationId xmlns:a16="http://schemas.microsoft.com/office/drawing/2014/main" id="{06F0F8E8-0684-410F-A25B-551A259F6F90}"/>
              </a:ext>
            </a:extLst>
          </p:cNvPr>
          <p:cNvSpPr/>
          <p:nvPr/>
        </p:nvSpPr>
        <p:spPr>
          <a:xfrm>
            <a:off x="7481241" y="934027"/>
            <a:ext cx="4026559" cy="276999"/>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200" normalizeH="0" baseline="0" noProof="0" dirty="0">
                <a:ln>
                  <a:noFill/>
                </a:ln>
                <a:solidFill>
                  <a:schemeClr val="accent4"/>
                </a:solidFill>
                <a:effectLst/>
                <a:uLnTx/>
                <a:uFillTx/>
                <a:latin typeface="Arial" charset="0"/>
                <a:ea typeface="+mn-ea"/>
                <a:cs typeface="Arial" charset="0"/>
              </a:rPr>
              <a:t> GALLUP WELLBEING MODEL</a:t>
            </a:r>
            <a:endParaRPr kumimoji="0" lang="en-US" sz="1800" b="0" i="0" u="none" strike="noStrike" kern="1200" cap="none" spc="200" normalizeH="0" baseline="0" noProof="0" dirty="0">
              <a:ln>
                <a:noFill/>
              </a:ln>
              <a:solidFill>
                <a:schemeClr val="accent4"/>
              </a:solidFill>
              <a:effectLst/>
              <a:uLnTx/>
              <a:uFillTx/>
              <a:latin typeface="Arial" charset="0"/>
              <a:ea typeface="+mn-ea"/>
              <a:cs typeface="Arial" charset="0"/>
            </a:endParaRPr>
          </a:p>
        </p:txBody>
      </p:sp>
      <p:sp>
        <p:nvSpPr>
          <p:cNvPr id="25" name="TextBox 24">
            <a:extLst>
              <a:ext uri="{FF2B5EF4-FFF2-40B4-BE49-F238E27FC236}">
                <a16:creationId xmlns:a16="http://schemas.microsoft.com/office/drawing/2014/main" id="{E3960692-1F2A-4F35-BD14-318079B129C2}"/>
              </a:ext>
            </a:extLst>
          </p:cNvPr>
          <p:cNvSpPr txBox="1"/>
          <p:nvPr/>
        </p:nvSpPr>
        <p:spPr>
          <a:xfrm>
            <a:off x="365760" y="2651760"/>
            <a:ext cx="5394961" cy="3077766"/>
          </a:xfrm>
          <a:prstGeom prst="rect">
            <a:avLst/>
          </a:prstGeom>
          <a:noFill/>
        </p:spPr>
        <p:txBody>
          <a:bodyPr wrap="square" lIns="0" tIns="0" rIns="0" bIns="0" rtlCol="0" anchor="t" anchorCtr="0">
            <a:spAutoFit/>
          </a:bodyPr>
          <a:lstStyle/>
          <a:p>
            <a:pPr marL="274320" indent="-274320">
              <a:spcAft>
                <a:spcPts val="600"/>
              </a:spcAft>
              <a:buClr>
                <a:schemeClr val="accent4"/>
              </a:buClr>
              <a:buSzPct val="80000"/>
              <a:buFont typeface="Arial" panose="020B0604020202020204" pitchFamily="34" charset="0"/>
              <a:buChar char="•"/>
            </a:pPr>
            <a:r>
              <a:rPr lang="en-US" b="1" dirty="0">
                <a:latin typeface="+mn-lt"/>
              </a:rPr>
              <a:t>Career: </a:t>
            </a:r>
            <a:r>
              <a:rPr lang="en-US" dirty="0">
                <a:latin typeface="+mn-lt"/>
              </a:rPr>
              <a:t>Do you like what you do each day and </a:t>
            </a:r>
            <a:br>
              <a:rPr lang="en-US" dirty="0">
                <a:latin typeface="+mn-lt"/>
              </a:rPr>
            </a:br>
            <a:r>
              <a:rPr lang="en-US" dirty="0">
                <a:latin typeface="+mn-lt"/>
              </a:rPr>
              <a:t>are you motivated to achieve your goals?</a:t>
            </a:r>
          </a:p>
          <a:p>
            <a:pPr marL="274320" indent="-274320">
              <a:spcAft>
                <a:spcPts val="600"/>
              </a:spcAft>
              <a:buClr>
                <a:schemeClr val="accent4"/>
              </a:buClr>
              <a:buSzPct val="80000"/>
              <a:buFont typeface="Arial" panose="020B0604020202020204" pitchFamily="34" charset="0"/>
              <a:buChar char="•"/>
            </a:pPr>
            <a:r>
              <a:rPr lang="en-US" b="1" dirty="0">
                <a:latin typeface="+mn-lt"/>
              </a:rPr>
              <a:t>Social: </a:t>
            </a:r>
            <a:r>
              <a:rPr lang="en-US" dirty="0">
                <a:latin typeface="+mn-lt"/>
              </a:rPr>
              <a:t>Do you have supportive relationships </a:t>
            </a:r>
            <a:br>
              <a:rPr lang="en-US" dirty="0">
                <a:latin typeface="+mn-lt"/>
              </a:rPr>
            </a:br>
            <a:r>
              <a:rPr lang="en-US" dirty="0">
                <a:latin typeface="+mn-lt"/>
              </a:rPr>
              <a:t>and love in your life?</a:t>
            </a:r>
          </a:p>
          <a:p>
            <a:pPr marL="274320" indent="-274320">
              <a:spcAft>
                <a:spcPts val="600"/>
              </a:spcAft>
              <a:buClr>
                <a:schemeClr val="accent4"/>
              </a:buClr>
              <a:buSzPct val="80000"/>
              <a:buFont typeface="Arial" panose="020B0604020202020204" pitchFamily="34" charset="0"/>
              <a:buChar char="•"/>
            </a:pPr>
            <a:r>
              <a:rPr lang="en-US" b="1" dirty="0">
                <a:latin typeface="+mn-lt"/>
              </a:rPr>
              <a:t>Financial: </a:t>
            </a:r>
            <a:r>
              <a:rPr lang="en-US" dirty="0">
                <a:latin typeface="+mn-lt"/>
              </a:rPr>
              <a:t>Are you managing your economic </a:t>
            </a:r>
            <a:br>
              <a:rPr lang="en-US" dirty="0">
                <a:latin typeface="+mn-lt"/>
              </a:rPr>
            </a:br>
            <a:r>
              <a:rPr lang="en-US" dirty="0">
                <a:latin typeface="+mn-lt"/>
              </a:rPr>
              <a:t>life to reduce stress and increase security?</a:t>
            </a:r>
          </a:p>
          <a:p>
            <a:pPr marL="274320" indent="-274320">
              <a:spcAft>
                <a:spcPts val="600"/>
              </a:spcAft>
              <a:buClr>
                <a:schemeClr val="accent4"/>
              </a:buClr>
              <a:buSzPct val="80000"/>
              <a:buFont typeface="Arial" panose="020B0604020202020204" pitchFamily="34" charset="0"/>
              <a:buChar char="•"/>
            </a:pPr>
            <a:r>
              <a:rPr lang="en-US" b="1" dirty="0">
                <a:latin typeface="+mn-lt"/>
              </a:rPr>
              <a:t>Community: </a:t>
            </a:r>
            <a:r>
              <a:rPr lang="en-US" dirty="0">
                <a:latin typeface="+mn-lt"/>
              </a:rPr>
              <a:t>Do you like where you live, </a:t>
            </a:r>
            <a:br>
              <a:rPr lang="en-US" dirty="0">
                <a:latin typeface="+mn-lt"/>
              </a:rPr>
            </a:br>
            <a:r>
              <a:rPr lang="en-US" dirty="0">
                <a:latin typeface="+mn-lt"/>
              </a:rPr>
              <a:t>feel safe and have pride in your community?</a:t>
            </a:r>
          </a:p>
          <a:p>
            <a:pPr marL="274320" indent="-274320">
              <a:spcAft>
                <a:spcPts val="600"/>
              </a:spcAft>
              <a:buClr>
                <a:schemeClr val="accent4"/>
              </a:buClr>
              <a:buSzPct val="80000"/>
              <a:buFont typeface="Arial" panose="020B0604020202020204" pitchFamily="34" charset="0"/>
              <a:buChar char="•"/>
            </a:pPr>
            <a:r>
              <a:rPr lang="en-US" b="1" dirty="0">
                <a:latin typeface="+mn-lt"/>
              </a:rPr>
              <a:t>Physical: </a:t>
            </a:r>
            <a:r>
              <a:rPr lang="en-US" dirty="0">
                <a:latin typeface="+mn-lt"/>
              </a:rPr>
              <a:t>Do you feel you have good health and</a:t>
            </a:r>
            <a:br>
              <a:rPr lang="en-US" dirty="0">
                <a:latin typeface="+mn-lt"/>
              </a:rPr>
            </a:br>
            <a:r>
              <a:rPr lang="en-US" dirty="0">
                <a:latin typeface="+mn-lt"/>
              </a:rPr>
              <a:t>have enough energy to get things done daily?</a:t>
            </a:r>
            <a:endParaRPr lang="en-US" b="1" dirty="0">
              <a:latin typeface="+mn-lt"/>
            </a:endParaRPr>
          </a:p>
        </p:txBody>
      </p:sp>
      <p:sp>
        <p:nvSpPr>
          <p:cNvPr id="26" name="TextBox 25">
            <a:extLst>
              <a:ext uri="{FF2B5EF4-FFF2-40B4-BE49-F238E27FC236}">
                <a16:creationId xmlns:a16="http://schemas.microsoft.com/office/drawing/2014/main" id="{A966CB91-F890-40BF-8E26-3E23234FFE15}"/>
              </a:ext>
            </a:extLst>
          </p:cNvPr>
          <p:cNvSpPr txBox="1"/>
          <p:nvPr/>
        </p:nvSpPr>
        <p:spPr>
          <a:xfrm>
            <a:off x="365760" y="1920240"/>
            <a:ext cx="6045926" cy="400110"/>
          </a:xfrm>
          <a:prstGeom prst="rect">
            <a:avLst/>
          </a:prstGeom>
          <a:solidFill>
            <a:schemeClr val="tx1"/>
          </a:solidFill>
        </p:spPr>
        <p:txBody>
          <a:bodyPr wrap="square" lIns="137160" tIns="91440" rIns="137160" bIns="91440" rtlCol="0">
            <a:spAutoFit/>
          </a:bodyPr>
          <a:lstStyle/>
          <a:p>
            <a:r>
              <a:rPr lang="en-US" sz="1400" b="1" spc="200" dirty="0">
                <a:solidFill>
                  <a:schemeClr val="bg1"/>
                </a:solidFill>
                <a:latin typeface="+mn-lt"/>
              </a:rPr>
              <a:t>ELEMENTS OF WELLBEING</a:t>
            </a:r>
          </a:p>
        </p:txBody>
      </p:sp>
      <p:grpSp>
        <p:nvGrpSpPr>
          <p:cNvPr id="18" name="Group 17">
            <a:extLst>
              <a:ext uri="{FF2B5EF4-FFF2-40B4-BE49-F238E27FC236}">
                <a16:creationId xmlns:a16="http://schemas.microsoft.com/office/drawing/2014/main" id="{7E11BA04-7BE3-ECA8-02A8-D84F2FEA3A6A}"/>
              </a:ext>
            </a:extLst>
          </p:cNvPr>
          <p:cNvGrpSpPr/>
          <p:nvPr/>
        </p:nvGrpSpPr>
        <p:grpSpPr>
          <a:xfrm>
            <a:off x="6871047" y="1777441"/>
            <a:ext cx="5164181" cy="3438506"/>
            <a:chOff x="6871047" y="1777441"/>
            <a:chExt cx="5164181" cy="3438506"/>
          </a:xfrm>
        </p:grpSpPr>
        <p:grpSp>
          <p:nvGrpSpPr>
            <p:cNvPr id="15" name="Group 14">
              <a:extLst>
                <a:ext uri="{FF2B5EF4-FFF2-40B4-BE49-F238E27FC236}">
                  <a16:creationId xmlns:a16="http://schemas.microsoft.com/office/drawing/2014/main" id="{DB9B2B26-1840-F8B5-C106-101FAAEA2F9E}"/>
                </a:ext>
              </a:extLst>
            </p:cNvPr>
            <p:cNvGrpSpPr/>
            <p:nvPr/>
          </p:nvGrpSpPr>
          <p:grpSpPr>
            <a:xfrm>
              <a:off x="8101150" y="2124407"/>
              <a:ext cx="2786741" cy="2730622"/>
              <a:chOff x="8101150" y="2124407"/>
              <a:chExt cx="2786741" cy="2730622"/>
            </a:xfrm>
          </p:grpSpPr>
          <p:sp>
            <p:nvSpPr>
              <p:cNvPr id="9" name="Oval 8">
                <a:extLst>
                  <a:ext uri="{FF2B5EF4-FFF2-40B4-BE49-F238E27FC236}">
                    <a16:creationId xmlns:a16="http://schemas.microsoft.com/office/drawing/2014/main" id="{281A66A6-D653-67EE-9CE8-5B022ADB8BB2}"/>
                  </a:ext>
                </a:extLst>
              </p:cNvPr>
              <p:cNvSpPr/>
              <p:nvPr/>
            </p:nvSpPr>
            <p:spPr>
              <a:xfrm>
                <a:off x="8227181" y="2320350"/>
                <a:ext cx="2534679" cy="2534679"/>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t>Elements</a:t>
                </a:r>
                <a:br>
                  <a:rPr lang="en-US" sz="2200" dirty="0"/>
                </a:br>
                <a:r>
                  <a:rPr lang="en-US" sz="2200" dirty="0"/>
                  <a:t>of </a:t>
                </a:r>
                <a:r>
                  <a:rPr lang="en-US" sz="2200" b="1" dirty="0"/>
                  <a:t>Wellbeing</a:t>
                </a:r>
              </a:p>
            </p:txBody>
          </p:sp>
          <p:sp>
            <p:nvSpPr>
              <p:cNvPr id="10" name="Oval 9">
                <a:extLst>
                  <a:ext uri="{FF2B5EF4-FFF2-40B4-BE49-F238E27FC236}">
                    <a16:creationId xmlns:a16="http://schemas.microsoft.com/office/drawing/2014/main" id="{60928DEF-0F2E-BB3D-2085-AD4AFB14A08B}"/>
                  </a:ext>
                </a:extLst>
              </p:cNvPr>
              <p:cNvSpPr/>
              <p:nvPr/>
            </p:nvSpPr>
            <p:spPr>
              <a:xfrm>
                <a:off x="9298577" y="2124407"/>
                <a:ext cx="391886" cy="391886"/>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722D1CA-C479-D9D7-AF66-A1D52A021691}"/>
                  </a:ext>
                </a:extLst>
              </p:cNvPr>
              <p:cNvGrpSpPr/>
              <p:nvPr/>
            </p:nvGrpSpPr>
            <p:grpSpPr>
              <a:xfrm>
                <a:off x="8101150" y="3017033"/>
                <a:ext cx="2786741" cy="391886"/>
                <a:chOff x="7859487" y="3017033"/>
                <a:chExt cx="2786741" cy="391886"/>
              </a:xfrm>
            </p:grpSpPr>
            <p:sp>
              <p:nvSpPr>
                <p:cNvPr id="19" name="Oval 18">
                  <a:extLst>
                    <a:ext uri="{FF2B5EF4-FFF2-40B4-BE49-F238E27FC236}">
                      <a16:creationId xmlns:a16="http://schemas.microsoft.com/office/drawing/2014/main" id="{2440F63C-45C9-46B4-864D-4174813A979B}"/>
                    </a:ext>
                  </a:extLst>
                </p:cNvPr>
                <p:cNvSpPr/>
                <p:nvPr/>
              </p:nvSpPr>
              <p:spPr>
                <a:xfrm>
                  <a:off x="7859487" y="3017033"/>
                  <a:ext cx="391886" cy="391886"/>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2A8A08A-FE3A-4AAD-9DED-3F2A77543081}"/>
                    </a:ext>
                  </a:extLst>
                </p:cNvPr>
                <p:cNvSpPr/>
                <p:nvPr/>
              </p:nvSpPr>
              <p:spPr>
                <a:xfrm>
                  <a:off x="10254342" y="3017033"/>
                  <a:ext cx="391886" cy="391886"/>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8A29BE1-64FC-6584-AA5A-5871F7397CCF}"/>
                  </a:ext>
                </a:extLst>
              </p:cNvPr>
              <p:cNvGrpSpPr/>
              <p:nvPr/>
            </p:nvGrpSpPr>
            <p:grpSpPr>
              <a:xfrm>
                <a:off x="8525693" y="4399523"/>
                <a:ext cx="1937655" cy="391886"/>
                <a:chOff x="8284030" y="4399523"/>
                <a:chExt cx="1937655" cy="391886"/>
              </a:xfrm>
            </p:grpSpPr>
            <p:sp>
              <p:nvSpPr>
                <p:cNvPr id="21" name="Oval 20">
                  <a:extLst>
                    <a:ext uri="{FF2B5EF4-FFF2-40B4-BE49-F238E27FC236}">
                      <a16:creationId xmlns:a16="http://schemas.microsoft.com/office/drawing/2014/main" id="{0F95B2BF-2E48-FA1E-08CC-878001919CA9}"/>
                    </a:ext>
                  </a:extLst>
                </p:cNvPr>
                <p:cNvSpPr/>
                <p:nvPr/>
              </p:nvSpPr>
              <p:spPr>
                <a:xfrm>
                  <a:off x="9829799" y="4399523"/>
                  <a:ext cx="391886" cy="391886"/>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EF2D03-FA51-C2FC-F0DB-AD6E50FD2C3A}"/>
                    </a:ext>
                  </a:extLst>
                </p:cNvPr>
                <p:cNvSpPr/>
                <p:nvPr/>
              </p:nvSpPr>
              <p:spPr>
                <a:xfrm>
                  <a:off x="8284030" y="4399523"/>
                  <a:ext cx="391886" cy="391886"/>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a:extLst>
                <a:ext uri="{FF2B5EF4-FFF2-40B4-BE49-F238E27FC236}">
                  <a16:creationId xmlns:a16="http://schemas.microsoft.com/office/drawing/2014/main" id="{3CDFECFC-4CBA-7371-C128-5EF25401D1A7}"/>
                </a:ext>
              </a:extLst>
            </p:cNvPr>
            <p:cNvSpPr/>
            <p:nvPr/>
          </p:nvSpPr>
          <p:spPr>
            <a:xfrm>
              <a:off x="8763000" y="1777441"/>
              <a:ext cx="1463040" cy="215444"/>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200" normalizeH="0" baseline="0" noProof="0" dirty="0">
                  <a:ln>
                    <a:noFill/>
                  </a:ln>
                  <a:solidFill>
                    <a:schemeClr val="bg1"/>
                  </a:solidFill>
                  <a:effectLst/>
                  <a:uLnTx/>
                  <a:uFillTx/>
                  <a:latin typeface="Arial" charset="0"/>
                  <a:ea typeface="+mn-ea"/>
                  <a:cs typeface="Arial" charset="0"/>
                </a:rPr>
                <a:t>CAREER</a:t>
              </a:r>
            </a:p>
          </p:txBody>
        </p:sp>
        <p:sp>
          <p:nvSpPr>
            <p:cNvPr id="28" name="Rectangle 27">
              <a:extLst>
                <a:ext uri="{FF2B5EF4-FFF2-40B4-BE49-F238E27FC236}">
                  <a16:creationId xmlns:a16="http://schemas.microsoft.com/office/drawing/2014/main" id="{D43B0E4A-C2E2-C096-9FD7-02FF2C57C517}"/>
                </a:ext>
              </a:extLst>
            </p:cNvPr>
            <p:cNvSpPr/>
            <p:nvPr/>
          </p:nvSpPr>
          <p:spPr>
            <a:xfrm>
              <a:off x="6871047" y="2681846"/>
              <a:ext cx="1463040" cy="215444"/>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200" normalizeH="0" baseline="0" noProof="0" dirty="0">
                  <a:ln>
                    <a:noFill/>
                  </a:ln>
                  <a:solidFill>
                    <a:schemeClr val="bg1"/>
                  </a:solidFill>
                  <a:effectLst/>
                  <a:uLnTx/>
                  <a:uFillTx/>
                  <a:latin typeface="Arial" charset="0"/>
                  <a:ea typeface="+mn-ea"/>
                  <a:cs typeface="Arial" charset="0"/>
                </a:rPr>
                <a:t>PHYSICAL</a:t>
              </a:r>
            </a:p>
          </p:txBody>
        </p:sp>
        <p:sp>
          <p:nvSpPr>
            <p:cNvPr id="29" name="Rectangle 28">
              <a:extLst>
                <a:ext uri="{FF2B5EF4-FFF2-40B4-BE49-F238E27FC236}">
                  <a16:creationId xmlns:a16="http://schemas.microsoft.com/office/drawing/2014/main" id="{1B5A44EC-A8B4-4166-B11B-29941BDFAF80}"/>
                </a:ext>
              </a:extLst>
            </p:cNvPr>
            <p:cNvSpPr/>
            <p:nvPr/>
          </p:nvSpPr>
          <p:spPr>
            <a:xfrm>
              <a:off x="10572188" y="2681846"/>
              <a:ext cx="1463040" cy="215444"/>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200" normalizeH="0" baseline="0" noProof="0" dirty="0">
                  <a:ln>
                    <a:noFill/>
                  </a:ln>
                  <a:solidFill>
                    <a:schemeClr val="bg1"/>
                  </a:solidFill>
                  <a:effectLst/>
                  <a:uLnTx/>
                  <a:uFillTx/>
                  <a:latin typeface="Arial" charset="0"/>
                  <a:ea typeface="+mn-ea"/>
                  <a:cs typeface="Arial" charset="0"/>
                </a:rPr>
                <a:t>SOCIAL</a:t>
              </a:r>
            </a:p>
          </p:txBody>
        </p:sp>
        <p:sp>
          <p:nvSpPr>
            <p:cNvPr id="30" name="Rectangle 29">
              <a:extLst>
                <a:ext uri="{FF2B5EF4-FFF2-40B4-BE49-F238E27FC236}">
                  <a16:creationId xmlns:a16="http://schemas.microsoft.com/office/drawing/2014/main" id="{CB4A4786-2963-AA2E-EA45-F90CF3C99F8B}"/>
                </a:ext>
              </a:extLst>
            </p:cNvPr>
            <p:cNvSpPr/>
            <p:nvPr/>
          </p:nvSpPr>
          <p:spPr>
            <a:xfrm>
              <a:off x="7513899" y="5000503"/>
              <a:ext cx="1463040" cy="215444"/>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200" normalizeH="0" baseline="0" noProof="0" dirty="0">
                  <a:ln>
                    <a:noFill/>
                  </a:ln>
                  <a:solidFill>
                    <a:schemeClr val="bg1"/>
                  </a:solidFill>
                  <a:effectLst/>
                  <a:uLnTx/>
                  <a:uFillTx/>
                  <a:latin typeface="Arial" charset="0"/>
                  <a:ea typeface="+mn-ea"/>
                  <a:cs typeface="Arial" charset="0"/>
                </a:rPr>
                <a:t>COMMUNITY</a:t>
              </a:r>
            </a:p>
          </p:txBody>
        </p:sp>
        <p:sp>
          <p:nvSpPr>
            <p:cNvPr id="31" name="Rectangle 30">
              <a:extLst>
                <a:ext uri="{FF2B5EF4-FFF2-40B4-BE49-F238E27FC236}">
                  <a16:creationId xmlns:a16="http://schemas.microsoft.com/office/drawing/2014/main" id="{36F6A73E-7A6E-BD8B-4A72-5A1D7EC661C3}"/>
                </a:ext>
              </a:extLst>
            </p:cNvPr>
            <p:cNvSpPr/>
            <p:nvPr/>
          </p:nvSpPr>
          <p:spPr>
            <a:xfrm>
              <a:off x="9960428" y="5000503"/>
              <a:ext cx="1463040" cy="215444"/>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200" normalizeH="0" baseline="0" noProof="0" dirty="0">
                  <a:ln>
                    <a:noFill/>
                  </a:ln>
                  <a:solidFill>
                    <a:schemeClr val="bg1"/>
                  </a:solidFill>
                  <a:effectLst/>
                  <a:uLnTx/>
                  <a:uFillTx/>
                  <a:latin typeface="Arial" charset="0"/>
                  <a:ea typeface="+mn-ea"/>
                  <a:cs typeface="Arial" charset="0"/>
                </a:rPr>
                <a:t>FINANCIAL</a:t>
              </a:r>
            </a:p>
          </p:txBody>
        </p:sp>
      </p:grpSp>
    </p:spTree>
    <p:extLst>
      <p:ext uri="{BB962C8B-B14F-4D97-AF65-F5344CB8AC3E}">
        <p14:creationId xmlns:p14="http://schemas.microsoft.com/office/powerpoint/2010/main" val="129333568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lvl="0"/>
            <a:fld id="{59E3E2AC-ACB3-5544-BE29-32D30D23532C}" type="slidenum">
              <a:rPr lang="en-US" noProof="0" smtClean="0"/>
              <a:pPr lvl="0"/>
              <a:t>12</a:t>
            </a:fld>
            <a:r>
              <a:rPr lang="en-US" noProof="0" dirty="0"/>
              <a:t> </a:t>
            </a:r>
          </a:p>
        </p:txBody>
      </p:sp>
      <p:sp>
        <p:nvSpPr>
          <p:cNvPr id="2" name="Title 1"/>
          <p:cNvSpPr>
            <a:spLocks noGrp="1"/>
          </p:cNvSpPr>
          <p:nvPr>
            <p:ph type="title"/>
          </p:nvPr>
        </p:nvSpPr>
        <p:spPr/>
        <p:txBody>
          <a:bodyPr/>
          <a:lstStyle/>
          <a:p>
            <a:r>
              <a:rPr lang="en-US" dirty="0"/>
              <a:t>Coping With Stress and Burnout </a:t>
            </a:r>
            <a:br>
              <a:rPr lang="en-US" dirty="0"/>
            </a:br>
            <a:r>
              <a:rPr lang="en-US" dirty="0"/>
              <a:t>at the </a:t>
            </a:r>
            <a:r>
              <a:rPr lang="en-US" i="1" dirty="0"/>
              <a:t>Individual</a:t>
            </a:r>
            <a:r>
              <a:rPr lang="en-US" dirty="0"/>
              <a:t> Level</a:t>
            </a:r>
          </a:p>
        </p:txBody>
      </p:sp>
      <p:sp>
        <p:nvSpPr>
          <p:cNvPr id="8" name="Text Placeholder 7">
            <a:extLst>
              <a:ext uri="{FF2B5EF4-FFF2-40B4-BE49-F238E27FC236}">
                <a16:creationId xmlns:a16="http://schemas.microsoft.com/office/drawing/2014/main" id="{BC989C5C-CBCB-761B-D564-918C4DDA4BA2}"/>
              </a:ext>
            </a:extLst>
          </p:cNvPr>
          <p:cNvSpPr>
            <a:spLocks noGrp="1"/>
          </p:cNvSpPr>
          <p:nvPr>
            <p:ph type="body" sz="quarter" idx="12"/>
          </p:nvPr>
        </p:nvSpPr>
        <p:spPr/>
        <p:txBody>
          <a:bodyPr/>
          <a:lstStyle/>
          <a:p>
            <a:r>
              <a:rPr lang="en-US" dirty="0"/>
              <a:t>You can't help others with their wellbeing if </a:t>
            </a:r>
            <a:br>
              <a:rPr lang="en-US" dirty="0"/>
            </a:br>
            <a:r>
              <a:rPr lang="en-US" dirty="0"/>
              <a:t>you don’t help focus on your own wellbeing.</a:t>
            </a:r>
          </a:p>
        </p:txBody>
      </p:sp>
      <p:sp>
        <p:nvSpPr>
          <p:cNvPr id="20" name="Rectangle 19">
            <a:extLst>
              <a:ext uri="{FF2B5EF4-FFF2-40B4-BE49-F238E27FC236}">
                <a16:creationId xmlns:a16="http://schemas.microsoft.com/office/drawing/2014/main" id="{3064F523-C84F-A820-34BE-6C6E7DFF57FE}"/>
              </a:ext>
            </a:extLst>
          </p:cNvPr>
          <p:cNvSpPr/>
          <p:nvPr/>
        </p:nvSpPr>
        <p:spPr>
          <a:xfrm>
            <a:off x="6797040" y="0"/>
            <a:ext cx="5394960" cy="64008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0" rtlCol="0" anchor="ct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600" b="0" i="0" u="none" strike="noStrike" kern="1200" cap="none" spc="0" normalizeH="0" baseline="0" noProof="0" dirty="0">
              <a:ln>
                <a:noFill/>
              </a:ln>
              <a:solidFill>
                <a:srgbClr val="2B2B2B"/>
              </a:solidFill>
              <a:effectLst/>
              <a:uLnTx/>
              <a:uFillTx/>
              <a:latin typeface="Arial"/>
              <a:ea typeface="+mn-ea"/>
              <a:cs typeface="+mn-cs"/>
            </a:endParaRPr>
          </a:p>
        </p:txBody>
      </p:sp>
      <p:sp>
        <p:nvSpPr>
          <p:cNvPr id="22" name="TextBox 21">
            <a:extLst>
              <a:ext uri="{FF2B5EF4-FFF2-40B4-BE49-F238E27FC236}">
                <a16:creationId xmlns:a16="http://schemas.microsoft.com/office/drawing/2014/main" id="{384B3E2E-4C57-55AF-3E81-5D17F4D9FDE7}"/>
              </a:ext>
            </a:extLst>
          </p:cNvPr>
          <p:cNvSpPr txBox="1"/>
          <p:nvPr/>
        </p:nvSpPr>
        <p:spPr>
          <a:xfrm>
            <a:off x="7254240" y="2021359"/>
            <a:ext cx="4480560" cy="1846659"/>
          </a:xfrm>
          <a:prstGeom prst="rect">
            <a:avLst/>
          </a:prstGeom>
          <a:noFill/>
          <a:ln w="25400">
            <a:solidFill>
              <a:schemeClr val="accent4"/>
            </a:solidFill>
            <a:miter lim="800000"/>
          </a:ln>
        </p:spPr>
        <p:txBody>
          <a:bodyPr wrap="square" lIns="457200" tIns="731520" rIns="365760" bIns="365760" rtlCol="0" anchor="t" anchorCtr="0">
            <a:spAutoFit/>
          </a:bodyPr>
          <a:lstStyle/>
          <a:p>
            <a:pPr lvl="0" algn="ctr">
              <a:defRPr/>
            </a:pPr>
            <a:r>
              <a:rPr lang="en-US" sz="2400" dirty="0">
                <a:solidFill>
                  <a:schemeClr val="bg1"/>
                </a:solidFill>
              </a:rPr>
              <a:t>Invest in your own wellbeing and resilience.</a:t>
            </a:r>
          </a:p>
        </p:txBody>
      </p:sp>
      <p:sp>
        <p:nvSpPr>
          <p:cNvPr id="23" name="Rectangle 22">
            <a:extLst>
              <a:ext uri="{FF2B5EF4-FFF2-40B4-BE49-F238E27FC236}">
                <a16:creationId xmlns:a16="http://schemas.microsoft.com/office/drawing/2014/main" id="{1E9B2177-1C30-597B-46C7-AF527C0CF6EC}"/>
              </a:ext>
            </a:extLst>
          </p:cNvPr>
          <p:cNvSpPr/>
          <p:nvPr/>
        </p:nvSpPr>
        <p:spPr>
          <a:xfrm>
            <a:off x="7826829" y="1875688"/>
            <a:ext cx="3335382" cy="553998"/>
          </a:xfrm>
          <a:prstGeom prst="rect">
            <a:avLst/>
          </a:prstGeom>
          <a:solidFill>
            <a:schemeClr val="tx1"/>
          </a:solidFill>
        </p:spPr>
        <p:txBody>
          <a:bodyPr wrap="square" tIns="0" bIns="0">
            <a:spAutoFit/>
          </a:bodyPr>
          <a:lstStyle/>
          <a:p>
            <a:pPr algn="ctr">
              <a:defRPr/>
            </a:pPr>
            <a:r>
              <a:rPr lang="en-US" b="1" spc="200" dirty="0">
                <a:solidFill>
                  <a:schemeClr val="bg1"/>
                </a:solidFill>
              </a:rPr>
              <a:t>FOCUS ON YOURSELF:</a:t>
            </a:r>
            <a:br>
              <a:rPr lang="en-US" b="1" spc="200" dirty="0">
                <a:solidFill>
                  <a:schemeClr val="bg1"/>
                </a:solidFill>
              </a:rPr>
            </a:br>
            <a:r>
              <a:rPr kumimoji="0" lang="en-US" sz="1800" i="0" u="none" strike="noStrike" kern="1200" cap="none" normalizeH="0" baseline="0" noProof="0" dirty="0">
                <a:ln>
                  <a:noFill/>
                </a:ln>
                <a:solidFill>
                  <a:schemeClr val="bg1"/>
                </a:solidFill>
                <a:effectLst/>
                <a:uLnTx/>
                <a:uFillTx/>
                <a:latin typeface="Arial" charset="0"/>
                <a:ea typeface="+mn-ea"/>
                <a:cs typeface="Arial" charset="0"/>
              </a:rPr>
              <a:t>Self Care</a:t>
            </a:r>
          </a:p>
        </p:txBody>
      </p:sp>
      <p:sp>
        <p:nvSpPr>
          <p:cNvPr id="30" name="TextBox 29">
            <a:extLst>
              <a:ext uri="{FF2B5EF4-FFF2-40B4-BE49-F238E27FC236}">
                <a16:creationId xmlns:a16="http://schemas.microsoft.com/office/drawing/2014/main" id="{DC88610F-ED4F-F0FE-EA7C-5AC3A264F4C0}"/>
              </a:ext>
            </a:extLst>
          </p:cNvPr>
          <p:cNvSpPr txBox="1"/>
          <p:nvPr/>
        </p:nvSpPr>
        <p:spPr>
          <a:xfrm>
            <a:off x="868680" y="2068290"/>
            <a:ext cx="6675120" cy="469359"/>
          </a:xfrm>
          <a:prstGeom prst="rect">
            <a:avLst/>
          </a:prstGeom>
          <a:noFill/>
        </p:spPr>
        <p:txBody>
          <a:bodyPr wrap="square" lIns="0" tIns="0" rIns="0" bIns="0" rtlCol="0">
            <a:spAutoFit/>
          </a:bodyPr>
          <a:lstStyle/>
          <a:p>
            <a:pPr marL="0" lvl="1">
              <a:spcAft>
                <a:spcPts val="300"/>
              </a:spcAft>
            </a:pPr>
            <a:r>
              <a:rPr lang="en-US" sz="1400" b="1" spc="200" dirty="0">
                <a:latin typeface="+mn-lt"/>
              </a:rPr>
              <a:t>INVEST IN YOUR OWN WELLBEING</a:t>
            </a:r>
          </a:p>
          <a:p>
            <a:pPr marL="0" lvl="1">
              <a:spcAft>
                <a:spcPts val="300"/>
              </a:spcAft>
            </a:pPr>
            <a:r>
              <a:rPr lang="en-US" sz="1400" dirty="0">
                <a:latin typeface="+mn-lt"/>
              </a:rPr>
              <a:t>Choose an activity—but be consistent.</a:t>
            </a:r>
          </a:p>
        </p:txBody>
      </p:sp>
      <p:sp>
        <p:nvSpPr>
          <p:cNvPr id="31" name="TextBox 30">
            <a:extLst>
              <a:ext uri="{FF2B5EF4-FFF2-40B4-BE49-F238E27FC236}">
                <a16:creationId xmlns:a16="http://schemas.microsoft.com/office/drawing/2014/main" id="{FE21E44B-3075-9D75-4533-9C15F476AA3E}"/>
              </a:ext>
            </a:extLst>
          </p:cNvPr>
          <p:cNvSpPr txBox="1"/>
          <p:nvPr/>
        </p:nvSpPr>
        <p:spPr>
          <a:xfrm>
            <a:off x="868680" y="2670201"/>
            <a:ext cx="6675120" cy="469359"/>
          </a:xfrm>
          <a:prstGeom prst="rect">
            <a:avLst/>
          </a:prstGeom>
          <a:noFill/>
        </p:spPr>
        <p:txBody>
          <a:bodyPr wrap="square" lIns="0" tIns="0" rIns="0" bIns="0" rtlCol="0">
            <a:spAutoFit/>
          </a:bodyPr>
          <a:lstStyle/>
          <a:p>
            <a:pPr marL="0" lvl="1">
              <a:spcAft>
                <a:spcPts val="300"/>
              </a:spcAft>
            </a:pPr>
            <a:r>
              <a:rPr lang="en-US" sz="1400" b="1" spc="200" dirty="0">
                <a:latin typeface="+mn-lt"/>
              </a:rPr>
              <a:t>DISCONNECT</a:t>
            </a:r>
          </a:p>
          <a:p>
            <a:pPr marL="0" lvl="1">
              <a:spcAft>
                <a:spcPts val="300"/>
              </a:spcAft>
            </a:pPr>
            <a:r>
              <a:rPr lang="en-US" sz="1400" dirty="0">
                <a:latin typeface="+mn-lt"/>
              </a:rPr>
              <a:t>From information, news—often and consistently.</a:t>
            </a:r>
            <a:endParaRPr lang="en-US" sz="1400" b="1" spc="200" dirty="0">
              <a:latin typeface="+mn-lt"/>
            </a:endParaRPr>
          </a:p>
        </p:txBody>
      </p:sp>
      <p:sp>
        <p:nvSpPr>
          <p:cNvPr id="32" name="TextBox 31">
            <a:extLst>
              <a:ext uri="{FF2B5EF4-FFF2-40B4-BE49-F238E27FC236}">
                <a16:creationId xmlns:a16="http://schemas.microsoft.com/office/drawing/2014/main" id="{9501CCC0-096D-4CB2-4D77-B14490AD99DE}"/>
              </a:ext>
            </a:extLst>
          </p:cNvPr>
          <p:cNvSpPr txBox="1"/>
          <p:nvPr/>
        </p:nvSpPr>
        <p:spPr>
          <a:xfrm>
            <a:off x="868680" y="3262580"/>
            <a:ext cx="6675120" cy="469359"/>
          </a:xfrm>
          <a:prstGeom prst="rect">
            <a:avLst/>
          </a:prstGeom>
          <a:noFill/>
        </p:spPr>
        <p:txBody>
          <a:bodyPr wrap="square" lIns="0" tIns="0" rIns="0" bIns="0" rtlCol="0">
            <a:spAutoFit/>
          </a:bodyPr>
          <a:lstStyle/>
          <a:p>
            <a:pPr marL="0" lvl="1">
              <a:spcAft>
                <a:spcPts val="300"/>
              </a:spcAft>
            </a:pPr>
            <a:r>
              <a:rPr lang="en-US" sz="1400" b="1" spc="200" dirty="0">
                <a:latin typeface="+mn-lt"/>
              </a:rPr>
              <a:t>DON’T LET MULTI-TASKING EXHAUST YOU</a:t>
            </a:r>
          </a:p>
          <a:p>
            <a:pPr marL="0" lvl="1">
              <a:spcAft>
                <a:spcPts val="300"/>
              </a:spcAft>
            </a:pPr>
            <a:r>
              <a:rPr lang="en-US" sz="1400" dirty="0">
                <a:latin typeface="+mn-lt"/>
              </a:rPr>
              <a:t>Focus your energy on mono-tasking.</a:t>
            </a:r>
          </a:p>
        </p:txBody>
      </p:sp>
      <p:sp>
        <p:nvSpPr>
          <p:cNvPr id="33" name="TextBox 32">
            <a:extLst>
              <a:ext uri="{FF2B5EF4-FFF2-40B4-BE49-F238E27FC236}">
                <a16:creationId xmlns:a16="http://schemas.microsoft.com/office/drawing/2014/main" id="{25334E7D-5F60-20A7-1EC0-1FBB8F8F3F96}"/>
              </a:ext>
            </a:extLst>
          </p:cNvPr>
          <p:cNvSpPr txBox="1"/>
          <p:nvPr/>
        </p:nvSpPr>
        <p:spPr>
          <a:xfrm>
            <a:off x="868680" y="3854116"/>
            <a:ext cx="6675120" cy="469359"/>
          </a:xfrm>
          <a:prstGeom prst="rect">
            <a:avLst/>
          </a:prstGeom>
          <a:noFill/>
        </p:spPr>
        <p:txBody>
          <a:bodyPr wrap="square" lIns="0" tIns="0" rIns="0" bIns="0" rtlCol="0">
            <a:spAutoFit/>
          </a:bodyPr>
          <a:lstStyle/>
          <a:p>
            <a:pPr marL="0" lvl="1">
              <a:spcAft>
                <a:spcPts val="300"/>
              </a:spcAft>
            </a:pPr>
            <a:r>
              <a:rPr lang="en-US" sz="1400" b="1" spc="200" dirty="0">
                <a:latin typeface="+mn-lt"/>
              </a:rPr>
              <a:t>GET HELP. GIVE HELP</a:t>
            </a:r>
          </a:p>
          <a:p>
            <a:pPr marL="0" lvl="1">
              <a:spcAft>
                <a:spcPts val="300"/>
              </a:spcAft>
            </a:pPr>
            <a:r>
              <a:rPr lang="en-US" sz="1400" dirty="0">
                <a:latin typeface="+mn-lt"/>
              </a:rPr>
              <a:t>Ask for (and give) support and care. </a:t>
            </a:r>
          </a:p>
        </p:txBody>
      </p:sp>
      <p:sp>
        <p:nvSpPr>
          <p:cNvPr id="34" name="TextBox 33">
            <a:extLst>
              <a:ext uri="{FF2B5EF4-FFF2-40B4-BE49-F238E27FC236}">
                <a16:creationId xmlns:a16="http://schemas.microsoft.com/office/drawing/2014/main" id="{9EDB813E-B9B3-3065-1D49-06E13235F7C1}"/>
              </a:ext>
            </a:extLst>
          </p:cNvPr>
          <p:cNvSpPr txBox="1"/>
          <p:nvPr/>
        </p:nvSpPr>
        <p:spPr>
          <a:xfrm>
            <a:off x="868680" y="4445652"/>
            <a:ext cx="6675120" cy="684803"/>
          </a:xfrm>
          <a:prstGeom prst="rect">
            <a:avLst/>
          </a:prstGeom>
          <a:noFill/>
        </p:spPr>
        <p:txBody>
          <a:bodyPr wrap="square" lIns="0" tIns="0" rIns="0" bIns="0" rtlCol="0">
            <a:spAutoFit/>
          </a:bodyPr>
          <a:lstStyle/>
          <a:p>
            <a:pPr marL="0" lvl="1">
              <a:spcAft>
                <a:spcPts val="300"/>
              </a:spcAft>
            </a:pPr>
            <a:r>
              <a:rPr lang="en-US" sz="1400" b="1" spc="200" dirty="0">
                <a:latin typeface="+mn-lt"/>
              </a:rPr>
              <a:t>THINK OF WORK AS SPRINTS, </a:t>
            </a:r>
            <a:br>
              <a:rPr lang="en-US" sz="1400" b="1" spc="200" dirty="0">
                <a:latin typeface="+mn-lt"/>
              </a:rPr>
            </a:br>
            <a:r>
              <a:rPr lang="en-US" sz="1400" b="1" spc="200" dirty="0">
                <a:latin typeface="+mn-lt"/>
              </a:rPr>
              <a:t>NOT AS ONE LONG MARATHON</a:t>
            </a:r>
          </a:p>
          <a:p>
            <a:pPr marL="0" lvl="1">
              <a:spcAft>
                <a:spcPts val="300"/>
              </a:spcAft>
            </a:pPr>
            <a:r>
              <a:rPr lang="en-US" sz="1400" dirty="0">
                <a:latin typeface="+mn-lt"/>
              </a:rPr>
              <a:t>Take </a:t>
            </a:r>
            <a:r>
              <a:rPr lang="en-US" sz="1400" i="1" dirty="0">
                <a:latin typeface="+mn-lt"/>
              </a:rPr>
              <a:t>meaningful</a:t>
            </a:r>
            <a:r>
              <a:rPr lang="en-US" sz="1400" dirty="0">
                <a:latin typeface="+mn-lt"/>
              </a:rPr>
              <a:t> breaks that fuel your energy.</a:t>
            </a:r>
          </a:p>
        </p:txBody>
      </p:sp>
      <p:sp>
        <p:nvSpPr>
          <p:cNvPr id="35" name="Rectangle 34">
            <a:extLst>
              <a:ext uri="{FF2B5EF4-FFF2-40B4-BE49-F238E27FC236}">
                <a16:creationId xmlns:a16="http://schemas.microsoft.com/office/drawing/2014/main" id="{8DF39E1F-0463-B809-4FFE-A3D15E44FA5F}"/>
              </a:ext>
            </a:extLst>
          </p:cNvPr>
          <p:cNvSpPr/>
          <p:nvPr/>
        </p:nvSpPr>
        <p:spPr>
          <a:xfrm>
            <a:off x="365760" y="2100948"/>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36" name="Rectangle 35">
            <a:extLst>
              <a:ext uri="{FF2B5EF4-FFF2-40B4-BE49-F238E27FC236}">
                <a16:creationId xmlns:a16="http://schemas.microsoft.com/office/drawing/2014/main" id="{CAA296D3-23F0-DE93-C282-68A24E9520D5}"/>
              </a:ext>
            </a:extLst>
          </p:cNvPr>
          <p:cNvSpPr/>
          <p:nvPr/>
        </p:nvSpPr>
        <p:spPr>
          <a:xfrm>
            <a:off x="365760" y="2702859"/>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37" name="Rectangle 36">
            <a:extLst>
              <a:ext uri="{FF2B5EF4-FFF2-40B4-BE49-F238E27FC236}">
                <a16:creationId xmlns:a16="http://schemas.microsoft.com/office/drawing/2014/main" id="{BB666791-5637-2653-6EDC-22CE440CCD6D}"/>
              </a:ext>
            </a:extLst>
          </p:cNvPr>
          <p:cNvSpPr/>
          <p:nvPr/>
        </p:nvSpPr>
        <p:spPr>
          <a:xfrm>
            <a:off x="365760" y="3295238"/>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sp>
        <p:nvSpPr>
          <p:cNvPr id="38" name="Rectangle 37">
            <a:extLst>
              <a:ext uri="{FF2B5EF4-FFF2-40B4-BE49-F238E27FC236}">
                <a16:creationId xmlns:a16="http://schemas.microsoft.com/office/drawing/2014/main" id="{4518A884-3F95-9713-8804-C5765A5BC611}"/>
              </a:ext>
            </a:extLst>
          </p:cNvPr>
          <p:cNvSpPr/>
          <p:nvPr/>
        </p:nvSpPr>
        <p:spPr>
          <a:xfrm>
            <a:off x="365760" y="3886774"/>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sp>
        <p:nvSpPr>
          <p:cNvPr id="39" name="Rectangle 38">
            <a:extLst>
              <a:ext uri="{FF2B5EF4-FFF2-40B4-BE49-F238E27FC236}">
                <a16:creationId xmlns:a16="http://schemas.microsoft.com/office/drawing/2014/main" id="{EC8CD4CA-4437-C1A2-CBB4-F1F5915E774E}"/>
              </a:ext>
            </a:extLst>
          </p:cNvPr>
          <p:cNvSpPr/>
          <p:nvPr/>
        </p:nvSpPr>
        <p:spPr>
          <a:xfrm>
            <a:off x="365760" y="4478310"/>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5</a:t>
            </a:r>
          </a:p>
        </p:txBody>
      </p:sp>
    </p:spTree>
    <p:extLst>
      <p:ext uri="{BB962C8B-B14F-4D97-AF65-F5344CB8AC3E}">
        <p14:creationId xmlns:p14="http://schemas.microsoft.com/office/powerpoint/2010/main" val="426746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lvl="0"/>
            <a:fld id="{59E3E2AC-ACB3-5544-BE29-32D30D23532C}" type="slidenum">
              <a:rPr lang="en-US" noProof="0" smtClean="0"/>
              <a:pPr lvl="0"/>
              <a:t>13</a:t>
            </a:fld>
            <a:r>
              <a:rPr lang="en-US" noProof="0" dirty="0"/>
              <a:t> </a:t>
            </a:r>
          </a:p>
        </p:txBody>
      </p:sp>
      <p:sp>
        <p:nvSpPr>
          <p:cNvPr id="2" name="Title 1"/>
          <p:cNvSpPr>
            <a:spLocks noGrp="1"/>
          </p:cNvSpPr>
          <p:nvPr>
            <p:ph type="title"/>
          </p:nvPr>
        </p:nvSpPr>
        <p:spPr/>
        <p:txBody>
          <a:bodyPr/>
          <a:lstStyle/>
          <a:p>
            <a:r>
              <a:rPr lang="en-US" dirty="0"/>
              <a:t>Coping With Stress and </a:t>
            </a:r>
            <a:br>
              <a:rPr lang="en-US" dirty="0"/>
            </a:br>
            <a:r>
              <a:rPr lang="en-US" dirty="0"/>
              <a:t>Burnout at the </a:t>
            </a:r>
            <a:r>
              <a:rPr lang="en-US" i="1" dirty="0"/>
              <a:t>Team</a:t>
            </a:r>
            <a:r>
              <a:rPr lang="en-US" dirty="0"/>
              <a:t> Level</a:t>
            </a:r>
          </a:p>
        </p:txBody>
      </p:sp>
      <p:sp>
        <p:nvSpPr>
          <p:cNvPr id="8" name="Text Placeholder 7">
            <a:extLst>
              <a:ext uri="{FF2B5EF4-FFF2-40B4-BE49-F238E27FC236}">
                <a16:creationId xmlns:a16="http://schemas.microsoft.com/office/drawing/2014/main" id="{DAC01597-F3B3-6357-E896-69D7E14F37F1}"/>
              </a:ext>
            </a:extLst>
          </p:cNvPr>
          <p:cNvSpPr>
            <a:spLocks noGrp="1"/>
          </p:cNvSpPr>
          <p:nvPr>
            <p:ph type="body" sz="quarter" idx="12"/>
          </p:nvPr>
        </p:nvSpPr>
        <p:spPr/>
        <p:txBody>
          <a:bodyPr/>
          <a:lstStyle/>
          <a:p>
            <a:r>
              <a:rPr lang="en-US" dirty="0"/>
              <a:t>Managers are your best solution for burnout when </a:t>
            </a:r>
            <a:br>
              <a:rPr lang="en-US" dirty="0"/>
            </a:br>
            <a:r>
              <a:rPr lang="en-US" dirty="0"/>
              <a:t>they take time to learn the causes of burnout and </a:t>
            </a:r>
            <a:br>
              <a:rPr lang="en-US" dirty="0"/>
            </a:br>
            <a:r>
              <a:rPr lang="en-US" dirty="0"/>
              <a:t>are open to changing how they manage their teams.</a:t>
            </a:r>
          </a:p>
        </p:txBody>
      </p:sp>
      <p:sp>
        <p:nvSpPr>
          <p:cNvPr id="18" name="Rectangle 17">
            <a:extLst>
              <a:ext uri="{FF2B5EF4-FFF2-40B4-BE49-F238E27FC236}">
                <a16:creationId xmlns:a16="http://schemas.microsoft.com/office/drawing/2014/main" id="{14869750-8713-4773-3BC3-69F2DC3A5936}"/>
              </a:ext>
            </a:extLst>
          </p:cNvPr>
          <p:cNvSpPr/>
          <p:nvPr/>
        </p:nvSpPr>
        <p:spPr>
          <a:xfrm>
            <a:off x="6797040" y="0"/>
            <a:ext cx="5394960" cy="64008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0" rtlCol="0" anchor="ct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600" b="0" i="0" u="none" strike="noStrike" kern="1200" cap="none" spc="0" normalizeH="0" baseline="0" noProof="0" dirty="0">
              <a:ln>
                <a:noFill/>
              </a:ln>
              <a:solidFill>
                <a:srgbClr val="2B2B2B"/>
              </a:solidFill>
              <a:effectLst/>
              <a:uLnTx/>
              <a:uFillTx/>
              <a:latin typeface="Arial"/>
              <a:ea typeface="+mn-ea"/>
              <a:cs typeface="+mn-cs"/>
            </a:endParaRPr>
          </a:p>
        </p:txBody>
      </p:sp>
      <p:sp>
        <p:nvSpPr>
          <p:cNvPr id="20" name="TextBox 19">
            <a:extLst>
              <a:ext uri="{FF2B5EF4-FFF2-40B4-BE49-F238E27FC236}">
                <a16:creationId xmlns:a16="http://schemas.microsoft.com/office/drawing/2014/main" id="{8F84E710-2975-C909-109D-6B2AF1EB487D}"/>
              </a:ext>
            </a:extLst>
          </p:cNvPr>
          <p:cNvSpPr txBox="1"/>
          <p:nvPr/>
        </p:nvSpPr>
        <p:spPr>
          <a:xfrm>
            <a:off x="7254240" y="2389831"/>
            <a:ext cx="4480560" cy="1754326"/>
          </a:xfrm>
          <a:prstGeom prst="rect">
            <a:avLst/>
          </a:prstGeom>
          <a:noFill/>
          <a:ln w="25400">
            <a:solidFill>
              <a:schemeClr val="accent4"/>
            </a:solidFill>
            <a:miter lim="800000"/>
          </a:ln>
        </p:spPr>
        <p:txBody>
          <a:bodyPr wrap="square" lIns="457200" tIns="640080" rIns="365760" bIns="365760" rtlCol="0" anchor="t" anchorCtr="0">
            <a:spAutoFit/>
          </a:bodyPr>
          <a:lstStyle/>
          <a:p>
            <a:pPr lvl="0" algn="ctr">
              <a:defRPr/>
            </a:pPr>
            <a:r>
              <a:rPr lang="en-US" sz="2400" dirty="0">
                <a:solidFill>
                  <a:schemeClr val="bg1"/>
                </a:solidFill>
              </a:rPr>
              <a:t>Commit to </a:t>
            </a:r>
            <a:br>
              <a:rPr lang="en-US" sz="2400" dirty="0">
                <a:solidFill>
                  <a:schemeClr val="bg1"/>
                </a:solidFill>
              </a:rPr>
            </a:br>
            <a:r>
              <a:rPr lang="en-US" sz="2400" dirty="0">
                <a:solidFill>
                  <a:schemeClr val="bg1"/>
                </a:solidFill>
              </a:rPr>
              <a:t>addressing burnout</a:t>
            </a:r>
          </a:p>
        </p:txBody>
      </p:sp>
      <p:sp>
        <p:nvSpPr>
          <p:cNvPr id="22" name="Rectangle 21">
            <a:extLst>
              <a:ext uri="{FF2B5EF4-FFF2-40B4-BE49-F238E27FC236}">
                <a16:creationId xmlns:a16="http://schemas.microsoft.com/office/drawing/2014/main" id="{F270F2D7-9D4C-C83B-BDC9-767EAF2D0C79}"/>
              </a:ext>
            </a:extLst>
          </p:cNvPr>
          <p:cNvSpPr/>
          <p:nvPr/>
        </p:nvSpPr>
        <p:spPr>
          <a:xfrm>
            <a:off x="8153400" y="1875688"/>
            <a:ext cx="2682240" cy="830997"/>
          </a:xfrm>
          <a:prstGeom prst="rect">
            <a:avLst/>
          </a:prstGeom>
          <a:solidFill>
            <a:schemeClr val="tx1"/>
          </a:solidFill>
        </p:spPr>
        <p:txBody>
          <a:bodyPr wrap="square" tIns="0" bIns="0">
            <a:spAutoFit/>
          </a:bodyPr>
          <a:lstStyle/>
          <a:p>
            <a:pPr algn="ctr">
              <a:defRPr/>
            </a:pPr>
            <a:r>
              <a:rPr lang="en-US" b="1" spc="200" dirty="0">
                <a:solidFill>
                  <a:schemeClr val="bg1"/>
                </a:solidFill>
              </a:rPr>
              <a:t>MANAGERS:</a:t>
            </a:r>
            <a:br>
              <a:rPr lang="en-US" b="1" spc="200" dirty="0">
                <a:solidFill>
                  <a:schemeClr val="bg1"/>
                </a:solidFill>
              </a:rPr>
            </a:br>
            <a:r>
              <a:rPr lang="en-US" dirty="0">
                <a:solidFill>
                  <a:schemeClr val="bg1"/>
                </a:solidFill>
              </a:rPr>
              <a:t>Turn Your Team From </a:t>
            </a:r>
            <a:br>
              <a:rPr lang="en-US" dirty="0">
                <a:solidFill>
                  <a:schemeClr val="bg1"/>
                </a:solidFill>
              </a:rPr>
            </a:br>
            <a:r>
              <a:rPr lang="en-US" dirty="0">
                <a:solidFill>
                  <a:schemeClr val="bg1"/>
                </a:solidFill>
              </a:rPr>
              <a:t>Burned Out to Built Up</a:t>
            </a:r>
          </a:p>
        </p:txBody>
      </p:sp>
      <p:sp>
        <p:nvSpPr>
          <p:cNvPr id="23" name="TextBox 22">
            <a:extLst>
              <a:ext uri="{FF2B5EF4-FFF2-40B4-BE49-F238E27FC236}">
                <a16:creationId xmlns:a16="http://schemas.microsoft.com/office/drawing/2014/main" id="{02FC6026-6A9D-190C-09ED-BE19C7ACCD9D}"/>
              </a:ext>
            </a:extLst>
          </p:cNvPr>
          <p:cNvSpPr txBox="1"/>
          <p:nvPr/>
        </p:nvSpPr>
        <p:spPr>
          <a:xfrm>
            <a:off x="868680" y="2275854"/>
            <a:ext cx="5486400" cy="469359"/>
          </a:xfrm>
          <a:prstGeom prst="rect">
            <a:avLst/>
          </a:prstGeom>
          <a:noFill/>
        </p:spPr>
        <p:txBody>
          <a:bodyPr wrap="square" lIns="0" tIns="0" rIns="0" bIns="0" rtlCol="0">
            <a:spAutoFit/>
          </a:bodyPr>
          <a:lstStyle/>
          <a:p>
            <a:pPr marL="0" lvl="1">
              <a:spcAft>
                <a:spcPts val="300"/>
              </a:spcAft>
            </a:pPr>
            <a:r>
              <a:rPr lang="en-US" sz="1400" b="1" spc="200" dirty="0">
                <a:latin typeface="+mn-lt"/>
              </a:rPr>
              <a:t>DETERMINE TEAM’S BURNOUT FACTORS</a:t>
            </a:r>
          </a:p>
          <a:p>
            <a:pPr marL="0" lvl="1">
              <a:spcAft>
                <a:spcPts val="300"/>
              </a:spcAft>
            </a:pPr>
            <a:r>
              <a:rPr lang="en-US" sz="1400" dirty="0">
                <a:latin typeface="+mn-lt"/>
              </a:rPr>
              <a:t>Discuss them with team members on an ongoing basis.</a:t>
            </a:r>
          </a:p>
        </p:txBody>
      </p:sp>
      <p:sp>
        <p:nvSpPr>
          <p:cNvPr id="24" name="TextBox 23">
            <a:extLst>
              <a:ext uri="{FF2B5EF4-FFF2-40B4-BE49-F238E27FC236}">
                <a16:creationId xmlns:a16="http://schemas.microsoft.com/office/drawing/2014/main" id="{4C54BFF1-4533-7818-C51B-4A9E9005E31C}"/>
              </a:ext>
            </a:extLst>
          </p:cNvPr>
          <p:cNvSpPr txBox="1"/>
          <p:nvPr/>
        </p:nvSpPr>
        <p:spPr>
          <a:xfrm>
            <a:off x="868680" y="2897058"/>
            <a:ext cx="5486400" cy="684803"/>
          </a:xfrm>
          <a:prstGeom prst="rect">
            <a:avLst/>
          </a:prstGeom>
          <a:noFill/>
        </p:spPr>
        <p:txBody>
          <a:bodyPr wrap="square" lIns="0" tIns="0" rIns="0" bIns="0" rtlCol="0">
            <a:spAutoFit/>
          </a:bodyPr>
          <a:lstStyle/>
          <a:p>
            <a:pPr marL="0" lvl="1">
              <a:spcAft>
                <a:spcPts val="300"/>
              </a:spcAft>
            </a:pPr>
            <a:r>
              <a:rPr lang="en-US" sz="1400" b="1" spc="200" dirty="0">
                <a:latin typeface="+mn-lt"/>
              </a:rPr>
              <a:t>EXAMINE MANAGEMENT STYLE</a:t>
            </a:r>
          </a:p>
          <a:p>
            <a:pPr marL="0" lvl="1">
              <a:spcAft>
                <a:spcPts val="300"/>
              </a:spcAft>
            </a:pPr>
            <a:r>
              <a:rPr lang="en-US" sz="1400" dirty="0">
                <a:latin typeface="+mn-lt"/>
              </a:rPr>
              <a:t>Help managers examine how their habits, communications </a:t>
            </a:r>
            <a:br>
              <a:rPr lang="en-US" sz="1400" dirty="0">
                <a:latin typeface="+mn-lt"/>
              </a:rPr>
            </a:br>
            <a:r>
              <a:rPr lang="en-US" sz="1400" dirty="0">
                <a:latin typeface="+mn-lt"/>
              </a:rPr>
              <a:t>and management style could be causing or mitigating burnout.</a:t>
            </a:r>
          </a:p>
        </p:txBody>
      </p:sp>
      <p:sp>
        <p:nvSpPr>
          <p:cNvPr id="28" name="TextBox 27">
            <a:extLst>
              <a:ext uri="{FF2B5EF4-FFF2-40B4-BE49-F238E27FC236}">
                <a16:creationId xmlns:a16="http://schemas.microsoft.com/office/drawing/2014/main" id="{8C5504EE-D160-8A66-45AF-37A866CF0524}"/>
              </a:ext>
            </a:extLst>
          </p:cNvPr>
          <p:cNvSpPr txBox="1"/>
          <p:nvPr/>
        </p:nvSpPr>
        <p:spPr>
          <a:xfrm>
            <a:off x="868680" y="3733706"/>
            <a:ext cx="5486400" cy="900246"/>
          </a:xfrm>
          <a:prstGeom prst="rect">
            <a:avLst/>
          </a:prstGeom>
          <a:noFill/>
        </p:spPr>
        <p:txBody>
          <a:bodyPr wrap="square" lIns="0" tIns="0" rIns="0" bIns="0" rtlCol="0">
            <a:spAutoFit/>
          </a:bodyPr>
          <a:lstStyle/>
          <a:p>
            <a:pPr marL="0" lvl="1">
              <a:spcAft>
                <a:spcPts val="300"/>
              </a:spcAft>
            </a:pPr>
            <a:r>
              <a:rPr lang="en-US" sz="1400" b="1" spc="200" dirty="0">
                <a:latin typeface="+mn-lt"/>
              </a:rPr>
              <a:t>MAKE BURNOUT A FOCUS</a:t>
            </a:r>
          </a:p>
          <a:p>
            <a:pPr marL="0" lvl="1">
              <a:spcAft>
                <a:spcPts val="300"/>
              </a:spcAft>
            </a:pPr>
            <a:r>
              <a:rPr lang="en-US" sz="1400" dirty="0">
                <a:latin typeface="+mn-lt"/>
              </a:rPr>
              <a:t>Incorporate burnout-related conversations into meetings </a:t>
            </a:r>
            <a:br>
              <a:rPr lang="en-US" sz="1400" dirty="0">
                <a:latin typeface="+mn-lt"/>
              </a:rPr>
            </a:br>
            <a:r>
              <a:rPr lang="en-US" sz="1400" dirty="0">
                <a:latin typeface="+mn-lt"/>
              </a:rPr>
              <a:t>and gatherings where managers can reflect on common </a:t>
            </a:r>
            <a:br>
              <a:rPr lang="en-US" sz="1400" dirty="0">
                <a:latin typeface="+mn-lt"/>
              </a:rPr>
            </a:br>
            <a:r>
              <a:rPr lang="en-US" sz="1400" dirty="0">
                <a:latin typeface="+mn-lt"/>
              </a:rPr>
              <a:t>scenarios and share best practices with peers.</a:t>
            </a:r>
          </a:p>
        </p:txBody>
      </p:sp>
      <p:sp>
        <p:nvSpPr>
          <p:cNvPr id="29" name="Rectangle 28">
            <a:extLst>
              <a:ext uri="{FF2B5EF4-FFF2-40B4-BE49-F238E27FC236}">
                <a16:creationId xmlns:a16="http://schemas.microsoft.com/office/drawing/2014/main" id="{446FDDC4-C1FA-8C84-041E-37C7D8F0D6AC}"/>
              </a:ext>
            </a:extLst>
          </p:cNvPr>
          <p:cNvSpPr/>
          <p:nvPr/>
        </p:nvSpPr>
        <p:spPr>
          <a:xfrm>
            <a:off x="365760" y="2308512"/>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30" name="Rectangle 29">
            <a:extLst>
              <a:ext uri="{FF2B5EF4-FFF2-40B4-BE49-F238E27FC236}">
                <a16:creationId xmlns:a16="http://schemas.microsoft.com/office/drawing/2014/main" id="{2BE3CBD2-75DA-A5A7-A9CD-D8521876ED34}"/>
              </a:ext>
            </a:extLst>
          </p:cNvPr>
          <p:cNvSpPr/>
          <p:nvPr/>
        </p:nvSpPr>
        <p:spPr>
          <a:xfrm>
            <a:off x="365760" y="2929716"/>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31" name="Rectangle 30">
            <a:extLst>
              <a:ext uri="{FF2B5EF4-FFF2-40B4-BE49-F238E27FC236}">
                <a16:creationId xmlns:a16="http://schemas.microsoft.com/office/drawing/2014/main" id="{445E7E3F-88F6-FFC9-404E-E9A69133F3D6}"/>
              </a:ext>
            </a:extLst>
          </p:cNvPr>
          <p:cNvSpPr/>
          <p:nvPr/>
        </p:nvSpPr>
        <p:spPr>
          <a:xfrm>
            <a:off x="365760" y="3766364"/>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3</a:t>
            </a:r>
          </a:p>
        </p:txBody>
      </p:sp>
    </p:spTree>
    <p:extLst>
      <p:ext uri="{BB962C8B-B14F-4D97-AF65-F5344CB8AC3E}">
        <p14:creationId xmlns:p14="http://schemas.microsoft.com/office/powerpoint/2010/main" val="30581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rengths-Based Leadership: Building Compassion in Followers">
            <a:extLst>
              <a:ext uri="{FF2B5EF4-FFF2-40B4-BE49-F238E27FC236}">
                <a16:creationId xmlns:a16="http://schemas.microsoft.com/office/drawing/2014/main" id="{E5E03074-CDDF-49BC-9005-77464E2051E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 b="2653"/>
          <a:stretch/>
        </p:blipFill>
        <p:spPr bwMode="auto">
          <a:xfrm>
            <a:off x="0" y="1"/>
            <a:ext cx="12188952" cy="640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7F59693-E2EB-90FA-2990-BF605B2D6B8A}"/>
              </a:ext>
            </a:extLst>
          </p:cNvPr>
          <p:cNvSpPr/>
          <p:nvPr/>
        </p:nvSpPr>
        <p:spPr>
          <a:xfrm>
            <a:off x="-1" y="0"/>
            <a:ext cx="12192001" cy="6400800"/>
          </a:xfrm>
          <a:prstGeom prst="rect">
            <a:avLst/>
          </a:prstGeom>
          <a:gradFill>
            <a:gsLst>
              <a:gs pos="20000">
                <a:schemeClr val="tx1"/>
              </a:gs>
              <a:gs pos="100000">
                <a:schemeClr val="tx1">
                  <a:alpha val="0"/>
                </a:schemeClr>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D14B42A-B01A-3046-DB11-FBA82B7C7CCF}"/>
              </a:ext>
            </a:extLst>
          </p:cNvPr>
          <p:cNvSpPr>
            <a:spLocks noGrp="1"/>
          </p:cNvSpPr>
          <p:nvPr>
            <p:ph type="title"/>
          </p:nvPr>
        </p:nvSpPr>
        <p:spPr>
          <a:xfrm>
            <a:off x="365760" y="365760"/>
            <a:ext cx="11457432" cy="369332"/>
          </a:xfrm>
        </p:spPr>
        <p:txBody>
          <a:bodyPr/>
          <a:lstStyle/>
          <a:p>
            <a:r>
              <a:rPr lang="en-US" dirty="0">
                <a:solidFill>
                  <a:schemeClr val="bg1"/>
                </a:solidFill>
              </a:rPr>
              <a:t>What Followers Need</a:t>
            </a:r>
          </a:p>
        </p:txBody>
      </p:sp>
      <p:sp>
        <p:nvSpPr>
          <p:cNvPr id="3" name="Slide Number Placeholder 2"/>
          <p:cNvSpPr>
            <a:spLocks noGrp="1"/>
          </p:cNvSpPr>
          <p:nvPr>
            <p:ph type="sldNum" sz="quarter" idx="13"/>
          </p:nvPr>
        </p:nvSpPr>
        <p:spPr/>
        <p:txBody>
          <a:bodyPr/>
          <a:lstStyle/>
          <a:p>
            <a:fld id="{59E3E2AC-ACB3-5544-BE29-32D30D23532C}" type="slidenum">
              <a:rPr lang="en-US" smtClean="0"/>
              <a:pPr/>
              <a:t>14</a:t>
            </a:fld>
            <a:r>
              <a:rPr lang="en-US" dirty="0"/>
              <a:t> </a:t>
            </a:r>
          </a:p>
        </p:txBody>
      </p:sp>
      <p:sp>
        <p:nvSpPr>
          <p:cNvPr id="8" name="Content Placeholder 7">
            <a:extLst>
              <a:ext uri="{FF2B5EF4-FFF2-40B4-BE49-F238E27FC236}">
                <a16:creationId xmlns:a16="http://schemas.microsoft.com/office/drawing/2014/main" id="{2F2DB215-B065-E5F0-104E-844141407FCE}"/>
              </a:ext>
            </a:extLst>
          </p:cNvPr>
          <p:cNvSpPr>
            <a:spLocks noGrp="1"/>
          </p:cNvSpPr>
          <p:nvPr>
            <p:ph sz="quarter" idx="12"/>
          </p:nvPr>
        </p:nvSpPr>
        <p:spPr/>
        <p:txBody>
          <a:bodyPr/>
          <a:lstStyle/>
          <a:p>
            <a:r>
              <a:rPr lang="en-US" b="1" dirty="0">
                <a:solidFill>
                  <a:schemeClr val="bg1"/>
                </a:solidFill>
              </a:rPr>
              <a:t>Trust: </a:t>
            </a:r>
            <a:r>
              <a:rPr lang="en-US" dirty="0">
                <a:solidFill>
                  <a:schemeClr val="bg1"/>
                </a:solidFill>
              </a:rPr>
              <a:t>Be predictable in an unpredictable time</a:t>
            </a:r>
          </a:p>
          <a:p>
            <a:r>
              <a:rPr lang="en-US" b="1" dirty="0">
                <a:solidFill>
                  <a:schemeClr val="bg1"/>
                </a:solidFill>
              </a:rPr>
              <a:t>Stability: </a:t>
            </a:r>
            <a:r>
              <a:rPr lang="en-US" dirty="0">
                <a:solidFill>
                  <a:schemeClr val="bg1"/>
                </a:solidFill>
              </a:rPr>
              <a:t>Provide psychological safety</a:t>
            </a:r>
          </a:p>
          <a:p>
            <a:r>
              <a:rPr lang="en-US" b="1" dirty="0">
                <a:solidFill>
                  <a:schemeClr val="bg1"/>
                </a:solidFill>
              </a:rPr>
              <a:t>Compassion: </a:t>
            </a:r>
            <a:r>
              <a:rPr lang="en-US" dirty="0">
                <a:solidFill>
                  <a:schemeClr val="bg1"/>
                </a:solidFill>
              </a:rPr>
              <a:t>Show care. Back it up with policy</a:t>
            </a:r>
          </a:p>
          <a:p>
            <a:r>
              <a:rPr lang="en-US" b="1" dirty="0">
                <a:solidFill>
                  <a:schemeClr val="bg1"/>
                </a:solidFill>
              </a:rPr>
              <a:t>Hope: </a:t>
            </a:r>
            <a:r>
              <a:rPr lang="en-US" dirty="0">
                <a:solidFill>
                  <a:schemeClr val="bg1"/>
                </a:solidFill>
              </a:rPr>
              <a:t>Inspire others to what is possible</a:t>
            </a:r>
          </a:p>
        </p:txBody>
      </p:sp>
      <p:sp>
        <p:nvSpPr>
          <p:cNvPr id="11" name="Rectangle 10">
            <a:extLst>
              <a:ext uri="{FF2B5EF4-FFF2-40B4-BE49-F238E27FC236}">
                <a16:creationId xmlns:a16="http://schemas.microsoft.com/office/drawing/2014/main" id="{96BCB085-C370-9063-F295-25A4F041C1A8}"/>
              </a:ext>
            </a:extLst>
          </p:cNvPr>
          <p:cNvSpPr/>
          <p:nvPr/>
        </p:nvSpPr>
        <p:spPr>
          <a:xfrm>
            <a:off x="365760" y="-1"/>
            <a:ext cx="914400" cy="118872"/>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108173292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Standards</a:t>
            </a:r>
          </a:p>
        </p:txBody>
      </p:sp>
      <p:sp>
        <p:nvSpPr>
          <p:cNvPr id="4" name="Content Placeholder 3"/>
          <p:cNvSpPr>
            <a:spLocks noGrp="1"/>
          </p:cNvSpPr>
          <p:nvPr>
            <p:ph sz="quarter" idx="12"/>
          </p:nvPr>
        </p:nvSpPr>
        <p:spPr/>
        <p:txBody>
          <a:bodyPr/>
          <a:lstStyle/>
          <a:p>
            <a:pPr marL="0" indent="0">
              <a:buNone/>
            </a:pPr>
            <a:r>
              <a:rPr lang="en-US" sz="1400" dirty="0"/>
              <a:t>This document contains proprietary research, copyrighted materials and literary property of Gallup, Inc. It is for the guidance of your organization only and is not to be copied, quoted, published or divulged to others outside your organization. All of Gallup, Inc.’s content is protected by copyright. Neither the client nor the participants shall copy, modify, resell, reuse or distribute the program materials beyond the scope of what is agreed upon in writing by Gallup, Inc. Any violation of this Agreement shall be considered a breach of contract and misuse of Gallup, Inc.’s intellectual property. </a:t>
            </a:r>
          </a:p>
          <a:p>
            <a:pPr marL="0" indent="0">
              <a:buNone/>
            </a:pPr>
            <a:r>
              <a:rPr lang="en-US" sz="1400" dirty="0"/>
              <a:t>This document is of great value to Gallup, Inc. Accordingly, international and domestic laws and penalties guaranteeing patent, copyright, trademark and trade secret protection safeguard the ideas, concepts and recommendations related within this document. </a:t>
            </a:r>
          </a:p>
          <a:p>
            <a:pPr marL="0" indent="0">
              <a:buNone/>
            </a:pPr>
            <a:r>
              <a:rPr lang="en-US" sz="1400" dirty="0"/>
              <a:t>No changes may be made to this document without the express written permission of Gallup, Inc. </a:t>
            </a:r>
          </a:p>
          <a:p>
            <a:pPr marL="0" indent="0">
              <a:buNone/>
            </a:pPr>
            <a:r>
              <a:rPr lang="en-US" sz="1400" dirty="0"/>
              <a:t>Gallup</a:t>
            </a:r>
            <a:r>
              <a:rPr lang="en-US" sz="1400" baseline="30000" dirty="0"/>
              <a:t>®</a:t>
            </a:r>
            <a:r>
              <a:rPr lang="en-US" sz="1400" dirty="0"/>
              <a:t> and Gallup Panel</a:t>
            </a:r>
            <a:r>
              <a:rPr lang="en-US" sz="1400" baseline="30000" dirty="0"/>
              <a:t>TM</a:t>
            </a:r>
            <a:r>
              <a:rPr lang="en-US" sz="1400" dirty="0"/>
              <a:t> are trademarks of Gallup, Inc. All rights reserved. All other trademarks and copyrights are property of their respective owners.</a:t>
            </a:r>
          </a:p>
          <a:p>
            <a:pPr marL="0" indent="0">
              <a:buNone/>
            </a:pPr>
            <a:endParaRPr lang="en-US" sz="1600" dirty="0"/>
          </a:p>
        </p:txBody>
      </p:sp>
      <p:sp>
        <p:nvSpPr>
          <p:cNvPr id="5" name="Slide Number Placeholder 4">
            <a:extLst>
              <a:ext uri="{FF2B5EF4-FFF2-40B4-BE49-F238E27FC236}">
                <a16:creationId xmlns:a16="http://schemas.microsoft.com/office/drawing/2014/main" id="{5DAEF0C2-A82E-210F-B473-EC75DFEBA813}"/>
              </a:ext>
            </a:extLst>
          </p:cNvPr>
          <p:cNvSpPr>
            <a:spLocks noGrp="1"/>
          </p:cNvSpPr>
          <p:nvPr>
            <p:ph type="sldNum" sz="quarter" idx="13"/>
          </p:nvPr>
        </p:nvSpPr>
        <p:spPr/>
        <p:txBody>
          <a:bodyPr/>
          <a:lstStyle/>
          <a:p>
            <a:fld id="{59E3E2AC-ACB3-5544-BE29-32D30D23532C}" type="slidenum">
              <a:rPr lang="en-US" smtClean="0"/>
              <a:pPr/>
              <a:t>15</a:t>
            </a:fld>
            <a:r>
              <a:rPr lang="en-US"/>
              <a:t> </a:t>
            </a:r>
            <a:endParaRPr lang="en-US" dirty="0"/>
          </a:p>
        </p:txBody>
      </p:sp>
    </p:spTree>
    <p:extLst>
      <p:ext uri="{BB962C8B-B14F-4D97-AF65-F5344CB8AC3E}">
        <p14:creationId xmlns:p14="http://schemas.microsoft.com/office/powerpoint/2010/main" val="12758856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6105B0-4870-2EBE-C86D-C694F4B50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400" y="0"/>
            <a:ext cx="9880600" cy="6400800"/>
          </a:xfrm>
          <a:prstGeom prst="rect">
            <a:avLst/>
          </a:prstGeom>
        </p:spPr>
      </p:pic>
      <p:sp>
        <p:nvSpPr>
          <p:cNvPr id="15" name="Rectangle 14">
            <a:extLst>
              <a:ext uri="{FF2B5EF4-FFF2-40B4-BE49-F238E27FC236}">
                <a16:creationId xmlns:a16="http://schemas.microsoft.com/office/drawing/2014/main" id="{B6913BBF-002E-CA0C-0382-F27D5737A009}"/>
              </a:ext>
            </a:extLst>
          </p:cNvPr>
          <p:cNvSpPr/>
          <p:nvPr/>
        </p:nvSpPr>
        <p:spPr>
          <a:xfrm>
            <a:off x="2311400" y="0"/>
            <a:ext cx="9160318" cy="6400800"/>
          </a:xfrm>
          <a:prstGeom prst="rect">
            <a:avLst/>
          </a:prstGeom>
          <a:gradFill>
            <a:gsLst>
              <a:gs pos="0">
                <a:schemeClr val="tx1"/>
              </a:gs>
              <a:gs pos="100000">
                <a:schemeClr val="tx1">
                  <a:alpha val="0"/>
                </a:schemeClr>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E3E2AC-ACB3-5544-BE29-32D30D23532C}" type="slidenum">
              <a:rPr kumimoji="0" lang="en-US" sz="900" b="0" i="0" u="none" strike="noStrike" kern="1200" cap="none" spc="0" normalizeH="0" baseline="0" noProof="0" smtClean="0">
                <a:ln>
                  <a:noFill/>
                </a:ln>
                <a:solidFill>
                  <a:srgbClr val="61C25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r>
              <a:rPr kumimoji="0" lang="en-US" sz="900" b="0" i="0" u="none" strike="noStrike" kern="1200" cap="none" spc="0" normalizeH="0" baseline="0" noProof="0" dirty="0">
                <a:ln>
                  <a:noFill/>
                </a:ln>
                <a:solidFill>
                  <a:srgbClr val="61C250"/>
                </a:solidFill>
                <a:effectLst/>
                <a:uLnTx/>
                <a:uFillTx/>
                <a:latin typeface="Arial" charset="0"/>
                <a:ea typeface="+mn-ea"/>
                <a:cs typeface="Arial" charset="0"/>
              </a:rPr>
              <a:t> </a:t>
            </a:r>
          </a:p>
        </p:txBody>
      </p:sp>
      <p:sp>
        <p:nvSpPr>
          <p:cNvPr id="25" name="Rectangle 24">
            <a:extLst>
              <a:ext uri="{FF2B5EF4-FFF2-40B4-BE49-F238E27FC236}">
                <a16:creationId xmlns:a16="http://schemas.microsoft.com/office/drawing/2014/main" id="{BB95DB66-F8F8-4116-A1E1-279ABA70F274}"/>
              </a:ext>
            </a:extLst>
          </p:cNvPr>
          <p:cNvSpPr/>
          <p:nvPr/>
        </p:nvSpPr>
        <p:spPr>
          <a:xfrm>
            <a:off x="914399" y="914400"/>
            <a:ext cx="4572000" cy="4572000"/>
          </a:xfrm>
          <a:prstGeom prst="rect">
            <a:avLst/>
          </a:prstGeom>
          <a:solidFill>
            <a:srgbClr val="000000">
              <a:alpha val="70000"/>
            </a:srgbClr>
          </a:solidFill>
          <a:ln w="25400" cap="rnd">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ctr"/>
          <a:lstStyle/>
          <a:p>
            <a:pPr lvl="0" algn="ctr">
              <a:spcAft>
                <a:spcPts val="1200"/>
              </a:spcAft>
              <a:defRPr/>
            </a:pPr>
            <a:r>
              <a:rPr lang="en-US" sz="3200" dirty="0">
                <a:solidFill>
                  <a:srgbClr val="FFFFFF"/>
                </a:solidFill>
                <a:latin typeface="Georgia"/>
                <a:cs typeface="Arial" charset="0"/>
              </a:rPr>
              <a:t>Coping With </a:t>
            </a:r>
            <a:br>
              <a:rPr lang="en-US" sz="3200" dirty="0">
                <a:solidFill>
                  <a:srgbClr val="FFFFFF"/>
                </a:solidFill>
                <a:latin typeface="Georgia"/>
                <a:cs typeface="Arial" charset="0"/>
              </a:rPr>
            </a:br>
            <a:r>
              <a:rPr lang="en-US" sz="3200" dirty="0">
                <a:solidFill>
                  <a:srgbClr val="FFFFFF"/>
                </a:solidFill>
                <a:latin typeface="Georgia"/>
                <a:cs typeface="Arial" charset="0"/>
              </a:rPr>
              <a:t>Stress and Burnout</a:t>
            </a:r>
          </a:p>
          <a:p>
            <a:pPr lvl="0" algn="ctr">
              <a:defRPr/>
            </a:pPr>
            <a:endParaRPr lang="en-US" sz="1100" b="1" spc="200" dirty="0">
              <a:solidFill>
                <a:srgbClr val="FFFFFF"/>
              </a:solidFill>
              <a:latin typeface="Arial" panose="020B0604020202020204" pitchFamily="34" charset="0"/>
              <a:cs typeface="Arial" panose="020B0604020202020204" pitchFamily="34" charset="0"/>
            </a:endParaRPr>
          </a:p>
          <a:p>
            <a:pPr lvl="0" algn="ctr">
              <a:lnSpc>
                <a:spcPct val="120000"/>
              </a:lnSpc>
              <a:defRPr/>
            </a:pPr>
            <a:r>
              <a:rPr lang="en-US" sz="1400" b="1" spc="200" dirty="0">
                <a:solidFill>
                  <a:srgbClr val="FFFFFF"/>
                </a:solidFill>
                <a:latin typeface="Arial" panose="020B0604020202020204" pitchFamily="34" charset="0"/>
                <a:cs typeface="Arial" panose="020B0604020202020204" pitchFamily="34" charset="0"/>
              </a:rPr>
              <a:t>STRATEGIES FOR</a:t>
            </a:r>
            <a:r>
              <a:rPr lang="en-US" sz="1400" b="1" spc="200" dirty="0">
                <a:solidFill>
                  <a:srgbClr val="61C250"/>
                </a:solidFill>
                <a:latin typeface="Arial" panose="020B0604020202020204" pitchFamily="34" charset="0"/>
                <a:cs typeface="Arial" panose="020B0604020202020204" pitchFamily="34" charset="0"/>
              </a:rPr>
              <a:t> </a:t>
            </a:r>
            <a:r>
              <a:rPr lang="en-US" sz="1400" b="1" spc="200" dirty="0">
                <a:solidFill>
                  <a:srgbClr val="FFFFFF"/>
                </a:solidFill>
                <a:latin typeface="Arial" panose="020B0604020202020204" pitchFamily="34" charset="0"/>
                <a:cs typeface="Arial" panose="020B0604020202020204" pitchFamily="34" charset="0"/>
              </a:rPr>
              <a:t>DEALING </a:t>
            </a:r>
            <a:br>
              <a:rPr lang="en-US" sz="1400" b="1" spc="200" dirty="0">
                <a:solidFill>
                  <a:srgbClr val="FFFFFF"/>
                </a:solidFill>
                <a:latin typeface="Arial" panose="020B0604020202020204" pitchFamily="34" charset="0"/>
                <a:cs typeface="Arial" panose="020B0604020202020204" pitchFamily="34" charset="0"/>
              </a:rPr>
            </a:br>
            <a:r>
              <a:rPr lang="en-US" sz="1400" b="1" spc="200" dirty="0">
                <a:solidFill>
                  <a:srgbClr val="FFFFFF"/>
                </a:solidFill>
                <a:latin typeface="Arial" panose="020B0604020202020204" pitchFamily="34" charset="0"/>
                <a:cs typeface="Arial" panose="020B0604020202020204" pitchFamily="34" charset="0"/>
              </a:rPr>
              <a:t>WITH BURNOUT AND STRESS </a:t>
            </a:r>
            <a:br>
              <a:rPr lang="en-US" sz="1400" b="1" spc="200" dirty="0">
                <a:solidFill>
                  <a:srgbClr val="FFFFFF"/>
                </a:solidFill>
                <a:latin typeface="Arial" panose="020B0604020202020204" pitchFamily="34" charset="0"/>
                <a:cs typeface="Arial" panose="020B0604020202020204" pitchFamily="34" charset="0"/>
              </a:rPr>
            </a:br>
            <a:r>
              <a:rPr lang="en-US" sz="1400" b="1" spc="200" dirty="0">
                <a:solidFill>
                  <a:srgbClr val="FFFFFF"/>
                </a:solidFill>
                <a:latin typeface="Arial" panose="020B0604020202020204" pitchFamily="34" charset="0"/>
                <a:cs typeface="Arial" panose="020B0604020202020204" pitchFamily="34" charset="0"/>
              </a:rPr>
              <a:t>IN THE WORKPLACE</a:t>
            </a:r>
          </a:p>
        </p:txBody>
      </p:sp>
      <p:cxnSp>
        <p:nvCxnSpPr>
          <p:cNvPr id="29" name="Straight Connector 28">
            <a:extLst>
              <a:ext uri="{FF2B5EF4-FFF2-40B4-BE49-F238E27FC236}">
                <a16:creationId xmlns:a16="http://schemas.microsoft.com/office/drawing/2014/main" id="{8B939F00-1786-4C2A-BB87-1CD216903C65}"/>
              </a:ext>
            </a:extLst>
          </p:cNvPr>
          <p:cNvCxnSpPr>
            <a:cxnSpLocks/>
          </p:cNvCxnSpPr>
          <p:nvPr/>
        </p:nvCxnSpPr>
        <p:spPr>
          <a:xfrm>
            <a:off x="2834639" y="1987387"/>
            <a:ext cx="731520"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383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241423-00FA-814A-B75C-BC95A15097CD}"/>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a:stretch/>
        </p:blipFill>
        <p:spPr>
          <a:xfrm>
            <a:off x="1" y="14514"/>
            <a:ext cx="12193372" cy="6384742"/>
          </a:xfrm>
          <a:prstGeom prst="rect">
            <a:avLst/>
          </a:prstGeom>
        </p:spPr>
      </p:pic>
      <p:sp>
        <p:nvSpPr>
          <p:cNvPr id="11" name="Rectangle 10">
            <a:extLst>
              <a:ext uri="{FF2B5EF4-FFF2-40B4-BE49-F238E27FC236}">
                <a16:creationId xmlns:a16="http://schemas.microsoft.com/office/drawing/2014/main" id="{94BC7BCB-A77C-D2A7-58A8-011806B7C415}"/>
              </a:ext>
            </a:extLst>
          </p:cNvPr>
          <p:cNvSpPr/>
          <p:nvPr/>
        </p:nvSpPr>
        <p:spPr>
          <a:xfrm>
            <a:off x="0" y="0"/>
            <a:ext cx="9160318" cy="6400800"/>
          </a:xfrm>
          <a:prstGeom prst="rect">
            <a:avLst/>
          </a:prstGeom>
          <a:gradFill>
            <a:gsLst>
              <a:gs pos="0">
                <a:schemeClr val="bg1"/>
              </a:gs>
              <a:gs pos="100000">
                <a:schemeClr val="bg1">
                  <a:alpha val="0"/>
                </a:schemeClr>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686942-F14B-1844-8093-4A755684D32A}"/>
              </a:ext>
            </a:extLst>
          </p:cNvPr>
          <p:cNvSpPr>
            <a:spLocks noGrp="1"/>
          </p:cNvSpPr>
          <p:nvPr>
            <p:ph type="ctrTitle" idx="4294967295"/>
          </p:nvPr>
        </p:nvSpPr>
        <p:spPr>
          <a:xfrm>
            <a:off x="914400" y="987199"/>
            <a:ext cx="7040880" cy="830997"/>
          </a:xfrm>
        </p:spPr>
        <p:txBody>
          <a:bodyPr lIns="0" tIns="0" bIns="0">
            <a:spAutoFit/>
          </a:bodyPr>
          <a:lstStyle/>
          <a:p>
            <a:r>
              <a:rPr lang="en-US" sz="5400" dirty="0"/>
              <a:t>employee burnout</a:t>
            </a:r>
          </a:p>
        </p:txBody>
      </p:sp>
      <p:sp>
        <p:nvSpPr>
          <p:cNvPr id="7" name="Text Placeholder 6">
            <a:extLst>
              <a:ext uri="{FF2B5EF4-FFF2-40B4-BE49-F238E27FC236}">
                <a16:creationId xmlns:a16="http://schemas.microsoft.com/office/drawing/2014/main" id="{B6D08320-BC99-3B4D-8180-2C36532F9A3B}"/>
              </a:ext>
            </a:extLst>
          </p:cNvPr>
          <p:cNvSpPr>
            <a:spLocks noGrp="1"/>
          </p:cNvSpPr>
          <p:nvPr>
            <p:ph type="body" sz="quarter" idx="4294967295"/>
          </p:nvPr>
        </p:nvSpPr>
        <p:spPr>
          <a:xfrm>
            <a:off x="914400" y="2312761"/>
            <a:ext cx="7040880" cy="2000548"/>
          </a:xfrm>
          <a:prstGeom prst="rect">
            <a:avLst/>
          </a:prstGeom>
        </p:spPr>
        <p:txBody>
          <a:bodyPr lIns="0" tIns="0" bIns="0">
            <a:spAutoFit/>
          </a:bodyPr>
          <a:lstStyle/>
          <a:p>
            <a:pPr marL="0" indent="0">
              <a:spcBef>
                <a:spcPts val="0"/>
              </a:spcBef>
              <a:spcAft>
                <a:spcPts val="1200"/>
              </a:spcAft>
              <a:buNone/>
            </a:pPr>
            <a:r>
              <a:rPr lang="en-US" dirty="0">
                <a:solidFill>
                  <a:schemeClr val="tx2"/>
                </a:solidFill>
              </a:rPr>
              <a:t>A syndrome conceptualized as resulting from chronic </a:t>
            </a:r>
            <a:br>
              <a:rPr lang="en-US" dirty="0">
                <a:solidFill>
                  <a:schemeClr val="tx2"/>
                </a:solidFill>
              </a:rPr>
            </a:br>
            <a:r>
              <a:rPr lang="en-US" dirty="0">
                <a:solidFill>
                  <a:schemeClr val="tx2"/>
                </a:solidFill>
              </a:rPr>
              <a:t>workplace stress that has not been successfully managed.</a:t>
            </a:r>
          </a:p>
          <a:p>
            <a:pPr marL="0" indent="0">
              <a:spcBef>
                <a:spcPts val="0"/>
              </a:spcBef>
              <a:spcAft>
                <a:spcPts val="1200"/>
              </a:spcAft>
              <a:buNone/>
            </a:pPr>
            <a:r>
              <a:rPr lang="en-US" dirty="0">
                <a:solidFill>
                  <a:schemeClr val="tx2"/>
                </a:solidFill>
              </a:rPr>
              <a:t>The three dimensions of employee burnout are feelings </a:t>
            </a:r>
            <a:br>
              <a:rPr lang="en-US" dirty="0">
                <a:solidFill>
                  <a:schemeClr val="tx2"/>
                </a:solidFill>
              </a:rPr>
            </a:br>
            <a:r>
              <a:rPr lang="en-US" dirty="0">
                <a:solidFill>
                  <a:schemeClr val="tx2"/>
                </a:solidFill>
              </a:rPr>
              <a:t>of energy depletion or exhaustion; increased mental distance </a:t>
            </a:r>
            <a:br>
              <a:rPr lang="en-US" dirty="0">
                <a:solidFill>
                  <a:schemeClr val="tx2"/>
                </a:solidFill>
              </a:rPr>
            </a:br>
            <a:r>
              <a:rPr lang="en-US" dirty="0">
                <a:solidFill>
                  <a:schemeClr val="tx2"/>
                </a:solidFill>
              </a:rPr>
              <a:t>from one’s job or feelings of negativism or cynicism related </a:t>
            </a:r>
            <a:br>
              <a:rPr lang="en-US" dirty="0">
                <a:solidFill>
                  <a:schemeClr val="tx2"/>
                </a:solidFill>
              </a:rPr>
            </a:br>
            <a:r>
              <a:rPr lang="en-US" dirty="0">
                <a:solidFill>
                  <a:schemeClr val="tx2"/>
                </a:solidFill>
              </a:rPr>
              <a:t>to one’s job; and reduced professional efficacy. </a:t>
            </a:r>
          </a:p>
        </p:txBody>
      </p:sp>
      <p:cxnSp>
        <p:nvCxnSpPr>
          <p:cNvPr id="9" name="Straight Connector 8">
            <a:extLst>
              <a:ext uri="{FF2B5EF4-FFF2-40B4-BE49-F238E27FC236}">
                <a16:creationId xmlns:a16="http://schemas.microsoft.com/office/drawing/2014/main" id="{4B1C883A-7B96-9C4C-B97D-F85145F03127}"/>
              </a:ext>
            </a:extLst>
          </p:cNvPr>
          <p:cNvCxnSpPr>
            <a:cxnSpLocks/>
          </p:cNvCxnSpPr>
          <p:nvPr/>
        </p:nvCxnSpPr>
        <p:spPr>
          <a:xfrm>
            <a:off x="0" y="2031364"/>
            <a:ext cx="6553200" cy="0"/>
          </a:xfrm>
          <a:prstGeom prst="line">
            <a:avLst/>
          </a:prstGeom>
          <a:ln w="444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496C539-8B11-463B-81B6-C35B2AC99B7F}"/>
              </a:ext>
            </a:extLst>
          </p:cNvPr>
          <p:cNvSpPr txBox="1"/>
          <p:nvPr/>
        </p:nvSpPr>
        <p:spPr>
          <a:xfrm>
            <a:off x="365760" y="5626054"/>
            <a:ext cx="11457432" cy="461665"/>
          </a:xfrm>
          <a:prstGeom prst="rect">
            <a:avLst/>
          </a:prstGeom>
          <a:noFill/>
        </p:spPr>
        <p:txBody>
          <a:bodyPr wrap="square" lIns="0" tIns="0" rIns="0" bIns="0" rtlCol="0" anchor="b" anchorCtr="0">
            <a:spAutoFit/>
          </a:bodyPr>
          <a:lstStyle/>
          <a:p>
            <a:pPr lvl="0">
              <a:defRPr/>
            </a:pPr>
            <a:r>
              <a:rPr kumimoji="0" lang="en-US" sz="1000" b="1" i="0" u="none" strike="noStrike" kern="1200" cap="none" spc="0" normalizeH="0" baseline="0" noProof="0" dirty="0">
                <a:ln>
                  <a:noFill/>
                </a:ln>
                <a:effectLst/>
                <a:uLnTx/>
                <a:uFillTx/>
                <a:latin typeface="Arial"/>
                <a:ea typeface="+mn-ea"/>
                <a:cs typeface="Arial" charset="0"/>
              </a:rPr>
              <a:t>Sources:</a:t>
            </a:r>
          </a:p>
          <a:p>
            <a:pPr lvl="0">
              <a:defRPr/>
            </a:pPr>
            <a:r>
              <a:rPr lang="en-US" sz="1000" dirty="0">
                <a:latin typeface="Arial"/>
              </a:rPr>
              <a:t>World Health Organization. (2019). </a:t>
            </a:r>
            <a:r>
              <a:rPr lang="en-US" sz="1000" i="1" dirty="0">
                <a:latin typeface="Arial"/>
              </a:rPr>
              <a:t>Burn-out an "occupational phenomenon": International classification of diseases. </a:t>
            </a:r>
            <a:r>
              <a:rPr lang="en-US" sz="1000" dirty="0">
                <a:latin typeface="Arial"/>
              </a:rPr>
              <a:t>Retrieved from </a:t>
            </a:r>
            <a:r>
              <a:rPr lang="en-US" sz="1000" dirty="0">
                <a:latin typeface="Arial"/>
                <a:hlinkClick r:id="rId4"/>
              </a:rPr>
              <a:t>https://www.who.int/mental_health/evidence/burn-out/en/</a:t>
            </a:r>
            <a:endParaRPr lang="en-US" sz="1000" dirty="0">
              <a:latin typeface="Arial"/>
            </a:endParaRPr>
          </a:p>
          <a:p>
            <a:pPr lvl="0">
              <a:defRPr/>
            </a:pPr>
            <a:r>
              <a:rPr lang="en-US" sz="1000" dirty="0">
                <a:latin typeface="Arial"/>
              </a:rPr>
              <a:t>ICD-11: International classification of diseases 11</a:t>
            </a:r>
            <a:r>
              <a:rPr lang="en-US" sz="1000" baseline="30000" dirty="0">
                <a:latin typeface="Arial"/>
              </a:rPr>
              <a:t>th</a:t>
            </a:r>
            <a:r>
              <a:rPr lang="en-US" sz="1000" dirty="0">
                <a:latin typeface="Arial"/>
              </a:rPr>
              <a:t> revision. (2018). </a:t>
            </a:r>
            <a:r>
              <a:rPr lang="en-US" sz="1000" i="1" dirty="0">
                <a:latin typeface="Arial"/>
              </a:rPr>
              <a:t>World Health Organization. </a:t>
            </a:r>
            <a:r>
              <a:rPr lang="en-US" sz="1000" dirty="0">
                <a:latin typeface="Arial"/>
              </a:rPr>
              <a:t>Retrieved from </a:t>
            </a:r>
            <a:r>
              <a:rPr lang="en-US" sz="1000" dirty="0">
                <a:latin typeface="Arial"/>
                <a:hlinkClick r:id="rId5"/>
              </a:rPr>
              <a:t>https://icd.who.int/en/</a:t>
            </a:r>
            <a:endParaRPr lang="en-US" sz="1000" dirty="0">
              <a:latin typeface="Arial"/>
            </a:endParaRPr>
          </a:p>
        </p:txBody>
      </p:sp>
      <p:sp>
        <p:nvSpPr>
          <p:cNvPr id="2" name="Slide Number Placeholder 1">
            <a:extLst>
              <a:ext uri="{FF2B5EF4-FFF2-40B4-BE49-F238E27FC236}">
                <a16:creationId xmlns:a16="http://schemas.microsoft.com/office/drawing/2014/main" id="{8650ED17-458E-3C8B-25CD-8DE81DDC9467}"/>
              </a:ext>
            </a:extLst>
          </p:cNvPr>
          <p:cNvSpPr>
            <a:spLocks noGrp="1"/>
          </p:cNvSpPr>
          <p:nvPr>
            <p:ph type="sldNum" sz="quarter" idx="10"/>
          </p:nvPr>
        </p:nvSpPr>
        <p:spPr/>
        <p:txBody>
          <a:bodyPr/>
          <a:lstStyle/>
          <a:p>
            <a:fld id="{1B4AE991-82FD-D542-8F29-3B7AE9B04408}" type="slidenum">
              <a:rPr lang="en-US" smtClean="0"/>
              <a:pPr/>
              <a:t>3</a:t>
            </a:fld>
            <a:endParaRPr lang="en-US" dirty="0"/>
          </a:p>
        </p:txBody>
      </p:sp>
    </p:spTree>
    <p:extLst>
      <p:ext uri="{BB962C8B-B14F-4D97-AF65-F5344CB8AC3E}">
        <p14:creationId xmlns:p14="http://schemas.microsoft.com/office/powerpoint/2010/main" val="26215666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F68D62B7-57B0-49A4-B44C-2995B66FCAD4}"/>
              </a:ext>
            </a:extLst>
          </p:cNvPr>
          <p:cNvSpPr txBox="1"/>
          <p:nvPr/>
        </p:nvSpPr>
        <p:spPr>
          <a:xfrm>
            <a:off x="914400" y="4602297"/>
            <a:ext cx="620557" cy="307777"/>
          </a:xfrm>
          <a:prstGeom prst="rect">
            <a:avLst/>
          </a:prstGeom>
          <a:noFill/>
        </p:spPr>
        <p:txBody>
          <a:bodyPr wrap="square" lIns="0" tIns="0" rIns="0" bIns="0" rtlCol="0">
            <a:spAutoFit/>
          </a:bodyPr>
          <a:lstStyle/>
          <a:p>
            <a:pPr marL="0" lvl="1">
              <a:spcAft>
                <a:spcPts val="0"/>
              </a:spcAft>
            </a:pPr>
            <a:r>
              <a:rPr lang="en-US" sz="2000" b="1" dirty="0">
                <a:latin typeface="+mn-lt"/>
                <a:cs typeface="Calibri" panose="020F0502020204030204" pitchFamily="34" charset="0"/>
              </a:rPr>
              <a:t>76%</a:t>
            </a:r>
            <a:endParaRPr lang="en-US" sz="1200" dirty="0">
              <a:latin typeface="+mn-lt"/>
              <a:cs typeface="Calibri" panose="020F0502020204030204" pitchFamily="34" charset="0"/>
            </a:endParaRPr>
          </a:p>
        </p:txBody>
      </p:sp>
      <p:sp>
        <p:nvSpPr>
          <p:cNvPr id="59" name="TextBox 58">
            <a:extLst>
              <a:ext uri="{FF2B5EF4-FFF2-40B4-BE49-F238E27FC236}">
                <a16:creationId xmlns:a16="http://schemas.microsoft.com/office/drawing/2014/main" id="{4DC7293A-1A61-4BDB-81D7-0221C415AA5D}"/>
              </a:ext>
            </a:extLst>
          </p:cNvPr>
          <p:cNvSpPr txBox="1"/>
          <p:nvPr/>
        </p:nvSpPr>
        <p:spPr>
          <a:xfrm>
            <a:off x="914400" y="3736857"/>
            <a:ext cx="3108960" cy="369332"/>
          </a:xfrm>
          <a:prstGeom prst="rect">
            <a:avLst/>
          </a:prstGeom>
          <a:noFill/>
        </p:spPr>
        <p:txBody>
          <a:bodyPr wrap="square" lIns="0" tIns="0" rIns="0" bIns="0" rtlCol="0">
            <a:spAutoFit/>
          </a:bodyPr>
          <a:lstStyle/>
          <a:p>
            <a:pPr marL="0" lvl="1">
              <a:spcAft>
                <a:spcPts val="0"/>
              </a:spcAft>
            </a:pPr>
            <a:r>
              <a:rPr lang="en-US" sz="1200" dirty="0">
                <a:latin typeface="+mn-lt"/>
                <a:cs typeface="Calibri" panose="020F0502020204030204" pitchFamily="34" charset="0"/>
              </a:rPr>
              <a:t>People indicate their mental health will suffer</a:t>
            </a:r>
            <a:br>
              <a:rPr lang="en-US" sz="1200" dirty="0">
                <a:latin typeface="+mn-lt"/>
                <a:cs typeface="Calibri" panose="020F0502020204030204" pitchFamily="34" charset="0"/>
              </a:rPr>
            </a:br>
            <a:r>
              <a:rPr lang="en-US" sz="1200" dirty="0">
                <a:latin typeface="+mn-lt"/>
                <a:cs typeface="Calibri" panose="020F0502020204030204" pitchFamily="34" charset="0"/>
              </a:rPr>
              <a:t>before their physical or financial health does </a:t>
            </a:r>
          </a:p>
        </p:txBody>
      </p:sp>
      <p:sp>
        <p:nvSpPr>
          <p:cNvPr id="58" name="Rectangle 57">
            <a:extLst>
              <a:ext uri="{FF2B5EF4-FFF2-40B4-BE49-F238E27FC236}">
                <a16:creationId xmlns:a16="http://schemas.microsoft.com/office/drawing/2014/main" id="{BFA629C5-7272-4B41-A34A-42877573478A}"/>
              </a:ext>
            </a:extLst>
          </p:cNvPr>
          <p:cNvSpPr/>
          <p:nvPr/>
        </p:nvSpPr>
        <p:spPr>
          <a:xfrm>
            <a:off x="914399" y="3163360"/>
            <a:ext cx="3108960" cy="369332"/>
          </a:xfrm>
          <a:prstGeom prst="rect">
            <a:avLst/>
          </a:prstGeom>
        </p:spPr>
        <p:txBody>
          <a:bodyPr wrap="square" lIns="0" tIns="0" rIns="0" bIns="0">
            <a:spAutoFit/>
          </a:bodyPr>
          <a:lstStyle/>
          <a:p>
            <a:pPr marL="0" lvl="1">
              <a:spcAft>
                <a:spcPts val="0"/>
              </a:spcAft>
            </a:pPr>
            <a:r>
              <a:rPr lang="en-US" sz="1200" dirty="0">
                <a:latin typeface="+mn-lt"/>
                <a:cs typeface="Calibri" panose="020F0502020204030204" pitchFamily="34" charset="0"/>
              </a:rPr>
              <a:t>There is significant anxiety about personal</a:t>
            </a:r>
            <a:br>
              <a:rPr lang="en-US" sz="1200" dirty="0">
                <a:latin typeface="+mn-lt"/>
                <a:cs typeface="Calibri" panose="020F0502020204030204" pitchFamily="34" charset="0"/>
              </a:rPr>
            </a:br>
            <a:r>
              <a:rPr lang="en-US" sz="1200" dirty="0">
                <a:latin typeface="+mn-lt"/>
                <a:cs typeface="Calibri" panose="020F0502020204030204" pitchFamily="34" charset="0"/>
              </a:rPr>
              <a:t>finances as financial situations only worsen </a:t>
            </a:r>
          </a:p>
        </p:txBody>
      </p:sp>
      <p:sp>
        <p:nvSpPr>
          <p:cNvPr id="57" name="TextBox 56">
            <a:extLst>
              <a:ext uri="{FF2B5EF4-FFF2-40B4-BE49-F238E27FC236}">
                <a16:creationId xmlns:a16="http://schemas.microsoft.com/office/drawing/2014/main" id="{5555970A-0E78-4EB9-ABDB-6C34516EF66E}"/>
              </a:ext>
            </a:extLst>
          </p:cNvPr>
          <p:cNvSpPr txBox="1"/>
          <p:nvPr/>
        </p:nvSpPr>
        <p:spPr>
          <a:xfrm>
            <a:off x="914400" y="2600959"/>
            <a:ext cx="3108960" cy="369332"/>
          </a:xfrm>
          <a:prstGeom prst="rect">
            <a:avLst/>
          </a:prstGeom>
          <a:noFill/>
        </p:spPr>
        <p:txBody>
          <a:bodyPr wrap="square" lIns="0" tIns="0" rIns="0" bIns="0" rtlCol="0">
            <a:spAutoFit/>
          </a:bodyPr>
          <a:lstStyle/>
          <a:p>
            <a:pPr marL="0" lvl="1">
              <a:spcAft>
                <a:spcPts val="0"/>
              </a:spcAft>
            </a:pPr>
            <a:r>
              <a:rPr lang="en-US" sz="1200" dirty="0">
                <a:latin typeface="+mn-lt"/>
                <a:cs typeface="Calibri" panose="020F0502020204030204" pitchFamily="34" charset="0"/>
              </a:rPr>
              <a:t>Daily significant stress and worry have </a:t>
            </a:r>
            <a:br>
              <a:rPr lang="en-US" sz="1200" dirty="0">
                <a:latin typeface="+mn-lt"/>
                <a:cs typeface="Calibri" panose="020F0502020204030204" pitchFamily="34" charset="0"/>
              </a:rPr>
            </a:br>
            <a:r>
              <a:rPr lang="en-US" sz="1200" dirty="0">
                <a:latin typeface="+mn-lt"/>
                <a:cs typeface="Calibri" panose="020F0502020204030204" pitchFamily="34" charset="0"/>
              </a:rPr>
              <a:t>spiked with unprecedented magnitude </a:t>
            </a:r>
          </a:p>
        </p:txBody>
      </p:sp>
      <p:sp>
        <p:nvSpPr>
          <p:cNvPr id="56" name="TextBox 55">
            <a:extLst>
              <a:ext uri="{FF2B5EF4-FFF2-40B4-BE49-F238E27FC236}">
                <a16:creationId xmlns:a16="http://schemas.microsoft.com/office/drawing/2014/main" id="{53C94E38-D6AD-4348-9F87-818E6C184C15}"/>
              </a:ext>
            </a:extLst>
          </p:cNvPr>
          <p:cNvSpPr txBox="1"/>
          <p:nvPr/>
        </p:nvSpPr>
        <p:spPr>
          <a:xfrm>
            <a:off x="914400" y="2031649"/>
            <a:ext cx="3108960" cy="369332"/>
          </a:xfrm>
          <a:prstGeom prst="rect">
            <a:avLst/>
          </a:prstGeom>
          <a:noFill/>
        </p:spPr>
        <p:txBody>
          <a:bodyPr wrap="square" lIns="0" tIns="0" rIns="0" bIns="0" rtlCol="0">
            <a:spAutoFit/>
          </a:bodyPr>
          <a:lstStyle/>
          <a:p>
            <a:pPr marL="0" lvl="1">
              <a:spcAft>
                <a:spcPts val="0"/>
              </a:spcAft>
            </a:pPr>
            <a:r>
              <a:rPr lang="en-US" sz="1200" dirty="0">
                <a:latin typeface="+mn-lt"/>
                <a:cs typeface="Calibri" panose="020F0502020204030204" pitchFamily="34" charset="0"/>
              </a:rPr>
              <a:t>Percentage who are "thriving" has dropped </a:t>
            </a:r>
            <a:br>
              <a:rPr lang="en-US" sz="1200" dirty="0">
                <a:latin typeface="+mn-lt"/>
                <a:cs typeface="Calibri" panose="020F0502020204030204" pitchFamily="34" charset="0"/>
              </a:rPr>
            </a:br>
            <a:r>
              <a:rPr lang="en-US" sz="1200" dirty="0">
                <a:latin typeface="+mn-lt"/>
                <a:cs typeface="Calibri" panose="020F0502020204030204" pitchFamily="34" charset="0"/>
              </a:rPr>
              <a:t>to Great Recession (2009) levels </a:t>
            </a:r>
          </a:p>
        </p:txBody>
      </p:sp>
      <p:sp>
        <p:nvSpPr>
          <p:cNvPr id="2" name="Title 1">
            <a:extLst>
              <a:ext uri="{FF2B5EF4-FFF2-40B4-BE49-F238E27FC236}">
                <a16:creationId xmlns:a16="http://schemas.microsoft.com/office/drawing/2014/main" id="{0CE08A22-0436-1745-B1DB-FB379E4BF0DA}"/>
              </a:ext>
            </a:extLst>
          </p:cNvPr>
          <p:cNvSpPr>
            <a:spLocks noGrp="1"/>
          </p:cNvSpPr>
          <p:nvPr>
            <p:ph type="title"/>
          </p:nvPr>
        </p:nvSpPr>
        <p:spPr/>
        <p:txBody>
          <a:bodyPr/>
          <a:lstStyle/>
          <a:p>
            <a:r>
              <a:rPr lang="en-US" dirty="0"/>
              <a:t>Wellbeing is plummeting as worry and stress have spiked to unprecedented levels</a:t>
            </a:r>
          </a:p>
        </p:txBody>
      </p:sp>
      <p:sp>
        <p:nvSpPr>
          <p:cNvPr id="35" name="TextBox 34">
            <a:extLst>
              <a:ext uri="{FF2B5EF4-FFF2-40B4-BE49-F238E27FC236}">
                <a16:creationId xmlns:a16="http://schemas.microsoft.com/office/drawing/2014/main" id="{87DEFAA9-3347-42FE-BE0E-E3364B29B9B8}"/>
              </a:ext>
            </a:extLst>
          </p:cNvPr>
          <p:cNvSpPr txBox="1"/>
          <p:nvPr/>
        </p:nvSpPr>
        <p:spPr>
          <a:xfrm>
            <a:off x="365760" y="1097280"/>
            <a:ext cx="4306530" cy="646331"/>
          </a:xfrm>
          <a:prstGeom prst="rect">
            <a:avLst/>
          </a:prstGeom>
          <a:noFill/>
        </p:spPr>
        <p:txBody>
          <a:bodyPr wrap="square" lIns="0" tIns="0" rIns="0" bIns="0" rtlCol="0">
            <a:spAutoFit/>
          </a:bodyPr>
          <a:lstStyle/>
          <a:p>
            <a:pPr>
              <a:spcAft>
                <a:spcPts val="1200"/>
              </a:spcAft>
            </a:pPr>
            <a:r>
              <a:rPr lang="en-US" sz="1400" b="1" dirty="0">
                <a:latin typeface="+mn-lt"/>
                <a:cs typeface="Calibri" panose="020F0502020204030204" pitchFamily="34" charset="0"/>
              </a:rPr>
              <a:t>Many leaders are rightfully concerned about the declining wellbeing and the threat it poses to </a:t>
            </a:r>
            <a:r>
              <a:rPr lang="en-US" sz="1400" b="1" dirty="0">
                <a:solidFill>
                  <a:schemeClr val="accent4"/>
                </a:solidFill>
                <a:latin typeface="+mn-lt"/>
                <a:cs typeface="Calibri" panose="020F0502020204030204" pitchFamily="34" charset="0"/>
              </a:rPr>
              <a:t>clinical productivity and clinical care performance. </a:t>
            </a:r>
          </a:p>
        </p:txBody>
      </p:sp>
      <p:cxnSp>
        <p:nvCxnSpPr>
          <p:cNvPr id="36" name="Straight Connector 35">
            <a:extLst>
              <a:ext uri="{FF2B5EF4-FFF2-40B4-BE49-F238E27FC236}">
                <a16:creationId xmlns:a16="http://schemas.microsoft.com/office/drawing/2014/main" id="{8EFACDDF-AF4D-49C2-84E0-C595244E08AC}"/>
              </a:ext>
            </a:extLst>
          </p:cNvPr>
          <p:cNvCxnSpPr>
            <a:cxnSpLocks/>
          </p:cNvCxnSpPr>
          <p:nvPr/>
        </p:nvCxnSpPr>
        <p:spPr>
          <a:xfrm>
            <a:off x="365760" y="4365568"/>
            <a:ext cx="4206240" cy="0"/>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EA731F6-3AF3-46F0-9F99-CEA9105F5FE5}"/>
              </a:ext>
            </a:extLst>
          </p:cNvPr>
          <p:cNvSpPr>
            <a:spLocks noChangeAspect="1"/>
          </p:cNvSpPr>
          <p:nvPr/>
        </p:nvSpPr>
        <p:spPr>
          <a:xfrm>
            <a:off x="365760" y="2033435"/>
            <a:ext cx="365762" cy="36576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a:t>
            </a:r>
          </a:p>
        </p:txBody>
      </p:sp>
      <p:sp>
        <p:nvSpPr>
          <p:cNvPr id="45" name="Oval 44">
            <a:extLst>
              <a:ext uri="{FF2B5EF4-FFF2-40B4-BE49-F238E27FC236}">
                <a16:creationId xmlns:a16="http://schemas.microsoft.com/office/drawing/2014/main" id="{8D22FE86-C04A-4051-B76B-2760B8ED6314}"/>
              </a:ext>
            </a:extLst>
          </p:cNvPr>
          <p:cNvSpPr>
            <a:spLocks noChangeAspect="1"/>
          </p:cNvSpPr>
          <p:nvPr/>
        </p:nvSpPr>
        <p:spPr>
          <a:xfrm>
            <a:off x="365760" y="2602745"/>
            <a:ext cx="365762" cy="36576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a:t>
            </a:r>
          </a:p>
        </p:txBody>
      </p:sp>
      <p:sp>
        <p:nvSpPr>
          <p:cNvPr id="48" name="Oval 47">
            <a:extLst>
              <a:ext uri="{FF2B5EF4-FFF2-40B4-BE49-F238E27FC236}">
                <a16:creationId xmlns:a16="http://schemas.microsoft.com/office/drawing/2014/main" id="{9082C586-B229-4CD1-A854-53A3D954B6BF}"/>
              </a:ext>
            </a:extLst>
          </p:cNvPr>
          <p:cNvSpPr>
            <a:spLocks noChangeAspect="1"/>
          </p:cNvSpPr>
          <p:nvPr/>
        </p:nvSpPr>
        <p:spPr>
          <a:xfrm>
            <a:off x="365760" y="3165146"/>
            <a:ext cx="365762" cy="36576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a:t>
            </a:r>
          </a:p>
        </p:txBody>
      </p:sp>
      <p:sp>
        <p:nvSpPr>
          <p:cNvPr id="51" name="Oval 50">
            <a:extLst>
              <a:ext uri="{FF2B5EF4-FFF2-40B4-BE49-F238E27FC236}">
                <a16:creationId xmlns:a16="http://schemas.microsoft.com/office/drawing/2014/main" id="{187B2419-6830-42FC-B3A8-28BCBAEF2A4C}"/>
              </a:ext>
            </a:extLst>
          </p:cNvPr>
          <p:cNvSpPr>
            <a:spLocks noChangeAspect="1"/>
          </p:cNvSpPr>
          <p:nvPr/>
        </p:nvSpPr>
        <p:spPr>
          <a:xfrm>
            <a:off x="365760" y="3738643"/>
            <a:ext cx="365762" cy="36576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a:t>
            </a:r>
          </a:p>
        </p:txBody>
      </p:sp>
      <p:sp>
        <p:nvSpPr>
          <p:cNvPr id="54" name="Oval 53">
            <a:extLst>
              <a:ext uri="{FF2B5EF4-FFF2-40B4-BE49-F238E27FC236}">
                <a16:creationId xmlns:a16="http://schemas.microsoft.com/office/drawing/2014/main" id="{CD50C81C-89BC-4629-8DD7-9428B176EF4A}"/>
              </a:ext>
            </a:extLst>
          </p:cNvPr>
          <p:cNvSpPr>
            <a:spLocks noChangeAspect="1"/>
          </p:cNvSpPr>
          <p:nvPr/>
        </p:nvSpPr>
        <p:spPr>
          <a:xfrm>
            <a:off x="365760" y="4573305"/>
            <a:ext cx="365762" cy="36576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a:t>
            </a:r>
          </a:p>
        </p:txBody>
      </p:sp>
      <p:pic>
        <p:nvPicPr>
          <p:cNvPr id="4" name="Picture 3">
            <a:extLst>
              <a:ext uri="{FF2B5EF4-FFF2-40B4-BE49-F238E27FC236}">
                <a16:creationId xmlns:a16="http://schemas.microsoft.com/office/drawing/2014/main" id="{FC5BFFF9-885C-0049-8142-4670355EBF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6158" y="1097280"/>
            <a:ext cx="6665404" cy="4312908"/>
          </a:xfrm>
          <a:prstGeom prst="rect">
            <a:avLst/>
          </a:prstGeom>
          <a:ln>
            <a:solidFill>
              <a:schemeClr val="tx1"/>
            </a:solidFill>
          </a:ln>
          <a:effectLst>
            <a:outerShdw blurRad="50800" dist="38100" dir="2700000" algn="tl" rotWithShape="0">
              <a:prstClr val="black">
                <a:alpha val="15000"/>
              </a:prstClr>
            </a:outerShdw>
          </a:effectLst>
        </p:spPr>
      </p:pic>
      <p:sp>
        <p:nvSpPr>
          <p:cNvPr id="5" name="Slide Number Placeholder 4">
            <a:extLst>
              <a:ext uri="{FF2B5EF4-FFF2-40B4-BE49-F238E27FC236}">
                <a16:creationId xmlns:a16="http://schemas.microsoft.com/office/drawing/2014/main" id="{6C1DCC3F-5A3F-3538-C115-49288DBBAF09}"/>
              </a:ext>
            </a:extLst>
          </p:cNvPr>
          <p:cNvSpPr>
            <a:spLocks noGrp="1"/>
          </p:cNvSpPr>
          <p:nvPr>
            <p:ph type="sldNum" sz="quarter" idx="11"/>
          </p:nvPr>
        </p:nvSpPr>
        <p:spPr/>
        <p:txBody>
          <a:bodyPr/>
          <a:lstStyle/>
          <a:p>
            <a:fld id="{59E3E2AC-ACB3-5544-BE29-32D30D23532C}" type="slidenum">
              <a:rPr lang="en-US" smtClean="0"/>
              <a:pPr/>
              <a:t>4</a:t>
            </a:fld>
            <a:r>
              <a:rPr lang="en-US"/>
              <a:t> </a:t>
            </a:r>
            <a:endParaRPr lang="en-US" dirty="0"/>
          </a:p>
        </p:txBody>
      </p:sp>
      <p:sp>
        <p:nvSpPr>
          <p:cNvPr id="20" name="TextBox 19">
            <a:extLst>
              <a:ext uri="{FF2B5EF4-FFF2-40B4-BE49-F238E27FC236}">
                <a16:creationId xmlns:a16="http://schemas.microsoft.com/office/drawing/2014/main" id="{E2632434-D78E-9B37-11C1-3A2713B2B8CD}"/>
              </a:ext>
            </a:extLst>
          </p:cNvPr>
          <p:cNvSpPr txBox="1"/>
          <p:nvPr/>
        </p:nvSpPr>
        <p:spPr>
          <a:xfrm>
            <a:off x="1534957" y="4571519"/>
            <a:ext cx="2488402" cy="369332"/>
          </a:xfrm>
          <a:prstGeom prst="rect">
            <a:avLst/>
          </a:prstGeom>
          <a:noFill/>
        </p:spPr>
        <p:txBody>
          <a:bodyPr wrap="square" lIns="0" tIns="0" rIns="0" bIns="0" rtlCol="0">
            <a:spAutoFit/>
          </a:bodyPr>
          <a:lstStyle/>
          <a:p>
            <a:pPr marL="0" lvl="1">
              <a:spcAft>
                <a:spcPts val="0"/>
              </a:spcAft>
            </a:pPr>
            <a:r>
              <a:rPr lang="en-US" sz="1200" dirty="0">
                <a:latin typeface="+mn-lt"/>
                <a:cs typeface="Calibri" panose="020F0502020204030204" pitchFamily="34" charset="0"/>
              </a:rPr>
              <a:t>say they have experienced a great </a:t>
            </a:r>
            <a:br>
              <a:rPr lang="en-US" sz="1200" dirty="0">
                <a:latin typeface="+mn-lt"/>
                <a:cs typeface="Calibri" panose="020F0502020204030204" pitchFamily="34" charset="0"/>
              </a:rPr>
            </a:br>
            <a:r>
              <a:rPr lang="en-US" sz="1200" dirty="0">
                <a:latin typeface="+mn-lt"/>
                <a:cs typeface="Calibri" panose="020F0502020204030204" pitchFamily="34" charset="0"/>
              </a:rPr>
              <a:t>deal or fair amount of life disruption</a:t>
            </a:r>
          </a:p>
        </p:txBody>
      </p:sp>
    </p:spTree>
    <p:extLst>
      <p:ext uri="{BB962C8B-B14F-4D97-AF65-F5344CB8AC3E}">
        <p14:creationId xmlns:p14="http://schemas.microsoft.com/office/powerpoint/2010/main" val="28911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63636E-AE67-EE4C-49BC-D03E9706A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0"/>
            <a:ext cx="11620500" cy="6400800"/>
          </a:xfrm>
          <a:prstGeom prst="rect">
            <a:avLst/>
          </a:prstGeom>
        </p:spPr>
      </p:pic>
      <p:sp>
        <p:nvSpPr>
          <p:cNvPr id="15" name="Rectangle 14">
            <a:extLst>
              <a:ext uri="{FF2B5EF4-FFF2-40B4-BE49-F238E27FC236}">
                <a16:creationId xmlns:a16="http://schemas.microsoft.com/office/drawing/2014/main" id="{46170250-799C-3AE6-EB64-919D48D2B16A}"/>
              </a:ext>
            </a:extLst>
          </p:cNvPr>
          <p:cNvSpPr/>
          <p:nvPr/>
        </p:nvSpPr>
        <p:spPr>
          <a:xfrm>
            <a:off x="571500" y="0"/>
            <a:ext cx="11620500" cy="6400800"/>
          </a:xfrm>
          <a:prstGeom prst="rect">
            <a:avLst/>
          </a:prstGeom>
          <a:gradFill>
            <a:gsLst>
              <a:gs pos="33000">
                <a:schemeClr val="tx1"/>
              </a:gs>
              <a:gs pos="100000">
                <a:schemeClr val="tx1">
                  <a:alpha val="0"/>
                </a:schemeClr>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24BA3-ED95-9F40-AD82-DA2B9141037C}"/>
              </a:ext>
            </a:extLst>
          </p:cNvPr>
          <p:cNvSpPr>
            <a:spLocks noGrp="1"/>
          </p:cNvSpPr>
          <p:nvPr>
            <p:ph type="title" idx="4294967295"/>
          </p:nvPr>
        </p:nvSpPr>
        <p:spPr>
          <a:xfrm>
            <a:off x="-2" y="365760"/>
            <a:ext cx="7021288" cy="553998"/>
          </a:xfrm>
          <a:solidFill>
            <a:schemeClr val="accent4"/>
          </a:solidFill>
        </p:spPr>
        <p:txBody>
          <a:bodyPr wrap="square" lIns="365760" tIns="137160" bIns="137160" anchor="ctr">
            <a:spAutoFit/>
          </a:bodyPr>
          <a:lstStyle/>
          <a:p>
            <a:r>
              <a:rPr lang="en-US" sz="1700" b="1" spc="200" dirty="0">
                <a:solidFill>
                  <a:schemeClr val="tx1"/>
                </a:solidFill>
                <a:latin typeface="+mn-lt"/>
              </a:rPr>
              <a:t>EMPLOYEE BURNOUT IS A WIDESPREAD PROBLEM</a:t>
            </a:r>
          </a:p>
        </p:txBody>
      </p:sp>
      <p:sp>
        <p:nvSpPr>
          <p:cNvPr id="9" name="Content Placeholder 5">
            <a:extLst>
              <a:ext uri="{FF2B5EF4-FFF2-40B4-BE49-F238E27FC236}">
                <a16:creationId xmlns:a16="http://schemas.microsoft.com/office/drawing/2014/main" id="{94D79906-525E-4340-B57E-85F61A7EB66A}"/>
              </a:ext>
            </a:extLst>
          </p:cNvPr>
          <p:cNvSpPr>
            <a:spLocks noGrp="1"/>
          </p:cNvSpPr>
          <p:nvPr>
            <p:ph sz="quarter" idx="4294967295"/>
          </p:nvPr>
        </p:nvSpPr>
        <p:spPr>
          <a:xfrm>
            <a:off x="1316082" y="1178036"/>
            <a:ext cx="4389120" cy="3708708"/>
          </a:xfrm>
          <a:prstGeom prst="rect">
            <a:avLst/>
          </a:prstGeom>
        </p:spPr>
        <p:txBody>
          <a:bodyPr lIns="0" tIns="0" rIns="0" bIns="0" anchor="ctr">
            <a:spAutoFit/>
          </a:bodyPr>
          <a:lstStyle/>
          <a:p>
            <a:pPr marL="0" indent="0" algn="ctr">
              <a:spcAft>
                <a:spcPts val="0"/>
              </a:spcAft>
              <a:buNone/>
            </a:pPr>
            <a:r>
              <a:rPr lang="en-US" sz="8800" dirty="0">
                <a:solidFill>
                  <a:schemeClr val="accent4"/>
                </a:solidFill>
              </a:rPr>
              <a:t>76% </a:t>
            </a:r>
          </a:p>
          <a:p>
            <a:pPr marL="0" indent="0" algn="ctr">
              <a:spcAft>
                <a:spcPts val="1200"/>
              </a:spcAft>
              <a:buNone/>
            </a:pPr>
            <a:r>
              <a:rPr lang="en-US" sz="1600" spc="200" dirty="0">
                <a:solidFill>
                  <a:schemeClr val="accent4"/>
                </a:solidFill>
              </a:rPr>
              <a:t>OF FULL-TIME EMPLOYEES</a:t>
            </a:r>
          </a:p>
          <a:p>
            <a:pPr marL="0" indent="0" algn="ctr">
              <a:spcAft>
                <a:spcPts val="1200"/>
              </a:spcAft>
              <a:buNone/>
            </a:pPr>
            <a:r>
              <a:rPr lang="en-US" sz="2400" dirty="0">
                <a:solidFill>
                  <a:schemeClr val="bg1"/>
                </a:solidFill>
              </a:rPr>
              <a:t>experience feeling burned out on the job at least sometimes.</a:t>
            </a:r>
          </a:p>
          <a:p>
            <a:pPr marL="0" indent="0" algn="ctr">
              <a:spcAft>
                <a:spcPts val="1200"/>
              </a:spcAft>
              <a:buNone/>
            </a:pPr>
            <a:r>
              <a:rPr lang="en-US" sz="1600" dirty="0">
                <a:solidFill>
                  <a:schemeClr val="bg1"/>
                </a:solidFill>
              </a:rPr>
              <a:t>28% report feeling burned out at work</a:t>
            </a:r>
            <a:br>
              <a:rPr lang="en-US" sz="1600" dirty="0">
                <a:solidFill>
                  <a:schemeClr val="bg1"/>
                </a:solidFill>
              </a:rPr>
            </a:br>
            <a:r>
              <a:rPr lang="en-US" sz="1600" dirty="0">
                <a:solidFill>
                  <a:schemeClr val="bg1"/>
                </a:solidFill>
              </a:rPr>
              <a:t>“very often” or “always,” while an additional 48% report feeling burned out “sometimes.”</a:t>
            </a:r>
          </a:p>
        </p:txBody>
      </p:sp>
      <p:sp>
        <p:nvSpPr>
          <p:cNvPr id="7" name="Slide Number Placeholder 6">
            <a:extLst>
              <a:ext uri="{FF2B5EF4-FFF2-40B4-BE49-F238E27FC236}">
                <a16:creationId xmlns:a16="http://schemas.microsoft.com/office/drawing/2014/main" id="{4B3F76E9-7B35-3EA2-E5CD-A9D18A9902DE}"/>
              </a:ext>
            </a:extLst>
          </p:cNvPr>
          <p:cNvSpPr>
            <a:spLocks noGrp="1"/>
          </p:cNvSpPr>
          <p:nvPr>
            <p:ph type="sldNum" sz="quarter" idx="10"/>
          </p:nvPr>
        </p:nvSpPr>
        <p:spPr/>
        <p:txBody>
          <a:bodyPr/>
          <a:lstStyle/>
          <a:p>
            <a:fld id="{1B4AE991-82FD-D542-8F29-3B7AE9B04408}" type="slidenum">
              <a:rPr lang="en-US" smtClean="0"/>
              <a:pPr/>
              <a:t>5</a:t>
            </a:fld>
            <a:endParaRPr lang="en-US" dirty="0"/>
          </a:p>
        </p:txBody>
      </p:sp>
      <p:sp>
        <p:nvSpPr>
          <p:cNvPr id="12" name="TextBox 11">
            <a:extLst>
              <a:ext uri="{FF2B5EF4-FFF2-40B4-BE49-F238E27FC236}">
                <a16:creationId xmlns:a16="http://schemas.microsoft.com/office/drawing/2014/main" id="{37A5C38D-7818-2FA0-5652-78D7A19792FE}"/>
              </a:ext>
            </a:extLst>
          </p:cNvPr>
          <p:cNvSpPr txBox="1"/>
          <p:nvPr/>
        </p:nvSpPr>
        <p:spPr>
          <a:xfrm>
            <a:off x="365760" y="5779942"/>
            <a:ext cx="11457432" cy="307777"/>
          </a:xfrm>
          <a:prstGeom prst="rect">
            <a:avLst/>
          </a:prstGeom>
          <a:noFill/>
        </p:spPr>
        <p:txBody>
          <a:bodyPr wrap="square" lIns="0" tIns="0" rIns="0" bIns="0" rtlCol="0" anchor="b" anchorCtr="0">
            <a:spAutoFit/>
          </a:bodyPr>
          <a:lstStyle/>
          <a:p>
            <a:pPr lvl="0">
              <a:defRPr/>
            </a:pPr>
            <a:r>
              <a:rPr lang="en-US" sz="1000" b="1" dirty="0">
                <a:solidFill>
                  <a:schemeClr val="bg1"/>
                </a:solidFill>
                <a:latin typeface="Arial"/>
              </a:rPr>
              <a:t>Source:</a:t>
            </a:r>
          </a:p>
          <a:p>
            <a:pPr lvl="0">
              <a:defRPr/>
            </a:pPr>
            <a:r>
              <a:rPr lang="en-US" sz="1000" dirty="0">
                <a:solidFill>
                  <a:srgbClr val="FFFFFF"/>
                </a:solidFill>
                <a:latin typeface="Arial"/>
              </a:rPr>
              <a:t>2019 Gallup study</a:t>
            </a:r>
            <a:endParaRPr lang="en-US" sz="1000" dirty="0">
              <a:solidFill>
                <a:schemeClr val="bg1"/>
              </a:solidFill>
              <a:latin typeface="Arial"/>
            </a:endParaRPr>
          </a:p>
        </p:txBody>
      </p:sp>
    </p:spTree>
    <p:extLst>
      <p:ext uri="{BB962C8B-B14F-4D97-AF65-F5344CB8AC3E}">
        <p14:creationId xmlns:p14="http://schemas.microsoft.com/office/powerpoint/2010/main" val="90622123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F7DE-AA51-4840-A419-0F68237BBE13}"/>
              </a:ext>
            </a:extLst>
          </p:cNvPr>
          <p:cNvSpPr>
            <a:spLocks noGrp="1"/>
          </p:cNvSpPr>
          <p:nvPr>
            <p:ph type="title"/>
          </p:nvPr>
        </p:nvSpPr>
        <p:spPr>
          <a:xfrm>
            <a:off x="365760" y="365760"/>
            <a:ext cx="11457432" cy="369332"/>
          </a:xfrm>
        </p:spPr>
        <p:txBody>
          <a:bodyPr/>
          <a:lstStyle/>
          <a:p>
            <a:r>
              <a:rPr lang="en-US" dirty="0"/>
              <a:t>Signs/Symptoms: Characteristics of Burnout at Different Stages </a:t>
            </a:r>
          </a:p>
        </p:txBody>
      </p:sp>
      <p:sp>
        <p:nvSpPr>
          <p:cNvPr id="3" name="Slide Number Placeholder 2">
            <a:extLst>
              <a:ext uri="{FF2B5EF4-FFF2-40B4-BE49-F238E27FC236}">
                <a16:creationId xmlns:a16="http://schemas.microsoft.com/office/drawing/2014/main" id="{675E06F2-BA86-489E-AC59-54E418726407}"/>
              </a:ext>
            </a:extLst>
          </p:cNvPr>
          <p:cNvSpPr>
            <a:spLocks noGrp="1"/>
          </p:cNvSpPr>
          <p:nvPr>
            <p:ph type="sldNum" sz="quarter" idx="11"/>
          </p:nvPr>
        </p:nvSpPr>
        <p:spPr/>
        <p:txBody>
          <a:bodyPr/>
          <a:lstStyle/>
          <a:p>
            <a:fld id="{59E3E2AC-ACB3-5544-BE29-32D30D23532C}" type="slidenum">
              <a:rPr lang="en-US" smtClean="0"/>
              <a:pPr/>
              <a:t>6</a:t>
            </a:fld>
            <a:r>
              <a:rPr lang="en-US"/>
              <a:t> </a:t>
            </a:r>
            <a:endParaRPr lang="en-US" dirty="0"/>
          </a:p>
        </p:txBody>
      </p:sp>
      <p:sp>
        <p:nvSpPr>
          <p:cNvPr id="4" name="Text Placeholder 3">
            <a:extLst>
              <a:ext uri="{FF2B5EF4-FFF2-40B4-BE49-F238E27FC236}">
                <a16:creationId xmlns:a16="http://schemas.microsoft.com/office/drawing/2014/main" id="{9FDA7568-FB3C-4CA8-96AE-95B2352EC4ED}"/>
              </a:ext>
            </a:extLst>
          </p:cNvPr>
          <p:cNvSpPr>
            <a:spLocks noGrp="1"/>
          </p:cNvSpPr>
          <p:nvPr>
            <p:ph type="body" sz="quarter" idx="4294967295"/>
          </p:nvPr>
        </p:nvSpPr>
        <p:spPr>
          <a:xfrm>
            <a:off x="365760" y="1097280"/>
            <a:ext cx="3291840" cy="669925"/>
          </a:xfrm>
          <a:prstGeom prst="rect">
            <a:avLst/>
          </a:prstGeom>
          <a:solidFill>
            <a:schemeClr val="accent4"/>
          </a:solidFill>
        </p:spPr>
        <p:txBody>
          <a:bodyPr anchor="ctr"/>
          <a:lstStyle/>
          <a:p>
            <a:pPr marL="0" indent="0" algn="ctr">
              <a:buNone/>
            </a:pPr>
            <a:r>
              <a:rPr lang="en-US" sz="1800" b="1" spc="200" dirty="0"/>
              <a:t>CHRONIC STRESS</a:t>
            </a:r>
          </a:p>
        </p:txBody>
      </p:sp>
      <p:sp>
        <p:nvSpPr>
          <p:cNvPr id="5" name="Content Placeholder 4">
            <a:extLst>
              <a:ext uri="{FF2B5EF4-FFF2-40B4-BE49-F238E27FC236}">
                <a16:creationId xmlns:a16="http://schemas.microsoft.com/office/drawing/2014/main" id="{4C7DC9F3-7DCB-457D-BFCA-3307F033D2BA}"/>
              </a:ext>
            </a:extLst>
          </p:cNvPr>
          <p:cNvSpPr>
            <a:spLocks noGrp="1"/>
          </p:cNvSpPr>
          <p:nvPr>
            <p:ph sz="quarter" idx="4294967295"/>
          </p:nvPr>
        </p:nvSpPr>
        <p:spPr>
          <a:xfrm>
            <a:off x="365760" y="1920240"/>
            <a:ext cx="3291840" cy="2039020"/>
          </a:xfrm>
          <a:prstGeom prst="rect">
            <a:avLst/>
          </a:prstGeom>
        </p:spPr>
        <p:txBody>
          <a:bodyPr lIns="0" tIns="0" rIns="0" bIns="0">
            <a:spAutoFit/>
          </a:bodyPr>
          <a:lstStyle/>
          <a:p>
            <a:pPr marL="274320" indent="-274320">
              <a:spcBef>
                <a:spcPts val="0"/>
              </a:spcBef>
              <a:spcAft>
                <a:spcPts val="300"/>
              </a:spcAft>
              <a:buClr>
                <a:schemeClr val="accent4"/>
              </a:buClr>
            </a:pPr>
            <a:r>
              <a:rPr lang="en-US" dirty="0"/>
              <a:t>Persistent tiredness</a:t>
            </a:r>
          </a:p>
          <a:p>
            <a:pPr marL="274320" indent="-274320">
              <a:spcBef>
                <a:spcPts val="0"/>
              </a:spcBef>
              <a:spcAft>
                <a:spcPts val="300"/>
              </a:spcAft>
              <a:buClr>
                <a:schemeClr val="accent4"/>
              </a:buClr>
            </a:pPr>
            <a:r>
              <a:rPr lang="en-US" dirty="0"/>
              <a:t>Procrastination</a:t>
            </a:r>
          </a:p>
          <a:p>
            <a:pPr marL="274320" indent="-274320">
              <a:spcBef>
                <a:spcPts val="0"/>
              </a:spcBef>
              <a:spcAft>
                <a:spcPts val="300"/>
              </a:spcAft>
              <a:buClr>
                <a:schemeClr val="accent4"/>
              </a:buClr>
            </a:pPr>
            <a:r>
              <a:rPr lang="en-US" dirty="0"/>
              <a:t>Resentfulness</a:t>
            </a:r>
          </a:p>
          <a:p>
            <a:pPr marL="274320" indent="-274320">
              <a:spcBef>
                <a:spcPts val="0"/>
              </a:spcBef>
              <a:spcAft>
                <a:spcPts val="300"/>
              </a:spcAft>
              <a:buClr>
                <a:schemeClr val="accent4"/>
              </a:buClr>
            </a:pPr>
            <a:r>
              <a:rPr lang="en-US" dirty="0"/>
              <a:t>Social withdraw</a:t>
            </a:r>
          </a:p>
          <a:p>
            <a:pPr marL="274320" indent="-274320">
              <a:spcBef>
                <a:spcPts val="0"/>
              </a:spcBef>
              <a:spcAft>
                <a:spcPts val="300"/>
              </a:spcAft>
              <a:buClr>
                <a:schemeClr val="accent4"/>
              </a:buClr>
            </a:pPr>
            <a:r>
              <a:rPr lang="en-US" dirty="0"/>
              <a:t>Chronic exhaustion</a:t>
            </a:r>
          </a:p>
          <a:p>
            <a:pPr marL="274320" indent="-274320">
              <a:spcBef>
                <a:spcPts val="0"/>
              </a:spcBef>
              <a:spcAft>
                <a:spcPts val="300"/>
              </a:spcAft>
              <a:buClr>
                <a:schemeClr val="accent4"/>
              </a:buClr>
            </a:pPr>
            <a:r>
              <a:rPr lang="en-US" dirty="0"/>
              <a:t>Feeling pressured</a:t>
            </a:r>
          </a:p>
        </p:txBody>
      </p:sp>
      <p:sp>
        <p:nvSpPr>
          <p:cNvPr id="9" name="Text Placeholder 3">
            <a:extLst>
              <a:ext uri="{FF2B5EF4-FFF2-40B4-BE49-F238E27FC236}">
                <a16:creationId xmlns:a16="http://schemas.microsoft.com/office/drawing/2014/main" id="{4F0C2DDF-AFC2-4DC3-889E-EA7C50183D75}"/>
              </a:ext>
            </a:extLst>
          </p:cNvPr>
          <p:cNvSpPr txBox="1">
            <a:spLocks/>
          </p:cNvSpPr>
          <p:nvPr/>
        </p:nvSpPr>
        <p:spPr>
          <a:xfrm>
            <a:off x="4448556" y="1097280"/>
            <a:ext cx="3291840" cy="669845"/>
          </a:xfrm>
          <a:prstGeom prst="rect">
            <a:avLst/>
          </a:prstGeom>
          <a:solidFill>
            <a:schemeClr val="accent4"/>
          </a:solidFill>
        </p:spPr>
        <p:txBody>
          <a:bodyPr anchor="ctr"/>
          <a:lstStyle>
            <a:lvl1pPr marL="0" indent="0" algn="l" rtl="0" eaLnBrk="0" fontAlgn="base" hangingPunct="0">
              <a:spcBef>
                <a:spcPts val="600"/>
              </a:spcBef>
              <a:spcAft>
                <a:spcPct val="0"/>
              </a:spcAft>
              <a:buClrTx/>
              <a:buSzPct val="80000"/>
              <a:buFont typeface="Arial" panose="020B0604020202020204" pitchFamily="34" charset="0"/>
              <a:buNone/>
              <a:defRPr sz="1600" baseline="0">
                <a:solidFill>
                  <a:schemeClr val="tx2"/>
                </a:solidFill>
                <a:latin typeface="+mn-lt"/>
                <a:ea typeface="+mn-ea"/>
                <a:cs typeface="+mn-cs"/>
              </a:defRPr>
            </a:lvl1pPr>
            <a:lvl2pPr marL="457200" indent="0" algn="l" rtl="0" eaLnBrk="0" fontAlgn="base" hangingPunct="0">
              <a:spcBef>
                <a:spcPts val="600"/>
              </a:spcBef>
              <a:spcAft>
                <a:spcPct val="0"/>
              </a:spcAft>
              <a:buClrTx/>
              <a:buFont typeface="Arial" charset="0"/>
              <a:buNone/>
              <a:defRPr sz="1800">
                <a:solidFill>
                  <a:schemeClr val="tx1"/>
                </a:solidFill>
                <a:latin typeface="+mn-lt"/>
                <a:cs typeface="+mn-cs"/>
              </a:defRPr>
            </a:lvl2pPr>
            <a:lvl3pPr marL="914400" indent="0" algn="l" rtl="0" eaLnBrk="0" fontAlgn="base" hangingPunct="0">
              <a:spcBef>
                <a:spcPts val="600"/>
              </a:spcBef>
              <a:spcAft>
                <a:spcPct val="0"/>
              </a:spcAft>
              <a:buClrTx/>
              <a:buSzPct val="80000"/>
              <a:buFont typeface="Arial" panose="020B0604020202020204" pitchFamily="34" charset="0"/>
              <a:buNone/>
              <a:defRPr sz="1600">
                <a:solidFill>
                  <a:schemeClr val="tx1"/>
                </a:solidFill>
                <a:latin typeface="+mn-lt"/>
                <a:cs typeface="+mn-cs"/>
              </a:defRPr>
            </a:lvl3pPr>
            <a:lvl4pPr marL="1371600" indent="0" algn="l" rtl="0" eaLnBrk="0" fontAlgn="base" hangingPunct="0">
              <a:spcBef>
                <a:spcPts val="600"/>
              </a:spcBef>
              <a:spcAft>
                <a:spcPct val="0"/>
              </a:spcAft>
              <a:buClrTx/>
              <a:buFont typeface="Times" pitchFamily="18" charset="0"/>
              <a:buNone/>
              <a:defRPr sz="1400">
                <a:solidFill>
                  <a:schemeClr val="tx1"/>
                </a:solidFill>
                <a:latin typeface="+mn-lt"/>
                <a:cs typeface="+mn-cs"/>
              </a:defRPr>
            </a:lvl4pPr>
            <a:lvl5pPr marL="1828800" indent="0" algn="l" rtl="0" eaLnBrk="0" fontAlgn="base" hangingPunct="0">
              <a:spcBef>
                <a:spcPts val="600"/>
              </a:spcBef>
              <a:spcAft>
                <a:spcPct val="0"/>
              </a:spcAft>
              <a:buClrTx/>
              <a:buFont typeface="Times" pitchFamily="18" charset="0"/>
              <a:buNone/>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algn="ctr"/>
            <a:r>
              <a:rPr lang="en-US" sz="1800" b="1" kern="0" spc="200" dirty="0">
                <a:solidFill>
                  <a:schemeClr val="tx1"/>
                </a:solidFill>
              </a:rPr>
              <a:t>BURNOUT</a:t>
            </a:r>
          </a:p>
        </p:txBody>
      </p:sp>
      <p:sp>
        <p:nvSpPr>
          <p:cNvPr id="10" name="Text Placeholder 3">
            <a:extLst>
              <a:ext uri="{FF2B5EF4-FFF2-40B4-BE49-F238E27FC236}">
                <a16:creationId xmlns:a16="http://schemas.microsoft.com/office/drawing/2014/main" id="{FA8D2AC4-AD4F-43AD-B828-3EC4C12B1F87}"/>
              </a:ext>
            </a:extLst>
          </p:cNvPr>
          <p:cNvSpPr txBox="1">
            <a:spLocks/>
          </p:cNvSpPr>
          <p:nvPr/>
        </p:nvSpPr>
        <p:spPr>
          <a:xfrm>
            <a:off x="8531352" y="1097280"/>
            <a:ext cx="3291840" cy="669845"/>
          </a:xfrm>
          <a:prstGeom prst="rect">
            <a:avLst/>
          </a:prstGeom>
          <a:solidFill>
            <a:schemeClr val="accent4"/>
          </a:solidFill>
        </p:spPr>
        <p:txBody>
          <a:bodyPr anchor="ctr"/>
          <a:lstStyle>
            <a:lvl1pPr marL="0" indent="0" algn="l" rtl="0" eaLnBrk="0" fontAlgn="base" hangingPunct="0">
              <a:spcBef>
                <a:spcPts val="600"/>
              </a:spcBef>
              <a:spcAft>
                <a:spcPct val="0"/>
              </a:spcAft>
              <a:buClrTx/>
              <a:buSzPct val="80000"/>
              <a:buFont typeface="Arial" panose="020B0604020202020204" pitchFamily="34" charset="0"/>
              <a:buNone/>
              <a:defRPr sz="1600" baseline="0">
                <a:solidFill>
                  <a:schemeClr val="tx2"/>
                </a:solidFill>
                <a:latin typeface="+mn-lt"/>
                <a:ea typeface="+mn-ea"/>
                <a:cs typeface="+mn-cs"/>
              </a:defRPr>
            </a:lvl1pPr>
            <a:lvl2pPr marL="457200" indent="0" algn="l" rtl="0" eaLnBrk="0" fontAlgn="base" hangingPunct="0">
              <a:spcBef>
                <a:spcPts val="600"/>
              </a:spcBef>
              <a:spcAft>
                <a:spcPct val="0"/>
              </a:spcAft>
              <a:buClrTx/>
              <a:buFont typeface="Arial" charset="0"/>
              <a:buNone/>
              <a:defRPr sz="1800">
                <a:solidFill>
                  <a:schemeClr val="tx1"/>
                </a:solidFill>
                <a:latin typeface="+mn-lt"/>
                <a:cs typeface="+mn-cs"/>
              </a:defRPr>
            </a:lvl2pPr>
            <a:lvl3pPr marL="914400" indent="0" algn="l" rtl="0" eaLnBrk="0" fontAlgn="base" hangingPunct="0">
              <a:spcBef>
                <a:spcPts val="600"/>
              </a:spcBef>
              <a:spcAft>
                <a:spcPct val="0"/>
              </a:spcAft>
              <a:buClrTx/>
              <a:buSzPct val="80000"/>
              <a:buFont typeface="Arial" panose="020B0604020202020204" pitchFamily="34" charset="0"/>
              <a:buNone/>
              <a:defRPr sz="1600">
                <a:solidFill>
                  <a:schemeClr val="tx1"/>
                </a:solidFill>
                <a:latin typeface="+mn-lt"/>
                <a:cs typeface="+mn-cs"/>
              </a:defRPr>
            </a:lvl3pPr>
            <a:lvl4pPr marL="1371600" indent="0" algn="l" rtl="0" eaLnBrk="0" fontAlgn="base" hangingPunct="0">
              <a:spcBef>
                <a:spcPts val="600"/>
              </a:spcBef>
              <a:spcAft>
                <a:spcPct val="0"/>
              </a:spcAft>
              <a:buClrTx/>
              <a:buFont typeface="Times" pitchFamily="18" charset="0"/>
              <a:buNone/>
              <a:defRPr sz="1400">
                <a:solidFill>
                  <a:schemeClr val="tx1"/>
                </a:solidFill>
                <a:latin typeface="+mn-lt"/>
                <a:cs typeface="+mn-cs"/>
              </a:defRPr>
            </a:lvl4pPr>
            <a:lvl5pPr marL="1828800" indent="0" algn="l" rtl="0" eaLnBrk="0" fontAlgn="base" hangingPunct="0">
              <a:spcBef>
                <a:spcPts val="600"/>
              </a:spcBef>
              <a:spcAft>
                <a:spcPct val="0"/>
              </a:spcAft>
              <a:buClrTx/>
              <a:buFont typeface="Times" pitchFamily="18" charset="0"/>
              <a:buNone/>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algn="ctr"/>
            <a:r>
              <a:rPr lang="en-US" sz="1800" b="1" kern="0" spc="200" dirty="0">
                <a:solidFill>
                  <a:schemeClr val="tx1"/>
                </a:solidFill>
              </a:rPr>
              <a:t>HABITUAL BURNOUT</a:t>
            </a:r>
          </a:p>
        </p:txBody>
      </p:sp>
      <p:sp>
        <p:nvSpPr>
          <p:cNvPr id="11" name="Content Placeholder 4">
            <a:extLst>
              <a:ext uri="{FF2B5EF4-FFF2-40B4-BE49-F238E27FC236}">
                <a16:creationId xmlns:a16="http://schemas.microsoft.com/office/drawing/2014/main" id="{84783423-DC62-4AED-BDE1-7EDEBCD39F12}"/>
              </a:ext>
            </a:extLst>
          </p:cNvPr>
          <p:cNvSpPr txBox="1">
            <a:spLocks/>
          </p:cNvSpPr>
          <p:nvPr/>
        </p:nvSpPr>
        <p:spPr>
          <a:xfrm>
            <a:off x="4448556" y="1920240"/>
            <a:ext cx="3291840" cy="1692771"/>
          </a:xfrm>
          <a:prstGeom prst="rect">
            <a:avLst/>
          </a:prstGeom>
        </p:spPr>
        <p:txBody>
          <a:bodyPr lIns="0" tIns="0" rIns="0" bIns="0">
            <a:spAutoFit/>
          </a:bodyPr>
          <a:lstStyle>
            <a:lvl1pPr marL="342900" indent="-342900" algn="l" rtl="0" eaLnBrk="0" fontAlgn="base" hangingPunct="0">
              <a:spcBef>
                <a:spcPts val="800"/>
              </a:spcBef>
              <a:spcAft>
                <a:spcPct val="0"/>
              </a:spcAft>
              <a:buClr>
                <a:schemeClr val="tx1"/>
              </a:buClr>
              <a:buSzPct val="80000"/>
              <a:buFont typeface="Arial" panose="020B0604020202020204" pitchFamily="34" charset="0"/>
              <a:buChar char="•"/>
              <a:defRPr sz="2000">
                <a:solidFill>
                  <a:schemeClr val="tx2"/>
                </a:solidFill>
                <a:latin typeface="+mn-lt"/>
                <a:ea typeface="+mn-ea"/>
                <a:cs typeface="+mn-cs"/>
              </a:defRPr>
            </a:lvl1pPr>
            <a:lvl2pPr marL="742950" indent="-285750" algn="l" rtl="0" eaLnBrk="0" fontAlgn="base" hangingPunct="0">
              <a:spcBef>
                <a:spcPts val="800"/>
              </a:spcBef>
              <a:spcAft>
                <a:spcPct val="0"/>
              </a:spcAft>
              <a:buClr>
                <a:schemeClr val="tx1"/>
              </a:buClr>
              <a:buFont typeface="Arial" charset="0"/>
              <a:buChar char="–"/>
              <a:defRPr sz="1800">
                <a:solidFill>
                  <a:schemeClr val="tx2"/>
                </a:solidFill>
                <a:latin typeface="+mn-lt"/>
                <a:cs typeface="+mn-cs"/>
              </a:defRPr>
            </a:lvl2pPr>
            <a:lvl3pPr marL="1143000" indent="-228600" algn="l" rtl="0" eaLnBrk="0" fontAlgn="base" hangingPunct="0">
              <a:spcBef>
                <a:spcPts val="800"/>
              </a:spcBef>
              <a:spcAft>
                <a:spcPct val="0"/>
              </a:spcAft>
              <a:buClr>
                <a:schemeClr val="tx1"/>
              </a:buClr>
              <a:buSzPct val="80000"/>
              <a:buFont typeface="Arial" panose="020B0604020202020204" pitchFamily="34" charset="0"/>
              <a:buChar char="•"/>
              <a:defRPr sz="1600">
                <a:solidFill>
                  <a:schemeClr val="tx2"/>
                </a:solidFill>
                <a:latin typeface="+mn-lt"/>
                <a:cs typeface="+mn-cs"/>
              </a:defRPr>
            </a:lvl3pPr>
            <a:lvl4pPr marL="1600200" indent="-228600" algn="l" rtl="0" eaLnBrk="0" fontAlgn="base" hangingPunct="0">
              <a:spcBef>
                <a:spcPts val="800"/>
              </a:spcBef>
              <a:spcAft>
                <a:spcPct val="0"/>
              </a:spcAft>
              <a:buClr>
                <a:schemeClr val="tx1"/>
              </a:buClr>
              <a:buFont typeface="Times" pitchFamily="18" charset="0"/>
              <a:buChar char="–"/>
              <a:defRPr sz="1400">
                <a:solidFill>
                  <a:schemeClr val="tx2"/>
                </a:solidFill>
                <a:latin typeface="+mn-lt"/>
                <a:cs typeface="+mn-cs"/>
              </a:defRPr>
            </a:lvl4pPr>
            <a:lvl5pPr marL="2057400" indent="-228600" algn="l" rtl="0" eaLnBrk="0" fontAlgn="base" hangingPunct="0">
              <a:spcBef>
                <a:spcPts val="800"/>
              </a:spcBef>
              <a:spcAft>
                <a:spcPct val="0"/>
              </a:spcAft>
              <a:buClr>
                <a:schemeClr val="tx1"/>
              </a:buClr>
              <a:buFont typeface="Times" pitchFamily="18" charset="0"/>
              <a:buChar char="»"/>
              <a:defRPr sz="12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274320" indent="-274320">
              <a:spcBef>
                <a:spcPts val="0"/>
              </a:spcBef>
              <a:spcAft>
                <a:spcPts val="300"/>
              </a:spcAft>
              <a:buClr>
                <a:schemeClr val="accent4"/>
              </a:buClr>
            </a:pPr>
            <a:r>
              <a:rPr lang="en-US" kern="0" dirty="0">
                <a:solidFill>
                  <a:schemeClr val="tx1"/>
                </a:solidFill>
              </a:rPr>
              <a:t>Obsession with problems</a:t>
            </a:r>
          </a:p>
          <a:p>
            <a:pPr marL="274320" indent="-274320">
              <a:spcBef>
                <a:spcPts val="0"/>
              </a:spcBef>
              <a:spcAft>
                <a:spcPts val="300"/>
              </a:spcAft>
              <a:buClr>
                <a:schemeClr val="accent4"/>
              </a:buClr>
            </a:pPr>
            <a:r>
              <a:rPr lang="en-US" kern="0" dirty="0">
                <a:solidFill>
                  <a:schemeClr val="tx1"/>
                </a:solidFill>
              </a:rPr>
              <a:t>Pessimistic outlook</a:t>
            </a:r>
          </a:p>
          <a:p>
            <a:pPr marL="274320" indent="-274320">
              <a:spcBef>
                <a:spcPts val="0"/>
              </a:spcBef>
              <a:spcAft>
                <a:spcPts val="300"/>
              </a:spcAft>
              <a:buClr>
                <a:schemeClr val="accent4"/>
              </a:buClr>
            </a:pPr>
            <a:r>
              <a:rPr lang="en-US" kern="0" dirty="0">
                <a:solidFill>
                  <a:schemeClr val="tx1"/>
                </a:solidFill>
              </a:rPr>
              <a:t>Self-doubt</a:t>
            </a:r>
          </a:p>
          <a:p>
            <a:pPr marL="274320" indent="-274320">
              <a:spcBef>
                <a:spcPts val="0"/>
              </a:spcBef>
              <a:spcAft>
                <a:spcPts val="300"/>
              </a:spcAft>
              <a:buClr>
                <a:schemeClr val="accent4"/>
              </a:buClr>
            </a:pPr>
            <a:r>
              <a:rPr lang="en-US" kern="0" dirty="0">
                <a:solidFill>
                  <a:schemeClr val="tx1"/>
                </a:solidFill>
              </a:rPr>
              <a:t>Social isolation</a:t>
            </a:r>
          </a:p>
          <a:p>
            <a:pPr marL="274320" indent="-274320">
              <a:spcBef>
                <a:spcPts val="0"/>
              </a:spcBef>
              <a:spcAft>
                <a:spcPts val="300"/>
              </a:spcAft>
              <a:buClr>
                <a:schemeClr val="accent4"/>
              </a:buClr>
            </a:pPr>
            <a:r>
              <a:rPr lang="en-US" kern="0" dirty="0">
                <a:solidFill>
                  <a:schemeClr val="tx1"/>
                </a:solidFill>
              </a:rPr>
              <a:t>Behavioral changes</a:t>
            </a:r>
          </a:p>
        </p:txBody>
      </p:sp>
      <p:sp>
        <p:nvSpPr>
          <p:cNvPr id="12" name="Content Placeholder 4">
            <a:extLst>
              <a:ext uri="{FF2B5EF4-FFF2-40B4-BE49-F238E27FC236}">
                <a16:creationId xmlns:a16="http://schemas.microsoft.com/office/drawing/2014/main" id="{BE6949D0-CE9F-4C4F-849F-EA9DA5FD1698}"/>
              </a:ext>
            </a:extLst>
          </p:cNvPr>
          <p:cNvSpPr txBox="1">
            <a:spLocks/>
          </p:cNvSpPr>
          <p:nvPr/>
        </p:nvSpPr>
        <p:spPr>
          <a:xfrm>
            <a:off x="8531352" y="1920240"/>
            <a:ext cx="3291840" cy="1346522"/>
          </a:xfrm>
          <a:prstGeom prst="rect">
            <a:avLst/>
          </a:prstGeom>
        </p:spPr>
        <p:txBody>
          <a:bodyPr lIns="0" tIns="0" rIns="0" bIns="0">
            <a:spAutoFit/>
          </a:bodyPr>
          <a:lstStyle>
            <a:lvl1pPr marL="342900" indent="-342900" algn="l" rtl="0" eaLnBrk="0" fontAlgn="base" hangingPunct="0">
              <a:spcBef>
                <a:spcPts val="800"/>
              </a:spcBef>
              <a:spcAft>
                <a:spcPct val="0"/>
              </a:spcAft>
              <a:buClr>
                <a:schemeClr val="tx1"/>
              </a:buClr>
              <a:buSzPct val="80000"/>
              <a:buFont typeface="Arial" panose="020B0604020202020204" pitchFamily="34" charset="0"/>
              <a:buChar char="•"/>
              <a:defRPr sz="2000">
                <a:solidFill>
                  <a:schemeClr val="tx2"/>
                </a:solidFill>
                <a:latin typeface="+mn-lt"/>
                <a:ea typeface="+mn-ea"/>
                <a:cs typeface="+mn-cs"/>
              </a:defRPr>
            </a:lvl1pPr>
            <a:lvl2pPr marL="742950" indent="-285750" algn="l" rtl="0" eaLnBrk="0" fontAlgn="base" hangingPunct="0">
              <a:spcBef>
                <a:spcPts val="800"/>
              </a:spcBef>
              <a:spcAft>
                <a:spcPct val="0"/>
              </a:spcAft>
              <a:buClr>
                <a:schemeClr val="tx1"/>
              </a:buClr>
              <a:buFont typeface="Arial" charset="0"/>
              <a:buChar char="–"/>
              <a:defRPr sz="1800">
                <a:solidFill>
                  <a:schemeClr val="tx2"/>
                </a:solidFill>
                <a:latin typeface="+mn-lt"/>
                <a:cs typeface="+mn-cs"/>
              </a:defRPr>
            </a:lvl2pPr>
            <a:lvl3pPr marL="1143000" indent="-228600" algn="l" rtl="0" eaLnBrk="0" fontAlgn="base" hangingPunct="0">
              <a:spcBef>
                <a:spcPts val="800"/>
              </a:spcBef>
              <a:spcAft>
                <a:spcPct val="0"/>
              </a:spcAft>
              <a:buClr>
                <a:schemeClr val="tx1"/>
              </a:buClr>
              <a:buSzPct val="80000"/>
              <a:buFont typeface="Arial" panose="020B0604020202020204" pitchFamily="34" charset="0"/>
              <a:buChar char="•"/>
              <a:defRPr sz="1600">
                <a:solidFill>
                  <a:schemeClr val="tx2"/>
                </a:solidFill>
                <a:latin typeface="+mn-lt"/>
                <a:cs typeface="+mn-cs"/>
              </a:defRPr>
            </a:lvl3pPr>
            <a:lvl4pPr marL="1600200" indent="-228600" algn="l" rtl="0" eaLnBrk="0" fontAlgn="base" hangingPunct="0">
              <a:spcBef>
                <a:spcPts val="800"/>
              </a:spcBef>
              <a:spcAft>
                <a:spcPct val="0"/>
              </a:spcAft>
              <a:buClr>
                <a:schemeClr val="tx1"/>
              </a:buClr>
              <a:buFont typeface="Times" pitchFamily="18" charset="0"/>
              <a:buChar char="–"/>
              <a:defRPr sz="1400">
                <a:solidFill>
                  <a:schemeClr val="tx2"/>
                </a:solidFill>
                <a:latin typeface="+mn-lt"/>
                <a:cs typeface="+mn-cs"/>
              </a:defRPr>
            </a:lvl4pPr>
            <a:lvl5pPr marL="2057400" indent="-228600" algn="l" rtl="0" eaLnBrk="0" fontAlgn="base" hangingPunct="0">
              <a:spcBef>
                <a:spcPts val="800"/>
              </a:spcBef>
              <a:spcAft>
                <a:spcPct val="0"/>
              </a:spcAft>
              <a:buClr>
                <a:schemeClr val="tx1"/>
              </a:buClr>
              <a:buFont typeface="Times" pitchFamily="18" charset="0"/>
              <a:buChar char="»"/>
              <a:defRPr sz="1200">
                <a:solidFill>
                  <a:schemeClr val="tx2"/>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a:lstStyle>
          <a:p>
            <a:pPr marL="274320" indent="-274320">
              <a:spcBef>
                <a:spcPts val="0"/>
              </a:spcBef>
              <a:spcAft>
                <a:spcPts val="300"/>
              </a:spcAft>
              <a:buClr>
                <a:schemeClr val="accent4"/>
              </a:buClr>
            </a:pPr>
            <a:r>
              <a:rPr lang="en-US" kern="0" dirty="0">
                <a:solidFill>
                  <a:schemeClr val="tx1"/>
                </a:solidFill>
              </a:rPr>
              <a:t>Chronic sadness</a:t>
            </a:r>
          </a:p>
          <a:p>
            <a:pPr marL="274320" indent="-274320">
              <a:spcBef>
                <a:spcPts val="0"/>
              </a:spcBef>
              <a:spcAft>
                <a:spcPts val="300"/>
              </a:spcAft>
              <a:buClr>
                <a:schemeClr val="accent4"/>
              </a:buClr>
            </a:pPr>
            <a:r>
              <a:rPr lang="en-US" kern="0" dirty="0">
                <a:solidFill>
                  <a:schemeClr val="tx1"/>
                </a:solidFill>
              </a:rPr>
              <a:t>Chronic mental fatigue</a:t>
            </a:r>
          </a:p>
          <a:p>
            <a:pPr marL="274320" indent="-274320">
              <a:spcBef>
                <a:spcPts val="0"/>
              </a:spcBef>
              <a:spcAft>
                <a:spcPts val="300"/>
              </a:spcAft>
              <a:buClr>
                <a:schemeClr val="accent4"/>
              </a:buClr>
            </a:pPr>
            <a:r>
              <a:rPr lang="en-US" kern="0" dirty="0">
                <a:solidFill>
                  <a:schemeClr val="tx1"/>
                </a:solidFill>
              </a:rPr>
              <a:t>Chronic mental fatigue</a:t>
            </a:r>
          </a:p>
          <a:p>
            <a:pPr marL="274320" indent="-274320">
              <a:spcBef>
                <a:spcPts val="0"/>
              </a:spcBef>
              <a:spcAft>
                <a:spcPts val="300"/>
              </a:spcAft>
              <a:buClr>
                <a:schemeClr val="accent4"/>
              </a:buClr>
            </a:pPr>
            <a:r>
              <a:rPr lang="en-US" kern="0" dirty="0">
                <a:solidFill>
                  <a:schemeClr val="tx1"/>
                </a:solidFill>
              </a:rPr>
              <a:t>Depression</a:t>
            </a:r>
          </a:p>
        </p:txBody>
      </p:sp>
      <p:sp>
        <p:nvSpPr>
          <p:cNvPr id="13" name="TextBox 12">
            <a:extLst>
              <a:ext uri="{FF2B5EF4-FFF2-40B4-BE49-F238E27FC236}">
                <a16:creationId xmlns:a16="http://schemas.microsoft.com/office/drawing/2014/main" id="{D23EF7DB-9DC6-CCBC-7D04-BAAEE91E471C}"/>
              </a:ext>
            </a:extLst>
          </p:cNvPr>
          <p:cNvSpPr txBox="1"/>
          <p:nvPr/>
        </p:nvSpPr>
        <p:spPr>
          <a:xfrm>
            <a:off x="365760" y="5626054"/>
            <a:ext cx="11457432" cy="461665"/>
          </a:xfrm>
          <a:prstGeom prst="rect">
            <a:avLst/>
          </a:prstGeom>
          <a:noFill/>
        </p:spPr>
        <p:txBody>
          <a:bodyPr wrap="square" lIns="0" tIns="0" rIns="0" bIns="0" rtlCol="0" anchor="b" anchorCtr="0">
            <a:spAutoFit/>
          </a:bodyPr>
          <a:lstStyle/>
          <a:p>
            <a:pPr lvl="0">
              <a:defRPr/>
            </a:pPr>
            <a:r>
              <a:rPr lang="en-US" sz="1000" b="1" dirty="0">
                <a:solidFill>
                  <a:srgbClr val="000000"/>
                </a:solidFill>
                <a:latin typeface="Arial"/>
              </a:rPr>
              <a:t>Source:</a:t>
            </a:r>
          </a:p>
          <a:p>
            <a:pPr lvl="0">
              <a:defRPr/>
            </a:pPr>
            <a:r>
              <a:rPr lang="en-US" sz="1000" dirty="0">
                <a:solidFill>
                  <a:srgbClr val="000000"/>
                </a:solidFill>
              </a:rPr>
              <a:t>De </a:t>
            </a:r>
            <a:r>
              <a:rPr lang="en-US" sz="1000" dirty="0" err="1">
                <a:solidFill>
                  <a:srgbClr val="000000"/>
                </a:solidFill>
              </a:rPr>
              <a:t>Hert</a:t>
            </a:r>
            <a:r>
              <a:rPr lang="en-US" sz="1000" dirty="0">
                <a:solidFill>
                  <a:srgbClr val="000000"/>
                </a:solidFill>
              </a:rPr>
              <a:t> S. Burnout in Healthcare Workers: Prevalence, Impact and Preventative Strategies. </a:t>
            </a:r>
            <a:r>
              <a:rPr lang="en-US" sz="1000" i="1" dirty="0">
                <a:solidFill>
                  <a:srgbClr val="000000"/>
                </a:solidFill>
              </a:rPr>
              <a:t>Local Reg </a:t>
            </a:r>
            <a:r>
              <a:rPr lang="en-US" sz="1000" i="1" dirty="0" err="1">
                <a:solidFill>
                  <a:srgbClr val="000000"/>
                </a:solidFill>
              </a:rPr>
              <a:t>Anesth</a:t>
            </a:r>
            <a:r>
              <a:rPr lang="en-US" sz="1000" dirty="0">
                <a:solidFill>
                  <a:srgbClr val="000000"/>
                </a:solidFill>
              </a:rPr>
              <a:t>. 2020;13:171-183</a:t>
            </a:r>
            <a:br>
              <a:rPr lang="en-US" sz="1000" dirty="0">
                <a:solidFill>
                  <a:srgbClr val="000000"/>
                </a:solidFill>
              </a:rPr>
            </a:br>
            <a:r>
              <a:rPr lang="en-US" sz="1000" dirty="0">
                <a:solidFill>
                  <a:srgbClr val="000000"/>
                </a:solidFill>
              </a:rPr>
              <a:t>https://</a:t>
            </a:r>
            <a:r>
              <a:rPr lang="en-US" sz="1000" dirty="0" err="1">
                <a:solidFill>
                  <a:srgbClr val="000000"/>
                </a:solidFill>
              </a:rPr>
              <a:t>doi.org</a:t>
            </a:r>
            <a:r>
              <a:rPr lang="en-US" sz="1000" dirty="0">
                <a:solidFill>
                  <a:srgbClr val="000000"/>
                </a:solidFill>
              </a:rPr>
              <a:t>/10.2147/LRA.S240564</a:t>
            </a:r>
            <a:endParaRPr lang="en-US" sz="1000" dirty="0">
              <a:solidFill>
                <a:srgbClr val="000000"/>
              </a:solidFill>
              <a:latin typeface="Arial"/>
            </a:endParaRPr>
          </a:p>
        </p:txBody>
      </p:sp>
      <p:grpSp>
        <p:nvGrpSpPr>
          <p:cNvPr id="6" name="Group 5">
            <a:extLst>
              <a:ext uri="{FF2B5EF4-FFF2-40B4-BE49-F238E27FC236}">
                <a16:creationId xmlns:a16="http://schemas.microsoft.com/office/drawing/2014/main" id="{5299A324-9BEE-AF05-52EC-13A78CD83B52}"/>
              </a:ext>
            </a:extLst>
          </p:cNvPr>
          <p:cNvGrpSpPr/>
          <p:nvPr/>
        </p:nvGrpSpPr>
        <p:grpSpPr>
          <a:xfrm>
            <a:off x="365759" y="4201888"/>
            <a:ext cx="11457432" cy="1097280"/>
            <a:chOff x="365759" y="4201888"/>
            <a:chExt cx="11457432" cy="1097280"/>
          </a:xfrm>
        </p:grpSpPr>
        <p:sp>
          <p:nvSpPr>
            <p:cNvPr id="15" name="TextBox 14">
              <a:extLst>
                <a:ext uri="{FF2B5EF4-FFF2-40B4-BE49-F238E27FC236}">
                  <a16:creationId xmlns:a16="http://schemas.microsoft.com/office/drawing/2014/main" id="{9695205D-80F9-4E5A-8786-D1FFEB33951C}"/>
                </a:ext>
              </a:extLst>
            </p:cNvPr>
            <p:cNvSpPr txBox="1"/>
            <p:nvPr/>
          </p:nvSpPr>
          <p:spPr>
            <a:xfrm>
              <a:off x="365759" y="4201888"/>
              <a:ext cx="11457432" cy="1097280"/>
            </a:xfrm>
            <a:prstGeom prst="rect">
              <a:avLst/>
            </a:prstGeom>
            <a:ln w="19050" cap="rnd">
              <a:solidFill>
                <a:schemeClr val="accent4"/>
              </a:solidFill>
            </a:ln>
          </p:spPr>
          <p:style>
            <a:lnRef idx="2">
              <a:schemeClr val="accent1"/>
            </a:lnRef>
            <a:fillRef idx="1">
              <a:schemeClr val="lt1"/>
            </a:fillRef>
            <a:effectRef idx="0">
              <a:schemeClr val="accent1"/>
            </a:effectRef>
            <a:fontRef idx="minor">
              <a:schemeClr val="dk1"/>
            </a:fontRef>
          </p:style>
          <p:txBody>
            <a:bodyPr wrap="square" lIns="548640" tIns="182880" rIns="228600" bIns="182880" rtlCol="0" anchor="ctr" anchorCtr="0">
              <a:noAutofit/>
            </a:bodyPr>
            <a:lstStyle/>
            <a:p>
              <a:pPr marL="228600" lvl="1" indent="-228600" algn="just">
                <a:buFont typeface="+mj-lt"/>
                <a:buAutoNum type="arabicPeriod"/>
              </a:pPr>
              <a:r>
                <a:rPr lang="en-US" sz="1600" dirty="0"/>
                <a:t> Depleted or exhausted</a:t>
              </a:r>
            </a:p>
            <a:p>
              <a:pPr marL="228600" lvl="1" indent="-228600" algn="just">
                <a:buFont typeface="+mj-lt"/>
                <a:buAutoNum type="arabicPeriod"/>
              </a:pPr>
              <a:r>
                <a:rPr lang="en-US" sz="1600" dirty="0"/>
                <a:t> Mentally distant from their job or negative feelings or cynicism about their job</a:t>
              </a:r>
            </a:p>
            <a:p>
              <a:pPr marL="228600" lvl="1" indent="-228600" algn="just">
                <a:buFont typeface="+mj-lt"/>
                <a:buAutoNum type="arabicPeriod"/>
              </a:pPr>
              <a:r>
                <a:rPr lang="en-US" sz="1600" dirty="0"/>
                <a:t> Reduced professional efficacy</a:t>
              </a:r>
            </a:p>
          </p:txBody>
        </p:sp>
        <p:sp>
          <p:nvSpPr>
            <p:cNvPr id="16" name="Text Placeholder 3">
              <a:extLst>
                <a:ext uri="{FF2B5EF4-FFF2-40B4-BE49-F238E27FC236}">
                  <a16:creationId xmlns:a16="http://schemas.microsoft.com/office/drawing/2014/main" id="{13B9F414-DC8D-E24C-9933-9E27C1EDC02B}"/>
                </a:ext>
              </a:extLst>
            </p:cNvPr>
            <p:cNvSpPr txBox="1">
              <a:spLocks/>
            </p:cNvSpPr>
            <p:nvPr/>
          </p:nvSpPr>
          <p:spPr>
            <a:xfrm rot="16200000">
              <a:off x="1785" y="4565862"/>
              <a:ext cx="1097280" cy="369332"/>
            </a:xfrm>
            <a:prstGeom prst="rect">
              <a:avLst/>
            </a:prstGeom>
            <a:solidFill>
              <a:schemeClr val="accent4"/>
            </a:solidFill>
          </p:spPr>
          <p:txBody>
            <a:bodyPr lIns="137160" tIns="91440" rIns="137160" bIns="91440" anchor="ctr">
              <a:spAutoFit/>
            </a:bodyPr>
            <a:lstStyle>
              <a:lvl1pPr marL="342900" indent="-342900" algn="l" rtl="0" eaLnBrk="1" fontAlgn="base" hangingPunct="1">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1" fontAlgn="base" hangingPunct="1">
                <a:spcBef>
                  <a:spcPts val="600"/>
                </a:spcBef>
                <a:spcAft>
                  <a:spcPct val="0"/>
                </a:spcAft>
                <a:buClrTx/>
                <a:buFont typeface="Arial" charset="0"/>
                <a:buChar char="–"/>
                <a:defRPr sz="1800">
                  <a:solidFill>
                    <a:schemeClr val="tx1"/>
                  </a:solidFill>
                  <a:latin typeface="+mn-lt"/>
                  <a:cs typeface="+mn-cs"/>
                </a:defRPr>
              </a:lvl2pPr>
              <a:lvl3pPr marL="1143000" indent="-228600" algn="l" rtl="0" eaLnBrk="1" fontAlgn="base" hangingPunct="1">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1" fontAlgn="base" hangingPunct="1">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1" fontAlgn="base" hangingPunct="1">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eaLnBrk="1" fontAlgn="base" hangingPunct="1">
                <a:spcBef>
                  <a:spcPct val="20000"/>
                </a:spcBef>
                <a:spcAft>
                  <a:spcPct val="0"/>
                </a:spcAft>
                <a:buFont typeface="Times" pitchFamily="18" charset="0"/>
                <a:buChar char="»"/>
                <a:defRPr sz="1400">
                  <a:solidFill>
                    <a:schemeClr val="bg2"/>
                  </a:solidFill>
                  <a:latin typeface="+mn-lt"/>
                  <a:cs typeface="+mn-cs"/>
                </a:defRPr>
              </a:lvl6pPr>
              <a:lvl7pPr marL="2971800" indent="-228600" algn="l" rtl="0" eaLnBrk="1" fontAlgn="base" hangingPunct="1">
                <a:spcBef>
                  <a:spcPct val="20000"/>
                </a:spcBef>
                <a:spcAft>
                  <a:spcPct val="0"/>
                </a:spcAft>
                <a:buFont typeface="Times" pitchFamily="18" charset="0"/>
                <a:buChar char="»"/>
                <a:defRPr sz="1400">
                  <a:solidFill>
                    <a:schemeClr val="bg2"/>
                  </a:solidFill>
                  <a:latin typeface="+mn-lt"/>
                  <a:cs typeface="+mn-cs"/>
                </a:defRPr>
              </a:lvl7pPr>
              <a:lvl8pPr marL="3429000" indent="-228600" algn="l" rtl="0" eaLnBrk="1" fontAlgn="base" hangingPunct="1">
                <a:spcBef>
                  <a:spcPct val="20000"/>
                </a:spcBef>
                <a:spcAft>
                  <a:spcPct val="0"/>
                </a:spcAft>
                <a:buFont typeface="Times" pitchFamily="18" charset="0"/>
                <a:buChar char="»"/>
                <a:defRPr sz="1400">
                  <a:solidFill>
                    <a:schemeClr val="bg2"/>
                  </a:solidFill>
                  <a:latin typeface="+mn-lt"/>
                  <a:cs typeface="+mn-cs"/>
                </a:defRPr>
              </a:lvl8pPr>
              <a:lvl9pPr marL="3886200" indent="-228600" algn="l" rtl="0" eaLnBrk="1" fontAlgn="base" hangingPunct="1">
                <a:spcBef>
                  <a:spcPct val="20000"/>
                </a:spcBef>
                <a:spcAft>
                  <a:spcPct val="0"/>
                </a:spcAft>
                <a:buFont typeface="Times" pitchFamily="18" charset="0"/>
                <a:buChar char="»"/>
                <a:defRPr sz="1400">
                  <a:solidFill>
                    <a:schemeClr val="bg2"/>
                  </a:solidFill>
                  <a:latin typeface="+mn-lt"/>
                  <a:cs typeface="+mn-cs"/>
                </a:defRPr>
              </a:lvl9pPr>
            </a:lstStyle>
            <a:p>
              <a:pPr marL="0" indent="0" algn="ctr">
                <a:buFont typeface="Arial" panose="020B0604020202020204" pitchFamily="34" charset="0"/>
                <a:buNone/>
              </a:pPr>
              <a:r>
                <a:rPr lang="en-US" sz="1200" b="1" kern="0" spc="200" dirty="0"/>
                <a:t>THEMES</a:t>
              </a:r>
            </a:p>
          </p:txBody>
        </p:sp>
      </p:grpSp>
    </p:spTree>
    <p:extLst>
      <p:ext uri="{BB962C8B-B14F-4D97-AF65-F5344CB8AC3E}">
        <p14:creationId xmlns:p14="http://schemas.microsoft.com/office/powerpoint/2010/main" val="31179974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418506-6ED3-862E-8C04-9040F1686238}"/>
              </a:ext>
            </a:extLst>
          </p:cNvPr>
          <p:cNvSpPr/>
          <p:nvPr/>
        </p:nvSpPr>
        <p:spPr>
          <a:xfrm>
            <a:off x="6797040" y="0"/>
            <a:ext cx="5394960" cy="64008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0" rtlCol="0" anchor="ct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600" b="0" i="0" u="none" strike="noStrike" kern="1200" cap="none" spc="0" normalizeH="0" baseline="0" noProof="0" dirty="0">
              <a:ln>
                <a:noFill/>
              </a:ln>
              <a:solidFill>
                <a:srgbClr val="2B2B2B"/>
              </a:solidFill>
              <a:effectLst/>
              <a:uLnTx/>
              <a:uFillTx/>
              <a:latin typeface="Arial"/>
              <a:ea typeface="+mn-ea"/>
              <a:cs typeface="+mn-cs"/>
            </a:endParaRPr>
          </a:p>
        </p:txBody>
      </p:sp>
      <p:sp>
        <p:nvSpPr>
          <p:cNvPr id="2" name="Title 1"/>
          <p:cNvSpPr>
            <a:spLocks noGrp="1"/>
          </p:cNvSpPr>
          <p:nvPr>
            <p:ph type="title"/>
          </p:nvPr>
        </p:nvSpPr>
        <p:spPr/>
        <p:txBody>
          <a:bodyPr>
            <a:noAutofit/>
          </a:bodyPr>
          <a:lstStyle/>
          <a:p>
            <a:r>
              <a:rPr lang="en-US" dirty="0"/>
              <a:t>The First Five: Root Causes of Burnout</a:t>
            </a:r>
          </a:p>
        </p:txBody>
      </p:sp>
      <p:sp>
        <p:nvSpPr>
          <p:cNvPr id="4" name="Text Placeholder 3">
            <a:extLst>
              <a:ext uri="{FF2B5EF4-FFF2-40B4-BE49-F238E27FC236}">
                <a16:creationId xmlns:a16="http://schemas.microsoft.com/office/drawing/2014/main" id="{DC11A879-21F6-CACB-247C-6EC6EC6ECA6A}"/>
              </a:ext>
            </a:extLst>
          </p:cNvPr>
          <p:cNvSpPr>
            <a:spLocks noGrp="1"/>
          </p:cNvSpPr>
          <p:nvPr>
            <p:ph type="body" sz="quarter" idx="12"/>
          </p:nvPr>
        </p:nvSpPr>
        <p:spPr/>
        <p:txBody>
          <a:bodyPr/>
          <a:lstStyle/>
          <a:p>
            <a:r>
              <a:rPr lang="en-US" dirty="0"/>
              <a:t>Five factors correlate most highly with employee burnout. </a:t>
            </a:r>
            <a:br>
              <a:rPr lang="en-US" dirty="0"/>
            </a:br>
            <a:r>
              <a:rPr lang="en-US" dirty="0"/>
              <a:t>We call these “root causes” because they have the greatest </a:t>
            </a:r>
            <a:br>
              <a:rPr lang="en-US" dirty="0"/>
            </a:br>
            <a:r>
              <a:rPr lang="en-US" dirty="0"/>
              <a:t>effect on burnout. Here’s what you can do about it:</a:t>
            </a:r>
          </a:p>
        </p:txBody>
      </p:sp>
      <p:sp>
        <p:nvSpPr>
          <p:cNvPr id="3" name="Slide Number Placeholder 2"/>
          <p:cNvSpPr>
            <a:spLocks noGrp="1"/>
          </p:cNvSpPr>
          <p:nvPr>
            <p:ph type="sldNum" sz="quarter" idx="1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E3E2AC-ACB3-5544-BE29-32D30D23532C}" type="slidenum">
              <a:rPr kumimoji="0" lang="en-US" sz="900" b="0" i="0" u="none" strike="noStrike" kern="1200" cap="none" spc="0" normalizeH="0" baseline="0" noProof="0" smtClean="0">
                <a:ln>
                  <a:noFill/>
                </a:ln>
                <a:solidFill>
                  <a:srgbClr val="61C25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r>
              <a:rPr kumimoji="0" lang="en-US" sz="900" b="0" i="0" u="none" strike="noStrike" kern="1200" cap="none" spc="0" normalizeH="0" baseline="0" noProof="0" dirty="0">
                <a:ln>
                  <a:noFill/>
                </a:ln>
                <a:solidFill>
                  <a:srgbClr val="61C250"/>
                </a:solidFill>
                <a:effectLst/>
                <a:uLnTx/>
                <a:uFillTx/>
                <a:latin typeface="Arial" charset="0"/>
                <a:ea typeface="+mn-ea"/>
                <a:cs typeface="Arial" charset="0"/>
              </a:rPr>
              <a:t> </a:t>
            </a:r>
          </a:p>
        </p:txBody>
      </p:sp>
      <p:sp>
        <p:nvSpPr>
          <p:cNvPr id="16" name="TextBox 15">
            <a:extLst>
              <a:ext uri="{FF2B5EF4-FFF2-40B4-BE49-F238E27FC236}">
                <a16:creationId xmlns:a16="http://schemas.microsoft.com/office/drawing/2014/main" id="{CE300C0E-E0B8-4C1D-9CB2-1BECE15DF1ED}"/>
              </a:ext>
            </a:extLst>
          </p:cNvPr>
          <p:cNvSpPr txBox="1"/>
          <p:nvPr/>
        </p:nvSpPr>
        <p:spPr>
          <a:xfrm>
            <a:off x="7254240" y="2249965"/>
            <a:ext cx="4480560" cy="1938992"/>
          </a:xfrm>
          <a:prstGeom prst="rect">
            <a:avLst/>
          </a:prstGeom>
          <a:noFill/>
          <a:ln w="25400">
            <a:solidFill>
              <a:schemeClr val="accent4"/>
            </a:solidFill>
            <a:miter lim="800000"/>
          </a:ln>
        </p:spPr>
        <p:txBody>
          <a:bodyPr wrap="square" lIns="457200" tIns="457200" rIns="365760" bIns="36576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charset="0"/>
                <a:ea typeface="+mn-ea"/>
                <a:cs typeface="Arial" charset="0"/>
              </a:rPr>
              <a:t>Create a culture </a:t>
            </a:r>
            <a:br>
              <a:rPr kumimoji="0" lang="en-US" sz="2400" b="0" i="0" u="none" strike="noStrike" kern="1200" cap="none" spc="0" normalizeH="0" baseline="0" noProof="0" dirty="0">
                <a:ln>
                  <a:noFill/>
                </a:ln>
                <a:solidFill>
                  <a:schemeClr val="bg1"/>
                </a:solidFill>
                <a:effectLst/>
                <a:uLnTx/>
                <a:uFillTx/>
                <a:latin typeface="Arial" charset="0"/>
                <a:ea typeface="+mn-ea"/>
                <a:cs typeface="Arial" charset="0"/>
              </a:rPr>
            </a:br>
            <a:r>
              <a:rPr kumimoji="0" lang="en-US" sz="2400" b="0" i="0" u="none" strike="noStrike" kern="1200" cap="none" spc="0" normalizeH="0" baseline="0" noProof="0" dirty="0">
                <a:ln>
                  <a:noFill/>
                </a:ln>
                <a:solidFill>
                  <a:schemeClr val="bg1"/>
                </a:solidFill>
                <a:effectLst/>
                <a:uLnTx/>
                <a:uFillTx/>
                <a:latin typeface="Arial" charset="0"/>
                <a:ea typeface="+mn-ea"/>
                <a:cs typeface="Arial" charset="0"/>
              </a:rPr>
              <a:t>where employees can </a:t>
            </a:r>
            <a:br>
              <a:rPr kumimoji="0" lang="en-US" sz="2400" b="0" i="0" u="none" strike="noStrike" kern="1200" cap="none" spc="0" normalizeH="0" baseline="0" noProof="0" dirty="0">
                <a:ln>
                  <a:noFill/>
                </a:ln>
                <a:solidFill>
                  <a:schemeClr val="bg1"/>
                </a:solidFill>
                <a:effectLst/>
                <a:uLnTx/>
                <a:uFillTx/>
                <a:latin typeface="Arial" charset="0"/>
                <a:ea typeface="+mn-ea"/>
                <a:cs typeface="Arial" charset="0"/>
              </a:rPr>
            </a:br>
            <a:r>
              <a:rPr kumimoji="0" lang="en-US" sz="2400" b="0" i="0" u="none" strike="noStrike" kern="1200" cap="none" spc="0" normalizeH="0" baseline="0" noProof="0" dirty="0">
                <a:ln>
                  <a:noFill/>
                </a:ln>
                <a:solidFill>
                  <a:schemeClr val="bg1"/>
                </a:solidFill>
                <a:effectLst/>
                <a:uLnTx/>
                <a:uFillTx/>
                <a:latin typeface="Arial" charset="0"/>
                <a:ea typeface="+mn-ea"/>
                <a:cs typeface="Arial" charset="0"/>
              </a:rPr>
              <a:t>do their best work.</a:t>
            </a:r>
          </a:p>
        </p:txBody>
      </p:sp>
      <p:sp>
        <p:nvSpPr>
          <p:cNvPr id="17" name="Rectangle 16">
            <a:extLst>
              <a:ext uri="{FF2B5EF4-FFF2-40B4-BE49-F238E27FC236}">
                <a16:creationId xmlns:a16="http://schemas.microsoft.com/office/drawing/2014/main" id="{99D97704-9427-41D2-A10A-A67FE84E1252}"/>
              </a:ext>
            </a:extLst>
          </p:cNvPr>
          <p:cNvSpPr/>
          <p:nvPr/>
        </p:nvSpPr>
        <p:spPr>
          <a:xfrm>
            <a:off x="7482840" y="1828800"/>
            <a:ext cx="4023360" cy="553998"/>
          </a:xfrm>
          <a:prstGeom prst="rect">
            <a:avLst/>
          </a:prstGeom>
          <a:solidFill>
            <a:schemeClr val="tx1"/>
          </a:solidFill>
        </p:spPr>
        <p:txBody>
          <a:bodyPr wrap="square" t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200" normalizeH="0" baseline="0" noProof="0" dirty="0">
                <a:ln>
                  <a:noFill/>
                </a:ln>
                <a:solidFill>
                  <a:schemeClr val="bg1"/>
                </a:solidFill>
                <a:effectLst/>
                <a:uLnTx/>
                <a:uFillTx/>
                <a:latin typeface="Arial" charset="0"/>
                <a:ea typeface="+mn-ea"/>
                <a:cs typeface="Arial" charset="0"/>
              </a:rPr>
              <a:t> YOUR TOP PRIORITY: </a:t>
            </a:r>
            <a:r>
              <a:rPr kumimoji="0" lang="en-US" sz="1800" i="0" u="none" strike="noStrike" kern="1200" cap="none" normalizeH="0" baseline="0" noProof="0" dirty="0">
                <a:ln>
                  <a:noFill/>
                </a:ln>
                <a:solidFill>
                  <a:schemeClr val="bg1"/>
                </a:solidFill>
                <a:effectLst/>
                <a:uLnTx/>
                <a:uFillTx/>
                <a:latin typeface="Arial" charset="0"/>
                <a:ea typeface="+mn-ea"/>
                <a:cs typeface="Arial" charset="0"/>
              </a:rPr>
              <a:t>Address the Root </a:t>
            </a:r>
            <a:r>
              <a:rPr lang="en-US" dirty="0">
                <a:solidFill>
                  <a:schemeClr val="bg1"/>
                </a:solidFill>
              </a:rPr>
              <a:t>Causes </a:t>
            </a:r>
            <a:r>
              <a:rPr kumimoji="0" lang="en-US" sz="1800" i="0" u="none" strike="noStrike" kern="1200" cap="none" normalizeH="0" baseline="0" noProof="0" dirty="0">
                <a:ln>
                  <a:noFill/>
                </a:ln>
                <a:solidFill>
                  <a:schemeClr val="bg1"/>
                </a:solidFill>
                <a:effectLst/>
                <a:uLnTx/>
                <a:uFillTx/>
                <a:latin typeface="Arial" charset="0"/>
                <a:ea typeface="+mn-ea"/>
                <a:cs typeface="Arial" charset="0"/>
              </a:rPr>
              <a:t>of Burnout</a:t>
            </a:r>
          </a:p>
        </p:txBody>
      </p:sp>
      <p:sp>
        <p:nvSpPr>
          <p:cNvPr id="20" name="TextBox 19">
            <a:extLst>
              <a:ext uri="{FF2B5EF4-FFF2-40B4-BE49-F238E27FC236}">
                <a16:creationId xmlns:a16="http://schemas.microsoft.com/office/drawing/2014/main" id="{9C532B54-AA1D-B29C-61C0-3832F74A01BF}"/>
              </a:ext>
            </a:extLst>
          </p:cNvPr>
          <p:cNvSpPr txBox="1"/>
          <p:nvPr/>
        </p:nvSpPr>
        <p:spPr>
          <a:xfrm>
            <a:off x="868680" y="1828800"/>
            <a:ext cx="5486400" cy="469359"/>
          </a:xfrm>
          <a:prstGeom prst="rect">
            <a:avLst/>
          </a:prstGeom>
          <a:noFill/>
        </p:spPr>
        <p:txBody>
          <a:bodyPr wrap="square" lIns="0" tIns="0" rIns="0" bIns="0" rtlCol="0">
            <a:spAutoFit/>
          </a:bodyPr>
          <a:lstStyle/>
          <a:p>
            <a:pPr marL="0" lvl="1">
              <a:spcAft>
                <a:spcPts val="300"/>
              </a:spcAft>
            </a:pPr>
            <a:r>
              <a:rPr lang="en-US" sz="1400" b="1" spc="200" dirty="0">
                <a:latin typeface="+mn-lt"/>
              </a:rPr>
              <a:t>UNFAIR TREATMENT AT WORK</a:t>
            </a:r>
          </a:p>
          <a:p>
            <a:pPr marL="0" lvl="1">
              <a:spcAft>
                <a:spcPts val="300"/>
              </a:spcAft>
            </a:pPr>
            <a:r>
              <a:rPr lang="en-US" sz="1400" dirty="0">
                <a:latin typeface="+mn-lt"/>
              </a:rPr>
              <a:t>Deal with bias, favoritism and mistreatment.</a:t>
            </a:r>
          </a:p>
        </p:txBody>
      </p:sp>
      <p:sp>
        <p:nvSpPr>
          <p:cNvPr id="22" name="TextBox 21">
            <a:extLst>
              <a:ext uri="{FF2B5EF4-FFF2-40B4-BE49-F238E27FC236}">
                <a16:creationId xmlns:a16="http://schemas.microsoft.com/office/drawing/2014/main" id="{214C1DDF-4EC4-5AE5-2460-3F65E7B0CCDD}"/>
              </a:ext>
            </a:extLst>
          </p:cNvPr>
          <p:cNvSpPr txBox="1"/>
          <p:nvPr/>
        </p:nvSpPr>
        <p:spPr>
          <a:xfrm>
            <a:off x="868680" y="2430711"/>
            <a:ext cx="5486400" cy="469359"/>
          </a:xfrm>
          <a:prstGeom prst="rect">
            <a:avLst/>
          </a:prstGeom>
          <a:noFill/>
        </p:spPr>
        <p:txBody>
          <a:bodyPr wrap="square" lIns="0" tIns="0" rIns="0" bIns="0" rtlCol="0">
            <a:spAutoFit/>
          </a:bodyPr>
          <a:lstStyle/>
          <a:p>
            <a:pPr marL="0" lvl="1">
              <a:spcAft>
                <a:spcPts val="300"/>
              </a:spcAft>
            </a:pPr>
            <a:r>
              <a:rPr lang="en-US" sz="1400" b="1" spc="200" dirty="0">
                <a:latin typeface="+mn-lt"/>
              </a:rPr>
              <a:t>UNMANAGEABLE WORKLOAD</a:t>
            </a:r>
          </a:p>
          <a:p>
            <a:pPr marL="0" lvl="1">
              <a:spcAft>
                <a:spcPts val="300"/>
              </a:spcAft>
            </a:pPr>
            <a:r>
              <a:rPr lang="en-US" sz="1400" dirty="0">
                <a:latin typeface="+mn-lt"/>
              </a:rPr>
              <a:t>Help employees focus on what they do best.</a:t>
            </a:r>
            <a:endParaRPr lang="en-US" sz="1400" b="1" spc="200" dirty="0">
              <a:latin typeface="+mn-lt"/>
            </a:endParaRPr>
          </a:p>
        </p:txBody>
      </p:sp>
      <p:sp>
        <p:nvSpPr>
          <p:cNvPr id="29" name="TextBox 28">
            <a:extLst>
              <a:ext uri="{FF2B5EF4-FFF2-40B4-BE49-F238E27FC236}">
                <a16:creationId xmlns:a16="http://schemas.microsoft.com/office/drawing/2014/main" id="{784B9D17-9C47-435C-BF48-65C9E6F477BB}"/>
              </a:ext>
            </a:extLst>
          </p:cNvPr>
          <p:cNvSpPr txBox="1"/>
          <p:nvPr/>
        </p:nvSpPr>
        <p:spPr>
          <a:xfrm>
            <a:off x="868680" y="3023090"/>
            <a:ext cx="5486400" cy="469359"/>
          </a:xfrm>
          <a:prstGeom prst="rect">
            <a:avLst/>
          </a:prstGeom>
          <a:noFill/>
        </p:spPr>
        <p:txBody>
          <a:bodyPr wrap="square" lIns="0" tIns="0" rIns="0" bIns="0" rtlCol="0">
            <a:spAutoFit/>
          </a:bodyPr>
          <a:lstStyle/>
          <a:p>
            <a:pPr marL="0" lvl="1">
              <a:spcAft>
                <a:spcPts val="300"/>
              </a:spcAft>
            </a:pPr>
            <a:r>
              <a:rPr lang="en-US" sz="1400" b="1" spc="200" dirty="0">
                <a:latin typeface="+mn-lt"/>
              </a:rPr>
              <a:t>UNCLEAR COMMUNICATION FROM MANAGERS</a:t>
            </a:r>
          </a:p>
          <a:p>
            <a:pPr marL="0" lvl="1">
              <a:spcAft>
                <a:spcPts val="300"/>
              </a:spcAft>
            </a:pPr>
            <a:r>
              <a:rPr lang="en-US" sz="1400" dirty="0">
                <a:latin typeface="+mn-lt"/>
              </a:rPr>
              <a:t>Regularly discuss responsibilities, priorities.</a:t>
            </a:r>
          </a:p>
        </p:txBody>
      </p:sp>
      <p:sp>
        <p:nvSpPr>
          <p:cNvPr id="30" name="TextBox 29">
            <a:extLst>
              <a:ext uri="{FF2B5EF4-FFF2-40B4-BE49-F238E27FC236}">
                <a16:creationId xmlns:a16="http://schemas.microsoft.com/office/drawing/2014/main" id="{F6C27783-15B6-C76A-0353-1A89A38E570F}"/>
              </a:ext>
            </a:extLst>
          </p:cNvPr>
          <p:cNvSpPr txBox="1"/>
          <p:nvPr/>
        </p:nvSpPr>
        <p:spPr>
          <a:xfrm>
            <a:off x="868680" y="3614626"/>
            <a:ext cx="5486400" cy="900246"/>
          </a:xfrm>
          <a:prstGeom prst="rect">
            <a:avLst/>
          </a:prstGeom>
          <a:noFill/>
        </p:spPr>
        <p:txBody>
          <a:bodyPr wrap="square" lIns="0" tIns="0" rIns="0" bIns="0" rtlCol="0">
            <a:spAutoFit/>
          </a:bodyPr>
          <a:lstStyle/>
          <a:p>
            <a:pPr marL="0" lvl="1">
              <a:spcAft>
                <a:spcPts val="300"/>
              </a:spcAft>
            </a:pPr>
            <a:r>
              <a:rPr lang="en-US" sz="1400" b="1" spc="200" dirty="0">
                <a:latin typeface="+mn-lt"/>
              </a:rPr>
              <a:t>LACK OF MANAGER SUPPORT</a:t>
            </a:r>
          </a:p>
          <a:p>
            <a:pPr marL="0" lvl="1">
              <a:spcAft>
                <a:spcPts val="300"/>
              </a:spcAft>
            </a:pPr>
            <a:r>
              <a:rPr lang="en-US" sz="1400" dirty="0">
                <a:latin typeface="+mn-lt"/>
              </a:rPr>
              <a:t>Managers support provide a psychological buffer.</a:t>
            </a:r>
            <a:br>
              <a:rPr lang="en-US" sz="1400" dirty="0">
                <a:solidFill>
                  <a:srgbClr val="FF0000"/>
                </a:solidFill>
                <a:latin typeface="+mn-lt"/>
              </a:rPr>
            </a:br>
            <a:r>
              <a:rPr lang="en-US" sz="1400" i="1" dirty="0">
                <a:latin typeface="+mn-lt"/>
              </a:rPr>
              <a:t>Ask “I want to be the best boss you’ve ever had. </a:t>
            </a:r>
            <a:br>
              <a:rPr lang="en-US" sz="1400" i="1" dirty="0">
                <a:latin typeface="+mn-lt"/>
              </a:rPr>
            </a:br>
            <a:r>
              <a:rPr lang="en-US" sz="1400" i="1" dirty="0">
                <a:latin typeface="+mn-lt"/>
              </a:rPr>
              <a:t>What can I do to get there?”</a:t>
            </a:r>
          </a:p>
        </p:txBody>
      </p:sp>
      <p:sp>
        <p:nvSpPr>
          <p:cNvPr id="31" name="TextBox 30">
            <a:extLst>
              <a:ext uri="{FF2B5EF4-FFF2-40B4-BE49-F238E27FC236}">
                <a16:creationId xmlns:a16="http://schemas.microsoft.com/office/drawing/2014/main" id="{AE2C4F4A-4883-A01D-0DC3-C067BBB0269A}"/>
              </a:ext>
            </a:extLst>
          </p:cNvPr>
          <p:cNvSpPr txBox="1"/>
          <p:nvPr/>
        </p:nvSpPr>
        <p:spPr>
          <a:xfrm>
            <a:off x="868680" y="4638434"/>
            <a:ext cx="5486400" cy="469359"/>
          </a:xfrm>
          <a:prstGeom prst="rect">
            <a:avLst/>
          </a:prstGeom>
          <a:noFill/>
        </p:spPr>
        <p:txBody>
          <a:bodyPr wrap="square" lIns="0" tIns="0" rIns="0" bIns="0" rtlCol="0">
            <a:spAutoFit/>
          </a:bodyPr>
          <a:lstStyle/>
          <a:p>
            <a:pPr marL="0" lvl="1">
              <a:spcAft>
                <a:spcPts val="300"/>
              </a:spcAft>
            </a:pPr>
            <a:r>
              <a:rPr lang="en-US" sz="1400" b="1" spc="200" dirty="0">
                <a:latin typeface="+mn-lt"/>
              </a:rPr>
              <a:t>UNREASONABLE TIME PRESSURE</a:t>
            </a:r>
          </a:p>
          <a:p>
            <a:pPr marL="0" lvl="1">
              <a:spcAft>
                <a:spcPts val="300"/>
              </a:spcAft>
            </a:pPr>
            <a:r>
              <a:rPr lang="en-US" sz="1400" dirty="0">
                <a:latin typeface="+mn-lt"/>
              </a:rPr>
              <a:t>Recognize willingness to go the extra mile.</a:t>
            </a:r>
          </a:p>
        </p:txBody>
      </p:sp>
      <p:sp>
        <p:nvSpPr>
          <p:cNvPr id="32" name="Rectangle 31">
            <a:extLst>
              <a:ext uri="{FF2B5EF4-FFF2-40B4-BE49-F238E27FC236}">
                <a16:creationId xmlns:a16="http://schemas.microsoft.com/office/drawing/2014/main" id="{5A409408-3202-B992-052B-4FE2F681443B}"/>
              </a:ext>
            </a:extLst>
          </p:cNvPr>
          <p:cNvSpPr/>
          <p:nvPr/>
        </p:nvSpPr>
        <p:spPr>
          <a:xfrm>
            <a:off x="365760" y="1861458"/>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33" name="Rectangle 32">
            <a:extLst>
              <a:ext uri="{FF2B5EF4-FFF2-40B4-BE49-F238E27FC236}">
                <a16:creationId xmlns:a16="http://schemas.microsoft.com/office/drawing/2014/main" id="{049677C7-47A7-E090-778F-D16C3811083C}"/>
              </a:ext>
            </a:extLst>
          </p:cNvPr>
          <p:cNvSpPr/>
          <p:nvPr/>
        </p:nvSpPr>
        <p:spPr>
          <a:xfrm>
            <a:off x="365760" y="2463369"/>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34" name="Rectangle 33">
            <a:extLst>
              <a:ext uri="{FF2B5EF4-FFF2-40B4-BE49-F238E27FC236}">
                <a16:creationId xmlns:a16="http://schemas.microsoft.com/office/drawing/2014/main" id="{43938BCA-2C62-D48E-F41F-E93CB41A91B7}"/>
              </a:ext>
            </a:extLst>
          </p:cNvPr>
          <p:cNvSpPr/>
          <p:nvPr/>
        </p:nvSpPr>
        <p:spPr>
          <a:xfrm>
            <a:off x="365760" y="3055748"/>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sp>
        <p:nvSpPr>
          <p:cNvPr id="35" name="Rectangle 34">
            <a:extLst>
              <a:ext uri="{FF2B5EF4-FFF2-40B4-BE49-F238E27FC236}">
                <a16:creationId xmlns:a16="http://schemas.microsoft.com/office/drawing/2014/main" id="{D5B5F1B2-A5FA-B5B9-A538-7F850D7C248C}"/>
              </a:ext>
            </a:extLst>
          </p:cNvPr>
          <p:cNvSpPr/>
          <p:nvPr/>
        </p:nvSpPr>
        <p:spPr>
          <a:xfrm>
            <a:off x="365760" y="3647284"/>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sp>
        <p:nvSpPr>
          <p:cNvPr id="36" name="Rectangle 35">
            <a:extLst>
              <a:ext uri="{FF2B5EF4-FFF2-40B4-BE49-F238E27FC236}">
                <a16:creationId xmlns:a16="http://schemas.microsoft.com/office/drawing/2014/main" id="{861509B2-2F3D-346D-F6F8-28F4B69AED40}"/>
              </a:ext>
            </a:extLst>
          </p:cNvPr>
          <p:cNvSpPr/>
          <p:nvPr/>
        </p:nvSpPr>
        <p:spPr>
          <a:xfrm>
            <a:off x="365760" y="4671092"/>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5</a:t>
            </a:r>
          </a:p>
        </p:txBody>
      </p:sp>
    </p:spTree>
    <p:extLst>
      <p:ext uri="{BB962C8B-B14F-4D97-AF65-F5344CB8AC3E}">
        <p14:creationId xmlns:p14="http://schemas.microsoft.com/office/powerpoint/2010/main" val="8939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9" grpId="0"/>
      <p:bldP spid="30" grpId="0"/>
      <p:bldP spid="31" grpId="0"/>
      <p:bldP spid="32" grpId="0" animBg="1"/>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Next Five: Preventing Burnout</a:t>
            </a:r>
          </a:p>
        </p:txBody>
      </p:sp>
      <p:sp>
        <p:nvSpPr>
          <p:cNvPr id="5" name="Text Placeholder 4">
            <a:extLst>
              <a:ext uri="{FF2B5EF4-FFF2-40B4-BE49-F238E27FC236}">
                <a16:creationId xmlns:a16="http://schemas.microsoft.com/office/drawing/2014/main" id="{6F6D086A-393E-D1AA-34F4-C2731864724E}"/>
              </a:ext>
            </a:extLst>
          </p:cNvPr>
          <p:cNvSpPr>
            <a:spLocks noGrp="1"/>
          </p:cNvSpPr>
          <p:nvPr>
            <p:ph type="body" sz="quarter" idx="12"/>
          </p:nvPr>
        </p:nvSpPr>
        <p:spPr/>
        <p:txBody>
          <a:bodyPr/>
          <a:lstStyle/>
          <a:p>
            <a:r>
              <a:rPr lang="en-US" dirty="0"/>
              <a:t>Beyond personally addressing and helping leadership solve </a:t>
            </a:r>
            <a:br>
              <a:rPr lang="en-US" dirty="0"/>
            </a:br>
            <a:r>
              <a:rPr lang="en-US" dirty="0"/>
              <a:t>the five root causes, managers should focus on action items </a:t>
            </a:r>
            <a:br>
              <a:rPr lang="en-US" dirty="0"/>
            </a:br>
            <a:r>
              <a:rPr lang="en-US" dirty="0"/>
              <a:t>that reflect the five next-highest correlates of burnout.</a:t>
            </a:r>
          </a:p>
        </p:txBody>
      </p:sp>
      <p:sp>
        <p:nvSpPr>
          <p:cNvPr id="3" name="Slide Number Placeholder 2"/>
          <p:cNvSpPr>
            <a:spLocks noGrp="1"/>
          </p:cNvSpPr>
          <p:nvPr>
            <p:ph type="sldNum" sz="quarter" idx="1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E3E2AC-ACB3-5544-BE29-32D30D23532C}" type="slidenum">
              <a:rPr kumimoji="0" lang="en-US" sz="900" b="0" i="0" u="none" strike="noStrike" kern="1200" cap="none" spc="0" normalizeH="0" baseline="0" noProof="0" smtClean="0">
                <a:ln>
                  <a:noFill/>
                </a:ln>
                <a:solidFill>
                  <a:srgbClr val="61C25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r>
              <a:rPr kumimoji="0" lang="en-US" sz="900" b="0" i="0" u="none" strike="noStrike" kern="1200" cap="none" spc="0" normalizeH="0" baseline="0" noProof="0" dirty="0">
                <a:ln>
                  <a:noFill/>
                </a:ln>
                <a:solidFill>
                  <a:srgbClr val="61C250"/>
                </a:solidFill>
                <a:effectLst/>
                <a:uLnTx/>
                <a:uFillTx/>
                <a:latin typeface="Arial" charset="0"/>
                <a:ea typeface="+mn-ea"/>
                <a:cs typeface="Arial" charset="0"/>
              </a:rPr>
              <a:t> </a:t>
            </a:r>
          </a:p>
        </p:txBody>
      </p:sp>
      <p:sp>
        <p:nvSpPr>
          <p:cNvPr id="12" name="TextBox 11">
            <a:extLst>
              <a:ext uri="{FF2B5EF4-FFF2-40B4-BE49-F238E27FC236}">
                <a16:creationId xmlns:a16="http://schemas.microsoft.com/office/drawing/2014/main" id="{8DACB694-3DF5-4B5A-BEF2-8502CEBAFA80}"/>
              </a:ext>
            </a:extLst>
          </p:cNvPr>
          <p:cNvSpPr txBox="1"/>
          <p:nvPr/>
        </p:nvSpPr>
        <p:spPr>
          <a:xfrm>
            <a:off x="868680" y="1828800"/>
            <a:ext cx="5486400" cy="684803"/>
          </a:xfrm>
          <a:prstGeom prst="rect">
            <a:avLst/>
          </a:prstGeom>
          <a:noFill/>
        </p:spPr>
        <p:txBody>
          <a:bodyPr wrap="square" lIns="0" tIns="0" rIns="0" bIns="0" rtlCol="0">
            <a:spAutoFit/>
          </a:bodyPr>
          <a:lstStyle/>
          <a:p>
            <a:pPr marL="0" lvl="1">
              <a:spcAft>
                <a:spcPts val="300"/>
              </a:spcAft>
            </a:pPr>
            <a:r>
              <a:rPr lang="en-US" sz="1400" b="1" spc="200" dirty="0">
                <a:latin typeface="+mn-lt"/>
              </a:rPr>
              <a:t>LISTEN TO WORK-RELATED PROBLEMS</a:t>
            </a:r>
          </a:p>
          <a:p>
            <a:pPr marL="0" lvl="1">
              <a:spcAft>
                <a:spcPts val="300"/>
              </a:spcAft>
            </a:pPr>
            <a:r>
              <a:rPr lang="en-US" sz="1400" dirty="0">
                <a:latin typeface="+mn-lt"/>
              </a:rPr>
              <a:t>Invest in awareness, time and attention.</a:t>
            </a:r>
            <a:br>
              <a:rPr lang="en-US" sz="1400" dirty="0">
                <a:latin typeface="+mn-lt"/>
              </a:rPr>
            </a:br>
            <a:r>
              <a:rPr lang="en-US" sz="1400" dirty="0">
                <a:latin typeface="+mn-lt"/>
              </a:rPr>
              <a:t>Check in frequently. </a:t>
            </a:r>
            <a:r>
              <a:rPr lang="en-US" sz="1400" i="1" dirty="0">
                <a:latin typeface="+mn-lt"/>
              </a:rPr>
              <a:t>Ask “how are you doing today?” </a:t>
            </a:r>
          </a:p>
        </p:txBody>
      </p:sp>
      <p:sp>
        <p:nvSpPr>
          <p:cNvPr id="13" name="TextBox 12">
            <a:extLst>
              <a:ext uri="{FF2B5EF4-FFF2-40B4-BE49-F238E27FC236}">
                <a16:creationId xmlns:a16="http://schemas.microsoft.com/office/drawing/2014/main" id="{E53F6D56-2245-4F29-BEA0-DB2C908C756C}"/>
              </a:ext>
            </a:extLst>
          </p:cNvPr>
          <p:cNvSpPr txBox="1"/>
          <p:nvPr/>
        </p:nvSpPr>
        <p:spPr>
          <a:xfrm>
            <a:off x="868680" y="2650265"/>
            <a:ext cx="5486400" cy="684803"/>
          </a:xfrm>
          <a:prstGeom prst="rect">
            <a:avLst/>
          </a:prstGeom>
          <a:noFill/>
        </p:spPr>
        <p:txBody>
          <a:bodyPr wrap="square" lIns="0" tIns="0" rIns="0" bIns="0" rtlCol="0">
            <a:spAutoFit/>
          </a:bodyPr>
          <a:lstStyle/>
          <a:p>
            <a:pPr marL="0" lvl="1">
              <a:spcAft>
                <a:spcPts val="300"/>
              </a:spcAft>
            </a:pPr>
            <a:r>
              <a:rPr lang="en-US" sz="1400" b="1" spc="200" dirty="0">
                <a:latin typeface="+mn-lt"/>
              </a:rPr>
              <a:t>ENCOURAGE TEAMWORK</a:t>
            </a:r>
          </a:p>
          <a:p>
            <a:pPr marL="0" lvl="1">
              <a:spcAft>
                <a:spcPts val="300"/>
              </a:spcAft>
            </a:pPr>
            <a:r>
              <a:rPr lang="en-US" sz="1400" dirty="0">
                <a:latin typeface="+mn-lt"/>
              </a:rPr>
              <a:t>Create an environment where teamwork thrives.</a:t>
            </a:r>
            <a:br>
              <a:rPr lang="en-US" sz="1400" dirty="0">
                <a:latin typeface="+mn-lt"/>
              </a:rPr>
            </a:br>
            <a:r>
              <a:rPr lang="en-US" sz="1400" dirty="0">
                <a:latin typeface="+mn-lt"/>
              </a:rPr>
              <a:t>Recognize teamwork and call it out when you see it.</a:t>
            </a:r>
            <a:endParaRPr lang="en-US" sz="1400" b="1" spc="200" dirty="0">
              <a:latin typeface="+mn-lt"/>
            </a:endParaRPr>
          </a:p>
        </p:txBody>
      </p:sp>
      <p:sp>
        <p:nvSpPr>
          <p:cNvPr id="14" name="TextBox 13">
            <a:extLst>
              <a:ext uri="{FF2B5EF4-FFF2-40B4-BE49-F238E27FC236}">
                <a16:creationId xmlns:a16="http://schemas.microsoft.com/office/drawing/2014/main" id="{C0B598C4-CC53-4F48-911B-511F46F82FC4}"/>
              </a:ext>
            </a:extLst>
          </p:cNvPr>
          <p:cNvSpPr txBox="1"/>
          <p:nvPr/>
        </p:nvSpPr>
        <p:spPr>
          <a:xfrm>
            <a:off x="868680" y="3467107"/>
            <a:ext cx="5486400" cy="684803"/>
          </a:xfrm>
          <a:prstGeom prst="rect">
            <a:avLst/>
          </a:prstGeom>
          <a:noFill/>
        </p:spPr>
        <p:txBody>
          <a:bodyPr wrap="square" lIns="0" tIns="0" rIns="0" bIns="0" rtlCol="0">
            <a:spAutoFit/>
          </a:bodyPr>
          <a:lstStyle/>
          <a:p>
            <a:pPr marL="0" lvl="1">
              <a:spcAft>
                <a:spcPts val="300"/>
              </a:spcAft>
            </a:pPr>
            <a:r>
              <a:rPr lang="en-US" sz="1400" b="1" spc="200" dirty="0">
                <a:latin typeface="+mn-lt"/>
              </a:rPr>
              <a:t>MAKE EVERYONE’S OPINION COUNT</a:t>
            </a:r>
          </a:p>
          <a:p>
            <a:pPr marL="0" lvl="1">
              <a:spcAft>
                <a:spcPts val="300"/>
              </a:spcAft>
            </a:pPr>
            <a:r>
              <a:rPr lang="en-US" sz="1400" dirty="0">
                <a:latin typeface="+mn-lt"/>
              </a:rPr>
              <a:t>Listen until someone feels heard and </a:t>
            </a:r>
            <a:br>
              <a:rPr lang="en-US" sz="1400" dirty="0">
                <a:latin typeface="+mn-lt"/>
              </a:rPr>
            </a:br>
            <a:r>
              <a:rPr lang="en-US" sz="1400" dirty="0">
                <a:latin typeface="+mn-lt"/>
              </a:rPr>
              <a:t>leverage shared governance forums.</a:t>
            </a:r>
            <a:endParaRPr lang="en-US" sz="1400" b="1" spc="200" dirty="0">
              <a:latin typeface="+mn-lt"/>
            </a:endParaRPr>
          </a:p>
        </p:txBody>
      </p:sp>
      <p:sp>
        <p:nvSpPr>
          <p:cNvPr id="18" name="TextBox 17">
            <a:extLst>
              <a:ext uri="{FF2B5EF4-FFF2-40B4-BE49-F238E27FC236}">
                <a16:creationId xmlns:a16="http://schemas.microsoft.com/office/drawing/2014/main" id="{DD06ECC5-E60D-4468-8785-9569B458C76A}"/>
              </a:ext>
            </a:extLst>
          </p:cNvPr>
          <p:cNvSpPr txBox="1"/>
          <p:nvPr/>
        </p:nvSpPr>
        <p:spPr>
          <a:xfrm>
            <a:off x="868680" y="4283949"/>
            <a:ext cx="5486400" cy="684803"/>
          </a:xfrm>
          <a:prstGeom prst="rect">
            <a:avLst/>
          </a:prstGeom>
          <a:noFill/>
        </p:spPr>
        <p:txBody>
          <a:bodyPr wrap="square" lIns="0" tIns="0" rIns="0" bIns="0" rtlCol="0">
            <a:spAutoFit/>
          </a:bodyPr>
          <a:lstStyle/>
          <a:p>
            <a:pPr marL="0" lvl="1">
              <a:spcAft>
                <a:spcPts val="300"/>
              </a:spcAft>
            </a:pPr>
            <a:r>
              <a:rPr lang="en-US" sz="1400" b="1" spc="200" dirty="0">
                <a:latin typeface="+mn-lt"/>
              </a:rPr>
              <a:t>MAKE WORK PURPOSEFUL</a:t>
            </a:r>
          </a:p>
          <a:p>
            <a:pPr marL="0" lvl="1">
              <a:spcAft>
                <a:spcPts val="300"/>
              </a:spcAft>
            </a:pPr>
            <a:r>
              <a:rPr lang="en-US" sz="1400" dirty="0">
                <a:latin typeface="+mn-lt"/>
              </a:rPr>
              <a:t>Personalize your purpose.</a:t>
            </a:r>
            <a:br>
              <a:rPr lang="en-US" sz="1400" dirty="0">
                <a:solidFill>
                  <a:srgbClr val="FF0000"/>
                </a:solidFill>
                <a:latin typeface="+mn-lt"/>
              </a:rPr>
            </a:br>
            <a:r>
              <a:rPr lang="en-US" sz="1400" i="1" dirty="0">
                <a:latin typeface="+mn-lt"/>
              </a:rPr>
              <a:t>Remember the bigger picture—changing lives one patient at a time.</a:t>
            </a:r>
          </a:p>
        </p:txBody>
      </p:sp>
      <p:sp>
        <p:nvSpPr>
          <p:cNvPr id="21" name="TextBox 20">
            <a:extLst>
              <a:ext uri="{FF2B5EF4-FFF2-40B4-BE49-F238E27FC236}">
                <a16:creationId xmlns:a16="http://schemas.microsoft.com/office/drawing/2014/main" id="{7901636A-E2E1-4F6B-8157-30296EAFE0C9}"/>
              </a:ext>
            </a:extLst>
          </p:cNvPr>
          <p:cNvSpPr txBox="1"/>
          <p:nvPr/>
        </p:nvSpPr>
        <p:spPr>
          <a:xfrm>
            <a:off x="868680" y="5100791"/>
            <a:ext cx="5486400" cy="900246"/>
          </a:xfrm>
          <a:prstGeom prst="rect">
            <a:avLst/>
          </a:prstGeom>
          <a:noFill/>
        </p:spPr>
        <p:txBody>
          <a:bodyPr wrap="square" lIns="0" tIns="0" rIns="0" bIns="0" rtlCol="0">
            <a:spAutoFit/>
          </a:bodyPr>
          <a:lstStyle/>
          <a:p>
            <a:pPr marL="0" lvl="1">
              <a:spcAft>
                <a:spcPts val="300"/>
              </a:spcAft>
            </a:pPr>
            <a:r>
              <a:rPr lang="en-US" sz="1400" b="1" spc="200" dirty="0">
                <a:latin typeface="+mn-lt"/>
              </a:rPr>
              <a:t>FOCUS ON STRENGTHS-BASED </a:t>
            </a:r>
            <a:br>
              <a:rPr lang="en-US" sz="1400" b="1" spc="200" dirty="0">
                <a:latin typeface="+mn-lt"/>
              </a:rPr>
            </a:br>
            <a:r>
              <a:rPr lang="en-US" sz="1400" b="1" spc="200" dirty="0">
                <a:latin typeface="+mn-lt"/>
              </a:rPr>
              <a:t>FEEDBACK AND DEVELOPMENT</a:t>
            </a:r>
          </a:p>
          <a:p>
            <a:pPr marL="0" lvl="1">
              <a:spcAft>
                <a:spcPts val="300"/>
              </a:spcAft>
            </a:pPr>
            <a:r>
              <a:rPr lang="en-US" sz="1400" dirty="0">
                <a:latin typeface="+mn-lt"/>
              </a:rPr>
              <a:t>Help employees do their best work—call out their </a:t>
            </a:r>
            <a:br>
              <a:rPr lang="en-US" sz="1400" dirty="0">
                <a:latin typeface="+mn-lt"/>
              </a:rPr>
            </a:br>
            <a:r>
              <a:rPr lang="en-US" sz="1400" dirty="0">
                <a:latin typeface="+mn-lt"/>
              </a:rPr>
              <a:t>strengths and reinforce the good work they are doing.</a:t>
            </a:r>
            <a:endParaRPr lang="en-US" sz="1400" strike="sngStrike" dirty="0">
              <a:latin typeface="+mn-lt"/>
            </a:endParaRPr>
          </a:p>
        </p:txBody>
      </p:sp>
      <p:sp>
        <p:nvSpPr>
          <p:cNvPr id="25" name="Rectangle 24">
            <a:extLst>
              <a:ext uri="{FF2B5EF4-FFF2-40B4-BE49-F238E27FC236}">
                <a16:creationId xmlns:a16="http://schemas.microsoft.com/office/drawing/2014/main" id="{D6F5F8AA-27F7-2E4C-A585-30F5E4F967E4}"/>
              </a:ext>
            </a:extLst>
          </p:cNvPr>
          <p:cNvSpPr/>
          <p:nvPr/>
        </p:nvSpPr>
        <p:spPr>
          <a:xfrm>
            <a:off x="365760" y="1861458"/>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6</a:t>
            </a:r>
          </a:p>
        </p:txBody>
      </p:sp>
      <p:sp>
        <p:nvSpPr>
          <p:cNvPr id="26" name="Rectangle 25">
            <a:extLst>
              <a:ext uri="{FF2B5EF4-FFF2-40B4-BE49-F238E27FC236}">
                <a16:creationId xmlns:a16="http://schemas.microsoft.com/office/drawing/2014/main" id="{61E0E3F2-F709-6B4E-8203-6BE4408F6EF7}"/>
              </a:ext>
            </a:extLst>
          </p:cNvPr>
          <p:cNvSpPr/>
          <p:nvPr/>
        </p:nvSpPr>
        <p:spPr>
          <a:xfrm>
            <a:off x="365760" y="2682923"/>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7</a:t>
            </a:r>
          </a:p>
        </p:txBody>
      </p:sp>
      <p:sp>
        <p:nvSpPr>
          <p:cNvPr id="27" name="Rectangle 26">
            <a:extLst>
              <a:ext uri="{FF2B5EF4-FFF2-40B4-BE49-F238E27FC236}">
                <a16:creationId xmlns:a16="http://schemas.microsoft.com/office/drawing/2014/main" id="{D12AC398-600E-0F44-9B9C-F320B90469A8}"/>
              </a:ext>
            </a:extLst>
          </p:cNvPr>
          <p:cNvSpPr/>
          <p:nvPr/>
        </p:nvSpPr>
        <p:spPr>
          <a:xfrm>
            <a:off x="365760" y="3499765"/>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8</a:t>
            </a:r>
          </a:p>
        </p:txBody>
      </p:sp>
      <p:sp>
        <p:nvSpPr>
          <p:cNvPr id="28" name="Rectangle 27">
            <a:extLst>
              <a:ext uri="{FF2B5EF4-FFF2-40B4-BE49-F238E27FC236}">
                <a16:creationId xmlns:a16="http://schemas.microsoft.com/office/drawing/2014/main" id="{BA307195-0619-2749-900A-F80F851E5D6C}"/>
              </a:ext>
            </a:extLst>
          </p:cNvPr>
          <p:cNvSpPr/>
          <p:nvPr/>
        </p:nvSpPr>
        <p:spPr>
          <a:xfrm>
            <a:off x="365760" y="4316607"/>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9</a:t>
            </a:r>
          </a:p>
        </p:txBody>
      </p:sp>
      <p:sp>
        <p:nvSpPr>
          <p:cNvPr id="29" name="Rectangle 28">
            <a:extLst>
              <a:ext uri="{FF2B5EF4-FFF2-40B4-BE49-F238E27FC236}">
                <a16:creationId xmlns:a16="http://schemas.microsoft.com/office/drawing/2014/main" id="{130EAA5C-8355-7F4B-9321-D0D19F00A7C3}"/>
              </a:ext>
            </a:extLst>
          </p:cNvPr>
          <p:cNvSpPr/>
          <p:nvPr/>
        </p:nvSpPr>
        <p:spPr>
          <a:xfrm>
            <a:off x="365760" y="5133449"/>
            <a:ext cx="352927" cy="352927"/>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10</a:t>
            </a:r>
          </a:p>
        </p:txBody>
      </p:sp>
      <p:sp>
        <p:nvSpPr>
          <p:cNvPr id="20" name="Rectangle 19">
            <a:extLst>
              <a:ext uri="{FF2B5EF4-FFF2-40B4-BE49-F238E27FC236}">
                <a16:creationId xmlns:a16="http://schemas.microsoft.com/office/drawing/2014/main" id="{F9F57339-AE02-6FFE-00E1-FAB1A90206CB}"/>
              </a:ext>
            </a:extLst>
          </p:cNvPr>
          <p:cNvSpPr/>
          <p:nvPr/>
        </p:nvSpPr>
        <p:spPr>
          <a:xfrm>
            <a:off x="6797040" y="0"/>
            <a:ext cx="5394960" cy="64008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0" rtlCol="0" anchor="ct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600" b="0" i="0" u="none" strike="noStrike" kern="1200" cap="none" spc="0" normalizeH="0" baseline="0" noProof="0" dirty="0">
              <a:ln>
                <a:noFill/>
              </a:ln>
              <a:solidFill>
                <a:srgbClr val="2B2B2B"/>
              </a:solidFill>
              <a:effectLst/>
              <a:uLnTx/>
              <a:uFillTx/>
              <a:latin typeface="Arial"/>
              <a:ea typeface="+mn-ea"/>
              <a:cs typeface="+mn-cs"/>
            </a:endParaRPr>
          </a:p>
        </p:txBody>
      </p:sp>
      <p:sp>
        <p:nvSpPr>
          <p:cNvPr id="22" name="TextBox 21">
            <a:extLst>
              <a:ext uri="{FF2B5EF4-FFF2-40B4-BE49-F238E27FC236}">
                <a16:creationId xmlns:a16="http://schemas.microsoft.com/office/drawing/2014/main" id="{1438FA53-8B31-0889-FC06-41761DAB3123}"/>
              </a:ext>
            </a:extLst>
          </p:cNvPr>
          <p:cNvSpPr txBox="1"/>
          <p:nvPr/>
        </p:nvSpPr>
        <p:spPr>
          <a:xfrm>
            <a:off x="7254240" y="2391483"/>
            <a:ext cx="4480560" cy="1661993"/>
          </a:xfrm>
          <a:prstGeom prst="rect">
            <a:avLst/>
          </a:prstGeom>
          <a:noFill/>
          <a:ln w="25400">
            <a:solidFill>
              <a:schemeClr val="accent4"/>
            </a:solidFill>
            <a:miter lim="800000"/>
          </a:ln>
        </p:spPr>
        <p:txBody>
          <a:bodyPr wrap="square" lIns="457200" tIns="548640" rIns="365760" bIns="365760" rtlCol="0" anchor="t" anchorCtr="0">
            <a:spAutoFit/>
          </a:bodyPr>
          <a:lstStyle/>
          <a:p>
            <a:pPr lvl="0" algn="ctr">
              <a:defRPr/>
            </a:pPr>
            <a:r>
              <a:rPr lang="en-US" sz="2400" dirty="0">
                <a:solidFill>
                  <a:schemeClr val="bg1"/>
                </a:solidFill>
              </a:rPr>
              <a:t>Ensure that employees feel supported.</a:t>
            </a:r>
          </a:p>
        </p:txBody>
      </p:sp>
      <p:sp>
        <p:nvSpPr>
          <p:cNvPr id="23" name="Rectangle 22">
            <a:extLst>
              <a:ext uri="{FF2B5EF4-FFF2-40B4-BE49-F238E27FC236}">
                <a16:creationId xmlns:a16="http://schemas.microsoft.com/office/drawing/2014/main" id="{DBCFFC79-666A-09FB-B997-88160865C7C9}"/>
              </a:ext>
            </a:extLst>
          </p:cNvPr>
          <p:cNvSpPr/>
          <p:nvPr/>
        </p:nvSpPr>
        <p:spPr>
          <a:xfrm>
            <a:off x="8175171" y="1828800"/>
            <a:ext cx="2638698" cy="1107996"/>
          </a:xfrm>
          <a:prstGeom prst="rect">
            <a:avLst/>
          </a:prstGeom>
          <a:solidFill>
            <a:schemeClr val="tx1"/>
          </a:solidFill>
        </p:spPr>
        <p:txBody>
          <a:bodyPr wrap="square" tIns="0" bIns="0">
            <a:spAutoFit/>
          </a:bodyPr>
          <a:lstStyle/>
          <a:p>
            <a:pPr algn="ctr">
              <a:defRPr/>
            </a:pPr>
            <a:r>
              <a:rPr kumimoji="0" lang="en-US" sz="1800" b="1" i="0" u="none" strike="noStrike" kern="1200" cap="none" spc="200" normalizeH="0" baseline="0" noProof="0" dirty="0">
                <a:ln>
                  <a:noFill/>
                </a:ln>
                <a:solidFill>
                  <a:schemeClr val="bg1"/>
                </a:solidFill>
                <a:effectLst/>
                <a:uLnTx/>
                <a:uFillTx/>
                <a:latin typeface="Arial" charset="0"/>
                <a:ea typeface="+mn-ea"/>
                <a:cs typeface="Arial" charset="0"/>
              </a:rPr>
              <a:t>MANAGERS:</a:t>
            </a:r>
            <a:br>
              <a:rPr kumimoji="0" lang="en-US" sz="1800" b="1" i="0" u="none" strike="noStrike" kern="1200" cap="none" spc="200" normalizeH="0" baseline="0" noProof="0" dirty="0">
                <a:ln>
                  <a:noFill/>
                </a:ln>
                <a:solidFill>
                  <a:schemeClr val="bg1"/>
                </a:solidFill>
                <a:effectLst/>
                <a:uLnTx/>
                <a:uFillTx/>
                <a:latin typeface="Arial" charset="0"/>
                <a:ea typeface="+mn-ea"/>
                <a:cs typeface="Arial" charset="0"/>
              </a:rPr>
            </a:br>
            <a:r>
              <a:rPr lang="en-US" dirty="0">
                <a:solidFill>
                  <a:schemeClr val="bg1"/>
                </a:solidFill>
              </a:rPr>
              <a:t>Turn Your Team From </a:t>
            </a:r>
            <a:br>
              <a:rPr lang="en-US" dirty="0">
                <a:solidFill>
                  <a:schemeClr val="bg1"/>
                </a:solidFill>
              </a:rPr>
            </a:br>
            <a:r>
              <a:rPr lang="en-US" dirty="0">
                <a:solidFill>
                  <a:schemeClr val="bg1"/>
                </a:solidFill>
              </a:rPr>
              <a:t>Burned Out to Built Up</a:t>
            </a:r>
          </a:p>
          <a:p>
            <a:pPr algn="ctr">
              <a:defRPr/>
            </a:pPr>
            <a:endParaRPr kumimoji="0" lang="en-US" sz="1800" i="0" u="none" strike="noStrike" kern="1200" cap="none"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p14="http://schemas.microsoft.com/office/powerpoint/2010/main" val="2109488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p:bldP spid="21" grpId="0"/>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05ECB2-9882-5E03-64E1-D49AACB0EF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07" b="3607"/>
          <a:stretch/>
        </p:blipFill>
        <p:spPr>
          <a:xfrm>
            <a:off x="0" y="0"/>
            <a:ext cx="9613900" cy="6400800"/>
          </a:xfrm>
          <a:prstGeom prst="rect">
            <a:avLst/>
          </a:prstGeom>
        </p:spPr>
      </p:pic>
      <p:sp>
        <p:nvSpPr>
          <p:cNvPr id="11" name="Rectangle 10">
            <a:extLst>
              <a:ext uri="{FF2B5EF4-FFF2-40B4-BE49-F238E27FC236}">
                <a16:creationId xmlns:a16="http://schemas.microsoft.com/office/drawing/2014/main" id="{B69A8430-34DC-2F44-AE61-43433AFC4E95}"/>
              </a:ext>
            </a:extLst>
          </p:cNvPr>
          <p:cNvSpPr/>
          <p:nvPr/>
        </p:nvSpPr>
        <p:spPr>
          <a:xfrm>
            <a:off x="2010229" y="0"/>
            <a:ext cx="7603671" cy="6400800"/>
          </a:xfrm>
          <a:prstGeom prst="rect">
            <a:avLst/>
          </a:prstGeom>
          <a:gradFill>
            <a:gsLst>
              <a:gs pos="0">
                <a:schemeClr val="tx1"/>
              </a:gs>
              <a:gs pos="100000">
                <a:schemeClr val="tx1">
                  <a:alpha val="0"/>
                </a:schemeClr>
              </a:gs>
            </a:gsLst>
            <a:lin ang="108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E3E2AC-ACB3-5544-BE29-32D30D23532C}" type="slidenum">
              <a:rPr kumimoji="0" lang="en-US" sz="900" b="0" i="0" u="none" strike="noStrike" kern="1200" cap="none" spc="0" normalizeH="0" baseline="0" noProof="0" smtClean="0">
                <a:ln>
                  <a:noFill/>
                </a:ln>
                <a:solidFill>
                  <a:srgbClr val="61C25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r>
              <a:rPr kumimoji="0" lang="en-US" sz="900" b="0" i="0" u="none" strike="noStrike" kern="1200" cap="none" spc="0" normalizeH="0" baseline="0" noProof="0" dirty="0">
                <a:ln>
                  <a:noFill/>
                </a:ln>
                <a:solidFill>
                  <a:srgbClr val="61C250"/>
                </a:solidFill>
                <a:effectLst/>
                <a:uLnTx/>
                <a:uFillTx/>
                <a:latin typeface="Arial" charset="0"/>
                <a:ea typeface="+mn-ea"/>
                <a:cs typeface="Arial" charset="0"/>
              </a:rPr>
              <a:t> </a:t>
            </a:r>
          </a:p>
        </p:txBody>
      </p:sp>
      <p:sp>
        <p:nvSpPr>
          <p:cNvPr id="25" name="Rectangle 24">
            <a:extLst>
              <a:ext uri="{FF2B5EF4-FFF2-40B4-BE49-F238E27FC236}">
                <a16:creationId xmlns:a16="http://schemas.microsoft.com/office/drawing/2014/main" id="{BB95DB66-F8F8-4116-A1E1-279ABA70F274}"/>
              </a:ext>
            </a:extLst>
          </p:cNvPr>
          <p:cNvSpPr/>
          <p:nvPr/>
        </p:nvSpPr>
        <p:spPr>
          <a:xfrm>
            <a:off x="5788152" y="914400"/>
            <a:ext cx="5486400" cy="4414181"/>
          </a:xfrm>
          <a:prstGeom prst="rect">
            <a:avLst/>
          </a:prstGeom>
          <a:solidFill>
            <a:srgbClr val="000000">
              <a:alpha val="70000"/>
            </a:srgbClr>
          </a:solidFill>
          <a:ln w="25400" cap="rnd">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Aft>
                <a:spcPts val="1200"/>
              </a:spcAft>
              <a:defRPr/>
            </a:pPr>
            <a:r>
              <a:rPr lang="en-US" spc="200" dirty="0">
                <a:solidFill>
                  <a:srgbClr val="FFFFFF"/>
                </a:solidFill>
                <a:cs typeface="Arial" charset="0"/>
              </a:rPr>
              <a:t>ONE OF GALLUP’S </a:t>
            </a:r>
            <a:br>
              <a:rPr lang="en-US" spc="200" dirty="0">
                <a:solidFill>
                  <a:srgbClr val="FFFFFF"/>
                </a:solidFill>
                <a:cs typeface="Arial" charset="0"/>
              </a:rPr>
            </a:br>
            <a:r>
              <a:rPr lang="en-US" spc="200" dirty="0">
                <a:solidFill>
                  <a:srgbClr val="FFFFFF"/>
                </a:solidFill>
                <a:cs typeface="Arial" charset="0"/>
              </a:rPr>
              <a:t>BIGGEST DISCOVERIES:</a:t>
            </a:r>
          </a:p>
          <a:p>
            <a:pPr lvl="0" algn="ctr">
              <a:spcAft>
                <a:spcPts val="1200"/>
              </a:spcAft>
              <a:defRPr/>
            </a:pPr>
            <a:r>
              <a:rPr lang="en-US" sz="3600" dirty="0">
                <a:solidFill>
                  <a:schemeClr val="accent4"/>
                </a:solidFill>
                <a:latin typeface="Georgia"/>
                <a:cs typeface="Arial" charset="0"/>
              </a:rPr>
              <a:t>It’s the manager.</a:t>
            </a:r>
            <a:endParaRPr lang="en-US" sz="2000" dirty="0">
              <a:solidFill>
                <a:schemeClr val="accent4"/>
              </a:solidFill>
              <a:latin typeface="Arial" charset="0"/>
              <a:cs typeface="Arial" charset="0"/>
            </a:endParaRPr>
          </a:p>
          <a:p>
            <a:pPr lvl="0" algn="ctr">
              <a:spcAft>
                <a:spcPts val="1200"/>
              </a:spcAft>
              <a:defRPr/>
            </a:pPr>
            <a:r>
              <a:rPr lang="en-US" dirty="0">
                <a:solidFill>
                  <a:srgbClr val="FFFFFF"/>
                </a:solidFill>
                <a:latin typeface="Arial" charset="0"/>
                <a:cs typeface="Arial" charset="0"/>
              </a:rPr>
              <a:t>The primary determinants of </a:t>
            </a:r>
            <a:br>
              <a:rPr lang="en-US" dirty="0">
                <a:solidFill>
                  <a:srgbClr val="FFFFFF"/>
                </a:solidFill>
                <a:latin typeface="Arial" charset="0"/>
                <a:cs typeface="Arial" charset="0"/>
              </a:rPr>
            </a:br>
            <a:r>
              <a:rPr lang="en-US" dirty="0">
                <a:solidFill>
                  <a:srgbClr val="FFFFFF"/>
                </a:solidFill>
                <a:latin typeface="Arial" charset="0"/>
                <a:cs typeface="Arial" charset="0"/>
              </a:rPr>
              <a:t>burnout are largely a reflection of</a:t>
            </a:r>
            <a:br>
              <a:rPr lang="en-US" dirty="0">
                <a:solidFill>
                  <a:srgbClr val="FFFFFF"/>
                </a:solidFill>
                <a:latin typeface="Arial" charset="0"/>
                <a:cs typeface="Arial" charset="0"/>
              </a:rPr>
            </a:br>
            <a:r>
              <a:rPr lang="en-US" b="1" dirty="0">
                <a:solidFill>
                  <a:schemeClr val="accent4"/>
                </a:solidFill>
                <a:latin typeface="Arial" charset="0"/>
                <a:cs typeface="Arial" charset="0"/>
              </a:rPr>
              <a:t>how effectively someone is managed.</a:t>
            </a:r>
            <a:endParaRPr lang="en-US" dirty="0">
              <a:solidFill>
                <a:srgbClr val="FFFFFF"/>
              </a:solidFill>
              <a:latin typeface="Arial" charset="0"/>
              <a:cs typeface="Arial" charset="0"/>
            </a:endParaRPr>
          </a:p>
          <a:p>
            <a:pPr lvl="0" algn="ctr">
              <a:spcAft>
                <a:spcPts val="1200"/>
              </a:spcAft>
              <a:defRPr/>
            </a:pPr>
            <a:r>
              <a:rPr lang="en-US" dirty="0">
                <a:solidFill>
                  <a:srgbClr val="FFFFFF"/>
                </a:solidFill>
                <a:latin typeface="Arial" charset="0"/>
                <a:cs typeface="Arial" charset="0"/>
              </a:rPr>
              <a:t>Leaders can prevent and reverse burnout </a:t>
            </a:r>
            <a:br>
              <a:rPr lang="en-US" dirty="0">
                <a:solidFill>
                  <a:srgbClr val="FFFFFF"/>
                </a:solidFill>
                <a:latin typeface="Arial" charset="0"/>
                <a:cs typeface="Arial" charset="0"/>
              </a:rPr>
            </a:br>
            <a:r>
              <a:rPr lang="en-US" dirty="0">
                <a:solidFill>
                  <a:schemeClr val="bg1"/>
                </a:solidFill>
                <a:latin typeface="Arial" charset="0"/>
                <a:cs typeface="Arial" charset="0"/>
              </a:rPr>
              <a:t>while</a:t>
            </a:r>
            <a:r>
              <a:rPr lang="en-US" b="1" i="1" dirty="0">
                <a:solidFill>
                  <a:srgbClr val="61C250"/>
                </a:solidFill>
                <a:latin typeface="Arial" charset="0"/>
                <a:cs typeface="Arial" charset="0"/>
              </a:rPr>
              <a:t> </a:t>
            </a:r>
            <a:r>
              <a:rPr lang="en-US" b="1" dirty="0">
                <a:solidFill>
                  <a:schemeClr val="accent4"/>
                </a:solidFill>
                <a:latin typeface="Arial" charset="0"/>
                <a:cs typeface="Arial" charset="0"/>
              </a:rPr>
              <a:t>increasing productivity </a:t>
            </a:r>
            <a:r>
              <a:rPr lang="en-US" dirty="0">
                <a:solidFill>
                  <a:srgbClr val="FFFFFF"/>
                </a:solidFill>
                <a:latin typeface="Arial" charset="0"/>
                <a:cs typeface="Arial" charset="0"/>
              </a:rPr>
              <a:t>by </a:t>
            </a:r>
            <a:br>
              <a:rPr lang="en-US" dirty="0">
                <a:solidFill>
                  <a:srgbClr val="FFFFFF"/>
                </a:solidFill>
                <a:latin typeface="Arial" charset="0"/>
                <a:cs typeface="Arial" charset="0"/>
              </a:rPr>
            </a:br>
            <a:r>
              <a:rPr lang="en-US" dirty="0">
                <a:solidFill>
                  <a:srgbClr val="FFFFFF"/>
                </a:solidFill>
                <a:latin typeface="Arial" charset="0"/>
                <a:cs typeface="Arial" charset="0"/>
              </a:rPr>
              <a:t>understanding what causes burnout and </a:t>
            </a:r>
            <a:br>
              <a:rPr lang="en-US" dirty="0">
                <a:solidFill>
                  <a:srgbClr val="FFFFFF"/>
                </a:solidFill>
                <a:latin typeface="Arial" charset="0"/>
                <a:cs typeface="Arial" charset="0"/>
              </a:rPr>
            </a:br>
            <a:r>
              <a:rPr lang="en-US" dirty="0">
                <a:solidFill>
                  <a:srgbClr val="FFFFFF"/>
                </a:solidFill>
                <a:latin typeface="Arial" charset="0"/>
                <a:cs typeface="Arial" charset="0"/>
              </a:rPr>
              <a:t>fostering a work environment that combats it.</a:t>
            </a:r>
            <a:endParaRPr lang="en-US" dirty="0">
              <a:solidFill>
                <a:srgbClr val="61C250"/>
              </a:solidFill>
              <a:latin typeface="Georgia"/>
              <a:cs typeface="Arial" charset="0"/>
            </a:endParaRPr>
          </a:p>
        </p:txBody>
      </p:sp>
    </p:spTree>
    <p:extLst>
      <p:ext uri="{BB962C8B-B14F-4D97-AF65-F5344CB8AC3E}">
        <p14:creationId xmlns:p14="http://schemas.microsoft.com/office/powerpoint/2010/main" val="25548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GALLUP" val="GlmaHj2Z"/>
  <p:tag name="ARTICULATE_SLIDE_COUNT" val="64"/>
  <p:tag name="ARTICULATE_DESIGN_ID_2_GALLUP_LIGHTGREEN" val="c9li85mS"/>
  <p:tag name="ARTICULATE_DESIGN_ID_3_GALLUP_LIGHTGREEN" val="CsfGEwBk"/>
  <p:tag name="ARTICULATE_DESIGN_ID_1_GALLUP_LIGHTGRAY" val="LIGLnJNo"/>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up">
  <a:themeElements>
    <a:clrScheme name="Gallup_2022">
      <a:dk1>
        <a:srgbClr val="000000"/>
      </a:dk1>
      <a:lt1>
        <a:srgbClr val="FFFFFF"/>
      </a:lt1>
      <a:dk2>
        <a:srgbClr val="54575A"/>
      </a:dk2>
      <a:lt2>
        <a:srgbClr val="E4F2E1"/>
      </a:lt2>
      <a:accent1>
        <a:srgbClr val="25282A"/>
      </a:accent1>
      <a:accent2>
        <a:srgbClr val="888B8D"/>
      </a:accent2>
      <a:accent3>
        <a:srgbClr val="CFD2D3"/>
      </a:accent3>
      <a:accent4>
        <a:srgbClr val="009D4F"/>
      </a:accent4>
      <a:accent5>
        <a:srgbClr val="00754A"/>
      </a:accent5>
      <a:accent6>
        <a:srgbClr val="16C64F"/>
      </a:accent6>
      <a:hlink>
        <a:srgbClr val="009D4F"/>
      </a:hlink>
      <a:folHlink>
        <a:srgbClr val="005745"/>
      </a:folHlink>
    </a:clrScheme>
    <a:fontScheme name="Gallup">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custClrLst>
    <a:custClr name="Slate300">
      <a:srgbClr val="6A8C89"/>
    </a:custClr>
    <a:custClr name="Green100">
      <a:srgbClr val="AADA91"/>
    </a:custClr>
    <a:custClr name="Teal300">
      <a:srgbClr val="18988B"/>
    </a:custClr>
    <a:custClr name="Teal400">
      <a:srgbClr val="007F6E"/>
    </a:custClr>
    <a:custClr name="Teal500">
      <a:srgbClr val="035C67"/>
    </a:custClr>
    <a:custClr name="Teal600">
      <a:srgbClr val="003B4A"/>
    </a:custClr>
    <a:custClr name="Cyan300">
      <a:srgbClr val="238DC1"/>
    </a:custClr>
    <a:custClr name="Cyan400">
      <a:srgbClr val="0065A1"/>
    </a:custClr>
    <a:custClr name="Blue100">
      <a:srgbClr val="A2C7E2"/>
    </a:custClr>
    <a:custClr name="Blue400">
      <a:srgbClr val="425CC7"/>
    </a:custClr>
    <a:custClr name="Blue500">
      <a:srgbClr val="001689"/>
    </a:custClr>
    <a:custClr name="Blue600">
      <a:srgbClr val="1B355D"/>
    </a:custClr>
    <a:custClr name="Purple300">
      <a:srgbClr val="A25EB5"/>
    </a:custClr>
    <a:custClr name="Maroon100">
      <a:srgbClr val="E2D2C4"/>
    </a:custClr>
    <a:custClr name="Maroon300">
      <a:srgbClr val="A86D87"/>
    </a:custClr>
    <a:custClr name="Maroon400">
      <a:srgbClr val="A95267"/>
    </a:custClr>
    <a:custClr name="Maroon600">
      <a:srgbClr val="612651"/>
    </a:custClr>
    <a:custClr name="Red400">
      <a:srgbClr val="F32735"/>
    </a:custClr>
    <a:custClr name="Yellow400">
      <a:srgbClr val="AE821F"/>
    </a:custClr>
    <a:custClr name="Yellow500">
      <a:srgbClr val="8F6320"/>
    </a:custClr>
    <a:custClr name="Lime100">
      <a:srgbClr val="D5E666"/>
    </a:custClr>
    <a:custClr name="Lime200">
      <a:srgbClr val="BEDE18"/>
    </a:custClr>
    <a:custClr name="Lime300">
      <a:srgbClr val="86C300"/>
    </a:custClr>
    <a:custClr name="Lime500">
      <a:srgbClr val="487629"/>
    </a:custClr>
  </a:custClrLst>
  <a:extLst>
    <a:ext uri="{05A4C25C-085E-4340-85A3-A5531E510DB2}">
      <thm15:themeFamily xmlns:thm15="http://schemas.microsoft.com/office/thememl/2012/main" name="Gallup_Blank_PPT_Template_Widescreen_2022_ADA" id="{58F1D74D-018E-CB4F-A0B0-189215640EC7}" vid="{D0CCB277-0DD8-0642-9555-CF9692B5D779}"/>
    </a:ext>
  </a:extLst>
</a:theme>
</file>

<file path=ppt/theme/theme2.xml><?xml version="1.0" encoding="utf-8"?>
<a:theme xmlns:a="http://schemas.openxmlformats.org/drawingml/2006/main" name="Office Theme">
  <a:themeElements>
    <a:clrScheme name="Gallup">
      <a:dk1>
        <a:srgbClr val="404545"/>
      </a:dk1>
      <a:lt1>
        <a:srgbClr val="FFFFFF"/>
      </a:lt1>
      <a:dk2>
        <a:srgbClr val="8A9292"/>
      </a:dk2>
      <a:lt2>
        <a:srgbClr val="ECF4DE"/>
      </a:lt2>
      <a:accent1>
        <a:srgbClr val="007934"/>
      </a:accent1>
      <a:accent2>
        <a:srgbClr val="61C250"/>
      </a:accent2>
      <a:accent3>
        <a:srgbClr val="404545"/>
      </a:accent3>
      <a:accent4>
        <a:srgbClr val="B5B6B3"/>
      </a:accent4>
      <a:accent5>
        <a:srgbClr val="0096D6"/>
      </a:accent5>
      <a:accent6>
        <a:srgbClr val="EEAF30"/>
      </a:accent6>
      <a:hlink>
        <a:srgbClr val="61C250"/>
      </a:hlink>
      <a:folHlink>
        <a:srgbClr val="007934"/>
      </a:folHlink>
    </a:clrScheme>
    <a:fontScheme name="Gallup">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lue500">
      <a:srgbClr val="012168"/>
    </a:custClr>
    <a:custClr name="Teal400">
      <a:srgbClr val="00827D"/>
    </a:custClr>
    <a:custClr name="Red300">
      <a:srgbClr val="B24B58"/>
    </a:custClr>
    <a:custClr name="Purple400">
      <a:srgbClr val="683177"/>
    </a:custClr>
    <a:custClr name="Orange400">
      <a:srgbClr val="E75200"/>
    </a:custClr>
    <a:custClr name="Green300">
      <a:srgbClr val="C2DF87"/>
    </a:custClr>
    <a:custClr name="Green400">
      <a:srgbClr val="94D500"/>
    </a:custClr>
    <a:custClr name="Teal500">
      <a:srgbClr val="095C66"/>
    </a:custClr>
    <a:custClr name="Maroon500">
      <a:srgbClr val="692044"/>
    </a:custClr>
    <a:custClr name="Maroon200">
      <a:srgbClr val="A58390"/>
    </a:custClr>
    <a:custClr name="Red500">
      <a:srgbClr val="97252B"/>
    </a:custClr>
    <a:custClr name="Maroon300">
      <a:srgbClr val="815374"/>
    </a:custClr>
    <a:custClr name="Orange600">
      <a:srgbClr val="9F3122"/>
    </a:custClr>
    <a:custClr name="Teal600">
      <a:srgbClr val="264B5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Gallup</Template>
  <TotalTime>952</TotalTime>
  <Words>1740</Words>
  <Application>Microsoft Office PowerPoint</Application>
  <PresentationFormat>Widescreen</PresentationFormat>
  <Paragraphs>204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Georgia</vt:lpstr>
      <vt:lpstr>Times</vt:lpstr>
      <vt:lpstr>Wingdings</vt:lpstr>
      <vt:lpstr>Gallup</vt:lpstr>
      <vt:lpstr>PowerPoint Presentation</vt:lpstr>
      <vt:lpstr>PowerPoint Presentation</vt:lpstr>
      <vt:lpstr>employee burnout</vt:lpstr>
      <vt:lpstr>Wellbeing is plummeting as worry and stress have spiked to unprecedented levels</vt:lpstr>
      <vt:lpstr>EMPLOYEE BURNOUT IS A WIDESPREAD PROBLEM</vt:lpstr>
      <vt:lpstr>Signs/Symptoms: Characteristics of Burnout at Different Stages </vt:lpstr>
      <vt:lpstr>The First Five: Root Causes of Burnout</vt:lpstr>
      <vt:lpstr>The Next Five: Preventing Burnout</vt:lpstr>
      <vt:lpstr>PowerPoint Presentation</vt:lpstr>
      <vt:lpstr>Managers play a significant role in reducing stress and loneliness during COVID-19, primarily by providing regular meaningful feedback.  </vt:lpstr>
      <vt:lpstr>Invest in Your Wellbeing</vt:lpstr>
      <vt:lpstr>Coping With Stress and Burnout  at the Individual Level</vt:lpstr>
      <vt:lpstr>Coping With Stress and  Burnout at the Team Level</vt:lpstr>
      <vt:lpstr>What Followers Need</vt:lpstr>
      <vt:lpstr>Copyright Standards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Gallup Logo on Black Background</dc:title>
  <dc:subject/>
  <dc:creator>Eric Swanson</dc:creator>
  <cp:keywords/>
  <dc:description/>
  <cp:lastModifiedBy>Rob DeSimone</cp:lastModifiedBy>
  <cp:revision>16</cp:revision>
  <cp:lastPrinted>2022-07-18T15:10:12Z</cp:lastPrinted>
  <dcterms:created xsi:type="dcterms:W3CDTF">2022-01-20T18:25:23Z</dcterms:created>
  <dcterms:modified xsi:type="dcterms:W3CDTF">2022-10-18T12:41:16Z</dcterms:modified>
  <cp:category/>
  <cp:contentStatus>Version 3.0</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0F1C9918-87D6-4B81-BBB2-C2218461E340</vt:lpwstr>
  </property>
  <property fmtid="{D5CDD505-2E9C-101B-9397-08002B2CF9AE}" pid="3" name="ArticulatePath">
    <vt:lpwstr>Gallup_Sample_PPT_Template_Widescreen_050420v1_kn</vt:lpwstr>
  </property>
  <property fmtid="{D5CDD505-2E9C-101B-9397-08002B2CF9AE}" pid="4" name="MSIP_Label_d8b20742-429b-42b9-accf-7e4dee8e6e11_Enabled">
    <vt:lpwstr>true</vt:lpwstr>
  </property>
  <property fmtid="{D5CDD505-2E9C-101B-9397-08002B2CF9AE}" pid="5" name="MSIP_Label_d8b20742-429b-42b9-accf-7e4dee8e6e11_SetDate">
    <vt:lpwstr>2021-12-30T22:24:28Z</vt:lpwstr>
  </property>
  <property fmtid="{D5CDD505-2E9C-101B-9397-08002B2CF9AE}" pid="6" name="MSIP_Label_d8b20742-429b-42b9-accf-7e4dee8e6e11_Method">
    <vt:lpwstr>Standard</vt:lpwstr>
  </property>
  <property fmtid="{D5CDD505-2E9C-101B-9397-08002B2CF9AE}" pid="7" name="MSIP_Label_d8b20742-429b-42b9-accf-7e4dee8e6e11_Name">
    <vt:lpwstr>General</vt:lpwstr>
  </property>
  <property fmtid="{D5CDD505-2E9C-101B-9397-08002B2CF9AE}" pid="8" name="MSIP_Label_d8b20742-429b-42b9-accf-7e4dee8e6e11_SiteId">
    <vt:lpwstr>b14f2065-f065-4a73-8348-7550feb841c5</vt:lpwstr>
  </property>
  <property fmtid="{D5CDD505-2E9C-101B-9397-08002B2CF9AE}" pid="9" name="MSIP_Label_d8b20742-429b-42b9-accf-7e4dee8e6e11_ActionId">
    <vt:lpwstr>5694bf04-78ee-4979-9f37-a01527b44c9b</vt:lpwstr>
  </property>
  <property fmtid="{D5CDD505-2E9C-101B-9397-08002B2CF9AE}" pid="10" name="MSIP_Label_d8b20742-429b-42b9-accf-7e4dee8e6e11_ContentBits">
    <vt:lpwstr>0</vt:lpwstr>
  </property>
</Properties>
</file>