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1"/>
  </p:notesMasterIdLst>
  <p:sldIdLst>
    <p:sldId id="267" r:id="rId2"/>
    <p:sldId id="266" r:id="rId3"/>
    <p:sldId id="265" r:id="rId4"/>
    <p:sldId id="268" r:id="rId5"/>
    <p:sldId id="269" r:id="rId6"/>
    <p:sldId id="272" r:id="rId7"/>
    <p:sldId id="271" r:id="rId8"/>
    <p:sldId id="291" r:id="rId9"/>
    <p:sldId id="270" r:id="rId10"/>
    <p:sldId id="273" r:id="rId11"/>
    <p:sldId id="274" r:id="rId12"/>
    <p:sldId id="275" r:id="rId13"/>
    <p:sldId id="280" r:id="rId14"/>
    <p:sldId id="276" r:id="rId15"/>
    <p:sldId id="278" r:id="rId16"/>
    <p:sldId id="281" r:id="rId17"/>
    <p:sldId id="277" r:id="rId18"/>
    <p:sldId id="279" r:id="rId19"/>
    <p:sldId id="282" r:id="rId20"/>
    <p:sldId id="283" r:id="rId21"/>
    <p:sldId id="284" r:id="rId22"/>
    <p:sldId id="285" r:id="rId23"/>
    <p:sldId id="286" r:id="rId24"/>
    <p:sldId id="287" r:id="rId25"/>
    <p:sldId id="288" r:id="rId26"/>
    <p:sldId id="289" r:id="rId27"/>
    <p:sldId id="290" r:id="rId28"/>
    <p:sldId id="292" r:id="rId29"/>
    <p:sldId id="264" r:id="rId3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B413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8" d="100"/>
          <a:sy n="108" d="100"/>
        </p:scale>
        <p:origin x="1278"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B0A61B3-A439-B549-AE99-B4C5F3B71305}" type="datetimeFigureOut">
              <a:rPr lang="en-US" smtClean="0"/>
              <a:t>8/16/2018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93A19E-C3C6-F84C-AEB8-68418A8AB874}" type="slidenum">
              <a:rPr lang="en-US" smtClean="0"/>
              <a:t>‹#›</a:t>
            </a:fld>
            <a:endParaRPr lang="en-US"/>
          </a:p>
        </p:txBody>
      </p:sp>
    </p:spTree>
    <p:extLst>
      <p:ext uri="{BB962C8B-B14F-4D97-AF65-F5344CB8AC3E}">
        <p14:creationId xmlns:p14="http://schemas.microsoft.com/office/powerpoint/2010/main" val="108058744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9CFF643-A30E-4884-A81E-798953269D67}" type="slidenum">
              <a:rPr lang="en-US" smtClean="0"/>
              <a:pPr/>
              <a:t>28</a:t>
            </a:fld>
            <a:endParaRPr lang="en-US"/>
          </a:p>
        </p:txBody>
      </p:sp>
    </p:spTree>
    <p:extLst>
      <p:ext uri="{BB962C8B-B14F-4D97-AF65-F5344CB8AC3E}">
        <p14:creationId xmlns:p14="http://schemas.microsoft.com/office/powerpoint/2010/main" val="36894163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PPT background_logo_Titl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p>
            <a:fld id="{BE2E89E3-9012-754D-ACFE-6D3D94DB23F1}" type="datetimeFigureOut">
              <a:rPr lang="en-US" smtClean="0"/>
              <a:t>8/16/2018</a:t>
            </a:fld>
            <a:endParaRPr lang="en-US"/>
          </a:p>
        </p:txBody>
      </p:sp>
      <p:sp>
        <p:nvSpPr>
          <p:cNvPr id="5" name="Footer Placeholder 4"/>
          <p:cNvSpPr>
            <a:spLocks noGrp="1"/>
          </p:cNvSpPr>
          <p:nvPr>
            <p:ph type="ftr" sz="quarter" idx="11"/>
          </p:nvPr>
        </p:nvSpPr>
        <p:spPr/>
        <p:txBody>
          <a:bodyPr/>
          <a:lstStyle/>
          <a:p>
            <a:endParaRPr lang="en-US"/>
          </a:p>
        </p:txBody>
      </p:sp>
      <p:sp>
        <p:nvSpPr>
          <p:cNvPr id="8" name="Subtitle 2"/>
          <p:cNvSpPr>
            <a:spLocks noGrp="1"/>
          </p:cNvSpPr>
          <p:nvPr>
            <p:ph type="subTitle" idx="1"/>
          </p:nvPr>
        </p:nvSpPr>
        <p:spPr>
          <a:xfrm>
            <a:off x="3764640" y="3285951"/>
            <a:ext cx="4693557" cy="1687575"/>
          </a:xfrm>
          <a:prstGeom prst="rect">
            <a:avLst/>
          </a:prstGeom>
        </p:spPr>
        <p:txBody>
          <a:bodyPr>
            <a:normAutofit/>
          </a:bodyPr>
          <a:lstStyle>
            <a:lvl1pPr marL="0" indent="0" algn="ctr">
              <a:buNone/>
              <a:defRPr sz="3000">
                <a:solidFill>
                  <a:schemeClr val="tx1">
                    <a:tint val="75000"/>
                  </a:schemeClr>
                </a:solidFill>
                <a:latin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9" name="Title 1"/>
          <p:cNvSpPr>
            <a:spLocks noGrp="1"/>
          </p:cNvSpPr>
          <p:nvPr>
            <p:ph type="ctrTitle"/>
          </p:nvPr>
        </p:nvSpPr>
        <p:spPr>
          <a:xfrm>
            <a:off x="3764641" y="1460196"/>
            <a:ext cx="4693557" cy="1388236"/>
          </a:xfrm>
          <a:prstGeom prst="rect">
            <a:avLst/>
          </a:prstGeom>
        </p:spPr>
        <p:txBody>
          <a:bodyPr>
            <a:noAutofit/>
          </a:bodyPr>
          <a:lstStyle>
            <a:lvl1pPr>
              <a:defRPr sz="5500" baseline="0">
                <a:solidFill>
                  <a:srgbClr val="533F7E"/>
                </a:solidFill>
                <a:latin typeface="Arial"/>
                <a:cs typeface="Arial"/>
              </a:defRPr>
            </a:lvl1pPr>
          </a:lstStyle>
          <a:p>
            <a:r>
              <a:rPr lang="en-US" dirty="0"/>
              <a:t>Click to edit Master title style</a:t>
            </a:r>
          </a:p>
        </p:txBody>
      </p:sp>
    </p:spTree>
    <p:extLst>
      <p:ext uri="{BB962C8B-B14F-4D97-AF65-F5344CB8AC3E}">
        <p14:creationId xmlns:p14="http://schemas.microsoft.com/office/powerpoint/2010/main" val="210860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End Frame">
    <p:spTree>
      <p:nvGrpSpPr>
        <p:cNvPr id="1" name=""/>
        <p:cNvGrpSpPr/>
        <p:nvPr/>
      </p:nvGrpSpPr>
      <p:grpSpPr>
        <a:xfrm>
          <a:off x="0" y="0"/>
          <a:ext cx="0" cy="0"/>
          <a:chOff x="0" y="0"/>
          <a:chExt cx="0" cy="0"/>
        </a:xfrm>
      </p:grpSpPr>
      <p:pic>
        <p:nvPicPr>
          <p:cNvPr id="7" name="Picture 6" descr="PPT background_End.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Date Placeholder 2"/>
          <p:cNvSpPr>
            <a:spLocks noGrp="1"/>
          </p:cNvSpPr>
          <p:nvPr>
            <p:ph type="dt" sz="half" idx="10"/>
          </p:nvPr>
        </p:nvSpPr>
        <p:spPr/>
        <p:txBody>
          <a:bodyPr/>
          <a:lstStyle/>
          <a:p>
            <a:fld id="{BE2E89E3-9012-754D-ACFE-6D3D94DB23F1}" type="datetimeFigureOut">
              <a:rPr lang="en-US" smtClean="0"/>
              <a:t>8/16/2018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94F592-7035-BC42-B961-96A5B059A853}" type="slidenum">
              <a:rPr lang="en-US" smtClean="0"/>
              <a:t>‹#›</a:t>
            </a:fld>
            <a:endParaRPr lang="en-US"/>
          </a:p>
        </p:txBody>
      </p:sp>
    </p:spTree>
    <p:extLst>
      <p:ext uri="{BB962C8B-B14F-4D97-AF65-F5344CB8AC3E}">
        <p14:creationId xmlns:p14="http://schemas.microsoft.com/office/powerpoint/2010/main" val="2413519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7" name="Picture 7" descr="PPT background_logo_Text.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 name="Footer Placeholder 4"/>
          <p:cNvSpPr>
            <a:spLocks noGrp="1"/>
          </p:cNvSpPr>
          <p:nvPr>
            <p:ph type="ftr" sz="quarter" idx="11"/>
          </p:nvPr>
        </p:nvSpPr>
        <p:spPr/>
        <p:txBody>
          <a:bodyPr/>
          <a:lstStyle/>
          <a:p>
            <a:endParaRPr lang="en-US"/>
          </a:p>
        </p:txBody>
      </p:sp>
      <p:sp>
        <p:nvSpPr>
          <p:cNvPr id="9" name="Content Placeholder 2"/>
          <p:cNvSpPr>
            <a:spLocks noGrp="1"/>
          </p:cNvSpPr>
          <p:nvPr>
            <p:ph idx="1"/>
          </p:nvPr>
        </p:nvSpPr>
        <p:spPr>
          <a:xfrm>
            <a:off x="457200" y="1632857"/>
            <a:ext cx="8229600" cy="4296457"/>
          </a:xfrm>
          <a:prstGeom prst="rect">
            <a:avLst/>
          </a:prstGeom>
        </p:spPr>
        <p:txBody>
          <a:bodyPr/>
          <a:lstStyle>
            <a:lvl1pPr>
              <a:defRPr sz="3200">
                <a:latin typeface=""/>
              </a:defRPr>
            </a:lvl1pPr>
            <a:lvl2pPr>
              <a:defRPr sz="2800">
                <a:latin typeface=""/>
              </a:defRPr>
            </a:lvl2pPr>
            <a:lvl3pPr>
              <a:defRPr sz="2400">
                <a:latin typeface=""/>
              </a:defRPr>
            </a:lvl3pPr>
            <a:lvl4pPr>
              <a:defRPr sz="2000">
                <a:latin typeface=""/>
              </a:defRPr>
            </a:lvl4pPr>
            <a:lvl5pPr>
              <a:defRPr sz="2000">
                <a:latin typeface=""/>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3"/>
          <p:cNvSpPr txBox="1">
            <a:spLocks/>
          </p:cNvSpPr>
          <p:nvPr userDrawn="1"/>
        </p:nvSpPr>
        <p:spPr>
          <a:xfrm>
            <a:off x="457200" y="6356350"/>
            <a:ext cx="21336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35642705-0869-5E41-BF54-4C6A6B6F7BB4}" type="slidenum">
              <a:rPr lang="en-US" smtClean="0">
                <a:latin typeface="Arial"/>
              </a:rPr>
              <a:pPr>
                <a:defRPr/>
              </a:pPr>
              <a:t>‹#›</a:t>
            </a:fld>
            <a:endParaRPr lang="en-US" dirty="0">
              <a:latin typeface="Arial"/>
            </a:endParaRPr>
          </a:p>
        </p:txBody>
      </p:sp>
      <p:sp>
        <p:nvSpPr>
          <p:cNvPr id="12" name="Title 1"/>
          <p:cNvSpPr>
            <a:spLocks noGrp="1"/>
          </p:cNvSpPr>
          <p:nvPr>
            <p:ph type="title"/>
          </p:nvPr>
        </p:nvSpPr>
        <p:spPr>
          <a:xfrm>
            <a:off x="457200" y="245443"/>
            <a:ext cx="8229600" cy="969466"/>
          </a:xfrm>
        </p:spPr>
        <p:txBody>
          <a:bodyPr anchor="b">
            <a:normAutofit/>
          </a:bodyPr>
          <a:lstStyle>
            <a:lvl1pPr algn="l">
              <a:defRPr sz="4400" b="0" i="0" baseline="0">
                <a:solidFill>
                  <a:srgbClr val="533F7E"/>
                </a:solidFill>
                <a:latin typeface="Arial"/>
              </a:defRPr>
            </a:lvl1pPr>
          </a:lstStyle>
          <a:p>
            <a:r>
              <a:rPr lang="en-US"/>
              <a:t>Click to edit Master title style</a:t>
            </a:r>
            <a:endParaRPr lang="en-US" dirty="0"/>
          </a:p>
        </p:txBody>
      </p:sp>
      <p:pic>
        <p:nvPicPr>
          <p:cNvPr id="8" name="Picture 7"/>
          <p:cNvPicPr>
            <a:picLocks noChangeAspect="1"/>
          </p:cNvPicPr>
          <p:nvPr userDrawn="1"/>
        </p:nvPicPr>
        <p:blipFill>
          <a:blip r:embed="rId3"/>
          <a:stretch>
            <a:fillRect/>
          </a:stretch>
        </p:blipFill>
        <p:spPr>
          <a:xfrm>
            <a:off x="457200" y="1307826"/>
            <a:ext cx="8229600" cy="50800"/>
          </a:xfrm>
          <a:prstGeom prst="rect">
            <a:avLst/>
          </a:prstGeom>
        </p:spPr>
      </p:pic>
    </p:spTree>
    <p:extLst>
      <p:ext uri="{BB962C8B-B14F-4D97-AF65-F5344CB8AC3E}">
        <p14:creationId xmlns:p14="http://schemas.microsoft.com/office/powerpoint/2010/main" val="2689920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pic>
        <p:nvPicPr>
          <p:cNvPr id="9" name="Picture 7" descr="PPT background_logo_Text.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 name="Footer Placeholder 3"/>
          <p:cNvSpPr>
            <a:spLocks noGrp="1"/>
          </p:cNvSpPr>
          <p:nvPr>
            <p:ph type="ftr" sz="quarter" idx="11"/>
          </p:nvPr>
        </p:nvSpPr>
        <p:spPr/>
        <p:txBody>
          <a:bodyPr/>
          <a:lstStyle/>
          <a:p>
            <a:endParaRPr lang="en-US"/>
          </a:p>
        </p:txBody>
      </p:sp>
      <p:sp>
        <p:nvSpPr>
          <p:cNvPr id="6" name="Title 1"/>
          <p:cNvSpPr>
            <a:spLocks noGrp="1"/>
          </p:cNvSpPr>
          <p:nvPr>
            <p:ph type="title"/>
          </p:nvPr>
        </p:nvSpPr>
        <p:spPr>
          <a:xfrm>
            <a:off x="457200" y="245443"/>
            <a:ext cx="8229600" cy="969466"/>
          </a:xfrm>
        </p:spPr>
        <p:txBody>
          <a:bodyPr anchor="b">
            <a:normAutofit/>
          </a:bodyPr>
          <a:lstStyle>
            <a:lvl1pPr algn="l">
              <a:defRPr sz="4400" b="0" i="0" baseline="0">
                <a:solidFill>
                  <a:srgbClr val="533F7E"/>
                </a:solidFill>
                <a:latin typeface="Arial"/>
              </a:defRPr>
            </a:lvl1pPr>
          </a:lstStyle>
          <a:p>
            <a:r>
              <a:rPr lang="en-US"/>
              <a:t>Click to edit Master title style</a:t>
            </a:r>
            <a:endParaRPr lang="en-US" dirty="0"/>
          </a:p>
        </p:txBody>
      </p:sp>
      <p:sp>
        <p:nvSpPr>
          <p:cNvPr id="7" name="Text Placeholder 3"/>
          <p:cNvSpPr>
            <a:spLocks noGrp="1"/>
          </p:cNvSpPr>
          <p:nvPr>
            <p:ph type="body" sz="half" idx="2"/>
          </p:nvPr>
        </p:nvSpPr>
        <p:spPr>
          <a:xfrm>
            <a:off x="457200" y="1132073"/>
            <a:ext cx="8229600" cy="387263"/>
          </a:xfrm>
        </p:spPr>
        <p:txBody>
          <a:bodyPr>
            <a:normAutofit/>
          </a:bodyPr>
          <a:lstStyle>
            <a:lvl1pPr marL="0" indent="0">
              <a:buNone/>
              <a:defRPr sz="1800">
                <a:solidFill>
                  <a:schemeClr val="bg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Content Placeholder 2"/>
          <p:cNvSpPr>
            <a:spLocks noGrp="1"/>
          </p:cNvSpPr>
          <p:nvPr>
            <p:ph idx="1"/>
          </p:nvPr>
        </p:nvSpPr>
        <p:spPr>
          <a:xfrm>
            <a:off x="457200" y="1632857"/>
            <a:ext cx="8229600" cy="4296457"/>
          </a:xfrm>
          <a:prstGeom prst="rect">
            <a:avLst/>
          </a:prstGeom>
        </p:spPr>
        <p:txBody>
          <a:bodyPr/>
          <a:lstStyle>
            <a:lvl1pPr>
              <a:defRPr sz="3200">
                <a:latin typeface=""/>
              </a:defRPr>
            </a:lvl1pPr>
            <a:lvl2pPr>
              <a:defRPr sz="2800">
                <a:latin typeface=""/>
              </a:defRPr>
            </a:lvl2pPr>
            <a:lvl3pPr>
              <a:defRPr sz="2400">
                <a:latin typeface=""/>
              </a:defRPr>
            </a:lvl3pPr>
            <a:lvl4pPr>
              <a:defRPr sz="2000">
                <a:latin typeface=""/>
              </a:defRPr>
            </a:lvl4pPr>
            <a:lvl5pPr>
              <a:defRPr sz="2000">
                <a:latin typeface=""/>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3"/>
          <p:cNvSpPr txBox="1">
            <a:spLocks/>
          </p:cNvSpPr>
          <p:nvPr userDrawn="1"/>
        </p:nvSpPr>
        <p:spPr>
          <a:xfrm>
            <a:off x="457200" y="6356350"/>
            <a:ext cx="21336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35642705-0869-5E41-BF54-4C6A6B6F7BB4}" type="slidenum">
              <a:rPr lang="en-US" smtClean="0">
                <a:latin typeface="Arial"/>
              </a:rPr>
              <a:pPr>
                <a:defRPr/>
              </a:pPr>
              <a:t>‹#›</a:t>
            </a:fld>
            <a:endParaRPr lang="en-US" dirty="0">
              <a:latin typeface="Arial"/>
            </a:endParaRPr>
          </a:p>
        </p:txBody>
      </p:sp>
      <p:pic>
        <p:nvPicPr>
          <p:cNvPr id="11" name="Picture 10"/>
          <p:cNvPicPr>
            <a:picLocks noChangeAspect="1"/>
          </p:cNvPicPr>
          <p:nvPr userDrawn="1"/>
        </p:nvPicPr>
        <p:blipFill>
          <a:blip r:embed="rId3"/>
          <a:stretch>
            <a:fillRect/>
          </a:stretch>
        </p:blipFill>
        <p:spPr>
          <a:xfrm>
            <a:off x="457200" y="1543587"/>
            <a:ext cx="8229600" cy="50800"/>
          </a:xfrm>
          <a:prstGeom prst="rect">
            <a:avLst/>
          </a:prstGeom>
        </p:spPr>
      </p:pic>
    </p:spTree>
    <p:extLst>
      <p:ext uri="{BB962C8B-B14F-4D97-AF65-F5344CB8AC3E}">
        <p14:creationId xmlns:p14="http://schemas.microsoft.com/office/powerpoint/2010/main" val="4112926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latin typeface="Aria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E2E89E3-9012-754D-ACFE-6D3D94DB23F1}" type="datetimeFigureOut">
              <a:rPr lang="en-US" smtClean="0"/>
              <a:t>8/16/2018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94F592-7035-BC42-B961-96A5B059A853}" type="slidenum">
              <a:rPr lang="en-US" smtClean="0"/>
              <a:t>‹#›</a:t>
            </a:fld>
            <a:endParaRPr lang="en-US"/>
          </a:p>
        </p:txBody>
      </p:sp>
    </p:spTree>
    <p:extLst>
      <p:ext uri="{BB962C8B-B14F-4D97-AF65-F5344CB8AC3E}">
        <p14:creationId xmlns:p14="http://schemas.microsoft.com/office/powerpoint/2010/main" val="4004972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7" descr="PPT background_logo_Text.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274638"/>
            <a:ext cx="8229600" cy="1143000"/>
          </a:xfrm>
          <a:prstGeom prst="rect">
            <a:avLst/>
          </a:prstGeom>
        </p:spPr>
        <p:txBody>
          <a:bodyPr/>
          <a:lstStyle>
            <a:lvl1pPr marL="0" algn="l" defTabSz="457200" rtl="0" eaLnBrk="0" fontAlgn="base" latinLnBrk="0" hangingPunct="0">
              <a:spcBef>
                <a:spcPct val="0"/>
              </a:spcBef>
              <a:spcAft>
                <a:spcPct val="0"/>
              </a:spcAft>
              <a:defRPr lang="en-US" sz="4400" b="0" i="0" kern="1200" baseline="0" dirty="0">
                <a:solidFill>
                  <a:srgbClr val="533F7E"/>
                </a:solidFill>
                <a:latin typeface="Arial"/>
                <a:ea typeface="ＭＳ Ｐゴシック" charset="0"/>
                <a:cs typeface="ＭＳ Ｐゴシック" charset="0"/>
              </a:defRPr>
            </a:lvl1pPr>
          </a:lstStyle>
          <a:p>
            <a:r>
              <a:rPr lang="en-US" dirty="0"/>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atin typeface="Arial"/>
              </a:defRPr>
            </a:lvl1pPr>
            <a:lvl2pPr>
              <a:defRPr sz="2400">
                <a:latin typeface="Arial"/>
              </a:defRPr>
            </a:lvl2pPr>
            <a:lvl3pPr>
              <a:defRPr sz="2000">
                <a:latin typeface="Arial"/>
              </a:defRPr>
            </a:lvl3pPr>
            <a:lvl4pPr>
              <a:defRPr sz="1800">
                <a:latin typeface="Arial"/>
              </a:defRPr>
            </a:lvl4pPr>
            <a:lvl5pPr>
              <a:defRPr sz="1800">
                <a:latin typeface="Aria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atin typeface="Arial"/>
              </a:defRPr>
            </a:lvl1pPr>
            <a:lvl2pPr>
              <a:defRPr sz="2400">
                <a:latin typeface="Arial"/>
              </a:defRPr>
            </a:lvl2pPr>
            <a:lvl3pPr>
              <a:defRPr sz="2000">
                <a:latin typeface="Arial"/>
              </a:defRPr>
            </a:lvl3pPr>
            <a:lvl4pPr>
              <a:defRPr sz="1800">
                <a:latin typeface="Arial"/>
              </a:defRPr>
            </a:lvl4pPr>
            <a:lvl5pPr>
              <a:defRPr sz="1800">
                <a:latin typeface="Aria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endParaRPr lang="en-US"/>
          </a:p>
        </p:txBody>
      </p:sp>
      <p:sp>
        <p:nvSpPr>
          <p:cNvPr id="12" name="Slide Number Placeholder 3"/>
          <p:cNvSpPr txBox="1">
            <a:spLocks/>
          </p:cNvSpPr>
          <p:nvPr userDrawn="1"/>
        </p:nvSpPr>
        <p:spPr>
          <a:xfrm>
            <a:off x="457200" y="6356350"/>
            <a:ext cx="21336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35642705-0869-5E41-BF54-4C6A6B6F7BB4}" type="slidenum">
              <a:rPr lang="en-US" smtClean="0">
                <a:latin typeface="Arial"/>
              </a:rPr>
              <a:pPr>
                <a:defRPr/>
              </a:pPr>
              <a:t>‹#›</a:t>
            </a:fld>
            <a:endParaRPr lang="en-US" dirty="0">
              <a:latin typeface="Arial"/>
            </a:endParaRPr>
          </a:p>
        </p:txBody>
      </p:sp>
      <p:pic>
        <p:nvPicPr>
          <p:cNvPr id="8" name="Picture 7"/>
          <p:cNvPicPr>
            <a:picLocks noChangeAspect="1"/>
          </p:cNvPicPr>
          <p:nvPr userDrawn="1"/>
        </p:nvPicPr>
        <p:blipFill>
          <a:blip r:embed="rId3"/>
          <a:stretch>
            <a:fillRect/>
          </a:stretch>
        </p:blipFill>
        <p:spPr>
          <a:xfrm>
            <a:off x="457200" y="1307826"/>
            <a:ext cx="8229600" cy="50800"/>
          </a:xfrm>
          <a:prstGeom prst="rect">
            <a:avLst/>
          </a:prstGeom>
        </p:spPr>
      </p:pic>
    </p:spTree>
    <p:extLst>
      <p:ext uri="{BB962C8B-B14F-4D97-AF65-F5344CB8AC3E}">
        <p14:creationId xmlns:p14="http://schemas.microsoft.com/office/powerpoint/2010/main" val="83699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7" descr="PPT background_logo_Text.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atin typeface=""/>
              </a:defRPr>
            </a:lvl1pPr>
            <a:lvl2pPr>
              <a:defRPr sz="2000">
                <a:latin typeface=""/>
              </a:defRPr>
            </a:lvl2pPr>
            <a:lvl3pPr>
              <a:defRPr sz="1800">
                <a:latin typeface=""/>
              </a:defRPr>
            </a:lvl3pPr>
            <a:lvl4pPr>
              <a:defRPr sz="1600">
                <a:latin typeface=""/>
              </a:defRPr>
            </a:lvl4pPr>
            <a:lvl5pPr>
              <a:defRPr sz="1600">
                <a:latin typeface=""/>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atin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atin typeface="Arial"/>
              </a:defRPr>
            </a:lvl1pPr>
            <a:lvl2pPr>
              <a:defRPr sz="2000">
                <a:latin typeface="Arial"/>
              </a:defRPr>
            </a:lvl2pPr>
            <a:lvl3pPr>
              <a:defRPr sz="1800">
                <a:latin typeface="Arial"/>
              </a:defRPr>
            </a:lvl3pPr>
            <a:lvl4pPr>
              <a:defRPr sz="1600">
                <a:latin typeface="Arial"/>
              </a:defRPr>
            </a:lvl4pPr>
            <a:lvl5pPr>
              <a:defRPr sz="1600">
                <a:latin typeface="Aria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Footer Placeholder 7"/>
          <p:cNvSpPr>
            <a:spLocks noGrp="1"/>
          </p:cNvSpPr>
          <p:nvPr>
            <p:ph type="ftr" sz="quarter" idx="11"/>
          </p:nvPr>
        </p:nvSpPr>
        <p:spPr/>
        <p:txBody>
          <a:bodyPr/>
          <a:lstStyle/>
          <a:p>
            <a:endParaRPr lang="en-US"/>
          </a:p>
        </p:txBody>
      </p:sp>
      <p:sp>
        <p:nvSpPr>
          <p:cNvPr id="12" name="Slide Number Placeholder 3"/>
          <p:cNvSpPr txBox="1">
            <a:spLocks/>
          </p:cNvSpPr>
          <p:nvPr userDrawn="1"/>
        </p:nvSpPr>
        <p:spPr>
          <a:xfrm>
            <a:off x="457200" y="6356350"/>
            <a:ext cx="21336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35642705-0869-5E41-BF54-4C6A6B6F7BB4}" type="slidenum">
              <a:rPr lang="en-US" smtClean="0">
                <a:latin typeface="Arial"/>
              </a:rPr>
              <a:pPr>
                <a:defRPr/>
              </a:pPr>
              <a:t>‹#›</a:t>
            </a:fld>
            <a:endParaRPr lang="en-US" dirty="0">
              <a:latin typeface="Arial"/>
            </a:endParaRPr>
          </a:p>
        </p:txBody>
      </p:sp>
      <p:pic>
        <p:nvPicPr>
          <p:cNvPr id="11" name="Picture 10"/>
          <p:cNvPicPr>
            <a:picLocks noChangeAspect="1"/>
          </p:cNvPicPr>
          <p:nvPr userDrawn="1"/>
        </p:nvPicPr>
        <p:blipFill>
          <a:blip r:embed="rId3"/>
          <a:stretch>
            <a:fillRect/>
          </a:stretch>
        </p:blipFill>
        <p:spPr>
          <a:xfrm>
            <a:off x="457200" y="1307826"/>
            <a:ext cx="8229600" cy="50800"/>
          </a:xfrm>
          <a:prstGeom prst="rect">
            <a:avLst/>
          </a:prstGeom>
        </p:spPr>
      </p:pic>
    </p:spTree>
    <p:extLst>
      <p:ext uri="{BB962C8B-B14F-4D97-AF65-F5344CB8AC3E}">
        <p14:creationId xmlns:p14="http://schemas.microsoft.com/office/powerpoint/2010/main" val="504181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7" name="Picture 6" descr="PPT background_logo_Titl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Date Placeholder 2"/>
          <p:cNvSpPr>
            <a:spLocks noGrp="1"/>
          </p:cNvSpPr>
          <p:nvPr>
            <p:ph type="dt" sz="half" idx="10"/>
          </p:nvPr>
        </p:nvSpPr>
        <p:spPr/>
        <p:txBody>
          <a:bodyPr/>
          <a:lstStyle/>
          <a:p>
            <a:fld id="{BE2E89E3-9012-754D-ACFE-6D3D94DB23F1}" type="datetimeFigureOut">
              <a:rPr lang="en-US" smtClean="0"/>
              <a:t>8/16/2018</a:t>
            </a:fld>
            <a:endParaRPr lang="en-US"/>
          </a:p>
        </p:txBody>
      </p:sp>
      <p:sp>
        <p:nvSpPr>
          <p:cNvPr id="4" name="Footer Placeholder 3"/>
          <p:cNvSpPr>
            <a:spLocks noGrp="1"/>
          </p:cNvSpPr>
          <p:nvPr>
            <p:ph type="ftr" sz="quarter" idx="11"/>
          </p:nvPr>
        </p:nvSpPr>
        <p:spPr/>
        <p:txBody>
          <a:bodyPr/>
          <a:lstStyle/>
          <a:p>
            <a:endParaRPr lang="en-US"/>
          </a:p>
        </p:txBody>
      </p:sp>
      <p:sp>
        <p:nvSpPr>
          <p:cNvPr id="9" name="Title 1"/>
          <p:cNvSpPr>
            <a:spLocks noGrp="1"/>
          </p:cNvSpPr>
          <p:nvPr>
            <p:ph type="ctrTitle"/>
          </p:nvPr>
        </p:nvSpPr>
        <p:spPr>
          <a:xfrm>
            <a:off x="3764641" y="1870769"/>
            <a:ext cx="4693557" cy="1388236"/>
          </a:xfrm>
          <a:prstGeom prst="rect">
            <a:avLst/>
          </a:prstGeom>
        </p:spPr>
        <p:txBody>
          <a:bodyPr>
            <a:noAutofit/>
          </a:bodyPr>
          <a:lstStyle>
            <a:lvl1pPr>
              <a:defRPr sz="5500" baseline="0">
                <a:solidFill>
                  <a:srgbClr val="533F7E"/>
                </a:solidFill>
                <a:latin typeface="Arial"/>
                <a:cs typeface="Arial"/>
              </a:defRPr>
            </a:lvl1pPr>
          </a:lstStyle>
          <a:p>
            <a:r>
              <a:rPr lang="en-US" dirty="0"/>
              <a:t>Click to edit Master title style</a:t>
            </a:r>
          </a:p>
        </p:txBody>
      </p:sp>
    </p:spTree>
    <p:extLst>
      <p:ext uri="{BB962C8B-B14F-4D97-AF65-F5344CB8AC3E}">
        <p14:creationId xmlns:p14="http://schemas.microsoft.com/office/powerpoint/2010/main" val="9053271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2E89E3-9012-754D-ACFE-6D3D94DB23F1}" type="datetimeFigureOut">
              <a:rPr lang="en-US" smtClean="0"/>
              <a:t>8/16/2018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94F592-7035-BC42-B961-96A5B059A853}" type="slidenum">
              <a:rPr lang="en-US" smtClean="0"/>
              <a:t>‹#›</a:t>
            </a:fld>
            <a:endParaRPr lang="en-US"/>
          </a:p>
        </p:txBody>
      </p:sp>
    </p:spTree>
    <p:extLst>
      <p:ext uri="{BB962C8B-B14F-4D97-AF65-F5344CB8AC3E}">
        <p14:creationId xmlns:p14="http://schemas.microsoft.com/office/powerpoint/2010/main" val="1933817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PPT background_logo_Text.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atin typeface="Arial"/>
              </a:defRPr>
            </a:lvl1pPr>
            <a:lvl2pPr>
              <a:defRPr sz="2800">
                <a:latin typeface="Arial"/>
              </a:defRPr>
            </a:lvl2pPr>
            <a:lvl3pPr>
              <a:defRPr sz="2400">
                <a:latin typeface="Arial"/>
              </a:defRPr>
            </a:lvl3pPr>
            <a:lvl4pPr>
              <a:defRPr sz="2000">
                <a:latin typeface="Arial"/>
              </a:defRPr>
            </a:lvl4pPr>
            <a:lvl5pPr>
              <a:defRPr sz="2000">
                <a:latin typeface="Arial"/>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atin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6" name="Footer Placeholder 5"/>
          <p:cNvSpPr>
            <a:spLocks noGrp="1"/>
          </p:cNvSpPr>
          <p:nvPr>
            <p:ph type="ftr" sz="quarter" idx="11"/>
          </p:nvPr>
        </p:nvSpPr>
        <p:spPr/>
        <p:txBody>
          <a:bodyPr/>
          <a:lstStyle/>
          <a:p>
            <a:endParaRPr lang="en-US"/>
          </a:p>
        </p:txBody>
      </p:sp>
      <p:sp>
        <p:nvSpPr>
          <p:cNvPr id="10" name="Slide Number Placeholder 3"/>
          <p:cNvSpPr txBox="1">
            <a:spLocks/>
          </p:cNvSpPr>
          <p:nvPr userDrawn="1"/>
        </p:nvSpPr>
        <p:spPr>
          <a:xfrm>
            <a:off x="457200" y="6356350"/>
            <a:ext cx="21336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35642705-0869-5E41-BF54-4C6A6B6F7BB4}" type="slidenum">
              <a:rPr lang="en-US" smtClean="0">
                <a:latin typeface="Arial"/>
              </a:rPr>
              <a:pPr>
                <a:defRPr/>
              </a:pPr>
              <a:t>‹#›</a:t>
            </a:fld>
            <a:endParaRPr lang="en-US" dirty="0">
              <a:latin typeface="Arial"/>
            </a:endParaRPr>
          </a:p>
        </p:txBody>
      </p:sp>
    </p:spTree>
    <p:extLst>
      <p:ext uri="{BB962C8B-B14F-4D97-AF65-F5344CB8AC3E}">
        <p14:creationId xmlns:p14="http://schemas.microsoft.com/office/powerpoint/2010/main" val="178055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2E89E3-9012-754D-ACFE-6D3D94DB23F1}" type="datetimeFigureOut">
              <a:rPr lang="en-US" smtClean="0"/>
              <a:t>8/16/2018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94F592-7035-BC42-B961-96A5B059A853}" type="slidenum">
              <a:rPr lang="en-US" smtClean="0"/>
              <a:t>‹#›</a:t>
            </a:fld>
            <a:endParaRPr lang="en-US"/>
          </a:p>
        </p:txBody>
      </p:sp>
      <p:sp>
        <p:nvSpPr>
          <p:cNvPr id="9"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618857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8" r:id="rId3"/>
    <p:sldLayoutId id="2147483651" r:id="rId4"/>
    <p:sldLayoutId id="2147483652" r:id="rId5"/>
    <p:sldLayoutId id="2147483653" r:id="rId6"/>
    <p:sldLayoutId id="2147483654" r:id="rId7"/>
    <p:sldLayoutId id="2147483655" r:id="rId8"/>
    <p:sldLayoutId id="2147483656" r:id="rId9"/>
    <p:sldLayoutId id="2147483657" r:id="rId10"/>
  </p:sldLayoutIdLst>
  <p:txStyles>
    <p:titleStyle>
      <a:lvl1pPr algn="ctr" defTabSz="457200" rtl="0" eaLnBrk="1" latinLnBrk="0" hangingPunct="1">
        <a:spcBef>
          <a:spcPct val="0"/>
        </a:spcBef>
        <a:buNone/>
        <a:defRPr lang="en-US" sz="4400" b="0" i="0" kern="1200" baseline="0" dirty="0">
          <a:solidFill>
            <a:srgbClr val="533F7E"/>
          </a:solidFill>
          <a:latin typeface="Arial"/>
          <a:ea typeface="ＭＳ Ｐゴシック" charset="0"/>
          <a:cs typeface="ＭＳ Ｐゴシック" charset="0"/>
        </a:defRPr>
      </a:lvl1pPr>
    </p:titleStyle>
    <p:bodyStyle>
      <a:lvl1pPr marL="342900" indent="-342900" algn="l" defTabSz="457200" rtl="0" eaLnBrk="1" latinLnBrk="0" hangingPunct="1">
        <a:spcBef>
          <a:spcPct val="20000"/>
        </a:spcBef>
        <a:buFont typeface="Arial"/>
        <a:buChar char="•"/>
        <a:defRPr sz="3200" kern="1200">
          <a:solidFill>
            <a:srgbClr val="3B413F"/>
          </a:solidFill>
          <a:latin typeface=""/>
          <a:ea typeface="+mn-ea"/>
          <a:cs typeface="+mn-cs"/>
        </a:defRPr>
      </a:lvl1pPr>
      <a:lvl2pPr marL="742950" indent="-285750" algn="l" defTabSz="457200" rtl="0" eaLnBrk="1" latinLnBrk="0" hangingPunct="1">
        <a:spcBef>
          <a:spcPct val="20000"/>
        </a:spcBef>
        <a:buFont typeface="Arial"/>
        <a:buChar char="–"/>
        <a:defRPr sz="2800" kern="1200">
          <a:solidFill>
            <a:srgbClr val="3B413F"/>
          </a:solidFill>
          <a:latin typeface=""/>
          <a:ea typeface="+mn-ea"/>
          <a:cs typeface="+mn-cs"/>
        </a:defRPr>
      </a:lvl2pPr>
      <a:lvl3pPr marL="1143000" indent="-228600" algn="l" defTabSz="457200" rtl="0" eaLnBrk="1" latinLnBrk="0" hangingPunct="1">
        <a:spcBef>
          <a:spcPct val="20000"/>
        </a:spcBef>
        <a:buFont typeface="Arial"/>
        <a:buChar char="•"/>
        <a:defRPr sz="2400" kern="1200">
          <a:solidFill>
            <a:srgbClr val="3B413F"/>
          </a:solidFill>
          <a:latin typeface=""/>
          <a:ea typeface="+mn-ea"/>
          <a:cs typeface="+mn-cs"/>
        </a:defRPr>
      </a:lvl3pPr>
      <a:lvl4pPr marL="1600200" indent="-228600" algn="l" defTabSz="457200" rtl="0" eaLnBrk="1" latinLnBrk="0" hangingPunct="1">
        <a:spcBef>
          <a:spcPct val="20000"/>
        </a:spcBef>
        <a:buFont typeface="Arial"/>
        <a:buChar char="–"/>
        <a:defRPr sz="2000" kern="1200">
          <a:solidFill>
            <a:srgbClr val="3B413F"/>
          </a:solidFill>
          <a:latin typeface=""/>
          <a:ea typeface="+mn-ea"/>
          <a:cs typeface="+mn-cs"/>
        </a:defRPr>
      </a:lvl4pPr>
      <a:lvl5pPr marL="2057400" indent="-228600" algn="l" defTabSz="457200" rtl="0" eaLnBrk="1" latinLnBrk="0" hangingPunct="1">
        <a:spcBef>
          <a:spcPct val="20000"/>
        </a:spcBef>
        <a:buFont typeface="Arial"/>
        <a:buChar char="»"/>
        <a:defRPr sz="2000" kern="1200">
          <a:solidFill>
            <a:srgbClr val="3B413F"/>
          </a:solidFill>
          <a:latin typeface=""/>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4099561" y="2706067"/>
            <a:ext cx="4693557" cy="1388236"/>
          </a:xfrm>
        </p:spPr>
        <p:txBody>
          <a:bodyPr/>
          <a:lstStyle/>
          <a:p>
            <a:r>
              <a:rPr lang="en-US" dirty="0">
                <a:solidFill>
                  <a:srgbClr val="7030A0"/>
                </a:solidFill>
                <a:ea typeface="ＭＳ Ｐゴシック" pitchFamily="-109" charset="-128"/>
              </a:rPr>
              <a:t>Recruitment, Selection, and                Performance Management</a:t>
            </a:r>
            <a:br>
              <a:rPr lang="en-US" dirty="0">
                <a:solidFill>
                  <a:schemeClr val="tx2"/>
                </a:solidFill>
                <a:ea typeface="ＭＳ Ｐゴシック" pitchFamily="-109" charset="-128"/>
                <a:cs typeface="ＭＳ Ｐゴシック" pitchFamily="-109" charset="-128"/>
              </a:rPr>
            </a:br>
            <a:endParaRPr lang="en-US" dirty="0"/>
          </a:p>
        </p:txBody>
      </p:sp>
    </p:spTree>
    <p:extLst>
      <p:ext uri="{BB962C8B-B14F-4D97-AF65-F5344CB8AC3E}">
        <p14:creationId xmlns:p14="http://schemas.microsoft.com/office/powerpoint/2010/main" val="18276978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r>
              <a:rPr lang="en-US" b="1" dirty="0">
                <a:solidFill>
                  <a:srgbClr val="7030A0"/>
                </a:solidFill>
                <a:ea typeface="ＭＳ Ｐゴシック" pitchFamily="-109" charset="-128"/>
                <a:cs typeface="ＭＳ Ｐゴシック" pitchFamily="-109" charset="-128"/>
              </a:rPr>
              <a:t>   Selection – Interviewing</a:t>
            </a:r>
            <a:endParaRPr lang="en-US"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4" name="Content Placeholder 2"/>
          <p:cNvSpPr>
            <a:spLocks noGrp="1"/>
          </p:cNvSpPr>
          <p:nvPr>
            <p:ph idx="1"/>
          </p:nvPr>
        </p:nvSpPr>
        <p:spPr>
          <a:xfrm>
            <a:off x="457200" y="1828800"/>
            <a:ext cx="8001000" cy="4114800"/>
          </a:xfrm>
        </p:spPr>
        <p:txBody>
          <a:bodyPr>
            <a:normAutofit fontScale="85000" lnSpcReduction="10000"/>
          </a:bodyPr>
          <a:lstStyle/>
          <a:p>
            <a:pPr indent="0">
              <a:buNone/>
            </a:pPr>
            <a:r>
              <a:rPr lang="en-US" sz="3300" dirty="0">
                <a:latin typeface="Verdana" pitchFamily="34" charset="0"/>
                <a:cs typeface="Arial" pitchFamily="34" charset="0"/>
              </a:rPr>
              <a:t>Do’s:</a:t>
            </a:r>
          </a:p>
          <a:p>
            <a:pPr marL="457200" indent="-457200"/>
            <a:r>
              <a:rPr lang="en-US" dirty="0">
                <a:latin typeface="Verdana" pitchFamily="34" charset="0"/>
                <a:cs typeface="Arial" pitchFamily="34" charset="0"/>
              </a:rPr>
              <a:t>Be aware of applicable employment laws</a:t>
            </a:r>
          </a:p>
          <a:p>
            <a:pPr marL="457200" indent="-457200"/>
            <a:r>
              <a:rPr lang="en-US" dirty="0">
                <a:latin typeface="Verdana" pitchFamily="34" charset="0"/>
                <a:cs typeface="Arial" pitchFamily="34" charset="0"/>
              </a:rPr>
              <a:t>Introduce yourself and other interviewers</a:t>
            </a:r>
          </a:p>
          <a:p>
            <a:pPr marL="457200" indent="-457200"/>
            <a:r>
              <a:rPr lang="en-US" dirty="0">
                <a:latin typeface="Verdana" pitchFamily="34" charset="0"/>
                <a:cs typeface="Arial" pitchFamily="34" charset="0"/>
              </a:rPr>
              <a:t>Provide an “agenda” for the candidate</a:t>
            </a:r>
          </a:p>
          <a:p>
            <a:pPr marL="457200" indent="-457200"/>
            <a:r>
              <a:rPr lang="en-US" dirty="0">
                <a:latin typeface="Verdana" pitchFamily="34" charset="0"/>
                <a:cs typeface="Arial" pitchFamily="34" charset="0"/>
              </a:rPr>
              <a:t>Be consistent – ask the same basic questions </a:t>
            </a:r>
          </a:p>
          <a:p>
            <a:pPr marL="457200" indent="-457200"/>
            <a:r>
              <a:rPr lang="en-US" dirty="0">
                <a:latin typeface="Verdana" pitchFamily="34" charset="0"/>
                <a:cs typeface="Arial" pitchFamily="34" charset="0"/>
              </a:rPr>
              <a:t>Conclude with the process/timeline</a:t>
            </a:r>
          </a:p>
          <a:p>
            <a:pPr marL="457200" indent="-457200"/>
            <a:r>
              <a:rPr lang="en-US" dirty="0">
                <a:latin typeface="Verdana" pitchFamily="34" charset="0"/>
                <a:cs typeface="Arial" pitchFamily="34" charset="0"/>
              </a:rPr>
              <a:t>Document the interview</a:t>
            </a:r>
          </a:p>
          <a:p>
            <a:pPr marL="457200" indent="-457200"/>
            <a:r>
              <a:rPr lang="en-US" dirty="0">
                <a:latin typeface="Verdana" pitchFamily="34" charset="0"/>
                <a:cs typeface="Arial" pitchFamily="34" charset="0"/>
              </a:rPr>
              <a:t>Follow up with status</a:t>
            </a:r>
          </a:p>
          <a:p>
            <a:pPr marL="457200" indent="-457200"/>
            <a:endParaRPr lang="en-US" dirty="0">
              <a:latin typeface="Verdana" pitchFamily="34" charset="0"/>
              <a:cs typeface="Arial" pitchFamily="34" charset="0"/>
            </a:endParaRPr>
          </a:p>
        </p:txBody>
      </p:sp>
    </p:spTree>
    <p:extLst>
      <p:ext uri="{BB962C8B-B14F-4D97-AF65-F5344CB8AC3E}">
        <p14:creationId xmlns:p14="http://schemas.microsoft.com/office/powerpoint/2010/main" val="829586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r>
              <a:rPr lang="en-US" b="1" dirty="0">
                <a:solidFill>
                  <a:srgbClr val="7030A0"/>
                </a:solidFill>
                <a:ea typeface="ＭＳ Ｐゴシック" pitchFamily="-109" charset="-128"/>
                <a:cs typeface="ＭＳ Ｐゴシック" pitchFamily="-109" charset="-128"/>
              </a:rPr>
              <a:t>   Selection – Interviewing</a:t>
            </a:r>
            <a:endParaRPr lang="en-US"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3" name="Content Placeholder 2"/>
          <p:cNvSpPr>
            <a:spLocks noGrp="1"/>
          </p:cNvSpPr>
          <p:nvPr>
            <p:ph idx="1"/>
          </p:nvPr>
        </p:nvSpPr>
        <p:spPr>
          <a:xfrm>
            <a:off x="457200" y="1632858"/>
            <a:ext cx="8229600" cy="4424374"/>
          </a:xfrm>
        </p:spPr>
        <p:txBody>
          <a:bodyPr/>
          <a:lstStyle/>
          <a:p>
            <a:pPr indent="0">
              <a:buNone/>
            </a:pPr>
            <a:r>
              <a:rPr lang="en-US" sz="3000" dirty="0">
                <a:latin typeface="Verdana" pitchFamily="34" charset="0"/>
                <a:cs typeface="Arial" pitchFamily="34" charset="0"/>
              </a:rPr>
              <a:t>Don’ts:</a:t>
            </a:r>
          </a:p>
          <a:p>
            <a:pPr marL="457200" indent="-457200"/>
            <a:r>
              <a:rPr lang="en-US" sz="3000" dirty="0">
                <a:latin typeface="Verdana" pitchFamily="34" charset="0"/>
                <a:cs typeface="Arial" pitchFamily="34" charset="0"/>
              </a:rPr>
              <a:t>Ask any questions that are not relevant to the job </a:t>
            </a:r>
          </a:p>
          <a:p>
            <a:pPr marL="457200" indent="-457200"/>
            <a:r>
              <a:rPr lang="en-US" sz="3000" dirty="0">
                <a:latin typeface="Verdana" pitchFamily="34" charset="0"/>
                <a:cs typeface="Arial" pitchFamily="34" charset="0"/>
              </a:rPr>
              <a:t>Ask any questions that relate to national origin, race, color, religion, marital status, dependents, disability or medical condition (including pregnancy) </a:t>
            </a:r>
          </a:p>
          <a:p>
            <a:pPr marL="457200" indent="-457200"/>
            <a:r>
              <a:rPr lang="en-US" sz="3000" dirty="0">
                <a:latin typeface="Verdana" pitchFamily="34" charset="0"/>
                <a:cs typeface="Arial" pitchFamily="34" charset="0"/>
              </a:rPr>
              <a:t>Make any promises you can’t keep</a:t>
            </a:r>
          </a:p>
          <a:p>
            <a:pPr marL="0" indent="0">
              <a:buNone/>
            </a:pPr>
            <a:endParaRPr lang="en-US" dirty="0"/>
          </a:p>
        </p:txBody>
      </p:sp>
    </p:spTree>
    <p:extLst>
      <p:ext uri="{BB962C8B-B14F-4D97-AF65-F5344CB8AC3E}">
        <p14:creationId xmlns:p14="http://schemas.microsoft.com/office/powerpoint/2010/main" val="39230428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r>
              <a:rPr lang="en-US" b="1" dirty="0">
                <a:solidFill>
                  <a:srgbClr val="7030A0"/>
                </a:solidFill>
                <a:ea typeface="ＭＳ Ｐゴシック" pitchFamily="-109" charset="-128"/>
                <a:cs typeface="ＭＳ Ｐゴシック" pitchFamily="-109" charset="-128"/>
              </a:rPr>
              <a:t>   Selection – Documentation</a:t>
            </a:r>
            <a:endParaRPr lang="en-US"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8" name="Content Placeholder 2"/>
          <p:cNvSpPr txBox="1">
            <a:spLocks/>
          </p:cNvSpPr>
          <p:nvPr/>
        </p:nvSpPr>
        <p:spPr bwMode="auto">
          <a:xfrm>
            <a:off x="457200" y="1905000"/>
            <a:ext cx="8001000" cy="396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normAutofit/>
          </a:bodyPr>
          <a:lstStyle>
            <a:lvl1pPr marL="342900" indent="-342900" algn="l" defTabSz="457200" rtl="0" eaLnBrk="1" latinLnBrk="0" hangingPunct="1">
              <a:spcBef>
                <a:spcPct val="20000"/>
              </a:spcBef>
              <a:buFont typeface="Arial"/>
              <a:buChar char="•"/>
              <a:defRPr sz="3200" kern="1200">
                <a:solidFill>
                  <a:srgbClr val="3B413F"/>
                </a:solidFill>
                <a:latin typeface=""/>
                <a:ea typeface="+mn-ea"/>
                <a:cs typeface="+mn-cs"/>
              </a:defRPr>
            </a:lvl1pPr>
            <a:lvl2pPr marL="742950" indent="-285750" algn="l" defTabSz="457200" rtl="0" eaLnBrk="1" latinLnBrk="0" hangingPunct="1">
              <a:spcBef>
                <a:spcPct val="20000"/>
              </a:spcBef>
              <a:buFont typeface="Arial"/>
              <a:buChar char="–"/>
              <a:defRPr sz="2800" kern="1200">
                <a:solidFill>
                  <a:srgbClr val="3B413F"/>
                </a:solidFill>
                <a:latin typeface=""/>
                <a:ea typeface="+mn-ea"/>
                <a:cs typeface="+mn-cs"/>
              </a:defRPr>
            </a:lvl2pPr>
            <a:lvl3pPr marL="1143000" indent="-228600" algn="l" defTabSz="457200" rtl="0" eaLnBrk="1" latinLnBrk="0" hangingPunct="1">
              <a:spcBef>
                <a:spcPct val="20000"/>
              </a:spcBef>
              <a:buFont typeface="Arial"/>
              <a:buChar char="•"/>
              <a:defRPr sz="2400" kern="1200">
                <a:solidFill>
                  <a:srgbClr val="3B413F"/>
                </a:solidFill>
                <a:latin typeface=""/>
                <a:ea typeface="+mn-ea"/>
                <a:cs typeface="+mn-cs"/>
              </a:defRPr>
            </a:lvl3pPr>
            <a:lvl4pPr marL="1600200" indent="-228600" algn="l" defTabSz="457200" rtl="0" eaLnBrk="1" latinLnBrk="0" hangingPunct="1">
              <a:spcBef>
                <a:spcPct val="20000"/>
              </a:spcBef>
              <a:buFont typeface="Arial"/>
              <a:buChar char="–"/>
              <a:defRPr sz="2000" kern="1200">
                <a:solidFill>
                  <a:srgbClr val="3B413F"/>
                </a:solidFill>
                <a:latin typeface=""/>
                <a:ea typeface="+mn-ea"/>
                <a:cs typeface="+mn-cs"/>
              </a:defRPr>
            </a:lvl4pPr>
            <a:lvl5pPr marL="2057400" indent="-228600" algn="l" defTabSz="457200" rtl="0" eaLnBrk="1" latinLnBrk="0" hangingPunct="1">
              <a:spcBef>
                <a:spcPct val="20000"/>
              </a:spcBef>
              <a:buFont typeface="Arial"/>
              <a:buChar char="»"/>
              <a:defRPr sz="2000" kern="1200">
                <a:solidFill>
                  <a:srgbClr val="3B413F"/>
                </a:solidFill>
                <a:latin typeface=""/>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indent="0">
              <a:buFont typeface="Arial"/>
              <a:buNone/>
            </a:pPr>
            <a:endParaRPr lang="en-US" dirty="0">
              <a:latin typeface="Verdana" pitchFamily="34" charset="0"/>
              <a:cs typeface="Arial" pitchFamily="34" charset="0"/>
            </a:endParaRPr>
          </a:p>
        </p:txBody>
      </p:sp>
      <p:sp>
        <p:nvSpPr>
          <p:cNvPr id="13" name="Content Placeholder 2"/>
          <p:cNvSpPr>
            <a:spLocks noGrp="1"/>
          </p:cNvSpPr>
          <p:nvPr>
            <p:ph idx="1"/>
          </p:nvPr>
        </p:nvSpPr>
        <p:spPr/>
        <p:txBody>
          <a:bodyPr>
            <a:normAutofit/>
          </a:bodyPr>
          <a:lstStyle/>
          <a:p>
            <a:pPr marL="457200" indent="-457200"/>
            <a:r>
              <a:rPr lang="en-US" dirty="0">
                <a:latin typeface="Verdana" pitchFamily="34" charset="0"/>
                <a:cs typeface="Arial" pitchFamily="34" charset="0"/>
              </a:rPr>
              <a:t>Do’s</a:t>
            </a:r>
          </a:p>
          <a:p>
            <a:pPr marL="900684" lvl="1" indent="-342900">
              <a:buFontTx/>
              <a:buChar char="-"/>
            </a:pPr>
            <a:r>
              <a:rPr lang="en-US" dirty="0">
                <a:latin typeface="Verdana" pitchFamily="34" charset="0"/>
                <a:cs typeface="Arial" pitchFamily="34" charset="0"/>
              </a:rPr>
              <a:t>Record basic answers to questions</a:t>
            </a:r>
          </a:p>
          <a:p>
            <a:pPr marL="900684" lvl="1" indent="-342900">
              <a:buFontTx/>
              <a:buChar char="-"/>
            </a:pPr>
            <a:r>
              <a:rPr lang="en-US" dirty="0">
                <a:latin typeface="Verdana" pitchFamily="34" charset="0"/>
                <a:cs typeface="Arial" pitchFamily="34" charset="0"/>
              </a:rPr>
              <a:t>Relevant observations</a:t>
            </a:r>
          </a:p>
          <a:p>
            <a:pPr marL="900684" lvl="1" indent="-342900">
              <a:buFontTx/>
              <a:buChar char="-"/>
            </a:pPr>
            <a:r>
              <a:rPr lang="en-US" dirty="0">
                <a:latin typeface="Verdana" pitchFamily="34" charset="0"/>
                <a:cs typeface="Arial" pitchFamily="34" charset="0"/>
              </a:rPr>
              <a:t>Comments on job/cultural fit</a:t>
            </a:r>
          </a:p>
          <a:p>
            <a:pPr marL="900684" lvl="1" indent="-342900">
              <a:buFontTx/>
              <a:buChar char="-"/>
            </a:pPr>
            <a:r>
              <a:rPr lang="en-US" dirty="0">
                <a:latin typeface="Verdana" pitchFamily="34" charset="0"/>
                <a:cs typeface="Arial" pitchFamily="34" charset="0"/>
              </a:rPr>
              <a:t>Overall score</a:t>
            </a:r>
          </a:p>
          <a:p>
            <a:pPr marL="457200" indent="-457200"/>
            <a:r>
              <a:rPr lang="en-US" dirty="0">
                <a:latin typeface="Verdana" pitchFamily="34" charset="0"/>
                <a:cs typeface="Arial" pitchFamily="34" charset="0"/>
              </a:rPr>
              <a:t>Don’ts</a:t>
            </a:r>
          </a:p>
          <a:p>
            <a:pPr marL="900684" lvl="1" indent="-342900">
              <a:buFontTx/>
              <a:buChar char="-"/>
            </a:pPr>
            <a:r>
              <a:rPr lang="en-US" dirty="0">
                <a:latin typeface="Verdana" pitchFamily="34" charset="0"/>
                <a:cs typeface="Arial" pitchFamily="34" charset="0"/>
              </a:rPr>
              <a:t>Record non-relevant information </a:t>
            </a:r>
          </a:p>
          <a:p>
            <a:pPr marL="900684" lvl="1" indent="-342900">
              <a:buFontTx/>
              <a:buChar char="-"/>
            </a:pPr>
            <a:r>
              <a:rPr lang="en-US" dirty="0">
                <a:latin typeface="Verdana" pitchFamily="34" charset="0"/>
                <a:cs typeface="Arial" pitchFamily="34" charset="0"/>
              </a:rPr>
              <a:t>Comments on non-relevant appearance </a:t>
            </a:r>
          </a:p>
        </p:txBody>
      </p:sp>
    </p:spTree>
    <p:extLst>
      <p:ext uri="{BB962C8B-B14F-4D97-AF65-F5344CB8AC3E}">
        <p14:creationId xmlns:p14="http://schemas.microsoft.com/office/powerpoint/2010/main" val="30924973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r>
              <a:rPr lang="en-US" b="1" dirty="0">
                <a:solidFill>
                  <a:srgbClr val="7030A0"/>
                </a:solidFill>
                <a:ea typeface="ＭＳ Ｐゴシック" pitchFamily="-109" charset="-128"/>
                <a:cs typeface="ＭＳ Ｐゴシック" pitchFamily="-109" charset="-128"/>
              </a:rPr>
              <a:t>   Performance Management</a:t>
            </a:r>
            <a:endParaRPr lang="en-US"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8" name="Content Placeholder 2"/>
          <p:cNvSpPr txBox="1">
            <a:spLocks/>
          </p:cNvSpPr>
          <p:nvPr/>
        </p:nvSpPr>
        <p:spPr bwMode="auto">
          <a:xfrm>
            <a:off x="457200" y="1905000"/>
            <a:ext cx="8001000" cy="396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normAutofit/>
          </a:bodyPr>
          <a:lstStyle>
            <a:lvl1pPr marL="342900" indent="-342900" algn="l" defTabSz="457200" rtl="0" eaLnBrk="1" latinLnBrk="0" hangingPunct="1">
              <a:spcBef>
                <a:spcPct val="20000"/>
              </a:spcBef>
              <a:buFont typeface="Arial"/>
              <a:buChar char="•"/>
              <a:defRPr sz="3200" kern="1200">
                <a:solidFill>
                  <a:srgbClr val="3B413F"/>
                </a:solidFill>
                <a:latin typeface=""/>
                <a:ea typeface="+mn-ea"/>
                <a:cs typeface="+mn-cs"/>
              </a:defRPr>
            </a:lvl1pPr>
            <a:lvl2pPr marL="742950" indent="-285750" algn="l" defTabSz="457200" rtl="0" eaLnBrk="1" latinLnBrk="0" hangingPunct="1">
              <a:spcBef>
                <a:spcPct val="20000"/>
              </a:spcBef>
              <a:buFont typeface="Arial"/>
              <a:buChar char="–"/>
              <a:defRPr sz="2800" kern="1200">
                <a:solidFill>
                  <a:srgbClr val="3B413F"/>
                </a:solidFill>
                <a:latin typeface=""/>
                <a:ea typeface="+mn-ea"/>
                <a:cs typeface="+mn-cs"/>
              </a:defRPr>
            </a:lvl2pPr>
            <a:lvl3pPr marL="1143000" indent="-228600" algn="l" defTabSz="457200" rtl="0" eaLnBrk="1" latinLnBrk="0" hangingPunct="1">
              <a:spcBef>
                <a:spcPct val="20000"/>
              </a:spcBef>
              <a:buFont typeface="Arial"/>
              <a:buChar char="•"/>
              <a:defRPr sz="2400" kern="1200">
                <a:solidFill>
                  <a:srgbClr val="3B413F"/>
                </a:solidFill>
                <a:latin typeface=""/>
                <a:ea typeface="+mn-ea"/>
                <a:cs typeface="+mn-cs"/>
              </a:defRPr>
            </a:lvl3pPr>
            <a:lvl4pPr marL="1600200" indent="-228600" algn="l" defTabSz="457200" rtl="0" eaLnBrk="1" latinLnBrk="0" hangingPunct="1">
              <a:spcBef>
                <a:spcPct val="20000"/>
              </a:spcBef>
              <a:buFont typeface="Arial"/>
              <a:buChar char="–"/>
              <a:defRPr sz="2000" kern="1200">
                <a:solidFill>
                  <a:srgbClr val="3B413F"/>
                </a:solidFill>
                <a:latin typeface=""/>
                <a:ea typeface="+mn-ea"/>
                <a:cs typeface="+mn-cs"/>
              </a:defRPr>
            </a:lvl4pPr>
            <a:lvl5pPr marL="2057400" indent="-228600" algn="l" defTabSz="457200" rtl="0" eaLnBrk="1" latinLnBrk="0" hangingPunct="1">
              <a:spcBef>
                <a:spcPct val="20000"/>
              </a:spcBef>
              <a:buFont typeface="Arial"/>
              <a:buChar char="»"/>
              <a:defRPr sz="2000" kern="1200">
                <a:solidFill>
                  <a:srgbClr val="3B413F"/>
                </a:solidFill>
                <a:latin typeface=""/>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indent="0">
              <a:buFont typeface="Arial"/>
              <a:buNone/>
            </a:pPr>
            <a:endParaRPr lang="en-US" dirty="0">
              <a:latin typeface="Verdana" pitchFamily="34" charset="0"/>
              <a:cs typeface="Arial" pitchFamily="34" charset="0"/>
            </a:endParaRPr>
          </a:p>
        </p:txBody>
      </p:sp>
      <p:sp>
        <p:nvSpPr>
          <p:cNvPr id="6" name="Content Placeholder 5"/>
          <p:cNvSpPr>
            <a:spLocks noGrp="1"/>
          </p:cNvSpPr>
          <p:nvPr>
            <p:ph idx="1"/>
          </p:nvPr>
        </p:nvSpPr>
        <p:spPr>
          <a:xfrm>
            <a:off x="457200" y="1632857"/>
            <a:ext cx="8229600" cy="4665893"/>
          </a:xfrm>
          <a:prstGeom prst="rect">
            <a:avLst/>
          </a:prstGeom>
        </p:spPr>
        <p:txBody>
          <a:bodyPr wrap="square">
            <a:spAutoFit/>
          </a:bodyPr>
          <a:lstStyle/>
          <a:p>
            <a:pPr marL="0" indent="0">
              <a:buNone/>
            </a:pPr>
            <a:r>
              <a:rPr lang="en-US" sz="2800" dirty="0"/>
              <a:t>I think people want to be magnificent.  It is the job of the leader to bring out that magnificence in people and to create an environment where they feel safe and supported and ready to do the best job possible in accomplishing key goals.</a:t>
            </a:r>
          </a:p>
          <a:p>
            <a:pPr marL="0" indent="0">
              <a:buNone/>
            </a:pPr>
            <a:endParaRPr lang="en-US" sz="900" dirty="0"/>
          </a:p>
          <a:p>
            <a:pPr marL="0" indent="0">
              <a:buNone/>
            </a:pPr>
            <a:r>
              <a:rPr lang="en-US" sz="2800" dirty="0"/>
              <a:t>This responsibility is a sacred trust that should not be violated.  The opportunity to guide others to their fullest potential is an honor and one that should not be taken lightly. </a:t>
            </a:r>
          </a:p>
          <a:p>
            <a:pPr marL="0" indent="0">
              <a:buNone/>
            </a:pPr>
            <a:r>
              <a:rPr lang="en-US" sz="2400" i="1" dirty="0"/>
              <a:t>                                                             – Ken Blanchard </a:t>
            </a:r>
          </a:p>
        </p:txBody>
      </p:sp>
    </p:spTree>
    <p:extLst>
      <p:ext uri="{BB962C8B-B14F-4D97-AF65-F5344CB8AC3E}">
        <p14:creationId xmlns:p14="http://schemas.microsoft.com/office/powerpoint/2010/main" val="5787555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r>
              <a:rPr lang="en-US" b="1" dirty="0">
                <a:solidFill>
                  <a:srgbClr val="7030A0"/>
                </a:solidFill>
                <a:ea typeface="ＭＳ Ｐゴシック" pitchFamily="-109" charset="-128"/>
                <a:cs typeface="ＭＳ Ｐゴシック" pitchFamily="-109" charset="-128"/>
              </a:rPr>
              <a:t>   Performance Management</a:t>
            </a:r>
            <a:endParaRPr lang="en-US"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8" name="Content Placeholder 2"/>
          <p:cNvSpPr txBox="1">
            <a:spLocks/>
          </p:cNvSpPr>
          <p:nvPr/>
        </p:nvSpPr>
        <p:spPr bwMode="auto">
          <a:xfrm>
            <a:off x="457200" y="1905000"/>
            <a:ext cx="8001000" cy="396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normAutofit/>
          </a:bodyPr>
          <a:lstStyle>
            <a:lvl1pPr marL="342900" indent="-342900" algn="l" defTabSz="457200" rtl="0" eaLnBrk="1" latinLnBrk="0" hangingPunct="1">
              <a:spcBef>
                <a:spcPct val="20000"/>
              </a:spcBef>
              <a:buFont typeface="Arial"/>
              <a:buChar char="•"/>
              <a:defRPr sz="3200" kern="1200">
                <a:solidFill>
                  <a:srgbClr val="3B413F"/>
                </a:solidFill>
                <a:latin typeface=""/>
                <a:ea typeface="+mn-ea"/>
                <a:cs typeface="+mn-cs"/>
              </a:defRPr>
            </a:lvl1pPr>
            <a:lvl2pPr marL="742950" indent="-285750" algn="l" defTabSz="457200" rtl="0" eaLnBrk="1" latinLnBrk="0" hangingPunct="1">
              <a:spcBef>
                <a:spcPct val="20000"/>
              </a:spcBef>
              <a:buFont typeface="Arial"/>
              <a:buChar char="–"/>
              <a:defRPr sz="2800" kern="1200">
                <a:solidFill>
                  <a:srgbClr val="3B413F"/>
                </a:solidFill>
                <a:latin typeface=""/>
                <a:ea typeface="+mn-ea"/>
                <a:cs typeface="+mn-cs"/>
              </a:defRPr>
            </a:lvl2pPr>
            <a:lvl3pPr marL="1143000" indent="-228600" algn="l" defTabSz="457200" rtl="0" eaLnBrk="1" latinLnBrk="0" hangingPunct="1">
              <a:spcBef>
                <a:spcPct val="20000"/>
              </a:spcBef>
              <a:buFont typeface="Arial"/>
              <a:buChar char="•"/>
              <a:defRPr sz="2400" kern="1200">
                <a:solidFill>
                  <a:srgbClr val="3B413F"/>
                </a:solidFill>
                <a:latin typeface=""/>
                <a:ea typeface="+mn-ea"/>
                <a:cs typeface="+mn-cs"/>
              </a:defRPr>
            </a:lvl3pPr>
            <a:lvl4pPr marL="1600200" indent="-228600" algn="l" defTabSz="457200" rtl="0" eaLnBrk="1" latinLnBrk="0" hangingPunct="1">
              <a:spcBef>
                <a:spcPct val="20000"/>
              </a:spcBef>
              <a:buFont typeface="Arial"/>
              <a:buChar char="–"/>
              <a:defRPr sz="2000" kern="1200">
                <a:solidFill>
                  <a:srgbClr val="3B413F"/>
                </a:solidFill>
                <a:latin typeface=""/>
                <a:ea typeface="+mn-ea"/>
                <a:cs typeface="+mn-cs"/>
              </a:defRPr>
            </a:lvl4pPr>
            <a:lvl5pPr marL="2057400" indent="-228600" algn="l" defTabSz="457200" rtl="0" eaLnBrk="1" latinLnBrk="0" hangingPunct="1">
              <a:spcBef>
                <a:spcPct val="20000"/>
              </a:spcBef>
              <a:buFont typeface="Arial"/>
              <a:buChar char="»"/>
              <a:defRPr sz="2000" kern="1200">
                <a:solidFill>
                  <a:srgbClr val="3B413F"/>
                </a:solidFill>
                <a:latin typeface=""/>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indent="0">
              <a:buFont typeface="Arial"/>
              <a:buNone/>
            </a:pPr>
            <a:endParaRPr lang="en-US" dirty="0">
              <a:latin typeface="Verdana" pitchFamily="34" charset="0"/>
              <a:cs typeface="Arial" pitchFamily="34" charset="0"/>
            </a:endParaRPr>
          </a:p>
        </p:txBody>
      </p:sp>
      <p:sp>
        <p:nvSpPr>
          <p:cNvPr id="4" name="Content Placeholder 3"/>
          <p:cNvSpPr>
            <a:spLocks noGrp="1"/>
          </p:cNvSpPr>
          <p:nvPr>
            <p:ph idx="1"/>
          </p:nvPr>
        </p:nvSpPr>
        <p:spPr/>
        <p:txBody>
          <a:bodyPr/>
          <a:lstStyle/>
          <a:p>
            <a:pPr indent="0">
              <a:buFont typeface="Wingdings 2" pitchFamily="18" charset="2"/>
              <a:buNone/>
            </a:pPr>
            <a:r>
              <a:rPr lang="en-US" dirty="0">
                <a:latin typeface="Verdana" pitchFamily="34" charset="0"/>
                <a:ea typeface="ＭＳ Ｐゴシック" pitchFamily="-109" charset="-128"/>
                <a:cs typeface="ＭＳ Ｐゴシック" pitchFamily="-109" charset="-128"/>
              </a:rPr>
              <a:t>Basics:</a:t>
            </a:r>
          </a:p>
          <a:p>
            <a:pPr marL="457200" indent="-457200"/>
            <a:r>
              <a:rPr lang="en-US" dirty="0">
                <a:latin typeface="Verdana" pitchFamily="34" charset="0"/>
                <a:ea typeface="ＭＳ Ｐゴシック" pitchFamily="-109" charset="-128"/>
                <a:cs typeface="ＭＳ Ｐゴシック" pitchFamily="-109" charset="-128"/>
              </a:rPr>
              <a:t>Create the right environment</a:t>
            </a:r>
          </a:p>
          <a:p>
            <a:r>
              <a:rPr lang="en-US" dirty="0">
                <a:latin typeface="Verdana" pitchFamily="34" charset="0"/>
                <a:ea typeface="ＭＳ Ｐゴシック" pitchFamily="-109" charset="-128"/>
                <a:cs typeface="ＭＳ Ｐゴシック" pitchFamily="-109" charset="-128"/>
              </a:rPr>
              <a:t> Know what motivates your   </a:t>
            </a:r>
          </a:p>
          <a:p>
            <a:pPr marL="0" indent="0">
              <a:buNone/>
            </a:pPr>
            <a:r>
              <a:rPr lang="en-US" dirty="0">
                <a:latin typeface="Verdana" pitchFamily="34" charset="0"/>
                <a:ea typeface="ＭＳ Ｐゴシック" pitchFamily="-109" charset="-128"/>
                <a:cs typeface="ＭＳ Ｐゴシック" pitchFamily="-109" charset="-128"/>
              </a:rPr>
              <a:t>   employees</a:t>
            </a:r>
          </a:p>
          <a:p>
            <a:pPr marL="457200" indent="-457200"/>
            <a:r>
              <a:rPr lang="en-US" dirty="0">
                <a:latin typeface="Verdana" pitchFamily="34" charset="0"/>
                <a:ea typeface="ＭＳ Ｐゴシック" pitchFamily="-109" charset="-128"/>
                <a:cs typeface="ＭＳ Ｐゴシック" pitchFamily="-109" charset="-128"/>
              </a:rPr>
              <a:t>Management vs. Assessment</a:t>
            </a:r>
          </a:p>
          <a:p>
            <a:pPr marL="457200" indent="-457200"/>
            <a:r>
              <a:rPr lang="en-US" dirty="0">
                <a:latin typeface="Verdana" pitchFamily="34" charset="0"/>
                <a:ea typeface="ＭＳ Ｐゴシック" pitchFamily="-109" charset="-128"/>
                <a:cs typeface="ＭＳ Ｐゴシック" pitchFamily="-109" charset="-128"/>
              </a:rPr>
              <a:t>Performance Management Grid</a:t>
            </a:r>
          </a:p>
          <a:p>
            <a:pPr marL="0" indent="0">
              <a:buNone/>
            </a:pPr>
            <a:endParaRPr lang="en-US" dirty="0"/>
          </a:p>
        </p:txBody>
      </p:sp>
    </p:spTree>
    <p:extLst>
      <p:ext uri="{BB962C8B-B14F-4D97-AF65-F5344CB8AC3E}">
        <p14:creationId xmlns:p14="http://schemas.microsoft.com/office/powerpoint/2010/main" val="29041562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r>
              <a:rPr lang="en-US" b="1" dirty="0">
                <a:solidFill>
                  <a:srgbClr val="7030A0"/>
                </a:solidFill>
                <a:ea typeface="ＭＳ Ｐゴシック" pitchFamily="-109" charset="-128"/>
                <a:cs typeface="ＭＳ Ｐゴシック" pitchFamily="-109" charset="-128"/>
              </a:rPr>
              <a:t>   Performance Management</a:t>
            </a:r>
            <a:endParaRPr lang="en-US"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8" name="Content Placeholder 2"/>
          <p:cNvSpPr txBox="1">
            <a:spLocks/>
          </p:cNvSpPr>
          <p:nvPr/>
        </p:nvSpPr>
        <p:spPr bwMode="auto">
          <a:xfrm>
            <a:off x="457200" y="1905000"/>
            <a:ext cx="8001000" cy="396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normAutofit/>
          </a:bodyPr>
          <a:lstStyle>
            <a:lvl1pPr marL="342900" indent="-342900" algn="l" defTabSz="457200" rtl="0" eaLnBrk="1" latinLnBrk="0" hangingPunct="1">
              <a:spcBef>
                <a:spcPct val="20000"/>
              </a:spcBef>
              <a:buFont typeface="Arial"/>
              <a:buChar char="•"/>
              <a:defRPr sz="3200" kern="1200">
                <a:solidFill>
                  <a:srgbClr val="3B413F"/>
                </a:solidFill>
                <a:latin typeface=""/>
                <a:ea typeface="+mn-ea"/>
                <a:cs typeface="+mn-cs"/>
              </a:defRPr>
            </a:lvl1pPr>
            <a:lvl2pPr marL="742950" indent="-285750" algn="l" defTabSz="457200" rtl="0" eaLnBrk="1" latinLnBrk="0" hangingPunct="1">
              <a:spcBef>
                <a:spcPct val="20000"/>
              </a:spcBef>
              <a:buFont typeface="Arial"/>
              <a:buChar char="–"/>
              <a:defRPr sz="2800" kern="1200">
                <a:solidFill>
                  <a:srgbClr val="3B413F"/>
                </a:solidFill>
                <a:latin typeface=""/>
                <a:ea typeface="+mn-ea"/>
                <a:cs typeface="+mn-cs"/>
              </a:defRPr>
            </a:lvl2pPr>
            <a:lvl3pPr marL="1143000" indent="-228600" algn="l" defTabSz="457200" rtl="0" eaLnBrk="1" latinLnBrk="0" hangingPunct="1">
              <a:spcBef>
                <a:spcPct val="20000"/>
              </a:spcBef>
              <a:buFont typeface="Arial"/>
              <a:buChar char="•"/>
              <a:defRPr sz="2400" kern="1200">
                <a:solidFill>
                  <a:srgbClr val="3B413F"/>
                </a:solidFill>
                <a:latin typeface=""/>
                <a:ea typeface="+mn-ea"/>
                <a:cs typeface="+mn-cs"/>
              </a:defRPr>
            </a:lvl3pPr>
            <a:lvl4pPr marL="1600200" indent="-228600" algn="l" defTabSz="457200" rtl="0" eaLnBrk="1" latinLnBrk="0" hangingPunct="1">
              <a:spcBef>
                <a:spcPct val="20000"/>
              </a:spcBef>
              <a:buFont typeface="Arial"/>
              <a:buChar char="–"/>
              <a:defRPr sz="2000" kern="1200">
                <a:solidFill>
                  <a:srgbClr val="3B413F"/>
                </a:solidFill>
                <a:latin typeface=""/>
                <a:ea typeface="+mn-ea"/>
                <a:cs typeface="+mn-cs"/>
              </a:defRPr>
            </a:lvl4pPr>
            <a:lvl5pPr marL="2057400" indent="-228600" algn="l" defTabSz="457200" rtl="0" eaLnBrk="1" latinLnBrk="0" hangingPunct="1">
              <a:spcBef>
                <a:spcPct val="20000"/>
              </a:spcBef>
              <a:buFont typeface="Arial"/>
              <a:buChar char="»"/>
              <a:defRPr sz="2000" kern="1200">
                <a:solidFill>
                  <a:srgbClr val="3B413F"/>
                </a:solidFill>
                <a:latin typeface=""/>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indent="0">
              <a:buFont typeface="Arial"/>
              <a:buNone/>
            </a:pPr>
            <a:endParaRPr lang="en-US" dirty="0">
              <a:latin typeface="Verdana" pitchFamily="34" charset="0"/>
              <a:cs typeface="Arial" pitchFamily="34" charset="0"/>
            </a:endParaRPr>
          </a:p>
        </p:txBody>
      </p:sp>
      <p:sp>
        <p:nvSpPr>
          <p:cNvPr id="6" name="Content Placeholder 2"/>
          <p:cNvSpPr txBox="1">
            <a:spLocks noGrp="1"/>
          </p:cNvSpPr>
          <p:nvPr>
            <p:ph idx="1"/>
          </p:nvPr>
        </p:nvSpPr>
        <p:spPr>
          <a:xfrm>
            <a:off x="457200" y="1632857"/>
            <a:ext cx="8229600" cy="4563942"/>
          </a:xfrm>
          <a:prstGeom prst="rect">
            <a:avLst/>
          </a:prstGeom>
        </p:spPr>
        <p:txBody>
          <a:bodyPr lIns="45720" rIns="45720">
            <a:normAutofit fontScale="85000" lnSpcReduction="20000"/>
          </a:bodyPr>
          <a:lstStyle>
            <a:defPPr>
              <a:defRPr>
                <a:solidFill>
                  <a:schemeClr val="tx1"/>
                </a:solidFill>
                <a:latin typeface="+mn-lt"/>
                <a:ea typeface="+mn-ea"/>
                <a:cs typeface="+mn-cs"/>
              </a:defRPr>
            </a:defPPr>
            <a:lvl1pPr marL="0" indent="-274320" algn="l" eaLnBrk="1" hangingPunct="1">
              <a:lnSpc>
                <a:spcPct val="150000"/>
              </a:lnSpc>
              <a:buClr>
                <a:schemeClr val="accent1"/>
              </a:buClr>
              <a:buSzPct val="80000"/>
              <a:buFont typeface="Wingdings 2" pitchFamily="18" charset="2"/>
              <a:buChar char=""/>
              <a:defRPr sz="2800">
                <a:solidFill>
                  <a:schemeClr val="tx1"/>
                </a:solidFill>
                <a:latin typeface="+mn-lt"/>
                <a:ea typeface="+mn-lt"/>
                <a:cs typeface="+mn-lt"/>
              </a:defRPr>
            </a:lvl1pPr>
            <a:lvl2pPr marL="557784" indent="-228600" algn="l" eaLnBrk="1" hangingPunct="1">
              <a:lnSpc>
                <a:spcPct val="150000"/>
              </a:lnSpc>
              <a:buClr>
                <a:schemeClr val="tx2"/>
              </a:buClr>
              <a:buFont typeface="Wingdings 2" pitchFamily="18" charset="2"/>
              <a:buChar char=""/>
              <a:defRPr sz="2200">
                <a:solidFill>
                  <a:schemeClr val="tx1"/>
                </a:solidFill>
                <a:latin typeface="+mn-lt"/>
                <a:ea typeface="+mn-lt"/>
                <a:cs typeface="+mn-lt"/>
              </a:defRPr>
            </a:lvl2pPr>
            <a:lvl3pPr marL="813816" indent="-228600" algn="l" eaLnBrk="1" hangingPunct="1">
              <a:lnSpc>
                <a:spcPct val="150000"/>
              </a:lnSpc>
              <a:buClr>
                <a:schemeClr val="accent1"/>
              </a:buClr>
              <a:buFont typeface="Wingdings 2" pitchFamily="18" charset="2"/>
              <a:buChar char=""/>
              <a:defRPr sz="2000">
                <a:solidFill>
                  <a:schemeClr val="tx1"/>
                </a:solidFill>
                <a:latin typeface="+mn-lt"/>
                <a:ea typeface="+mn-lt"/>
                <a:cs typeface="+mn-lt"/>
              </a:defRPr>
            </a:lvl3pPr>
            <a:lvl4pPr marL="1069848" indent="-228600" algn="l" eaLnBrk="1" hangingPunct="1">
              <a:lnSpc>
                <a:spcPct val="150000"/>
              </a:lnSpc>
              <a:buClr>
                <a:schemeClr val="tx2"/>
              </a:buClr>
              <a:buFont typeface="Wingdings 2" pitchFamily="18" charset="2"/>
              <a:buChar char=""/>
              <a:defRPr sz="1800">
                <a:solidFill>
                  <a:schemeClr val="tx1"/>
                </a:solidFill>
                <a:latin typeface="+mn-lt"/>
                <a:ea typeface="+mn-lt"/>
                <a:cs typeface="+mn-lt"/>
              </a:defRPr>
            </a:lvl4pPr>
            <a:lvl5pPr marL="1316736" indent="-228600" algn="l" eaLnBrk="1" hangingPunct="1">
              <a:lnSpc>
                <a:spcPct val="150000"/>
              </a:lnSpc>
              <a:buClr>
                <a:schemeClr val="accent1"/>
              </a:buClr>
              <a:buFont typeface="Wingdings 2" pitchFamily="18" charset="2"/>
              <a:buChar char=""/>
              <a:defRPr sz="1800">
                <a:solidFill>
                  <a:schemeClr val="tx1"/>
                </a:solidFill>
                <a:latin typeface="+mn-lt"/>
                <a:ea typeface="+mn-lt"/>
                <a:cs typeface="+mn-lt"/>
              </a:defRPr>
            </a:lvl5pPr>
            <a:lvl6pPr marL="1572768" indent="-228600" algn="l" eaLnBrk="1" hangingPunct="1">
              <a:buClr>
                <a:schemeClr val="tx2"/>
              </a:buClr>
              <a:buFont typeface="Wingdings 2" pitchFamily="18" charset="2"/>
              <a:buChar char=""/>
              <a:defRPr lang="en-US" sz="1600" baseline="0" smtClean="0">
                <a:latin typeface="+mn-lt"/>
              </a:defRPr>
            </a:lvl6pPr>
            <a:lvl7pPr marL="1819656" indent="-228600" algn="l" eaLnBrk="1" hangingPunct="1">
              <a:buClr>
                <a:schemeClr val="accent1"/>
              </a:buClr>
              <a:buFont typeface="Wingdings 2" pitchFamily="18" charset="2"/>
              <a:buChar char=""/>
              <a:defRPr lang="en-US" sz="1600" baseline="0" smtClean="0">
                <a:latin typeface="+mn-lt"/>
              </a:defRPr>
            </a:lvl7pPr>
            <a:lvl8pPr marL="2066544" indent="-228600" algn="l" eaLnBrk="1" hangingPunct="1">
              <a:buClr>
                <a:schemeClr val="tx2"/>
              </a:buClr>
              <a:buFont typeface="Wingdings 2" pitchFamily="18" charset="2"/>
              <a:buChar char=""/>
              <a:defRPr sz="1600" baseline="0">
                <a:latin typeface="+mn-lt"/>
              </a:defRPr>
            </a:lvl8pPr>
            <a:lvl9pPr marL="2313432" indent="-228600" algn="l" eaLnBrk="1" hangingPunct="1">
              <a:buClr>
                <a:schemeClr val="accent1"/>
              </a:buClr>
              <a:buFont typeface="Wingdings 2" pitchFamily="18" charset="2"/>
              <a:buChar char=""/>
              <a:defRPr sz="1400" baseline="0">
                <a:latin typeface="+mn-lt"/>
              </a:defRPr>
            </a:lvl9pPr>
          </a:lstStyle>
          <a:p>
            <a:pPr indent="0">
              <a:buFont typeface="Wingdings 2" pitchFamily="18" charset="2"/>
              <a:buNone/>
            </a:pPr>
            <a:r>
              <a:rPr lang="en-US" sz="3300" dirty="0">
                <a:latin typeface="Verdana" pitchFamily="34" charset="0"/>
                <a:ea typeface="ＭＳ Ｐゴシック" pitchFamily="-109" charset="-128"/>
                <a:cs typeface="ＭＳ Ｐゴシック" pitchFamily="-109" charset="-128"/>
              </a:rPr>
              <a:t>Create the Right Environment</a:t>
            </a:r>
          </a:p>
          <a:p>
            <a:pPr marL="457200" indent="-457200"/>
            <a:r>
              <a:rPr lang="en-US" sz="3300" dirty="0">
                <a:latin typeface="Verdana" pitchFamily="34" charset="0"/>
                <a:ea typeface="ＭＳ Ｐゴシック" pitchFamily="-109" charset="-128"/>
                <a:cs typeface="ＭＳ Ｐゴシック" pitchFamily="-109" charset="-128"/>
              </a:rPr>
              <a:t>Assume good intentions</a:t>
            </a:r>
          </a:p>
          <a:p>
            <a:pPr marL="457200" indent="-457200"/>
            <a:r>
              <a:rPr lang="en-US" sz="3300" dirty="0">
                <a:latin typeface="Verdana" pitchFamily="34" charset="0"/>
                <a:ea typeface="ＭＳ Ｐゴシック" pitchFamily="-109" charset="-128"/>
                <a:cs typeface="ＭＳ Ｐゴシック" pitchFamily="-109" charset="-128"/>
              </a:rPr>
              <a:t>Be supportive</a:t>
            </a:r>
          </a:p>
          <a:p>
            <a:pPr marL="457200" indent="-457200"/>
            <a:r>
              <a:rPr lang="en-US" sz="3300" dirty="0">
                <a:latin typeface="Verdana" pitchFamily="34" charset="0"/>
                <a:ea typeface="ＭＳ Ｐゴシック" pitchFamily="-109" charset="-128"/>
                <a:cs typeface="ＭＳ Ｐゴシック" pitchFamily="-109" charset="-128"/>
              </a:rPr>
              <a:t>Communicate openly</a:t>
            </a:r>
          </a:p>
          <a:p>
            <a:pPr marL="457200" indent="-457200"/>
            <a:r>
              <a:rPr lang="en-US" sz="3300" dirty="0">
                <a:latin typeface="Verdana" pitchFamily="34" charset="0"/>
                <a:ea typeface="ＭＳ Ｐゴシック" pitchFamily="-109" charset="-128"/>
                <a:cs typeface="ＭＳ Ｐゴシック" pitchFamily="-109" charset="-128"/>
              </a:rPr>
              <a:t>Be fair and consistent</a:t>
            </a:r>
          </a:p>
          <a:p>
            <a:pPr indent="0">
              <a:buNone/>
            </a:pPr>
            <a:endParaRPr lang="en-US" sz="3300" dirty="0">
              <a:latin typeface="Verdana" pitchFamily="34" charset="0"/>
              <a:ea typeface="ＭＳ Ｐゴシック" pitchFamily="-109" charset="-128"/>
              <a:cs typeface="ＭＳ Ｐゴシック" pitchFamily="-109" charset="-128"/>
            </a:endParaRPr>
          </a:p>
          <a:p>
            <a:pPr indent="0">
              <a:buNone/>
            </a:pPr>
            <a:r>
              <a:rPr lang="en-US" sz="3300" dirty="0">
                <a:latin typeface="Verdana" pitchFamily="34" charset="0"/>
                <a:ea typeface="ＭＳ Ｐゴシック" pitchFamily="-109" charset="-128"/>
                <a:cs typeface="ＭＳ Ｐゴシック" pitchFamily="-109" charset="-128"/>
              </a:rPr>
              <a:t>*GOAL - Build trust</a:t>
            </a:r>
          </a:p>
          <a:p>
            <a:pPr marL="457200" indent="-457200"/>
            <a:endParaRPr lang="en-US" sz="2600" dirty="0">
              <a:latin typeface="Verdana" pitchFamily="34" charset="0"/>
              <a:ea typeface="ＭＳ Ｐゴシック" pitchFamily="-109" charset="-128"/>
              <a:cs typeface="ＭＳ Ｐゴシック" pitchFamily="-109" charset="-128"/>
            </a:endParaRPr>
          </a:p>
        </p:txBody>
      </p:sp>
    </p:spTree>
    <p:extLst>
      <p:ext uri="{BB962C8B-B14F-4D97-AF65-F5344CB8AC3E}">
        <p14:creationId xmlns:p14="http://schemas.microsoft.com/office/powerpoint/2010/main" val="19201071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r>
              <a:rPr lang="en-US" b="1" dirty="0">
                <a:solidFill>
                  <a:srgbClr val="7030A0"/>
                </a:solidFill>
                <a:ea typeface="ＭＳ Ｐゴシック" pitchFamily="-109" charset="-128"/>
                <a:cs typeface="ＭＳ Ｐゴシック" pitchFamily="-109" charset="-128"/>
              </a:rPr>
              <a:t>   Performance Management</a:t>
            </a:r>
            <a:endParaRPr lang="en-US"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8" name="Content Placeholder 2"/>
          <p:cNvSpPr txBox="1">
            <a:spLocks/>
          </p:cNvSpPr>
          <p:nvPr/>
        </p:nvSpPr>
        <p:spPr bwMode="auto">
          <a:xfrm>
            <a:off x="457200" y="1951172"/>
            <a:ext cx="8001000" cy="396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normAutofit/>
          </a:bodyPr>
          <a:lstStyle>
            <a:lvl1pPr marL="342900" indent="-342900" algn="l" defTabSz="457200" rtl="0" eaLnBrk="1" latinLnBrk="0" hangingPunct="1">
              <a:spcBef>
                <a:spcPct val="20000"/>
              </a:spcBef>
              <a:buFont typeface="Arial"/>
              <a:buChar char="•"/>
              <a:defRPr sz="3200" kern="1200">
                <a:solidFill>
                  <a:srgbClr val="3B413F"/>
                </a:solidFill>
                <a:latin typeface=""/>
                <a:ea typeface="+mn-ea"/>
                <a:cs typeface="+mn-cs"/>
              </a:defRPr>
            </a:lvl1pPr>
            <a:lvl2pPr marL="742950" indent="-285750" algn="l" defTabSz="457200" rtl="0" eaLnBrk="1" latinLnBrk="0" hangingPunct="1">
              <a:spcBef>
                <a:spcPct val="20000"/>
              </a:spcBef>
              <a:buFont typeface="Arial"/>
              <a:buChar char="–"/>
              <a:defRPr sz="2800" kern="1200">
                <a:solidFill>
                  <a:srgbClr val="3B413F"/>
                </a:solidFill>
                <a:latin typeface=""/>
                <a:ea typeface="+mn-ea"/>
                <a:cs typeface="+mn-cs"/>
              </a:defRPr>
            </a:lvl2pPr>
            <a:lvl3pPr marL="1143000" indent="-228600" algn="l" defTabSz="457200" rtl="0" eaLnBrk="1" latinLnBrk="0" hangingPunct="1">
              <a:spcBef>
                <a:spcPct val="20000"/>
              </a:spcBef>
              <a:buFont typeface="Arial"/>
              <a:buChar char="•"/>
              <a:defRPr sz="2400" kern="1200">
                <a:solidFill>
                  <a:srgbClr val="3B413F"/>
                </a:solidFill>
                <a:latin typeface=""/>
                <a:ea typeface="+mn-ea"/>
                <a:cs typeface="+mn-cs"/>
              </a:defRPr>
            </a:lvl3pPr>
            <a:lvl4pPr marL="1600200" indent="-228600" algn="l" defTabSz="457200" rtl="0" eaLnBrk="1" latinLnBrk="0" hangingPunct="1">
              <a:spcBef>
                <a:spcPct val="20000"/>
              </a:spcBef>
              <a:buFont typeface="Arial"/>
              <a:buChar char="–"/>
              <a:defRPr sz="2000" kern="1200">
                <a:solidFill>
                  <a:srgbClr val="3B413F"/>
                </a:solidFill>
                <a:latin typeface=""/>
                <a:ea typeface="+mn-ea"/>
                <a:cs typeface="+mn-cs"/>
              </a:defRPr>
            </a:lvl4pPr>
            <a:lvl5pPr marL="2057400" indent="-228600" algn="l" defTabSz="457200" rtl="0" eaLnBrk="1" latinLnBrk="0" hangingPunct="1">
              <a:spcBef>
                <a:spcPct val="20000"/>
              </a:spcBef>
              <a:buFont typeface="Arial"/>
              <a:buChar char="»"/>
              <a:defRPr sz="2000" kern="1200">
                <a:solidFill>
                  <a:srgbClr val="3B413F"/>
                </a:solidFill>
                <a:latin typeface=""/>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indent="0">
              <a:buFont typeface="Arial"/>
              <a:buNone/>
            </a:pPr>
            <a:endParaRPr lang="en-US" sz="3600" dirty="0">
              <a:latin typeface="Verdana" pitchFamily="34" charset="0"/>
              <a:cs typeface="Arial" pitchFamily="34" charset="0"/>
            </a:endParaRPr>
          </a:p>
        </p:txBody>
      </p:sp>
      <p:sp>
        <p:nvSpPr>
          <p:cNvPr id="10" name="Content Placeholder 2"/>
          <p:cNvSpPr>
            <a:spLocks noGrp="1"/>
          </p:cNvSpPr>
          <p:nvPr>
            <p:ph idx="1"/>
          </p:nvPr>
        </p:nvSpPr>
        <p:spPr>
          <a:xfrm>
            <a:off x="0" y="2246313"/>
            <a:ext cx="8229600" cy="4296457"/>
          </a:xfrm>
        </p:spPr>
        <p:txBody>
          <a:bodyPr>
            <a:normAutofit/>
          </a:bodyPr>
          <a:lstStyle/>
          <a:p>
            <a:pPr indent="0" algn="ctr">
              <a:buNone/>
            </a:pPr>
            <a:endParaRPr lang="en-US" dirty="0">
              <a:latin typeface="Verdana" pitchFamily="34" charset="0"/>
              <a:cs typeface="Arial" pitchFamily="34" charset="0"/>
            </a:endParaRPr>
          </a:p>
          <a:p>
            <a:pPr indent="0">
              <a:buNone/>
            </a:pPr>
            <a:endParaRPr lang="en-US" dirty="0">
              <a:latin typeface="Verdana" pitchFamily="34" charset="0"/>
              <a:cs typeface="Arial" pitchFamily="34" charset="0"/>
            </a:endParaRPr>
          </a:p>
          <a:p>
            <a:pPr indent="0">
              <a:buNone/>
            </a:pPr>
            <a:r>
              <a:rPr lang="en-US" dirty="0">
                <a:latin typeface="Verdana" pitchFamily="34" charset="0"/>
                <a:cs typeface="Arial" pitchFamily="34" charset="0"/>
              </a:rPr>
              <a:t>    </a:t>
            </a:r>
          </a:p>
        </p:txBody>
      </p:sp>
      <p:sp>
        <p:nvSpPr>
          <p:cNvPr id="33" name="Rectangle 7"/>
          <p:cNvSpPr>
            <a:spLocks noChangeArrowheads="1"/>
          </p:cNvSpPr>
          <p:nvPr/>
        </p:nvSpPr>
        <p:spPr bwMode="auto">
          <a:xfrm>
            <a:off x="1798638" y="1882775"/>
            <a:ext cx="2082800" cy="3635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ctr">
              <a:spcBef>
                <a:spcPct val="50000"/>
              </a:spcBef>
            </a:pPr>
            <a:r>
              <a:rPr lang="en-US" sz="1200" b="1"/>
              <a:t>1</a:t>
            </a:r>
          </a:p>
        </p:txBody>
      </p:sp>
      <p:sp>
        <p:nvSpPr>
          <p:cNvPr id="34" name="Rectangle 8"/>
          <p:cNvSpPr>
            <a:spLocks noChangeArrowheads="1"/>
          </p:cNvSpPr>
          <p:nvPr/>
        </p:nvSpPr>
        <p:spPr bwMode="auto">
          <a:xfrm>
            <a:off x="3881438" y="1882775"/>
            <a:ext cx="2452687" cy="3635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spcBef>
                <a:spcPct val="50000"/>
              </a:spcBef>
            </a:pPr>
            <a:r>
              <a:rPr lang="en-US" sz="1200" b="1" dirty="0"/>
              <a:t>Good wages</a:t>
            </a:r>
          </a:p>
        </p:txBody>
      </p:sp>
      <p:sp>
        <p:nvSpPr>
          <p:cNvPr id="35" name="Rectangle 9"/>
          <p:cNvSpPr>
            <a:spLocks noChangeArrowheads="1"/>
          </p:cNvSpPr>
          <p:nvPr/>
        </p:nvSpPr>
        <p:spPr bwMode="auto">
          <a:xfrm>
            <a:off x="6334125" y="1882775"/>
            <a:ext cx="2082800" cy="3635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ctr">
              <a:spcBef>
                <a:spcPct val="50000"/>
              </a:spcBef>
            </a:pPr>
            <a:r>
              <a:rPr lang="en-US" sz="1200" b="1"/>
              <a:t>5</a:t>
            </a:r>
          </a:p>
        </p:txBody>
      </p:sp>
      <p:sp>
        <p:nvSpPr>
          <p:cNvPr id="36" name="Rectangle 10"/>
          <p:cNvSpPr>
            <a:spLocks noChangeArrowheads="1"/>
          </p:cNvSpPr>
          <p:nvPr/>
        </p:nvSpPr>
        <p:spPr bwMode="auto">
          <a:xfrm>
            <a:off x="1798638" y="2246313"/>
            <a:ext cx="2082800" cy="3635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ctr">
              <a:spcBef>
                <a:spcPct val="50000"/>
              </a:spcBef>
            </a:pPr>
            <a:r>
              <a:rPr lang="en-US" sz="1200" b="1"/>
              <a:t>2</a:t>
            </a:r>
          </a:p>
        </p:txBody>
      </p:sp>
      <p:sp>
        <p:nvSpPr>
          <p:cNvPr id="37" name="Rectangle 11"/>
          <p:cNvSpPr>
            <a:spLocks noChangeArrowheads="1"/>
          </p:cNvSpPr>
          <p:nvPr/>
        </p:nvSpPr>
        <p:spPr bwMode="auto">
          <a:xfrm>
            <a:off x="3881438" y="2246313"/>
            <a:ext cx="2452687" cy="3635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spcBef>
                <a:spcPct val="50000"/>
              </a:spcBef>
            </a:pPr>
            <a:r>
              <a:rPr lang="en-US" sz="1200" b="1" dirty="0"/>
              <a:t>Job security</a:t>
            </a:r>
          </a:p>
        </p:txBody>
      </p:sp>
      <p:sp>
        <p:nvSpPr>
          <p:cNvPr id="38" name="Rectangle 12"/>
          <p:cNvSpPr>
            <a:spLocks noChangeArrowheads="1"/>
          </p:cNvSpPr>
          <p:nvPr/>
        </p:nvSpPr>
        <p:spPr bwMode="auto">
          <a:xfrm>
            <a:off x="6334125" y="2246313"/>
            <a:ext cx="2082800" cy="3635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ctr">
              <a:spcBef>
                <a:spcPct val="50000"/>
              </a:spcBef>
            </a:pPr>
            <a:r>
              <a:rPr lang="en-US" sz="1200" b="1"/>
              <a:t>4</a:t>
            </a:r>
          </a:p>
        </p:txBody>
      </p:sp>
      <p:sp>
        <p:nvSpPr>
          <p:cNvPr id="39" name="Rectangle 13"/>
          <p:cNvSpPr>
            <a:spLocks noChangeArrowheads="1"/>
          </p:cNvSpPr>
          <p:nvPr/>
        </p:nvSpPr>
        <p:spPr bwMode="auto">
          <a:xfrm>
            <a:off x="1798638" y="2609850"/>
            <a:ext cx="2082800" cy="365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ctr">
              <a:spcBef>
                <a:spcPct val="50000"/>
              </a:spcBef>
            </a:pPr>
            <a:r>
              <a:rPr lang="en-US" sz="1200" b="1"/>
              <a:t>3</a:t>
            </a:r>
          </a:p>
        </p:txBody>
      </p:sp>
      <p:sp>
        <p:nvSpPr>
          <p:cNvPr id="40" name="Rectangle 14"/>
          <p:cNvSpPr>
            <a:spLocks noChangeArrowheads="1"/>
          </p:cNvSpPr>
          <p:nvPr/>
        </p:nvSpPr>
        <p:spPr bwMode="auto">
          <a:xfrm>
            <a:off x="3881438" y="2609850"/>
            <a:ext cx="2452687" cy="365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spcBef>
                <a:spcPct val="50000"/>
              </a:spcBef>
            </a:pPr>
            <a:r>
              <a:rPr lang="en-US" sz="1200" b="1" dirty="0"/>
              <a:t>Promotion and growth </a:t>
            </a:r>
          </a:p>
        </p:txBody>
      </p:sp>
      <p:sp>
        <p:nvSpPr>
          <p:cNvPr id="41" name="Rectangle 15"/>
          <p:cNvSpPr>
            <a:spLocks noChangeArrowheads="1"/>
          </p:cNvSpPr>
          <p:nvPr/>
        </p:nvSpPr>
        <p:spPr bwMode="auto">
          <a:xfrm>
            <a:off x="6334125" y="2609850"/>
            <a:ext cx="2082800" cy="365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ctr">
              <a:spcBef>
                <a:spcPct val="50000"/>
              </a:spcBef>
            </a:pPr>
            <a:r>
              <a:rPr lang="en-US" sz="1200" b="1"/>
              <a:t>7</a:t>
            </a:r>
          </a:p>
        </p:txBody>
      </p:sp>
      <p:sp>
        <p:nvSpPr>
          <p:cNvPr id="42" name="Rectangle 16"/>
          <p:cNvSpPr>
            <a:spLocks noChangeArrowheads="1"/>
          </p:cNvSpPr>
          <p:nvPr/>
        </p:nvSpPr>
        <p:spPr bwMode="auto">
          <a:xfrm>
            <a:off x="1798638" y="2974975"/>
            <a:ext cx="2082800" cy="365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ctr">
              <a:spcBef>
                <a:spcPct val="50000"/>
              </a:spcBef>
            </a:pPr>
            <a:r>
              <a:rPr lang="en-US" sz="1200" b="1"/>
              <a:t>4</a:t>
            </a:r>
          </a:p>
        </p:txBody>
      </p:sp>
      <p:sp>
        <p:nvSpPr>
          <p:cNvPr id="43" name="Rectangle 17"/>
          <p:cNvSpPr>
            <a:spLocks noChangeArrowheads="1"/>
          </p:cNvSpPr>
          <p:nvPr/>
        </p:nvSpPr>
        <p:spPr bwMode="auto">
          <a:xfrm>
            <a:off x="3881438" y="2974975"/>
            <a:ext cx="2452687" cy="365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spcBef>
                <a:spcPct val="50000"/>
              </a:spcBef>
            </a:pPr>
            <a:r>
              <a:rPr lang="en-US" sz="1200" b="1"/>
              <a:t>Good working conditions</a:t>
            </a:r>
          </a:p>
        </p:txBody>
      </p:sp>
      <p:sp>
        <p:nvSpPr>
          <p:cNvPr id="44" name="Rectangle 18"/>
          <p:cNvSpPr>
            <a:spLocks noChangeArrowheads="1"/>
          </p:cNvSpPr>
          <p:nvPr/>
        </p:nvSpPr>
        <p:spPr bwMode="auto">
          <a:xfrm>
            <a:off x="6334125" y="2974975"/>
            <a:ext cx="2082800" cy="365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ctr">
              <a:spcBef>
                <a:spcPct val="50000"/>
              </a:spcBef>
            </a:pPr>
            <a:r>
              <a:rPr lang="en-US" sz="1200" b="1"/>
              <a:t>9</a:t>
            </a:r>
          </a:p>
        </p:txBody>
      </p:sp>
      <p:sp>
        <p:nvSpPr>
          <p:cNvPr id="45" name="Rectangle 19"/>
          <p:cNvSpPr>
            <a:spLocks noChangeArrowheads="1"/>
          </p:cNvSpPr>
          <p:nvPr/>
        </p:nvSpPr>
        <p:spPr bwMode="auto">
          <a:xfrm>
            <a:off x="1798638" y="3340100"/>
            <a:ext cx="2082800" cy="3635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ctr">
              <a:spcBef>
                <a:spcPct val="50000"/>
              </a:spcBef>
            </a:pPr>
            <a:r>
              <a:rPr lang="en-US" sz="1200" b="1"/>
              <a:t>5</a:t>
            </a:r>
          </a:p>
        </p:txBody>
      </p:sp>
      <p:sp>
        <p:nvSpPr>
          <p:cNvPr id="46" name="Rectangle 20"/>
          <p:cNvSpPr>
            <a:spLocks noChangeArrowheads="1"/>
          </p:cNvSpPr>
          <p:nvPr/>
        </p:nvSpPr>
        <p:spPr bwMode="auto">
          <a:xfrm>
            <a:off x="3881438" y="3340100"/>
            <a:ext cx="2452687" cy="3635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spcBef>
                <a:spcPct val="50000"/>
              </a:spcBef>
            </a:pPr>
            <a:r>
              <a:rPr lang="en-US" sz="1200" b="1"/>
              <a:t>Interesting work</a:t>
            </a:r>
          </a:p>
        </p:txBody>
      </p:sp>
      <p:sp>
        <p:nvSpPr>
          <p:cNvPr id="47" name="Rectangle 21"/>
          <p:cNvSpPr>
            <a:spLocks noChangeArrowheads="1"/>
          </p:cNvSpPr>
          <p:nvPr/>
        </p:nvSpPr>
        <p:spPr bwMode="auto">
          <a:xfrm>
            <a:off x="6334125" y="3340100"/>
            <a:ext cx="2082800" cy="3635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ctr">
              <a:spcBef>
                <a:spcPct val="50000"/>
              </a:spcBef>
            </a:pPr>
            <a:r>
              <a:rPr lang="en-US" sz="1200" b="1"/>
              <a:t>6</a:t>
            </a:r>
          </a:p>
        </p:txBody>
      </p:sp>
      <p:sp>
        <p:nvSpPr>
          <p:cNvPr id="48" name="Rectangle 22"/>
          <p:cNvSpPr>
            <a:spLocks noChangeArrowheads="1"/>
          </p:cNvSpPr>
          <p:nvPr/>
        </p:nvSpPr>
        <p:spPr bwMode="auto">
          <a:xfrm>
            <a:off x="1798638" y="3703638"/>
            <a:ext cx="2082800" cy="365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ctr">
              <a:spcBef>
                <a:spcPct val="50000"/>
              </a:spcBef>
            </a:pPr>
            <a:r>
              <a:rPr lang="en-US" sz="1200" b="1"/>
              <a:t>6</a:t>
            </a:r>
          </a:p>
        </p:txBody>
      </p:sp>
      <p:sp>
        <p:nvSpPr>
          <p:cNvPr id="49" name="Rectangle 23"/>
          <p:cNvSpPr>
            <a:spLocks noChangeArrowheads="1"/>
          </p:cNvSpPr>
          <p:nvPr/>
        </p:nvSpPr>
        <p:spPr bwMode="auto">
          <a:xfrm>
            <a:off x="3881438" y="3703638"/>
            <a:ext cx="2452687" cy="365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spcBef>
                <a:spcPct val="50000"/>
              </a:spcBef>
            </a:pPr>
            <a:r>
              <a:rPr lang="en-US" sz="1200" b="1"/>
              <a:t>Personal loyalty</a:t>
            </a:r>
          </a:p>
        </p:txBody>
      </p:sp>
      <p:sp>
        <p:nvSpPr>
          <p:cNvPr id="50" name="Rectangle 24"/>
          <p:cNvSpPr>
            <a:spLocks noChangeArrowheads="1"/>
          </p:cNvSpPr>
          <p:nvPr/>
        </p:nvSpPr>
        <p:spPr bwMode="auto">
          <a:xfrm>
            <a:off x="6334125" y="3703638"/>
            <a:ext cx="2082800" cy="365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ctr">
              <a:spcBef>
                <a:spcPct val="50000"/>
              </a:spcBef>
            </a:pPr>
            <a:r>
              <a:rPr lang="en-US" sz="1200" b="1"/>
              <a:t>8</a:t>
            </a:r>
          </a:p>
        </p:txBody>
      </p:sp>
      <p:sp>
        <p:nvSpPr>
          <p:cNvPr id="51" name="Rectangle 25"/>
          <p:cNvSpPr>
            <a:spLocks noChangeArrowheads="1"/>
          </p:cNvSpPr>
          <p:nvPr/>
        </p:nvSpPr>
        <p:spPr bwMode="auto">
          <a:xfrm>
            <a:off x="1798638" y="4068763"/>
            <a:ext cx="2082800" cy="365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ctr">
              <a:spcBef>
                <a:spcPct val="50000"/>
              </a:spcBef>
            </a:pPr>
            <a:r>
              <a:rPr lang="en-US" sz="1200" b="1"/>
              <a:t>7</a:t>
            </a:r>
          </a:p>
        </p:txBody>
      </p:sp>
      <p:sp>
        <p:nvSpPr>
          <p:cNvPr id="52" name="Rectangle 26"/>
          <p:cNvSpPr>
            <a:spLocks noChangeArrowheads="1"/>
          </p:cNvSpPr>
          <p:nvPr/>
        </p:nvSpPr>
        <p:spPr bwMode="auto">
          <a:xfrm>
            <a:off x="3881438" y="4068763"/>
            <a:ext cx="2452687" cy="365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spcBef>
                <a:spcPct val="50000"/>
              </a:spcBef>
            </a:pPr>
            <a:r>
              <a:rPr lang="en-US" sz="1200" b="1"/>
              <a:t>Tactful discipline</a:t>
            </a:r>
          </a:p>
        </p:txBody>
      </p:sp>
      <p:sp>
        <p:nvSpPr>
          <p:cNvPr id="53" name="Rectangle 27"/>
          <p:cNvSpPr>
            <a:spLocks noChangeArrowheads="1"/>
          </p:cNvSpPr>
          <p:nvPr/>
        </p:nvSpPr>
        <p:spPr bwMode="auto">
          <a:xfrm>
            <a:off x="6334125" y="4068763"/>
            <a:ext cx="2082800" cy="365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ctr">
              <a:spcBef>
                <a:spcPct val="50000"/>
              </a:spcBef>
            </a:pPr>
            <a:r>
              <a:rPr lang="en-US" sz="1200" b="1"/>
              <a:t>10</a:t>
            </a:r>
          </a:p>
        </p:txBody>
      </p:sp>
      <p:sp>
        <p:nvSpPr>
          <p:cNvPr id="54" name="Rectangle 28"/>
          <p:cNvSpPr>
            <a:spLocks noChangeArrowheads="1"/>
          </p:cNvSpPr>
          <p:nvPr/>
        </p:nvSpPr>
        <p:spPr bwMode="auto">
          <a:xfrm>
            <a:off x="1798638" y="4433888"/>
            <a:ext cx="2082800" cy="3635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ctr">
              <a:spcBef>
                <a:spcPct val="50000"/>
              </a:spcBef>
            </a:pPr>
            <a:r>
              <a:rPr lang="en-US" sz="1200" b="1"/>
              <a:t>8</a:t>
            </a:r>
          </a:p>
        </p:txBody>
      </p:sp>
      <p:sp>
        <p:nvSpPr>
          <p:cNvPr id="55" name="Rectangle 29"/>
          <p:cNvSpPr>
            <a:spLocks noChangeArrowheads="1"/>
          </p:cNvSpPr>
          <p:nvPr/>
        </p:nvSpPr>
        <p:spPr bwMode="auto">
          <a:xfrm>
            <a:off x="3881438" y="4433888"/>
            <a:ext cx="2452687" cy="3635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spcBef>
                <a:spcPct val="50000"/>
              </a:spcBef>
            </a:pPr>
            <a:r>
              <a:rPr lang="en-US" sz="1200" b="1"/>
              <a:t>Feedback and recognition</a:t>
            </a:r>
          </a:p>
        </p:txBody>
      </p:sp>
      <p:sp>
        <p:nvSpPr>
          <p:cNvPr id="56" name="Rectangle 30"/>
          <p:cNvSpPr>
            <a:spLocks noChangeArrowheads="1"/>
          </p:cNvSpPr>
          <p:nvPr/>
        </p:nvSpPr>
        <p:spPr bwMode="auto">
          <a:xfrm>
            <a:off x="6334125" y="4433888"/>
            <a:ext cx="2082800" cy="3635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ctr">
              <a:spcBef>
                <a:spcPct val="50000"/>
              </a:spcBef>
            </a:pPr>
            <a:r>
              <a:rPr lang="en-US" sz="1200" b="1"/>
              <a:t>1</a:t>
            </a:r>
          </a:p>
        </p:txBody>
      </p:sp>
      <p:sp>
        <p:nvSpPr>
          <p:cNvPr id="57" name="Rectangle 31"/>
          <p:cNvSpPr>
            <a:spLocks noChangeArrowheads="1"/>
          </p:cNvSpPr>
          <p:nvPr/>
        </p:nvSpPr>
        <p:spPr bwMode="auto">
          <a:xfrm>
            <a:off x="1798638" y="4797425"/>
            <a:ext cx="2082800" cy="3635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ctr">
              <a:spcBef>
                <a:spcPct val="50000"/>
              </a:spcBef>
            </a:pPr>
            <a:r>
              <a:rPr lang="en-US" sz="1200" b="1"/>
              <a:t>9</a:t>
            </a:r>
          </a:p>
        </p:txBody>
      </p:sp>
      <p:sp>
        <p:nvSpPr>
          <p:cNvPr id="58" name="Rectangle 32"/>
          <p:cNvSpPr>
            <a:spLocks noChangeArrowheads="1"/>
          </p:cNvSpPr>
          <p:nvPr/>
        </p:nvSpPr>
        <p:spPr bwMode="auto">
          <a:xfrm>
            <a:off x="3881438" y="4797425"/>
            <a:ext cx="2452687" cy="3635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spcBef>
                <a:spcPct val="50000"/>
              </a:spcBef>
            </a:pPr>
            <a:r>
              <a:rPr lang="en-US" sz="1200" b="1" dirty="0"/>
              <a:t>Work/life balance</a:t>
            </a:r>
          </a:p>
        </p:txBody>
      </p:sp>
      <p:sp>
        <p:nvSpPr>
          <p:cNvPr id="59" name="Rectangle 33"/>
          <p:cNvSpPr>
            <a:spLocks noChangeArrowheads="1"/>
          </p:cNvSpPr>
          <p:nvPr/>
        </p:nvSpPr>
        <p:spPr bwMode="auto">
          <a:xfrm>
            <a:off x="6334125" y="4797425"/>
            <a:ext cx="2082800" cy="3635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ctr">
              <a:spcBef>
                <a:spcPct val="50000"/>
              </a:spcBef>
            </a:pPr>
            <a:r>
              <a:rPr lang="en-US" sz="1200" b="1"/>
              <a:t>3</a:t>
            </a:r>
          </a:p>
        </p:txBody>
      </p:sp>
      <p:sp>
        <p:nvSpPr>
          <p:cNvPr id="60" name="Rectangle 34"/>
          <p:cNvSpPr>
            <a:spLocks noChangeArrowheads="1"/>
          </p:cNvSpPr>
          <p:nvPr/>
        </p:nvSpPr>
        <p:spPr bwMode="auto">
          <a:xfrm>
            <a:off x="1798638" y="5160963"/>
            <a:ext cx="2082800" cy="365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ctr">
              <a:spcBef>
                <a:spcPct val="50000"/>
              </a:spcBef>
            </a:pPr>
            <a:r>
              <a:rPr lang="en-US" sz="1200" b="1" dirty="0"/>
              <a:t>10</a:t>
            </a:r>
          </a:p>
        </p:txBody>
      </p:sp>
      <p:sp>
        <p:nvSpPr>
          <p:cNvPr id="61" name="Rectangle 35"/>
          <p:cNvSpPr>
            <a:spLocks noChangeArrowheads="1"/>
          </p:cNvSpPr>
          <p:nvPr/>
        </p:nvSpPr>
        <p:spPr bwMode="auto">
          <a:xfrm>
            <a:off x="3881438" y="5160963"/>
            <a:ext cx="2452687" cy="365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spcBef>
                <a:spcPct val="50000"/>
              </a:spcBef>
            </a:pPr>
            <a:r>
              <a:rPr lang="en-US" sz="1200" b="1"/>
              <a:t>Feeling “in” on things</a:t>
            </a:r>
          </a:p>
        </p:txBody>
      </p:sp>
      <p:sp>
        <p:nvSpPr>
          <p:cNvPr id="62" name="Rectangle 36"/>
          <p:cNvSpPr>
            <a:spLocks noChangeArrowheads="1"/>
          </p:cNvSpPr>
          <p:nvPr/>
        </p:nvSpPr>
        <p:spPr bwMode="auto">
          <a:xfrm>
            <a:off x="6334125" y="5160963"/>
            <a:ext cx="2082800" cy="365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ctr">
              <a:spcBef>
                <a:spcPct val="50000"/>
              </a:spcBef>
            </a:pPr>
            <a:r>
              <a:rPr lang="en-US" sz="1200" b="1"/>
              <a:t>2</a:t>
            </a:r>
          </a:p>
        </p:txBody>
      </p:sp>
      <p:sp>
        <p:nvSpPr>
          <p:cNvPr id="63" name="Line 39"/>
          <p:cNvSpPr>
            <a:spLocks noChangeShapeType="1"/>
          </p:cNvSpPr>
          <p:nvPr/>
        </p:nvSpPr>
        <p:spPr bwMode="auto">
          <a:xfrm>
            <a:off x="1839913" y="1882775"/>
            <a:ext cx="6618287" cy="0"/>
          </a:xfrm>
          <a:prstGeom prst="line">
            <a:avLst/>
          </a:prstGeom>
          <a:noFill/>
          <a:ln w="12700" algn="ctr">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64" name="Line 40"/>
          <p:cNvSpPr>
            <a:spLocks noChangeShapeType="1"/>
          </p:cNvSpPr>
          <p:nvPr/>
        </p:nvSpPr>
        <p:spPr bwMode="auto">
          <a:xfrm>
            <a:off x="1798638" y="2246313"/>
            <a:ext cx="6618287" cy="0"/>
          </a:xfrm>
          <a:prstGeom prst="line">
            <a:avLst/>
          </a:prstGeom>
          <a:noFill/>
          <a:ln w="12700" algn="ctr">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65" name="Line 41"/>
          <p:cNvSpPr>
            <a:spLocks noChangeShapeType="1"/>
          </p:cNvSpPr>
          <p:nvPr/>
        </p:nvSpPr>
        <p:spPr bwMode="auto">
          <a:xfrm>
            <a:off x="1798638" y="2609850"/>
            <a:ext cx="6618287" cy="0"/>
          </a:xfrm>
          <a:prstGeom prst="line">
            <a:avLst/>
          </a:prstGeom>
          <a:noFill/>
          <a:ln w="12700" algn="ctr">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66" name="Line 42"/>
          <p:cNvSpPr>
            <a:spLocks noChangeShapeType="1"/>
          </p:cNvSpPr>
          <p:nvPr/>
        </p:nvSpPr>
        <p:spPr bwMode="auto">
          <a:xfrm>
            <a:off x="1798638" y="2974975"/>
            <a:ext cx="6618287" cy="0"/>
          </a:xfrm>
          <a:prstGeom prst="line">
            <a:avLst/>
          </a:prstGeom>
          <a:noFill/>
          <a:ln w="12700" algn="ctr">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67" name="Line 43"/>
          <p:cNvSpPr>
            <a:spLocks noChangeShapeType="1"/>
          </p:cNvSpPr>
          <p:nvPr/>
        </p:nvSpPr>
        <p:spPr bwMode="auto">
          <a:xfrm>
            <a:off x="1798638" y="3340100"/>
            <a:ext cx="6618287" cy="0"/>
          </a:xfrm>
          <a:prstGeom prst="line">
            <a:avLst/>
          </a:prstGeom>
          <a:noFill/>
          <a:ln w="12700" algn="ctr">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68" name="Line 44"/>
          <p:cNvSpPr>
            <a:spLocks noChangeShapeType="1"/>
          </p:cNvSpPr>
          <p:nvPr/>
        </p:nvSpPr>
        <p:spPr bwMode="auto">
          <a:xfrm>
            <a:off x="1798638" y="3703638"/>
            <a:ext cx="6618287" cy="0"/>
          </a:xfrm>
          <a:prstGeom prst="line">
            <a:avLst/>
          </a:prstGeom>
          <a:noFill/>
          <a:ln w="12700" algn="ctr">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69" name="Line 45"/>
          <p:cNvSpPr>
            <a:spLocks noChangeShapeType="1"/>
          </p:cNvSpPr>
          <p:nvPr/>
        </p:nvSpPr>
        <p:spPr bwMode="auto">
          <a:xfrm>
            <a:off x="1798638" y="4068763"/>
            <a:ext cx="6618287" cy="0"/>
          </a:xfrm>
          <a:prstGeom prst="line">
            <a:avLst/>
          </a:prstGeom>
          <a:noFill/>
          <a:ln w="12700" algn="ctr">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70" name="Line 46"/>
          <p:cNvSpPr>
            <a:spLocks noChangeShapeType="1"/>
          </p:cNvSpPr>
          <p:nvPr/>
        </p:nvSpPr>
        <p:spPr bwMode="auto">
          <a:xfrm>
            <a:off x="1798638" y="4433888"/>
            <a:ext cx="6618287" cy="0"/>
          </a:xfrm>
          <a:prstGeom prst="line">
            <a:avLst/>
          </a:prstGeom>
          <a:noFill/>
          <a:ln w="12700" algn="ctr">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71" name="Line 47"/>
          <p:cNvSpPr>
            <a:spLocks noChangeShapeType="1"/>
          </p:cNvSpPr>
          <p:nvPr/>
        </p:nvSpPr>
        <p:spPr bwMode="auto">
          <a:xfrm>
            <a:off x="1798638" y="4797425"/>
            <a:ext cx="6618287" cy="0"/>
          </a:xfrm>
          <a:prstGeom prst="line">
            <a:avLst/>
          </a:prstGeom>
          <a:noFill/>
          <a:ln w="12700" algn="ctr">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72" name="Line 48"/>
          <p:cNvSpPr>
            <a:spLocks noChangeShapeType="1"/>
          </p:cNvSpPr>
          <p:nvPr/>
        </p:nvSpPr>
        <p:spPr bwMode="auto">
          <a:xfrm>
            <a:off x="1798638" y="5160963"/>
            <a:ext cx="6618287" cy="0"/>
          </a:xfrm>
          <a:prstGeom prst="line">
            <a:avLst/>
          </a:prstGeom>
          <a:noFill/>
          <a:ln w="12700" algn="ctr">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73" name="Line 52"/>
          <p:cNvSpPr>
            <a:spLocks noChangeShapeType="1"/>
          </p:cNvSpPr>
          <p:nvPr/>
        </p:nvSpPr>
        <p:spPr bwMode="auto">
          <a:xfrm>
            <a:off x="1798638" y="5526088"/>
            <a:ext cx="6618287" cy="0"/>
          </a:xfrm>
          <a:prstGeom prst="line">
            <a:avLst/>
          </a:prstGeom>
          <a:noFill/>
          <a:ln w="28575" algn="ctr">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4" name="Rectangle 3"/>
          <p:cNvSpPr/>
          <p:nvPr/>
        </p:nvSpPr>
        <p:spPr>
          <a:xfrm>
            <a:off x="1798638" y="1513443"/>
            <a:ext cx="1825627" cy="369332"/>
          </a:xfrm>
          <a:prstGeom prst="rect">
            <a:avLst/>
          </a:prstGeom>
        </p:spPr>
        <p:txBody>
          <a:bodyPr wrap="none">
            <a:spAutoFit/>
          </a:bodyPr>
          <a:lstStyle/>
          <a:p>
            <a:pPr>
              <a:spcBef>
                <a:spcPct val="50000"/>
              </a:spcBef>
            </a:pPr>
            <a:r>
              <a:rPr lang="en-US" dirty="0"/>
              <a:t>Manager Ranking</a:t>
            </a:r>
          </a:p>
        </p:txBody>
      </p:sp>
      <p:sp>
        <p:nvSpPr>
          <p:cNvPr id="74" name="Rectangle 5"/>
          <p:cNvSpPr>
            <a:spLocks noChangeArrowheads="1"/>
          </p:cNvSpPr>
          <p:nvPr/>
        </p:nvSpPr>
        <p:spPr bwMode="auto">
          <a:xfrm>
            <a:off x="3881438" y="1517650"/>
            <a:ext cx="2452687" cy="365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spcBef>
                <a:spcPct val="50000"/>
              </a:spcBef>
            </a:pPr>
            <a:r>
              <a:rPr lang="en-US" sz="1600" dirty="0"/>
              <a:t>Item</a:t>
            </a:r>
          </a:p>
        </p:txBody>
      </p:sp>
      <p:sp>
        <p:nvSpPr>
          <p:cNvPr id="75" name="Rectangle 6"/>
          <p:cNvSpPr>
            <a:spLocks noChangeArrowheads="1"/>
          </p:cNvSpPr>
          <p:nvPr/>
        </p:nvSpPr>
        <p:spPr bwMode="auto">
          <a:xfrm>
            <a:off x="6334125" y="1517650"/>
            <a:ext cx="2082800" cy="365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spcBef>
                <a:spcPct val="50000"/>
              </a:spcBef>
            </a:pPr>
            <a:r>
              <a:rPr lang="en-US" sz="1600" dirty="0"/>
              <a:t>Employee Ranking</a:t>
            </a:r>
          </a:p>
        </p:txBody>
      </p:sp>
    </p:spTree>
    <p:extLst>
      <p:ext uri="{BB962C8B-B14F-4D97-AF65-F5344CB8AC3E}">
        <p14:creationId xmlns:p14="http://schemas.microsoft.com/office/powerpoint/2010/main" val="502753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5"/>
                                        </p:tgtEl>
                                        <p:attrNameLst>
                                          <p:attrName>style.visibility</p:attrName>
                                        </p:attrNameLst>
                                      </p:cBhvr>
                                      <p:to>
                                        <p:strVal val="visible"/>
                                      </p:to>
                                    </p:set>
                                    <p:animEffect transition="in" filter="fade">
                                      <p:cBhvr>
                                        <p:cTn id="29" dur="2000"/>
                                        <p:tgtEl>
                                          <p:spTgt spid="35"/>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8"/>
                                        </p:tgtEl>
                                        <p:attrNameLst>
                                          <p:attrName>style.visibility</p:attrName>
                                        </p:attrNameLst>
                                      </p:cBhvr>
                                      <p:to>
                                        <p:strVal val="visible"/>
                                      </p:to>
                                    </p:set>
                                    <p:animEffect transition="in" filter="fade">
                                      <p:cBhvr>
                                        <p:cTn id="32" dur="2000"/>
                                        <p:tgtEl>
                                          <p:spTgt spid="38"/>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41"/>
                                        </p:tgtEl>
                                        <p:attrNameLst>
                                          <p:attrName>style.visibility</p:attrName>
                                        </p:attrNameLst>
                                      </p:cBhvr>
                                      <p:to>
                                        <p:strVal val="visible"/>
                                      </p:to>
                                    </p:set>
                                    <p:animEffect transition="in" filter="fade">
                                      <p:cBhvr>
                                        <p:cTn id="35" dur="2000"/>
                                        <p:tgtEl>
                                          <p:spTgt spid="41"/>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44"/>
                                        </p:tgtEl>
                                        <p:attrNameLst>
                                          <p:attrName>style.visibility</p:attrName>
                                        </p:attrNameLst>
                                      </p:cBhvr>
                                      <p:to>
                                        <p:strVal val="visible"/>
                                      </p:to>
                                    </p:set>
                                    <p:animEffect transition="in" filter="fade">
                                      <p:cBhvr>
                                        <p:cTn id="38" dur="2000"/>
                                        <p:tgtEl>
                                          <p:spTgt spid="44"/>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47"/>
                                        </p:tgtEl>
                                        <p:attrNameLst>
                                          <p:attrName>style.visibility</p:attrName>
                                        </p:attrNameLst>
                                      </p:cBhvr>
                                      <p:to>
                                        <p:strVal val="visible"/>
                                      </p:to>
                                    </p:set>
                                    <p:animEffect transition="in" filter="fade">
                                      <p:cBhvr>
                                        <p:cTn id="41" dur="2000"/>
                                        <p:tgtEl>
                                          <p:spTgt spid="47"/>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50"/>
                                        </p:tgtEl>
                                        <p:attrNameLst>
                                          <p:attrName>style.visibility</p:attrName>
                                        </p:attrNameLst>
                                      </p:cBhvr>
                                      <p:to>
                                        <p:strVal val="visible"/>
                                      </p:to>
                                    </p:set>
                                    <p:animEffect transition="in" filter="fade">
                                      <p:cBhvr>
                                        <p:cTn id="44" dur="2000"/>
                                        <p:tgtEl>
                                          <p:spTgt spid="50"/>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53"/>
                                        </p:tgtEl>
                                        <p:attrNameLst>
                                          <p:attrName>style.visibility</p:attrName>
                                        </p:attrNameLst>
                                      </p:cBhvr>
                                      <p:to>
                                        <p:strVal val="visible"/>
                                      </p:to>
                                    </p:set>
                                    <p:animEffect transition="in" filter="fade">
                                      <p:cBhvr>
                                        <p:cTn id="47" dur="2000"/>
                                        <p:tgtEl>
                                          <p:spTgt spid="53"/>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56"/>
                                        </p:tgtEl>
                                        <p:attrNameLst>
                                          <p:attrName>style.visibility</p:attrName>
                                        </p:attrNameLst>
                                      </p:cBhvr>
                                      <p:to>
                                        <p:strVal val="visible"/>
                                      </p:to>
                                    </p:set>
                                    <p:animEffect transition="in" filter="fade">
                                      <p:cBhvr>
                                        <p:cTn id="50" dur="2000"/>
                                        <p:tgtEl>
                                          <p:spTgt spid="56"/>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59"/>
                                        </p:tgtEl>
                                        <p:attrNameLst>
                                          <p:attrName>style.visibility</p:attrName>
                                        </p:attrNameLst>
                                      </p:cBhvr>
                                      <p:to>
                                        <p:strVal val="visible"/>
                                      </p:to>
                                    </p:set>
                                    <p:animEffect transition="in" filter="fade">
                                      <p:cBhvr>
                                        <p:cTn id="53" dur="2000"/>
                                        <p:tgtEl>
                                          <p:spTgt spid="59"/>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62"/>
                                        </p:tgtEl>
                                        <p:attrNameLst>
                                          <p:attrName>style.visibility</p:attrName>
                                        </p:attrNameLst>
                                      </p:cBhvr>
                                      <p:to>
                                        <p:strVal val="visible"/>
                                      </p:to>
                                    </p:set>
                                    <p:animEffect transition="in" filter="fade">
                                      <p:cBhvr>
                                        <p:cTn id="56" dur="20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5" grpId="0"/>
      <p:bldP spid="36" grpId="0"/>
      <p:bldP spid="38" grpId="0"/>
      <p:bldP spid="39" grpId="0"/>
      <p:bldP spid="41" grpId="0"/>
      <p:bldP spid="42" grpId="0"/>
      <p:bldP spid="44" grpId="0"/>
      <p:bldP spid="45" grpId="0"/>
      <p:bldP spid="47" grpId="0"/>
      <p:bldP spid="48" grpId="0"/>
      <p:bldP spid="50" grpId="0"/>
      <p:bldP spid="51" grpId="0"/>
      <p:bldP spid="53" grpId="0"/>
      <p:bldP spid="54" grpId="0"/>
      <p:bldP spid="56" grpId="0"/>
      <p:bldP spid="57" grpId="0"/>
      <p:bldP spid="59" grpId="0"/>
      <p:bldP spid="60" grpId="0"/>
      <p:bldP spid="6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9100" y="245443"/>
            <a:ext cx="8407700" cy="969466"/>
          </a:xfrm>
        </p:spPr>
        <p:txBody>
          <a:bodyPr>
            <a:norm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r>
              <a:rPr lang="en-US" b="1" dirty="0">
                <a:solidFill>
                  <a:srgbClr val="7030A0"/>
                </a:solidFill>
                <a:ea typeface="ＭＳ Ｐゴシック" pitchFamily="-109" charset="-128"/>
                <a:cs typeface="ＭＳ Ｐゴシック" pitchFamily="-109" charset="-128"/>
              </a:rPr>
              <a:t>   Performance Management </a:t>
            </a:r>
            <a:endParaRPr lang="en-US"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8" name="Content Placeholder 2"/>
          <p:cNvSpPr txBox="1">
            <a:spLocks/>
          </p:cNvSpPr>
          <p:nvPr/>
        </p:nvSpPr>
        <p:spPr bwMode="auto">
          <a:xfrm>
            <a:off x="457200" y="1905000"/>
            <a:ext cx="8001000" cy="396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normAutofit/>
          </a:bodyPr>
          <a:lstStyle>
            <a:lvl1pPr marL="342900" indent="-342900" algn="l" defTabSz="457200" rtl="0" eaLnBrk="1" latinLnBrk="0" hangingPunct="1">
              <a:spcBef>
                <a:spcPct val="20000"/>
              </a:spcBef>
              <a:buFont typeface="Arial"/>
              <a:buChar char="•"/>
              <a:defRPr sz="3200" kern="1200">
                <a:solidFill>
                  <a:srgbClr val="3B413F"/>
                </a:solidFill>
                <a:latin typeface=""/>
                <a:ea typeface="+mn-ea"/>
                <a:cs typeface="+mn-cs"/>
              </a:defRPr>
            </a:lvl1pPr>
            <a:lvl2pPr marL="742950" indent="-285750" algn="l" defTabSz="457200" rtl="0" eaLnBrk="1" latinLnBrk="0" hangingPunct="1">
              <a:spcBef>
                <a:spcPct val="20000"/>
              </a:spcBef>
              <a:buFont typeface="Arial"/>
              <a:buChar char="–"/>
              <a:defRPr sz="2800" kern="1200">
                <a:solidFill>
                  <a:srgbClr val="3B413F"/>
                </a:solidFill>
                <a:latin typeface=""/>
                <a:ea typeface="+mn-ea"/>
                <a:cs typeface="+mn-cs"/>
              </a:defRPr>
            </a:lvl2pPr>
            <a:lvl3pPr marL="1143000" indent="-228600" algn="l" defTabSz="457200" rtl="0" eaLnBrk="1" latinLnBrk="0" hangingPunct="1">
              <a:spcBef>
                <a:spcPct val="20000"/>
              </a:spcBef>
              <a:buFont typeface="Arial"/>
              <a:buChar char="•"/>
              <a:defRPr sz="2400" kern="1200">
                <a:solidFill>
                  <a:srgbClr val="3B413F"/>
                </a:solidFill>
                <a:latin typeface=""/>
                <a:ea typeface="+mn-ea"/>
                <a:cs typeface="+mn-cs"/>
              </a:defRPr>
            </a:lvl3pPr>
            <a:lvl4pPr marL="1600200" indent="-228600" algn="l" defTabSz="457200" rtl="0" eaLnBrk="1" latinLnBrk="0" hangingPunct="1">
              <a:spcBef>
                <a:spcPct val="20000"/>
              </a:spcBef>
              <a:buFont typeface="Arial"/>
              <a:buChar char="–"/>
              <a:defRPr sz="2000" kern="1200">
                <a:solidFill>
                  <a:srgbClr val="3B413F"/>
                </a:solidFill>
                <a:latin typeface=""/>
                <a:ea typeface="+mn-ea"/>
                <a:cs typeface="+mn-cs"/>
              </a:defRPr>
            </a:lvl4pPr>
            <a:lvl5pPr marL="2057400" indent="-228600" algn="l" defTabSz="457200" rtl="0" eaLnBrk="1" latinLnBrk="0" hangingPunct="1">
              <a:spcBef>
                <a:spcPct val="20000"/>
              </a:spcBef>
              <a:buFont typeface="Arial"/>
              <a:buChar char="»"/>
              <a:defRPr sz="2000" kern="1200">
                <a:solidFill>
                  <a:srgbClr val="3B413F"/>
                </a:solidFill>
                <a:latin typeface=""/>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indent="0">
              <a:buFont typeface="Arial"/>
              <a:buNone/>
            </a:pPr>
            <a:endParaRPr lang="en-US" dirty="0">
              <a:latin typeface="Verdana" pitchFamily="34" charset="0"/>
              <a:cs typeface="Arial" pitchFamily="34" charset="0"/>
            </a:endParaRPr>
          </a:p>
        </p:txBody>
      </p:sp>
      <p:sp>
        <p:nvSpPr>
          <p:cNvPr id="6" name="Content Placeholder 2"/>
          <p:cNvSpPr txBox="1">
            <a:spLocks noGrp="1"/>
          </p:cNvSpPr>
          <p:nvPr>
            <p:ph idx="1"/>
          </p:nvPr>
        </p:nvSpPr>
        <p:spPr>
          <a:prstGeom prst="rect">
            <a:avLst/>
          </a:prstGeom>
        </p:spPr>
        <p:txBody>
          <a:bodyPr lIns="45720" rIns="45720">
            <a:normAutofit/>
          </a:bodyPr>
          <a:lstStyle>
            <a:defPPr>
              <a:defRPr>
                <a:solidFill>
                  <a:schemeClr val="tx1"/>
                </a:solidFill>
                <a:latin typeface="+mn-lt"/>
                <a:ea typeface="+mn-ea"/>
                <a:cs typeface="+mn-cs"/>
              </a:defRPr>
            </a:defPPr>
            <a:lvl1pPr marL="0" indent="-274320" algn="l" eaLnBrk="1" hangingPunct="1">
              <a:lnSpc>
                <a:spcPct val="150000"/>
              </a:lnSpc>
              <a:buClr>
                <a:schemeClr val="accent1"/>
              </a:buClr>
              <a:buSzPct val="80000"/>
              <a:buFont typeface="Wingdings 2" pitchFamily="18" charset="2"/>
              <a:buChar char=""/>
              <a:defRPr sz="2800">
                <a:solidFill>
                  <a:schemeClr val="tx1"/>
                </a:solidFill>
                <a:latin typeface="+mn-lt"/>
                <a:ea typeface="+mn-lt"/>
                <a:cs typeface="+mn-lt"/>
              </a:defRPr>
            </a:lvl1pPr>
            <a:lvl2pPr marL="557784" indent="-228600" algn="l" eaLnBrk="1" hangingPunct="1">
              <a:lnSpc>
                <a:spcPct val="150000"/>
              </a:lnSpc>
              <a:buClr>
                <a:schemeClr val="tx2"/>
              </a:buClr>
              <a:buFont typeface="Wingdings 2" pitchFamily="18" charset="2"/>
              <a:buChar char=""/>
              <a:defRPr sz="2200">
                <a:solidFill>
                  <a:schemeClr val="tx1"/>
                </a:solidFill>
                <a:latin typeface="+mn-lt"/>
                <a:ea typeface="+mn-lt"/>
                <a:cs typeface="+mn-lt"/>
              </a:defRPr>
            </a:lvl2pPr>
            <a:lvl3pPr marL="813816" indent="-228600" algn="l" eaLnBrk="1" hangingPunct="1">
              <a:lnSpc>
                <a:spcPct val="150000"/>
              </a:lnSpc>
              <a:buClr>
                <a:schemeClr val="accent1"/>
              </a:buClr>
              <a:buFont typeface="Wingdings 2" pitchFamily="18" charset="2"/>
              <a:buChar char=""/>
              <a:defRPr sz="2000">
                <a:solidFill>
                  <a:schemeClr val="tx1"/>
                </a:solidFill>
                <a:latin typeface="+mn-lt"/>
                <a:ea typeface="+mn-lt"/>
                <a:cs typeface="+mn-lt"/>
              </a:defRPr>
            </a:lvl3pPr>
            <a:lvl4pPr marL="1069848" indent="-228600" algn="l" eaLnBrk="1" hangingPunct="1">
              <a:lnSpc>
                <a:spcPct val="150000"/>
              </a:lnSpc>
              <a:buClr>
                <a:schemeClr val="tx2"/>
              </a:buClr>
              <a:buFont typeface="Wingdings 2" pitchFamily="18" charset="2"/>
              <a:buChar char=""/>
              <a:defRPr sz="1800">
                <a:solidFill>
                  <a:schemeClr val="tx1"/>
                </a:solidFill>
                <a:latin typeface="+mn-lt"/>
                <a:ea typeface="+mn-lt"/>
                <a:cs typeface="+mn-lt"/>
              </a:defRPr>
            </a:lvl4pPr>
            <a:lvl5pPr marL="1316736" indent="-228600" algn="l" eaLnBrk="1" hangingPunct="1">
              <a:lnSpc>
                <a:spcPct val="150000"/>
              </a:lnSpc>
              <a:buClr>
                <a:schemeClr val="accent1"/>
              </a:buClr>
              <a:buFont typeface="Wingdings 2" pitchFamily="18" charset="2"/>
              <a:buChar char=""/>
              <a:defRPr sz="1800">
                <a:solidFill>
                  <a:schemeClr val="tx1"/>
                </a:solidFill>
                <a:latin typeface="+mn-lt"/>
                <a:ea typeface="+mn-lt"/>
                <a:cs typeface="+mn-lt"/>
              </a:defRPr>
            </a:lvl5pPr>
            <a:lvl6pPr marL="1572768" indent="-228600" algn="l" eaLnBrk="1" hangingPunct="1">
              <a:buClr>
                <a:schemeClr val="tx2"/>
              </a:buClr>
              <a:buFont typeface="Wingdings 2" pitchFamily="18" charset="2"/>
              <a:buChar char=""/>
              <a:defRPr lang="en-US" sz="1600" baseline="0" smtClean="0">
                <a:latin typeface="+mn-lt"/>
              </a:defRPr>
            </a:lvl6pPr>
            <a:lvl7pPr marL="1819656" indent="-228600" algn="l" eaLnBrk="1" hangingPunct="1">
              <a:buClr>
                <a:schemeClr val="accent1"/>
              </a:buClr>
              <a:buFont typeface="Wingdings 2" pitchFamily="18" charset="2"/>
              <a:buChar char=""/>
              <a:defRPr lang="en-US" sz="1600" baseline="0" smtClean="0">
                <a:latin typeface="+mn-lt"/>
              </a:defRPr>
            </a:lvl7pPr>
            <a:lvl8pPr marL="2066544" indent="-228600" algn="l" eaLnBrk="1" hangingPunct="1">
              <a:buClr>
                <a:schemeClr val="tx2"/>
              </a:buClr>
              <a:buFont typeface="Wingdings 2" pitchFamily="18" charset="2"/>
              <a:buChar char=""/>
              <a:defRPr sz="1600" baseline="0">
                <a:latin typeface="+mn-lt"/>
              </a:defRPr>
            </a:lvl8pPr>
            <a:lvl9pPr marL="2313432" indent="-228600" algn="l" eaLnBrk="1" hangingPunct="1">
              <a:buClr>
                <a:schemeClr val="accent1"/>
              </a:buClr>
              <a:buFont typeface="Wingdings 2" pitchFamily="18" charset="2"/>
              <a:buChar char=""/>
              <a:defRPr sz="1400" baseline="0">
                <a:latin typeface="+mn-lt"/>
              </a:defRPr>
            </a:lvl9pPr>
          </a:lstStyle>
          <a:p>
            <a:pPr indent="0">
              <a:buFont typeface="Wingdings 2" pitchFamily="18" charset="2"/>
              <a:buNone/>
            </a:pPr>
            <a:r>
              <a:rPr lang="en-US" sz="2600" dirty="0">
                <a:latin typeface="Verdana" pitchFamily="34" charset="0"/>
                <a:ea typeface="ＭＳ Ｐゴシック" pitchFamily="-109" charset="-128"/>
                <a:cs typeface="ＭＳ Ｐゴシック" pitchFamily="-109" charset="-128"/>
              </a:rPr>
              <a:t>Management vs. Assessment</a:t>
            </a:r>
          </a:p>
        </p:txBody>
      </p:sp>
      <p:sp>
        <p:nvSpPr>
          <p:cNvPr id="7" name="Content Placeholder 2"/>
          <p:cNvSpPr txBox="1">
            <a:spLocks/>
          </p:cNvSpPr>
          <p:nvPr/>
        </p:nvSpPr>
        <p:spPr bwMode="auto">
          <a:xfrm>
            <a:off x="1295400" y="2209800"/>
            <a:ext cx="7315200" cy="2438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normAutofit/>
          </a:bodyPr>
          <a:lstStyle>
            <a:lvl1pPr marL="342900" indent="-342900" algn="l" defTabSz="457200" rtl="0" eaLnBrk="1" latinLnBrk="0" hangingPunct="1">
              <a:spcBef>
                <a:spcPct val="20000"/>
              </a:spcBef>
              <a:buFont typeface="Arial"/>
              <a:buChar char="•"/>
              <a:defRPr sz="3200" kern="1200">
                <a:solidFill>
                  <a:srgbClr val="3B413F"/>
                </a:solidFill>
                <a:latin typeface=""/>
                <a:ea typeface="+mn-ea"/>
                <a:cs typeface="+mn-cs"/>
              </a:defRPr>
            </a:lvl1pPr>
            <a:lvl2pPr marL="742950" indent="-285750" algn="l" defTabSz="457200" rtl="0" eaLnBrk="1" latinLnBrk="0" hangingPunct="1">
              <a:spcBef>
                <a:spcPct val="20000"/>
              </a:spcBef>
              <a:buFont typeface="Arial"/>
              <a:buChar char="–"/>
              <a:defRPr sz="2800" kern="1200">
                <a:solidFill>
                  <a:srgbClr val="3B413F"/>
                </a:solidFill>
                <a:latin typeface=""/>
                <a:ea typeface="+mn-ea"/>
                <a:cs typeface="+mn-cs"/>
              </a:defRPr>
            </a:lvl2pPr>
            <a:lvl3pPr marL="1143000" indent="-228600" algn="l" defTabSz="457200" rtl="0" eaLnBrk="1" latinLnBrk="0" hangingPunct="1">
              <a:spcBef>
                <a:spcPct val="20000"/>
              </a:spcBef>
              <a:buFont typeface="Arial"/>
              <a:buChar char="•"/>
              <a:defRPr sz="2400" kern="1200">
                <a:solidFill>
                  <a:srgbClr val="3B413F"/>
                </a:solidFill>
                <a:latin typeface=""/>
                <a:ea typeface="+mn-ea"/>
                <a:cs typeface="+mn-cs"/>
              </a:defRPr>
            </a:lvl3pPr>
            <a:lvl4pPr marL="1600200" indent="-228600" algn="l" defTabSz="457200" rtl="0" eaLnBrk="1" latinLnBrk="0" hangingPunct="1">
              <a:spcBef>
                <a:spcPct val="20000"/>
              </a:spcBef>
              <a:buFont typeface="Arial"/>
              <a:buChar char="–"/>
              <a:defRPr sz="2000" kern="1200">
                <a:solidFill>
                  <a:srgbClr val="3B413F"/>
                </a:solidFill>
                <a:latin typeface=""/>
                <a:ea typeface="+mn-ea"/>
                <a:cs typeface="+mn-cs"/>
              </a:defRPr>
            </a:lvl4pPr>
            <a:lvl5pPr marL="2057400" indent="-228600" algn="l" defTabSz="457200" rtl="0" eaLnBrk="1" latinLnBrk="0" hangingPunct="1">
              <a:spcBef>
                <a:spcPct val="20000"/>
              </a:spcBef>
              <a:buFont typeface="Arial"/>
              <a:buChar char="»"/>
              <a:defRPr sz="2000" kern="1200">
                <a:solidFill>
                  <a:srgbClr val="3B413F"/>
                </a:solidFill>
                <a:latin typeface=""/>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indent="0">
              <a:buFont typeface="Arial"/>
              <a:buNone/>
            </a:pPr>
            <a:endParaRPr lang="en-US">
              <a:latin typeface="Verdana" pitchFamily="34" charset="0"/>
              <a:cs typeface="Arial" pitchFamily="34" charset="0"/>
            </a:endParaRPr>
          </a:p>
          <a:p>
            <a:pPr indent="0">
              <a:buFont typeface="Arial"/>
              <a:buNone/>
            </a:pPr>
            <a:endParaRPr lang="en-US">
              <a:latin typeface="Verdana" pitchFamily="34" charset="0"/>
              <a:cs typeface="Arial" pitchFamily="34" charset="0"/>
            </a:endParaRPr>
          </a:p>
          <a:p>
            <a:pPr indent="0">
              <a:buFont typeface="Arial"/>
              <a:buNone/>
            </a:pPr>
            <a:r>
              <a:rPr lang="en-US">
                <a:latin typeface="Verdana" pitchFamily="34" charset="0"/>
                <a:cs typeface="Arial" pitchFamily="34" charset="0"/>
              </a:rPr>
              <a:t>    </a:t>
            </a:r>
            <a:endParaRPr lang="en-US" dirty="0">
              <a:latin typeface="Verdana" pitchFamily="34" charset="0"/>
              <a:cs typeface="Arial" pitchFamily="34" charset="0"/>
            </a:endParaRPr>
          </a:p>
        </p:txBody>
      </p:sp>
      <p:sp>
        <p:nvSpPr>
          <p:cNvPr id="9" name="Content Placeholder 2"/>
          <p:cNvSpPr txBox="1">
            <a:spLocks/>
          </p:cNvSpPr>
          <p:nvPr/>
        </p:nvSpPr>
        <p:spPr bwMode="auto">
          <a:xfrm>
            <a:off x="1447800" y="2362200"/>
            <a:ext cx="7315200" cy="2438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normAutofit/>
          </a:bodyPr>
          <a:lstStyle>
            <a:lvl1pPr marL="342900" indent="-342900" algn="l" defTabSz="457200" rtl="0" eaLnBrk="1" latinLnBrk="0" hangingPunct="1">
              <a:spcBef>
                <a:spcPct val="20000"/>
              </a:spcBef>
              <a:buFont typeface="Arial"/>
              <a:buChar char="•"/>
              <a:defRPr sz="3200" kern="1200">
                <a:solidFill>
                  <a:srgbClr val="3B413F"/>
                </a:solidFill>
                <a:latin typeface=""/>
                <a:ea typeface="+mn-ea"/>
                <a:cs typeface="+mn-cs"/>
              </a:defRPr>
            </a:lvl1pPr>
            <a:lvl2pPr marL="742950" indent="-285750" algn="l" defTabSz="457200" rtl="0" eaLnBrk="1" latinLnBrk="0" hangingPunct="1">
              <a:spcBef>
                <a:spcPct val="20000"/>
              </a:spcBef>
              <a:buFont typeface="Arial"/>
              <a:buChar char="–"/>
              <a:defRPr sz="2800" kern="1200">
                <a:solidFill>
                  <a:srgbClr val="3B413F"/>
                </a:solidFill>
                <a:latin typeface=""/>
                <a:ea typeface="+mn-ea"/>
                <a:cs typeface="+mn-cs"/>
              </a:defRPr>
            </a:lvl2pPr>
            <a:lvl3pPr marL="1143000" indent="-228600" algn="l" defTabSz="457200" rtl="0" eaLnBrk="1" latinLnBrk="0" hangingPunct="1">
              <a:spcBef>
                <a:spcPct val="20000"/>
              </a:spcBef>
              <a:buFont typeface="Arial"/>
              <a:buChar char="•"/>
              <a:defRPr sz="2400" kern="1200">
                <a:solidFill>
                  <a:srgbClr val="3B413F"/>
                </a:solidFill>
                <a:latin typeface=""/>
                <a:ea typeface="+mn-ea"/>
                <a:cs typeface="+mn-cs"/>
              </a:defRPr>
            </a:lvl3pPr>
            <a:lvl4pPr marL="1600200" indent="-228600" algn="l" defTabSz="457200" rtl="0" eaLnBrk="1" latinLnBrk="0" hangingPunct="1">
              <a:spcBef>
                <a:spcPct val="20000"/>
              </a:spcBef>
              <a:buFont typeface="Arial"/>
              <a:buChar char="–"/>
              <a:defRPr sz="2000" kern="1200">
                <a:solidFill>
                  <a:srgbClr val="3B413F"/>
                </a:solidFill>
                <a:latin typeface=""/>
                <a:ea typeface="+mn-ea"/>
                <a:cs typeface="+mn-cs"/>
              </a:defRPr>
            </a:lvl4pPr>
            <a:lvl5pPr marL="2057400" indent="-228600" algn="l" defTabSz="457200" rtl="0" eaLnBrk="1" latinLnBrk="0" hangingPunct="1">
              <a:spcBef>
                <a:spcPct val="20000"/>
              </a:spcBef>
              <a:buFont typeface="Arial"/>
              <a:buChar char="»"/>
              <a:defRPr sz="2000" kern="1200">
                <a:solidFill>
                  <a:srgbClr val="3B413F"/>
                </a:solidFill>
                <a:latin typeface=""/>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indent="0">
              <a:buFont typeface="Arial"/>
              <a:buNone/>
            </a:pPr>
            <a:endParaRPr lang="en-US">
              <a:latin typeface="Verdana" pitchFamily="34" charset="0"/>
              <a:cs typeface="Arial" pitchFamily="34" charset="0"/>
            </a:endParaRPr>
          </a:p>
          <a:p>
            <a:pPr indent="0">
              <a:buFont typeface="Arial"/>
              <a:buNone/>
            </a:pPr>
            <a:endParaRPr lang="en-US">
              <a:latin typeface="Verdana" pitchFamily="34" charset="0"/>
              <a:cs typeface="Arial" pitchFamily="34" charset="0"/>
            </a:endParaRPr>
          </a:p>
          <a:p>
            <a:pPr indent="0">
              <a:buFont typeface="Arial"/>
              <a:buNone/>
            </a:pPr>
            <a:r>
              <a:rPr lang="en-US">
                <a:latin typeface="Verdana" pitchFamily="34" charset="0"/>
                <a:cs typeface="Arial" pitchFamily="34" charset="0"/>
              </a:rPr>
              <a:t>    </a:t>
            </a:r>
            <a:endParaRPr lang="en-US" dirty="0">
              <a:latin typeface="Verdana" pitchFamily="34" charset="0"/>
              <a:cs typeface="Arial" pitchFamily="34" charset="0"/>
            </a:endParaRPr>
          </a:p>
        </p:txBody>
      </p:sp>
      <p:sp>
        <p:nvSpPr>
          <p:cNvPr id="10" name="Content Placeholder 2"/>
          <p:cNvSpPr txBox="1">
            <a:spLocks/>
          </p:cNvSpPr>
          <p:nvPr/>
        </p:nvSpPr>
        <p:spPr bwMode="auto">
          <a:xfrm>
            <a:off x="1600200" y="2514600"/>
            <a:ext cx="7315200" cy="2438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normAutofit/>
          </a:bodyPr>
          <a:lstStyle>
            <a:lvl1pPr marL="342900" indent="-342900" algn="l" defTabSz="457200" rtl="0" eaLnBrk="1" latinLnBrk="0" hangingPunct="1">
              <a:spcBef>
                <a:spcPct val="20000"/>
              </a:spcBef>
              <a:buFont typeface="Arial"/>
              <a:buChar char="•"/>
              <a:defRPr sz="3200" kern="1200">
                <a:solidFill>
                  <a:srgbClr val="3B413F"/>
                </a:solidFill>
                <a:latin typeface=""/>
                <a:ea typeface="+mn-ea"/>
                <a:cs typeface="+mn-cs"/>
              </a:defRPr>
            </a:lvl1pPr>
            <a:lvl2pPr marL="742950" indent="-285750" algn="l" defTabSz="457200" rtl="0" eaLnBrk="1" latinLnBrk="0" hangingPunct="1">
              <a:spcBef>
                <a:spcPct val="20000"/>
              </a:spcBef>
              <a:buFont typeface="Arial"/>
              <a:buChar char="–"/>
              <a:defRPr sz="2800" kern="1200">
                <a:solidFill>
                  <a:srgbClr val="3B413F"/>
                </a:solidFill>
                <a:latin typeface=""/>
                <a:ea typeface="+mn-ea"/>
                <a:cs typeface="+mn-cs"/>
              </a:defRPr>
            </a:lvl2pPr>
            <a:lvl3pPr marL="1143000" indent="-228600" algn="l" defTabSz="457200" rtl="0" eaLnBrk="1" latinLnBrk="0" hangingPunct="1">
              <a:spcBef>
                <a:spcPct val="20000"/>
              </a:spcBef>
              <a:buFont typeface="Arial"/>
              <a:buChar char="•"/>
              <a:defRPr sz="2400" kern="1200">
                <a:solidFill>
                  <a:srgbClr val="3B413F"/>
                </a:solidFill>
                <a:latin typeface=""/>
                <a:ea typeface="+mn-ea"/>
                <a:cs typeface="+mn-cs"/>
              </a:defRPr>
            </a:lvl3pPr>
            <a:lvl4pPr marL="1600200" indent="-228600" algn="l" defTabSz="457200" rtl="0" eaLnBrk="1" latinLnBrk="0" hangingPunct="1">
              <a:spcBef>
                <a:spcPct val="20000"/>
              </a:spcBef>
              <a:buFont typeface="Arial"/>
              <a:buChar char="–"/>
              <a:defRPr sz="2000" kern="1200">
                <a:solidFill>
                  <a:srgbClr val="3B413F"/>
                </a:solidFill>
                <a:latin typeface=""/>
                <a:ea typeface="+mn-ea"/>
                <a:cs typeface="+mn-cs"/>
              </a:defRPr>
            </a:lvl4pPr>
            <a:lvl5pPr marL="2057400" indent="-228600" algn="l" defTabSz="457200" rtl="0" eaLnBrk="1" latinLnBrk="0" hangingPunct="1">
              <a:spcBef>
                <a:spcPct val="20000"/>
              </a:spcBef>
              <a:buFont typeface="Arial"/>
              <a:buChar char="»"/>
              <a:defRPr sz="2000" kern="1200">
                <a:solidFill>
                  <a:srgbClr val="3B413F"/>
                </a:solidFill>
                <a:latin typeface=""/>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indent="0">
              <a:buFont typeface="Arial"/>
              <a:buNone/>
            </a:pPr>
            <a:endParaRPr lang="en-US">
              <a:latin typeface="Verdana" pitchFamily="34" charset="0"/>
              <a:cs typeface="Arial" pitchFamily="34" charset="0"/>
            </a:endParaRPr>
          </a:p>
          <a:p>
            <a:pPr indent="0">
              <a:buFont typeface="Arial"/>
              <a:buNone/>
            </a:pPr>
            <a:endParaRPr lang="en-US">
              <a:latin typeface="Verdana" pitchFamily="34" charset="0"/>
              <a:cs typeface="Arial" pitchFamily="34" charset="0"/>
            </a:endParaRPr>
          </a:p>
          <a:p>
            <a:pPr indent="0">
              <a:buFont typeface="Arial"/>
              <a:buNone/>
            </a:pPr>
            <a:r>
              <a:rPr lang="en-US">
                <a:latin typeface="Verdana" pitchFamily="34" charset="0"/>
                <a:cs typeface="Arial" pitchFamily="34" charset="0"/>
              </a:rPr>
              <a:t>    </a:t>
            </a:r>
            <a:endParaRPr lang="en-US" dirty="0">
              <a:latin typeface="Verdana" pitchFamily="34" charset="0"/>
              <a:cs typeface="Arial"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3938941164"/>
              </p:ext>
            </p:extLst>
          </p:nvPr>
        </p:nvGraphicFramePr>
        <p:xfrm>
          <a:off x="2117842" y="2381250"/>
          <a:ext cx="5486400" cy="3486150"/>
        </p:xfrm>
        <a:graphic>
          <a:graphicData uri="http://schemas.openxmlformats.org/drawingml/2006/table">
            <a:tbl>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tblGrid>
              <a:tr h="590550">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sz="2000" b="1" i="0" u="sng" strike="noStrike" cap="none" normalizeH="0" baseline="0" dirty="0">
                          <a:ln>
                            <a:noFill/>
                          </a:ln>
                          <a:solidFill>
                            <a:schemeClr val="tx1"/>
                          </a:solidFill>
                          <a:effectLst/>
                          <a:latin typeface="Arial" charset="0"/>
                          <a:ea typeface="ＭＳ Ｐゴシック" pitchFamily="34" charset="-128"/>
                        </a:rPr>
                        <a:t>Management</a:t>
                      </a: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sz="2000" b="1" i="0" u="sng" strike="noStrike" cap="none" normalizeH="0" baseline="0" dirty="0">
                          <a:ln>
                            <a:noFill/>
                          </a:ln>
                          <a:solidFill>
                            <a:schemeClr val="tx1"/>
                          </a:solidFill>
                          <a:effectLst/>
                          <a:latin typeface="Arial" charset="0"/>
                          <a:ea typeface="ＭＳ Ｐゴシック" pitchFamily="34" charset="-128"/>
                        </a:rPr>
                        <a:t>Assessment</a:t>
                      </a:r>
                    </a:p>
                  </a:txBody>
                  <a:tcP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609600">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sz="2000" b="0" i="1" u="none" strike="noStrike" cap="none" normalizeH="0" baseline="0" dirty="0">
                          <a:ln>
                            <a:noFill/>
                          </a:ln>
                          <a:solidFill>
                            <a:schemeClr val="tx1"/>
                          </a:solidFill>
                          <a:effectLst/>
                          <a:latin typeface="Arial" charset="0"/>
                          <a:ea typeface="ＭＳ Ｐゴシック" pitchFamily="34" charset="-128"/>
                        </a:rPr>
                        <a:t>Ongoing</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sz="2000" b="0" i="1" u="none" strike="noStrike" cap="none" normalizeH="0" baseline="0" dirty="0">
                          <a:ln>
                            <a:noFill/>
                          </a:ln>
                          <a:solidFill>
                            <a:schemeClr val="tx1"/>
                          </a:solidFill>
                          <a:effectLst/>
                          <a:latin typeface="Arial" charset="0"/>
                          <a:ea typeface="ＭＳ Ｐゴシック" pitchFamily="34" charset="-128"/>
                        </a:rPr>
                        <a:t>One time event</a:t>
                      </a: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533400">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sz="2000" b="0" i="1" u="none" strike="noStrike" cap="none" normalizeH="0" baseline="0" dirty="0">
                          <a:ln>
                            <a:noFill/>
                          </a:ln>
                          <a:solidFill>
                            <a:schemeClr val="tx1"/>
                          </a:solidFill>
                          <a:effectLst/>
                          <a:latin typeface="Arial" charset="0"/>
                          <a:ea typeface="ＭＳ Ｐゴシック" pitchFamily="34" charset="-128"/>
                        </a:rPr>
                        <a:t>Prospective</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sz="2000" b="0" i="1" u="none" strike="noStrike" cap="none" normalizeH="0" baseline="0" dirty="0">
                          <a:ln>
                            <a:noFill/>
                          </a:ln>
                          <a:solidFill>
                            <a:schemeClr val="tx1"/>
                          </a:solidFill>
                          <a:effectLst/>
                          <a:latin typeface="Arial" charset="0"/>
                          <a:ea typeface="ＭＳ Ｐゴシック" pitchFamily="34" charset="-128"/>
                        </a:rPr>
                        <a:t>Retrospective</a:t>
                      </a: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609600">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sz="2000" b="0" i="1" u="none" strike="noStrike" cap="none" normalizeH="0" baseline="0" dirty="0">
                          <a:ln>
                            <a:noFill/>
                          </a:ln>
                          <a:solidFill>
                            <a:schemeClr val="tx1"/>
                          </a:solidFill>
                          <a:effectLst/>
                          <a:latin typeface="Arial" charset="0"/>
                          <a:ea typeface="ＭＳ Ｐゴシック" pitchFamily="34" charset="-128"/>
                        </a:rPr>
                        <a:t>Long term</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sz="2000" b="0" i="1" u="none" strike="noStrike" cap="none" normalizeH="0" baseline="0" dirty="0">
                          <a:ln>
                            <a:noFill/>
                          </a:ln>
                          <a:solidFill>
                            <a:schemeClr val="tx1"/>
                          </a:solidFill>
                          <a:effectLst/>
                          <a:latin typeface="Arial" charset="0"/>
                          <a:ea typeface="ＭＳ Ｐゴシック" pitchFamily="34" charset="-128"/>
                        </a:rPr>
                        <a:t>Short term</a:t>
                      </a: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609600">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sz="2000" b="0" i="1" u="none" strike="noStrike" cap="none" normalizeH="0" baseline="0" dirty="0">
                          <a:ln>
                            <a:noFill/>
                          </a:ln>
                          <a:solidFill>
                            <a:schemeClr val="tx1"/>
                          </a:solidFill>
                          <a:effectLst/>
                          <a:latin typeface="Arial" charset="0"/>
                          <a:ea typeface="ＭＳ Ｐゴシック" pitchFamily="34" charset="-128"/>
                        </a:rPr>
                        <a:t>Progress steps</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sz="2000" b="0" i="1" u="none" strike="noStrike" cap="none" normalizeH="0" baseline="0" dirty="0">
                          <a:ln>
                            <a:noFill/>
                          </a:ln>
                          <a:solidFill>
                            <a:schemeClr val="tx1"/>
                          </a:solidFill>
                          <a:effectLst/>
                          <a:latin typeface="Arial" charset="0"/>
                          <a:ea typeface="ＭＳ Ｐゴシック" pitchFamily="34" charset="-128"/>
                        </a:rPr>
                        <a:t>Results oriented</a:t>
                      </a: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533400">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sz="2000" b="0" i="1" u="none" strike="noStrike" cap="none" normalizeH="0" baseline="0" dirty="0">
                          <a:ln>
                            <a:noFill/>
                          </a:ln>
                          <a:solidFill>
                            <a:schemeClr val="tx1"/>
                          </a:solidFill>
                          <a:effectLst/>
                          <a:latin typeface="Arial" charset="0"/>
                          <a:ea typeface="ＭＳ Ｐゴシック" pitchFamily="34" charset="-128"/>
                        </a:rPr>
                        <a:t>Planning/goal setting</a:t>
                      </a: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sz="2000" b="0" i="1" u="none" strike="noStrike" cap="none" normalizeH="0" baseline="0" dirty="0">
                          <a:ln>
                            <a:noFill/>
                          </a:ln>
                          <a:solidFill>
                            <a:schemeClr val="tx1"/>
                          </a:solidFill>
                          <a:effectLst/>
                          <a:latin typeface="Arial" charset="0"/>
                          <a:ea typeface="ＭＳ Ｐゴシック" pitchFamily="34" charset="-128"/>
                        </a:rPr>
                        <a:t>Completing form</a:t>
                      </a:r>
                    </a:p>
                  </a:txBody>
                  <a:tcPr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9201071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r>
              <a:rPr lang="en-US" b="1" dirty="0">
                <a:solidFill>
                  <a:srgbClr val="7030A0"/>
                </a:solidFill>
                <a:ea typeface="ＭＳ Ｐゴシック" pitchFamily="-109" charset="-128"/>
                <a:cs typeface="ＭＳ Ｐゴシック" pitchFamily="-109" charset="-128"/>
              </a:rPr>
              <a:t>   Performance Management Grid</a:t>
            </a:r>
            <a:endParaRPr lang="en-US"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8" name="Content Placeholder 2"/>
          <p:cNvSpPr txBox="1">
            <a:spLocks/>
          </p:cNvSpPr>
          <p:nvPr/>
        </p:nvSpPr>
        <p:spPr bwMode="auto">
          <a:xfrm>
            <a:off x="457200" y="1902687"/>
            <a:ext cx="8001000" cy="396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normAutofit/>
          </a:bodyPr>
          <a:lstStyle>
            <a:lvl1pPr marL="342900" indent="-342900" algn="l" defTabSz="457200" rtl="0" eaLnBrk="1" latinLnBrk="0" hangingPunct="1">
              <a:spcBef>
                <a:spcPct val="20000"/>
              </a:spcBef>
              <a:buFont typeface="Arial"/>
              <a:buChar char="•"/>
              <a:defRPr sz="3200" kern="1200">
                <a:solidFill>
                  <a:srgbClr val="3B413F"/>
                </a:solidFill>
                <a:latin typeface=""/>
                <a:ea typeface="+mn-ea"/>
                <a:cs typeface="+mn-cs"/>
              </a:defRPr>
            </a:lvl1pPr>
            <a:lvl2pPr marL="742950" indent="-285750" algn="l" defTabSz="457200" rtl="0" eaLnBrk="1" latinLnBrk="0" hangingPunct="1">
              <a:spcBef>
                <a:spcPct val="20000"/>
              </a:spcBef>
              <a:buFont typeface="Arial"/>
              <a:buChar char="–"/>
              <a:defRPr sz="2800" kern="1200">
                <a:solidFill>
                  <a:srgbClr val="3B413F"/>
                </a:solidFill>
                <a:latin typeface=""/>
                <a:ea typeface="+mn-ea"/>
                <a:cs typeface="+mn-cs"/>
              </a:defRPr>
            </a:lvl2pPr>
            <a:lvl3pPr marL="1143000" indent="-228600" algn="l" defTabSz="457200" rtl="0" eaLnBrk="1" latinLnBrk="0" hangingPunct="1">
              <a:spcBef>
                <a:spcPct val="20000"/>
              </a:spcBef>
              <a:buFont typeface="Arial"/>
              <a:buChar char="•"/>
              <a:defRPr sz="2400" kern="1200">
                <a:solidFill>
                  <a:srgbClr val="3B413F"/>
                </a:solidFill>
                <a:latin typeface=""/>
                <a:ea typeface="+mn-ea"/>
                <a:cs typeface="+mn-cs"/>
              </a:defRPr>
            </a:lvl3pPr>
            <a:lvl4pPr marL="1600200" indent="-228600" algn="l" defTabSz="457200" rtl="0" eaLnBrk="1" latinLnBrk="0" hangingPunct="1">
              <a:spcBef>
                <a:spcPct val="20000"/>
              </a:spcBef>
              <a:buFont typeface="Arial"/>
              <a:buChar char="–"/>
              <a:defRPr sz="2000" kern="1200">
                <a:solidFill>
                  <a:srgbClr val="3B413F"/>
                </a:solidFill>
                <a:latin typeface=""/>
                <a:ea typeface="+mn-ea"/>
                <a:cs typeface="+mn-cs"/>
              </a:defRPr>
            </a:lvl4pPr>
            <a:lvl5pPr marL="2057400" indent="-228600" algn="l" defTabSz="457200" rtl="0" eaLnBrk="1" latinLnBrk="0" hangingPunct="1">
              <a:spcBef>
                <a:spcPct val="20000"/>
              </a:spcBef>
              <a:buFont typeface="Arial"/>
              <a:buChar char="»"/>
              <a:defRPr sz="2000" kern="1200">
                <a:solidFill>
                  <a:srgbClr val="3B413F"/>
                </a:solidFill>
                <a:latin typeface=""/>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indent="0">
              <a:buFont typeface="Arial"/>
              <a:buNone/>
            </a:pPr>
            <a:endParaRPr lang="en-US" dirty="0">
              <a:latin typeface="Verdana" pitchFamily="34" charset="0"/>
              <a:cs typeface="Arial" pitchFamily="34" charset="0"/>
            </a:endParaRPr>
          </a:p>
        </p:txBody>
      </p:sp>
      <p:sp>
        <p:nvSpPr>
          <p:cNvPr id="6" name="Content Placeholder 2"/>
          <p:cNvSpPr txBox="1">
            <a:spLocks noGrp="1"/>
          </p:cNvSpPr>
          <p:nvPr>
            <p:ph idx="1"/>
          </p:nvPr>
        </p:nvSpPr>
        <p:spPr bwMode="auto">
          <a:xfrm>
            <a:off x="152400" y="1671897"/>
            <a:ext cx="1143000" cy="46157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45720" tIns="45720" rIns="45720" bIns="45720" numCol="1" anchor="t" anchorCtr="0" compatLnSpc="1">
            <a:prstTxWarp prst="textNoShape">
              <a:avLst/>
            </a:prstTxWarp>
            <a:normAutofit fontScale="92500" lnSpcReduction="10000"/>
          </a:bodyPr>
          <a:lstStyle/>
          <a:p>
            <a:pPr marL="0" indent="0" fontAlgn="t">
              <a:buNone/>
            </a:pPr>
            <a:r>
              <a:rPr lang="en-US" sz="2800" dirty="0">
                <a:latin typeface="Verdana"/>
                <a:cs typeface="Verdana"/>
              </a:rPr>
              <a:t>  </a:t>
            </a:r>
            <a:r>
              <a:rPr lang="en-US" sz="2600" dirty="0">
                <a:latin typeface="Verdana"/>
                <a:cs typeface="Verdana"/>
              </a:rPr>
              <a:t>High</a:t>
            </a:r>
            <a:endParaRPr lang="en-US" sz="2600" dirty="0"/>
          </a:p>
        </p:txBody>
      </p:sp>
      <p:graphicFrame>
        <p:nvGraphicFramePr>
          <p:cNvPr id="5" name="Table 4"/>
          <p:cNvGraphicFramePr>
            <a:graphicFrameLocks noGrp="1"/>
          </p:cNvGraphicFramePr>
          <p:nvPr>
            <p:extLst>
              <p:ext uri="{D42A27DB-BD31-4B8C-83A1-F6EECF244321}">
                <p14:modId xmlns:p14="http://schemas.microsoft.com/office/powerpoint/2010/main" val="2599217470"/>
              </p:ext>
            </p:extLst>
          </p:nvPr>
        </p:nvGraphicFramePr>
        <p:xfrm>
          <a:off x="1768968" y="1632857"/>
          <a:ext cx="6096000" cy="355600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1778000">
                <a:tc>
                  <a:txBody>
                    <a:bodyPr/>
                    <a:lstStyle/>
                    <a:p>
                      <a:endParaRPr lang="en-US" sz="2000" dirty="0">
                        <a:latin typeface="Verdana"/>
                        <a:cs typeface="Verdana"/>
                      </a:endParaRPr>
                    </a:p>
                    <a:p>
                      <a:endParaRPr lang="en-US" sz="2000" dirty="0">
                        <a:latin typeface="Verdana"/>
                        <a:cs typeface="Verdana"/>
                      </a:endParaRPr>
                    </a:p>
                    <a:p>
                      <a:r>
                        <a:rPr lang="en-US" sz="2000" dirty="0">
                          <a:latin typeface="Verdana"/>
                          <a:cs typeface="Verdana"/>
                        </a:rPr>
                        <a:t>     </a:t>
                      </a:r>
                      <a:r>
                        <a:rPr lang="en-US" sz="2000" dirty="0">
                          <a:solidFill>
                            <a:srgbClr val="000000"/>
                          </a:solidFill>
                          <a:latin typeface="Verdana"/>
                          <a:cs typeface="Verdana"/>
                        </a:rPr>
                        <a:t> Want</a:t>
                      </a:r>
                      <a:r>
                        <a:rPr lang="en-US" sz="2000" baseline="0" dirty="0">
                          <a:solidFill>
                            <a:srgbClr val="000000"/>
                          </a:solidFill>
                          <a:latin typeface="Verdana"/>
                          <a:cs typeface="Verdana"/>
                        </a:rPr>
                        <a:t>s to do</a:t>
                      </a:r>
                      <a:endParaRPr lang="en-US" sz="2000" dirty="0">
                        <a:solidFill>
                          <a:srgbClr val="000000"/>
                        </a:solidFill>
                        <a:latin typeface="Verdana"/>
                        <a:cs typeface="Verdana"/>
                      </a:endParaRPr>
                    </a:p>
                  </a:txBody>
                  <a:tcPr>
                    <a:solidFill>
                      <a:srgbClr val="CCFFCC"/>
                    </a:solidFill>
                  </a:tcPr>
                </a:tc>
                <a:tc>
                  <a:txBody>
                    <a:bodyPr/>
                    <a:lstStyle/>
                    <a:p>
                      <a:endParaRPr lang="en-US" sz="2000" dirty="0">
                        <a:latin typeface="Verdana"/>
                        <a:cs typeface="Verdana"/>
                      </a:endParaRPr>
                    </a:p>
                    <a:p>
                      <a:endParaRPr lang="en-US" sz="2000" dirty="0">
                        <a:latin typeface="Verdana"/>
                        <a:cs typeface="Verdana"/>
                      </a:endParaRPr>
                    </a:p>
                    <a:p>
                      <a:r>
                        <a:rPr lang="en-US" sz="2000" dirty="0">
                          <a:latin typeface="Verdana"/>
                          <a:cs typeface="Verdana"/>
                        </a:rPr>
                        <a:t>         </a:t>
                      </a:r>
                      <a:r>
                        <a:rPr lang="en-US" sz="2000" b="1" dirty="0">
                          <a:latin typeface="Verdana"/>
                          <a:cs typeface="Verdana"/>
                        </a:rPr>
                        <a:t> </a:t>
                      </a:r>
                      <a:r>
                        <a:rPr lang="en-US" sz="2000" b="1" dirty="0">
                          <a:solidFill>
                            <a:schemeClr val="tx1"/>
                          </a:solidFill>
                          <a:latin typeface="Verdana"/>
                          <a:cs typeface="Verdana"/>
                        </a:rPr>
                        <a:t>Is</a:t>
                      </a:r>
                      <a:r>
                        <a:rPr lang="en-US" sz="2000" b="1" baseline="0" dirty="0">
                          <a:solidFill>
                            <a:schemeClr val="tx1"/>
                          </a:solidFill>
                          <a:latin typeface="Verdana"/>
                          <a:cs typeface="Verdana"/>
                        </a:rPr>
                        <a:t> doing</a:t>
                      </a:r>
                      <a:endParaRPr lang="en-US" sz="2000" b="1" dirty="0">
                        <a:solidFill>
                          <a:schemeClr val="tx1"/>
                        </a:solidFill>
                        <a:latin typeface="Verdana"/>
                        <a:cs typeface="Verdana"/>
                      </a:endParaRPr>
                    </a:p>
                  </a:txBody>
                  <a:tcPr>
                    <a:solidFill>
                      <a:srgbClr val="CCFFCC"/>
                    </a:solidFill>
                  </a:tcPr>
                </a:tc>
                <a:extLst>
                  <a:ext uri="{0D108BD9-81ED-4DB2-BD59-A6C34878D82A}">
                    <a16:rowId xmlns:a16="http://schemas.microsoft.com/office/drawing/2014/main" val="10000"/>
                  </a:ext>
                </a:extLst>
              </a:tr>
              <a:tr h="1778000">
                <a:tc>
                  <a:txBody>
                    <a:bodyPr/>
                    <a:lstStyle/>
                    <a:p>
                      <a:endParaRPr lang="en-US" sz="2000" dirty="0">
                        <a:latin typeface="Verdana"/>
                        <a:cs typeface="Verdana"/>
                      </a:endParaRPr>
                    </a:p>
                    <a:p>
                      <a:endParaRPr lang="en-US" sz="2000" b="1" dirty="0">
                        <a:latin typeface="Verdana"/>
                        <a:cs typeface="Verdana"/>
                      </a:endParaRPr>
                    </a:p>
                    <a:p>
                      <a:r>
                        <a:rPr lang="en-US" sz="2000" b="1" baseline="0" dirty="0">
                          <a:latin typeface="Verdana"/>
                          <a:cs typeface="Verdana"/>
                        </a:rPr>
                        <a:t>  Can’t do/won’t do</a:t>
                      </a:r>
                      <a:endParaRPr lang="en-US" sz="2000" b="1" dirty="0">
                        <a:latin typeface="Verdana"/>
                        <a:cs typeface="Verdana"/>
                      </a:endParaRPr>
                    </a:p>
                  </a:txBody>
                  <a:tcPr/>
                </a:tc>
                <a:tc>
                  <a:txBody>
                    <a:bodyPr/>
                    <a:lstStyle/>
                    <a:p>
                      <a:endParaRPr lang="en-US" sz="2000" dirty="0">
                        <a:latin typeface="Verdana"/>
                        <a:cs typeface="Verdana"/>
                      </a:endParaRPr>
                    </a:p>
                    <a:p>
                      <a:endParaRPr lang="en-US" sz="2000" dirty="0">
                        <a:latin typeface="Verdana"/>
                        <a:cs typeface="Verdana"/>
                      </a:endParaRPr>
                    </a:p>
                    <a:p>
                      <a:r>
                        <a:rPr lang="en-US" sz="2000" dirty="0">
                          <a:latin typeface="Verdana"/>
                          <a:cs typeface="Verdana"/>
                        </a:rPr>
                        <a:t>   </a:t>
                      </a:r>
                      <a:r>
                        <a:rPr lang="en-US" sz="2000" b="1" dirty="0">
                          <a:latin typeface="Verdana"/>
                          <a:cs typeface="Verdana"/>
                        </a:rPr>
                        <a:t>Can</a:t>
                      </a:r>
                      <a:r>
                        <a:rPr lang="en-US" sz="2000" b="1" baseline="0" dirty="0">
                          <a:latin typeface="Verdana"/>
                          <a:cs typeface="Verdana"/>
                        </a:rPr>
                        <a:t> do/won’t do</a:t>
                      </a:r>
                      <a:endParaRPr lang="en-US" sz="2000" b="1" dirty="0">
                        <a:latin typeface="Verdana"/>
                        <a:cs typeface="Verdana"/>
                      </a:endParaRPr>
                    </a:p>
                    <a:p>
                      <a:endParaRPr lang="en-US" sz="2000" dirty="0">
                        <a:latin typeface="Verdana"/>
                        <a:cs typeface="Verdana"/>
                      </a:endParaRPr>
                    </a:p>
                  </a:txBody>
                  <a:tcPr/>
                </a:tc>
                <a:extLst>
                  <a:ext uri="{0D108BD9-81ED-4DB2-BD59-A6C34878D82A}">
                    <a16:rowId xmlns:a16="http://schemas.microsoft.com/office/drawing/2014/main" val="10001"/>
                  </a:ext>
                </a:extLst>
              </a:tr>
            </a:tbl>
          </a:graphicData>
        </a:graphic>
      </p:graphicFrame>
      <p:sp>
        <p:nvSpPr>
          <p:cNvPr id="9" name="Up Arrow 8"/>
          <p:cNvSpPr/>
          <p:nvPr/>
        </p:nvSpPr>
        <p:spPr>
          <a:xfrm flipH="1">
            <a:off x="1295400" y="1614112"/>
            <a:ext cx="304800" cy="3435674"/>
          </a:xfrm>
          <a:prstGeom prs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a:solidFill>
                <a:schemeClr val="accent2">
                  <a:lumMod val="60000"/>
                  <a:lumOff val="40000"/>
                </a:schemeClr>
              </a:solidFill>
            </a:endParaRPr>
          </a:p>
        </p:txBody>
      </p:sp>
      <p:sp>
        <p:nvSpPr>
          <p:cNvPr id="11" name="TextBox 10"/>
          <p:cNvSpPr txBox="1"/>
          <p:nvPr/>
        </p:nvSpPr>
        <p:spPr>
          <a:xfrm rot="16200000">
            <a:off x="214953" y="3120826"/>
            <a:ext cx="1329897" cy="830997"/>
          </a:xfrm>
          <a:prstGeom prst="rect">
            <a:avLst/>
          </a:prstGeom>
          <a:noFill/>
        </p:spPr>
        <p:txBody>
          <a:bodyPr wrap="square" rtlCol="0">
            <a:spAutoFit/>
          </a:bodyPr>
          <a:lstStyle/>
          <a:p>
            <a:r>
              <a:rPr lang="en-US" sz="2400" b="1" dirty="0">
                <a:latin typeface="Verdana"/>
                <a:cs typeface="Verdana"/>
              </a:rPr>
              <a:t>Effort</a:t>
            </a:r>
          </a:p>
          <a:p>
            <a:endParaRPr lang="en-US" sz="2400" b="1" dirty="0">
              <a:latin typeface="Verdana"/>
              <a:cs typeface="Verdana"/>
            </a:endParaRPr>
          </a:p>
        </p:txBody>
      </p:sp>
      <p:sp>
        <p:nvSpPr>
          <p:cNvPr id="13" name="TextBox 12"/>
          <p:cNvSpPr txBox="1"/>
          <p:nvPr/>
        </p:nvSpPr>
        <p:spPr>
          <a:xfrm>
            <a:off x="865209" y="5188857"/>
            <a:ext cx="979920" cy="461665"/>
          </a:xfrm>
          <a:prstGeom prst="rect">
            <a:avLst/>
          </a:prstGeom>
          <a:noFill/>
        </p:spPr>
        <p:txBody>
          <a:bodyPr wrap="square" rtlCol="0">
            <a:spAutoFit/>
          </a:bodyPr>
          <a:lstStyle/>
          <a:p>
            <a:r>
              <a:rPr lang="en-US" sz="2400" dirty="0">
                <a:latin typeface="Verdana"/>
                <a:cs typeface="Verdana"/>
              </a:rPr>
              <a:t>Low</a:t>
            </a:r>
          </a:p>
        </p:txBody>
      </p:sp>
      <p:sp>
        <p:nvSpPr>
          <p:cNvPr id="14" name="Right Arrow 13"/>
          <p:cNvSpPr/>
          <p:nvPr/>
        </p:nvSpPr>
        <p:spPr>
          <a:xfrm flipV="1">
            <a:off x="1845129" y="5319714"/>
            <a:ext cx="6019839" cy="3048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TextBox 15"/>
          <p:cNvSpPr txBox="1"/>
          <p:nvPr/>
        </p:nvSpPr>
        <p:spPr>
          <a:xfrm>
            <a:off x="3800261" y="5698481"/>
            <a:ext cx="2971800" cy="461665"/>
          </a:xfrm>
          <a:prstGeom prst="rect">
            <a:avLst/>
          </a:prstGeom>
          <a:noFill/>
        </p:spPr>
        <p:txBody>
          <a:bodyPr wrap="square" rtlCol="0">
            <a:spAutoFit/>
          </a:bodyPr>
          <a:lstStyle/>
          <a:p>
            <a:r>
              <a:rPr lang="en-US" sz="2400" b="1" dirty="0">
                <a:latin typeface="Verdana"/>
                <a:cs typeface="Verdana"/>
              </a:rPr>
              <a:t>Ability</a:t>
            </a:r>
          </a:p>
        </p:txBody>
      </p:sp>
      <p:sp>
        <p:nvSpPr>
          <p:cNvPr id="17" name="Content Placeholder 2"/>
          <p:cNvSpPr txBox="1">
            <a:spLocks/>
          </p:cNvSpPr>
          <p:nvPr/>
        </p:nvSpPr>
        <p:spPr bwMode="auto">
          <a:xfrm rot="10800000" flipV="1">
            <a:off x="7864968" y="5319714"/>
            <a:ext cx="1104826" cy="53537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45720" tIns="45720" rIns="45720" bIns="45720" numCol="1" anchor="t" anchorCtr="0" compatLnSpc="1">
            <a:prstTxWarp prst="textNoShape">
              <a:avLst/>
            </a:prstTxWarp>
            <a:normAutofit/>
          </a:bodyPr>
          <a:lstStyle>
            <a:lvl1pPr marL="342900" indent="-342900" algn="l" defTabSz="457200" rtl="0" eaLnBrk="1" latinLnBrk="0" hangingPunct="1">
              <a:spcBef>
                <a:spcPct val="20000"/>
              </a:spcBef>
              <a:buFont typeface="Arial"/>
              <a:buChar char="•"/>
              <a:defRPr sz="3200" kern="1200">
                <a:solidFill>
                  <a:srgbClr val="3B413F"/>
                </a:solidFill>
                <a:latin typeface=""/>
                <a:ea typeface="+mn-ea"/>
                <a:cs typeface="+mn-cs"/>
              </a:defRPr>
            </a:lvl1pPr>
            <a:lvl2pPr marL="742950" indent="-285750" algn="l" defTabSz="457200" rtl="0" eaLnBrk="1" latinLnBrk="0" hangingPunct="1">
              <a:spcBef>
                <a:spcPct val="20000"/>
              </a:spcBef>
              <a:buFont typeface="Arial"/>
              <a:buChar char="–"/>
              <a:defRPr sz="2800" kern="1200">
                <a:solidFill>
                  <a:srgbClr val="3B413F"/>
                </a:solidFill>
                <a:latin typeface=""/>
                <a:ea typeface="+mn-ea"/>
                <a:cs typeface="+mn-cs"/>
              </a:defRPr>
            </a:lvl2pPr>
            <a:lvl3pPr marL="1143000" indent="-228600" algn="l" defTabSz="457200" rtl="0" eaLnBrk="1" latinLnBrk="0" hangingPunct="1">
              <a:spcBef>
                <a:spcPct val="20000"/>
              </a:spcBef>
              <a:buFont typeface="Arial"/>
              <a:buChar char="•"/>
              <a:defRPr sz="2400" kern="1200">
                <a:solidFill>
                  <a:srgbClr val="3B413F"/>
                </a:solidFill>
                <a:latin typeface=""/>
                <a:ea typeface="+mn-ea"/>
                <a:cs typeface="+mn-cs"/>
              </a:defRPr>
            </a:lvl3pPr>
            <a:lvl4pPr marL="1600200" indent="-228600" algn="l" defTabSz="457200" rtl="0" eaLnBrk="1" latinLnBrk="0" hangingPunct="1">
              <a:spcBef>
                <a:spcPct val="20000"/>
              </a:spcBef>
              <a:buFont typeface="Arial"/>
              <a:buChar char="–"/>
              <a:defRPr sz="2000" kern="1200">
                <a:solidFill>
                  <a:srgbClr val="3B413F"/>
                </a:solidFill>
                <a:latin typeface=""/>
                <a:ea typeface="+mn-ea"/>
                <a:cs typeface="+mn-cs"/>
              </a:defRPr>
            </a:lvl4pPr>
            <a:lvl5pPr marL="2057400" indent="-228600" algn="l" defTabSz="457200" rtl="0" eaLnBrk="1" latinLnBrk="0" hangingPunct="1">
              <a:spcBef>
                <a:spcPct val="20000"/>
              </a:spcBef>
              <a:buFont typeface="Arial"/>
              <a:buChar char="»"/>
              <a:defRPr sz="2000" kern="1200">
                <a:solidFill>
                  <a:srgbClr val="3B413F"/>
                </a:solidFill>
                <a:latin typeface=""/>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fontAlgn="t">
              <a:buFont typeface="Arial"/>
              <a:buNone/>
            </a:pPr>
            <a:r>
              <a:rPr lang="en-US" sz="2800" dirty="0">
                <a:latin typeface="Verdana"/>
                <a:cs typeface="Verdana"/>
              </a:rPr>
              <a:t>  </a:t>
            </a:r>
            <a:r>
              <a:rPr lang="en-US" sz="2400" dirty="0">
                <a:latin typeface="Verdana"/>
                <a:cs typeface="Verdana"/>
              </a:rPr>
              <a:t>High</a:t>
            </a:r>
            <a:endParaRPr lang="en-US" sz="2400" dirty="0"/>
          </a:p>
        </p:txBody>
      </p:sp>
    </p:spTree>
    <p:extLst>
      <p:ext uri="{BB962C8B-B14F-4D97-AF65-F5344CB8AC3E}">
        <p14:creationId xmlns:p14="http://schemas.microsoft.com/office/powerpoint/2010/main" val="19201071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bwMode="auto">
          <a:xfrm>
            <a:off x="457200" y="1905000"/>
            <a:ext cx="8001000" cy="396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normAutofit/>
          </a:bodyPr>
          <a:lstStyle>
            <a:lvl1pPr marL="342900" indent="-342900" algn="l" defTabSz="457200" rtl="0" eaLnBrk="1" latinLnBrk="0" hangingPunct="1">
              <a:spcBef>
                <a:spcPct val="20000"/>
              </a:spcBef>
              <a:buFont typeface="Arial"/>
              <a:buChar char="•"/>
              <a:defRPr sz="3200" kern="1200">
                <a:solidFill>
                  <a:srgbClr val="3B413F"/>
                </a:solidFill>
                <a:latin typeface=""/>
                <a:ea typeface="+mn-ea"/>
                <a:cs typeface="+mn-cs"/>
              </a:defRPr>
            </a:lvl1pPr>
            <a:lvl2pPr marL="742950" indent="-285750" algn="l" defTabSz="457200" rtl="0" eaLnBrk="1" latinLnBrk="0" hangingPunct="1">
              <a:spcBef>
                <a:spcPct val="20000"/>
              </a:spcBef>
              <a:buFont typeface="Arial"/>
              <a:buChar char="–"/>
              <a:defRPr sz="2800" kern="1200">
                <a:solidFill>
                  <a:srgbClr val="3B413F"/>
                </a:solidFill>
                <a:latin typeface=""/>
                <a:ea typeface="+mn-ea"/>
                <a:cs typeface="+mn-cs"/>
              </a:defRPr>
            </a:lvl2pPr>
            <a:lvl3pPr marL="1143000" indent="-228600" algn="l" defTabSz="457200" rtl="0" eaLnBrk="1" latinLnBrk="0" hangingPunct="1">
              <a:spcBef>
                <a:spcPct val="20000"/>
              </a:spcBef>
              <a:buFont typeface="Arial"/>
              <a:buChar char="•"/>
              <a:defRPr sz="2400" kern="1200">
                <a:solidFill>
                  <a:srgbClr val="3B413F"/>
                </a:solidFill>
                <a:latin typeface=""/>
                <a:ea typeface="+mn-ea"/>
                <a:cs typeface="+mn-cs"/>
              </a:defRPr>
            </a:lvl3pPr>
            <a:lvl4pPr marL="1600200" indent="-228600" algn="l" defTabSz="457200" rtl="0" eaLnBrk="1" latinLnBrk="0" hangingPunct="1">
              <a:spcBef>
                <a:spcPct val="20000"/>
              </a:spcBef>
              <a:buFont typeface="Arial"/>
              <a:buChar char="–"/>
              <a:defRPr sz="2000" kern="1200">
                <a:solidFill>
                  <a:srgbClr val="3B413F"/>
                </a:solidFill>
                <a:latin typeface=""/>
                <a:ea typeface="+mn-ea"/>
                <a:cs typeface="+mn-cs"/>
              </a:defRPr>
            </a:lvl4pPr>
            <a:lvl5pPr marL="2057400" indent="-228600" algn="l" defTabSz="457200" rtl="0" eaLnBrk="1" latinLnBrk="0" hangingPunct="1">
              <a:spcBef>
                <a:spcPct val="20000"/>
              </a:spcBef>
              <a:buFont typeface="Arial"/>
              <a:buChar char="»"/>
              <a:defRPr sz="2000" kern="1200">
                <a:solidFill>
                  <a:srgbClr val="3B413F"/>
                </a:solidFill>
                <a:latin typeface=""/>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indent="0">
              <a:buFont typeface="Arial"/>
              <a:buNone/>
            </a:pPr>
            <a:endParaRPr lang="en-US" dirty="0">
              <a:latin typeface="Verdana" pitchFamily="34" charset="0"/>
              <a:cs typeface="Arial" pitchFamily="34" charset="0"/>
            </a:endParaRPr>
          </a:p>
        </p:txBody>
      </p:sp>
      <p:sp>
        <p:nvSpPr>
          <p:cNvPr id="10" name="Content Placeholder 2"/>
          <p:cNvSpPr>
            <a:spLocks noGrp="1"/>
          </p:cNvSpPr>
          <p:nvPr>
            <p:ph idx="1"/>
          </p:nvPr>
        </p:nvSpPr>
        <p:spPr/>
        <p:txBody>
          <a:bodyPr>
            <a:normAutofit/>
          </a:bodyPr>
          <a:lstStyle/>
          <a:p>
            <a:pPr indent="0" algn="ctr">
              <a:buNone/>
            </a:pPr>
            <a:endParaRPr lang="en-US" dirty="0">
              <a:latin typeface="Verdana" pitchFamily="34" charset="0"/>
              <a:cs typeface="Arial" pitchFamily="34" charset="0"/>
            </a:endParaRPr>
          </a:p>
          <a:p>
            <a:pPr indent="0">
              <a:buNone/>
            </a:pPr>
            <a:endParaRPr lang="en-US" dirty="0">
              <a:latin typeface="Verdana" pitchFamily="34" charset="0"/>
              <a:cs typeface="Arial" pitchFamily="34" charset="0"/>
            </a:endParaRPr>
          </a:p>
          <a:p>
            <a:pPr indent="0">
              <a:buNone/>
            </a:pPr>
            <a:r>
              <a:rPr lang="en-US" dirty="0">
                <a:latin typeface="Verdana" pitchFamily="34" charset="0"/>
                <a:cs typeface="Arial" pitchFamily="34" charset="0"/>
              </a:rPr>
              <a:t>    </a:t>
            </a:r>
          </a:p>
        </p:txBody>
      </p:sp>
      <p:sp>
        <p:nvSpPr>
          <p:cNvPr id="5" name="Content Placeholder 2"/>
          <p:cNvSpPr txBox="1">
            <a:spLocks/>
          </p:cNvSpPr>
          <p:nvPr/>
        </p:nvSpPr>
        <p:spPr>
          <a:xfrm>
            <a:off x="685800" y="1524000"/>
            <a:ext cx="8229600" cy="4572000"/>
          </a:xfrm>
          <a:prstGeom prst="rect">
            <a:avLst/>
          </a:prstGeom>
        </p:spPr>
        <p:txBody>
          <a:bodyPr lIns="45720" rIns="45720">
            <a:normAutofit/>
          </a:bodyPr>
          <a:lstStyle>
            <a:defPPr>
              <a:defRPr>
                <a:solidFill>
                  <a:schemeClr val="tx1"/>
                </a:solidFill>
                <a:latin typeface="+mn-lt"/>
                <a:ea typeface="+mn-ea"/>
                <a:cs typeface="+mn-cs"/>
              </a:defRPr>
            </a:defPPr>
            <a:lvl1pPr marL="0" indent="-274320" algn="l" eaLnBrk="1" hangingPunct="1">
              <a:lnSpc>
                <a:spcPct val="150000"/>
              </a:lnSpc>
              <a:buClr>
                <a:schemeClr val="accent1"/>
              </a:buClr>
              <a:buSzPct val="80000"/>
              <a:buFont typeface="Wingdings 2" pitchFamily="18" charset="2"/>
              <a:buChar char=""/>
              <a:defRPr sz="2800">
                <a:solidFill>
                  <a:schemeClr val="tx1"/>
                </a:solidFill>
                <a:latin typeface="+mn-lt"/>
                <a:ea typeface="+mn-lt"/>
                <a:cs typeface="+mn-lt"/>
              </a:defRPr>
            </a:lvl1pPr>
            <a:lvl2pPr marL="557784" indent="-228600" algn="l" eaLnBrk="1" hangingPunct="1">
              <a:lnSpc>
                <a:spcPct val="150000"/>
              </a:lnSpc>
              <a:buClr>
                <a:schemeClr val="tx2"/>
              </a:buClr>
              <a:buFont typeface="Wingdings 2" pitchFamily="18" charset="2"/>
              <a:buChar char=""/>
              <a:defRPr sz="2200">
                <a:solidFill>
                  <a:schemeClr val="tx1"/>
                </a:solidFill>
                <a:latin typeface="+mn-lt"/>
                <a:ea typeface="+mn-lt"/>
                <a:cs typeface="+mn-lt"/>
              </a:defRPr>
            </a:lvl2pPr>
            <a:lvl3pPr marL="813816" indent="-228600" algn="l" eaLnBrk="1" hangingPunct="1">
              <a:lnSpc>
                <a:spcPct val="150000"/>
              </a:lnSpc>
              <a:buClr>
                <a:schemeClr val="accent1"/>
              </a:buClr>
              <a:buFont typeface="Wingdings 2" pitchFamily="18" charset="2"/>
              <a:buChar char=""/>
              <a:defRPr sz="2000">
                <a:solidFill>
                  <a:schemeClr val="tx1"/>
                </a:solidFill>
                <a:latin typeface="+mn-lt"/>
                <a:ea typeface="+mn-lt"/>
                <a:cs typeface="+mn-lt"/>
              </a:defRPr>
            </a:lvl3pPr>
            <a:lvl4pPr marL="1069848" indent="-228600" algn="l" eaLnBrk="1" hangingPunct="1">
              <a:lnSpc>
                <a:spcPct val="150000"/>
              </a:lnSpc>
              <a:buClr>
                <a:schemeClr val="tx2"/>
              </a:buClr>
              <a:buFont typeface="Wingdings 2" pitchFamily="18" charset="2"/>
              <a:buChar char=""/>
              <a:defRPr sz="1800">
                <a:solidFill>
                  <a:schemeClr val="tx1"/>
                </a:solidFill>
                <a:latin typeface="+mn-lt"/>
                <a:ea typeface="+mn-lt"/>
                <a:cs typeface="+mn-lt"/>
              </a:defRPr>
            </a:lvl4pPr>
            <a:lvl5pPr marL="1316736" indent="-228600" algn="l" eaLnBrk="1" hangingPunct="1">
              <a:lnSpc>
                <a:spcPct val="150000"/>
              </a:lnSpc>
              <a:buClr>
                <a:schemeClr val="accent1"/>
              </a:buClr>
              <a:buFont typeface="Wingdings 2" pitchFamily="18" charset="2"/>
              <a:buChar char=""/>
              <a:defRPr sz="1800">
                <a:solidFill>
                  <a:schemeClr val="tx1"/>
                </a:solidFill>
                <a:latin typeface="+mn-lt"/>
                <a:ea typeface="+mn-lt"/>
                <a:cs typeface="+mn-lt"/>
              </a:defRPr>
            </a:lvl5pPr>
            <a:lvl6pPr marL="1572768" indent="-228600" algn="l" eaLnBrk="1" hangingPunct="1">
              <a:buClr>
                <a:schemeClr val="tx2"/>
              </a:buClr>
              <a:buFont typeface="Wingdings 2" pitchFamily="18" charset="2"/>
              <a:buChar char=""/>
              <a:defRPr lang="en-US" sz="1600" baseline="0" smtClean="0">
                <a:latin typeface="+mn-lt"/>
              </a:defRPr>
            </a:lvl6pPr>
            <a:lvl7pPr marL="1819656" indent="-228600" algn="l" eaLnBrk="1" hangingPunct="1">
              <a:buClr>
                <a:schemeClr val="accent1"/>
              </a:buClr>
              <a:buFont typeface="Wingdings 2" pitchFamily="18" charset="2"/>
              <a:buChar char=""/>
              <a:defRPr lang="en-US" sz="1600" baseline="0" smtClean="0">
                <a:latin typeface="+mn-lt"/>
              </a:defRPr>
            </a:lvl7pPr>
            <a:lvl8pPr marL="2066544" indent="-228600" algn="l" eaLnBrk="1" hangingPunct="1">
              <a:buClr>
                <a:schemeClr val="tx2"/>
              </a:buClr>
              <a:buFont typeface="Wingdings 2" pitchFamily="18" charset="2"/>
              <a:buChar char=""/>
              <a:defRPr sz="1600" baseline="0">
                <a:latin typeface="+mn-lt"/>
              </a:defRPr>
            </a:lvl8pPr>
            <a:lvl9pPr marL="2313432" indent="-228600" algn="l" eaLnBrk="1" hangingPunct="1">
              <a:buClr>
                <a:schemeClr val="accent1"/>
              </a:buClr>
              <a:buFont typeface="Wingdings 2" pitchFamily="18" charset="2"/>
              <a:buChar char=""/>
              <a:defRPr sz="1400" baseline="0">
                <a:latin typeface="+mn-lt"/>
              </a:defRPr>
            </a:lvl9pPr>
          </a:lstStyle>
          <a:p>
            <a:pPr indent="0">
              <a:buFont typeface="Wingdings 2" pitchFamily="18" charset="2"/>
              <a:buNone/>
            </a:pPr>
            <a:r>
              <a:rPr lang="en-US" sz="3200" dirty="0">
                <a:latin typeface="Verdana" pitchFamily="34" charset="0"/>
                <a:ea typeface="ＭＳ Ｐゴシック" pitchFamily="-109" charset="-128"/>
                <a:cs typeface="ＭＳ Ｐゴシック" pitchFamily="-109" charset="-128"/>
              </a:rPr>
              <a:t>Annual Process:</a:t>
            </a:r>
          </a:p>
          <a:p>
            <a:pPr marL="457200" indent="-457200"/>
            <a:r>
              <a:rPr lang="en-US" sz="3200" dirty="0">
                <a:latin typeface="Verdana" pitchFamily="34" charset="0"/>
                <a:ea typeface="ＭＳ Ｐゴシック" pitchFamily="-109" charset="-128"/>
                <a:cs typeface="ＭＳ Ｐゴシック" pitchFamily="-109" charset="-128"/>
              </a:rPr>
              <a:t>Set and communicate goals</a:t>
            </a:r>
          </a:p>
          <a:p>
            <a:r>
              <a:rPr lang="en-US" sz="3200" dirty="0">
                <a:latin typeface="Verdana" pitchFamily="34" charset="0"/>
                <a:ea typeface="ＭＳ Ｐゴシック" pitchFamily="-109" charset="-128"/>
                <a:cs typeface="ＭＳ Ｐゴシック" pitchFamily="-109" charset="-128"/>
              </a:rPr>
              <a:t> Measure and document performance</a:t>
            </a:r>
          </a:p>
          <a:p>
            <a:r>
              <a:rPr lang="en-US" sz="3200" dirty="0">
                <a:latin typeface="Verdana" pitchFamily="34" charset="0"/>
                <a:ea typeface="ＭＳ Ｐゴシック" pitchFamily="-109" charset="-128"/>
                <a:cs typeface="ＭＳ Ｐゴシック" pitchFamily="-109" charset="-128"/>
              </a:rPr>
              <a:t> Facilitate discussions on development </a:t>
            </a:r>
          </a:p>
        </p:txBody>
      </p:sp>
      <p:sp>
        <p:nvSpPr>
          <p:cNvPr id="9" name="Title 1"/>
          <p:cNvSpPr>
            <a:spLocks noGrp="1"/>
          </p:cNvSpPr>
          <p:nvPr>
            <p:ph type="title"/>
          </p:nvPr>
        </p:nvSpPr>
        <p:spPr/>
        <p:txBody>
          <a:bodyPr>
            <a:normAutofit fontScale="90000"/>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r>
              <a:rPr lang="en-US" sz="4000" b="1" dirty="0">
                <a:solidFill>
                  <a:srgbClr val="7030A0"/>
                </a:solidFill>
                <a:ea typeface="ＭＳ Ｐゴシック" pitchFamily="-109" charset="-128"/>
                <a:cs typeface="ＭＳ Ｐゴシック" pitchFamily="-109" charset="-128"/>
              </a:rPr>
              <a:t>         Performance Management – </a:t>
            </a:r>
            <a:br>
              <a:rPr lang="en-US" sz="4000" b="1" dirty="0">
                <a:solidFill>
                  <a:srgbClr val="7030A0"/>
                </a:solidFill>
                <a:ea typeface="ＭＳ Ｐゴシック" pitchFamily="-109" charset="-128"/>
                <a:cs typeface="ＭＳ Ｐゴシック" pitchFamily="-109" charset="-128"/>
              </a:rPr>
            </a:br>
            <a:r>
              <a:rPr lang="en-US" sz="4000" b="1" dirty="0">
                <a:solidFill>
                  <a:srgbClr val="7030A0"/>
                </a:solidFill>
                <a:ea typeface="ＭＳ Ｐゴシック" pitchFamily="-109" charset="-128"/>
                <a:cs typeface="ＭＳ Ｐゴシック" pitchFamily="-109" charset="-128"/>
              </a:rPr>
              <a:t>                Annual Process</a:t>
            </a:r>
            <a:r>
              <a:rPr lang="en-US" b="1" dirty="0">
                <a:solidFill>
                  <a:srgbClr val="7030A0"/>
                </a:solidFill>
                <a:ea typeface="ＭＳ Ｐゴシック" pitchFamily="-109" charset="-128"/>
                <a:cs typeface="ＭＳ Ｐゴシック" pitchFamily="-109" charset="-128"/>
              </a:rPr>
              <a:t>  </a:t>
            </a:r>
            <a:endParaRPr lang="en-US"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Tree>
    <p:extLst>
      <p:ext uri="{BB962C8B-B14F-4D97-AF65-F5344CB8AC3E}">
        <p14:creationId xmlns:p14="http://schemas.microsoft.com/office/powerpoint/2010/main" val="3320794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scene3d>
              <a:camera prst="orthographicFront"/>
              <a:lightRig rig="soft" dir="t">
                <a:rot lat="0" lon="0" rev="10800000"/>
              </a:lightRig>
            </a:scene3d>
            <a:sp3d>
              <a:bevelT w="27940" h="12700"/>
              <a:contourClr>
                <a:srgbClr val="DDDDDD"/>
              </a:contourClr>
            </a:sp3d>
          </a:bodyPr>
          <a:lstStyle/>
          <a:p>
            <a:r>
              <a:rPr lang="en-US" b="1" spc="150" dirty="0">
                <a:ln w="11430"/>
                <a:solidFill>
                  <a:srgbClr val="F8F8F8"/>
                </a:solidFill>
                <a:effectLst>
                  <a:outerShdw blurRad="25400" algn="tl" rotWithShape="0">
                    <a:srgbClr val="000000">
                      <a:alpha val="43000"/>
                    </a:srgbClr>
                  </a:outerShdw>
                </a:effectLst>
                <a:latin typeface="Arial" pitchFamily="34" charset="0"/>
                <a:ea typeface="ＭＳ Ｐゴシック" pitchFamily="-109" charset="-128"/>
                <a:cs typeface="Arial" pitchFamily="34" charset="0"/>
              </a:rPr>
              <a:t>     </a:t>
            </a:r>
            <a:r>
              <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ea typeface="ＭＳ Ｐゴシック" pitchFamily="-109" charset="-128"/>
                <a:cs typeface="Arial" pitchFamily="34" charset="0"/>
              </a:rPr>
              <a:t> </a:t>
            </a:r>
            <a:r>
              <a:rPr lang="en-US" b="1" dirty="0">
                <a:solidFill>
                  <a:srgbClr val="7030A0"/>
                </a:solidFill>
                <a:latin typeface="Arial" pitchFamily="34" charset="0"/>
                <a:ea typeface="ＭＳ Ｐゴシック" pitchFamily="-109" charset="-128"/>
                <a:cs typeface="Arial" pitchFamily="34" charset="0"/>
              </a:rPr>
              <a:t>???? Recruitment ????</a:t>
            </a:r>
            <a:endParaRPr lang="en-US" b="1" spc="150" dirty="0">
              <a:ln w="11430"/>
              <a:solidFill>
                <a:srgbClr val="F8F8F8"/>
              </a:solidFill>
              <a:effectLst>
                <a:outerShdw blurRad="25400" algn="tl" rotWithShape="0">
                  <a:srgbClr val="000000">
                    <a:alpha val="43000"/>
                  </a:srgbClr>
                </a:outerShdw>
              </a:effectLst>
            </a:endParaRPr>
          </a:p>
        </p:txBody>
      </p:sp>
      <p:sp>
        <p:nvSpPr>
          <p:cNvPr id="5" name="Content Placeholder 4"/>
          <p:cNvSpPr txBox="1">
            <a:spLocks noGrp="1"/>
          </p:cNvSpPr>
          <p:nvPr>
            <p:ph idx="1"/>
          </p:nvPr>
        </p:nvSpPr>
        <p:spPr>
          <a:xfrm rot="20895528">
            <a:off x="1851765" y="2093004"/>
            <a:ext cx="3893439" cy="523220"/>
          </a:xfrm>
          <a:prstGeom prst="rect">
            <a:avLst/>
          </a:prstGeom>
          <a:noFill/>
        </p:spPr>
        <p:txBody>
          <a:bodyPr wrap="square" rtlCol="0">
            <a:spAutoFit/>
          </a:bodyPr>
          <a:lstStyle/>
          <a:p>
            <a:pPr marL="0" indent="0">
              <a:buNone/>
            </a:pPr>
            <a:r>
              <a:rPr lang="en-US" sz="2800" dirty="0"/>
              <a:t>Where do I start?</a:t>
            </a:r>
          </a:p>
        </p:txBody>
      </p:sp>
      <p:sp>
        <p:nvSpPr>
          <p:cNvPr id="6" name="TextBox 5"/>
          <p:cNvSpPr txBox="1"/>
          <p:nvPr/>
        </p:nvSpPr>
        <p:spPr>
          <a:xfrm rot="19530757">
            <a:off x="266700" y="3683392"/>
            <a:ext cx="2819400" cy="1384995"/>
          </a:xfrm>
          <a:prstGeom prst="rect">
            <a:avLst/>
          </a:prstGeom>
          <a:noFill/>
        </p:spPr>
        <p:txBody>
          <a:bodyPr wrap="square" rtlCol="0">
            <a:spAutoFit/>
          </a:bodyPr>
          <a:lstStyle/>
          <a:p>
            <a:r>
              <a:rPr lang="en-US" sz="2800" dirty="0"/>
              <a:t>What shouldn’t I ask a job candidate?</a:t>
            </a:r>
          </a:p>
        </p:txBody>
      </p:sp>
      <p:sp>
        <p:nvSpPr>
          <p:cNvPr id="7" name="TextBox 6"/>
          <p:cNvSpPr txBox="1"/>
          <p:nvPr/>
        </p:nvSpPr>
        <p:spPr>
          <a:xfrm rot="20901015">
            <a:off x="2648171" y="3569840"/>
            <a:ext cx="3312471" cy="954107"/>
          </a:xfrm>
          <a:prstGeom prst="rect">
            <a:avLst/>
          </a:prstGeom>
          <a:noFill/>
        </p:spPr>
        <p:txBody>
          <a:bodyPr wrap="square" rtlCol="0">
            <a:spAutoFit/>
          </a:bodyPr>
          <a:lstStyle/>
          <a:p>
            <a:r>
              <a:rPr lang="en-US" sz="2800" dirty="0"/>
              <a:t>How do I document the interview?</a:t>
            </a:r>
          </a:p>
        </p:txBody>
      </p:sp>
      <p:sp>
        <p:nvSpPr>
          <p:cNvPr id="8" name="TextBox 7"/>
          <p:cNvSpPr txBox="1"/>
          <p:nvPr/>
        </p:nvSpPr>
        <p:spPr>
          <a:xfrm rot="1723163">
            <a:off x="5984282" y="3772250"/>
            <a:ext cx="2658427" cy="1815882"/>
          </a:xfrm>
          <a:prstGeom prst="rect">
            <a:avLst/>
          </a:prstGeom>
          <a:noFill/>
        </p:spPr>
        <p:txBody>
          <a:bodyPr wrap="square" rtlCol="0">
            <a:spAutoFit/>
          </a:bodyPr>
          <a:lstStyle/>
          <a:p>
            <a:r>
              <a:rPr lang="en-US" sz="2800" dirty="0"/>
              <a:t>How can I tell if the job candidate is being honest?</a:t>
            </a:r>
          </a:p>
        </p:txBody>
      </p:sp>
      <p:sp>
        <p:nvSpPr>
          <p:cNvPr id="9" name="TextBox 8"/>
          <p:cNvSpPr txBox="1"/>
          <p:nvPr/>
        </p:nvSpPr>
        <p:spPr>
          <a:xfrm rot="1898419">
            <a:off x="6484115" y="1915433"/>
            <a:ext cx="2038433" cy="1384995"/>
          </a:xfrm>
          <a:prstGeom prst="rect">
            <a:avLst/>
          </a:prstGeom>
          <a:noFill/>
        </p:spPr>
        <p:txBody>
          <a:bodyPr wrap="square" rtlCol="0">
            <a:spAutoFit/>
          </a:bodyPr>
          <a:lstStyle/>
          <a:p>
            <a:r>
              <a:rPr lang="en-US" sz="2800" dirty="0"/>
              <a:t>What can I ask a job candidate?</a:t>
            </a:r>
          </a:p>
        </p:txBody>
      </p:sp>
    </p:spTree>
    <p:extLst>
      <p:ext uri="{BB962C8B-B14F-4D97-AF65-F5344CB8AC3E}">
        <p14:creationId xmlns:p14="http://schemas.microsoft.com/office/powerpoint/2010/main" val="773258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bwMode="auto">
          <a:xfrm>
            <a:off x="457200" y="1905000"/>
            <a:ext cx="8001000" cy="396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normAutofit/>
          </a:bodyPr>
          <a:lstStyle>
            <a:lvl1pPr marL="342900" indent="-342900" algn="l" defTabSz="457200" rtl="0" eaLnBrk="1" latinLnBrk="0" hangingPunct="1">
              <a:spcBef>
                <a:spcPct val="20000"/>
              </a:spcBef>
              <a:buFont typeface="Arial"/>
              <a:buChar char="•"/>
              <a:defRPr sz="3200" kern="1200">
                <a:solidFill>
                  <a:srgbClr val="3B413F"/>
                </a:solidFill>
                <a:latin typeface=""/>
                <a:ea typeface="+mn-ea"/>
                <a:cs typeface="+mn-cs"/>
              </a:defRPr>
            </a:lvl1pPr>
            <a:lvl2pPr marL="742950" indent="-285750" algn="l" defTabSz="457200" rtl="0" eaLnBrk="1" latinLnBrk="0" hangingPunct="1">
              <a:spcBef>
                <a:spcPct val="20000"/>
              </a:spcBef>
              <a:buFont typeface="Arial"/>
              <a:buChar char="–"/>
              <a:defRPr sz="2800" kern="1200">
                <a:solidFill>
                  <a:srgbClr val="3B413F"/>
                </a:solidFill>
                <a:latin typeface=""/>
                <a:ea typeface="+mn-ea"/>
                <a:cs typeface="+mn-cs"/>
              </a:defRPr>
            </a:lvl2pPr>
            <a:lvl3pPr marL="1143000" indent="-228600" algn="l" defTabSz="457200" rtl="0" eaLnBrk="1" latinLnBrk="0" hangingPunct="1">
              <a:spcBef>
                <a:spcPct val="20000"/>
              </a:spcBef>
              <a:buFont typeface="Arial"/>
              <a:buChar char="•"/>
              <a:defRPr sz="2400" kern="1200">
                <a:solidFill>
                  <a:srgbClr val="3B413F"/>
                </a:solidFill>
                <a:latin typeface=""/>
                <a:ea typeface="+mn-ea"/>
                <a:cs typeface="+mn-cs"/>
              </a:defRPr>
            </a:lvl3pPr>
            <a:lvl4pPr marL="1600200" indent="-228600" algn="l" defTabSz="457200" rtl="0" eaLnBrk="1" latinLnBrk="0" hangingPunct="1">
              <a:spcBef>
                <a:spcPct val="20000"/>
              </a:spcBef>
              <a:buFont typeface="Arial"/>
              <a:buChar char="–"/>
              <a:defRPr sz="2000" kern="1200">
                <a:solidFill>
                  <a:srgbClr val="3B413F"/>
                </a:solidFill>
                <a:latin typeface=""/>
                <a:ea typeface="+mn-ea"/>
                <a:cs typeface="+mn-cs"/>
              </a:defRPr>
            </a:lvl4pPr>
            <a:lvl5pPr marL="2057400" indent="-228600" algn="l" defTabSz="457200" rtl="0" eaLnBrk="1" latinLnBrk="0" hangingPunct="1">
              <a:spcBef>
                <a:spcPct val="20000"/>
              </a:spcBef>
              <a:buFont typeface="Arial"/>
              <a:buChar char="»"/>
              <a:defRPr sz="2000" kern="1200">
                <a:solidFill>
                  <a:srgbClr val="3B413F"/>
                </a:solidFill>
                <a:latin typeface=""/>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indent="0">
              <a:buFont typeface="Arial"/>
              <a:buNone/>
            </a:pPr>
            <a:endParaRPr lang="en-US" dirty="0">
              <a:latin typeface="Verdana" pitchFamily="34" charset="0"/>
              <a:cs typeface="Arial" pitchFamily="34" charset="0"/>
            </a:endParaRPr>
          </a:p>
        </p:txBody>
      </p:sp>
      <p:sp>
        <p:nvSpPr>
          <p:cNvPr id="10" name="Content Placeholder 2"/>
          <p:cNvSpPr>
            <a:spLocks noGrp="1"/>
          </p:cNvSpPr>
          <p:nvPr>
            <p:ph idx="1"/>
          </p:nvPr>
        </p:nvSpPr>
        <p:spPr/>
        <p:txBody>
          <a:bodyPr>
            <a:normAutofit/>
          </a:bodyPr>
          <a:lstStyle/>
          <a:p>
            <a:pPr indent="0" algn="ctr">
              <a:buNone/>
            </a:pPr>
            <a:endParaRPr lang="en-US" dirty="0">
              <a:latin typeface="Verdana" pitchFamily="34" charset="0"/>
              <a:cs typeface="Arial" pitchFamily="34" charset="0"/>
            </a:endParaRPr>
          </a:p>
          <a:p>
            <a:pPr indent="0">
              <a:buNone/>
            </a:pPr>
            <a:endParaRPr lang="en-US" dirty="0">
              <a:latin typeface="Verdana" pitchFamily="34" charset="0"/>
              <a:cs typeface="Arial" pitchFamily="34" charset="0"/>
            </a:endParaRPr>
          </a:p>
          <a:p>
            <a:pPr indent="0">
              <a:buNone/>
            </a:pPr>
            <a:r>
              <a:rPr lang="en-US" dirty="0">
                <a:latin typeface="Verdana" pitchFamily="34" charset="0"/>
                <a:cs typeface="Arial" pitchFamily="34" charset="0"/>
              </a:rPr>
              <a:t>    </a:t>
            </a:r>
          </a:p>
        </p:txBody>
      </p:sp>
      <p:sp>
        <p:nvSpPr>
          <p:cNvPr id="5" name="Content Placeholder 2"/>
          <p:cNvSpPr txBox="1">
            <a:spLocks/>
          </p:cNvSpPr>
          <p:nvPr/>
        </p:nvSpPr>
        <p:spPr>
          <a:xfrm>
            <a:off x="685800" y="1523999"/>
            <a:ext cx="8229600" cy="4826323"/>
          </a:xfrm>
          <a:prstGeom prst="rect">
            <a:avLst/>
          </a:prstGeom>
        </p:spPr>
        <p:txBody>
          <a:bodyPr lIns="45720" rIns="45720">
            <a:normAutofit/>
          </a:bodyPr>
          <a:lstStyle>
            <a:defPPr>
              <a:defRPr>
                <a:solidFill>
                  <a:schemeClr val="tx1"/>
                </a:solidFill>
                <a:latin typeface="+mn-lt"/>
                <a:ea typeface="+mn-ea"/>
                <a:cs typeface="+mn-cs"/>
              </a:defRPr>
            </a:defPPr>
            <a:lvl1pPr marL="0" indent="-274320" algn="l" eaLnBrk="1" hangingPunct="1">
              <a:lnSpc>
                <a:spcPct val="150000"/>
              </a:lnSpc>
              <a:buClr>
                <a:schemeClr val="accent1"/>
              </a:buClr>
              <a:buSzPct val="80000"/>
              <a:buFont typeface="Wingdings 2" pitchFamily="18" charset="2"/>
              <a:buChar char=""/>
              <a:defRPr sz="2800">
                <a:solidFill>
                  <a:schemeClr val="tx1"/>
                </a:solidFill>
                <a:latin typeface="+mn-lt"/>
                <a:ea typeface="+mn-lt"/>
                <a:cs typeface="+mn-lt"/>
              </a:defRPr>
            </a:lvl1pPr>
            <a:lvl2pPr marL="557784" indent="-228600" algn="l" eaLnBrk="1" hangingPunct="1">
              <a:lnSpc>
                <a:spcPct val="150000"/>
              </a:lnSpc>
              <a:buClr>
                <a:schemeClr val="tx2"/>
              </a:buClr>
              <a:buFont typeface="Wingdings 2" pitchFamily="18" charset="2"/>
              <a:buChar char=""/>
              <a:defRPr sz="2200">
                <a:solidFill>
                  <a:schemeClr val="tx1"/>
                </a:solidFill>
                <a:latin typeface="+mn-lt"/>
                <a:ea typeface="+mn-lt"/>
                <a:cs typeface="+mn-lt"/>
              </a:defRPr>
            </a:lvl2pPr>
            <a:lvl3pPr marL="813816" indent="-228600" algn="l" eaLnBrk="1" hangingPunct="1">
              <a:lnSpc>
                <a:spcPct val="150000"/>
              </a:lnSpc>
              <a:buClr>
                <a:schemeClr val="accent1"/>
              </a:buClr>
              <a:buFont typeface="Wingdings 2" pitchFamily="18" charset="2"/>
              <a:buChar char=""/>
              <a:defRPr sz="2000">
                <a:solidFill>
                  <a:schemeClr val="tx1"/>
                </a:solidFill>
                <a:latin typeface="+mn-lt"/>
                <a:ea typeface="+mn-lt"/>
                <a:cs typeface="+mn-lt"/>
              </a:defRPr>
            </a:lvl3pPr>
            <a:lvl4pPr marL="1069848" indent="-228600" algn="l" eaLnBrk="1" hangingPunct="1">
              <a:lnSpc>
                <a:spcPct val="150000"/>
              </a:lnSpc>
              <a:buClr>
                <a:schemeClr val="tx2"/>
              </a:buClr>
              <a:buFont typeface="Wingdings 2" pitchFamily="18" charset="2"/>
              <a:buChar char=""/>
              <a:defRPr sz="1800">
                <a:solidFill>
                  <a:schemeClr val="tx1"/>
                </a:solidFill>
                <a:latin typeface="+mn-lt"/>
                <a:ea typeface="+mn-lt"/>
                <a:cs typeface="+mn-lt"/>
              </a:defRPr>
            </a:lvl4pPr>
            <a:lvl5pPr marL="1316736" indent="-228600" algn="l" eaLnBrk="1" hangingPunct="1">
              <a:lnSpc>
                <a:spcPct val="150000"/>
              </a:lnSpc>
              <a:buClr>
                <a:schemeClr val="accent1"/>
              </a:buClr>
              <a:buFont typeface="Wingdings 2" pitchFamily="18" charset="2"/>
              <a:buChar char=""/>
              <a:defRPr sz="1800">
                <a:solidFill>
                  <a:schemeClr val="tx1"/>
                </a:solidFill>
                <a:latin typeface="+mn-lt"/>
                <a:ea typeface="+mn-lt"/>
                <a:cs typeface="+mn-lt"/>
              </a:defRPr>
            </a:lvl5pPr>
            <a:lvl6pPr marL="1572768" indent="-228600" algn="l" eaLnBrk="1" hangingPunct="1">
              <a:buClr>
                <a:schemeClr val="tx2"/>
              </a:buClr>
              <a:buFont typeface="Wingdings 2" pitchFamily="18" charset="2"/>
              <a:buChar char=""/>
              <a:defRPr lang="en-US" sz="1600" baseline="0" smtClean="0">
                <a:latin typeface="+mn-lt"/>
              </a:defRPr>
            </a:lvl6pPr>
            <a:lvl7pPr marL="1819656" indent="-228600" algn="l" eaLnBrk="1" hangingPunct="1">
              <a:buClr>
                <a:schemeClr val="accent1"/>
              </a:buClr>
              <a:buFont typeface="Wingdings 2" pitchFamily="18" charset="2"/>
              <a:buChar char=""/>
              <a:defRPr lang="en-US" sz="1600" baseline="0" smtClean="0">
                <a:latin typeface="+mn-lt"/>
              </a:defRPr>
            </a:lvl7pPr>
            <a:lvl8pPr marL="2066544" indent="-228600" algn="l" eaLnBrk="1" hangingPunct="1">
              <a:buClr>
                <a:schemeClr val="tx2"/>
              </a:buClr>
              <a:buFont typeface="Wingdings 2" pitchFamily="18" charset="2"/>
              <a:buChar char=""/>
              <a:defRPr sz="1600" baseline="0">
                <a:latin typeface="+mn-lt"/>
              </a:defRPr>
            </a:lvl8pPr>
            <a:lvl9pPr marL="2313432" indent="-228600" algn="l" eaLnBrk="1" hangingPunct="1">
              <a:buClr>
                <a:schemeClr val="accent1"/>
              </a:buClr>
              <a:buFont typeface="Wingdings 2" pitchFamily="18" charset="2"/>
              <a:buChar char=""/>
              <a:defRPr sz="1400" baseline="0">
                <a:latin typeface="+mn-lt"/>
              </a:defRPr>
            </a:lvl9pPr>
          </a:lstStyle>
          <a:p>
            <a:pPr indent="0">
              <a:buFont typeface="Wingdings 2" pitchFamily="18" charset="2"/>
              <a:buNone/>
            </a:pPr>
            <a:r>
              <a:rPr lang="en-US" dirty="0">
                <a:latin typeface="Verdana" pitchFamily="34" charset="0"/>
                <a:ea typeface="ＭＳ Ｐゴシック" pitchFamily="-109" charset="-128"/>
                <a:cs typeface="ＭＳ Ｐゴシック" pitchFamily="-109" charset="-128"/>
              </a:rPr>
              <a:t>Set and Communicate Goals:</a:t>
            </a:r>
          </a:p>
          <a:p>
            <a:pPr indent="0">
              <a:buNone/>
            </a:pPr>
            <a:r>
              <a:rPr lang="en-US" dirty="0">
                <a:latin typeface="Verdana" pitchFamily="34" charset="0"/>
                <a:ea typeface="ＭＳ Ｐゴシック" pitchFamily="-109" charset="-128"/>
                <a:cs typeface="ＭＳ Ｐゴシック" pitchFamily="-109" charset="-128"/>
              </a:rPr>
              <a:t>Ideally, goals should be SMART</a:t>
            </a:r>
          </a:p>
          <a:p>
            <a:pPr indent="0">
              <a:buNone/>
            </a:pPr>
            <a:r>
              <a:rPr lang="en-US" dirty="0">
                <a:latin typeface="Verdana" pitchFamily="34" charset="0"/>
                <a:ea typeface="ＭＳ Ｐゴシック" pitchFamily="-109" charset="-128"/>
                <a:cs typeface="ＭＳ Ｐゴシック" pitchFamily="-109" charset="-128"/>
              </a:rPr>
              <a:t> - Specific</a:t>
            </a:r>
          </a:p>
          <a:p>
            <a:pPr indent="0">
              <a:buNone/>
            </a:pPr>
            <a:r>
              <a:rPr lang="en-US" dirty="0">
                <a:latin typeface="Verdana" pitchFamily="34" charset="0"/>
                <a:ea typeface="ＭＳ Ｐゴシック" pitchFamily="-109" charset="-128"/>
                <a:cs typeface="ＭＳ Ｐゴシック" pitchFamily="-109" charset="-128"/>
              </a:rPr>
              <a:t> - Measurable</a:t>
            </a:r>
          </a:p>
          <a:p>
            <a:pPr indent="0">
              <a:buNone/>
            </a:pPr>
            <a:r>
              <a:rPr lang="en-US" dirty="0">
                <a:latin typeface="Verdana" pitchFamily="34" charset="0"/>
                <a:ea typeface="ＭＳ Ｐゴシック" pitchFamily="-109" charset="-128"/>
                <a:cs typeface="ＭＳ Ｐゴシック" pitchFamily="-109" charset="-128"/>
              </a:rPr>
              <a:t> - Attainable</a:t>
            </a:r>
          </a:p>
          <a:p>
            <a:pPr indent="0">
              <a:buNone/>
            </a:pPr>
            <a:r>
              <a:rPr lang="en-US" dirty="0">
                <a:latin typeface="Verdana" pitchFamily="34" charset="0"/>
                <a:ea typeface="ＭＳ Ｐゴシック" pitchFamily="-109" charset="-128"/>
                <a:cs typeface="ＭＳ Ｐゴシック" pitchFamily="-109" charset="-128"/>
              </a:rPr>
              <a:t> - Relevant</a:t>
            </a:r>
          </a:p>
          <a:p>
            <a:pPr indent="0">
              <a:buNone/>
            </a:pPr>
            <a:r>
              <a:rPr lang="en-US" dirty="0">
                <a:latin typeface="Verdana" pitchFamily="34" charset="0"/>
                <a:ea typeface="ＭＳ Ｐゴシック" pitchFamily="-109" charset="-128"/>
                <a:cs typeface="ＭＳ Ｐゴシック" pitchFamily="-109" charset="-128"/>
              </a:rPr>
              <a:t> - Time-Based</a:t>
            </a:r>
          </a:p>
        </p:txBody>
      </p:sp>
      <p:sp>
        <p:nvSpPr>
          <p:cNvPr id="7" name="Title 1"/>
          <p:cNvSpPr txBox="1">
            <a:spLocks noGrp="1"/>
          </p:cNvSpPr>
          <p:nvPr>
            <p:ph type="title"/>
          </p:nvPr>
        </p:nvSpPr>
        <p:spPr bwMode="auto">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normAutofit fontScale="90000"/>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lvl1pPr algn="l" defTabSz="457200" rtl="0" eaLnBrk="1" latinLnBrk="0" hangingPunct="1">
              <a:spcBef>
                <a:spcPct val="0"/>
              </a:spcBef>
              <a:buNone/>
              <a:defRPr lang="en-US" sz="4400" b="0" i="0" kern="1200" baseline="0">
                <a:solidFill>
                  <a:srgbClr val="533F7E"/>
                </a:solidFill>
                <a:latin typeface="Arial"/>
                <a:ea typeface="ＭＳ Ｐゴシック" charset="0"/>
                <a:cs typeface="ＭＳ Ｐゴシック" charset="0"/>
              </a:defRPr>
            </a:lvl1pPr>
          </a:lstStyle>
          <a:p>
            <a:r>
              <a:rPr lang="en-US" sz="4000" b="1" dirty="0">
                <a:solidFill>
                  <a:srgbClr val="7030A0"/>
                </a:solidFill>
                <a:ea typeface="ＭＳ Ｐゴシック" pitchFamily="-109" charset="-128"/>
                <a:cs typeface="ＭＳ Ｐゴシック" pitchFamily="-109" charset="-128"/>
              </a:rPr>
              <a:t>         Performance Management – </a:t>
            </a:r>
            <a:br>
              <a:rPr lang="en-US" sz="4000" b="1" dirty="0">
                <a:solidFill>
                  <a:srgbClr val="7030A0"/>
                </a:solidFill>
                <a:ea typeface="ＭＳ Ｐゴシック" pitchFamily="-109" charset="-128"/>
                <a:cs typeface="ＭＳ Ｐゴシック" pitchFamily="-109" charset="-128"/>
              </a:rPr>
            </a:br>
            <a:r>
              <a:rPr lang="en-US" sz="4000" b="1" dirty="0">
                <a:solidFill>
                  <a:srgbClr val="7030A0"/>
                </a:solidFill>
                <a:ea typeface="ＭＳ Ｐゴシック" pitchFamily="-109" charset="-128"/>
                <a:cs typeface="ＭＳ Ｐゴシック" pitchFamily="-109" charset="-128"/>
              </a:rPr>
              <a:t>                Annual Process</a:t>
            </a:r>
            <a:r>
              <a:rPr lang="en-US" b="1" dirty="0">
                <a:solidFill>
                  <a:srgbClr val="7030A0"/>
                </a:solidFill>
                <a:ea typeface="ＭＳ Ｐゴシック" pitchFamily="-109" charset="-128"/>
                <a:cs typeface="ＭＳ Ｐゴシック" pitchFamily="-109" charset="-128"/>
              </a:rPr>
              <a:t>  </a:t>
            </a:r>
            <a:endParaRPr lang="en-US"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Tree>
    <p:extLst>
      <p:ext uri="{BB962C8B-B14F-4D97-AF65-F5344CB8AC3E}">
        <p14:creationId xmlns:p14="http://schemas.microsoft.com/office/powerpoint/2010/main" val="33207941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bwMode="auto">
          <a:xfrm>
            <a:off x="457200" y="1905000"/>
            <a:ext cx="8001000" cy="396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normAutofit/>
          </a:bodyPr>
          <a:lstStyle>
            <a:lvl1pPr marL="342900" indent="-342900" algn="l" defTabSz="457200" rtl="0" eaLnBrk="1" latinLnBrk="0" hangingPunct="1">
              <a:spcBef>
                <a:spcPct val="20000"/>
              </a:spcBef>
              <a:buFont typeface="Arial"/>
              <a:buChar char="•"/>
              <a:defRPr sz="3200" kern="1200">
                <a:solidFill>
                  <a:srgbClr val="3B413F"/>
                </a:solidFill>
                <a:latin typeface=""/>
                <a:ea typeface="+mn-ea"/>
                <a:cs typeface="+mn-cs"/>
              </a:defRPr>
            </a:lvl1pPr>
            <a:lvl2pPr marL="742950" indent="-285750" algn="l" defTabSz="457200" rtl="0" eaLnBrk="1" latinLnBrk="0" hangingPunct="1">
              <a:spcBef>
                <a:spcPct val="20000"/>
              </a:spcBef>
              <a:buFont typeface="Arial"/>
              <a:buChar char="–"/>
              <a:defRPr sz="2800" kern="1200">
                <a:solidFill>
                  <a:srgbClr val="3B413F"/>
                </a:solidFill>
                <a:latin typeface=""/>
                <a:ea typeface="+mn-ea"/>
                <a:cs typeface="+mn-cs"/>
              </a:defRPr>
            </a:lvl2pPr>
            <a:lvl3pPr marL="1143000" indent="-228600" algn="l" defTabSz="457200" rtl="0" eaLnBrk="1" latinLnBrk="0" hangingPunct="1">
              <a:spcBef>
                <a:spcPct val="20000"/>
              </a:spcBef>
              <a:buFont typeface="Arial"/>
              <a:buChar char="•"/>
              <a:defRPr sz="2400" kern="1200">
                <a:solidFill>
                  <a:srgbClr val="3B413F"/>
                </a:solidFill>
                <a:latin typeface=""/>
                <a:ea typeface="+mn-ea"/>
                <a:cs typeface="+mn-cs"/>
              </a:defRPr>
            </a:lvl3pPr>
            <a:lvl4pPr marL="1600200" indent="-228600" algn="l" defTabSz="457200" rtl="0" eaLnBrk="1" latinLnBrk="0" hangingPunct="1">
              <a:spcBef>
                <a:spcPct val="20000"/>
              </a:spcBef>
              <a:buFont typeface="Arial"/>
              <a:buChar char="–"/>
              <a:defRPr sz="2000" kern="1200">
                <a:solidFill>
                  <a:srgbClr val="3B413F"/>
                </a:solidFill>
                <a:latin typeface=""/>
                <a:ea typeface="+mn-ea"/>
                <a:cs typeface="+mn-cs"/>
              </a:defRPr>
            </a:lvl4pPr>
            <a:lvl5pPr marL="2057400" indent="-228600" algn="l" defTabSz="457200" rtl="0" eaLnBrk="1" latinLnBrk="0" hangingPunct="1">
              <a:spcBef>
                <a:spcPct val="20000"/>
              </a:spcBef>
              <a:buFont typeface="Arial"/>
              <a:buChar char="»"/>
              <a:defRPr sz="2000" kern="1200">
                <a:solidFill>
                  <a:srgbClr val="3B413F"/>
                </a:solidFill>
                <a:latin typeface=""/>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indent="0">
              <a:buFont typeface="Arial"/>
              <a:buNone/>
            </a:pPr>
            <a:endParaRPr lang="en-US" dirty="0">
              <a:latin typeface="Verdana" pitchFamily="34" charset="0"/>
              <a:cs typeface="Arial" pitchFamily="34" charset="0"/>
            </a:endParaRPr>
          </a:p>
        </p:txBody>
      </p:sp>
      <p:sp>
        <p:nvSpPr>
          <p:cNvPr id="10" name="Content Placeholder 2"/>
          <p:cNvSpPr>
            <a:spLocks noGrp="1"/>
          </p:cNvSpPr>
          <p:nvPr>
            <p:ph idx="1"/>
          </p:nvPr>
        </p:nvSpPr>
        <p:spPr/>
        <p:txBody>
          <a:bodyPr>
            <a:normAutofit/>
          </a:bodyPr>
          <a:lstStyle/>
          <a:p>
            <a:pPr indent="0" algn="ctr">
              <a:buNone/>
            </a:pPr>
            <a:endParaRPr lang="en-US" dirty="0">
              <a:latin typeface="Verdana" pitchFamily="34" charset="0"/>
              <a:cs typeface="Arial" pitchFamily="34" charset="0"/>
            </a:endParaRPr>
          </a:p>
          <a:p>
            <a:pPr indent="0">
              <a:buNone/>
            </a:pPr>
            <a:endParaRPr lang="en-US" dirty="0">
              <a:latin typeface="Verdana" pitchFamily="34" charset="0"/>
              <a:cs typeface="Arial" pitchFamily="34" charset="0"/>
            </a:endParaRPr>
          </a:p>
          <a:p>
            <a:pPr indent="0">
              <a:buNone/>
            </a:pPr>
            <a:r>
              <a:rPr lang="en-US" dirty="0">
                <a:latin typeface="Verdana" pitchFamily="34" charset="0"/>
                <a:cs typeface="Arial" pitchFamily="34" charset="0"/>
              </a:rPr>
              <a:t>    </a:t>
            </a:r>
          </a:p>
        </p:txBody>
      </p:sp>
      <p:sp>
        <p:nvSpPr>
          <p:cNvPr id="5" name="Content Placeholder 2"/>
          <p:cNvSpPr txBox="1">
            <a:spLocks/>
          </p:cNvSpPr>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defTabSz="457200" rtl="0" eaLnBrk="1" latinLnBrk="0" hangingPunct="1">
              <a:spcBef>
                <a:spcPct val="20000"/>
              </a:spcBef>
              <a:buFont typeface="Arial"/>
              <a:buChar char="•"/>
              <a:defRPr sz="3200" kern="1200">
                <a:solidFill>
                  <a:srgbClr val="3B413F"/>
                </a:solidFill>
                <a:latin typeface=""/>
                <a:ea typeface="+mn-ea"/>
                <a:cs typeface="+mn-cs"/>
              </a:defRPr>
            </a:lvl1pPr>
            <a:lvl2pPr marL="742950" indent="-285750" algn="l" defTabSz="457200" rtl="0" eaLnBrk="1" latinLnBrk="0" hangingPunct="1">
              <a:spcBef>
                <a:spcPct val="20000"/>
              </a:spcBef>
              <a:buFont typeface="Arial"/>
              <a:buChar char="–"/>
              <a:defRPr sz="2800" kern="1200">
                <a:solidFill>
                  <a:srgbClr val="3B413F"/>
                </a:solidFill>
                <a:latin typeface=""/>
                <a:ea typeface="+mn-ea"/>
                <a:cs typeface="+mn-cs"/>
              </a:defRPr>
            </a:lvl2pPr>
            <a:lvl3pPr marL="1143000" indent="-228600" algn="l" defTabSz="457200" rtl="0" eaLnBrk="1" latinLnBrk="0" hangingPunct="1">
              <a:spcBef>
                <a:spcPct val="20000"/>
              </a:spcBef>
              <a:buFont typeface="Arial"/>
              <a:buChar char="•"/>
              <a:defRPr sz="2400" kern="1200">
                <a:solidFill>
                  <a:srgbClr val="3B413F"/>
                </a:solidFill>
                <a:latin typeface=""/>
                <a:ea typeface="+mn-ea"/>
                <a:cs typeface="+mn-cs"/>
              </a:defRPr>
            </a:lvl3pPr>
            <a:lvl4pPr marL="1600200" indent="-228600" algn="l" defTabSz="457200" rtl="0" eaLnBrk="1" latinLnBrk="0" hangingPunct="1">
              <a:spcBef>
                <a:spcPct val="20000"/>
              </a:spcBef>
              <a:buFont typeface="Arial"/>
              <a:buChar char="–"/>
              <a:defRPr sz="2000" kern="1200">
                <a:solidFill>
                  <a:srgbClr val="3B413F"/>
                </a:solidFill>
                <a:latin typeface=""/>
                <a:ea typeface="+mn-ea"/>
                <a:cs typeface="+mn-cs"/>
              </a:defRPr>
            </a:lvl4pPr>
            <a:lvl5pPr marL="2057400" indent="-228600" algn="l" defTabSz="457200" rtl="0" eaLnBrk="1" latinLnBrk="0" hangingPunct="1">
              <a:spcBef>
                <a:spcPct val="20000"/>
              </a:spcBef>
              <a:buFont typeface="Arial"/>
              <a:buChar char="»"/>
              <a:defRPr sz="2000" kern="1200">
                <a:solidFill>
                  <a:srgbClr val="3B413F"/>
                </a:solidFill>
                <a:latin typeface=""/>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indent="0">
              <a:buFont typeface="Arial"/>
              <a:buNone/>
            </a:pPr>
            <a:r>
              <a:rPr lang="en-US" sz="3600" dirty="0">
                <a:latin typeface="Verdana"/>
                <a:cs typeface="Verdana"/>
              </a:rPr>
              <a:t>Measure Performance:</a:t>
            </a:r>
          </a:p>
          <a:p>
            <a:pPr indent="0">
              <a:buFont typeface="Arial"/>
              <a:buNone/>
            </a:pPr>
            <a:endParaRPr lang="en-US" dirty="0">
              <a:latin typeface="Verdana"/>
              <a:cs typeface="Verdana"/>
            </a:endParaRPr>
          </a:p>
          <a:p>
            <a:pPr marL="457200" indent="-457200"/>
            <a:r>
              <a:rPr lang="en-US" dirty="0">
                <a:latin typeface="Verdana"/>
                <a:cs typeface="Verdana"/>
              </a:rPr>
              <a:t>Quantity/productivity/goal metrics</a:t>
            </a:r>
          </a:p>
          <a:p>
            <a:pPr marL="457200" indent="-457200"/>
            <a:r>
              <a:rPr lang="en-US" dirty="0">
                <a:latin typeface="Verdana"/>
                <a:cs typeface="Verdana"/>
              </a:rPr>
              <a:t>Quality/behavioral observations/feedback</a:t>
            </a:r>
          </a:p>
          <a:p>
            <a:pPr marL="457200" indent="-457200"/>
            <a:r>
              <a:rPr lang="en-US" dirty="0">
                <a:latin typeface="Verdana"/>
                <a:cs typeface="Verdana"/>
              </a:rPr>
              <a:t>Other “notable” activities</a:t>
            </a:r>
          </a:p>
          <a:p>
            <a:pPr marL="457200" indent="-457200"/>
            <a:r>
              <a:rPr lang="en-US" dirty="0">
                <a:latin typeface="Verdana"/>
                <a:cs typeface="Verdana"/>
              </a:rPr>
              <a:t>Be aware of pitfalls</a:t>
            </a:r>
          </a:p>
          <a:p>
            <a:pPr marL="457200" indent="-457200"/>
            <a:endParaRPr lang="en-US" dirty="0">
              <a:latin typeface="Verdana"/>
              <a:cs typeface="Verdana"/>
            </a:endParaRPr>
          </a:p>
        </p:txBody>
      </p:sp>
      <p:sp>
        <p:nvSpPr>
          <p:cNvPr id="7" name="Title 1"/>
          <p:cNvSpPr txBox="1">
            <a:spLocks noGrp="1"/>
          </p:cNvSpPr>
          <p:nvPr>
            <p:ph type="title"/>
          </p:nvPr>
        </p:nvSpPr>
        <p:spPr bwMode="auto">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normAutofit fontScale="90000"/>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lvl1pPr algn="l" defTabSz="457200" rtl="0" eaLnBrk="1" latinLnBrk="0" hangingPunct="1">
              <a:spcBef>
                <a:spcPct val="0"/>
              </a:spcBef>
              <a:buNone/>
              <a:defRPr lang="en-US" sz="4400" b="0" i="0" kern="1200" baseline="0">
                <a:solidFill>
                  <a:srgbClr val="533F7E"/>
                </a:solidFill>
                <a:latin typeface="Arial"/>
                <a:ea typeface="ＭＳ Ｐゴシック" charset="0"/>
                <a:cs typeface="ＭＳ Ｐゴシック" charset="0"/>
              </a:defRPr>
            </a:lvl1pPr>
          </a:lstStyle>
          <a:p>
            <a:r>
              <a:rPr lang="en-US" sz="4000" b="1" dirty="0">
                <a:solidFill>
                  <a:srgbClr val="7030A0"/>
                </a:solidFill>
                <a:ea typeface="ＭＳ Ｐゴシック" pitchFamily="-109" charset="-128"/>
                <a:cs typeface="ＭＳ Ｐゴシック" pitchFamily="-109" charset="-128"/>
              </a:rPr>
              <a:t>         Performance Management – </a:t>
            </a:r>
            <a:br>
              <a:rPr lang="en-US" sz="4000" b="1" dirty="0">
                <a:solidFill>
                  <a:srgbClr val="7030A0"/>
                </a:solidFill>
                <a:ea typeface="ＭＳ Ｐゴシック" pitchFamily="-109" charset="-128"/>
                <a:cs typeface="ＭＳ Ｐゴシック" pitchFamily="-109" charset="-128"/>
              </a:rPr>
            </a:br>
            <a:r>
              <a:rPr lang="en-US" sz="4000" b="1" dirty="0">
                <a:solidFill>
                  <a:srgbClr val="7030A0"/>
                </a:solidFill>
                <a:ea typeface="ＭＳ Ｐゴシック" pitchFamily="-109" charset="-128"/>
                <a:cs typeface="ＭＳ Ｐゴシック" pitchFamily="-109" charset="-128"/>
              </a:rPr>
              <a:t>                Annual Process</a:t>
            </a:r>
            <a:r>
              <a:rPr lang="en-US" b="1" dirty="0">
                <a:solidFill>
                  <a:srgbClr val="7030A0"/>
                </a:solidFill>
                <a:ea typeface="ＭＳ Ｐゴシック" pitchFamily="-109" charset="-128"/>
                <a:cs typeface="ＭＳ Ｐゴシック" pitchFamily="-109" charset="-128"/>
              </a:rPr>
              <a:t>  </a:t>
            </a:r>
            <a:endParaRPr lang="en-US"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Tree>
    <p:extLst>
      <p:ext uri="{BB962C8B-B14F-4D97-AF65-F5344CB8AC3E}">
        <p14:creationId xmlns:p14="http://schemas.microsoft.com/office/powerpoint/2010/main" val="33207941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bwMode="auto">
          <a:xfrm>
            <a:off x="457200" y="1905000"/>
            <a:ext cx="8001000" cy="396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normAutofit/>
          </a:bodyPr>
          <a:lstStyle>
            <a:lvl1pPr marL="342900" indent="-342900" algn="l" defTabSz="457200" rtl="0" eaLnBrk="1" latinLnBrk="0" hangingPunct="1">
              <a:spcBef>
                <a:spcPct val="20000"/>
              </a:spcBef>
              <a:buFont typeface="Arial"/>
              <a:buChar char="•"/>
              <a:defRPr sz="3200" kern="1200">
                <a:solidFill>
                  <a:srgbClr val="3B413F"/>
                </a:solidFill>
                <a:latin typeface=""/>
                <a:ea typeface="+mn-ea"/>
                <a:cs typeface="+mn-cs"/>
              </a:defRPr>
            </a:lvl1pPr>
            <a:lvl2pPr marL="742950" indent="-285750" algn="l" defTabSz="457200" rtl="0" eaLnBrk="1" latinLnBrk="0" hangingPunct="1">
              <a:spcBef>
                <a:spcPct val="20000"/>
              </a:spcBef>
              <a:buFont typeface="Arial"/>
              <a:buChar char="–"/>
              <a:defRPr sz="2800" kern="1200">
                <a:solidFill>
                  <a:srgbClr val="3B413F"/>
                </a:solidFill>
                <a:latin typeface=""/>
                <a:ea typeface="+mn-ea"/>
                <a:cs typeface="+mn-cs"/>
              </a:defRPr>
            </a:lvl2pPr>
            <a:lvl3pPr marL="1143000" indent="-228600" algn="l" defTabSz="457200" rtl="0" eaLnBrk="1" latinLnBrk="0" hangingPunct="1">
              <a:spcBef>
                <a:spcPct val="20000"/>
              </a:spcBef>
              <a:buFont typeface="Arial"/>
              <a:buChar char="•"/>
              <a:defRPr sz="2400" kern="1200">
                <a:solidFill>
                  <a:srgbClr val="3B413F"/>
                </a:solidFill>
                <a:latin typeface=""/>
                <a:ea typeface="+mn-ea"/>
                <a:cs typeface="+mn-cs"/>
              </a:defRPr>
            </a:lvl3pPr>
            <a:lvl4pPr marL="1600200" indent="-228600" algn="l" defTabSz="457200" rtl="0" eaLnBrk="1" latinLnBrk="0" hangingPunct="1">
              <a:spcBef>
                <a:spcPct val="20000"/>
              </a:spcBef>
              <a:buFont typeface="Arial"/>
              <a:buChar char="–"/>
              <a:defRPr sz="2000" kern="1200">
                <a:solidFill>
                  <a:srgbClr val="3B413F"/>
                </a:solidFill>
                <a:latin typeface=""/>
                <a:ea typeface="+mn-ea"/>
                <a:cs typeface="+mn-cs"/>
              </a:defRPr>
            </a:lvl4pPr>
            <a:lvl5pPr marL="2057400" indent="-228600" algn="l" defTabSz="457200" rtl="0" eaLnBrk="1" latinLnBrk="0" hangingPunct="1">
              <a:spcBef>
                <a:spcPct val="20000"/>
              </a:spcBef>
              <a:buFont typeface="Arial"/>
              <a:buChar char="»"/>
              <a:defRPr sz="2000" kern="1200">
                <a:solidFill>
                  <a:srgbClr val="3B413F"/>
                </a:solidFill>
                <a:latin typeface=""/>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indent="0">
              <a:buFont typeface="Arial"/>
              <a:buNone/>
            </a:pPr>
            <a:endParaRPr lang="en-US" dirty="0">
              <a:latin typeface="Verdana" pitchFamily="34" charset="0"/>
              <a:cs typeface="Arial" pitchFamily="34" charset="0"/>
            </a:endParaRPr>
          </a:p>
        </p:txBody>
      </p:sp>
      <p:sp>
        <p:nvSpPr>
          <p:cNvPr id="10" name="Content Placeholder 2"/>
          <p:cNvSpPr>
            <a:spLocks noGrp="1"/>
          </p:cNvSpPr>
          <p:nvPr>
            <p:ph idx="1"/>
          </p:nvPr>
        </p:nvSpPr>
        <p:spPr/>
        <p:txBody>
          <a:bodyPr>
            <a:normAutofit/>
          </a:bodyPr>
          <a:lstStyle/>
          <a:p>
            <a:pPr indent="0" algn="ctr">
              <a:buNone/>
            </a:pPr>
            <a:endParaRPr lang="en-US" dirty="0">
              <a:latin typeface="Verdana" pitchFamily="34" charset="0"/>
              <a:cs typeface="Arial" pitchFamily="34" charset="0"/>
            </a:endParaRPr>
          </a:p>
          <a:p>
            <a:pPr indent="0">
              <a:buNone/>
            </a:pPr>
            <a:endParaRPr lang="en-US" dirty="0">
              <a:latin typeface="Verdana" pitchFamily="34" charset="0"/>
              <a:cs typeface="Arial" pitchFamily="34" charset="0"/>
            </a:endParaRPr>
          </a:p>
          <a:p>
            <a:pPr indent="0">
              <a:buNone/>
            </a:pPr>
            <a:r>
              <a:rPr lang="en-US" dirty="0">
                <a:latin typeface="Verdana" pitchFamily="34" charset="0"/>
                <a:cs typeface="Arial" pitchFamily="34" charset="0"/>
              </a:rPr>
              <a:t>    </a:t>
            </a:r>
          </a:p>
        </p:txBody>
      </p:sp>
      <p:sp>
        <p:nvSpPr>
          <p:cNvPr id="5" name="Content Placeholder 2"/>
          <p:cNvSpPr txBox="1">
            <a:spLocks/>
          </p:cNvSpPr>
          <p:nvPr/>
        </p:nvSpPr>
        <p:spPr>
          <a:xfrm>
            <a:off x="685800" y="1524000"/>
            <a:ext cx="8229600" cy="4572000"/>
          </a:xfrm>
          <a:prstGeom prst="rect">
            <a:avLst/>
          </a:prstGeom>
        </p:spPr>
        <p:txBody>
          <a:bodyPr lIns="45720" rIns="45720">
            <a:normAutofit lnSpcReduction="10000"/>
          </a:bodyPr>
          <a:lstStyle>
            <a:defPPr>
              <a:defRPr>
                <a:solidFill>
                  <a:schemeClr val="tx1"/>
                </a:solidFill>
                <a:latin typeface="+mn-lt"/>
                <a:ea typeface="+mn-ea"/>
                <a:cs typeface="+mn-cs"/>
              </a:defRPr>
            </a:defPPr>
            <a:lvl1pPr marL="0" indent="-274320" algn="l" eaLnBrk="1" hangingPunct="1">
              <a:lnSpc>
                <a:spcPct val="150000"/>
              </a:lnSpc>
              <a:buClr>
                <a:schemeClr val="accent1"/>
              </a:buClr>
              <a:buSzPct val="80000"/>
              <a:buFont typeface="Wingdings 2" pitchFamily="18" charset="2"/>
              <a:buChar char=""/>
              <a:defRPr sz="2800">
                <a:solidFill>
                  <a:schemeClr val="tx1"/>
                </a:solidFill>
                <a:latin typeface="+mn-lt"/>
                <a:ea typeface="+mn-lt"/>
                <a:cs typeface="+mn-lt"/>
              </a:defRPr>
            </a:lvl1pPr>
            <a:lvl2pPr marL="557784" indent="-228600" algn="l" eaLnBrk="1" hangingPunct="1">
              <a:lnSpc>
                <a:spcPct val="150000"/>
              </a:lnSpc>
              <a:buClr>
                <a:schemeClr val="tx2"/>
              </a:buClr>
              <a:buFont typeface="Wingdings 2" pitchFamily="18" charset="2"/>
              <a:buChar char=""/>
              <a:defRPr sz="2200">
                <a:solidFill>
                  <a:schemeClr val="tx1"/>
                </a:solidFill>
                <a:latin typeface="+mn-lt"/>
                <a:ea typeface="+mn-lt"/>
                <a:cs typeface="+mn-lt"/>
              </a:defRPr>
            </a:lvl2pPr>
            <a:lvl3pPr marL="813816" indent="-228600" algn="l" eaLnBrk="1" hangingPunct="1">
              <a:lnSpc>
                <a:spcPct val="150000"/>
              </a:lnSpc>
              <a:buClr>
                <a:schemeClr val="accent1"/>
              </a:buClr>
              <a:buFont typeface="Wingdings 2" pitchFamily="18" charset="2"/>
              <a:buChar char=""/>
              <a:defRPr sz="2000">
                <a:solidFill>
                  <a:schemeClr val="tx1"/>
                </a:solidFill>
                <a:latin typeface="+mn-lt"/>
                <a:ea typeface="+mn-lt"/>
                <a:cs typeface="+mn-lt"/>
              </a:defRPr>
            </a:lvl3pPr>
            <a:lvl4pPr marL="1069848" indent="-228600" algn="l" eaLnBrk="1" hangingPunct="1">
              <a:lnSpc>
                <a:spcPct val="150000"/>
              </a:lnSpc>
              <a:buClr>
                <a:schemeClr val="tx2"/>
              </a:buClr>
              <a:buFont typeface="Wingdings 2" pitchFamily="18" charset="2"/>
              <a:buChar char=""/>
              <a:defRPr sz="1800">
                <a:solidFill>
                  <a:schemeClr val="tx1"/>
                </a:solidFill>
                <a:latin typeface="+mn-lt"/>
                <a:ea typeface="+mn-lt"/>
                <a:cs typeface="+mn-lt"/>
              </a:defRPr>
            </a:lvl4pPr>
            <a:lvl5pPr marL="1316736" indent="-228600" algn="l" eaLnBrk="1" hangingPunct="1">
              <a:lnSpc>
                <a:spcPct val="150000"/>
              </a:lnSpc>
              <a:buClr>
                <a:schemeClr val="accent1"/>
              </a:buClr>
              <a:buFont typeface="Wingdings 2" pitchFamily="18" charset="2"/>
              <a:buChar char=""/>
              <a:defRPr sz="1800">
                <a:solidFill>
                  <a:schemeClr val="tx1"/>
                </a:solidFill>
                <a:latin typeface="+mn-lt"/>
                <a:ea typeface="+mn-lt"/>
                <a:cs typeface="+mn-lt"/>
              </a:defRPr>
            </a:lvl5pPr>
            <a:lvl6pPr marL="1572768" indent="-228600" algn="l" eaLnBrk="1" hangingPunct="1">
              <a:buClr>
                <a:schemeClr val="tx2"/>
              </a:buClr>
              <a:buFont typeface="Wingdings 2" pitchFamily="18" charset="2"/>
              <a:buChar char=""/>
              <a:defRPr lang="en-US" sz="1600" baseline="0" smtClean="0">
                <a:latin typeface="+mn-lt"/>
              </a:defRPr>
            </a:lvl6pPr>
            <a:lvl7pPr marL="1819656" indent="-228600" algn="l" eaLnBrk="1" hangingPunct="1">
              <a:buClr>
                <a:schemeClr val="accent1"/>
              </a:buClr>
              <a:buFont typeface="Wingdings 2" pitchFamily="18" charset="2"/>
              <a:buChar char=""/>
              <a:defRPr lang="en-US" sz="1600" baseline="0" smtClean="0">
                <a:latin typeface="+mn-lt"/>
              </a:defRPr>
            </a:lvl7pPr>
            <a:lvl8pPr marL="2066544" indent="-228600" algn="l" eaLnBrk="1" hangingPunct="1">
              <a:buClr>
                <a:schemeClr val="tx2"/>
              </a:buClr>
              <a:buFont typeface="Wingdings 2" pitchFamily="18" charset="2"/>
              <a:buChar char=""/>
              <a:defRPr sz="1600" baseline="0">
                <a:latin typeface="+mn-lt"/>
              </a:defRPr>
            </a:lvl8pPr>
            <a:lvl9pPr marL="2313432" indent="-228600" algn="l" eaLnBrk="1" hangingPunct="1">
              <a:buClr>
                <a:schemeClr val="accent1"/>
              </a:buClr>
              <a:buFont typeface="Wingdings 2" pitchFamily="18" charset="2"/>
              <a:buChar char=""/>
              <a:defRPr sz="1400" baseline="0">
                <a:latin typeface="+mn-lt"/>
              </a:defRPr>
            </a:lvl9pPr>
          </a:lstStyle>
          <a:p>
            <a:pPr indent="0">
              <a:buFont typeface="Wingdings 2" pitchFamily="18" charset="2"/>
              <a:buNone/>
            </a:pPr>
            <a:r>
              <a:rPr lang="en-US" sz="3600" dirty="0">
                <a:latin typeface="Verdana" pitchFamily="34" charset="0"/>
                <a:ea typeface="ＭＳ Ｐゴシック" pitchFamily="-109" charset="-128"/>
                <a:cs typeface="ＭＳ Ｐゴシック" pitchFamily="-109" charset="-128"/>
              </a:rPr>
              <a:t>Pitfalls:</a:t>
            </a:r>
          </a:p>
          <a:p>
            <a:r>
              <a:rPr lang="en-US" sz="3200" dirty="0">
                <a:latin typeface="Verdana" pitchFamily="34" charset="0"/>
                <a:ea typeface="ＭＳ Ｐゴシック" pitchFamily="-109" charset="-128"/>
                <a:cs typeface="ＭＳ Ｐゴシック" pitchFamily="-109" charset="-128"/>
              </a:rPr>
              <a:t>  </a:t>
            </a:r>
            <a:r>
              <a:rPr lang="en-US" sz="3200" dirty="0" err="1">
                <a:latin typeface="Verdana" pitchFamily="34" charset="0"/>
                <a:ea typeface="ＭＳ Ｐゴシック" pitchFamily="-109" charset="-128"/>
                <a:cs typeface="ＭＳ Ｐゴシック" pitchFamily="-109" charset="-128"/>
              </a:rPr>
              <a:t>Recency</a:t>
            </a:r>
            <a:r>
              <a:rPr lang="en-US" sz="3200" dirty="0">
                <a:latin typeface="Verdana" pitchFamily="34" charset="0"/>
                <a:ea typeface="ＭＳ Ｐゴシック" pitchFamily="-109" charset="-128"/>
                <a:cs typeface="ＭＳ Ｐゴシック" pitchFamily="-109" charset="-128"/>
              </a:rPr>
              <a:t> Errors</a:t>
            </a:r>
          </a:p>
          <a:p>
            <a:r>
              <a:rPr lang="en-US" sz="3200" dirty="0">
                <a:latin typeface="Verdana" pitchFamily="34" charset="0"/>
                <a:ea typeface="ＭＳ Ｐゴシック" pitchFamily="-109" charset="-128"/>
                <a:cs typeface="ＭＳ Ｐゴシック" pitchFamily="-109" charset="-128"/>
              </a:rPr>
              <a:t>  Halo/Horns Effect</a:t>
            </a:r>
          </a:p>
          <a:p>
            <a:r>
              <a:rPr lang="en-US" sz="3200" dirty="0">
                <a:latin typeface="Verdana" pitchFamily="34" charset="0"/>
                <a:ea typeface="ＭＳ Ｐゴシック" pitchFamily="-109" charset="-128"/>
                <a:cs typeface="ＭＳ Ｐゴシック" pitchFamily="-109" charset="-128"/>
              </a:rPr>
              <a:t>  Central Tendency</a:t>
            </a:r>
          </a:p>
          <a:p>
            <a:r>
              <a:rPr lang="en-US" sz="3200" dirty="0">
                <a:latin typeface="Verdana" pitchFamily="34" charset="0"/>
                <a:ea typeface="ＭＳ Ｐゴシック" pitchFamily="-109" charset="-128"/>
                <a:cs typeface="ＭＳ Ｐゴシック" pitchFamily="-109" charset="-128"/>
              </a:rPr>
              <a:t>  Negative/Positive Leniency</a:t>
            </a:r>
          </a:p>
          <a:p>
            <a:r>
              <a:rPr lang="en-US" sz="3200" dirty="0">
                <a:latin typeface="Verdana" pitchFamily="34" charset="0"/>
                <a:ea typeface="ＭＳ Ｐゴシック" pitchFamily="-109" charset="-128"/>
                <a:cs typeface="ＭＳ Ｐゴシック" pitchFamily="-109" charset="-128"/>
              </a:rPr>
              <a:t>  Similar to Me</a:t>
            </a:r>
          </a:p>
        </p:txBody>
      </p:sp>
      <p:sp>
        <p:nvSpPr>
          <p:cNvPr id="7" name="Title 1"/>
          <p:cNvSpPr txBox="1">
            <a:spLocks noGrp="1"/>
          </p:cNvSpPr>
          <p:nvPr>
            <p:ph type="title"/>
          </p:nvPr>
        </p:nvSpPr>
        <p:spPr bwMode="auto">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normAutofit fontScale="90000"/>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lvl1pPr algn="l" defTabSz="457200" rtl="0" eaLnBrk="1" latinLnBrk="0" hangingPunct="1">
              <a:spcBef>
                <a:spcPct val="0"/>
              </a:spcBef>
              <a:buNone/>
              <a:defRPr lang="en-US" sz="4400" b="0" i="0" kern="1200" baseline="0">
                <a:solidFill>
                  <a:srgbClr val="533F7E"/>
                </a:solidFill>
                <a:latin typeface="Arial"/>
                <a:ea typeface="ＭＳ Ｐゴシック" charset="0"/>
                <a:cs typeface="ＭＳ Ｐゴシック" charset="0"/>
              </a:defRPr>
            </a:lvl1pPr>
          </a:lstStyle>
          <a:p>
            <a:r>
              <a:rPr lang="en-US" sz="4000" b="1" dirty="0">
                <a:solidFill>
                  <a:srgbClr val="7030A0"/>
                </a:solidFill>
                <a:ea typeface="ＭＳ Ｐゴシック" pitchFamily="-109" charset="-128"/>
                <a:cs typeface="ＭＳ Ｐゴシック" pitchFamily="-109" charset="-128"/>
              </a:rPr>
              <a:t>         Performance Management – </a:t>
            </a:r>
            <a:br>
              <a:rPr lang="en-US" sz="4000" b="1" dirty="0">
                <a:solidFill>
                  <a:srgbClr val="7030A0"/>
                </a:solidFill>
                <a:ea typeface="ＭＳ Ｐゴシック" pitchFamily="-109" charset="-128"/>
                <a:cs typeface="ＭＳ Ｐゴシック" pitchFamily="-109" charset="-128"/>
              </a:rPr>
            </a:br>
            <a:r>
              <a:rPr lang="en-US" sz="4000" b="1" dirty="0">
                <a:solidFill>
                  <a:srgbClr val="7030A0"/>
                </a:solidFill>
                <a:ea typeface="ＭＳ Ｐゴシック" pitchFamily="-109" charset="-128"/>
                <a:cs typeface="ＭＳ Ｐゴシック" pitchFamily="-109" charset="-128"/>
              </a:rPr>
              <a:t>                Annual Process</a:t>
            </a:r>
            <a:r>
              <a:rPr lang="en-US" b="1" dirty="0">
                <a:solidFill>
                  <a:srgbClr val="7030A0"/>
                </a:solidFill>
                <a:ea typeface="ＭＳ Ｐゴシック" pitchFamily="-109" charset="-128"/>
                <a:cs typeface="ＭＳ Ｐゴシック" pitchFamily="-109" charset="-128"/>
              </a:rPr>
              <a:t>  </a:t>
            </a:r>
            <a:endParaRPr lang="en-US"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Tree>
    <p:extLst>
      <p:ext uri="{BB962C8B-B14F-4D97-AF65-F5344CB8AC3E}">
        <p14:creationId xmlns:p14="http://schemas.microsoft.com/office/powerpoint/2010/main" val="6358735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bwMode="auto">
          <a:xfrm>
            <a:off x="457200" y="1905000"/>
            <a:ext cx="8001000" cy="396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normAutofit/>
          </a:bodyPr>
          <a:lstStyle>
            <a:lvl1pPr marL="342900" indent="-342900" algn="l" defTabSz="457200" rtl="0" eaLnBrk="1" latinLnBrk="0" hangingPunct="1">
              <a:spcBef>
                <a:spcPct val="20000"/>
              </a:spcBef>
              <a:buFont typeface="Arial"/>
              <a:buChar char="•"/>
              <a:defRPr sz="3200" kern="1200">
                <a:solidFill>
                  <a:srgbClr val="3B413F"/>
                </a:solidFill>
                <a:latin typeface=""/>
                <a:ea typeface="+mn-ea"/>
                <a:cs typeface="+mn-cs"/>
              </a:defRPr>
            </a:lvl1pPr>
            <a:lvl2pPr marL="742950" indent="-285750" algn="l" defTabSz="457200" rtl="0" eaLnBrk="1" latinLnBrk="0" hangingPunct="1">
              <a:spcBef>
                <a:spcPct val="20000"/>
              </a:spcBef>
              <a:buFont typeface="Arial"/>
              <a:buChar char="–"/>
              <a:defRPr sz="2800" kern="1200">
                <a:solidFill>
                  <a:srgbClr val="3B413F"/>
                </a:solidFill>
                <a:latin typeface=""/>
                <a:ea typeface="+mn-ea"/>
                <a:cs typeface="+mn-cs"/>
              </a:defRPr>
            </a:lvl2pPr>
            <a:lvl3pPr marL="1143000" indent="-228600" algn="l" defTabSz="457200" rtl="0" eaLnBrk="1" latinLnBrk="0" hangingPunct="1">
              <a:spcBef>
                <a:spcPct val="20000"/>
              </a:spcBef>
              <a:buFont typeface="Arial"/>
              <a:buChar char="•"/>
              <a:defRPr sz="2400" kern="1200">
                <a:solidFill>
                  <a:srgbClr val="3B413F"/>
                </a:solidFill>
                <a:latin typeface=""/>
                <a:ea typeface="+mn-ea"/>
                <a:cs typeface="+mn-cs"/>
              </a:defRPr>
            </a:lvl3pPr>
            <a:lvl4pPr marL="1600200" indent="-228600" algn="l" defTabSz="457200" rtl="0" eaLnBrk="1" latinLnBrk="0" hangingPunct="1">
              <a:spcBef>
                <a:spcPct val="20000"/>
              </a:spcBef>
              <a:buFont typeface="Arial"/>
              <a:buChar char="–"/>
              <a:defRPr sz="2000" kern="1200">
                <a:solidFill>
                  <a:srgbClr val="3B413F"/>
                </a:solidFill>
                <a:latin typeface=""/>
                <a:ea typeface="+mn-ea"/>
                <a:cs typeface="+mn-cs"/>
              </a:defRPr>
            </a:lvl4pPr>
            <a:lvl5pPr marL="2057400" indent="-228600" algn="l" defTabSz="457200" rtl="0" eaLnBrk="1" latinLnBrk="0" hangingPunct="1">
              <a:spcBef>
                <a:spcPct val="20000"/>
              </a:spcBef>
              <a:buFont typeface="Arial"/>
              <a:buChar char="»"/>
              <a:defRPr sz="2000" kern="1200">
                <a:solidFill>
                  <a:srgbClr val="3B413F"/>
                </a:solidFill>
                <a:latin typeface=""/>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indent="0">
              <a:buFont typeface="Arial"/>
              <a:buNone/>
            </a:pPr>
            <a:endParaRPr lang="en-US" dirty="0">
              <a:latin typeface="Verdana" pitchFamily="34" charset="0"/>
              <a:cs typeface="Arial" pitchFamily="34" charset="0"/>
            </a:endParaRPr>
          </a:p>
        </p:txBody>
      </p:sp>
      <p:sp>
        <p:nvSpPr>
          <p:cNvPr id="10" name="Content Placeholder 2"/>
          <p:cNvSpPr>
            <a:spLocks noGrp="1"/>
          </p:cNvSpPr>
          <p:nvPr>
            <p:ph idx="1"/>
          </p:nvPr>
        </p:nvSpPr>
        <p:spPr/>
        <p:txBody>
          <a:bodyPr>
            <a:normAutofit/>
          </a:bodyPr>
          <a:lstStyle/>
          <a:p>
            <a:pPr indent="0" algn="ctr">
              <a:buNone/>
            </a:pPr>
            <a:endParaRPr lang="en-US" dirty="0">
              <a:latin typeface="Verdana" pitchFamily="34" charset="0"/>
              <a:cs typeface="Arial" pitchFamily="34" charset="0"/>
            </a:endParaRPr>
          </a:p>
          <a:p>
            <a:pPr indent="0">
              <a:buNone/>
            </a:pPr>
            <a:endParaRPr lang="en-US" dirty="0">
              <a:latin typeface="Verdana" pitchFamily="34" charset="0"/>
              <a:cs typeface="Arial" pitchFamily="34" charset="0"/>
            </a:endParaRPr>
          </a:p>
          <a:p>
            <a:pPr indent="0">
              <a:buNone/>
            </a:pPr>
            <a:r>
              <a:rPr lang="en-US" dirty="0">
                <a:latin typeface="Verdana" pitchFamily="34" charset="0"/>
                <a:cs typeface="Arial" pitchFamily="34" charset="0"/>
              </a:rPr>
              <a:t>    </a:t>
            </a:r>
          </a:p>
        </p:txBody>
      </p:sp>
      <p:sp>
        <p:nvSpPr>
          <p:cNvPr id="5" name="Content Placeholder 2"/>
          <p:cNvSpPr txBox="1">
            <a:spLocks/>
          </p:cNvSpPr>
          <p:nvPr/>
        </p:nvSpPr>
        <p:spPr>
          <a:xfrm>
            <a:off x="685800" y="1524000"/>
            <a:ext cx="8229600" cy="4572000"/>
          </a:xfrm>
          <a:prstGeom prst="rect">
            <a:avLst/>
          </a:prstGeom>
        </p:spPr>
        <p:txBody>
          <a:bodyPr lIns="45720" rIns="45720">
            <a:normAutofit/>
          </a:bodyPr>
          <a:lstStyle>
            <a:defPPr>
              <a:defRPr>
                <a:solidFill>
                  <a:schemeClr val="tx1"/>
                </a:solidFill>
                <a:latin typeface="+mn-lt"/>
                <a:ea typeface="+mn-ea"/>
                <a:cs typeface="+mn-cs"/>
              </a:defRPr>
            </a:defPPr>
            <a:lvl1pPr marL="0" indent="-274320" algn="l" eaLnBrk="1" hangingPunct="1">
              <a:lnSpc>
                <a:spcPct val="150000"/>
              </a:lnSpc>
              <a:buClr>
                <a:schemeClr val="accent1"/>
              </a:buClr>
              <a:buSzPct val="80000"/>
              <a:buFont typeface="Wingdings 2" pitchFamily="18" charset="2"/>
              <a:buChar char=""/>
              <a:defRPr sz="2800">
                <a:solidFill>
                  <a:schemeClr val="tx1"/>
                </a:solidFill>
                <a:latin typeface="+mn-lt"/>
                <a:ea typeface="+mn-lt"/>
                <a:cs typeface="+mn-lt"/>
              </a:defRPr>
            </a:lvl1pPr>
            <a:lvl2pPr marL="557784" indent="-228600" algn="l" eaLnBrk="1" hangingPunct="1">
              <a:lnSpc>
                <a:spcPct val="150000"/>
              </a:lnSpc>
              <a:buClr>
                <a:schemeClr val="tx2"/>
              </a:buClr>
              <a:buFont typeface="Wingdings 2" pitchFamily="18" charset="2"/>
              <a:buChar char=""/>
              <a:defRPr sz="2200">
                <a:solidFill>
                  <a:schemeClr val="tx1"/>
                </a:solidFill>
                <a:latin typeface="+mn-lt"/>
                <a:ea typeface="+mn-lt"/>
                <a:cs typeface="+mn-lt"/>
              </a:defRPr>
            </a:lvl2pPr>
            <a:lvl3pPr marL="813816" indent="-228600" algn="l" eaLnBrk="1" hangingPunct="1">
              <a:lnSpc>
                <a:spcPct val="150000"/>
              </a:lnSpc>
              <a:buClr>
                <a:schemeClr val="accent1"/>
              </a:buClr>
              <a:buFont typeface="Wingdings 2" pitchFamily="18" charset="2"/>
              <a:buChar char=""/>
              <a:defRPr sz="2000">
                <a:solidFill>
                  <a:schemeClr val="tx1"/>
                </a:solidFill>
                <a:latin typeface="+mn-lt"/>
                <a:ea typeface="+mn-lt"/>
                <a:cs typeface="+mn-lt"/>
              </a:defRPr>
            </a:lvl3pPr>
            <a:lvl4pPr marL="1069848" indent="-228600" algn="l" eaLnBrk="1" hangingPunct="1">
              <a:lnSpc>
                <a:spcPct val="150000"/>
              </a:lnSpc>
              <a:buClr>
                <a:schemeClr val="tx2"/>
              </a:buClr>
              <a:buFont typeface="Wingdings 2" pitchFamily="18" charset="2"/>
              <a:buChar char=""/>
              <a:defRPr sz="1800">
                <a:solidFill>
                  <a:schemeClr val="tx1"/>
                </a:solidFill>
                <a:latin typeface="+mn-lt"/>
                <a:ea typeface="+mn-lt"/>
                <a:cs typeface="+mn-lt"/>
              </a:defRPr>
            </a:lvl4pPr>
            <a:lvl5pPr marL="1316736" indent="-228600" algn="l" eaLnBrk="1" hangingPunct="1">
              <a:lnSpc>
                <a:spcPct val="150000"/>
              </a:lnSpc>
              <a:buClr>
                <a:schemeClr val="accent1"/>
              </a:buClr>
              <a:buFont typeface="Wingdings 2" pitchFamily="18" charset="2"/>
              <a:buChar char=""/>
              <a:defRPr sz="1800">
                <a:solidFill>
                  <a:schemeClr val="tx1"/>
                </a:solidFill>
                <a:latin typeface="+mn-lt"/>
                <a:ea typeface="+mn-lt"/>
                <a:cs typeface="+mn-lt"/>
              </a:defRPr>
            </a:lvl5pPr>
            <a:lvl6pPr marL="1572768" indent="-228600" algn="l" eaLnBrk="1" hangingPunct="1">
              <a:buClr>
                <a:schemeClr val="tx2"/>
              </a:buClr>
              <a:buFont typeface="Wingdings 2" pitchFamily="18" charset="2"/>
              <a:buChar char=""/>
              <a:defRPr lang="en-US" sz="1600" baseline="0" smtClean="0">
                <a:latin typeface="+mn-lt"/>
              </a:defRPr>
            </a:lvl6pPr>
            <a:lvl7pPr marL="1819656" indent="-228600" algn="l" eaLnBrk="1" hangingPunct="1">
              <a:buClr>
                <a:schemeClr val="accent1"/>
              </a:buClr>
              <a:buFont typeface="Wingdings 2" pitchFamily="18" charset="2"/>
              <a:buChar char=""/>
              <a:defRPr lang="en-US" sz="1600" baseline="0" smtClean="0">
                <a:latin typeface="+mn-lt"/>
              </a:defRPr>
            </a:lvl7pPr>
            <a:lvl8pPr marL="2066544" indent="-228600" algn="l" eaLnBrk="1" hangingPunct="1">
              <a:buClr>
                <a:schemeClr val="tx2"/>
              </a:buClr>
              <a:buFont typeface="Wingdings 2" pitchFamily="18" charset="2"/>
              <a:buChar char=""/>
              <a:defRPr sz="1600" baseline="0">
                <a:latin typeface="+mn-lt"/>
              </a:defRPr>
            </a:lvl8pPr>
            <a:lvl9pPr marL="2313432" indent="-228600" algn="l" eaLnBrk="1" hangingPunct="1">
              <a:buClr>
                <a:schemeClr val="accent1"/>
              </a:buClr>
              <a:buFont typeface="Wingdings 2" pitchFamily="18" charset="2"/>
              <a:buChar char=""/>
              <a:defRPr sz="1400" baseline="0">
                <a:latin typeface="+mn-lt"/>
              </a:defRPr>
            </a:lvl9pPr>
          </a:lstStyle>
          <a:p>
            <a:pPr indent="0">
              <a:buFont typeface="Wingdings 2" pitchFamily="18" charset="2"/>
              <a:buNone/>
            </a:pPr>
            <a:r>
              <a:rPr lang="en-US" sz="3200" dirty="0">
                <a:latin typeface="Verdana" pitchFamily="34" charset="0"/>
                <a:ea typeface="ＭＳ Ｐゴシック" pitchFamily="-109" charset="-128"/>
                <a:cs typeface="ＭＳ Ｐゴシック" pitchFamily="-109" charset="-128"/>
              </a:rPr>
              <a:t>Facilitate discussions for improvement:</a:t>
            </a:r>
          </a:p>
          <a:p>
            <a:pPr marL="457200" indent="-457200"/>
            <a:r>
              <a:rPr lang="en-US" sz="3200" dirty="0">
                <a:latin typeface="Verdana" pitchFamily="34" charset="0"/>
                <a:ea typeface="ＭＳ Ｐゴシック" pitchFamily="-109" charset="-128"/>
                <a:cs typeface="ＭＳ Ｐゴシック" pitchFamily="-109" charset="-128"/>
              </a:rPr>
              <a:t>Pre-meeting </a:t>
            </a:r>
          </a:p>
          <a:p>
            <a:r>
              <a:rPr lang="en-US" sz="3200" dirty="0">
                <a:latin typeface="Verdana" pitchFamily="34" charset="0"/>
                <a:ea typeface="ＭＳ Ｐゴシック" pitchFamily="-109" charset="-128"/>
                <a:cs typeface="ＭＳ Ｐゴシック" pitchFamily="-109" charset="-128"/>
              </a:rPr>
              <a:t>  During the meeting</a:t>
            </a:r>
          </a:p>
          <a:p>
            <a:r>
              <a:rPr lang="en-US" sz="3200" dirty="0">
                <a:latin typeface="Verdana" pitchFamily="34" charset="0"/>
                <a:ea typeface="ＭＳ Ｐゴシック" pitchFamily="-109" charset="-128"/>
                <a:cs typeface="ＭＳ Ｐゴシック" pitchFamily="-109" charset="-128"/>
              </a:rPr>
              <a:t>  Acknowledgment </a:t>
            </a:r>
          </a:p>
        </p:txBody>
      </p:sp>
      <p:sp>
        <p:nvSpPr>
          <p:cNvPr id="7" name="Title 1"/>
          <p:cNvSpPr txBox="1">
            <a:spLocks noGrp="1"/>
          </p:cNvSpPr>
          <p:nvPr>
            <p:ph type="title"/>
          </p:nvPr>
        </p:nvSpPr>
        <p:spPr bwMode="auto">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normAutofit fontScale="90000"/>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lvl1pPr algn="l" defTabSz="457200" rtl="0" eaLnBrk="1" latinLnBrk="0" hangingPunct="1">
              <a:spcBef>
                <a:spcPct val="0"/>
              </a:spcBef>
              <a:buNone/>
              <a:defRPr lang="en-US" sz="4400" b="0" i="0" kern="1200" baseline="0">
                <a:solidFill>
                  <a:srgbClr val="533F7E"/>
                </a:solidFill>
                <a:latin typeface="Arial"/>
                <a:ea typeface="ＭＳ Ｐゴシック" charset="0"/>
                <a:cs typeface="ＭＳ Ｐゴシック" charset="0"/>
              </a:defRPr>
            </a:lvl1pPr>
          </a:lstStyle>
          <a:p>
            <a:r>
              <a:rPr lang="en-US" sz="4000" b="1" dirty="0">
                <a:solidFill>
                  <a:srgbClr val="7030A0"/>
                </a:solidFill>
                <a:ea typeface="ＭＳ Ｐゴシック" pitchFamily="-109" charset="-128"/>
                <a:cs typeface="ＭＳ Ｐゴシック" pitchFamily="-109" charset="-128"/>
              </a:rPr>
              <a:t>         Performance Management – </a:t>
            </a:r>
            <a:br>
              <a:rPr lang="en-US" sz="4000" b="1" dirty="0">
                <a:solidFill>
                  <a:srgbClr val="7030A0"/>
                </a:solidFill>
                <a:ea typeface="ＭＳ Ｐゴシック" pitchFamily="-109" charset="-128"/>
                <a:cs typeface="ＭＳ Ｐゴシック" pitchFamily="-109" charset="-128"/>
              </a:rPr>
            </a:br>
            <a:r>
              <a:rPr lang="en-US" sz="4000" b="1" dirty="0">
                <a:solidFill>
                  <a:srgbClr val="7030A0"/>
                </a:solidFill>
                <a:ea typeface="ＭＳ Ｐゴシック" pitchFamily="-109" charset="-128"/>
                <a:cs typeface="ＭＳ Ｐゴシック" pitchFamily="-109" charset="-128"/>
              </a:rPr>
              <a:t>                Annual Process</a:t>
            </a:r>
            <a:r>
              <a:rPr lang="en-US" b="1" dirty="0">
                <a:solidFill>
                  <a:srgbClr val="7030A0"/>
                </a:solidFill>
                <a:ea typeface="ＭＳ Ｐゴシック" pitchFamily="-109" charset="-128"/>
                <a:cs typeface="ＭＳ Ｐゴシック" pitchFamily="-109" charset="-128"/>
              </a:rPr>
              <a:t>  </a:t>
            </a:r>
            <a:endParaRPr lang="en-US"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Tree>
    <p:extLst>
      <p:ext uri="{BB962C8B-B14F-4D97-AF65-F5344CB8AC3E}">
        <p14:creationId xmlns:p14="http://schemas.microsoft.com/office/powerpoint/2010/main" val="6358735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bwMode="auto">
          <a:xfrm>
            <a:off x="457200" y="1905000"/>
            <a:ext cx="8001000" cy="396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normAutofit/>
          </a:bodyPr>
          <a:lstStyle>
            <a:lvl1pPr marL="342900" indent="-342900" algn="l" defTabSz="457200" rtl="0" eaLnBrk="1" latinLnBrk="0" hangingPunct="1">
              <a:spcBef>
                <a:spcPct val="20000"/>
              </a:spcBef>
              <a:buFont typeface="Arial"/>
              <a:buChar char="•"/>
              <a:defRPr sz="3200" kern="1200">
                <a:solidFill>
                  <a:srgbClr val="3B413F"/>
                </a:solidFill>
                <a:latin typeface=""/>
                <a:ea typeface="+mn-ea"/>
                <a:cs typeface="+mn-cs"/>
              </a:defRPr>
            </a:lvl1pPr>
            <a:lvl2pPr marL="742950" indent="-285750" algn="l" defTabSz="457200" rtl="0" eaLnBrk="1" latinLnBrk="0" hangingPunct="1">
              <a:spcBef>
                <a:spcPct val="20000"/>
              </a:spcBef>
              <a:buFont typeface="Arial"/>
              <a:buChar char="–"/>
              <a:defRPr sz="2800" kern="1200">
                <a:solidFill>
                  <a:srgbClr val="3B413F"/>
                </a:solidFill>
                <a:latin typeface=""/>
                <a:ea typeface="+mn-ea"/>
                <a:cs typeface="+mn-cs"/>
              </a:defRPr>
            </a:lvl2pPr>
            <a:lvl3pPr marL="1143000" indent="-228600" algn="l" defTabSz="457200" rtl="0" eaLnBrk="1" latinLnBrk="0" hangingPunct="1">
              <a:spcBef>
                <a:spcPct val="20000"/>
              </a:spcBef>
              <a:buFont typeface="Arial"/>
              <a:buChar char="•"/>
              <a:defRPr sz="2400" kern="1200">
                <a:solidFill>
                  <a:srgbClr val="3B413F"/>
                </a:solidFill>
                <a:latin typeface=""/>
                <a:ea typeface="+mn-ea"/>
                <a:cs typeface="+mn-cs"/>
              </a:defRPr>
            </a:lvl3pPr>
            <a:lvl4pPr marL="1600200" indent="-228600" algn="l" defTabSz="457200" rtl="0" eaLnBrk="1" latinLnBrk="0" hangingPunct="1">
              <a:spcBef>
                <a:spcPct val="20000"/>
              </a:spcBef>
              <a:buFont typeface="Arial"/>
              <a:buChar char="–"/>
              <a:defRPr sz="2000" kern="1200">
                <a:solidFill>
                  <a:srgbClr val="3B413F"/>
                </a:solidFill>
                <a:latin typeface=""/>
                <a:ea typeface="+mn-ea"/>
                <a:cs typeface="+mn-cs"/>
              </a:defRPr>
            </a:lvl4pPr>
            <a:lvl5pPr marL="2057400" indent="-228600" algn="l" defTabSz="457200" rtl="0" eaLnBrk="1" latinLnBrk="0" hangingPunct="1">
              <a:spcBef>
                <a:spcPct val="20000"/>
              </a:spcBef>
              <a:buFont typeface="Arial"/>
              <a:buChar char="»"/>
              <a:defRPr sz="2000" kern="1200">
                <a:solidFill>
                  <a:srgbClr val="3B413F"/>
                </a:solidFill>
                <a:latin typeface=""/>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indent="0">
              <a:buFont typeface="Arial"/>
              <a:buNone/>
            </a:pPr>
            <a:endParaRPr lang="en-US" dirty="0">
              <a:latin typeface="Verdana" pitchFamily="34" charset="0"/>
              <a:cs typeface="Arial" pitchFamily="34" charset="0"/>
            </a:endParaRPr>
          </a:p>
        </p:txBody>
      </p:sp>
      <p:sp>
        <p:nvSpPr>
          <p:cNvPr id="10" name="Content Placeholder 2"/>
          <p:cNvSpPr>
            <a:spLocks noGrp="1"/>
          </p:cNvSpPr>
          <p:nvPr>
            <p:ph idx="1"/>
          </p:nvPr>
        </p:nvSpPr>
        <p:spPr/>
        <p:txBody>
          <a:bodyPr>
            <a:normAutofit/>
          </a:bodyPr>
          <a:lstStyle/>
          <a:p>
            <a:pPr indent="0" algn="ctr">
              <a:buNone/>
            </a:pPr>
            <a:endParaRPr lang="en-US" dirty="0">
              <a:latin typeface="Verdana" pitchFamily="34" charset="0"/>
              <a:cs typeface="Arial" pitchFamily="34" charset="0"/>
            </a:endParaRPr>
          </a:p>
          <a:p>
            <a:pPr indent="0">
              <a:buNone/>
            </a:pPr>
            <a:endParaRPr lang="en-US" dirty="0">
              <a:latin typeface="Verdana" pitchFamily="34" charset="0"/>
              <a:cs typeface="Arial" pitchFamily="34" charset="0"/>
            </a:endParaRPr>
          </a:p>
          <a:p>
            <a:pPr indent="0">
              <a:buNone/>
            </a:pPr>
            <a:r>
              <a:rPr lang="en-US" dirty="0">
                <a:latin typeface="Verdana" pitchFamily="34" charset="0"/>
                <a:cs typeface="Arial" pitchFamily="34" charset="0"/>
              </a:rPr>
              <a:t>    </a:t>
            </a:r>
          </a:p>
        </p:txBody>
      </p:sp>
      <p:sp>
        <p:nvSpPr>
          <p:cNvPr id="5" name="Content Placeholder 2"/>
          <p:cNvSpPr txBox="1">
            <a:spLocks/>
          </p:cNvSpPr>
          <p:nvPr/>
        </p:nvSpPr>
        <p:spPr>
          <a:xfrm>
            <a:off x="533400" y="1676400"/>
            <a:ext cx="8229600" cy="4572000"/>
          </a:xfrm>
          <a:prstGeom prst="rect">
            <a:avLst/>
          </a:prstGeom>
        </p:spPr>
        <p:txBody>
          <a:bodyPr lIns="45720" rIns="45720">
            <a:normAutofit/>
          </a:bodyPr>
          <a:lstStyle>
            <a:defPPr>
              <a:defRPr>
                <a:solidFill>
                  <a:schemeClr val="tx1"/>
                </a:solidFill>
                <a:latin typeface="+mn-lt"/>
                <a:ea typeface="+mn-ea"/>
                <a:cs typeface="+mn-cs"/>
              </a:defRPr>
            </a:defPPr>
            <a:lvl1pPr marL="0" indent="-274320" algn="l" eaLnBrk="1" hangingPunct="1">
              <a:lnSpc>
                <a:spcPct val="150000"/>
              </a:lnSpc>
              <a:buClr>
                <a:schemeClr val="accent1"/>
              </a:buClr>
              <a:buSzPct val="80000"/>
              <a:buFont typeface="Wingdings 2" pitchFamily="18" charset="2"/>
              <a:buChar char=""/>
              <a:defRPr sz="2800">
                <a:solidFill>
                  <a:schemeClr val="tx1"/>
                </a:solidFill>
                <a:latin typeface="+mn-lt"/>
                <a:ea typeface="+mn-lt"/>
                <a:cs typeface="+mn-lt"/>
              </a:defRPr>
            </a:lvl1pPr>
            <a:lvl2pPr marL="557784" indent="-228600" algn="l" eaLnBrk="1" hangingPunct="1">
              <a:lnSpc>
                <a:spcPct val="150000"/>
              </a:lnSpc>
              <a:buClr>
                <a:schemeClr val="tx2"/>
              </a:buClr>
              <a:buFont typeface="Wingdings 2" pitchFamily="18" charset="2"/>
              <a:buChar char=""/>
              <a:defRPr sz="2200">
                <a:solidFill>
                  <a:schemeClr val="tx1"/>
                </a:solidFill>
                <a:latin typeface="+mn-lt"/>
                <a:ea typeface="+mn-lt"/>
                <a:cs typeface="+mn-lt"/>
              </a:defRPr>
            </a:lvl2pPr>
            <a:lvl3pPr marL="813816" indent="-228600" algn="l" eaLnBrk="1" hangingPunct="1">
              <a:lnSpc>
                <a:spcPct val="150000"/>
              </a:lnSpc>
              <a:buClr>
                <a:schemeClr val="accent1"/>
              </a:buClr>
              <a:buFont typeface="Wingdings 2" pitchFamily="18" charset="2"/>
              <a:buChar char=""/>
              <a:defRPr sz="2000">
                <a:solidFill>
                  <a:schemeClr val="tx1"/>
                </a:solidFill>
                <a:latin typeface="+mn-lt"/>
                <a:ea typeface="+mn-lt"/>
                <a:cs typeface="+mn-lt"/>
              </a:defRPr>
            </a:lvl3pPr>
            <a:lvl4pPr marL="1069848" indent="-228600" algn="l" eaLnBrk="1" hangingPunct="1">
              <a:lnSpc>
                <a:spcPct val="150000"/>
              </a:lnSpc>
              <a:buClr>
                <a:schemeClr val="tx2"/>
              </a:buClr>
              <a:buFont typeface="Wingdings 2" pitchFamily="18" charset="2"/>
              <a:buChar char=""/>
              <a:defRPr sz="1800">
                <a:solidFill>
                  <a:schemeClr val="tx1"/>
                </a:solidFill>
                <a:latin typeface="+mn-lt"/>
                <a:ea typeface="+mn-lt"/>
                <a:cs typeface="+mn-lt"/>
              </a:defRPr>
            </a:lvl4pPr>
            <a:lvl5pPr marL="1316736" indent="-228600" algn="l" eaLnBrk="1" hangingPunct="1">
              <a:lnSpc>
                <a:spcPct val="150000"/>
              </a:lnSpc>
              <a:buClr>
                <a:schemeClr val="accent1"/>
              </a:buClr>
              <a:buFont typeface="Wingdings 2" pitchFamily="18" charset="2"/>
              <a:buChar char=""/>
              <a:defRPr sz="1800">
                <a:solidFill>
                  <a:schemeClr val="tx1"/>
                </a:solidFill>
                <a:latin typeface="+mn-lt"/>
                <a:ea typeface="+mn-lt"/>
                <a:cs typeface="+mn-lt"/>
              </a:defRPr>
            </a:lvl5pPr>
            <a:lvl6pPr marL="1572768" indent="-228600" algn="l" eaLnBrk="1" hangingPunct="1">
              <a:buClr>
                <a:schemeClr val="tx2"/>
              </a:buClr>
              <a:buFont typeface="Wingdings 2" pitchFamily="18" charset="2"/>
              <a:buChar char=""/>
              <a:defRPr lang="en-US" sz="1600" baseline="0" smtClean="0">
                <a:latin typeface="+mn-lt"/>
              </a:defRPr>
            </a:lvl6pPr>
            <a:lvl7pPr marL="1819656" indent="-228600" algn="l" eaLnBrk="1" hangingPunct="1">
              <a:buClr>
                <a:schemeClr val="accent1"/>
              </a:buClr>
              <a:buFont typeface="Wingdings 2" pitchFamily="18" charset="2"/>
              <a:buChar char=""/>
              <a:defRPr lang="en-US" sz="1600" baseline="0" smtClean="0">
                <a:latin typeface="+mn-lt"/>
              </a:defRPr>
            </a:lvl7pPr>
            <a:lvl8pPr marL="2066544" indent="-228600" algn="l" eaLnBrk="1" hangingPunct="1">
              <a:buClr>
                <a:schemeClr val="tx2"/>
              </a:buClr>
              <a:buFont typeface="Wingdings 2" pitchFamily="18" charset="2"/>
              <a:buChar char=""/>
              <a:defRPr sz="1600" baseline="0">
                <a:latin typeface="+mn-lt"/>
              </a:defRPr>
            </a:lvl8pPr>
            <a:lvl9pPr marL="2313432" indent="-228600" algn="l" eaLnBrk="1" hangingPunct="1">
              <a:buClr>
                <a:schemeClr val="accent1"/>
              </a:buClr>
              <a:buFont typeface="Wingdings 2" pitchFamily="18" charset="2"/>
              <a:buChar char=""/>
              <a:defRPr sz="1400" baseline="0">
                <a:latin typeface="+mn-lt"/>
              </a:defRPr>
            </a:lvl9pPr>
          </a:lstStyle>
          <a:p>
            <a:pPr indent="0">
              <a:buFont typeface="Wingdings 2" pitchFamily="18" charset="2"/>
              <a:buNone/>
            </a:pPr>
            <a:r>
              <a:rPr lang="en-US" dirty="0">
                <a:latin typeface="Verdana" pitchFamily="34" charset="0"/>
                <a:ea typeface="ＭＳ Ｐゴシック" pitchFamily="-109" charset="-128"/>
                <a:cs typeface="ＭＳ Ｐゴシック" pitchFamily="-109" charset="-128"/>
              </a:rPr>
              <a:t>Pre-Meeting:</a:t>
            </a:r>
          </a:p>
          <a:p>
            <a:pPr marL="457200" indent="-457200"/>
            <a:r>
              <a:rPr lang="en-US" dirty="0">
                <a:latin typeface="Verdana" pitchFamily="34" charset="0"/>
                <a:ea typeface="ＭＳ Ｐゴシック" pitchFamily="-109" charset="-128"/>
                <a:cs typeface="ＭＳ Ｐゴシック" pitchFamily="-109" charset="-128"/>
              </a:rPr>
              <a:t>Notify the employee of the purpose</a:t>
            </a:r>
          </a:p>
          <a:p>
            <a:r>
              <a:rPr lang="en-US" dirty="0">
                <a:latin typeface="Verdana" pitchFamily="34" charset="0"/>
                <a:ea typeface="ＭＳ Ｐゴシック" pitchFamily="-109" charset="-128"/>
                <a:cs typeface="ＭＳ Ｐゴシック" pitchFamily="-109" charset="-128"/>
              </a:rPr>
              <a:t>  Anticipate dialogue/reactions</a:t>
            </a:r>
          </a:p>
          <a:p>
            <a:r>
              <a:rPr lang="en-US" dirty="0">
                <a:latin typeface="Verdana" pitchFamily="34" charset="0"/>
                <a:ea typeface="ＭＳ Ｐゴシック" pitchFamily="-109" charset="-128"/>
                <a:cs typeface="ＭＳ Ｐゴシック" pitchFamily="-109" charset="-128"/>
              </a:rPr>
              <a:t>  Prepare all related documents</a:t>
            </a:r>
          </a:p>
          <a:p>
            <a:r>
              <a:rPr lang="en-US" dirty="0">
                <a:latin typeface="Verdana" pitchFamily="34" charset="0"/>
                <a:ea typeface="ＭＳ Ｐゴシック" pitchFamily="-109" charset="-128"/>
                <a:cs typeface="ＭＳ Ｐゴシック" pitchFamily="-109" charset="-128"/>
              </a:rPr>
              <a:t>  Arrange for a private room</a:t>
            </a:r>
          </a:p>
        </p:txBody>
      </p:sp>
      <p:sp>
        <p:nvSpPr>
          <p:cNvPr id="3" name="Title 2"/>
          <p:cNvSpPr>
            <a:spLocks noGrp="1"/>
          </p:cNvSpPr>
          <p:nvPr>
            <p:ph type="title"/>
          </p:nvPr>
        </p:nvSpPr>
        <p:spPr/>
        <p:txBody>
          <a:bodyPr/>
          <a:lstStyle/>
          <a:p>
            <a:endParaRPr lang="en-US" dirty="0"/>
          </a:p>
        </p:txBody>
      </p:sp>
      <p:sp>
        <p:nvSpPr>
          <p:cNvPr id="7" name="Title 1"/>
          <p:cNvSpPr txBox="1">
            <a:spLocks/>
          </p:cNvSpPr>
          <p:nvPr/>
        </p:nvSpPr>
        <p:spPr bwMode="auto">
          <a:xfrm>
            <a:off x="567050" y="362599"/>
            <a:ext cx="8229600" cy="9694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normAutofit fontScale="82500" lnSpcReduction="20000"/>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lvl1pPr algn="l" defTabSz="457200" rtl="0" eaLnBrk="1" latinLnBrk="0" hangingPunct="1">
              <a:spcBef>
                <a:spcPct val="0"/>
              </a:spcBef>
              <a:buNone/>
              <a:defRPr lang="en-US" sz="4400" b="0" i="0" kern="1200" baseline="0">
                <a:solidFill>
                  <a:srgbClr val="533F7E"/>
                </a:solidFill>
                <a:latin typeface="Arial"/>
                <a:ea typeface="ＭＳ Ｐゴシック" charset="0"/>
                <a:cs typeface="ＭＳ Ｐゴシック" charset="0"/>
              </a:defRPr>
            </a:lvl1pPr>
          </a:lstStyle>
          <a:p>
            <a:r>
              <a:rPr lang="en-US" sz="4000" b="1" dirty="0">
                <a:solidFill>
                  <a:srgbClr val="7030A0"/>
                </a:solidFill>
                <a:ea typeface="ＭＳ Ｐゴシック" pitchFamily="-109" charset="-128"/>
                <a:cs typeface="ＭＳ Ｐゴシック" pitchFamily="-109" charset="-128"/>
              </a:rPr>
              <a:t>         Performance Management – </a:t>
            </a:r>
            <a:br>
              <a:rPr lang="en-US" sz="4000" b="1" dirty="0">
                <a:solidFill>
                  <a:srgbClr val="7030A0"/>
                </a:solidFill>
                <a:ea typeface="ＭＳ Ｐゴシック" pitchFamily="-109" charset="-128"/>
                <a:cs typeface="ＭＳ Ｐゴシック" pitchFamily="-109" charset="-128"/>
              </a:rPr>
            </a:br>
            <a:r>
              <a:rPr lang="en-US" sz="4000" b="1" dirty="0">
                <a:solidFill>
                  <a:srgbClr val="7030A0"/>
                </a:solidFill>
                <a:ea typeface="ＭＳ Ｐゴシック" pitchFamily="-109" charset="-128"/>
                <a:cs typeface="ＭＳ Ｐゴシック" pitchFamily="-109" charset="-128"/>
              </a:rPr>
              <a:t>                Annual Process</a:t>
            </a:r>
            <a:r>
              <a:rPr lang="en-US" b="1" dirty="0">
                <a:solidFill>
                  <a:srgbClr val="7030A0"/>
                </a:solidFill>
                <a:ea typeface="ＭＳ Ｐゴシック" pitchFamily="-109" charset="-128"/>
                <a:cs typeface="ＭＳ Ｐゴシック" pitchFamily="-109" charset="-128"/>
              </a:rPr>
              <a:t>  </a:t>
            </a:r>
            <a:endParaRPr lang="en-US"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Tree>
    <p:extLst>
      <p:ext uri="{BB962C8B-B14F-4D97-AF65-F5344CB8AC3E}">
        <p14:creationId xmlns:p14="http://schemas.microsoft.com/office/powerpoint/2010/main" val="6358735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bwMode="auto">
          <a:xfrm>
            <a:off x="457200" y="1905000"/>
            <a:ext cx="8001000" cy="396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normAutofit/>
          </a:bodyPr>
          <a:lstStyle>
            <a:lvl1pPr marL="342900" indent="-342900" algn="l" defTabSz="457200" rtl="0" eaLnBrk="1" latinLnBrk="0" hangingPunct="1">
              <a:spcBef>
                <a:spcPct val="20000"/>
              </a:spcBef>
              <a:buFont typeface="Arial"/>
              <a:buChar char="•"/>
              <a:defRPr sz="3200" kern="1200">
                <a:solidFill>
                  <a:srgbClr val="3B413F"/>
                </a:solidFill>
                <a:latin typeface=""/>
                <a:ea typeface="+mn-ea"/>
                <a:cs typeface="+mn-cs"/>
              </a:defRPr>
            </a:lvl1pPr>
            <a:lvl2pPr marL="742950" indent="-285750" algn="l" defTabSz="457200" rtl="0" eaLnBrk="1" latinLnBrk="0" hangingPunct="1">
              <a:spcBef>
                <a:spcPct val="20000"/>
              </a:spcBef>
              <a:buFont typeface="Arial"/>
              <a:buChar char="–"/>
              <a:defRPr sz="2800" kern="1200">
                <a:solidFill>
                  <a:srgbClr val="3B413F"/>
                </a:solidFill>
                <a:latin typeface=""/>
                <a:ea typeface="+mn-ea"/>
                <a:cs typeface="+mn-cs"/>
              </a:defRPr>
            </a:lvl2pPr>
            <a:lvl3pPr marL="1143000" indent="-228600" algn="l" defTabSz="457200" rtl="0" eaLnBrk="1" latinLnBrk="0" hangingPunct="1">
              <a:spcBef>
                <a:spcPct val="20000"/>
              </a:spcBef>
              <a:buFont typeface="Arial"/>
              <a:buChar char="•"/>
              <a:defRPr sz="2400" kern="1200">
                <a:solidFill>
                  <a:srgbClr val="3B413F"/>
                </a:solidFill>
                <a:latin typeface=""/>
                <a:ea typeface="+mn-ea"/>
                <a:cs typeface="+mn-cs"/>
              </a:defRPr>
            </a:lvl3pPr>
            <a:lvl4pPr marL="1600200" indent="-228600" algn="l" defTabSz="457200" rtl="0" eaLnBrk="1" latinLnBrk="0" hangingPunct="1">
              <a:spcBef>
                <a:spcPct val="20000"/>
              </a:spcBef>
              <a:buFont typeface="Arial"/>
              <a:buChar char="–"/>
              <a:defRPr sz="2000" kern="1200">
                <a:solidFill>
                  <a:srgbClr val="3B413F"/>
                </a:solidFill>
                <a:latin typeface=""/>
                <a:ea typeface="+mn-ea"/>
                <a:cs typeface="+mn-cs"/>
              </a:defRPr>
            </a:lvl4pPr>
            <a:lvl5pPr marL="2057400" indent="-228600" algn="l" defTabSz="457200" rtl="0" eaLnBrk="1" latinLnBrk="0" hangingPunct="1">
              <a:spcBef>
                <a:spcPct val="20000"/>
              </a:spcBef>
              <a:buFont typeface="Arial"/>
              <a:buChar char="»"/>
              <a:defRPr sz="2000" kern="1200">
                <a:solidFill>
                  <a:srgbClr val="3B413F"/>
                </a:solidFill>
                <a:latin typeface=""/>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indent="0">
              <a:buFont typeface="Arial"/>
              <a:buNone/>
            </a:pPr>
            <a:endParaRPr lang="en-US" dirty="0">
              <a:latin typeface="Verdana" pitchFamily="34" charset="0"/>
              <a:cs typeface="Arial" pitchFamily="34" charset="0"/>
            </a:endParaRPr>
          </a:p>
        </p:txBody>
      </p:sp>
      <p:sp>
        <p:nvSpPr>
          <p:cNvPr id="10" name="Content Placeholder 2"/>
          <p:cNvSpPr>
            <a:spLocks noGrp="1"/>
          </p:cNvSpPr>
          <p:nvPr>
            <p:ph idx="1"/>
          </p:nvPr>
        </p:nvSpPr>
        <p:spPr/>
        <p:txBody>
          <a:bodyPr>
            <a:normAutofit/>
          </a:bodyPr>
          <a:lstStyle/>
          <a:p>
            <a:pPr indent="0" algn="ctr">
              <a:buNone/>
            </a:pPr>
            <a:endParaRPr lang="en-US" dirty="0">
              <a:latin typeface="Verdana" pitchFamily="34" charset="0"/>
              <a:cs typeface="Arial" pitchFamily="34" charset="0"/>
            </a:endParaRPr>
          </a:p>
          <a:p>
            <a:pPr indent="0">
              <a:buNone/>
            </a:pPr>
            <a:endParaRPr lang="en-US" dirty="0">
              <a:latin typeface="Verdana" pitchFamily="34" charset="0"/>
              <a:cs typeface="Arial" pitchFamily="34" charset="0"/>
            </a:endParaRPr>
          </a:p>
          <a:p>
            <a:pPr indent="0">
              <a:buNone/>
            </a:pPr>
            <a:r>
              <a:rPr lang="en-US" dirty="0">
                <a:latin typeface="Verdana" pitchFamily="34" charset="0"/>
                <a:cs typeface="Arial" pitchFamily="34" charset="0"/>
              </a:rPr>
              <a:t>    </a:t>
            </a:r>
          </a:p>
        </p:txBody>
      </p:sp>
      <p:sp>
        <p:nvSpPr>
          <p:cNvPr id="5" name="Content Placeholder 2"/>
          <p:cNvSpPr txBox="1">
            <a:spLocks/>
          </p:cNvSpPr>
          <p:nvPr/>
        </p:nvSpPr>
        <p:spPr>
          <a:xfrm>
            <a:off x="533400" y="1676400"/>
            <a:ext cx="8229600" cy="4572000"/>
          </a:xfrm>
          <a:prstGeom prst="rect">
            <a:avLst/>
          </a:prstGeom>
        </p:spPr>
        <p:txBody>
          <a:bodyPr lIns="45720" rIns="45720">
            <a:normAutofit/>
          </a:bodyPr>
          <a:lstStyle>
            <a:defPPr>
              <a:defRPr>
                <a:solidFill>
                  <a:schemeClr val="tx1"/>
                </a:solidFill>
                <a:latin typeface="+mn-lt"/>
                <a:ea typeface="+mn-ea"/>
                <a:cs typeface="+mn-cs"/>
              </a:defRPr>
            </a:defPPr>
            <a:lvl1pPr marL="0" indent="-274320" algn="l" eaLnBrk="1" hangingPunct="1">
              <a:lnSpc>
                <a:spcPct val="150000"/>
              </a:lnSpc>
              <a:buClr>
                <a:schemeClr val="accent1"/>
              </a:buClr>
              <a:buSzPct val="80000"/>
              <a:buFont typeface="Wingdings 2" pitchFamily="18" charset="2"/>
              <a:buChar char=""/>
              <a:defRPr sz="2800">
                <a:solidFill>
                  <a:schemeClr val="tx1"/>
                </a:solidFill>
                <a:latin typeface="+mn-lt"/>
                <a:ea typeface="+mn-lt"/>
                <a:cs typeface="+mn-lt"/>
              </a:defRPr>
            </a:lvl1pPr>
            <a:lvl2pPr marL="557784" indent="-228600" algn="l" eaLnBrk="1" hangingPunct="1">
              <a:lnSpc>
                <a:spcPct val="150000"/>
              </a:lnSpc>
              <a:buClr>
                <a:schemeClr val="tx2"/>
              </a:buClr>
              <a:buFont typeface="Wingdings 2" pitchFamily="18" charset="2"/>
              <a:buChar char=""/>
              <a:defRPr sz="2200">
                <a:solidFill>
                  <a:schemeClr val="tx1"/>
                </a:solidFill>
                <a:latin typeface="+mn-lt"/>
                <a:ea typeface="+mn-lt"/>
                <a:cs typeface="+mn-lt"/>
              </a:defRPr>
            </a:lvl2pPr>
            <a:lvl3pPr marL="813816" indent="-228600" algn="l" eaLnBrk="1" hangingPunct="1">
              <a:lnSpc>
                <a:spcPct val="150000"/>
              </a:lnSpc>
              <a:buClr>
                <a:schemeClr val="accent1"/>
              </a:buClr>
              <a:buFont typeface="Wingdings 2" pitchFamily="18" charset="2"/>
              <a:buChar char=""/>
              <a:defRPr sz="2000">
                <a:solidFill>
                  <a:schemeClr val="tx1"/>
                </a:solidFill>
                <a:latin typeface="+mn-lt"/>
                <a:ea typeface="+mn-lt"/>
                <a:cs typeface="+mn-lt"/>
              </a:defRPr>
            </a:lvl3pPr>
            <a:lvl4pPr marL="1069848" indent="-228600" algn="l" eaLnBrk="1" hangingPunct="1">
              <a:lnSpc>
                <a:spcPct val="150000"/>
              </a:lnSpc>
              <a:buClr>
                <a:schemeClr val="tx2"/>
              </a:buClr>
              <a:buFont typeface="Wingdings 2" pitchFamily="18" charset="2"/>
              <a:buChar char=""/>
              <a:defRPr sz="1800">
                <a:solidFill>
                  <a:schemeClr val="tx1"/>
                </a:solidFill>
                <a:latin typeface="+mn-lt"/>
                <a:ea typeface="+mn-lt"/>
                <a:cs typeface="+mn-lt"/>
              </a:defRPr>
            </a:lvl4pPr>
            <a:lvl5pPr marL="1316736" indent="-228600" algn="l" eaLnBrk="1" hangingPunct="1">
              <a:lnSpc>
                <a:spcPct val="150000"/>
              </a:lnSpc>
              <a:buClr>
                <a:schemeClr val="accent1"/>
              </a:buClr>
              <a:buFont typeface="Wingdings 2" pitchFamily="18" charset="2"/>
              <a:buChar char=""/>
              <a:defRPr sz="1800">
                <a:solidFill>
                  <a:schemeClr val="tx1"/>
                </a:solidFill>
                <a:latin typeface="+mn-lt"/>
                <a:ea typeface="+mn-lt"/>
                <a:cs typeface="+mn-lt"/>
              </a:defRPr>
            </a:lvl5pPr>
            <a:lvl6pPr marL="1572768" indent="-228600" algn="l" eaLnBrk="1" hangingPunct="1">
              <a:buClr>
                <a:schemeClr val="tx2"/>
              </a:buClr>
              <a:buFont typeface="Wingdings 2" pitchFamily="18" charset="2"/>
              <a:buChar char=""/>
              <a:defRPr lang="en-US" sz="1600" baseline="0" smtClean="0">
                <a:latin typeface="+mn-lt"/>
              </a:defRPr>
            </a:lvl6pPr>
            <a:lvl7pPr marL="1819656" indent="-228600" algn="l" eaLnBrk="1" hangingPunct="1">
              <a:buClr>
                <a:schemeClr val="accent1"/>
              </a:buClr>
              <a:buFont typeface="Wingdings 2" pitchFamily="18" charset="2"/>
              <a:buChar char=""/>
              <a:defRPr lang="en-US" sz="1600" baseline="0" smtClean="0">
                <a:latin typeface="+mn-lt"/>
              </a:defRPr>
            </a:lvl7pPr>
            <a:lvl8pPr marL="2066544" indent="-228600" algn="l" eaLnBrk="1" hangingPunct="1">
              <a:buClr>
                <a:schemeClr val="tx2"/>
              </a:buClr>
              <a:buFont typeface="Wingdings 2" pitchFamily="18" charset="2"/>
              <a:buChar char=""/>
              <a:defRPr sz="1600" baseline="0">
                <a:latin typeface="+mn-lt"/>
              </a:defRPr>
            </a:lvl8pPr>
            <a:lvl9pPr marL="2313432" indent="-228600" algn="l" eaLnBrk="1" hangingPunct="1">
              <a:buClr>
                <a:schemeClr val="accent1"/>
              </a:buClr>
              <a:buFont typeface="Wingdings 2" pitchFamily="18" charset="2"/>
              <a:buChar char=""/>
              <a:defRPr sz="1400" baseline="0">
                <a:latin typeface="+mn-lt"/>
              </a:defRPr>
            </a:lvl9pPr>
          </a:lstStyle>
          <a:p>
            <a:pPr indent="0">
              <a:buFont typeface="Wingdings 2" pitchFamily="18" charset="2"/>
              <a:buNone/>
            </a:pPr>
            <a:r>
              <a:rPr lang="en-US" dirty="0">
                <a:latin typeface="Verdana" pitchFamily="34" charset="0"/>
                <a:ea typeface="ＭＳ Ｐゴシック" pitchFamily="-109" charset="-128"/>
                <a:cs typeface="ＭＳ Ｐゴシック" pitchFamily="-109" charset="-128"/>
              </a:rPr>
              <a:t>During the Meeting:</a:t>
            </a:r>
          </a:p>
          <a:p>
            <a:pPr marL="457200" indent="-457200"/>
            <a:r>
              <a:rPr lang="en-US" dirty="0">
                <a:latin typeface="Verdana" pitchFamily="34" charset="0"/>
                <a:ea typeface="ＭＳ Ｐゴシック" pitchFamily="-109" charset="-128"/>
                <a:cs typeface="ＭＳ Ｐゴシック" pitchFamily="-109" charset="-128"/>
              </a:rPr>
              <a:t>Deliver the feedback</a:t>
            </a:r>
          </a:p>
          <a:p>
            <a:pPr marL="457200" indent="-457200"/>
            <a:r>
              <a:rPr lang="en-US" dirty="0">
                <a:latin typeface="Verdana" pitchFamily="34" charset="0"/>
                <a:ea typeface="ＭＳ Ｐゴシック" pitchFamily="-109" charset="-128"/>
                <a:cs typeface="ＭＳ Ｐゴシック" pitchFamily="-109" charset="-128"/>
              </a:rPr>
              <a:t>Stay focused on topic(s)</a:t>
            </a:r>
          </a:p>
          <a:p>
            <a:r>
              <a:rPr lang="en-US" dirty="0">
                <a:latin typeface="Verdana" pitchFamily="34" charset="0"/>
                <a:ea typeface="ＭＳ Ｐゴシック" pitchFamily="-109" charset="-128"/>
                <a:cs typeface="ＭＳ Ｐゴシック" pitchFamily="-109" charset="-128"/>
              </a:rPr>
              <a:t>  Encourage two-way communication</a:t>
            </a:r>
          </a:p>
          <a:p>
            <a:r>
              <a:rPr lang="en-US" dirty="0">
                <a:latin typeface="Verdana" pitchFamily="34" charset="0"/>
                <a:ea typeface="ＭＳ Ｐゴシック" pitchFamily="-109" charset="-128"/>
                <a:cs typeface="ＭＳ Ｐゴシック" pitchFamily="-109" charset="-128"/>
              </a:rPr>
              <a:t>  End positively </a:t>
            </a:r>
          </a:p>
        </p:txBody>
      </p:sp>
      <p:sp>
        <p:nvSpPr>
          <p:cNvPr id="7" name="Title 1"/>
          <p:cNvSpPr txBox="1">
            <a:spLocks noGrp="1"/>
          </p:cNvSpPr>
          <p:nvPr>
            <p:ph type="title"/>
          </p:nvPr>
        </p:nvSpPr>
        <p:spPr bwMode="auto">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normAutofit fontScale="90000"/>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lvl1pPr algn="l" defTabSz="457200" rtl="0" eaLnBrk="1" latinLnBrk="0" hangingPunct="1">
              <a:spcBef>
                <a:spcPct val="0"/>
              </a:spcBef>
              <a:buNone/>
              <a:defRPr lang="en-US" sz="4400" b="0" i="0" kern="1200" baseline="0">
                <a:solidFill>
                  <a:srgbClr val="533F7E"/>
                </a:solidFill>
                <a:latin typeface="Arial"/>
                <a:ea typeface="ＭＳ Ｐゴシック" charset="0"/>
                <a:cs typeface="ＭＳ Ｐゴシック" charset="0"/>
              </a:defRPr>
            </a:lvl1pPr>
          </a:lstStyle>
          <a:p>
            <a:r>
              <a:rPr lang="en-US" sz="4000" b="1" dirty="0">
                <a:solidFill>
                  <a:srgbClr val="7030A0"/>
                </a:solidFill>
                <a:ea typeface="ＭＳ Ｐゴシック" pitchFamily="-109" charset="-128"/>
                <a:cs typeface="ＭＳ Ｐゴシック" pitchFamily="-109" charset="-128"/>
              </a:rPr>
              <a:t>         Performance Management – </a:t>
            </a:r>
            <a:br>
              <a:rPr lang="en-US" sz="4000" b="1" dirty="0">
                <a:solidFill>
                  <a:srgbClr val="7030A0"/>
                </a:solidFill>
                <a:ea typeface="ＭＳ Ｐゴシック" pitchFamily="-109" charset="-128"/>
                <a:cs typeface="ＭＳ Ｐゴシック" pitchFamily="-109" charset="-128"/>
              </a:rPr>
            </a:br>
            <a:r>
              <a:rPr lang="en-US" sz="4000" b="1" dirty="0">
                <a:solidFill>
                  <a:srgbClr val="7030A0"/>
                </a:solidFill>
                <a:ea typeface="ＭＳ Ｐゴシック" pitchFamily="-109" charset="-128"/>
                <a:cs typeface="ＭＳ Ｐゴシック" pitchFamily="-109" charset="-128"/>
              </a:rPr>
              <a:t>                Annual Process</a:t>
            </a:r>
            <a:r>
              <a:rPr lang="en-US" b="1" dirty="0">
                <a:solidFill>
                  <a:srgbClr val="7030A0"/>
                </a:solidFill>
                <a:ea typeface="ＭＳ Ｐゴシック" pitchFamily="-109" charset="-128"/>
                <a:cs typeface="ＭＳ Ｐゴシック" pitchFamily="-109" charset="-128"/>
              </a:rPr>
              <a:t>  </a:t>
            </a:r>
            <a:endParaRPr lang="en-US"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Tree>
    <p:extLst>
      <p:ext uri="{BB962C8B-B14F-4D97-AF65-F5344CB8AC3E}">
        <p14:creationId xmlns:p14="http://schemas.microsoft.com/office/powerpoint/2010/main" val="6358735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r>
              <a:rPr lang="en-US" b="1" dirty="0">
                <a:solidFill>
                  <a:srgbClr val="7030A0"/>
                </a:solidFill>
                <a:ea typeface="ＭＳ Ｐゴシック" pitchFamily="-109" charset="-128"/>
                <a:cs typeface="ＭＳ Ｐゴシック" pitchFamily="-109" charset="-128"/>
              </a:rPr>
              <a:t>  </a:t>
            </a:r>
            <a:endParaRPr lang="en-US"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8" name="Content Placeholder 2"/>
          <p:cNvSpPr txBox="1">
            <a:spLocks/>
          </p:cNvSpPr>
          <p:nvPr/>
        </p:nvSpPr>
        <p:spPr bwMode="auto">
          <a:xfrm>
            <a:off x="457200" y="1905000"/>
            <a:ext cx="8001000" cy="396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normAutofit/>
          </a:bodyPr>
          <a:lstStyle>
            <a:lvl1pPr marL="342900" indent="-342900" algn="l" defTabSz="457200" rtl="0" eaLnBrk="1" latinLnBrk="0" hangingPunct="1">
              <a:spcBef>
                <a:spcPct val="20000"/>
              </a:spcBef>
              <a:buFont typeface="Arial"/>
              <a:buChar char="•"/>
              <a:defRPr sz="3200" kern="1200">
                <a:solidFill>
                  <a:srgbClr val="3B413F"/>
                </a:solidFill>
                <a:latin typeface=""/>
                <a:ea typeface="+mn-ea"/>
                <a:cs typeface="+mn-cs"/>
              </a:defRPr>
            </a:lvl1pPr>
            <a:lvl2pPr marL="742950" indent="-285750" algn="l" defTabSz="457200" rtl="0" eaLnBrk="1" latinLnBrk="0" hangingPunct="1">
              <a:spcBef>
                <a:spcPct val="20000"/>
              </a:spcBef>
              <a:buFont typeface="Arial"/>
              <a:buChar char="–"/>
              <a:defRPr sz="2800" kern="1200">
                <a:solidFill>
                  <a:srgbClr val="3B413F"/>
                </a:solidFill>
                <a:latin typeface=""/>
                <a:ea typeface="+mn-ea"/>
                <a:cs typeface="+mn-cs"/>
              </a:defRPr>
            </a:lvl2pPr>
            <a:lvl3pPr marL="1143000" indent="-228600" algn="l" defTabSz="457200" rtl="0" eaLnBrk="1" latinLnBrk="0" hangingPunct="1">
              <a:spcBef>
                <a:spcPct val="20000"/>
              </a:spcBef>
              <a:buFont typeface="Arial"/>
              <a:buChar char="•"/>
              <a:defRPr sz="2400" kern="1200">
                <a:solidFill>
                  <a:srgbClr val="3B413F"/>
                </a:solidFill>
                <a:latin typeface=""/>
                <a:ea typeface="+mn-ea"/>
                <a:cs typeface="+mn-cs"/>
              </a:defRPr>
            </a:lvl3pPr>
            <a:lvl4pPr marL="1600200" indent="-228600" algn="l" defTabSz="457200" rtl="0" eaLnBrk="1" latinLnBrk="0" hangingPunct="1">
              <a:spcBef>
                <a:spcPct val="20000"/>
              </a:spcBef>
              <a:buFont typeface="Arial"/>
              <a:buChar char="–"/>
              <a:defRPr sz="2000" kern="1200">
                <a:solidFill>
                  <a:srgbClr val="3B413F"/>
                </a:solidFill>
                <a:latin typeface=""/>
                <a:ea typeface="+mn-ea"/>
                <a:cs typeface="+mn-cs"/>
              </a:defRPr>
            </a:lvl4pPr>
            <a:lvl5pPr marL="2057400" indent="-228600" algn="l" defTabSz="457200" rtl="0" eaLnBrk="1" latinLnBrk="0" hangingPunct="1">
              <a:spcBef>
                <a:spcPct val="20000"/>
              </a:spcBef>
              <a:buFont typeface="Arial"/>
              <a:buChar char="»"/>
              <a:defRPr sz="2000" kern="1200">
                <a:solidFill>
                  <a:srgbClr val="3B413F"/>
                </a:solidFill>
                <a:latin typeface=""/>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indent="0">
              <a:buFont typeface="Arial"/>
              <a:buNone/>
            </a:pPr>
            <a:endParaRPr lang="en-US" dirty="0">
              <a:latin typeface="Verdana" pitchFamily="34" charset="0"/>
              <a:cs typeface="Arial" pitchFamily="34" charset="0"/>
            </a:endParaRPr>
          </a:p>
        </p:txBody>
      </p:sp>
      <p:sp>
        <p:nvSpPr>
          <p:cNvPr id="10" name="Content Placeholder 2"/>
          <p:cNvSpPr>
            <a:spLocks noGrp="1"/>
          </p:cNvSpPr>
          <p:nvPr>
            <p:ph idx="1"/>
          </p:nvPr>
        </p:nvSpPr>
        <p:spPr/>
        <p:txBody>
          <a:bodyPr>
            <a:normAutofit/>
          </a:bodyPr>
          <a:lstStyle/>
          <a:p>
            <a:pPr indent="0" algn="ctr">
              <a:buNone/>
            </a:pPr>
            <a:endParaRPr lang="en-US" dirty="0">
              <a:latin typeface="Verdana" pitchFamily="34" charset="0"/>
              <a:cs typeface="Arial" pitchFamily="34" charset="0"/>
            </a:endParaRPr>
          </a:p>
          <a:p>
            <a:pPr indent="0">
              <a:buNone/>
            </a:pPr>
            <a:endParaRPr lang="en-US" dirty="0">
              <a:latin typeface="Verdana" pitchFamily="34" charset="0"/>
              <a:cs typeface="Arial" pitchFamily="34" charset="0"/>
            </a:endParaRPr>
          </a:p>
          <a:p>
            <a:pPr indent="0">
              <a:buNone/>
            </a:pPr>
            <a:r>
              <a:rPr lang="en-US" dirty="0">
                <a:latin typeface="Verdana" pitchFamily="34" charset="0"/>
                <a:cs typeface="Arial" pitchFamily="34" charset="0"/>
              </a:rPr>
              <a:t>    </a:t>
            </a:r>
          </a:p>
        </p:txBody>
      </p:sp>
      <p:sp>
        <p:nvSpPr>
          <p:cNvPr id="5" name="Content Placeholder 2"/>
          <p:cNvSpPr txBox="1">
            <a:spLocks/>
          </p:cNvSpPr>
          <p:nvPr/>
        </p:nvSpPr>
        <p:spPr>
          <a:xfrm>
            <a:off x="533400" y="1676400"/>
            <a:ext cx="8229600" cy="4572000"/>
          </a:xfrm>
          <a:prstGeom prst="rect">
            <a:avLst/>
          </a:prstGeom>
        </p:spPr>
        <p:txBody>
          <a:bodyPr lIns="45720" rIns="45720">
            <a:normAutofit/>
          </a:bodyPr>
          <a:lstStyle>
            <a:defPPr>
              <a:defRPr>
                <a:solidFill>
                  <a:schemeClr val="tx1"/>
                </a:solidFill>
                <a:latin typeface="+mn-lt"/>
                <a:ea typeface="+mn-ea"/>
                <a:cs typeface="+mn-cs"/>
              </a:defRPr>
            </a:defPPr>
            <a:lvl1pPr marL="0" indent="-274320" algn="l" eaLnBrk="1" hangingPunct="1">
              <a:lnSpc>
                <a:spcPct val="150000"/>
              </a:lnSpc>
              <a:buClr>
                <a:schemeClr val="accent1"/>
              </a:buClr>
              <a:buSzPct val="80000"/>
              <a:buFont typeface="Wingdings 2" pitchFamily="18" charset="2"/>
              <a:buChar char=""/>
              <a:defRPr sz="2800">
                <a:solidFill>
                  <a:schemeClr val="tx1"/>
                </a:solidFill>
                <a:latin typeface="+mn-lt"/>
                <a:ea typeface="+mn-lt"/>
                <a:cs typeface="+mn-lt"/>
              </a:defRPr>
            </a:lvl1pPr>
            <a:lvl2pPr marL="557784" indent="-228600" algn="l" eaLnBrk="1" hangingPunct="1">
              <a:lnSpc>
                <a:spcPct val="150000"/>
              </a:lnSpc>
              <a:buClr>
                <a:schemeClr val="tx2"/>
              </a:buClr>
              <a:buFont typeface="Wingdings 2" pitchFamily="18" charset="2"/>
              <a:buChar char=""/>
              <a:defRPr sz="2200">
                <a:solidFill>
                  <a:schemeClr val="tx1"/>
                </a:solidFill>
                <a:latin typeface="+mn-lt"/>
                <a:ea typeface="+mn-lt"/>
                <a:cs typeface="+mn-lt"/>
              </a:defRPr>
            </a:lvl2pPr>
            <a:lvl3pPr marL="813816" indent="-228600" algn="l" eaLnBrk="1" hangingPunct="1">
              <a:lnSpc>
                <a:spcPct val="150000"/>
              </a:lnSpc>
              <a:buClr>
                <a:schemeClr val="accent1"/>
              </a:buClr>
              <a:buFont typeface="Wingdings 2" pitchFamily="18" charset="2"/>
              <a:buChar char=""/>
              <a:defRPr sz="2000">
                <a:solidFill>
                  <a:schemeClr val="tx1"/>
                </a:solidFill>
                <a:latin typeface="+mn-lt"/>
                <a:ea typeface="+mn-lt"/>
                <a:cs typeface="+mn-lt"/>
              </a:defRPr>
            </a:lvl3pPr>
            <a:lvl4pPr marL="1069848" indent="-228600" algn="l" eaLnBrk="1" hangingPunct="1">
              <a:lnSpc>
                <a:spcPct val="150000"/>
              </a:lnSpc>
              <a:buClr>
                <a:schemeClr val="tx2"/>
              </a:buClr>
              <a:buFont typeface="Wingdings 2" pitchFamily="18" charset="2"/>
              <a:buChar char=""/>
              <a:defRPr sz="1800">
                <a:solidFill>
                  <a:schemeClr val="tx1"/>
                </a:solidFill>
                <a:latin typeface="+mn-lt"/>
                <a:ea typeface="+mn-lt"/>
                <a:cs typeface="+mn-lt"/>
              </a:defRPr>
            </a:lvl4pPr>
            <a:lvl5pPr marL="1316736" indent="-228600" algn="l" eaLnBrk="1" hangingPunct="1">
              <a:lnSpc>
                <a:spcPct val="150000"/>
              </a:lnSpc>
              <a:buClr>
                <a:schemeClr val="accent1"/>
              </a:buClr>
              <a:buFont typeface="Wingdings 2" pitchFamily="18" charset="2"/>
              <a:buChar char=""/>
              <a:defRPr sz="1800">
                <a:solidFill>
                  <a:schemeClr val="tx1"/>
                </a:solidFill>
                <a:latin typeface="+mn-lt"/>
                <a:ea typeface="+mn-lt"/>
                <a:cs typeface="+mn-lt"/>
              </a:defRPr>
            </a:lvl5pPr>
            <a:lvl6pPr marL="1572768" indent="-228600" algn="l" eaLnBrk="1" hangingPunct="1">
              <a:buClr>
                <a:schemeClr val="tx2"/>
              </a:buClr>
              <a:buFont typeface="Wingdings 2" pitchFamily="18" charset="2"/>
              <a:buChar char=""/>
              <a:defRPr lang="en-US" sz="1600" baseline="0" smtClean="0">
                <a:latin typeface="+mn-lt"/>
              </a:defRPr>
            </a:lvl6pPr>
            <a:lvl7pPr marL="1819656" indent="-228600" algn="l" eaLnBrk="1" hangingPunct="1">
              <a:buClr>
                <a:schemeClr val="accent1"/>
              </a:buClr>
              <a:buFont typeface="Wingdings 2" pitchFamily="18" charset="2"/>
              <a:buChar char=""/>
              <a:defRPr lang="en-US" sz="1600" baseline="0" smtClean="0">
                <a:latin typeface="+mn-lt"/>
              </a:defRPr>
            </a:lvl7pPr>
            <a:lvl8pPr marL="2066544" indent="-228600" algn="l" eaLnBrk="1" hangingPunct="1">
              <a:buClr>
                <a:schemeClr val="tx2"/>
              </a:buClr>
              <a:buFont typeface="Wingdings 2" pitchFamily="18" charset="2"/>
              <a:buChar char=""/>
              <a:defRPr sz="1600" baseline="0">
                <a:latin typeface="+mn-lt"/>
              </a:defRPr>
            </a:lvl8pPr>
            <a:lvl9pPr marL="2313432" indent="-228600" algn="l" eaLnBrk="1" hangingPunct="1">
              <a:buClr>
                <a:schemeClr val="accent1"/>
              </a:buClr>
              <a:buFont typeface="Wingdings 2" pitchFamily="18" charset="2"/>
              <a:buChar char=""/>
              <a:defRPr sz="1400" baseline="0">
                <a:latin typeface="+mn-lt"/>
              </a:defRPr>
            </a:lvl9pPr>
          </a:lstStyle>
          <a:p>
            <a:pPr indent="0">
              <a:buFont typeface="Wingdings 2" pitchFamily="18" charset="2"/>
              <a:buNone/>
            </a:pPr>
            <a:r>
              <a:rPr lang="en-US" dirty="0">
                <a:latin typeface="Verdana" pitchFamily="34" charset="0"/>
                <a:ea typeface="ＭＳ Ｐゴシック" pitchFamily="-109" charset="-128"/>
                <a:cs typeface="ＭＳ Ｐゴシック" pitchFamily="-109" charset="-128"/>
              </a:rPr>
              <a:t>Difficult Reactions - ACE:</a:t>
            </a:r>
          </a:p>
          <a:p>
            <a:pPr marL="457200" indent="-457200"/>
            <a:r>
              <a:rPr lang="en-US" dirty="0">
                <a:latin typeface="Verdana" pitchFamily="34" charset="0"/>
                <a:ea typeface="ＭＳ Ｐゴシック" pitchFamily="-109" charset="-128"/>
                <a:cs typeface="ＭＳ Ｐゴシック" pitchFamily="-109" charset="-128"/>
              </a:rPr>
              <a:t>Acknowledge</a:t>
            </a:r>
          </a:p>
          <a:p>
            <a:pPr marL="457200" indent="-457200"/>
            <a:r>
              <a:rPr lang="en-US" dirty="0">
                <a:latin typeface="Verdana" pitchFamily="34" charset="0"/>
                <a:ea typeface="ＭＳ Ｐゴシック" pitchFamily="-109" charset="-128"/>
                <a:cs typeface="ＭＳ Ｐゴシック" pitchFamily="-109" charset="-128"/>
              </a:rPr>
              <a:t>Continue</a:t>
            </a:r>
          </a:p>
          <a:p>
            <a:r>
              <a:rPr lang="en-US" dirty="0">
                <a:latin typeface="Verdana" pitchFamily="34" charset="0"/>
                <a:ea typeface="ＭＳ Ｐゴシック" pitchFamily="-109" charset="-128"/>
                <a:cs typeface="ＭＳ Ｐゴシック" pitchFamily="-109" charset="-128"/>
              </a:rPr>
              <a:t> Express support</a:t>
            </a:r>
          </a:p>
        </p:txBody>
      </p:sp>
      <p:sp>
        <p:nvSpPr>
          <p:cNvPr id="7" name="Title 1"/>
          <p:cNvSpPr txBox="1">
            <a:spLocks/>
          </p:cNvSpPr>
          <p:nvPr/>
        </p:nvSpPr>
        <p:spPr bwMode="auto">
          <a:xfrm>
            <a:off x="567050" y="362599"/>
            <a:ext cx="8229600" cy="9694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normAutofit fontScale="82500" lnSpcReduction="20000"/>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lvl1pPr algn="l" defTabSz="457200" rtl="0" eaLnBrk="1" latinLnBrk="0" hangingPunct="1">
              <a:spcBef>
                <a:spcPct val="0"/>
              </a:spcBef>
              <a:buNone/>
              <a:defRPr lang="en-US" sz="4400" b="0" i="0" kern="1200" baseline="0">
                <a:solidFill>
                  <a:srgbClr val="533F7E"/>
                </a:solidFill>
                <a:latin typeface="Arial"/>
                <a:ea typeface="ＭＳ Ｐゴシック" charset="0"/>
                <a:cs typeface="ＭＳ Ｐゴシック" charset="0"/>
              </a:defRPr>
            </a:lvl1pPr>
          </a:lstStyle>
          <a:p>
            <a:r>
              <a:rPr lang="en-US" sz="4000" b="1" dirty="0">
                <a:solidFill>
                  <a:srgbClr val="7030A0"/>
                </a:solidFill>
                <a:ea typeface="ＭＳ Ｐゴシック" pitchFamily="-109" charset="-128"/>
                <a:cs typeface="ＭＳ Ｐゴシック" pitchFamily="-109" charset="-128"/>
              </a:rPr>
              <a:t>         Performance Management – </a:t>
            </a:r>
            <a:br>
              <a:rPr lang="en-US" sz="4000" b="1" dirty="0">
                <a:solidFill>
                  <a:srgbClr val="7030A0"/>
                </a:solidFill>
                <a:ea typeface="ＭＳ Ｐゴシック" pitchFamily="-109" charset="-128"/>
                <a:cs typeface="ＭＳ Ｐゴシック" pitchFamily="-109" charset="-128"/>
              </a:rPr>
            </a:br>
            <a:r>
              <a:rPr lang="en-US" sz="4000" b="1" dirty="0">
                <a:solidFill>
                  <a:srgbClr val="7030A0"/>
                </a:solidFill>
                <a:ea typeface="ＭＳ Ｐゴシック" pitchFamily="-109" charset="-128"/>
                <a:cs typeface="ＭＳ Ｐゴシック" pitchFamily="-109" charset="-128"/>
              </a:rPr>
              <a:t>                Annual Process</a:t>
            </a:r>
            <a:r>
              <a:rPr lang="en-US" b="1" dirty="0">
                <a:solidFill>
                  <a:srgbClr val="7030A0"/>
                </a:solidFill>
                <a:ea typeface="ＭＳ Ｐゴシック" pitchFamily="-109" charset="-128"/>
                <a:cs typeface="ＭＳ Ｐゴシック" pitchFamily="-109" charset="-128"/>
              </a:rPr>
              <a:t>  </a:t>
            </a:r>
            <a:endParaRPr lang="en-US"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Tree>
    <p:extLst>
      <p:ext uri="{BB962C8B-B14F-4D97-AF65-F5344CB8AC3E}">
        <p14:creationId xmlns:p14="http://schemas.microsoft.com/office/powerpoint/2010/main" val="6358735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7050" y="362599"/>
            <a:ext cx="8229600" cy="969466"/>
          </a:xfrm>
        </p:spPr>
        <p:txBody>
          <a:bodyPr>
            <a:normAutofit fontScale="90000"/>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r>
              <a:rPr lang="en-US" sz="4000" b="1" dirty="0">
                <a:solidFill>
                  <a:srgbClr val="7030A0"/>
                </a:solidFill>
                <a:ea typeface="ＭＳ Ｐゴシック" pitchFamily="-109" charset="-128"/>
                <a:cs typeface="ＭＳ Ｐゴシック" pitchFamily="-109" charset="-128"/>
              </a:rPr>
              <a:t>         Performance Management – </a:t>
            </a:r>
            <a:br>
              <a:rPr lang="en-US" sz="4000" b="1" dirty="0">
                <a:solidFill>
                  <a:srgbClr val="7030A0"/>
                </a:solidFill>
                <a:ea typeface="ＭＳ Ｐゴシック" pitchFamily="-109" charset="-128"/>
                <a:cs typeface="ＭＳ Ｐゴシック" pitchFamily="-109" charset="-128"/>
              </a:rPr>
            </a:br>
            <a:r>
              <a:rPr lang="en-US" sz="4000" b="1" dirty="0">
                <a:solidFill>
                  <a:srgbClr val="7030A0"/>
                </a:solidFill>
                <a:ea typeface="ＭＳ Ｐゴシック" pitchFamily="-109" charset="-128"/>
                <a:cs typeface="ＭＳ Ｐゴシック" pitchFamily="-109" charset="-128"/>
              </a:rPr>
              <a:t>                Annual Process</a:t>
            </a:r>
            <a:r>
              <a:rPr lang="en-US" b="1" dirty="0">
                <a:solidFill>
                  <a:srgbClr val="7030A0"/>
                </a:solidFill>
                <a:ea typeface="ＭＳ Ｐゴシック" pitchFamily="-109" charset="-128"/>
                <a:cs typeface="ＭＳ Ｐゴシック" pitchFamily="-109" charset="-128"/>
              </a:rPr>
              <a:t>  </a:t>
            </a:r>
            <a:endParaRPr lang="en-US"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8" name="Content Placeholder 2"/>
          <p:cNvSpPr txBox="1">
            <a:spLocks/>
          </p:cNvSpPr>
          <p:nvPr/>
        </p:nvSpPr>
        <p:spPr bwMode="auto">
          <a:xfrm>
            <a:off x="457200" y="1905000"/>
            <a:ext cx="8001000" cy="396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normAutofit/>
          </a:bodyPr>
          <a:lstStyle>
            <a:lvl1pPr marL="342900" indent="-342900" algn="l" defTabSz="457200" rtl="0" eaLnBrk="1" latinLnBrk="0" hangingPunct="1">
              <a:spcBef>
                <a:spcPct val="20000"/>
              </a:spcBef>
              <a:buFont typeface="Arial"/>
              <a:buChar char="•"/>
              <a:defRPr sz="3200" kern="1200">
                <a:solidFill>
                  <a:srgbClr val="3B413F"/>
                </a:solidFill>
                <a:latin typeface=""/>
                <a:ea typeface="+mn-ea"/>
                <a:cs typeface="+mn-cs"/>
              </a:defRPr>
            </a:lvl1pPr>
            <a:lvl2pPr marL="742950" indent="-285750" algn="l" defTabSz="457200" rtl="0" eaLnBrk="1" latinLnBrk="0" hangingPunct="1">
              <a:spcBef>
                <a:spcPct val="20000"/>
              </a:spcBef>
              <a:buFont typeface="Arial"/>
              <a:buChar char="–"/>
              <a:defRPr sz="2800" kern="1200">
                <a:solidFill>
                  <a:srgbClr val="3B413F"/>
                </a:solidFill>
                <a:latin typeface=""/>
                <a:ea typeface="+mn-ea"/>
                <a:cs typeface="+mn-cs"/>
              </a:defRPr>
            </a:lvl2pPr>
            <a:lvl3pPr marL="1143000" indent="-228600" algn="l" defTabSz="457200" rtl="0" eaLnBrk="1" latinLnBrk="0" hangingPunct="1">
              <a:spcBef>
                <a:spcPct val="20000"/>
              </a:spcBef>
              <a:buFont typeface="Arial"/>
              <a:buChar char="•"/>
              <a:defRPr sz="2400" kern="1200">
                <a:solidFill>
                  <a:srgbClr val="3B413F"/>
                </a:solidFill>
                <a:latin typeface=""/>
                <a:ea typeface="+mn-ea"/>
                <a:cs typeface="+mn-cs"/>
              </a:defRPr>
            </a:lvl3pPr>
            <a:lvl4pPr marL="1600200" indent="-228600" algn="l" defTabSz="457200" rtl="0" eaLnBrk="1" latinLnBrk="0" hangingPunct="1">
              <a:spcBef>
                <a:spcPct val="20000"/>
              </a:spcBef>
              <a:buFont typeface="Arial"/>
              <a:buChar char="–"/>
              <a:defRPr sz="2000" kern="1200">
                <a:solidFill>
                  <a:srgbClr val="3B413F"/>
                </a:solidFill>
                <a:latin typeface=""/>
                <a:ea typeface="+mn-ea"/>
                <a:cs typeface="+mn-cs"/>
              </a:defRPr>
            </a:lvl4pPr>
            <a:lvl5pPr marL="2057400" indent="-228600" algn="l" defTabSz="457200" rtl="0" eaLnBrk="1" latinLnBrk="0" hangingPunct="1">
              <a:spcBef>
                <a:spcPct val="20000"/>
              </a:spcBef>
              <a:buFont typeface="Arial"/>
              <a:buChar char="»"/>
              <a:defRPr sz="2000" kern="1200">
                <a:solidFill>
                  <a:srgbClr val="3B413F"/>
                </a:solidFill>
                <a:latin typeface=""/>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indent="0">
              <a:buFont typeface="Arial"/>
              <a:buNone/>
            </a:pPr>
            <a:endParaRPr lang="en-US" dirty="0">
              <a:latin typeface="Verdana" pitchFamily="34" charset="0"/>
              <a:cs typeface="Arial" pitchFamily="34" charset="0"/>
            </a:endParaRPr>
          </a:p>
        </p:txBody>
      </p:sp>
      <p:sp>
        <p:nvSpPr>
          <p:cNvPr id="10" name="Content Placeholder 2"/>
          <p:cNvSpPr>
            <a:spLocks noGrp="1"/>
          </p:cNvSpPr>
          <p:nvPr>
            <p:ph idx="1"/>
          </p:nvPr>
        </p:nvSpPr>
        <p:spPr/>
        <p:txBody>
          <a:bodyPr>
            <a:normAutofit/>
          </a:bodyPr>
          <a:lstStyle/>
          <a:p>
            <a:pPr indent="0" algn="ctr">
              <a:buNone/>
            </a:pPr>
            <a:endParaRPr lang="en-US" dirty="0">
              <a:latin typeface="Verdana" pitchFamily="34" charset="0"/>
              <a:cs typeface="Arial" pitchFamily="34" charset="0"/>
            </a:endParaRPr>
          </a:p>
          <a:p>
            <a:pPr indent="0">
              <a:buNone/>
            </a:pPr>
            <a:endParaRPr lang="en-US" dirty="0">
              <a:latin typeface="Verdana" pitchFamily="34" charset="0"/>
              <a:cs typeface="Arial" pitchFamily="34" charset="0"/>
            </a:endParaRPr>
          </a:p>
          <a:p>
            <a:pPr indent="0">
              <a:buNone/>
            </a:pPr>
            <a:r>
              <a:rPr lang="en-US" dirty="0">
                <a:latin typeface="Verdana" pitchFamily="34" charset="0"/>
                <a:cs typeface="Arial" pitchFamily="34" charset="0"/>
              </a:rPr>
              <a:t>    </a:t>
            </a:r>
          </a:p>
        </p:txBody>
      </p:sp>
      <p:sp>
        <p:nvSpPr>
          <p:cNvPr id="3" name="TextBox 2"/>
          <p:cNvSpPr txBox="1"/>
          <p:nvPr/>
        </p:nvSpPr>
        <p:spPr>
          <a:xfrm>
            <a:off x="8135753" y="823448"/>
            <a:ext cx="184666" cy="369332"/>
          </a:xfrm>
          <a:prstGeom prst="rect">
            <a:avLst/>
          </a:prstGeom>
          <a:noFill/>
        </p:spPr>
        <p:txBody>
          <a:bodyPr wrap="none" rtlCol="0">
            <a:spAutoFit/>
          </a:bodyPr>
          <a:lstStyle/>
          <a:p>
            <a:endParaRPr lang="en-US" dirty="0"/>
          </a:p>
        </p:txBody>
      </p:sp>
      <p:sp>
        <p:nvSpPr>
          <p:cNvPr id="6" name="Content Placeholder 2"/>
          <p:cNvSpPr txBox="1">
            <a:spLocks/>
          </p:cNvSpPr>
          <p:nvPr/>
        </p:nvSpPr>
        <p:spPr bwMode="auto">
          <a:xfrm>
            <a:off x="0" y="1905000"/>
            <a:ext cx="9144000" cy="2438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normAutofit/>
          </a:bodyPr>
          <a:lstStyle>
            <a:lvl1pPr marL="342900" indent="-342900" algn="l" defTabSz="457200" rtl="0" eaLnBrk="1" latinLnBrk="0" hangingPunct="1">
              <a:spcBef>
                <a:spcPct val="20000"/>
              </a:spcBef>
              <a:buFont typeface="Arial"/>
              <a:buChar char="•"/>
              <a:defRPr sz="3200" kern="1200">
                <a:solidFill>
                  <a:srgbClr val="3B413F"/>
                </a:solidFill>
                <a:latin typeface=""/>
                <a:ea typeface="+mn-ea"/>
                <a:cs typeface="+mn-cs"/>
              </a:defRPr>
            </a:lvl1pPr>
            <a:lvl2pPr marL="742950" indent="-285750" algn="l" defTabSz="457200" rtl="0" eaLnBrk="1" latinLnBrk="0" hangingPunct="1">
              <a:spcBef>
                <a:spcPct val="20000"/>
              </a:spcBef>
              <a:buFont typeface="Arial"/>
              <a:buChar char="–"/>
              <a:defRPr sz="2800" kern="1200">
                <a:solidFill>
                  <a:srgbClr val="3B413F"/>
                </a:solidFill>
                <a:latin typeface=""/>
                <a:ea typeface="+mn-ea"/>
                <a:cs typeface="+mn-cs"/>
              </a:defRPr>
            </a:lvl2pPr>
            <a:lvl3pPr marL="1143000" indent="-228600" algn="l" defTabSz="457200" rtl="0" eaLnBrk="1" latinLnBrk="0" hangingPunct="1">
              <a:spcBef>
                <a:spcPct val="20000"/>
              </a:spcBef>
              <a:buFont typeface="Arial"/>
              <a:buChar char="•"/>
              <a:defRPr sz="2400" kern="1200">
                <a:solidFill>
                  <a:srgbClr val="3B413F"/>
                </a:solidFill>
                <a:latin typeface=""/>
                <a:ea typeface="+mn-ea"/>
                <a:cs typeface="+mn-cs"/>
              </a:defRPr>
            </a:lvl3pPr>
            <a:lvl4pPr marL="1600200" indent="-228600" algn="l" defTabSz="457200" rtl="0" eaLnBrk="1" latinLnBrk="0" hangingPunct="1">
              <a:spcBef>
                <a:spcPct val="20000"/>
              </a:spcBef>
              <a:buFont typeface="Arial"/>
              <a:buChar char="–"/>
              <a:defRPr sz="2000" kern="1200">
                <a:solidFill>
                  <a:srgbClr val="3B413F"/>
                </a:solidFill>
                <a:latin typeface=""/>
                <a:ea typeface="+mn-ea"/>
                <a:cs typeface="+mn-cs"/>
              </a:defRPr>
            </a:lvl4pPr>
            <a:lvl5pPr marL="2057400" indent="-228600" algn="l" defTabSz="457200" rtl="0" eaLnBrk="1" latinLnBrk="0" hangingPunct="1">
              <a:spcBef>
                <a:spcPct val="20000"/>
              </a:spcBef>
              <a:buFont typeface="Arial"/>
              <a:buChar char="»"/>
              <a:defRPr sz="2000" kern="1200">
                <a:solidFill>
                  <a:srgbClr val="3B413F"/>
                </a:solidFill>
                <a:latin typeface=""/>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indent="0">
              <a:buFont typeface="Arial"/>
              <a:buNone/>
            </a:pPr>
            <a:endParaRPr lang="en-US" dirty="0">
              <a:latin typeface="Verdana" pitchFamily="34" charset="0"/>
              <a:cs typeface="Arial" pitchFamily="34" charset="0"/>
            </a:endParaRPr>
          </a:p>
          <a:p>
            <a:pPr indent="0">
              <a:buFont typeface="Arial"/>
              <a:buNone/>
            </a:pPr>
            <a:endParaRPr lang="en-US" dirty="0">
              <a:latin typeface="Verdana" pitchFamily="34" charset="0"/>
              <a:cs typeface="Arial" pitchFamily="34" charset="0"/>
            </a:endParaRPr>
          </a:p>
          <a:p>
            <a:pPr indent="0">
              <a:buFont typeface="Arial"/>
              <a:buNone/>
            </a:pPr>
            <a:r>
              <a:rPr lang="en-US" dirty="0">
                <a:latin typeface="Verdana" pitchFamily="34" charset="0"/>
                <a:cs typeface="Arial" pitchFamily="34" charset="0"/>
              </a:rPr>
              <a:t>Managing Performance Reactions Activity</a:t>
            </a:r>
          </a:p>
          <a:p>
            <a:pPr indent="0">
              <a:buFont typeface="Arial"/>
              <a:buNone/>
            </a:pPr>
            <a:r>
              <a:rPr lang="en-US" dirty="0">
                <a:latin typeface="Verdana" pitchFamily="34" charset="0"/>
                <a:cs typeface="Arial" pitchFamily="34" charset="0"/>
              </a:rPr>
              <a:t>                     15-20 minutes</a:t>
            </a:r>
          </a:p>
        </p:txBody>
      </p:sp>
    </p:spTree>
    <p:extLst>
      <p:ext uri="{BB962C8B-B14F-4D97-AF65-F5344CB8AC3E}">
        <p14:creationId xmlns:p14="http://schemas.microsoft.com/office/powerpoint/2010/main" val="6358735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381000" y="191121"/>
            <a:ext cx="8229600" cy="1066800"/>
          </a:xfrm>
        </p:spPr>
        <p:txBody>
          <a:bodyPr>
            <a:normAutofit fontScale="90000"/>
          </a:bodyPr>
          <a:lstStyle/>
          <a:p>
            <a:r>
              <a:rPr lang="en-US" sz="4400" dirty="0">
                <a:solidFill>
                  <a:srgbClr val="7030A0"/>
                </a:solidFill>
                <a:ea typeface="ＭＳ Ｐゴシック" pitchFamily="-109" charset="-128"/>
                <a:cs typeface="ＭＳ Ｐゴシック" pitchFamily="-109" charset="-128"/>
              </a:rPr>
              <a:t>        Recruitment, Selection &amp;       		    Performance Management</a:t>
            </a:r>
            <a:endParaRPr lang="en-US" sz="4400" dirty="0">
              <a:solidFill>
                <a:srgbClr val="7030A0"/>
              </a:solidFill>
              <a:latin typeface="Arial" pitchFamily="34" charset="0"/>
              <a:cs typeface="Arial" pitchFamily="34" charset="0"/>
            </a:endParaRPr>
          </a:p>
        </p:txBody>
      </p:sp>
      <p:sp>
        <p:nvSpPr>
          <p:cNvPr id="3" name="Content Placeholder 2"/>
          <p:cNvSpPr>
            <a:spLocks noGrp="1"/>
          </p:cNvSpPr>
          <p:nvPr>
            <p:ph idx="1"/>
          </p:nvPr>
        </p:nvSpPr>
        <p:spPr>
          <a:xfrm>
            <a:off x="2743200" y="1524000"/>
            <a:ext cx="7315200" cy="2438400"/>
          </a:xfrm>
        </p:spPr>
        <p:txBody>
          <a:bodyPr>
            <a:normAutofit/>
          </a:bodyPr>
          <a:lstStyle/>
          <a:p>
            <a:pPr indent="0">
              <a:buNone/>
            </a:pPr>
            <a:endParaRPr lang="en-US" dirty="0">
              <a:latin typeface="Verdana" pitchFamily="34" charset="0"/>
              <a:cs typeface="Arial" pitchFamily="34" charset="0"/>
            </a:endParaRPr>
          </a:p>
          <a:p>
            <a:pPr indent="0">
              <a:buNone/>
            </a:pPr>
            <a:endParaRPr lang="en-US" dirty="0">
              <a:latin typeface="Verdana" pitchFamily="34" charset="0"/>
              <a:cs typeface="Arial" pitchFamily="34" charset="0"/>
            </a:endParaRPr>
          </a:p>
          <a:p>
            <a:pPr indent="0">
              <a:buNone/>
            </a:pPr>
            <a:r>
              <a:rPr lang="en-US" dirty="0">
                <a:latin typeface="Verdana" pitchFamily="34" charset="0"/>
                <a:cs typeface="Arial" pitchFamily="34" charset="0"/>
              </a:rPr>
              <a:t>    Q &amp; A?</a:t>
            </a:r>
          </a:p>
        </p:txBody>
      </p:sp>
    </p:spTree>
    <p:extLst>
      <p:ext uri="{BB962C8B-B14F-4D97-AF65-F5344CB8AC3E}">
        <p14:creationId xmlns:p14="http://schemas.microsoft.com/office/powerpoint/2010/main" val="26441498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bwMode="auto">
          <a:xfrm>
            <a:off x="457200" y="3462338"/>
            <a:ext cx="8229600" cy="241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nchor="ct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a:r>
              <a:rPr lang="en-US" sz="1600" dirty="0">
                <a:solidFill>
                  <a:srgbClr val="3B413F"/>
                </a:solidFill>
                <a:latin typeface="Arial" charset="0"/>
                <a:cs typeface="Arial" charset="0"/>
              </a:rPr>
              <a:t>A private, non-profit institution founded in 1966, Bellevue University is </a:t>
            </a:r>
            <a:br>
              <a:rPr lang="en-US" sz="1600" dirty="0">
                <a:solidFill>
                  <a:srgbClr val="3B413F"/>
                </a:solidFill>
                <a:latin typeface="Arial" charset="0"/>
                <a:cs typeface="Arial" charset="0"/>
              </a:rPr>
            </a:br>
            <a:r>
              <a:rPr lang="en-US" sz="1600" dirty="0">
                <a:solidFill>
                  <a:srgbClr val="3B413F"/>
                </a:solidFill>
                <a:latin typeface="Arial" charset="0"/>
                <a:cs typeface="Arial" charset="0"/>
              </a:rPr>
              <a:t>accredited by the Higher Learning Commission through the U.S. Department of Education. For general information, please call 800.756.7920.</a:t>
            </a:r>
            <a:br>
              <a:rPr lang="en-US" sz="1600" dirty="0">
                <a:solidFill>
                  <a:srgbClr val="3B413F"/>
                </a:solidFill>
                <a:latin typeface="Arial" charset="0"/>
                <a:cs typeface="Arial" charset="0"/>
              </a:rPr>
            </a:br>
            <a:br>
              <a:rPr lang="en-US" sz="1600" dirty="0">
                <a:solidFill>
                  <a:srgbClr val="3B413F"/>
                </a:solidFill>
                <a:latin typeface="Arial" charset="0"/>
                <a:cs typeface="Arial" charset="0"/>
              </a:rPr>
            </a:br>
            <a:endParaRPr lang="en-US" sz="1600" dirty="0">
              <a:solidFill>
                <a:srgbClr val="593D82"/>
              </a:solidFill>
              <a:latin typeface="Arial" charset="0"/>
              <a:cs typeface="Arial" charset="0"/>
            </a:endParaRPr>
          </a:p>
        </p:txBody>
      </p:sp>
    </p:spTree>
    <p:extLst>
      <p:ext uri="{BB962C8B-B14F-4D97-AF65-F5344CB8AC3E}">
        <p14:creationId xmlns:p14="http://schemas.microsoft.com/office/powerpoint/2010/main" val="624133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t>
            </a:r>
            <a:r>
              <a:rPr lang="en-US" b="1" dirty="0">
                <a:solidFill>
                  <a:srgbClr val="7030A0"/>
                </a:solidFill>
                <a:latin typeface="Arial" pitchFamily="34" charset="0"/>
                <a:ea typeface="ＭＳ Ｐゴシック" pitchFamily="-109" charset="-128"/>
                <a:cs typeface="Arial" pitchFamily="34" charset="0"/>
              </a:rPr>
              <a:t>???? Recruitment ????</a:t>
            </a:r>
            <a:endParaRPr lang="en-US" dirty="0"/>
          </a:p>
        </p:txBody>
      </p:sp>
      <p:sp>
        <p:nvSpPr>
          <p:cNvPr id="6" name="Content Placeholder 2"/>
          <p:cNvSpPr>
            <a:spLocks noGrp="1"/>
          </p:cNvSpPr>
          <p:nvPr>
            <p:ph idx="1"/>
          </p:nvPr>
        </p:nvSpPr>
        <p:spPr>
          <a:xfrm>
            <a:off x="457200" y="1521203"/>
            <a:ext cx="8229600" cy="4787250"/>
          </a:xfrm>
        </p:spPr>
        <p:txBody>
          <a:bodyPr>
            <a:normAutofit/>
          </a:bodyPr>
          <a:lstStyle/>
          <a:p>
            <a:r>
              <a:rPr lang="en-US" dirty="0">
                <a:ea typeface="ＭＳ Ｐゴシック" pitchFamily="-109" charset="-128"/>
                <a:cs typeface="ＭＳ Ｐゴシック" pitchFamily="-109" charset="-128"/>
              </a:rPr>
              <a:t> </a:t>
            </a:r>
            <a:r>
              <a:rPr lang="en-US" dirty="0">
                <a:latin typeface="Verdana" pitchFamily="34" charset="0"/>
                <a:ea typeface="ＭＳ Ｐゴシック" pitchFamily="-109" charset="-128"/>
                <a:cs typeface="ＭＳ Ｐゴシック" pitchFamily="-109" charset="-128"/>
              </a:rPr>
              <a:t>Job Analysis</a:t>
            </a:r>
          </a:p>
          <a:p>
            <a:pPr indent="0">
              <a:buNone/>
            </a:pPr>
            <a:r>
              <a:rPr lang="en-US" dirty="0">
                <a:latin typeface="Verdana" pitchFamily="34" charset="0"/>
                <a:ea typeface="ＭＳ Ｐゴシック" pitchFamily="-109" charset="-128"/>
                <a:cs typeface="ＭＳ Ｐゴシック" pitchFamily="-109" charset="-128"/>
              </a:rPr>
              <a:t>	- New or Replacement?</a:t>
            </a:r>
          </a:p>
          <a:p>
            <a:r>
              <a:rPr lang="en-US" dirty="0">
                <a:latin typeface="Verdana" pitchFamily="34" charset="0"/>
                <a:ea typeface="ＭＳ Ｐゴシック" pitchFamily="-109" charset="-128"/>
                <a:cs typeface="ＭＳ Ｐゴシック" pitchFamily="-109" charset="-128"/>
              </a:rPr>
              <a:t>Job Description Review </a:t>
            </a:r>
          </a:p>
          <a:p>
            <a:pPr indent="0">
              <a:buNone/>
            </a:pPr>
            <a:r>
              <a:rPr lang="en-US" dirty="0">
                <a:latin typeface="Verdana" pitchFamily="34" charset="0"/>
                <a:ea typeface="ＭＳ Ｐゴシック" pitchFamily="-109" charset="-128"/>
                <a:cs typeface="ＭＳ Ｐゴシック" pitchFamily="-109" charset="-128"/>
              </a:rPr>
              <a:t> - What should be included?</a:t>
            </a:r>
          </a:p>
          <a:p>
            <a:pPr indent="0">
              <a:buNone/>
            </a:pPr>
            <a:r>
              <a:rPr lang="en-US" dirty="0">
                <a:latin typeface="Verdana" pitchFamily="34" charset="0"/>
                <a:ea typeface="ＭＳ Ｐゴシック" pitchFamily="-109" charset="-128"/>
                <a:cs typeface="ＭＳ Ｐゴシック" pitchFamily="-109" charset="-128"/>
              </a:rPr>
              <a:t>	- What should not be included?</a:t>
            </a:r>
          </a:p>
          <a:p>
            <a:pPr marL="342900" indent="-342900"/>
            <a:r>
              <a:rPr lang="en-US" dirty="0">
                <a:ea typeface="ＭＳ Ｐゴシック" pitchFamily="-109" charset="-128"/>
                <a:cs typeface="ＭＳ Ｐゴシック" pitchFamily="-109" charset="-128"/>
              </a:rPr>
              <a:t> </a:t>
            </a:r>
            <a:r>
              <a:rPr lang="en-US" dirty="0">
                <a:latin typeface="Verdana" pitchFamily="34" charset="0"/>
                <a:ea typeface="ＭＳ Ｐゴシック" pitchFamily="-109" charset="-128"/>
                <a:cs typeface="ＭＳ Ｐゴシック" pitchFamily="-109" charset="-128"/>
              </a:rPr>
              <a:t>Advertising</a:t>
            </a:r>
          </a:p>
          <a:p>
            <a:pPr indent="0">
              <a:buNone/>
            </a:pPr>
            <a:r>
              <a:rPr lang="en-US" dirty="0">
                <a:latin typeface="Verdana" pitchFamily="34" charset="0"/>
                <a:ea typeface="ＭＳ Ｐゴシック" pitchFamily="-109" charset="-128"/>
                <a:cs typeface="ＭＳ Ｐゴシック" pitchFamily="-109" charset="-128"/>
              </a:rPr>
              <a:t> - Internal, External or Both?</a:t>
            </a:r>
          </a:p>
          <a:p>
            <a:pPr indent="0">
              <a:buNone/>
            </a:pPr>
            <a:r>
              <a:rPr lang="en-US" dirty="0">
                <a:latin typeface="Verdana" pitchFamily="34" charset="0"/>
                <a:ea typeface="ＭＳ Ｐゴシック" pitchFamily="-109" charset="-128"/>
                <a:cs typeface="ＭＳ Ｐゴシック" pitchFamily="-109" charset="-128"/>
              </a:rPr>
              <a:t> - Use of Social Media?</a:t>
            </a:r>
          </a:p>
          <a:p>
            <a:pPr indent="0">
              <a:buNone/>
            </a:pPr>
            <a:endParaRPr lang="en-US" dirty="0">
              <a:latin typeface="Verdana" pitchFamily="34" charset="0"/>
              <a:ea typeface="ＭＳ Ｐゴシック" pitchFamily="-109" charset="-128"/>
              <a:cs typeface="ＭＳ Ｐゴシック" pitchFamily="-109" charset="-128"/>
            </a:endParaRPr>
          </a:p>
          <a:p>
            <a:pPr indent="0">
              <a:buNone/>
            </a:pPr>
            <a:endParaRPr lang="en-US" sz="2600" dirty="0">
              <a:latin typeface="Verdana" pitchFamily="34" charset="0"/>
              <a:ea typeface="ＭＳ Ｐゴシック" pitchFamily="-109" charset="-128"/>
              <a:cs typeface="ＭＳ Ｐゴシック" pitchFamily="-109" charset="-128"/>
            </a:endParaRPr>
          </a:p>
        </p:txBody>
      </p:sp>
    </p:spTree>
    <p:extLst>
      <p:ext uri="{BB962C8B-B14F-4D97-AF65-F5344CB8AC3E}">
        <p14:creationId xmlns:p14="http://schemas.microsoft.com/office/powerpoint/2010/main" val="3837650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t>
            </a:r>
            <a:r>
              <a:rPr lang="en-US" b="1" dirty="0">
                <a:solidFill>
                  <a:srgbClr val="7030A0"/>
                </a:solidFill>
                <a:latin typeface="Arial" pitchFamily="34" charset="0"/>
                <a:ea typeface="ＭＳ Ｐゴシック" pitchFamily="-109" charset="-128"/>
                <a:cs typeface="Arial" pitchFamily="34" charset="0"/>
              </a:rPr>
              <a:t>Recruitment - Process</a:t>
            </a:r>
            <a:endParaRPr lang="en-US" b="1" dirty="0"/>
          </a:p>
        </p:txBody>
      </p:sp>
      <p:sp>
        <p:nvSpPr>
          <p:cNvPr id="6" name="Content Placeholder 2"/>
          <p:cNvSpPr>
            <a:spLocks noGrp="1"/>
          </p:cNvSpPr>
          <p:nvPr>
            <p:ph idx="1"/>
          </p:nvPr>
        </p:nvSpPr>
        <p:spPr>
          <a:xfrm>
            <a:off x="457200" y="1632857"/>
            <a:ext cx="8229600" cy="4452288"/>
          </a:xfrm>
        </p:spPr>
        <p:txBody>
          <a:bodyPr>
            <a:normAutofit lnSpcReduction="10000"/>
          </a:bodyPr>
          <a:lstStyle/>
          <a:p>
            <a:pPr marL="800100" indent="-457200"/>
            <a:r>
              <a:rPr lang="en-US" sz="2800" dirty="0">
                <a:latin typeface="Verdana" pitchFamily="34" charset="0"/>
                <a:ea typeface="ＭＳ Ｐゴシック" pitchFamily="-109" charset="-128"/>
                <a:cs typeface="ＭＳ Ｐゴシック" pitchFamily="-109" charset="-128"/>
              </a:rPr>
              <a:t>Job Descriptions should have:</a:t>
            </a:r>
          </a:p>
          <a:p>
            <a:pPr indent="0">
              <a:buNone/>
            </a:pPr>
            <a:r>
              <a:rPr lang="en-US" sz="2800" dirty="0">
                <a:latin typeface="Verdana" pitchFamily="34" charset="0"/>
                <a:ea typeface="ＭＳ Ｐゴシック" pitchFamily="-109" charset="-128"/>
                <a:cs typeface="ＭＳ Ｐゴシック" pitchFamily="-109" charset="-128"/>
              </a:rPr>
              <a:t>		- Essential Job Functions</a:t>
            </a:r>
          </a:p>
          <a:p>
            <a:pPr indent="0">
              <a:buNone/>
            </a:pPr>
            <a:r>
              <a:rPr lang="en-US" sz="2800" dirty="0">
                <a:latin typeface="Verdana" pitchFamily="34" charset="0"/>
                <a:ea typeface="ＭＳ Ｐゴシック" pitchFamily="-109" charset="-128"/>
                <a:cs typeface="ＭＳ Ｐゴシック" pitchFamily="-109" charset="-128"/>
              </a:rPr>
              <a:t>		- Knowledge, Skills &amp; Abilities (KSA’s)</a:t>
            </a:r>
          </a:p>
          <a:p>
            <a:pPr indent="0">
              <a:buNone/>
            </a:pPr>
            <a:r>
              <a:rPr lang="en-US" sz="2800" dirty="0">
                <a:latin typeface="Verdana" pitchFamily="34" charset="0"/>
                <a:ea typeface="ＭＳ Ｐゴシック" pitchFamily="-109" charset="-128"/>
                <a:cs typeface="ＭＳ Ｐゴシック" pitchFamily="-109" charset="-128"/>
              </a:rPr>
              <a:t>		- Job Requirements</a:t>
            </a:r>
          </a:p>
          <a:p>
            <a:pPr indent="0">
              <a:buNone/>
            </a:pPr>
            <a:endParaRPr lang="en-US" sz="2800" dirty="0">
              <a:latin typeface="Verdana" pitchFamily="34" charset="0"/>
              <a:ea typeface="ＭＳ Ｐゴシック" pitchFamily="-109" charset="-128"/>
              <a:cs typeface="ＭＳ Ｐゴシック" pitchFamily="-109" charset="-128"/>
            </a:endParaRPr>
          </a:p>
          <a:p>
            <a:pPr marL="800100" indent="-457200"/>
            <a:r>
              <a:rPr lang="en-US" sz="2800" dirty="0">
                <a:latin typeface="Verdana" pitchFamily="34" charset="0"/>
                <a:ea typeface="ＭＳ Ｐゴシック" pitchFamily="-109" charset="-128"/>
                <a:cs typeface="ＭＳ Ｐゴシック" pitchFamily="-109" charset="-128"/>
              </a:rPr>
              <a:t>Job Descriptions should not have:</a:t>
            </a:r>
          </a:p>
          <a:p>
            <a:pPr indent="0">
              <a:buNone/>
            </a:pPr>
            <a:r>
              <a:rPr lang="en-US" sz="2800" dirty="0">
                <a:latin typeface="Verdana" pitchFamily="34" charset="0"/>
                <a:ea typeface="ＭＳ Ｐゴシック" pitchFamily="-109" charset="-128"/>
                <a:cs typeface="ＭＳ Ｐゴシック" pitchFamily="-109" charset="-128"/>
              </a:rPr>
              <a:t>     - Any information that is not accurate </a:t>
            </a:r>
          </a:p>
          <a:p>
            <a:pPr indent="0">
              <a:buNone/>
            </a:pPr>
            <a:r>
              <a:rPr lang="en-US" sz="2800" dirty="0">
                <a:latin typeface="Verdana" pitchFamily="34" charset="0"/>
                <a:ea typeface="ＭＳ Ｐゴシック" pitchFamily="-109" charset="-128"/>
                <a:cs typeface="ＭＳ Ｐゴシック" pitchFamily="-109" charset="-128"/>
              </a:rPr>
              <a:t>     - Any information/requirements that   		   are not applicable to the job</a:t>
            </a:r>
          </a:p>
          <a:p>
            <a:pPr marL="0" indent="0">
              <a:buNone/>
            </a:pPr>
            <a:endParaRPr lang="en-US" sz="2600" dirty="0">
              <a:latin typeface="Verdana" pitchFamily="34" charset="0"/>
              <a:ea typeface="ＭＳ Ｐゴシック" pitchFamily="-109" charset="-128"/>
              <a:cs typeface="ＭＳ Ｐゴシック" pitchFamily="-109" charset="-128"/>
            </a:endParaRPr>
          </a:p>
        </p:txBody>
      </p:sp>
    </p:spTree>
    <p:extLst>
      <p:ext uri="{BB962C8B-B14F-4D97-AF65-F5344CB8AC3E}">
        <p14:creationId xmlns:p14="http://schemas.microsoft.com/office/powerpoint/2010/main" val="2040671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t>
            </a:r>
            <a:r>
              <a:rPr lang="en-US" b="1" dirty="0">
                <a:solidFill>
                  <a:srgbClr val="7030A0"/>
                </a:solidFill>
                <a:latin typeface="Arial" pitchFamily="34" charset="0"/>
                <a:ea typeface="ＭＳ Ｐゴシック" pitchFamily="-109" charset="-128"/>
                <a:cs typeface="Arial" pitchFamily="34" charset="0"/>
              </a:rPr>
              <a:t>Recruitment - Process</a:t>
            </a:r>
            <a:endParaRPr lang="en-US" b="1" dirty="0"/>
          </a:p>
        </p:txBody>
      </p:sp>
      <p:sp>
        <p:nvSpPr>
          <p:cNvPr id="6" name="Content Placeholder 2"/>
          <p:cNvSpPr>
            <a:spLocks noGrp="1"/>
          </p:cNvSpPr>
          <p:nvPr>
            <p:ph idx="1"/>
          </p:nvPr>
        </p:nvSpPr>
        <p:spPr/>
        <p:txBody>
          <a:bodyPr>
            <a:normAutofit/>
          </a:bodyPr>
          <a:lstStyle/>
          <a:p>
            <a:pPr indent="0">
              <a:buNone/>
            </a:pPr>
            <a:r>
              <a:rPr lang="en-US" dirty="0">
                <a:latin typeface="Verdana" pitchFamily="34" charset="0"/>
                <a:ea typeface="ＭＳ Ｐゴシック" pitchFamily="-109" charset="-128"/>
                <a:cs typeface="ＭＳ Ｐゴシック" pitchFamily="-109" charset="-128"/>
              </a:rPr>
              <a:t>Advertising:</a:t>
            </a:r>
          </a:p>
          <a:p>
            <a:pPr indent="0">
              <a:buNone/>
            </a:pPr>
            <a:endParaRPr lang="en-US" dirty="0">
              <a:latin typeface="Verdana" pitchFamily="34" charset="0"/>
              <a:ea typeface="ＭＳ Ｐゴシック" pitchFamily="-109" charset="-128"/>
              <a:cs typeface="ＭＳ Ｐゴシック" pitchFamily="-109" charset="-128"/>
            </a:endParaRPr>
          </a:p>
          <a:p>
            <a:pPr marL="457200" indent="-457200"/>
            <a:r>
              <a:rPr lang="en-US" dirty="0">
                <a:latin typeface="Verdana" pitchFamily="34" charset="0"/>
                <a:ea typeface="ＭＳ Ｐゴシック" pitchFamily="-109" charset="-128"/>
                <a:cs typeface="ＭＳ Ｐゴシック" pitchFamily="-109" charset="-128"/>
              </a:rPr>
              <a:t>Internal</a:t>
            </a:r>
          </a:p>
          <a:p>
            <a:pPr indent="0">
              <a:buNone/>
            </a:pPr>
            <a:endParaRPr lang="en-US" dirty="0">
              <a:latin typeface="Verdana" pitchFamily="34" charset="0"/>
              <a:ea typeface="ＭＳ Ｐゴシック" pitchFamily="-109" charset="-128"/>
              <a:cs typeface="ＭＳ Ｐゴシック" pitchFamily="-109" charset="-128"/>
            </a:endParaRPr>
          </a:p>
          <a:p>
            <a:pPr marL="457200" indent="-457200"/>
            <a:r>
              <a:rPr lang="en-US" dirty="0">
                <a:latin typeface="Verdana" pitchFamily="34" charset="0"/>
                <a:ea typeface="ＭＳ Ｐゴシック" pitchFamily="-109" charset="-128"/>
                <a:cs typeface="ＭＳ Ｐゴシック" pitchFamily="-109" charset="-128"/>
              </a:rPr>
              <a:t>External</a:t>
            </a:r>
          </a:p>
          <a:p>
            <a:pPr indent="0">
              <a:buNone/>
            </a:pPr>
            <a:endParaRPr lang="en-US" dirty="0">
              <a:latin typeface="Verdana" pitchFamily="34" charset="0"/>
              <a:ea typeface="ＭＳ Ｐゴシック" pitchFamily="-109" charset="-128"/>
              <a:cs typeface="ＭＳ Ｐゴシック" pitchFamily="-109" charset="-128"/>
            </a:endParaRPr>
          </a:p>
          <a:p>
            <a:pPr marL="457200" indent="-457200"/>
            <a:r>
              <a:rPr lang="en-US" dirty="0">
                <a:latin typeface="Verdana" pitchFamily="34" charset="0"/>
                <a:ea typeface="ＭＳ Ｐゴシック" pitchFamily="-109" charset="-128"/>
                <a:cs typeface="ＭＳ Ｐゴシック" pitchFamily="-109" charset="-128"/>
              </a:rPr>
              <a:t>Both</a:t>
            </a:r>
          </a:p>
          <a:p>
            <a:pPr marL="0" indent="0">
              <a:buNone/>
            </a:pPr>
            <a:endParaRPr lang="en-US" sz="2600" dirty="0">
              <a:latin typeface="Verdana" pitchFamily="34" charset="0"/>
              <a:ea typeface="ＭＳ Ｐゴシック" pitchFamily="-109" charset="-128"/>
              <a:cs typeface="ＭＳ Ｐゴシック" pitchFamily="-109" charset="-128"/>
            </a:endParaRPr>
          </a:p>
        </p:txBody>
      </p:sp>
    </p:spTree>
    <p:extLst>
      <p:ext uri="{BB962C8B-B14F-4D97-AF65-F5344CB8AC3E}">
        <p14:creationId xmlns:p14="http://schemas.microsoft.com/office/powerpoint/2010/main" val="3213290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t>
            </a:r>
            <a:r>
              <a:rPr lang="en-US" b="1" dirty="0">
                <a:solidFill>
                  <a:srgbClr val="7030A0"/>
                </a:solidFill>
                <a:latin typeface="Arial" pitchFamily="34" charset="0"/>
                <a:ea typeface="ＭＳ Ｐゴシック" pitchFamily="-109" charset="-128"/>
                <a:cs typeface="Arial" pitchFamily="34" charset="0"/>
              </a:rPr>
              <a:t>Selection – Internal Process</a:t>
            </a:r>
            <a:endParaRPr lang="en-US" b="1" dirty="0"/>
          </a:p>
        </p:txBody>
      </p:sp>
      <p:sp>
        <p:nvSpPr>
          <p:cNvPr id="6" name="Content Placeholder 2"/>
          <p:cNvSpPr>
            <a:spLocks noGrp="1"/>
          </p:cNvSpPr>
          <p:nvPr>
            <p:ph idx="1"/>
          </p:nvPr>
        </p:nvSpPr>
        <p:spPr/>
        <p:txBody>
          <a:bodyPr>
            <a:normAutofit fontScale="85000" lnSpcReduction="20000"/>
          </a:bodyPr>
          <a:lstStyle/>
          <a:p>
            <a:r>
              <a:rPr lang="en-US" sz="2600" dirty="0">
                <a:latin typeface="Verdana" pitchFamily="34" charset="0"/>
                <a:ea typeface="ＭＳ Ｐゴシック" pitchFamily="-109" charset="-128"/>
                <a:cs typeface="ＭＳ Ｐゴシック" pitchFamily="-109" charset="-128"/>
              </a:rPr>
              <a:t>“</a:t>
            </a:r>
            <a:r>
              <a:rPr lang="en-US" sz="3000" dirty="0">
                <a:latin typeface="Verdana" pitchFamily="34" charset="0"/>
                <a:ea typeface="ＭＳ Ｐゴシック" pitchFamily="-109" charset="-128"/>
                <a:cs typeface="ＭＳ Ｐゴシック" pitchFamily="-109" charset="-128"/>
              </a:rPr>
              <a:t>Interest” form is completed </a:t>
            </a:r>
          </a:p>
          <a:p>
            <a:pPr marL="0" indent="0">
              <a:buNone/>
            </a:pPr>
            <a:endParaRPr lang="en-US" sz="3000" dirty="0">
              <a:latin typeface="Verdana" pitchFamily="34" charset="0"/>
              <a:ea typeface="ＭＳ Ｐゴシック" pitchFamily="-109" charset="-128"/>
              <a:cs typeface="ＭＳ Ｐゴシック" pitchFamily="-109" charset="-128"/>
            </a:endParaRPr>
          </a:p>
          <a:p>
            <a:r>
              <a:rPr lang="en-US" sz="3000" dirty="0">
                <a:latin typeface="Verdana" pitchFamily="34" charset="0"/>
                <a:ea typeface="ＭＳ Ｐゴシック" pitchFamily="-109" charset="-128"/>
                <a:cs typeface="ＭＳ Ｐゴシック" pitchFamily="-109" charset="-128"/>
              </a:rPr>
              <a:t>In-person interviews/second interviews are    </a:t>
            </a:r>
          </a:p>
          <a:p>
            <a:pPr indent="0">
              <a:buNone/>
            </a:pPr>
            <a:r>
              <a:rPr lang="en-US" sz="3000" dirty="0">
                <a:latin typeface="Verdana" pitchFamily="34" charset="0"/>
                <a:ea typeface="ＭＳ Ｐゴシック" pitchFamily="-109" charset="-128"/>
                <a:cs typeface="ＭＳ Ｐゴシック" pitchFamily="-109" charset="-128"/>
              </a:rPr>
              <a:t>conducted</a:t>
            </a:r>
          </a:p>
          <a:p>
            <a:pPr indent="0">
              <a:buNone/>
            </a:pPr>
            <a:endParaRPr lang="en-US" sz="3000" dirty="0">
              <a:latin typeface="Verdana" pitchFamily="34" charset="0"/>
              <a:ea typeface="ＭＳ Ｐゴシック" pitchFamily="-109" charset="-128"/>
              <a:cs typeface="ＭＳ Ｐゴシック" pitchFamily="-109" charset="-128"/>
            </a:endParaRPr>
          </a:p>
          <a:p>
            <a:r>
              <a:rPr lang="en-US" sz="3000" dirty="0">
                <a:latin typeface="Verdana" pitchFamily="34" charset="0"/>
                <a:ea typeface="ＭＳ Ｐゴシック" pitchFamily="-109" charset="-128"/>
                <a:cs typeface="ＭＳ Ｐゴシック" pitchFamily="-109" charset="-128"/>
              </a:rPr>
              <a:t>Final candidates are determined</a:t>
            </a:r>
          </a:p>
          <a:p>
            <a:endParaRPr lang="en-US" sz="3000" dirty="0">
              <a:latin typeface="Verdana" pitchFamily="34" charset="0"/>
              <a:ea typeface="ＭＳ Ｐゴシック" pitchFamily="-109" charset="-128"/>
              <a:cs typeface="ＭＳ Ｐゴシック" pitchFamily="-109" charset="-128"/>
            </a:endParaRPr>
          </a:p>
          <a:p>
            <a:r>
              <a:rPr lang="en-US" sz="3000" dirty="0">
                <a:latin typeface="Verdana" pitchFamily="34" charset="0"/>
                <a:ea typeface="ＭＳ Ｐゴシック" pitchFamily="-109" charset="-128"/>
                <a:cs typeface="ＭＳ Ｐゴシック" pitchFamily="-109" charset="-128"/>
              </a:rPr>
              <a:t>Job offer is made</a:t>
            </a:r>
          </a:p>
          <a:p>
            <a:endParaRPr lang="en-US" sz="3000" dirty="0">
              <a:latin typeface="Verdana" pitchFamily="34" charset="0"/>
              <a:ea typeface="ＭＳ Ｐゴシック" pitchFamily="-109" charset="-128"/>
              <a:cs typeface="ＭＳ Ｐゴシック" pitchFamily="-109" charset="-128"/>
            </a:endParaRPr>
          </a:p>
          <a:p>
            <a:r>
              <a:rPr lang="en-US" sz="3000" dirty="0">
                <a:latin typeface="Verdana" pitchFamily="34" charset="0"/>
                <a:ea typeface="ＭＳ Ｐゴシック" pitchFamily="-109" charset="-128"/>
                <a:cs typeface="ＭＳ Ｐゴシック" pitchFamily="-109" charset="-128"/>
              </a:rPr>
              <a:t>Transition plans are determined</a:t>
            </a:r>
          </a:p>
          <a:p>
            <a:pPr marL="0" indent="0">
              <a:buNone/>
            </a:pPr>
            <a:endParaRPr lang="en-US" sz="2600" dirty="0">
              <a:latin typeface="Verdana" pitchFamily="34" charset="0"/>
              <a:ea typeface="ＭＳ Ｐゴシック" pitchFamily="-109" charset="-128"/>
              <a:cs typeface="ＭＳ Ｐゴシック" pitchFamily="-109" charset="-128"/>
            </a:endParaRPr>
          </a:p>
        </p:txBody>
      </p:sp>
    </p:spTree>
    <p:extLst>
      <p:ext uri="{BB962C8B-B14F-4D97-AF65-F5344CB8AC3E}">
        <p14:creationId xmlns:p14="http://schemas.microsoft.com/office/powerpoint/2010/main" val="18278961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t>
            </a:r>
            <a:r>
              <a:rPr lang="en-US" b="1" dirty="0">
                <a:solidFill>
                  <a:srgbClr val="7030A0"/>
                </a:solidFill>
                <a:latin typeface="Arial" pitchFamily="34" charset="0"/>
                <a:ea typeface="ＭＳ Ｐゴシック" pitchFamily="-109" charset="-128"/>
                <a:cs typeface="Arial" pitchFamily="34" charset="0"/>
              </a:rPr>
              <a:t>Selection – External Process</a:t>
            </a:r>
            <a:endParaRPr lang="en-US" b="1" dirty="0"/>
          </a:p>
        </p:txBody>
      </p:sp>
      <p:sp>
        <p:nvSpPr>
          <p:cNvPr id="6" name="Content Placeholder 2"/>
          <p:cNvSpPr>
            <a:spLocks noGrp="1"/>
          </p:cNvSpPr>
          <p:nvPr>
            <p:ph idx="1"/>
          </p:nvPr>
        </p:nvSpPr>
        <p:spPr>
          <a:xfrm>
            <a:off x="457200" y="1507163"/>
            <a:ext cx="8229600" cy="4731423"/>
          </a:xfrm>
        </p:spPr>
        <p:txBody>
          <a:bodyPr>
            <a:normAutofit fontScale="85000" lnSpcReduction="20000"/>
          </a:bodyPr>
          <a:lstStyle/>
          <a:p>
            <a:r>
              <a:rPr lang="en-US" sz="3300" dirty="0">
                <a:latin typeface="Verdana" pitchFamily="34" charset="0"/>
                <a:ea typeface="ＭＳ Ｐゴシック" pitchFamily="-109" charset="-128"/>
                <a:cs typeface="ＭＳ Ｐゴシック" pitchFamily="-109" charset="-128"/>
              </a:rPr>
              <a:t>Initial screening of resumes</a:t>
            </a:r>
          </a:p>
          <a:p>
            <a:pPr marL="0" indent="0">
              <a:buNone/>
            </a:pPr>
            <a:endParaRPr lang="en-US" sz="3300" dirty="0">
              <a:latin typeface="Verdana" pitchFamily="34" charset="0"/>
              <a:ea typeface="ＭＳ Ｐゴシック" pitchFamily="-109" charset="-128"/>
              <a:cs typeface="ＭＳ Ｐゴシック" pitchFamily="-109" charset="-128"/>
            </a:endParaRPr>
          </a:p>
          <a:p>
            <a:r>
              <a:rPr lang="en-US" sz="3300" dirty="0">
                <a:latin typeface="Verdana" pitchFamily="34" charset="0"/>
                <a:ea typeface="ＭＳ Ｐゴシック" pitchFamily="-109" charset="-128"/>
                <a:cs typeface="ＭＳ Ｐゴシック" pitchFamily="-109" charset="-128"/>
              </a:rPr>
              <a:t>Phone interviews</a:t>
            </a:r>
          </a:p>
          <a:p>
            <a:endParaRPr lang="en-US" sz="3300" dirty="0">
              <a:latin typeface="Verdana" pitchFamily="34" charset="0"/>
              <a:ea typeface="ＭＳ Ｐゴシック" pitchFamily="-109" charset="-128"/>
              <a:cs typeface="ＭＳ Ｐゴシック" pitchFamily="-109" charset="-128"/>
            </a:endParaRPr>
          </a:p>
          <a:p>
            <a:r>
              <a:rPr lang="en-US" sz="3300" dirty="0">
                <a:latin typeface="Verdana" pitchFamily="34" charset="0"/>
                <a:ea typeface="ＭＳ Ｐゴシック" pitchFamily="-109" charset="-128"/>
                <a:cs typeface="ＭＳ Ｐゴシック" pitchFamily="-109" charset="-128"/>
              </a:rPr>
              <a:t>In-person interviews/second interviews</a:t>
            </a:r>
          </a:p>
          <a:p>
            <a:endParaRPr lang="en-US" sz="3300" dirty="0">
              <a:latin typeface="Verdana" pitchFamily="34" charset="0"/>
              <a:ea typeface="ＭＳ Ｐゴシック" pitchFamily="-109" charset="-128"/>
              <a:cs typeface="ＭＳ Ｐゴシック" pitchFamily="-109" charset="-128"/>
            </a:endParaRPr>
          </a:p>
          <a:p>
            <a:r>
              <a:rPr lang="en-US" sz="3300" dirty="0">
                <a:latin typeface="Verdana" pitchFamily="34" charset="0"/>
                <a:ea typeface="ＭＳ Ｐゴシック" pitchFamily="-109" charset="-128"/>
                <a:cs typeface="ＭＳ Ｐゴシック" pitchFamily="-109" charset="-128"/>
              </a:rPr>
              <a:t>Final candidates are determined</a:t>
            </a:r>
          </a:p>
          <a:p>
            <a:endParaRPr lang="en-US" sz="3300" dirty="0">
              <a:latin typeface="Verdana" pitchFamily="34" charset="0"/>
              <a:ea typeface="ＭＳ Ｐゴシック" pitchFamily="-109" charset="-128"/>
              <a:cs typeface="ＭＳ Ｐゴシック" pitchFamily="-109" charset="-128"/>
            </a:endParaRPr>
          </a:p>
          <a:p>
            <a:r>
              <a:rPr lang="en-US" sz="3300" dirty="0">
                <a:latin typeface="Verdana" pitchFamily="34" charset="0"/>
                <a:ea typeface="ＭＳ Ｐゴシック" pitchFamily="-109" charset="-128"/>
                <a:cs typeface="ＭＳ Ｐゴシック" pitchFamily="-109" charset="-128"/>
              </a:rPr>
              <a:t>Background checks</a:t>
            </a:r>
          </a:p>
          <a:p>
            <a:endParaRPr lang="en-US" sz="3300" dirty="0">
              <a:latin typeface="Verdana" pitchFamily="34" charset="0"/>
              <a:ea typeface="ＭＳ Ｐゴシック" pitchFamily="-109" charset="-128"/>
              <a:cs typeface="ＭＳ Ｐゴシック" pitchFamily="-109" charset="-128"/>
            </a:endParaRPr>
          </a:p>
          <a:p>
            <a:r>
              <a:rPr lang="en-US" sz="3300" dirty="0">
                <a:latin typeface="Verdana" pitchFamily="34" charset="0"/>
                <a:ea typeface="ＭＳ Ｐゴシック" pitchFamily="-109" charset="-128"/>
                <a:cs typeface="ＭＳ Ｐゴシック" pitchFamily="-109" charset="-128"/>
              </a:rPr>
              <a:t>Offer is made</a:t>
            </a:r>
          </a:p>
          <a:p>
            <a:pPr marL="0" indent="0">
              <a:buNone/>
            </a:pPr>
            <a:endParaRPr lang="en-US" sz="2600" dirty="0">
              <a:latin typeface="Verdana" pitchFamily="34" charset="0"/>
              <a:ea typeface="ＭＳ Ｐゴシック" pitchFamily="-109" charset="-128"/>
              <a:cs typeface="ＭＳ Ｐゴシック" pitchFamily="-109" charset="-128"/>
            </a:endParaRPr>
          </a:p>
        </p:txBody>
      </p:sp>
    </p:spTree>
    <p:extLst>
      <p:ext uri="{BB962C8B-B14F-4D97-AF65-F5344CB8AC3E}">
        <p14:creationId xmlns:p14="http://schemas.microsoft.com/office/powerpoint/2010/main" val="6222406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t>
            </a:r>
            <a:r>
              <a:rPr lang="en-US" b="1" dirty="0">
                <a:solidFill>
                  <a:srgbClr val="7030A0"/>
                </a:solidFill>
                <a:latin typeface="Arial" pitchFamily="34" charset="0"/>
                <a:ea typeface="ＭＳ Ｐゴシック" pitchFamily="-109" charset="-128"/>
                <a:cs typeface="Arial" pitchFamily="34" charset="0"/>
              </a:rPr>
              <a:t>Recruitment - Process</a:t>
            </a:r>
            <a:endParaRPr lang="en-US" b="1" dirty="0"/>
          </a:p>
        </p:txBody>
      </p:sp>
      <p:sp>
        <p:nvSpPr>
          <p:cNvPr id="6" name="Content Placeholder 2"/>
          <p:cNvSpPr>
            <a:spLocks noGrp="1"/>
          </p:cNvSpPr>
          <p:nvPr>
            <p:ph idx="1"/>
          </p:nvPr>
        </p:nvSpPr>
        <p:spPr/>
        <p:txBody>
          <a:bodyPr>
            <a:normAutofit/>
          </a:bodyPr>
          <a:lstStyle/>
          <a:p>
            <a:pPr indent="0">
              <a:buNone/>
            </a:pPr>
            <a:r>
              <a:rPr lang="en-US" dirty="0">
                <a:latin typeface="Verdana" pitchFamily="34" charset="0"/>
                <a:ea typeface="ＭＳ Ｐゴシック" pitchFamily="-109" charset="-128"/>
                <a:cs typeface="ＭＳ Ｐゴシック" pitchFamily="-109" charset="-128"/>
              </a:rPr>
              <a:t>Social Media</a:t>
            </a:r>
          </a:p>
          <a:p>
            <a:pPr indent="0">
              <a:buNone/>
            </a:pPr>
            <a:endParaRPr lang="en-US" dirty="0">
              <a:latin typeface="Verdana" pitchFamily="34" charset="0"/>
              <a:ea typeface="ＭＳ Ｐゴシック" pitchFamily="-109" charset="-128"/>
              <a:cs typeface="ＭＳ Ｐゴシック" pitchFamily="-109" charset="-128"/>
            </a:endParaRPr>
          </a:p>
          <a:p>
            <a:pPr marL="457200" indent="-457200"/>
            <a:r>
              <a:rPr lang="en-US" dirty="0">
                <a:latin typeface="Verdana" pitchFamily="34" charset="0"/>
                <a:ea typeface="ＭＳ Ｐゴシック" pitchFamily="-109" charset="-128"/>
                <a:cs typeface="ＭＳ Ｐゴシック" pitchFamily="-109" charset="-128"/>
              </a:rPr>
              <a:t>Can we use information from Social Media?</a:t>
            </a:r>
          </a:p>
          <a:p>
            <a:pPr indent="0">
              <a:buNone/>
            </a:pPr>
            <a:endParaRPr lang="en-US" dirty="0">
              <a:latin typeface="Verdana" pitchFamily="34" charset="0"/>
              <a:ea typeface="ＭＳ Ｐゴシック" pitchFamily="-109" charset="-128"/>
              <a:cs typeface="ＭＳ Ｐゴシック" pitchFamily="-109" charset="-128"/>
            </a:endParaRPr>
          </a:p>
          <a:p>
            <a:pPr marL="457200" indent="-457200"/>
            <a:r>
              <a:rPr lang="en-US" dirty="0">
                <a:latin typeface="Verdana" pitchFamily="34" charset="0"/>
                <a:ea typeface="ＭＳ Ｐゴシック" pitchFamily="-109" charset="-128"/>
                <a:cs typeface="ＭＳ Ｐゴシック" pitchFamily="-109" charset="-128"/>
              </a:rPr>
              <a:t>Should we use that information from Social Media?</a:t>
            </a:r>
          </a:p>
          <a:p>
            <a:pPr marL="0" indent="0">
              <a:buNone/>
            </a:pPr>
            <a:endParaRPr lang="en-US" sz="2600" dirty="0">
              <a:latin typeface="Verdana" pitchFamily="34" charset="0"/>
              <a:ea typeface="ＭＳ Ｐゴシック" pitchFamily="-109" charset="-128"/>
              <a:cs typeface="ＭＳ Ｐゴシック" pitchFamily="-109" charset="-128"/>
            </a:endParaRPr>
          </a:p>
        </p:txBody>
      </p:sp>
    </p:spTree>
    <p:extLst>
      <p:ext uri="{BB962C8B-B14F-4D97-AF65-F5344CB8AC3E}">
        <p14:creationId xmlns:p14="http://schemas.microsoft.com/office/powerpoint/2010/main" val="17064014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325" y="245443"/>
            <a:ext cx="8934675" cy="969466"/>
          </a:xfrm>
        </p:spPr>
        <p:txBody>
          <a:bodyPr>
            <a:normAutofit fontScale="90000"/>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r>
              <a:rPr lang="en-US" b="1" dirty="0">
                <a:solidFill>
                  <a:srgbClr val="7030A0"/>
                </a:solidFill>
                <a:ea typeface="ＭＳ Ｐゴシック" pitchFamily="-109" charset="-128"/>
                <a:cs typeface="ＭＳ Ｐゴシック" pitchFamily="-109" charset="-128"/>
              </a:rPr>
              <a:t>   </a:t>
            </a:r>
            <a:r>
              <a:rPr lang="en-US" sz="4900" b="1" dirty="0">
                <a:solidFill>
                  <a:srgbClr val="7030A0"/>
                </a:solidFill>
                <a:ea typeface="ＭＳ Ｐゴシック" pitchFamily="-109" charset="-128"/>
                <a:cs typeface="ＭＳ Ｐゴシック" pitchFamily="-109" charset="-128"/>
              </a:rPr>
              <a:t>Selection – Resume Screening</a:t>
            </a:r>
            <a:endParaRPr lang="en-US" sz="49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6" name="Content Placeholder 2"/>
          <p:cNvSpPr>
            <a:spLocks noGrp="1"/>
          </p:cNvSpPr>
          <p:nvPr>
            <p:ph idx="1"/>
          </p:nvPr>
        </p:nvSpPr>
        <p:spPr>
          <a:xfrm>
            <a:off x="1457176" y="2562442"/>
            <a:ext cx="7933231" cy="1772591"/>
          </a:xfrm>
        </p:spPr>
        <p:txBody>
          <a:bodyPr>
            <a:normAutofit/>
          </a:bodyPr>
          <a:lstStyle/>
          <a:p>
            <a:pPr indent="0">
              <a:buNone/>
            </a:pPr>
            <a:r>
              <a:rPr lang="en-US" sz="3600" dirty="0">
                <a:latin typeface="Verdana" pitchFamily="34" charset="0"/>
                <a:cs typeface="Arial" pitchFamily="34" charset="0"/>
              </a:rPr>
              <a:t>Resume Critique Activity</a:t>
            </a:r>
          </a:p>
          <a:p>
            <a:pPr indent="0">
              <a:buNone/>
            </a:pPr>
            <a:r>
              <a:rPr lang="en-US" sz="3600" dirty="0">
                <a:latin typeface="Verdana" pitchFamily="34" charset="0"/>
                <a:cs typeface="Arial" pitchFamily="34" charset="0"/>
              </a:rPr>
              <a:t>	      10-15 minutes</a:t>
            </a:r>
          </a:p>
          <a:p>
            <a:pPr marL="0" indent="0">
              <a:buNone/>
            </a:pPr>
            <a:endParaRPr lang="en-US" sz="3600" dirty="0">
              <a:latin typeface="Verdana" pitchFamily="34" charset="0"/>
              <a:ea typeface="ＭＳ Ｐゴシック" pitchFamily="-109" charset="-128"/>
              <a:cs typeface="ＭＳ Ｐゴシック" pitchFamily="-109" charset="-128"/>
            </a:endParaRPr>
          </a:p>
        </p:txBody>
      </p:sp>
    </p:spTree>
    <p:extLst>
      <p:ext uri="{BB962C8B-B14F-4D97-AF65-F5344CB8AC3E}">
        <p14:creationId xmlns:p14="http://schemas.microsoft.com/office/powerpoint/2010/main" val="392997377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ENTER_SHAPEINFO" val="&lt;ThreeDShapeInfo&gt;&lt;uuid val=&quot;{9CDBD1CB-D591-487C-A5FF-40E4940043CA}&quot;/&gt;&lt;filename val=&quot;C:\DOCUME~1\mmurphy\LOCALS~1\Temp\PR\data\asimages\{9CDBD1CB-D591-487C-A5FF-40E4940043CA}.png&quot;/&gt;&lt;hasEffects val=&quot;1&quot;/&gt;&lt;left val=&quot;35.28&quot;/&gt;&lt;top val=&quot;23.28&quot;/&gt;&lt;width val=&quot;650.64&quot;/&gt;&lt;height val=&quot;114.36&quot;/&gt;&lt;/ThreeDShapeInfo&g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159</TotalTime>
  <Words>770</Words>
  <Application>Microsoft Office PowerPoint</Application>
  <PresentationFormat>On-screen Show (4:3)</PresentationFormat>
  <Paragraphs>274</Paragraphs>
  <Slides>29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ＭＳ Ｐゴシック</vt:lpstr>
      <vt:lpstr>Arial</vt:lpstr>
      <vt:lpstr>Calibri</vt:lpstr>
      <vt:lpstr>Verdana</vt:lpstr>
      <vt:lpstr>Wingdings 2</vt:lpstr>
      <vt:lpstr>Office Theme</vt:lpstr>
      <vt:lpstr>Recruitment, Selection, and                Performance Management </vt:lpstr>
      <vt:lpstr>      ???? Recruitment ????</vt:lpstr>
      <vt:lpstr>      ???? Recruitment ????</vt:lpstr>
      <vt:lpstr>      Recruitment - Process</vt:lpstr>
      <vt:lpstr>      Recruitment - Process</vt:lpstr>
      <vt:lpstr>      Selection – Internal Process</vt:lpstr>
      <vt:lpstr>      Selection – External Process</vt:lpstr>
      <vt:lpstr>      Recruitment - Process</vt:lpstr>
      <vt:lpstr>   Selection – Resume Screening</vt:lpstr>
      <vt:lpstr>   Selection – Interviewing</vt:lpstr>
      <vt:lpstr>   Selection – Interviewing</vt:lpstr>
      <vt:lpstr>   Selection – Documentation</vt:lpstr>
      <vt:lpstr>   Performance Management</vt:lpstr>
      <vt:lpstr>   Performance Management</vt:lpstr>
      <vt:lpstr>   Performance Management</vt:lpstr>
      <vt:lpstr>   Performance Management</vt:lpstr>
      <vt:lpstr>   Performance Management </vt:lpstr>
      <vt:lpstr>   Performance Management Grid</vt:lpstr>
      <vt:lpstr>         Performance Management –                  Annual Process  </vt:lpstr>
      <vt:lpstr>         Performance Management –                  Annual Process  </vt:lpstr>
      <vt:lpstr>         Performance Management –                  Annual Process  </vt:lpstr>
      <vt:lpstr>         Performance Management –                  Annual Process  </vt:lpstr>
      <vt:lpstr>         Performance Management –                  Annual Process  </vt:lpstr>
      <vt:lpstr>PowerPoint Presentation</vt:lpstr>
      <vt:lpstr>         Performance Management –                  Annual Process  </vt:lpstr>
      <vt:lpstr>  </vt:lpstr>
      <vt:lpstr>         Performance Management –                  Annual Process  </vt:lpstr>
      <vt:lpstr>        Recruitment, Selection &amp;             Performance Management</vt:lpstr>
      <vt:lpstr>PowerPoint Presentation</vt:lpstr>
    </vt:vector>
  </TitlesOfParts>
  <Company>Bailey Lauerman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Jiear Vang</dc:creator>
  <cp:lastModifiedBy>Angela Longe</cp:lastModifiedBy>
  <cp:revision>28</cp:revision>
  <dcterms:created xsi:type="dcterms:W3CDTF">2015-02-06T15:48:06Z</dcterms:created>
  <dcterms:modified xsi:type="dcterms:W3CDTF">2018-08-16T14:40:56Z</dcterms:modified>
</cp:coreProperties>
</file>