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7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1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28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9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65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2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08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9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8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921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8B8F0-49FD-465B-8443-6C0A5112C5DB}" type="datetimeFigureOut">
              <a:rPr lang="en-US" smtClean="0"/>
              <a:t>01/14/2019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6A774-ACC3-46DD-81ED-898B79F8C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4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Nebraska State Office Of Rural Health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Margaret Brockman, MSN, RN</a:t>
            </a:r>
          </a:p>
          <a:p>
            <a:r>
              <a:rPr lang="en-US" dirty="0" smtClean="0"/>
              <a:t>Administrator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08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State Office of Rural Health?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Mission</a:t>
            </a:r>
          </a:p>
          <a:p>
            <a:r>
              <a:rPr lang="en-US" dirty="0" smtClean="0"/>
              <a:t>Services</a:t>
            </a:r>
          </a:p>
          <a:p>
            <a:r>
              <a:rPr lang="en-US" dirty="0" smtClean="0"/>
              <a:t>Grants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98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Accountable Care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r>
              <a:rPr lang="en-US" dirty="0" smtClean="0"/>
              <a:t>How many in Nebraska</a:t>
            </a:r>
          </a:p>
          <a:p>
            <a:r>
              <a:rPr lang="en-US" dirty="0" smtClean="0"/>
              <a:t>Rural Specific ACO’s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6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Centered Medical Homes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r>
              <a:rPr lang="en-US" dirty="0" smtClean="0"/>
              <a:t>How many in Nebraska</a:t>
            </a:r>
          </a:p>
          <a:p>
            <a:r>
              <a:rPr lang="en-US" dirty="0" smtClean="0"/>
              <a:t>How many Rural specific</a:t>
            </a:r>
          </a:p>
          <a:p>
            <a:r>
              <a:rPr lang="en-US" dirty="0" smtClean="0"/>
              <a:t>Benefits</a:t>
            </a:r>
          </a:p>
          <a:p>
            <a:r>
              <a:rPr lang="en-US" dirty="0" smtClean="0"/>
              <a:t>Stakeholder group in Nebraska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742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Clinically integrated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r>
              <a:rPr lang="en-US" dirty="0" smtClean="0"/>
              <a:t>How many in Nebraska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5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NeHii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r>
              <a:rPr lang="en-US" dirty="0" smtClean="0"/>
              <a:t>Benefits</a:t>
            </a:r>
          </a:p>
          <a:p>
            <a:r>
              <a:rPr lang="en-US" dirty="0" smtClean="0"/>
              <a:t>How can I use the services in my role as a quality leader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776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models of healthcare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CMMI innovation</a:t>
            </a:r>
          </a:p>
          <a:p>
            <a:r>
              <a:rPr lang="en-US" smtClean="0"/>
              <a:t>Nebraska models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701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Nebraska State Office Of Rural Health</vt:lpstr>
      <vt:lpstr>What is the State Office of Rural Health?</vt:lpstr>
      <vt:lpstr>Accountable Care Organization</vt:lpstr>
      <vt:lpstr>Patient Centered Medical Homes</vt:lpstr>
      <vt:lpstr>Clinically integrated Networks</vt:lpstr>
      <vt:lpstr>NeHii</vt:lpstr>
      <vt:lpstr>New models of healthcare</vt:lpstr>
    </vt:vector>
  </TitlesOfParts>
  <Company>State of Nebraska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Nebraska State Office Of Rural Health</dc:title>
  <dc:creator>Margaret Brockman</dc:creator>
  <cp:lastModifiedBy>Margaret Brockman</cp:lastModifiedBy>
  <cp:revision>1</cp:revision>
  <dcterms:created xsi:type="dcterms:W3CDTF">2019-01-14T04:04:19Z</dcterms:created>
  <dcterms:modified xsi:type="dcterms:W3CDTF">2019-01-14T15:57:27Z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-2003790035</vt:i4>
  </property>
  <property fmtid="{D5CDD505-2E9C-101B-9397-08002B2CF9AE}" pid="3" name="_NewReviewCycle">
    <vt:lpwstr/>
  </property>
  <property fmtid="{D5CDD505-2E9C-101B-9397-08002B2CF9AE}" pid="4" name="_EmailSubject">
    <vt:lpwstr>QI Residency - May 5 &amp; 6 at Columbus Community Hospital</vt:lpwstr>
  </property>
  <property fmtid="{D5CDD505-2E9C-101B-9397-08002B2CF9AE}" pid="5" name="_AuthorEmail">
    <vt:lpwstr>Margaret.Brockman@nebraska.gov</vt:lpwstr>
  </property>
  <property fmtid="{D5CDD505-2E9C-101B-9397-08002B2CF9AE}" pid="6" name="_AuthorEmailDisplayName">
    <vt:lpwstr>Brockman, Margaret</vt:lpwstr>
  </property>
</Properties>
</file>