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2" r:id="rId4"/>
    <p:sldId id="259" r:id="rId5"/>
    <p:sldId id="261" r:id="rId6"/>
    <p:sldId id="1008" r:id="rId7"/>
    <p:sldId id="270" r:id="rId8"/>
    <p:sldId id="1010" r:id="rId9"/>
    <p:sldId id="1003" r:id="rId10"/>
    <p:sldId id="1004" r:id="rId11"/>
    <p:sldId id="999" r:id="rId12"/>
    <p:sldId id="1005" r:id="rId13"/>
    <p:sldId id="1006" r:id="rId14"/>
    <p:sldId id="1007" r:id="rId15"/>
    <p:sldId id="1009" r:id="rId16"/>
    <p:sldId id="982" r:id="rId17"/>
    <p:sldId id="991" r:id="rId18"/>
    <p:sldId id="992" r:id="rId19"/>
    <p:sldId id="994" r:id="rId20"/>
    <p:sldId id="995" r:id="rId21"/>
    <p:sldId id="996" r:id="rId22"/>
    <p:sldId id="997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8"/>
            <p14:sldId id="272"/>
            <p14:sldId id="259"/>
            <p14:sldId id="261"/>
            <p14:sldId id="1008"/>
            <p14:sldId id="270"/>
            <p14:sldId id="1010"/>
            <p14:sldId id="1003"/>
            <p14:sldId id="1004"/>
            <p14:sldId id="999"/>
            <p14:sldId id="1005"/>
            <p14:sldId id="1006"/>
            <p14:sldId id="1007"/>
            <p14:sldId id="1009"/>
            <p14:sldId id="982"/>
            <p14:sldId id="991"/>
            <p14:sldId id="992"/>
            <p14:sldId id="994"/>
            <p14:sldId id="995"/>
            <p14:sldId id="996"/>
            <p14:sldId id="99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7511" autoAdjust="0"/>
  </p:normalViewPr>
  <p:slideViewPr>
    <p:cSldViewPr>
      <p:cViewPr varScale="1">
        <p:scale>
          <a:sx n="76" d="100"/>
          <a:sy n="76" d="100"/>
        </p:scale>
        <p:origin x="165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l, Victoria L" userId="bea2ce9f-b304-4c50-9964-aaf48be1c684" providerId="ADAL" clId="{AE8DD493-FD9E-4DC3-B68E-B79A10E05409}"/>
    <pc:docChg chg="undo redo custSel addSld delSld modSld sldOrd modSection">
      <pc:chgData name="Kennel, Victoria L" userId="bea2ce9f-b304-4c50-9964-aaf48be1c684" providerId="ADAL" clId="{AE8DD493-FD9E-4DC3-B68E-B79A10E05409}" dt="2022-05-01T18:44:59.077" v="4849"/>
      <pc:docMkLst>
        <pc:docMk/>
      </pc:docMkLst>
      <pc:sldChg chg="modSp del mod modNotesTx">
        <pc:chgData name="Kennel, Victoria L" userId="bea2ce9f-b304-4c50-9964-aaf48be1c684" providerId="ADAL" clId="{AE8DD493-FD9E-4DC3-B68E-B79A10E05409}" dt="2022-05-01T17:42:47.506" v="1841" actId="47"/>
        <pc:sldMkLst>
          <pc:docMk/>
          <pc:sldMk cId="1830046820" sldId="268"/>
        </pc:sldMkLst>
        <pc:spChg chg="mod">
          <ac:chgData name="Kennel, Victoria L" userId="bea2ce9f-b304-4c50-9964-aaf48be1c684" providerId="ADAL" clId="{AE8DD493-FD9E-4DC3-B68E-B79A10E05409}" dt="2022-05-01T16:41:39.630" v="1165" actId="20577"/>
          <ac:spMkLst>
            <pc:docMk/>
            <pc:sldMk cId="1830046820" sldId="268"/>
            <ac:spMk id="5" creationId="{00000000-0000-0000-0000-000000000000}"/>
          </ac:spMkLst>
        </pc:spChg>
        <pc:graphicFrameChg chg="mod modGraphic">
          <ac:chgData name="Kennel, Victoria L" userId="bea2ce9f-b304-4c50-9964-aaf48be1c684" providerId="ADAL" clId="{AE8DD493-FD9E-4DC3-B68E-B79A10E05409}" dt="2022-05-01T16:44:55.816" v="1418" actId="20577"/>
          <ac:graphicFrameMkLst>
            <pc:docMk/>
            <pc:sldMk cId="1830046820" sldId="268"/>
            <ac:graphicFrameMk id="4" creationId="{00000000-0000-0000-0000-000000000000}"/>
          </ac:graphicFrameMkLst>
        </pc:graphicFrameChg>
      </pc:sldChg>
      <pc:sldChg chg="modSp mod ord">
        <pc:chgData name="Kennel, Victoria L" userId="bea2ce9f-b304-4c50-9964-aaf48be1c684" providerId="ADAL" clId="{AE8DD493-FD9E-4DC3-B68E-B79A10E05409}" dt="2022-05-01T18:44:59.077" v="4849"/>
        <pc:sldMkLst>
          <pc:docMk/>
          <pc:sldMk cId="1819291820" sldId="270"/>
        </pc:sldMkLst>
        <pc:spChg chg="mod">
          <ac:chgData name="Kennel, Victoria L" userId="bea2ce9f-b304-4c50-9964-aaf48be1c684" providerId="ADAL" clId="{AE8DD493-FD9E-4DC3-B68E-B79A10E05409}" dt="2022-05-01T16:24:51.698" v="7" actId="313"/>
          <ac:spMkLst>
            <pc:docMk/>
            <pc:sldMk cId="1819291820" sldId="270"/>
            <ac:spMk id="3" creationId="{00000000-0000-0000-0000-000000000000}"/>
          </ac:spMkLst>
        </pc:spChg>
      </pc:sldChg>
      <pc:sldChg chg="modSp mod ord">
        <pc:chgData name="Kennel, Victoria L" userId="bea2ce9f-b304-4c50-9964-aaf48be1c684" providerId="ADAL" clId="{AE8DD493-FD9E-4DC3-B68E-B79A10E05409}" dt="2022-05-01T16:26:16.793" v="141" actId="1036"/>
        <pc:sldMkLst>
          <pc:docMk/>
          <pc:sldMk cId="235586261" sldId="272"/>
        </pc:sldMkLst>
        <pc:spChg chg="mod">
          <ac:chgData name="Kennel, Victoria L" userId="bea2ce9f-b304-4c50-9964-aaf48be1c684" providerId="ADAL" clId="{AE8DD493-FD9E-4DC3-B68E-B79A10E05409}" dt="2022-05-01T16:26:16.793" v="141" actId="1036"/>
          <ac:spMkLst>
            <pc:docMk/>
            <pc:sldMk cId="235586261" sldId="272"/>
            <ac:spMk id="4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6:26:16.793" v="141" actId="1036"/>
          <ac:spMkLst>
            <pc:docMk/>
            <pc:sldMk cId="235586261" sldId="272"/>
            <ac:spMk id="5" creationId="{00000000-0000-0000-0000-000000000000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2:23.878" v="4779"/>
        <pc:sldMkLst>
          <pc:docMk/>
          <pc:sldMk cId="4027548830" sldId="982"/>
        </pc:sldMkLst>
        <pc:spChg chg="add mod">
          <ac:chgData name="Kennel, Victoria L" userId="bea2ce9f-b304-4c50-9964-aaf48be1c684" providerId="ADAL" clId="{AE8DD493-FD9E-4DC3-B68E-B79A10E05409}" dt="2022-05-01T18:32:23.878" v="4779"/>
          <ac:spMkLst>
            <pc:docMk/>
            <pc:sldMk cId="4027548830" sldId="982"/>
            <ac:spMk id="10" creationId="{725F2F9D-06EF-45DF-B9D3-F4E858146621}"/>
          </ac:spMkLst>
        </pc:spChg>
        <pc:spChg chg="del">
          <ac:chgData name="Kennel, Victoria L" userId="bea2ce9f-b304-4c50-9964-aaf48be1c684" providerId="ADAL" clId="{AE8DD493-FD9E-4DC3-B68E-B79A10E05409}" dt="2022-05-01T18:32:23.180" v="4778" actId="478"/>
          <ac:spMkLst>
            <pc:docMk/>
            <pc:sldMk cId="4027548830" sldId="982"/>
            <ac:spMk id="314" creationId="{B8536A7F-ECCB-4801-B1C9-3F74A5E9C29B}"/>
          </ac:spMkLst>
        </pc:spChg>
      </pc:sldChg>
      <pc:sldChg chg="modSp mod">
        <pc:chgData name="Kennel, Victoria L" userId="bea2ce9f-b304-4c50-9964-aaf48be1c684" providerId="ADAL" clId="{AE8DD493-FD9E-4DC3-B68E-B79A10E05409}" dt="2022-05-01T18:30:59.970" v="4763"/>
        <pc:sldMkLst>
          <pc:docMk/>
          <pc:sldMk cId="1485258629" sldId="991"/>
        </pc:sldMkLst>
        <pc:spChg chg="mod">
          <ac:chgData name="Kennel, Victoria L" userId="bea2ce9f-b304-4c50-9964-aaf48be1c684" providerId="ADAL" clId="{AE8DD493-FD9E-4DC3-B68E-B79A10E05409}" dt="2022-05-01T18:30:59.970" v="4763"/>
          <ac:spMkLst>
            <pc:docMk/>
            <pc:sldMk cId="1485258629" sldId="991"/>
            <ac:spMk id="69" creationId="{4D38761A-FBBB-4A38-B51D-797C9882C4F6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11.967" v="4764"/>
        <pc:sldMkLst>
          <pc:docMk/>
          <pc:sldMk cId="4080955261" sldId="992"/>
        </pc:sldMkLst>
        <pc:spChg chg="add mod">
          <ac:chgData name="Kennel, Victoria L" userId="bea2ce9f-b304-4c50-9964-aaf48be1c684" providerId="ADAL" clId="{AE8DD493-FD9E-4DC3-B68E-B79A10E05409}" dt="2022-05-01T18:31:11.967" v="4764"/>
          <ac:spMkLst>
            <pc:docMk/>
            <pc:sldMk cId="4080955261" sldId="992"/>
            <ac:spMk id="10" creationId="{C2AB8070-36AB-41B3-8581-2D962D806CD2}"/>
          </ac:spMkLst>
        </pc:spChg>
        <pc:spChg chg="del">
          <ac:chgData name="Kennel, Victoria L" userId="bea2ce9f-b304-4c50-9964-aaf48be1c684" providerId="ADAL" clId="{AE8DD493-FD9E-4DC3-B68E-B79A10E05409}" dt="2022-05-01T18:30:53.133" v="4762" actId="478"/>
          <ac:spMkLst>
            <pc:docMk/>
            <pc:sldMk cId="4080955261" sldId="992"/>
            <ac:spMk id="54" creationId="{33AB8362-87C4-417C-844F-438A7A62159C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17.951" v="4766"/>
        <pc:sldMkLst>
          <pc:docMk/>
          <pc:sldMk cId="182850035" sldId="994"/>
        </pc:sldMkLst>
        <pc:spChg chg="add mod">
          <ac:chgData name="Kennel, Victoria L" userId="bea2ce9f-b304-4c50-9964-aaf48be1c684" providerId="ADAL" clId="{AE8DD493-FD9E-4DC3-B68E-B79A10E05409}" dt="2022-05-01T18:31:17.951" v="4766"/>
          <ac:spMkLst>
            <pc:docMk/>
            <pc:sldMk cId="182850035" sldId="994"/>
            <ac:spMk id="10" creationId="{19027FD8-76A0-4534-975F-52F7855FFC4B}"/>
          </ac:spMkLst>
        </pc:spChg>
        <pc:spChg chg="del">
          <ac:chgData name="Kennel, Victoria L" userId="bea2ce9f-b304-4c50-9964-aaf48be1c684" providerId="ADAL" clId="{AE8DD493-FD9E-4DC3-B68E-B79A10E05409}" dt="2022-05-01T18:31:17.255" v="4765" actId="478"/>
          <ac:spMkLst>
            <pc:docMk/>
            <pc:sldMk cId="182850035" sldId="994"/>
            <ac:spMk id="54" creationId="{3686470E-2A02-4121-81D4-16CB6DC5DA08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25.627" v="4768"/>
        <pc:sldMkLst>
          <pc:docMk/>
          <pc:sldMk cId="516734512" sldId="995"/>
        </pc:sldMkLst>
        <pc:spChg chg="add mod">
          <ac:chgData name="Kennel, Victoria L" userId="bea2ce9f-b304-4c50-9964-aaf48be1c684" providerId="ADAL" clId="{AE8DD493-FD9E-4DC3-B68E-B79A10E05409}" dt="2022-05-01T18:31:25.627" v="4768"/>
          <ac:spMkLst>
            <pc:docMk/>
            <pc:sldMk cId="516734512" sldId="995"/>
            <ac:spMk id="10" creationId="{DCC688BD-6C37-4918-A94A-6F77B1BC12B2}"/>
          </ac:spMkLst>
        </pc:spChg>
        <pc:spChg chg="del">
          <ac:chgData name="Kennel, Victoria L" userId="bea2ce9f-b304-4c50-9964-aaf48be1c684" providerId="ADAL" clId="{AE8DD493-FD9E-4DC3-B68E-B79A10E05409}" dt="2022-05-01T18:31:25.113" v="4767" actId="478"/>
          <ac:spMkLst>
            <pc:docMk/>
            <pc:sldMk cId="516734512" sldId="995"/>
            <ac:spMk id="823" creationId="{B620574A-0441-4E17-89B3-6DA21D772F95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32.154" v="4770"/>
        <pc:sldMkLst>
          <pc:docMk/>
          <pc:sldMk cId="2782113453" sldId="996"/>
        </pc:sldMkLst>
        <pc:spChg chg="add mod">
          <ac:chgData name="Kennel, Victoria L" userId="bea2ce9f-b304-4c50-9964-aaf48be1c684" providerId="ADAL" clId="{AE8DD493-FD9E-4DC3-B68E-B79A10E05409}" dt="2022-05-01T18:31:32.154" v="4770"/>
          <ac:spMkLst>
            <pc:docMk/>
            <pc:sldMk cId="2782113453" sldId="996"/>
            <ac:spMk id="10" creationId="{E140A1F1-67DC-4F92-AACC-AAFDAB080E97}"/>
          </ac:spMkLst>
        </pc:spChg>
        <pc:spChg chg="del">
          <ac:chgData name="Kennel, Victoria L" userId="bea2ce9f-b304-4c50-9964-aaf48be1c684" providerId="ADAL" clId="{AE8DD493-FD9E-4DC3-B68E-B79A10E05409}" dt="2022-05-01T18:31:31.234" v="4769" actId="478"/>
          <ac:spMkLst>
            <pc:docMk/>
            <pc:sldMk cId="2782113453" sldId="996"/>
            <ac:spMk id="329" creationId="{B6147876-2399-4A8A-B46E-C32C18793275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36.627" v="4772"/>
        <pc:sldMkLst>
          <pc:docMk/>
          <pc:sldMk cId="2321951751" sldId="997"/>
        </pc:sldMkLst>
        <pc:spChg chg="add mod">
          <ac:chgData name="Kennel, Victoria L" userId="bea2ce9f-b304-4c50-9964-aaf48be1c684" providerId="ADAL" clId="{AE8DD493-FD9E-4DC3-B68E-B79A10E05409}" dt="2022-05-01T18:31:36.627" v="4772"/>
          <ac:spMkLst>
            <pc:docMk/>
            <pc:sldMk cId="2321951751" sldId="997"/>
            <ac:spMk id="10" creationId="{9B3F1796-7534-4A4C-A4E0-A956D070DD46}"/>
          </ac:spMkLst>
        </pc:spChg>
        <pc:spChg chg="del">
          <ac:chgData name="Kennel, Victoria L" userId="bea2ce9f-b304-4c50-9964-aaf48be1c684" providerId="ADAL" clId="{AE8DD493-FD9E-4DC3-B68E-B79A10E05409}" dt="2022-05-01T18:31:36.064" v="4771" actId="478"/>
          <ac:spMkLst>
            <pc:docMk/>
            <pc:sldMk cId="2321951751" sldId="997"/>
            <ac:spMk id="1949" creationId="{86A835B4-DFAE-49D8-A919-C0566C4F4FC4}"/>
          </ac:spMkLst>
        </pc:spChg>
      </pc:sldChg>
      <pc:sldChg chg="del">
        <pc:chgData name="Kennel, Victoria L" userId="bea2ce9f-b304-4c50-9964-aaf48be1c684" providerId="ADAL" clId="{AE8DD493-FD9E-4DC3-B68E-B79A10E05409}" dt="2022-05-01T18:18:42.323" v="3522" actId="47"/>
        <pc:sldMkLst>
          <pc:docMk/>
          <pc:sldMk cId="3787853112" sldId="998"/>
        </pc:sldMkLst>
      </pc:sldChg>
      <pc:sldChg chg="addSp delSp modSp add mod modNotesTx">
        <pc:chgData name="Kennel, Victoria L" userId="bea2ce9f-b304-4c50-9964-aaf48be1c684" providerId="ADAL" clId="{AE8DD493-FD9E-4DC3-B68E-B79A10E05409}" dt="2022-05-01T18:27:10.852" v="4631" actId="20577"/>
        <pc:sldMkLst>
          <pc:docMk/>
          <pc:sldMk cId="41086617" sldId="999"/>
        </pc:sldMkLst>
        <pc:spChg chg="mod">
          <ac:chgData name="Kennel, Victoria L" userId="bea2ce9f-b304-4c50-9964-aaf48be1c684" providerId="ADAL" clId="{AE8DD493-FD9E-4DC3-B68E-B79A10E05409}" dt="2022-05-01T18:27:10.852" v="4631" actId="20577"/>
          <ac:spMkLst>
            <pc:docMk/>
            <pc:sldMk cId="41086617" sldId="999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7:36:26.623" v="1783" actId="20577"/>
          <ac:spMkLst>
            <pc:docMk/>
            <pc:sldMk cId="41086617" sldId="999"/>
            <ac:spMk id="5" creationId="{00000000-0000-0000-0000-000000000000}"/>
          </ac:spMkLst>
        </pc:spChg>
        <pc:spChg chg="add del mod">
          <ac:chgData name="Kennel, Victoria L" userId="bea2ce9f-b304-4c50-9964-aaf48be1c684" providerId="ADAL" clId="{AE8DD493-FD9E-4DC3-B68E-B79A10E05409}" dt="2022-05-01T17:38:38.339" v="1798" actId="478"/>
          <ac:spMkLst>
            <pc:docMk/>
            <pc:sldMk cId="41086617" sldId="999"/>
            <ac:spMk id="7" creationId="{5C8D0BCF-CFF7-47E5-9951-5CD2AF575CC7}"/>
          </ac:spMkLst>
        </pc:spChg>
        <pc:spChg chg="add mod">
          <ac:chgData name="Kennel, Victoria L" userId="bea2ce9f-b304-4c50-9964-aaf48be1c684" providerId="ADAL" clId="{AE8DD493-FD9E-4DC3-B68E-B79A10E05409}" dt="2022-05-01T17:39:00.902" v="1806" actId="1076"/>
          <ac:spMkLst>
            <pc:docMk/>
            <pc:sldMk cId="41086617" sldId="999"/>
            <ac:spMk id="9" creationId="{39092328-C230-4C51-B8BD-0E2475E6A1E0}"/>
          </ac:spMkLst>
        </pc:spChg>
        <pc:graphicFrameChg chg="add mod modGraphic">
          <ac:chgData name="Kennel, Victoria L" userId="bea2ce9f-b304-4c50-9964-aaf48be1c684" providerId="ADAL" clId="{AE8DD493-FD9E-4DC3-B68E-B79A10E05409}" dt="2022-05-01T18:11:51.397" v="2874" actId="14100"/>
          <ac:graphicFrameMkLst>
            <pc:docMk/>
            <pc:sldMk cId="41086617" sldId="999"/>
            <ac:graphicFrameMk id="3" creationId="{10A7A18E-31E7-4B25-82B2-9FF3A9F504A0}"/>
          </ac:graphicFrameMkLst>
        </pc:graphicFrameChg>
        <pc:graphicFrameChg chg="del mod modGraphic">
          <ac:chgData name="Kennel, Victoria L" userId="bea2ce9f-b304-4c50-9964-aaf48be1c684" providerId="ADAL" clId="{AE8DD493-FD9E-4DC3-B68E-B79A10E05409}" dt="2022-05-01T17:38:36.140" v="1797" actId="478"/>
          <ac:graphicFrameMkLst>
            <pc:docMk/>
            <pc:sldMk cId="41086617" sldId="999"/>
            <ac:graphicFrameMk id="4" creationId="{00000000-0000-0000-0000-000000000000}"/>
          </ac:graphicFrameMkLst>
        </pc:graphicFrameChg>
      </pc:sldChg>
      <pc:sldChg chg="add del modNotesTx">
        <pc:chgData name="Kennel, Victoria L" userId="bea2ce9f-b304-4c50-9964-aaf48be1c684" providerId="ADAL" clId="{AE8DD493-FD9E-4DC3-B68E-B79A10E05409}" dt="2022-05-01T18:27:34.945" v="4677" actId="47"/>
        <pc:sldMkLst>
          <pc:docMk/>
          <pc:sldMk cId="2273700665" sldId="1000"/>
        </pc:sldMkLst>
      </pc:sldChg>
      <pc:sldChg chg="add del">
        <pc:chgData name="Kennel, Victoria L" userId="bea2ce9f-b304-4c50-9964-aaf48be1c684" providerId="ADAL" clId="{AE8DD493-FD9E-4DC3-B68E-B79A10E05409}" dt="2022-05-01T17:44:00.402" v="1852" actId="47"/>
        <pc:sldMkLst>
          <pc:docMk/>
          <pc:sldMk cId="1249017925" sldId="1001"/>
        </pc:sldMkLst>
      </pc:sldChg>
      <pc:sldChg chg="add del">
        <pc:chgData name="Kennel, Victoria L" userId="bea2ce9f-b304-4c50-9964-aaf48be1c684" providerId="ADAL" clId="{AE8DD493-FD9E-4DC3-B68E-B79A10E05409}" dt="2022-05-01T17:43:58.933" v="1851" actId="47"/>
        <pc:sldMkLst>
          <pc:docMk/>
          <pc:sldMk cId="1314013480" sldId="1002"/>
        </pc:sldMkLst>
      </pc:sldChg>
      <pc:sldChg chg="modSp add mod modNotesTx">
        <pc:chgData name="Kennel, Victoria L" userId="bea2ce9f-b304-4c50-9964-aaf48be1c684" providerId="ADAL" clId="{AE8DD493-FD9E-4DC3-B68E-B79A10E05409}" dt="2022-05-01T18:26:34.019" v="4611" actId="404"/>
        <pc:sldMkLst>
          <pc:docMk/>
          <pc:sldMk cId="2993428854" sldId="1003"/>
        </pc:sldMkLst>
        <pc:spChg chg="mod">
          <ac:chgData name="Kennel, Victoria L" userId="bea2ce9f-b304-4c50-9964-aaf48be1c684" providerId="ADAL" clId="{AE8DD493-FD9E-4DC3-B68E-B79A10E05409}" dt="2022-05-01T18:26:34.019" v="4611" actId="404"/>
          <ac:spMkLst>
            <pc:docMk/>
            <pc:sldMk cId="2993428854" sldId="1003"/>
            <ac:spMk id="2" creationId="{00000000-0000-0000-0000-000000000000}"/>
          </ac:spMkLst>
        </pc:spChg>
        <pc:graphicFrameChg chg="mod modGraphic">
          <ac:chgData name="Kennel, Victoria L" userId="bea2ce9f-b304-4c50-9964-aaf48be1c684" providerId="ADAL" clId="{AE8DD493-FD9E-4DC3-B68E-B79A10E05409}" dt="2022-05-01T18:19:36.104" v="3567" actId="20577"/>
          <ac:graphicFrameMkLst>
            <pc:docMk/>
            <pc:sldMk cId="2993428854" sldId="1003"/>
            <ac:graphicFrameMk id="4" creationId="{00000000-0000-0000-0000-00000000000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05.851" v="4623" actId="20577"/>
        <pc:sldMkLst>
          <pc:docMk/>
          <pc:sldMk cId="4026520755" sldId="1004"/>
        </pc:sldMkLst>
        <pc:spChg chg="mod">
          <ac:chgData name="Kennel, Victoria L" userId="bea2ce9f-b304-4c50-9964-aaf48be1c684" providerId="ADAL" clId="{AE8DD493-FD9E-4DC3-B68E-B79A10E05409}" dt="2022-05-01T18:27:05.851" v="4623" actId="20577"/>
          <ac:spMkLst>
            <pc:docMk/>
            <pc:sldMk cId="4026520755" sldId="1004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03:55.461" v="2722" actId="1076"/>
          <ac:spMkLst>
            <pc:docMk/>
            <pc:sldMk cId="4026520755" sldId="1004"/>
            <ac:spMk id="9" creationId="{39092328-C230-4C51-B8BD-0E2475E6A1E0}"/>
          </ac:spMkLst>
        </pc:spChg>
        <pc:graphicFrameChg chg="mod modGraphic">
          <ac:chgData name="Kennel, Victoria L" userId="bea2ce9f-b304-4c50-9964-aaf48be1c684" providerId="ADAL" clId="{AE8DD493-FD9E-4DC3-B68E-B79A10E05409}" dt="2022-05-01T18:03:50.155" v="2721" actId="14100"/>
          <ac:graphicFrameMkLst>
            <pc:docMk/>
            <pc:sldMk cId="4026520755" sldId="1004"/>
            <ac:graphicFrameMk id="3" creationId="{10A7A18E-31E7-4B25-82B2-9FF3A9F504A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16.323" v="4643" actId="20577"/>
        <pc:sldMkLst>
          <pc:docMk/>
          <pc:sldMk cId="4120270274" sldId="1005"/>
        </pc:sldMkLst>
        <pc:spChg chg="mod">
          <ac:chgData name="Kennel, Victoria L" userId="bea2ce9f-b304-4c50-9964-aaf48be1c684" providerId="ADAL" clId="{AE8DD493-FD9E-4DC3-B68E-B79A10E05409}" dt="2022-05-01T18:27:16.323" v="4643" actId="20577"/>
          <ac:spMkLst>
            <pc:docMk/>
            <pc:sldMk cId="4120270274" sldId="1005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7:53:46.836" v="2644" actId="20577"/>
          <ac:spMkLst>
            <pc:docMk/>
            <pc:sldMk cId="4120270274" sldId="1005"/>
            <ac:spMk id="5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7:46:46.645" v="1936"/>
          <ac:spMkLst>
            <pc:docMk/>
            <pc:sldMk cId="4120270274" sldId="1005"/>
            <ac:spMk id="9" creationId="{39092328-C230-4C51-B8BD-0E2475E6A1E0}"/>
          </ac:spMkLst>
        </pc:spChg>
        <pc:graphicFrameChg chg="mod modGraphic">
          <ac:chgData name="Kennel, Victoria L" userId="bea2ce9f-b304-4c50-9964-aaf48be1c684" providerId="ADAL" clId="{AE8DD493-FD9E-4DC3-B68E-B79A10E05409}" dt="2022-05-01T18:25:27.812" v="4522" actId="1076"/>
          <ac:graphicFrameMkLst>
            <pc:docMk/>
            <pc:sldMk cId="4120270274" sldId="1005"/>
            <ac:graphicFrameMk id="3" creationId="{10A7A18E-31E7-4B25-82B2-9FF3A9F504A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23.551" v="4655" actId="20577"/>
        <pc:sldMkLst>
          <pc:docMk/>
          <pc:sldMk cId="4267861547" sldId="1006"/>
        </pc:sldMkLst>
        <pc:spChg chg="mod">
          <ac:chgData name="Kennel, Victoria L" userId="bea2ce9f-b304-4c50-9964-aaf48be1c684" providerId="ADAL" clId="{AE8DD493-FD9E-4DC3-B68E-B79A10E05409}" dt="2022-05-01T18:27:23.551" v="4655" actId="20577"/>
          <ac:spMkLst>
            <pc:docMk/>
            <pc:sldMk cId="4267861547" sldId="1006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07:57.380" v="2795" actId="20577"/>
          <ac:spMkLst>
            <pc:docMk/>
            <pc:sldMk cId="4267861547" sldId="1006"/>
            <ac:spMk id="5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12:44.004" v="2892"/>
          <ac:spMkLst>
            <pc:docMk/>
            <pc:sldMk cId="4267861547" sldId="1006"/>
            <ac:spMk id="9" creationId="{39092328-C230-4C51-B8BD-0E2475E6A1E0}"/>
          </ac:spMkLst>
        </pc:spChg>
        <pc:graphicFrameChg chg="mod modGraphic">
          <ac:chgData name="Kennel, Victoria L" userId="bea2ce9f-b304-4c50-9964-aaf48be1c684" providerId="ADAL" clId="{AE8DD493-FD9E-4DC3-B68E-B79A10E05409}" dt="2022-05-01T18:17:11.761" v="3494" actId="20577"/>
          <ac:graphicFrameMkLst>
            <pc:docMk/>
            <pc:sldMk cId="4267861547" sldId="1006"/>
            <ac:graphicFrameMk id="3" creationId="{10A7A18E-31E7-4B25-82B2-9FF3A9F504A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32.609" v="4676" actId="404"/>
        <pc:sldMkLst>
          <pc:docMk/>
          <pc:sldMk cId="308521774" sldId="1007"/>
        </pc:sldMkLst>
        <pc:spChg chg="mod">
          <ac:chgData name="Kennel, Victoria L" userId="bea2ce9f-b304-4c50-9964-aaf48be1c684" providerId="ADAL" clId="{AE8DD493-FD9E-4DC3-B68E-B79A10E05409}" dt="2022-05-01T18:27:32.609" v="4676" actId="404"/>
          <ac:spMkLst>
            <pc:docMk/>
            <pc:sldMk cId="308521774" sldId="1007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18:28.693" v="3521" actId="20577"/>
          <ac:spMkLst>
            <pc:docMk/>
            <pc:sldMk cId="308521774" sldId="1007"/>
            <ac:spMk id="5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19:27.777" v="3543" actId="20577"/>
          <ac:spMkLst>
            <pc:docMk/>
            <pc:sldMk cId="308521774" sldId="1007"/>
            <ac:spMk id="9" creationId="{39092328-C230-4C51-B8BD-0E2475E6A1E0}"/>
          </ac:spMkLst>
        </pc:spChg>
        <pc:graphicFrameChg chg="mod">
          <ac:chgData name="Kennel, Victoria L" userId="bea2ce9f-b304-4c50-9964-aaf48be1c684" providerId="ADAL" clId="{AE8DD493-FD9E-4DC3-B68E-B79A10E05409}" dt="2022-05-01T18:25:13.054" v="4521" actId="20577"/>
          <ac:graphicFrameMkLst>
            <pc:docMk/>
            <pc:sldMk cId="308521774" sldId="1007"/>
            <ac:graphicFrameMk id="3" creationId="{10A7A18E-31E7-4B25-82B2-9FF3A9F504A0}"/>
          </ac:graphicFrameMkLst>
        </pc:graphicFrameChg>
      </pc:sldChg>
      <pc:sldChg chg="addSp delSp modSp add mod">
        <pc:chgData name="Kennel, Victoria L" userId="bea2ce9f-b304-4c50-9964-aaf48be1c684" providerId="ADAL" clId="{AE8DD493-FD9E-4DC3-B68E-B79A10E05409}" dt="2022-05-01T18:32:01.108" v="4775" actId="1076"/>
        <pc:sldMkLst>
          <pc:docMk/>
          <pc:sldMk cId="3964847146" sldId="1008"/>
        </pc:sldMkLst>
        <pc:spChg chg="mod">
          <ac:chgData name="Kennel, Victoria L" userId="bea2ce9f-b304-4c50-9964-aaf48be1c684" providerId="ADAL" clId="{AE8DD493-FD9E-4DC3-B68E-B79A10E05409}" dt="2022-05-01T18:25:53.401" v="4556" actId="20577"/>
          <ac:spMkLst>
            <pc:docMk/>
            <pc:sldMk cId="3964847146" sldId="1008"/>
            <ac:spMk id="2" creationId="{00000000-0000-0000-0000-000000000000}"/>
          </ac:spMkLst>
        </pc:spChg>
        <pc:spChg chg="del">
          <ac:chgData name="Kennel, Victoria L" userId="bea2ce9f-b304-4c50-9964-aaf48be1c684" providerId="ADAL" clId="{AE8DD493-FD9E-4DC3-B68E-B79A10E05409}" dt="2022-05-01T18:25:58.263" v="4557" actId="478"/>
          <ac:spMkLst>
            <pc:docMk/>
            <pc:sldMk cId="3964847146" sldId="1008"/>
            <ac:spMk id="3" creationId="{00000000-0000-0000-0000-000000000000}"/>
          </ac:spMkLst>
        </pc:spChg>
        <pc:spChg chg="add del mod">
          <ac:chgData name="Kennel, Victoria L" userId="bea2ce9f-b304-4c50-9964-aaf48be1c684" providerId="ADAL" clId="{AE8DD493-FD9E-4DC3-B68E-B79A10E05409}" dt="2022-05-01T18:26:01.682" v="4558" actId="478"/>
          <ac:spMkLst>
            <pc:docMk/>
            <pc:sldMk cId="3964847146" sldId="1008"/>
            <ac:spMk id="6" creationId="{FF4B03FD-2AE2-4868-9AA3-3A2E7D2E8BF4}"/>
          </ac:spMkLst>
        </pc:spChg>
        <pc:picChg chg="mod">
          <ac:chgData name="Kennel, Victoria L" userId="bea2ce9f-b304-4c50-9964-aaf48be1c684" providerId="ADAL" clId="{AE8DD493-FD9E-4DC3-B68E-B79A10E05409}" dt="2022-05-01T18:32:01.108" v="4775" actId="1076"/>
          <ac:picMkLst>
            <pc:docMk/>
            <pc:sldMk cId="3964847146" sldId="1008"/>
            <ac:picMk id="4" creationId="{E1FFD084-FE22-4C36-94CA-6727137714BA}"/>
          </ac:picMkLst>
        </pc:picChg>
      </pc:sldChg>
      <pc:sldChg chg="addSp delSp modSp new mod ord">
        <pc:chgData name="Kennel, Victoria L" userId="bea2ce9f-b304-4c50-9964-aaf48be1c684" providerId="ADAL" clId="{AE8DD493-FD9E-4DC3-B68E-B79A10E05409}" dt="2022-05-01T18:32:15.406" v="4777"/>
        <pc:sldMkLst>
          <pc:docMk/>
          <pc:sldMk cId="283771318" sldId="1009"/>
        </pc:sldMkLst>
        <pc:spChg chg="mod">
          <ac:chgData name="Kennel, Victoria L" userId="bea2ce9f-b304-4c50-9964-aaf48be1c684" providerId="ADAL" clId="{AE8DD493-FD9E-4DC3-B68E-B79A10E05409}" dt="2022-05-01T18:29:26.585" v="4748" actId="20577"/>
          <ac:spMkLst>
            <pc:docMk/>
            <pc:sldMk cId="283771318" sldId="1009"/>
            <ac:spMk id="2" creationId="{F65B0785-EDD2-4521-8210-EC22E240066F}"/>
          </ac:spMkLst>
        </pc:spChg>
        <pc:spChg chg="del">
          <ac:chgData name="Kennel, Victoria L" userId="bea2ce9f-b304-4c50-9964-aaf48be1c684" providerId="ADAL" clId="{AE8DD493-FD9E-4DC3-B68E-B79A10E05409}" dt="2022-05-01T18:29:55.778" v="4749"/>
          <ac:spMkLst>
            <pc:docMk/>
            <pc:sldMk cId="283771318" sldId="1009"/>
            <ac:spMk id="3" creationId="{3A6D3AFC-FB69-4C1B-8506-7B9B36A4996E}"/>
          </ac:spMkLst>
        </pc:spChg>
        <pc:picChg chg="add mod">
          <ac:chgData name="Kennel, Victoria L" userId="bea2ce9f-b304-4c50-9964-aaf48be1c684" providerId="ADAL" clId="{AE8DD493-FD9E-4DC3-B68E-B79A10E05409}" dt="2022-05-01T18:29:55.778" v="4749"/>
          <ac:picMkLst>
            <pc:docMk/>
            <pc:sldMk cId="283771318" sldId="1009"/>
            <ac:picMk id="4" creationId="{E91840F4-6914-4467-A322-6955A5A37FA0}"/>
          </ac:picMkLst>
        </pc:picChg>
      </pc:sldChg>
      <pc:sldChg chg="addSp delSp modSp new mod ord modNotesTx">
        <pc:chgData name="Kennel, Victoria L" userId="bea2ce9f-b304-4c50-9964-aaf48be1c684" providerId="ADAL" clId="{AE8DD493-FD9E-4DC3-B68E-B79A10E05409}" dt="2022-05-01T18:44:30.013" v="4847" actId="6549"/>
        <pc:sldMkLst>
          <pc:docMk/>
          <pc:sldMk cId="584086881" sldId="1010"/>
        </pc:sldMkLst>
        <pc:spChg chg="mod">
          <ac:chgData name="Kennel, Victoria L" userId="bea2ce9f-b304-4c50-9964-aaf48be1c684" providerId="ADAL" clId="{AE8DD493-FD9E-4DC3-B68E-B79A10E05409}" dt="2022-05-01T18:40:03.009" v="4822" actId="20577"/>
          <ac:spMkLst>
            <pc:docMk/>
            <pc:sldMk cId="584086881" sldId="1010"/>
            <ac:spMk id="2" creationId="{4E89D72A-C00E-4E8C-9B5D-2DC86A4A3A65}"/>
          </ac:spMkLst>
        </pc:spChg>
        <pc:spChg chg="del">
          <ac:chgData name="Kennel, Victoria L" userId="bea2ce9f-b304-4c50-9964-aaf48be1c684" providerId="ADAL" clId="{AE8DD493-FD9E-4DC3-B68E-B79A10E05409}" dt="2022-05-01T18:40:05.863" v="4823" actId="22"/>
          <ac:spMkLst>
            <pc:docMk/>
            <pc:sldMk cId="584086881" sldId="1010"/>
            <ac:spMk id="3" creationId="{7BA2B801-0EA5-476D-B4F9-02A498978E36}"/>
          </ac:spMkLst>
        </pc:spChg>
        <pc:spChg chg="add mod">
          <ac:chgData name="Kennel, Victoria L" userId="bea2ce9f-b304-4c50-9964-aaf48be1c684" providerId="ADAL" clId="{AE8DD493-FD9E-4DC3-B68E-B79A10E05409}" dt="2022-05-01T18:40:50.748" v="4838" actId="1076"/>
          <ac:spMkLst>
            <pc:docMk/>
            <pc:sldMk cId="584086881" sldId="1010"/>
            <ac:spMk id="7" creationId="{8EE33D18-7B4D-4B22-8DAD-292240F9A553}"/>
          </ac:spMkLst>
        </pc:spChg>
        <pc:picChg chg="add mod ord">
          <ac:chgData name="Kennel, Victoria L" userId="bea2ce9f-b304-4c50-9964-aaf48be1c684" providerId="ADAL" clId="{AE8DD493-FD9E-4DC3-B68E-B79A10E05409}" dt="2022-05-01T18:40:53.170" v="4839" actId="1076"/>
          <ac:picMkLst>
            <pc:docMk/>
            <pc:sldMk cId="584086881" sldId="1010"/>
            <ac:picMk id="5" creationId="{5A4FB283-A72C-4E06-AF28-112D08AFB81D}"/>
          </ac:picMkLst>
        </pc:picChg>
        <pc:picChg chg="add mod">
          <ac:chgData name="Kennel, Victoria L" userId="bea2ce9f-b304-4c50-9964-aaf48be1c684" providerId="ADAL" clId="{AE8DD493-FD9E-4DC3-B68E-B79A10E05409}" dt="2022-05-01T18:42:23.043" v="4843" actId="1076"/>
          <ac:picMkLst>
            <pc:docMk/>
            <pc:sldMk cId="584086881" sldId="1010"/>
            <ac:picMk id="9" creationId="{A4C07CDA-EC22-4EC0-9C91-87358B1F563A}"/>
          </ac:picMkLst>
        </pc:picChg>
      </pc:sldChg>
    </pc:docChg>
  </pc:docChgLst>
  <pc:docChgLst>
    <pc:chgData name="Kennel, Victoria L" userId="S::victoria.kennel@unmc.edu::bea2ce9f-b304-4c50-9964-aaf48be1c684" providerId="AD" clId="Web-{785150DB-B315-E8B5-8DAB-11512AE8F15D}"/>
    <pc:docChg chg="modSld">
      <pc:chgData name="Kennel, Victoria L" userId="S::victoria.kennel@unmc.edu::bea2ce9f-b304-4c50-9964-aaf48be1c684" providerId="AD" clId="Web-{785150DB-B315-E8B5-8DAB-11512AE8F15D}" dt="2021-07-08T20:10:58.426" v="240" actId="1076"/>
      <pc:docMkLst>
        <pc:docMk/>
      </pc:docMkLst>
      <pc:sldChg chg="modNotes">
        <pc:chgData name="Kennel, Victoria L" userId="S::victoria.kennel@unmc.edu::bea2ce9f-b304-4c50-9964-aaf48be1c684" providerId="AD" clId="Web-{785150DB-B315-E8B5-8DAB-11512AE8F15D}" dt="2021-07-08T20:09:40.345" v="235"/>
        <pc:sldMkLst>
          <pc:docMk/>
          <pc:sldMk cId="1830046820" sldId="268"/>
        </pc:sldMkLst>
      </pc:sldChg>
      <pc:sldChg chg="addSp modSp">
        <pc:chgData name="Kennel, Victoria L" userId="S::victoria.kennel@unmc.edu::bea2ce9f-b304-4c50-9964-aaf48be1c684" providerId="AD" clId="Web-{785150DB-B315-E8B5-8DAB-11512AE8F15D}" dt="2021-07-08T20:10:58.426" v="240" actId="1076"/>
        <pc:sldMkLst>
          <pc:docMk/>
          <pc:sldMk cId="1819291820" sldId="270"/>
        </pc:sldMkLst>
        <pc:spChg chg="mod">
          <ac:chgData name="Kennel, Victoria L" userId="S::victoria.kennel@unmc.edu::bea2ce9f-b304-4c50-9964-aaf48be1c684" providerId="AD" clId="Web-{785150DB-B315-E8B5-8DAB-11512AE8F15D}" dt="2021-07-08T20:10:46.988" v="236" actId="14100"/>
          <ac:spMkLst>
            <pc:docMk/>
            <pc:sldMk cId="1819291820" sldId="270"/>
            <ac:spMk id="3" creationId="{00000000-0000-0000-0000-000000000000}"/>
          </ac:spMkLst>
        </pc:spChg>
        <pc:picChg chg="add mod">
          <ac:chgData name="Kennel, Victoria L" userId="S::victoria.kennel@unmc.edu::bea2ce9f-b304-4c50-9964-aaf48be1c684" providerId="AD" clId="Web-{785150DB-B315-E8B5-8DAB-11512AE8F15D}" dt="2021-07-08T20:10:58.426" v="240" actId="1076"/>
          <ac:picMkLst>
            <pc:docMk/>
            <pc:sldMk cId="1819291820" sldId="270"/>
            <ac:picMk id="4" creationId="{E1FFD084-FE22-4C36-94CA-6727137714BA}"/>
          </ac:picMkLst>
        </pc:picChg>
      </pc:sldChg>
    </pc:docChg>
  </pc:docChgLst>
  <pc:docChgLst>
    <pc:chgData name="Kennel, Victoria L" userId="bea2ce9f-b304-4c50-9964-aaf48be1c684" providerId="ADAL" clId="{E83F7695-A91C-4A6F-A980-F7C758E0416C}"/>
    <pc:docChg chg="modSld">
      <pc:chgData name="Kennel, Victoria L" userId="bea2ce9f-b304-4c50-9964-aaf48be1c684" providerId="ADAL" clId="{E83F7695-A91C-4A6F-A980-F7C758E0416C}" dt="2022-05-02T21:00:53.956" v="12" actId="6549"/>
      <pc:docMkLst>
        <pc:docMk/>
      </pc:docMkLst>
      <pc:sldChg chg="modNotesTx">
        <pc:chgData name="Kennel, Victoria L" userId="bea2ce9f-b304-4c50-9964-aaf48be1c684" providerId="ADAL" clId="{E83F7695-A91C-4A6F-A980-F7C758E0416C}" dt="2022-05-02T21:00:33.585" v="6" actId="6549"/>
        <pc:sldMkLst>
          <pc:docMk/>
          <pc:sldMk cId="4027548830" sldId="982"/>
        </pc:sldMkLst>
      </pc:sldChg>
      <pc:sldChg chg="modNotesTx">
        <pc:chgData name="Kennel, Victoria L" userId="bea2ce9f-b304-4c50-9964-aaf48be1c684" providerId="ADAL" clId="{E83F7695-A91C-4A6F-A980-F7C758E0416C}" dt="2022-05-02T21:00:36.090" v="7" actId="6549"/>
        <pc:sldMkLst>
          <pc:docMk/>
          <pc:sldMk cId="1485258629" sldId="991"/>
        </pc:sldMkLst>
      </pc:sldChg>
      <pc:sldChg chg="modNotesTx">
        <pc:chgData name="Kennel, Victoria L" userId="bea2ce9f-b304-4c50-9964-aaf48be1c684" providerId="ADAL" clId="{E83F7695-A91C-4A6F-A980-F7C758E0416C}" dt="2022-05-02T21:00:40.546" v="8" actId="6549"/>
        <pc:sldMkLst>
          <pc:docMk/>
          <pc:sldMk cId="4080955261" sldId="992"/>
        </pc:sldMkLst>
      </pc:sldChg>
      <pc:sldChg chg="modNotesTx">
        <pc:chgData name="Kennel, Victoria L" userId="bea2ce9f-b304-4c50-9964-aaf48be1c684" providerId="ADAL" clId="{E83F7695-A91C-4A6F-A980-F7C758E0416C}" dt="2022-05-02T21:00:44.715" v="9" actId="6549"/>
        <pc:sldMkLst>
          <pc:docMk/>
          <pc:sldMk cId="182850035" sldId="994"/>
        </pc:sldMkLst>
      </pc:sldChg>
      <pc:sldChg chg="modNotesTx">
        <pc:chgData name="Kennel, Victoria L" userId="bea2ce9f-b304-4c50-9964-aaf48be1c684" providerId="ADAL" clId="{E83F7695-A91C-4A6F-A980-F7C758E0416C}" dt="2022-05-02T21:00:48.451" v="10" actId="6549"/>
        <pc:sldMkLst>
          <pc:docMk/>
          <pc:sldMk cId="516734512" sldId="995"/>
        </pc:sldMkLst>
      </pc:sldChg>
      <pc:sldChg chg="modNotesTx">
        <pc:chgData name="Kennel, Victoria L" userId="bea2ce9f-b304-4c50-9964-aaf48be1c684" providerId="ADAL" clId="{E83F7695-A91C-4A6F-A980-F7C758E0416C}" dt="2022-05-02T21:00:51.228" v="11" actId="6549"/>
        <pc:sldMkLst>
          <pc:docMk/>
          <pc:sldMk cId="2782113453" sldId="996"/>
        </pc:sldMkLst>
      </pc:sldChg>
      <pc:sldChg chg="modNotesTx">
        <pc:chgData name="Kennel, Victoria L" userId="bea2ce9f-b304-4c50-9964-aaf48be1c684" providerId="ADAL" clId="{E83F7695-A91C-4A6F-A980-F7C758E0416C}" dt="2022-05-02T21:00:53.956" v="12" actId="6549"/>
        <pc:sldMkLst>
          <pc:docMk/>
          <pc:sldMk cId="2321951751" sldId="997"/>
        </pc:sldMkLst>
      </pc:sldChg>
      <pc:sldChg chg="modNotesTx">
        <pc:chgData name="Kennel, Victoria L" userId="bea2ce9f-b304-4c50-9964-aaf48be1c684" providerId="ADAL" clId="{E83F7695-A91C-4A6F-A980-F7C758E0416C}" dt="2022-05-02T21:00:20.584" v="2" actId="6549"/>
        <pc:sldMkLst>
          <pc:docMk/>
          <pc:sldMk cId="41086617" sldId="999"/>
        </pc:sldMkLst>
      </pc:sldChg>
      <pc:sldChg chg="modNotesTx">
        <pc:chgData name="Kennel, Victoria L" userId="bea2ce9f-b304-4c50-9964-aaf48be1c684" providerId="ADAL" clId="{E83F7695-A91C-4A6F-A980-F7C758E0416C}" dt="2022-05-02T21:00:17.430" v="1" actId="6549"/>
        <pc:sldMkLst>
          <pc:docMk/>
          <pc:sldMk cId="4026520755" sldId="1004"/>
        </pc:sldMkLst>
      </pc:sldChg>
      <pc:sldChg chg="modNotesTx">
        <pc:chgData name="Kennel, Victoria L" userId="bea2ce9f-b304-4c50-9964-aaf48be1c684" providerId="ADAL" clId="{E83F7695-A91C-4A6F-A980-F7C758E0416C}" dt="2022-05-02T21:00:23.070" v="3" actId="6549"/>
        <pc:sldMkLst>
          <pc:docMk/>
          <pc:sldMk cId="4120270274" sldId="1005"/>
        </pc:sldMkLst>
      </pc:sldChg>
      <pc:sldChg chg="modNotesTx">
        <pc:chgData name="Kennel, Victoria L" userId="bea2ce9f-b304-4c50-9964-aaf48be1c684" providerId="ADAL" clId="{E83F7695-A91C-4A6F-A980-F7C758E0416C}" dt="2022-05-02T21:00:26.461" v="4" actId="6549"/>
        <pc:sldMkLst>
          <pc:docMk/>
          <pc:sldMk cId="4267861547" sldId="1006"/>
        </pc:sldMkLst>
      </pc:sldChg>
      <pc:sldChg chg="modNotesTx">
        <pc:chgData name="Kennel, Victoria L" userId="bea2ce9f-b304-4c50-9964-aaf48be1c684" providerId="ADAL" clId="{E83F7695-A91C-4A6F-A980-F7C758E0416C}" dt="2022-05-02T21:00:29.087" v="5" actId="6549"/>
        <pc:sldMkLst>
          <pc:docMk/>
          <pc:sldMk cId="308521774" sldId="1007"/>
        </pc:sldMkLst>
      </pc:sldChg>
      <pc:sldChg chg="modNotesTx">
        <pc:chgData name="Kennel, Victoria L" userId="bea2ce9f-b304-4c50-9964-aaf48be1c684" providerId="ADAL" clId="{E83F7695-A91C-4A6F-A980-F7C758E0416C}" dt="2022-05-02T21:00:12.441" v="0" actId="6549"/>
        <pc:sldMkLst>
          <pc:docMk/>
          <pc:sldMk cId="584086881" sldId="1010"/>
        </pc:sldMkLst>
      </pc:sldChg>
    </pc:docChg>
  </pc:docChgLst>
  <pc:docChgLst>
    <pc:chgData name="Kennel, Victoria L" userId="S::victoria.kennel@unmc.edu::bea2ce9f-b304-4c50-9964-aaf48be1c684" providerId="AD" clId="Web-{8C55E9A5-582F-9327-1514-82AB6C4AFA6D}"/>
    <pc:docChg chg="delSld modSld modSection">
      <pc:chgData name="Kennel, Victoria L" userId="S::victoria.kennel@unmc.edu::bea2ce9f-b304-4c50-9964-aaf48be1c684" providerId="AD" clId="Web-{8C55E9A5-582F-9327-1514-82AB6C4AFA6D}" dt="2020-02-25T20:59:56.321" v="15" actId="20577"/>
      <pc:docMkLst>
        <pc:docMk/>
      </pc:docMkLst>
      <pc:sldChg chg="del">
        <pc:chgData name="Kennel, Victoria L" userId="S::victoria.kennel@unmc.edu::bea2ce9f-b304-4c50-9964-aaf48be1c684" providerId="AD" clId="Web-{8C55E9A5-582F-9327-1514-82AB6C4AFA6D}" dt="2020-02-25T20:59:13.649" v="2"/>
        <pc:sldMkLst>
          <pc:docMk/>
          <pc:sldMk cId="192615807" sldId="260"/>
        </pc:sldMkLst>
      </pc:sldChg>
      <pc:sldChg chg="del">
        <pc:chgData name="Kennel, Victoria L" userId="S::victoria.kennel@unmc.edu::bea2ce9f-b304-4c50-9964-aaf48be1c684" providerId="AD" clId="Web-{8C55E9A5-582F-9327-1514-82AB6C4AFA6D}" dt="2020-02-25T20:59:13.118" v="1"/>
        <pc:sldMkLst>
          <pc:docMk/>
          <pc:sldMk cId="476696977" sldId="269"/>
        </pc:sldMkLst>
      </pc:sldChg>
      <pc:sldChg chg="modSp">
        <pc:chgData name="Kennel, Victoria L" userId="S::victoria.kennel@unmc.edu::bea2ce9f-b304-4c50-9964-aaf48be1c684" providerId="AD" clId="Web-{8C55E9A5-582F-9327-1514-82AB6C4AFA6D}" dt="2020-02-25T20:59:56.306" v="14" actId="20577"/>
        <pc:sldMkLst>
          <pc:docMk/>
          <pc:sldMk cId="1819291820" sldId="270"/>
        </pc:sldMkLst>
        <pc:spChg chg="mod">
          <ac:chgData name="Kennel, Victoria L" userId="S::victoria.kennel@unmc.edu::bea2ce9f-b304-4c50-9964-aaf48be1c684" providerId="AD" clId="Web-{8C55E9A5-582F-9327-1514-82AB6C4AFA6D}" dt="2020-02-25T20:59:56.306" v="14" actId="20577"/>
          <ac:spMkLst>
            <pc:docMk/>
            <pc:sldMk cId="1819291820" sldId="270"/>
            <ac:spMk id="3" creationId="{00000000-0000-0000-0000-000000000000}"/>
          </ac:spMkLst>
        </pc:spChg>
      </pc:sldChg>
      <pc:sldChg chg="del">
        <pc:chgData name="Kennel, Victoria L" userId="S::victoria.kennel@unmc.edu::bea2ce9f-b304-4c50-9964-aaf48be1c684" providerId="AD" clId="Web-{8C55E9A5-582F-9327-1514-82AB6C4AFA6D}" dt="2020-02-25T20:59:14.634" v="3"/>
        <pc:sldMkLst>
          <pc:docMk/>
          <pc:sldMk cId="3733096774" sldId="271"/>
        </pc:sldMkLst>
      </pc:sldChg>
      <pc:sldChg chg="modSp">
        <pc:chgData name="Kennel, Victoria L" userId="S::victoria.kennel@unmc.edu::bea2ce9f-b304-4c50-9964-aaf48be1c684" providerId="AD" clId="Web-{8C55E9A5-582F-9327-1514-82AB6C4AFA6D}" dt="2020-02-25T20:59:41.165" v="10" actId="20577"/>
        <pc:sldMkLst>
          <pc:docMk/>
          <pc:sldMk cId="235586261" sldId="272"/>
        </pc:sldMkLst>
        <pc:spChg chg="mod">
          <ac:chgData name="Kennel, Victoria L" userId="S::victoria.kennel@unmc.edu::bea2ce9f-b304-4c50-9964-aaf48be1c684" providerId="AD" clId="Web-{8C55E9A5-582F-9327-1514-82AB6C4AFA6D}" dt="2020-02-25T20:59:41.165" v="10" actId="20577"/>
          <ac:spMkLst>
            <pc:docMk/>
            <pc:sldMk cId="235586261" sldId="272"/>
            <ac:spMk id="5" creationId="{00000000-0000-0000-0000-000000000000}"/>
          </ac:spMkLst>
        </pc:spChg>
      </pc:sldChg>
      <pc:sldChg chg="del">
        <pc:chgData name="Kennel, Victoria L" userId="S::victoria.kennel@unmc.edu::bea2ce9f-b304-4c50-9964-aaf48be1c684" providerId="AD" clId="Web-{8C55E9A5-582F-9327-1514-82AB6C4AFA6D}" dt="2020-02-25T20:59:12.024" v="0"/>
        <pc:sldMkLst>
          <pc:docMk/>
          <pc:sldMk cId="3267918211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78DA1-E3ED-4072-B99F-4E7D32A03FE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2FB69-227A-4F2E-A3C7-ECB80723A8F2}">
      <dgm:prSet phldrT="[Text]"/>
      <dgm:spPr/>
      <dgm:t>
        <a:bodyPr/>
        <a:lstStyle/>
        <a:p>
          <a:r>
            <a:rPr lang="en-US" dirty="0"/>
            <a:t>The “Event”</a:t>
          </a:r>
        </a:p>
      </dgm:t>
    </dgm:pt>
    <dgm:pt modelId="{04FC9371-F365-4262-9990-66AF8D7FFD88}" type="parTrans" cxnId="{2B57B2FE-43BA-4A82-B0B4-C0687747234C}">
      <dgm:prSet/>
      <dgm:spPr/>
      <dgm:t>
        <a:bodyPr/>
        <a:lstStyle/>
        <a:p>
          <a:endParaRPr lang="en-US"/>
        </a:p>
      </dgm:t>
    </dgm:pt>
    <dgm:pt modelId="{05ECD4FB-9020-4C37-AF67-2F8F6D5D9718}" type="sibTrans" cxnId="{2B57B2FE-43BA-4A82-B0B4-C0687747234C}">
      <dgm:prSet/>
      <dgm:spPr/>
      <dgm:t>
        <a:bodyPr/>
        <a:lstStyle/>
        <a:p>
          <a:endParaRPr lang="en-US"/>
        </a:p>
      </dgm:t>
    </dgm:pt>
    <dgm:pt modelId="{70303BAD-22E6-46FD-ACE0-BBF8ACEC550D}">
      <dgm:prSet phldrT="[Text]"/>
      <dgm:spPr/>
      <dgm:t>
        <a:bodyPr/>
        <a:lstStyle/>
        <a:p>
          <a:r>
            <a:rPr lang="en-US" dirty="0"/>
            <a:t>The Psychological Response</a:t>
          </a:r>
        </a:p>
      </dgm:t>
    </dgm:pt>
    <dgm:pt modelId="{E463EADF-961E-4D2E-A153-2725E610C6EB}" type="parTrans" cxnId="{76ECDB4D-808D-4DA5-8B0A-A73078E1CF3D}">
      <dgm:prSet/>
      <dgm:spPr/>
      <dgm:t>
        <a:bodyPr/>
        <a:lstStyle/>
        <a:p>
          <a:endParaRPr lang="en-US"/>
        </a:p>
      </dgm:t>
    </dgm:pt>
    <dgm:pt modelId="{9EBF715B-69B5-4D1E-8576-B3D50F0101FC}" type="sibTrans" cxnId="{76ECDB4D-808D-4DA5-8B0A-A73078E1CF3D}">
      <dgm:prSet/>
      <dgm:spPr/>
      <dgm:t>
        <a:bodyPr/>
        <a:lstStyle/>
        <a:p>
          <a:endParaRPr lang="en-US"/>
        </a:p>
      </dgm:t>
    </dgm:pt>
    <dgm:pt modelId="{F2560747-462F-4A7C-9E35-69EB13A9255E}" type="pres">
      <dgm:prSet presAssocID="{7C678DA1-E3ED-4072-B99F-4E7D32A03FE8}" presName="diagram" presStyleCnt="0">
        <dgm:presLayoutVars>
          <dgm:dir/>
          <dgm:resizeHandles val="exact"/>
        </dgm:presLayoutVars>
      </dgm:prSet>
      <dgm:spPr/>
    </dgm:pt>
    <dgm:pt modelId="{3F430E04-E61C-40CE-AD7F-7BB40DA00A05}" type="pres">
      <dgm:prSet presAssocID="{7E32FB69-227A-4F2E-A3C7-ECB80723A8F2}" presName="arrow" presStyleLbl="node1" presStyleIdx="0" presStyleCnt="2">
        <dgm:presLayoutVars>
          <dgm:bulletEnabled val="1"/>
        </dgm:presLayoutVars>
      </dgm:prSet>
      <dgm:spPr/>
    </dgm:pt>
    <dgm:pt modelId="{EB0FB108-708D-4438-8225-B5BD59DA4CB3}" type="pres">
      <dgm:prSet presAssocID="{70303BAD-22E6-46FD-ACE0-BBF8ACEC550D}" presName="arrow" presStyleLbl="node1" presStyleIdx="1" presStyleCnt="2">
        <dgm:presLayoutVars>
          <dgm:bulletEnabled val="1"/>
        </dgm:presLayoutVars>
      </dgm:prSet>
      <dgm:spPr/>
    </dgm:pt>
  </dgm:ptLst>
  <dgm:cxnLst>
    <dgm:cxn modelId="{44EEDC03-B7C6-4B92-8217-0030619B30B7}" type="presOf" srcId="{70303BAD-22E6-46FD-ACE0-BBF8ACEC550D}" destId="{EB0FB108-708D-4438-8225-B5BD59DA4CB3}" srcOrd="0" destOrd="0" presId="urn:microsoft.com/office/officeart/2005/8/layout/arrow5"/>
    <dgm:cxn modelId="{77BC7B26-6EB5-4D9A-8F23-63A572FD0B79}" type="presOf" srcId="{7E32FB69-227A-4F2E-A3C7-ECB80723A8F2}" destId="{3F430E04-E61C-40CE-AD7F-7BB40DA00A05}" srcOrd="0" destOrd="0" presId="urn:microsoft.com/office/officeart/2005/8/layout/arrow5"/>
    <dgm:cxn modelId="{AA6B5F5F-6CA8-48EF-B326-8C78DB6A5010}" type="presOf" srcId="{7C678DA1-E3ED-4072-B99F-4E7D32A03FE8}" destId="{F2560747-462F-4A7C-9E35-69EB13A9255E}" srcOrd="0" destOrd="0" presId="urn:microsoft.com/office/officeart/2005/8/layout/arrow5"/>
    <dgm:cxn modelId="{76ECDB4D-808D-4DA5-8B0A-A73078E1CF3D}" srcId="{7C678DA1-E3ED-4072-B99F-4E7D32A03FE8}" destId="{70303BAD-22E6-46FD-ACE0-BBF8ACEC550D}" srcOrd="1" destOrd="0" parTransId="{E463EADF-961E-4D2E-A153-2725E610C6EB}" sibTransId="{9EBF715B-69B5-4D1E-8576-B3D50F0101FC}"/>
    <dgm:cxn modelId="{2B57B2FE-43BA-4A82-B0B4-C0687747234C}" srcId="{7C678DA1-E3ED-4072-B99F-4E7D32A03FE8}" destId="{7E32FB69-227A-4F2E-A3C7-ECB80723A8F2}" srcOrd="0" destOrd="0" parTransId="{04FC9371-F365-4262-9990-66AF8D7FFD88}" sibTransId="{05ECD4FB-9020-4C37-AF67-2F8F6D5D9718}"/>
    <dgm:cxn modelId="{D9970BA4-2BAC-4588-89A2-26C373244882}" type="presParOf" srcId="{F2560747-462F-4A7C-9E35-69EB13A9255E}" destId="{3F430E04-E61C-40CE-AD7F-7BB40DA00A05}" srcOrd="0" destOrd="0" presId="urn:microsoft.com/office/officeart/2005/8/layout/arrow5"/>
    <dgm:cxn modelId="{98978CBF-BBA2-4A9D-B044-049014F1BA80}" type="presParOf" srcId="{F2560747-462F-4A7C-9E35-69EB13A9255E}" destId="{EB0FB108-708D-4438-8225-B5BD59DA4CB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 u="none"/>
            <a:t>Do staff believe that they can do this? </a:t>
          </a:r>
          <a:endParaRPr lang="en-US"/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r>
            <a:rPr lang="en-US"/>
            <a:t>Provide ample opportunities to practice under different circumstances</a:t>
          </a:r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76C8E00A-394E-4CE6-9602-73E65ED5ED8C}">
      <dgm:prSet/>
      <dgm:spPr/>
      <dgm:t>
        <a:bodyPr/>
        <a:lstStyle/>
        <a:p>
          <a:r>
            <a:rPr lang="en-US" u="none"/>
            <a:t>How confident are staff in doing this in this specific situation? </a:t>
          </a:r>
        </a:p>
      </dgm:t>
    </dgm:pt>
    <dgm:pt modelId="{20431D1E-F7C2-47F1-BD4D-59D200B7E583}" type="parTrans" cxnId="{9B124CEB-43A3-4AFA-A93B-4B9BEA59CBA4}">
      <dgm:prSet/>
      <dgm:spPr/>
      <dgm:t>
        <a:bodyPr/>
        <a:lstStyle/>
        <a:p>
          <a:endParaRPr lang="en-US"/>
        </a:p>
      </dgm:t>
    </dgm:pt>
    <dgm:pt modelId="{93B66890-A92B-4497-91D5-FCF145C95E6B}" type="sibTrans" cxnId="{9B124CEB-43A3-4AFA-A93B-4B9BEA59CBA4}">
      <dgm:prSet/>
      <dgm:spPr/>
      <dgm:t>
        <a:bodyPr/>
        <a:lstStyle/>
        <a:p>
          <a:endParaRPr lang="en-US"/>
        </a:p>
      </dgm:t>
    </dgm:pt>
    <dgm:pt modelId="{0DAD0093-D99B-4226-ADD3-D9D81593EC47}">
      <dgm:prSet phldrT="[Text]"/>
      <dgm:spPr/>
      <dgm:t>
        <a:bodyPr/>
        <a:lstStyle/>
        <a:p>
          <a:endParaRPr lang="en-US"/>
        </a:p>
      </dgm:t>
    </dgm:pt>
    <dgm:pt modelId="{BA8001FD-3C21-44D2-B923-8A29868419DC}" type="parTrans" cxnId="{035BA547-B0F8-452D-83BC-F01D6D9B66F6}">
      <dgm:prSet/>
      <dgm:spPr/>
      <dgm:t>
        <a:bodyPr/>
        <a:lstStyle/>
        <a:p>
          <a:endParaRPr lang="en-US"/>
        </a:p>
      </dgm:t>
    </dgm:pt>
    <dgm:pt modelId="{D080C349-482A-4A7B-B0D1-74B43F68E87D}" type="sibTrans" cxnId="{035BA547-B0F8-452D-83BC-F01D6D9B66F6}">
      <dgm:prSet/>
      <dgm:spPr/>
      <dgm:t>
        <a:bodyPr/>
        <a:lstStyle/>
        <a:p>
          <a:endParaRPr lang="en-US"/>
        </a:p>
      </dgm:t>
    </dgm:pt>
    <dgm:pt modelId="{22F3AE06-CF72-410E-89F1-EEE3E2FD8217}">
      <dgm:prSet phldrT="[Text]"/>
      <dgm:spPr/>
      <dgm:t>
        <a:bodyPr/>
        <a:lstStyle/>
        <a:p>
          <a:r>
            <a:rPr lang="en-US"/>
            <a:t>Pair staff with role models who can assist and demonstrate successful completion of the activity</a:t>
          </a:r>
        </a:p>
      </dgm:t>
    </dgm:pt>
    <dgm:pt modelId="{3EAA62A8-06CF-4DD2-B4B4-17A2E1CAB976}" type="parTrans" cxnId="{C895610B-0668-48B5-9EF1-4A4B911567F6}">
      <dgm:prSet/>
      <dgm:spPr/>
      <dgm:t>
        <a:bodyPr/>
        <a:lstStyle/>
        <a:p>
          <a:endParaRPr lang="en-US"/>
        </a:p>
      </dgm:t>
    </dgm:pt>
    <dgm:pt modelId="{4A00C173-F22F-484C-AD49-A66E3192FA04}" type="sibTrans" cxnId="{C895610B-0668-48B5-9EF1-4A4B911567F6}">
      <dgm:prSet/>
      <dgm:spPr/>
      <dgm:t>
        <a:bodyPr/>
        <a:lstStyle/>
        <a:p>
          <a:endParaRPr lang="en-US"/>
        </a:p>
      </dgm:t>
    </dgm:pt>
    <dgm:pt modelId="{8A2A7F61-C7C5-4152-AF67-F43F275CF1F6}">
      <dgm:prSet phldrT="[Text]"/>
      <dgm:spPr/>
      <dgm:t>
        <a:bodyPr/>
        <a:lstStyle/>
        <a:p>
          <a:r>
            <a:rPr lang="en-US"/>
            <a:t>Offer positive verbal feedback and encouragement</a:t>
          </a:r>
        </a:p>
      </dgm:t>
    </dgm:pt>
    <dgm:pt modelId="{E787B195-99D9-4339-99CA-ED7A0EFB9839}" type="parTrans" cxnId="{60BC5024-EAC5-4D9E-BE59-3B3B767CC51F}">
      <dgm:prSet/>
      <dgm:spPr/>
      <dgm:t>
        <a:bodyPr/>
        <a:lstStyle/>
        <a:p>
          <a:endParaRPr lang="en-US"/>
        </a:p>
      </dgm:t>
    </dgm:pt>
    <dgm:pt modelId="{0092AB7A-4156-498A-AF4E-726AE3375F44}" type="sibTrans" cxnId="{60BC5024-EAC5-4D9E-BE59-3B3B767CC51F}">
      <dgm:prSet/>
      <dgm:spPr/>
      <dgm:t>
        <a:bodyPr/>
        <a:lstStyle/>
        <a:p>
          <a:endParaRPr lang="en-US"/>
        </a:p>
      </dgm:t>
    </dgm:pt>
    <dgm:pt modelId="{EDE93F1E-8A74-4D22-88D3-929F21C60679}">
      <dgm:prSet phldrT="[Text]"/>
      <dgm:spPr/>
      <dgm:t>
        <a:bodyPr/>
        <a:lstStyle/>
        <a:p>
          <a:r>
            <a:rPr lang="en-US"/>
            <a:t>Encourage staff to visualize themselves performing this activity successfully</a:t>
          </a:r>
        </a:p>
      </dgm:t>
    </dgm:pt>
    <dgm:pt modelId="{DDE778B6-5D46-4379-9EC5-C14B8F5CE5B9}" type="parTrans" cxnId="{1F063352-8764-4FFA-9016-5BAAB8F9EA26}">
      <dgm:prSet/>
      <dgm:spPr/>
      <dgm:t>
        <a:bodyPr/>
        <a:lstStyle/>
        <a:p>
          <a:endParaRPr lang="en-US"/>
        </a:p>
      </dgm:t>
    </dgm:pt>
    <dgm:pt modelId="{24BA8180-7892-4DFB-8479-FEFF1D7647F3}" type="sibTrans" cxnId="{1F063352-8764-4FFA-9016-5BAAB8F9EA26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895610B-0668-48B5-9EF1-4A4B911567F6}" srcId="{AD98F950-6F8B-4EF6-B994-4A73285AADF2}" destId="{22F3AE06-CF72-410E-89F1-EEE3E2FD8217}" srcOrd="1" destOrd="0" parTransId="{3EAA62A8-06CF-4DD2-B4B4-17A2E1CAB976}" sibTransId="{4A00C173-F22F-484C-AD49-A66E3192FA04}"/>
    <dgm:cxn modelId="{78C0C30C-AC3C-4DA7-B879-8753636C0C94}" type="presOf" srcId="{22F3AE06-CF72-410E-89F1-EEE3E2FD8217}" destId="{D8594F50-46B9-4CE2-A584-CD365F72FAC7}" srcOrd="0" destOrd="1" presId="urn:microsoft.com/office/officeart/2005/8/layout/hList1"/>
    <dgm:cxn modelId="{DBF0B718-DBAC-49C4-82C8-4D323D5D2F13}" type="presOf" srcId="{76C8E00A-394E-4CE6-9602-73E65ED5ED8C}" destId="{797C0F46-A7EB-4DB8-B0EB-765522BB6508}" srcOrd="0" destOrd="1" presId="urn:microsoft.com/office/officeart/2005/8/layout/hList1"/>
    <dgm:cxn modelId="{60BC5024-EAC5-4D9E-BE59-3B3B767CC51F}" srcId="{AD98F950-6F8B-4EF6-B994-4A73285AADF2}" destId="{8A2A7F61-C7C5-4152-AF67-F43F275CF1F6}" srcOrd="2" destOrd="0" parTransId="{E787B195-99D9-4339-99CA-ED7A0EFB9839}" sibTransId="{0092AB7A-4156-498A-AF4E-726AE3375F44}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035BA547-B0F8-452D-83BC-F01D6D9B66F6}" srcId="{AD98F950-6F8B-4EF6-B994-4A73285AADF2}" destId="{0DAD0093-D99B-4226-ADD3-D9D81593EC47}" srcOrd="4" destOrd="0" parTransId="{BA8001FD-3C21-44D2-B923-8A29868419DC}" sibTransId="{D080C349-482A-4A7B-B0D1-74B43F68E87D}"/>
    <dgm:cxn modelId="{1F063352-8764-4FFA-9016-5BAAB8F9EA26}" srcId="{AD98F950-6F8B-4EF6-B994-4A73285AADF2}" destId="{EDE93F1E-8A74-4D22-88D3-929F21C60679}" srcOrd="3" destOrd="0" parTransId="{DDE778B6-5D46-4379-9EC5-C14B8F5CE5B9}" sibTransId="{24BA8180-7892-4DFB-8479-FEFF1D7647F3}"/>
    <dgm:cxn modelId="{92922656-5B64-4145-AAD1-EDF46654024A}" type="presOf" srcId="{EDE93F1E-8A74-4D22-88D3-929F21C60679}" destId="{D8594F50-46B9-4CE2-A584-CD365F72FAC7}" srcOrd="0" destOrd="3" presId="urn:microsoft.com/office/officeart/2005/8/layout/hList1"/>
    <dgm:cxn modelId="{A4E0157C-95FC-4548-82C3-B443308FAC1B}" type="presOf" srcId="{D18B9873-E930-4490-8BBA-593A19C33ED2}" destId="{797C0F46-A7EB-4DB8-B0EB-765522BB6508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3A4EBA9C-D9EB-4F1A-BF87-AD589D19675F}" type="presOf" srcId="{111A1F91-3AC3-4852-B2A2-649F6645E05E}" destId="{1D829D48-26B8-42E9-A802-41657BB01C6D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5A67B9A1-2A0D-4110-85A0-E7B7A18C665A}" type="presOf" srcId="{CBBE488A-EF49-4FEA-8277-D699E114C225}" destId="{D8594F50-46B9-4CE2-A584-CD365F72FAC7}" srcOrd="0" destOrd="0" presId="urn:microsoft.com/office/officeart/2005/8/layout/hList1"/>
    <dgm:cxn modelId="{6279BEA1-C355-4770-88A8-298BA6097A7D}" type="presOf" srcId="{AD98F950-6F8B-4EF6-B994-4A73285AADF2}" destId="{4DAF78BD-F389-4270-8930-39C9A6E63F1A}" srcOrd="0" destOrd="0" presId="urn:microsoft.com/office/officeart/2005/8/layout/hList1"/>
    <dgm:cxn modelId="{056BB2BF-F563-4898-B981-27CA20795F51}" type="presOf" srcId="{0DAD0093-D99B-4226-ADD3-D9D81593EC47}" destId="{D8594F50-46B9-4CE2-A584-CD365F72FAC7}" srcOrd="0" destOrd="4" presId="urn:microsoft.com/office/officeart/2005/8/layout/hList1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3463F9CE-653C-4ED7-9963-728F9DE7A2E9}" type="presOf" srcId="{8A2A7F61-C7C5-4152-AF67-F43F275CF1F6}" destId="{D8594F50-46B9-4CE2-A584-CD365F72FAC7}" srcOrd="0" destOrd="2" presId="urn:microsoft.com/office/officeart/2005/8/layout/hList1"/>
    <dgm:cxn modelId="{9B124CEB-43A3-4AFA-A93B-4B9BEA59CBA4}" srcId="{111A1F91-3AC3-4852-B2A2-649F6645E05E}" destId="{76C8E00A-394E-4CE6-9602-73E65ED5ED8C}" srcOrd="1" destOrd="0" parTransId="{20431D1E-F7C2-47F1-BD4D-59D200B7E583}" sibTransId="{93B66890-A92B-4497-91D5-FCF145C95E6B}"/>
    <dgm:cxn modelId="{30604910-5547-4A69-88C8-541C6F07FFBB}" type="presParOf" srcId="{38F55B90-AD4D-4358-8C39-61EC620F745E}" destId="{88827B10-E33C-4229-BCF2-6277257F0576}" srcOrd="0" destOrd="0" presId="urn:microsoft.com/office/officeart/2005/8/layout/hList1"/>
    <dgm:cxn modelId="{A95BEA48-412E-4E18-8D5D-C07EAEB6B97B}" type="presParOf" srcId="{88827B10-E33C-4229-BCF2-6277257F0576}" destId="{1D829D48-26B8-42E9-A802-41657BB01C6D}" srcOrd="0" destOrd="0" presId="urn:microsoft.com/office/officeart/2005/8/layout/hList1"/>
    <dgm:cxn modelId="{F8AB121F-9994-4CFE-B5BA-7BA42A3D2C1A}" type="presParOf" srcId="{88827B10-E33C-4229-BCF2-6277257F0576}" destId="{797C0F46-A7EB-4DB8-B0EB-765522BB6508}" srcOrd="1" destOrd="0" presId="urn:microsoft.com/office/officeart/2005/8/layout/hList1"/>
    <dgm:cxn modelId="{2C8B48BF-5B94-41D8-8DDD-BB61EA54AE98}" type="presParOf" srcId="{38F55B90-AD4D-4358-8C39-61EC620F745E}" destId="{B146F67C-E976-4699-A845-0A1C3379DD5D}" srcOrd="1" destOrd="0" presId="urn:microsoft.com/office/officeart/2005/8/layout/hList1"/>
    <dgm:cxn modelId="{5925D8B0-E65B-4919-843A-45F196D42605}" type="presParOf" srcId="{38F55B90-AD4D-4358-8C39-61EC620F745E}" destId="{E0C09EF5-1DB7-49D6-90A1-98D81F8E996E}" srcOrd="2" destOrd="0" presId="urn:microsoft.com/office/officeart/2005/8/layout/hList1"/>
    <dgm:cxn modelId="{1927F9CE-06C1-4C97-8171-AE1B0800A547}" type="presParOf" srcId="{E0C09EF5-1DB7-49D6-90A1-98D81F8E996E}" destId="{4DAF78BD-F389-4270-8930-39C9A6E63F1A}" srcOrd="0" destOrd="0" presId="urn:microsoft.com/office/officeart/2005/8/layout/hList1"/>
    <dgm:cxn modelId="{DB559CA8-4161-464D-8CAF-3D51A18F932E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 u="none"/>
            <a:t>How does doing this align (or create conflict) with staff professional identity? </a:t>
          </a:r>
          <a:endParaRPr lang="en-US"/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pPr rtl="0"/>
          <a:r>
            <a:rPr lang="en-US"/>
            <a:t>Reinforce the importance of ‘task assistance</a:t>
          </a:r>
          <a:r>
            <a:rPr lang="en-US">
              <a:latin typeface="Calibri"/>
            </a:rPr>
            <a:t>,’</a:t>
          </a:r>
          <a:r>
            <a:rPr lang="en-US"/>
            <a:t> ‘mutual support</a:t>
          </a:r>
          <a:r>
            <a:rPr lang="en-US">
              <a:latin typeface="Calibri"/>
            </a:rPr>
            <a:t>,’</a:t>
          </a:r>
          <a:r>
            <a:rPr lang="en-US"/>
            <a:t> </a:t>
          </a:r>
          <a:r>
            <a:rPr lang="en-US">
              <a:latin typeface="Calibri"/>
            </a:rPr>
            <a:t>and 'back-up behavior' </a:t>
          </a:r>
          <a:r>
            <a:rPr lang="en-US"/>
            <a:t>as key aspects of team-based care</a:t>
          </a:r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648FF283-2EAA-4248-81D3-B7F5F3EEE71D}">
      <dgm:prSet phldrT="[Text]"/>
      <dgm:spPr/>
      <dgm:t>
        <a:bodyPr/>
        <a:lstStyle/>
        <a:p>
          <a:r>
            <a:rPr lang="en-US"/>
            <a:t>Revisit job descriptions and task responsibilities</a:t>
          </a:r>
        </a:p>
      </dgm:t>
    </dgm:pt>
    <dgm:pt modelId="{98218906-E621-45ED-87F0-192B348ACCEB}" type="parTrans" cxnId="{3190B7BA-DCEE-44F6-BA69-9DA7AD5037CF}">
      <dgm:prSet/>
      <dgm:spPr/>
      <dgm:t>
        <a:bodyPr/>
        <a:lstStyle/>
        <a:p>
          <a:endParaRPr lang="en-US"/>
        </a:p>
      </dgm:t>
    </dgm:pt>
    <dgm:pt modelId="{80B5EA96-CEA3-4C21-A467-E45B514A504F}" type="sibTrans" cxnId="{3190B7BA-DCEE-44F6-BA69-9DA7AD5037CF}">
      <dgm:prSet/>
      <dgm:spPr/>
      <dgm:t>
        <a:bodyPr/>
        <a:lstStyle/>
        <a:p>
          <a:endParaRPr lang="en-US"/>
        </a:p>
      </dgm:t>
    </dgm:pt>
    <dgm:pt modelId="{FD110BED-B190-49EB-B721-9614BC74D6CC}">
      <dgm:prSet phldrT="[Text]"/>
      <dgm:spPr/>
      <dgm:t>
        <a:bodyPr/>
        <a:lstStyle/>
        <a:p>
          <a:r>
            <a:rPr lang="en-US"/>
            <a:t>Do staff perceive this activity as ‘beyond’ or ‘beneath’ their role?</a:t>
          </a:r>
        </a:p>
      </dgm:t>
    </dgm:pt>
    <dgm:pt modelId="{74A24381-FC7B-4D6C-AF49-C301A1F745BB}" type="parTrans" cxnId="{536DD9A4-AEA3-44D3-A33F-0912C97B5047}">
      <dgm:prSet/>
      <dgm:spPr/>
      <dgm:t>
        <a:bodyPr/>
        <a:lstStyle/>
        <a:p>
          <a:endParaRPr lang="en-US"/>
        </a:p>
      </dgm:t>
    </dgm:pt>
    <dgm:pt modelId="{91C69548-821A-434C-99FE-D6EEF42A5496}" type="sibTrans" cxnId="{536DD9A4-AEA3-44D3-A33F-0912C97B5047}">
      <dgm:prSet/>
      <dgm:spPr/>
      <dgm:t>
        <a:bodyPr/>
        <a:lstStyle/>
        <a:p>
          <a:endParaRPr lang="en-US"/>
        </a:p>
      </dgm:t>
    </dgm:pt>
    <dgm:pt modelId="{39BDE4BD-3549-4D91-BD37-A6D8BA0FA3DD}">
      <dgm:prSet phldr="0"/>
      <dgm:spPr/>
      <dgm:t>
        <a:bodyPr/>
        <a:lstStyle/>
        <a:p>
          <a:pPr rtl="0"/>
          <a:r>
            <a:rPr lang="en-US">
              <a:latin typeface="Calibri"/>
            </a:rPr>
            <a:t>Identify opportunities for cross-training</a:t>
          </a:r>
        </a:p>
      </dgm:t>
    </dgm:pt>
    <dgm:pt modelId="{985A6909-F04D-4EC2-BF82-9F8D33867B40}" type="parTrans" cxnId="{454A6EE5-4689-4975-9CF4-076F070CE7F6}">
      <dgm:prSet/>
      <dgm:spPr/>
      <dgm:t>
        <a:bodyPr/>
        <a:lstStyle/>
        <a:p>
          <a:endParaRPr lang="en-US"/>
        </a:p>
      </dgm:t>
    </dgm:pt>
    <dgm:pt modelId="{8BA715E3-4571-4C46-AA21-9B1DDF19F13A}" type="sibTrans" cxnId="{454A6EE5-4689-4975-9CF4-076F070CE7F6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2272A13-2360-46DD-B1A1-4DF38D7EC530}" type="presOf" srcId="{FD110BED-B190-49EB-B721-9614BC74D6CC}" destId="{797C0F46-A7EB-4DB8-B0EB-765522BB6508}" srcOrd="0" destOrd="1" presId="urn:microsoft.com/office/officeart/2005/8/layout/hList1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2387E237-1662-418E-8642-2A455D58267F}" type="presOf" srcId="{111A1F91-3AC3-4852-B2A2-649F6645E05E}" destId="{1D829D48-26B8-42E9-A802-41657BB01C6D}" srcOrd="0" destOrd="0" presId="urn:microsoft.com/office/officeart/2005/8/layout/hList1"/>
    <dgm:cxn modelId="{2FF0DE38-37D1-4F82-93D6-3962A7A4FE29}" type="presOf" srcId="{648FF283-2EAA-4248-81D3-B7F5F3EEE71D}" destId="{D8594F50-46B9-4CE2-A584-CD365F72FAC7}" srcOrd="0" destOrd="2" presId="urn:microsoft.com/office/officeart/2005/8/layout/hList1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D4A63746-1C3D-4096-813A-9D43094DB813}" type="presOf" srcId="{CBBE488A-EF49-4FEA-8277-D699E114C225}" destId="{D8594F50-46B9-4CE2-A584-CD365F72FAC7}" srcOrd="0" destOrd="0" presId="urn:microsoft.com/office/officeart/2005/8/layout/hList1"/>
    <dgm:cxn modelId="{2B178A4F-7937-43DE-89DD-434D02484977}" type="presOf" srcId="{D18B9873-E930-4490-8BBA-593A19C33ED2}" destId="{797C0F46-A7EB-4DB8-B0EB-765522BB6508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536DD9A4-AEA3-44D3-A33F-0912C97B5047}" srcId="{111A1F91-3AC3-4852-B2A2-649F6645E05E}" destId="{FD110BED-B190-49EB-B721-9614BC74D6CC}" srcOrd="1" destOrd="0" parTransId="{74A24381-FC7B-4D6C-AF49-C301A1F745BB}" sibTransId="{91C69548-821A-434C-99FE-D6EEF42A5496}"/>
    <dgm:cxn modelId="{5F1A28B4-A89E-4EA1-947E-098620829B63}" type="presOf" srcId="{AD98F950-6F8B-4EF6-B994-4A73285AADF2}" destId="{4DAF78BD-F389-4270-8930-39C9A6E63F1A}" srcOrd="0" destOrd="0" presId="urn:microsoft.com/office/officeart/2005/8/layout/hList1"/>
    <dgm:cxn modelId="{3190B7BA-DCEE-44F6-BA69-9DA7AD5037CF}" srcId="{AD98F950-6F8B-4EF6-B994-4A73285AADF2}" destId="{648FF283-2EAA-4248-81D3-B7F5F3EEE71D}" srcOrd="2" destOrd="0" parTransId="{98218906-E621-45ED-87F0-192B348ACCEB}" sibTransId="{80B5EA96-CEA3-4C21-A467-E45B514A504F}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454A6EE5-4689-4975-9CF4-076F070CE7F6}" srcId="{AD98F950-6F8B-4EF6-B994-4A73285AADF2}" destId="{39BDE4BD-3549-4D91-BD37-A6D8BA0FA3DD}" srcOrd="1" destOrd="0" parTransId="{985A6909-F04D-4EC2-BF82-9F8D33867B40}" sibTransId="{8BA715E3-4571-4C46-AA21-9B1DDF19F13A}"/>
    <dgm:cxn modelId="{4F550EFA-1A26-433A-A461-2C0C2DF232AE}" type="presOf" srcId="{39BDE4BD-3549-4D91-BD37-A6D8BA0FA3DD}" destId="{D8594F50-46B9-4CE2-A584-CD365F72FAC7}" srcOrd="0" destOrd="1" presId="urn:microsoft.com/office/officeart/2005/8/layout/hList1"/>
    <dgm:cxn modelId="{4ACB7786-0171-42FD-957C-36F5FCC0292C}" type="presParOf" srcId="{38F55B90-AD4D-4358-8C39-61EC620F745E}" destId="{88827B10-E33C-4229-BCF2-6277257F0576}" srcOrd="0" destOrd="0" presId="urn:microsoft.com/office/officeart/2005/8/layout/hList1"/>
    <dgm:cxn modelId="{5B7BC2B7-1EDB-448E-92D0-058FF26ADD4E}" type="presParOf" srcId="{88827B10-E33C-4229-BCF2-6277257F0576}" destId="{1D829D48-26B8-42E9-A802-41657BB01C6D}" srcOrd="0" destOrd="0" presId="urn:microsoft.com/office/officeart/2005/8/layout/hList1"/>
    <dgm:cxn modelId="{1B9744E9-FD00-4EA2-B55D-340460F2C2C4}" type="presParOf" srcId="{88827B10-E33C-4229-BCF2-6277257F0576}" destId="{797C0F46-A7EB-4DB8-B0EB-765522BB6508}" srcOrd="1" destOrd="0" presId="urn:microsoft.com/office/officeart/2005/8/layout/hList1"/>
    <dgm:cxn modelId="{1941C4A9-39AD-4D5E-98E9-DF34705663A6}" type="presParOf" srcId="{38F55B90-AD4D-4358-8C39-61EC620F745E}" destId="{B146F67C-E976-4699-A845-0A1C3379DD5D}" srcOrd="1" destOrd="0" presId="urn:microsoft.com/office/officeart/2005/8/layout/hList1"/>
    <dgm:cxn modelId="{7C555B68-FB8A-4311-AFD8-8E88AF9CD96B}" type="presParOf" srcId="{38F55B90-AD4D-4358-8C39-61EC620F745E}" destId="{E0C09EF5-1DB7-49D6-90A1-98D81F8E996E}" srcOrd="2" destOrd="0" presId="urn:microsoft.com/office/officeart/2005/8/layout/hList1"/>
    <dgm:cxn modelId="{818E6C34-25A2-4A1C-8807-EE259C788EC5}" type="presParOf" srcId="{E0C09EF5-1DB7-49D6-90A1-98D81F8E996E}" destId="{4DAF78BD-F389-4270-8930-39C9A6E63F1A}" srcOrd="0" destOrd="0" presId="urn:microsoft.com/office/officeart/2005/8/layout/hList1"/>
    <dgm:cxn modelId="{C814140C-F6EF-4332-BFB9-437D6DE934A2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/>
            <a:t>Do staff see others doing this? Do others like them do this? </a:t>
          </a:r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pPr rtl="0"/>
          <a:r>
            <a:rPr lang="en-US">
              <a:latin typeface="Calibri"/>
            </a:rPr>
            <a:t>Have </a:t>
          </a:r>
          <a:r>
            <a:rPr lang="en-US"/>
            <a:t>well-respected role models, champions </a:t>
          </a:r>
          <a:r>
            <a:rPr lang="en-US">
              <a:latin typeface="Calibri"/>
            </a:rPr>
            <a:t>share information in support of the desired behavior, against the undesired behavior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5F3FED6D-9FB1-4FF8-ABC5-7897CAD535F4}">
      <dgm:prSet/>
      <dgm:spPr/>
      <dgm:t>
        <a:bodyPr/>
        <a:lstStyle/>
        <a:p>
          <a:r>
            <a:rPr lang="en-US"/>
            <a:t>Are social norms encouraging or discouraging staff from doing this? </a:t>
          </a:r>
        </a:p>
      </dgm:t>
    </dgm:pt>
    <dgm:pt modelId="{0D9C60A6-D82F-4417-BC57-3A6D129A198E}" type="parTrans" cxnId="{09D535E7-0894-4D8E-A319-3881E290F9E1}">
      <dgm:prSet/>
      <dgm:spPr/>
      <dgm:t>
        <a:bodyPr/>
        <a:lstStyle/>
        <a:p>
          <a:endParaRPr lang="en-US"/>
        </a:p>
      </dgm:t>
    </dgm:pt>
    <dgm:pt modelId="{228062F0-02A6-43FD-836C-094052B2066B}" type="sibTrans" cxnId="{09D535E7-0894-4D8E-A319-3881E290F9E1}">
      <dgm:prSet/>
      <dgm:spPr/>
      <dgm:t>
        <a:bodyPr/>
        <a:lstStyle/>
        <a:p>
          <a:endParaRPr lang="en-US"/>
        </a:p>
      </dgm:t>
    </dgm:pt>
    <dgm:pt modelId="{980FA739-72AD-4E31-86E0-840F7E4DECCB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Show staff how their performance compares against others</a:t>
          </a:r>
          <a:endParaRPr lang="en-US"/>
        </a:p>
      </dgm:t>
    </dgm:pt>
    <dgm:pt modelId="{3F36346C-7B51-4331-A167-925C16FC44DB}" type="parTrans" cxnId="{1B1484F3-11E3-4721-A377-06C1D6A37C82}">
      <dgm:prSet/>
      <dgm:spPr/>
      <dgm:t>
        <a:bodyPr/>
        <a:lstStyle/>
        <a:p>
          <a:endParaRPr lang="en-US"/>
        </a:p>
      </dgm:t>
    </dgm:pt>
    <dgm:pt modelId="{03B2DC60-AF05-49B0-84A8-067636FC592F}" type="sibTrans" cxnId="{1B1484F3-11E3-4721-A377-06C1D6A37C82}">
      <dgm:prSet/>
      <dgm:spPr/>
      <dgm:t>
        <a:bodyPr/>
        <a:lstStyle/>
        <a:p>
          <a:endParaRPr lang="en-US"/>
        </a:p>
      </dgm:t>
    </dgm:pt>
    <dgm:pt modelId="{1CEC34D8-1D87-4FEA-BE81-94E730CAAA14}">
      <dgm:prSet phldr="0"/>
      <dgm:spPr/>
      <dgm:t>
        <a:bodyPr/>
        <a:lstStyle/>
        <a:p>
          <a:pPr rtl="0"/>
          <a:r>
            <a:rPr lang="en-US">
              <a:latin typeface="Calibri"/>
            </a:rPr>
            <a:t>Offer verbal/non-verbal rewards for effort and/or progress</a:t>
          </a:r>
        </a:p>
      </dgm:t>
    </dgm:pt>
    <dgm:pt modelId="{DA6F69BF-B051-46DA-8C85-FD0E072AE61B}" type="parTrans" cxnId="{C8B42DC4-F5E5-4F71-B601-0CC3DA030560}">
      <dgm:prSet/>
      <dgm:spPr/>
      <dgm:t>
        <a:bodyPr/>
        <a:lstStyle/>
        <a:p>
          <a:endParaRPr lang="en-US"/>
        </a:p>
      </dgm:t>
    </dgm:pt>
    <dgm:pt modelId="{40198567-44FA-43C8-B2EA-0D45F0A6E033}" type="sibTrans" cxnId="{C8B42DC4-F5E5-4F71-B601-0CC3DA030560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2C03600-2097-4CA3-BBAB-523AFD9AE7F2}" type="presOf" srcId="{AD98F950-6F8B-4EF6-B994-4A73285AADF2}" destId="{4DAF78BD-F389-4270-8930-39C9A6E63F1A}" srcOrd="0" destOrd="0" presId="urn:microsoft.com/office/officeart/2005/8/layout/hList1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425DC4AD-E214-4579-9825-174CE24EBD84}" type="presOf" srcId="{CBBE488A-EF49-4FEA-8277-D699E114C225}" destId="{D8594F50-46B9-4CE2-A584-CD365F72FAC7}" srcOrd="0" destOrd="0" presId="urn:microsoft.com/office/officeart/2005/8/layout/hList1"/>
    <dgm:cxn modelId="{2D72F7C0-313B-45AD-9B7C-61882711FF1B}" type="presOf" srcId="{980FA739-72AD-4E31-86E0-840F7E4DECCB}" destId="{D8594F50-46B9-4CE2-A584-CD365F72FAC7}" srcOrd="0" destOrd="1" presId="urn:microsoft.com/office/officeart/2005/8/layout/hList1"/>
    <dgm:cxn modelId="{C8B42DC4-F5E5-4F71-B601-0CC3DA030560}" srcId="{AD98F950-6F8B-4EF6-B994-4A73285AADF2}" destId="{1CEC34D8-1D87-4FEA-BE81-94E730CAAA14}" srcOrd="2" destOrd="0" parTransId="{DA6F69BF-B051-46DA-8C85-FD0E072AE61B}" sibTransId="{40198567-44FA-43C8-B2EA-0D45F0A6E033}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F1940DD4-A601-41BD-B2C3-12E9474AA4A1}" type="presOf" srcId="{D18B9873-E930-4490-8BBA-593A19C33ED2}" destId="{797C0F46-A7EB-4DB8-B0EB-765522BB6508}" srcOrd="0" destOrd="0" presId="urn:microsoft.com/office/officeart/2005/8/layout/hList1"/>
    <dgm:cxn modelId="{ACE981D4-82AB-481C-BC55-9318F8887428}" type="presOf" srcId="{5F3FED6D-9FB1-4FF8-ABC5-7897CAD535F4}" destId="{797C0F46-A7EB-4DB8-B0EB-765522BB6508}" srcOrd="0" destOrd="1" presId="urn:microsoft.com/office/officeart/2005/8/layout/hList1"/>
    <dgm:cxn modelId="{F45746D6-1C80-4465-8799-0E0462040FA2}" type="presOf" srcId="{111A1F91-3AC3-4852-B2A2-649F6645E05E}" destId="{1D829D48-26B8-42E9-A802-41657BB01C6D}" srcOrd="0" destOrd="0" presId="urn:microsoft.com/office/officeart/2005/8/layout/hList1"/>
    <dgm:cxn modelId="{190100E0-5A77-47E5-944B-3EB59F3E23E3}" type="presOf" srcId="{1CEC34D8-1D87-4FEA-BE81-94E730CAAA14}" destId="{D8594F50-46B9-4CE2-A584-CD365F72FAC7}" srcOrd="0" destOrd="2" presId="urn:microsoft.com/office/officeart/2005/8/layout/hList1"/>
    <dgm:cxn modelId="{09D535E7-0894-4D8E-A319-3881E290F9E1}" srcId="{111A1F91-3AC3-4852-B2A2-649F6645E05E}" destId="{5F3FED6D-9FB1-4FF8-ABC5-7897CAD535F4}" srcOrd="1" destOrd="0" parTransId="{0D9C60A6-D82F-4417-BC57-3A6D129A198E}" sibTransId="{228062F0-02A6-43FD-836C-094052B2066B}"/>
    <dgm:cxn modelId="{1B1484F3-11E3-4721-A377-06C1D6A37C82}" srcId="{AD98F950-6F8B-4EF6-B994-4A73285AADF2}" destId="{980FA739-72AD-4E31-86E0-840F7E4DECCB}" srcOrd="1" destOrd="0" parTransId="{3F36346C-7B51-4331-A167-925C16FC44DB}" sibTransId="{03B2DC60-AF05-49B0-84A8-067636FC592F}"/>
    <dgm:cxn modelId="{EA51516B-C7EB-4A9C-BAB7-EB5360327732}" type="presParOf" srcId="{38F55B90-AD4D-4358-8C39-61EC620F745E}" destId="{88827B10-E33C-4229-BCF2-6277257F0576}" srcOrd="0" destOrd="0" presId="urn:microsoft.com/office/officeart/2005/8/layout/hList1"/>
    <dgm:cxn modelId="{5A8354F7-F1F2-4075-A086-928DB553E0FE}" type="presParOf" srcId="{88827B10-E33C-4229-BCF2-6277257F0576}" destId="{1D829D48-26B8-42E9-A802-41657BB01C6D}" srcOrd="0" destOrd="0" presId="urn:microsoft.com/office/officeart/2005/8/layout/hList1"/>
    <dgm:cxn modelId="{F9F5A1A7-B738-4BF7-B6DF-816251A99A1B}" type="presParOf" srcId="{88827B10-E33C-4229-BCF2-6277257F0576}" destId="{797C0F46-A7EB-4DB8-B0EB-765522BB6508}" srcOrd="1" destOrd="0" presId="urn:microsoft.com/office/officeart/2005/8/layout/hList1"/>
    <dgm:cxn modelId="{ED4ED5D7-FB3D-4BE3-B809-45A6D988578A}" type="presParOf" srcId="{38F55B90-AD4D-4358-8C39-61EC620F745E}" destId="{B146F67C-E976-4699-A845-0A1C3379DD5D}" srcOrd="1" destOrd="0" presId="urn:microsoft.com/office/officeart/2005/8/layout/hList1"/>
    <dgm:cxn modelId="{59CF308C-DEB0-4E33-8ADC-D010695E78DD}" type="presParOf" srcId="{38F55B90-AD4D-4358-8C39-61EC620F745E}" destId="{E0C09EF5-1DB7-49D6-90A1-98D81F8E996E}" srcOrd="2" destOrd="0" presId="urn:microsoft.com/office/officeart/2005/8/layout/hList1"/>
    <dgm:cxn modelId="{96531978-0781-4DE4-BC55-1227A8FDADF9}" type="presParOf" srcId="{E0C09EF5-1DB7-49D6-90A1-98D81F8E996E}" destId="{4DAF78BD-F389-4270-8930-39C9A6E63F1A}" srcOrd="0" destOrd="0" presId="urn:microsoft.com/office/officeart/2005/8/layout/hList1"/>
    <dgm:cxn modelId="{4046D154-31B5-4B22-98F4-2B6F9BDA0A6F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/>
            <a:t>Do staff feel like they need to do this?</a:t>
          </a:r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 phldr="0"/>
      <dgm:spPr/>
      <dgm:t>
        <a:bodyPr/>
        <a:lstStyle/>
        <a:p>
          <a:r>
            <a:rPr lang="en-US">
              <a:latin typeface="Calibri"/>
            </a:rPr>
            <a:t>Help staff with goal prioritization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1FBA41C8-205F-4BAD-990B-9454B00025C5}">
      <dgm:prSet/>
      <dgm:spPr/>
      <dgm:t>
        <a:bodyPr/>
        <a:lstStyle/>
        <a:p>
          <a:r>
            <a:rPr lang="en-US"/>
            <a:t>Do staff understand the goal of this action?</a:t>
          </a:r>
        </a:p>
      </dgm:t>
    </dgm:pt>
    <dgm:pt modelId="{C6C51D1A-4E90-4ADA-9DD8-81555BAAA750}" type="parTrans" cxnId="{DD24F067-D143-46EE-97D0-337F350AEA5F}">
      <dgm:prSet/>
      <dgm:spPr/>
      <dgm:t>
        <a:bodyPr/>
        <a:lstStyle/>
        <a:p>
          <a:endParaRPr lang="en-US"/>
        </a:p>
      </dgm:t>
    </dgm:pt>
    <dgm:pt modelId="{C0D055A2-18D0-4A25-9C8F-826DDB5D6741}" type="sibTrans" cxnId="{DD24F067-D143-46EE-97D0-337F350AEA5F}">
      <dgm:prSet/>
      <dgm:spPr/>
      <dgm:t>
        <a:bodyPr/>
        <a:lstStyle/>
        <a:p>
          <a:endParaRPr lang="en-US"/>
        </a:p>
      </dgm:t>
    </dgm:pt>
    <dgm:pt modelId="{BD82F240-3FFB-49BC-9CA7-156090D68F44}">
      <dgm:prSet/>
      <dgm:spPr/>
      <dgm:t>
        <a:bodyPr/>
        <a:lstStyle/>
        <a:p>
          <a:r>
            <a:rPr lang="en-US"/>
            <a:t>What competing goals influence staff behavior? </a:t>
          </a:r>
        </a:p>
      </dgm:t>
    </dgm:pt>
    <dgm:pt modelId="{9A90FE21-4073-477D-84B9-F2FE8C96A6E6}" type="parTrans" cxnId="{E93C4226-62E9-4AFD-80AE-0728EA07C6CC}">
      <dgm:prSet/>
      <dgm:spPr/>
      <dgm:t>
        <a:bodyPr/>
        <a:lstStyle/>
        <a:p>
          <a:endParaRPr lang="en-US"/>
        </a:p>
      </dgm:t>
    </dgm:pt>
    <dgm:pt modelId="{F50FB907-EE31-47A1-8348-719BC4A5B094}" type="sibTrans" cxnId="{E93C4226-62E9-4AFD-80AE-0728EA07C6CC}">
      <dgm:prSet/>
      <dgm:spPr/>
      <dgm:t>
        <a:bodyPr/>
        <a:lstStyle/>
        <a:p>
          <a:endParaRPr lang="en-US"/>
        </a:p>
      </dgm:t>
    </dgm:pt>
    <dgm:pt modelId="{F4996895-9D91-4AE1-80C1-8890097E7BBC}">
      <dgm:prSet/>
      <dgm:spPr/>
      <dgm:t>
        <a:bodyPr/>
        <a:lstStyle/>
        <a:p>
          <a:r>
            <a:rPr lang="en-US"/>
            <a:t>What incentives exist to motivate staff to act?</a:t>
          </a:r>
        </a:p>
      </dgm:t>
    </dgm:pt>
    <dgm:pt modelId="{DE523991-B99A-483B-822B-A29D1D2A066B}" type="parTrans" cxnId="{F64C74EE-AE61-49ED-962F-F7C0FA60E7CE}">
      <dgm:prSet/>
      <dgm:spPr/>
      <dgm:t>
        <a:bodyPr/>
        <a:lstStyle/>
        <a:p>
          <a:endParaRPr lang="en-US"/>
        </a:p>
      </dgm:t>
    </dgm:pt>
    <dgm:pt modelId="{48AB6BF9-2547-4CB8-AAAF-0B261099254A}" type="sibTrans" cxnId="{F64C74EE-AE61-49ED-962F-F7C0FA60E7CE}">
      <dgm:prSet/>
      <dgm:spPr/>
      <dgm:t>
        <a:bodyPr/>
        <a:lstStyle/>
        <a:p>
          <a:endParaRPr lang="en-US"/>
        </a:p>
      </dgm:t>
    </dgm:pt>
    <dgm:pt modelId="{FAC53FB8-904F-492A-83D8-E571704B0DBB}">
      <dgm:prSet phldr="0"/>
      <dgm:spPr/>
      <dgm:t>
        <a:bodyPr/>
        <a:lstStyle/>
        <a:p>
          <a:pPr rtl="0"/>
          <a:r>
            <a:rPr lang="en-US">
              <a:latin typeface="Calibri"/>
            </a:rPr>
            <a:t>Ensure goals are clearly defined, explained, and understood</a:t>
          </a:r>
        </a:p>
      </dgm:t>
    </dgm:pt>
    <dgm:pt modelId="{46755A02-55A6-4333-8640-A56C4B9FB473}" type="parTrans" cxnId="{650413DF-6799-4043-B197-DF1CDBBCB119}">
      <dgm:prSet/>
      <dgm:spPr/>
      <dgm:t>
        <a:bodyPr/>
        <a:lstStyle/>
        <a:p>
          <a:endParaRPr lang="en-US"/>
        </a:p>
      </dgm:t>
    </dgm:pt>
    <dgm:pt modelId="{1E7FEE0F-D5E0-49F0-AF86-66A9ACCBEF6B}" type="sibTrans" cxnId="{650413DF-6799-4043-B197-DF1CDBBCB119}">
      <dgm:prSet/>
      <dgm:spPr/>
      <dgm:t>
        <a:bodyPr/>
        <a:lstStyle/>
        <a:p>
          <a:endParaRPr lang="en-US"/>
        </a:p>
      </dgm:t>
    </dgm:pt>
    <dgm:pt modelId="{BCC06B11-5775-458C-A35E-B5C3EFF6B0FE}">
      <dgm:prSet phldr="0"/>
      <dgm:spPr/>
      <dgm:t>
        <a:bodyPr/>
        <a:lstStyle/>
        <a:p>
          <a:pPr rtl="0"/>
          <a:r>
            <a:rPr lang="en-US">
              <a:latin typeface="Calibri"/>
            </a:rPr>
            <a:t>Identify areas where goals are in competition, in conflict with one another</a:t>
          </a:r>
        </a:p>
      </dgm:t>
    </dgm:pt>
    <dgm:pt modelId="{A921F4B2-1614-4BD0-9832-88B89D520A96}" type="parTrans" cxnId="{BEDDD0C9-F2E7-4FFA-A14F-1E2D522A0BE1}">
      <dgm:prSet/>
      <dgm:spPr/>
      <dgm:t>
        <a:bodyPr/>
        <a:lstStyle/>
        <a:p>
          <a:endParaRPr lang="en-US"/>
        </a:p>
      </dgm:t>
    </dgm:pt>
    <dgm:pt modelId="{A3EC60DA-DF08-41F2-9BC5-B16AC300C9CE}" type="sibTrans" cxnId="{BEDDD0C9-F2E7-4FFA-A14F-1E2D522A0BE1}">
      <dgm:prSet/>
      <dgm:spPr/>
      <dgm:t>
        <a:bodyPr/>
        <a:lstStyle/>
        <a:p>
          <a:endParaRPr lang="en-US"/>
        </a:p>
      </dgm:t>
    </dgm:pt>
    <dgm:pt modelId="{3774141A-E038-4CED-BFB7-5D56812CA59A}">
      <dgm:prSet phldr="0"/>
      <dgm:spPr/>
      <dgm:t>
        <a:bodyPr/>
        <a:lstStyle/>
        <a:p>
          <a:pPr rtl="0"/>
          <a:r>
            <a:rPr lang="en-US">
              <a:latin typeface="Calibri"/>
            </a:rPr>
            <a:t>Revisit how you recognize, reward new behavior</a:t>
          </a:r>
        </a:p>
      </dgm:t>
    </dgm:pt>
    <dgm:pt modelId="{AE808FFF-BA76-4353-AA26-93EBE90A04F3}" type="parTrans" cxnId="{94A645BA-A6F3-43B6-81EE-39197B74937C}">
      <dgm:prSet/>
      <dgm:spPr/>
      <dgm:t>
        <a:bodyPr/>
        <a:lstStyle/>
        <a:p>
          <a:endParaRPr lang="en-US"/>
        </a:p>
      </dgm:t>
    </dgm:pt>
    <dgm:pt modelId="{64F7EB5E-C3CD-43D8-B57F-DEE69820BF2A}" type="sibTrans" cxnId="{94A645BA-A6F3-43B6-81EE-39197B74937C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0DAC917-A27D-4385-B4FB-FE1DFA8FEEE2}" type="presOf" srcId="{CBBE488A-EF49-4FEA-8277-D699E114C225}" destId="{D8594F50-46B9-4CE2-A584-CD365F72FAC7}" srcOrd="0" destOrd="2" presId="urn:microsoft.com/office/officeart/2005/8/layout/hList1"/>
    <dgm:cxn modelId="{E93C4226-62E9-4AFD-80AE-0728EA07C6CC}" srcId="{111A1F91-3AC3-4852-B2A2-649F6645E05E}" destId="{BD82F240-3FFB-49BC-9CA7-156090D68F44}" srcOrd="2" destOrd="0" parTransId="{9A90FE21-4073-477D-84B9-F2FE8C96A6E6}" sibTransId="{F50FB907-EE31-47A1-8348-719BC4A5B094}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E868AF43-2ADE-4A2C-8593-17D8CFC220C5}" type="presOf" srcId="{D18B9873-E930-4490-8BBA-593A19C33ED2}" destId="{797C0F46-A7EB-4DB8-B0EB-765522BB6508}" srcOrd="0" destOrd="0" presId="urn:microsoft.com/office/officeart/2005/8/layout/hList1"/>
    <dgm:cxn modelId="{ED69CE63-02ED-4715-9494-1E205478BE78}" srcId="{AD98F950-6F8B-4EF6-B994-4A73285AADF2}" destId="{CBBE488A-EF49-4FEA-8277-D699E114C225}" srcOrd="2" destOrd="0" parTransId="{438D716F-211A-4C59-8F28-43B9D3345BFC}" sibTransId="{EB1B382D-1DCC-4CC5-BDF7-2AB85F03EBB7}"/>
    <dgm:cxn modelId="{DDEF5245-EFD0-4BB4-8E31-93571625D303}" type="presOf" srcId="{BCC06B11-5775-458C-A35E-B5C3EFF6B0FE}" destId="{D8594F50-46B9-4CE2-A584-CD365F72FAC7}" srcOrd="0" destOrd="1" presId="urn:microsoft.com/office/officeart/2005/8/layout/hList1"/>
    <dgm:cxn modelId="{DD24F067-D143-46EE-97D0-337F350AEA5F}" srcId="{111A1F91-3AC3-4852-B2A2-649F6645E05E}" destId="{1FBA41C8-205F-4BAD-990B-9454B00025C5}" srcOrd="1" destOrd="0" parTransId="{C6C51D1A-4E90-4ADA-9DD8-81555BAAA750}" sibTransId="{C0D055A2-18D0-4A25-9C8F-826DDB5D6741}"/>
    <dgm:cxn modelId="{B49E3654-59E8-48D5-8370-1DF5D859BE61}" type="presOf" srcId="{3774141A-E038-4CED-BFB7-5D56812CA59A}" destId="{D8594F50-46B9-4CE2-A584-CD365F72FAC7}" srcOrd="0" destOrd="3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FBBBB182-4490-448B-AD05-2930A3F89489}" type="presOf" srcId="{111A1F91-3AC3-4852-B2A2-649F6645E05E}" destId="{1D829D48-26B8-42E9-A802-41657BB01C6D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94A645BA-A6F3-43B6-81EE-39197B74937C}" srcId="{AD98F950-6F8B-4EF6-B994-4A73285AADF2}" destId="{3774141A-E038-4CED-BFB7-5D56812CA59A}" srcOrd="3" destOrd="0" parTransId="{AE808FFF-BA76-4353-AA26-93EBE90A04F3}" sibTransId="{64F7EB5E-C3CD-43D8-B57F-DEE69820BF2A}"/>
    <dgm:cxn modelId="{15BAF8BE-3B93-40F4-8240-20B2BACF8646}" type="presOf" srcId="{FAC53FB8-904F-492A-83D8-E571704B0DBB}" destId="{D8594F50-46B9-4CE2-A584-CD365F72FAC7}" srcOrd="0" destOrd="0" presId="urn:microsoft.com/office/officeart/2005/8/layout/hList1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BEDDD0C9-F2E7-4FFA-A14F-1E2D522A0BE1}" srcId="{AD98F950-6F8B-4EF6-B994-4A73285AADF2}" destId="{BCC06B11-5775-458C-A35E-B5C3EFF6B0FE}" srcOrd="1" destOrd="0" parTransId="{A921F4B2-1614-4BD0-9832-88B89D520A96}" sibTransId="{A3EC60DA-DF08-41F2-9BC5-B16AC300C9CE}"/>
    <dgm:cxn modelId="{572C31D7-E8EF-4522-8EA1-B682D7663798}" type="presOf" srcId="{1FBA41C8-205F-4BAD-990B-9454B00025C5}" destId="{797C0F46-A7EB-4DB8-B0EB-765522BB6508}" srcOrd="0" destOrd="1" presId="urn:microsoft.com/office/officeart/2005/8/layout/hList1"/>
    <dgm:cxn modelId="{650413DF-6799-4043-B197-DF1CDBBCB119}" srcId="{AD98F950-6F8B-4EF6-B994-4A73285AADF2}" destId="{FAC53FB8-904F-492A-83D8-E571704B0DBB}" srcOrd="0" destOrd="0" parTransId="{46755A02-55A6-4333-8640-A56C4B9FB473}" sibTransId="{1E7FEE0F-D5E0-49F0-AF86-66A9ACCBEF6B}"/>
    <dgm:cxn modelId="{F64C74EE-AE61-49ED-962F-F7C0FA60E7CE}" srcId="{111A1F91-3AC3-4852-B2A2-649F6645E05E}" destId="{F4996895-9D91-4AE1-80C1-8890097E7BBC}" srcOrd="3" destOrd="0" parTransId="{DE523991-B99A-483B-822B-A29D1D2A066B}" sibTransId="{48AB6BF9-2547-4CB8-AAAF-0B261099254A}"/>
    <dgm:cxn modelId="{5F3B5FFA-D639-4843-98F1-B0B9CB7C1DE6}" type="presOf" srcId="{BD82F240-3FFB-49BC-9CA7-156090D68F44}" destId="{797C0F46-A7EB-4DB8-B0EB-765522BB6508}" srcOrd="0" destOrd="2" presId="urn:microsoft.com/office/officeart/2005/8/layout/hList1"/>
    <dgm:cxn modelId="{B8477FFA-4F00-45A5-8AC1-3685F4EEF9C8}" type="presOf" srcId="{AD98F950-6F8B-4EF6-B994-4A73285AADF2}" destId="{4DAF78BD-F389-4270-8930-39C9A6E63F1A}" srcOrd="0" destOrd="0" presId="urn:microsoft.com/office/officeart/2005/8/layout/hList1"/>
    <dgm:cxn modelId="{9EACC4FD-B862-4F3C-9851-AFC7CA7BC11D}" type="presOf" srcId="{F4996895-9D91-4AE1-80C1-8890097E7BBC}" destId="{797C0F46-A7EB-4DB8-B0EB-765522BB6508}" srcOrd="0" destOrd="3" presId="urn:microsoft.com/office/officeart/2005/8/layout/hList1"/>
    <dgm:cxn modelId="{7FC6B463-5114-4227-AD9C-647FCF89331E}" type="presParOf" srcId="{38F55B90-AD4D-4358-8C39-61EC620F745E}" destId="{88827B10-E33C-4229-BCF2-6277257F0576}" srcOrd="0" destOrd="0" presId="urn:microsoft.com/office/officeart/2005/8/layout/hList1"/>
    <dgm:cxn modelId="{5A80E859-3D7F-42CF-A6F1-4E1775D4DE16}" type="presParOf" srcId="{88827B10-E33C-4229-BCF2-6277257F0576}" destId="{1D829D48-26B8-42E9-A802-41657BB01C6D}" srcOrd="0" destOrd="0" presId="urn:microsoft.com/office/officeart/2005/8/layout/hList1"/>
    <dgm:cxn modelId="{C33D9240-616B-4C58-BAFA-438180F6C3D6}" type="presParOf" srcId="{88827B10-E33C-4229-BCF2-6277257F0576}" destId="{797C0F46-A7EB-4DB8-B0EB-765522BB6508}" srcOrd="1" destOrd="0" presId="urn:microsoft.com/office/officeart/2005/8/layout/hList1"/>
    <dgm:cxn modelId="{63D7D512-8CC2-4988-A166-914ECDCFAEE9}" type="presParOf" srcId="{38F55B90-AD4D-4358-8C39-61EC620F745E}" destId="{B146F67C-E976-4699-A845-0A1C3379DD5D}" srcOrd="1" destOrd="0" presId="urn:microsoft.com/office/officeart/2005/8/layout/hList1"/>
    <dgm:cxn modelId="{9503F31C-2979-4BB3-BB58-15F6052F1F69}" type="presParOf" srcId="{38F55B90-AD4D-4358-8C39-61EC620F745E}" destId="{E0C09EF5-1DB7-49D6-90A1-98D81F8E996E}" srcOrd="2" destOrd="0" presId="urn:microsoft.com/office/officeart/2005/8/layout/hList1"/>
    <dgm:cxn modelId="{A4D43130-BC32-4379-A9FA-37A961206B54}" type="presParOf" srcId="{E0C09EF5-1DB7-49D6-90A1-98D81F8E996E}" destId="{4DAF78BD-F389-4270-8930-39C9A6E63F1A}" srcOrd="0" destOrd="0" presId="urn:microsoft.com/office/officeart/2005/8/layout/hList1"/>
    <dgm:cxn modelId="{F44E2342-B875-4F6C-99BD-0CD06DC39A0E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/>
            <a:t>What will happen if staff do this?</a:t>
          </a:r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Help staff draw connections between their actions and outcomes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E8D0F8CA-99E7-4E5A-A946-061682705C97}">
      <dgm:prSet/>
      <dgm:spPr/>
      <dgm:t>
        <a:bodyPr/>
        <a:lstStyle/>
        <a:p>
          <a:r>
            <a:rPr lang="en-US"/>
            <a:t>What are the perceived costs of doing this? What are the perceived costs of the consequences of doing this? </a:t>
          </a:r>
        </a:p>
      </dgm:t>
    </dgm:pt>
    <dgm:pt modelId="{BFF1FD0A-9DAF-4E44-8EE0-5CDC46C32EEF}" type="parTrans" cxnId="{25717029-1CD7-4A22-8AEB-6CFE1931C528}">
      <dgm:prSet/>
      <dgm:spPr/>
      <dgm:t>
        <a:bodyPr/>
        <a:lstStyle/>
        <a:p>
          <a:endParaRPr lang="en-US"/>
        </a:p>
      </dgm:t>
    </dgm:pt>
    <dgm:pt modelId="{1BA86E10-62F9-4BF7-9E39-7DB2134F726C}" type="sibTrans" cxnId="{25717029-1CD7-4A22-8AEB-6CFE1931C528}">
      <dgm:prSet/>
      <dgm:spPr/>
      <dgm:t>
        <a:bodyPr/>
        <a:lstStyle/>
        <a:p>
          <a:endParaRPr lang="en-US"/>
        </a:p>
      </dgm:t>
    </dgm:pt>
    <dgm:pt modelId="{AA18A39A-F27B-4FC2-8D70-4D715CFF211B}">
      <dgm:prSet/>
      <dgm:spPr/>
      <dgm:t>
        <a:bodyPr/>
        <a:lstStyle/>
        <a:p>
          <a:r>
            <a:rPr lang="en-US"/>
            <a:t>Do the benefits outweigh the costs?</a:t>
          </a:r>
        </a:p>
      </dgm:t>
    </dgm:pt>
    <dgm:pt modelId="{6AFEFB40-CF02-4E19-8F87-AA5658F4F536}" type="parTrans" cxnId="{B8D2DD8A-A602-4512-8704-9DC74D2501BD}">
      <dgm:prSet/>
      <dgm:spPr/>
      <dgm:t>
        <a:bodyPr/>
        <a:lstStyle/>
        <a:p>
          <a:endParaRPr lang="en-US"/>
        </a:p>
      </dgm:t>
    </dgm:pt>
    <dgm:pt modelId="{9441C170-4F2C-4FE1-912F-C53337BA1842}" type="sibTrans" cxnId="{B8D2DD8A-A602-4512-8704-9DC74D2501BD}">
      <dgm:prSet/>
      <dgm:spPr/>
      <dgm:t>
        <a:bodyPr/>
        <a:lstStyle/>
        <a:p>
          <a:endParaRPr lang="en-US"/>
        </a:p>
      </dgm:t>
    </dgm:pt>
    <dgm:pt modelId="{EB18EFE7-AB93-4A43-8036-36CDA4C24C4F}">
      <dgm:prSet/>
      <dgm:spPr/>
      <dgm:t>
        <a:bodyPr/>
        <a:lstStyle/>
        <a:p>
          <a:r>
            <a:rPr lang="en-US"/>
            <a:t>What will staff feel like if they do, or don't do, this?</a:t>
          </a:r>
        </a:p>
      </dgm:t>
    </dgm:pt>
    <dgm:pt modelId="{AB1B8CAE-650D-4DA4-AC02-0E05413600F4}" type="parTrans" cxnId="{9D78F682-31CA-48A9-BFE2-81D2990DC0C0}">
      <dgm:prSet/>
      <dgm:spPr/>
      <dgm:t>
        <a:bodyPr/>
        <a:lstStyle/>
        <a:p>
          <a:endParaRPr lang="en-US"/>
        </a:p>
      </dgm:t>
    </dgm:pt>
    <dgm:pt modelId="{B0E09B53-2EBC-4D68-B684-CECCE631BB4A}" type="sibTrans" cxnId="{9D78F682-31CA-48A9-BFE2-81D2990DC0C0}">
      <dgm:prSet/>
      <dgm:spPr/>
      <dgm:t>
        <a:bodyPr/>
        <a:lstStyle/>
        <a:p>
          <a:endParaRPr lang="en-US"/>
        </a:p>
      </dgm:t>
    </dgm:pt>
    <dgm:pt modelId="{813DBD9D-21FA-4FF5-97C5-4E5326ACE8A3}">
      <dgm:prSet phldr="0"/>
      <dgm:spPr/>
      <dgm:t>
        <a:bodyPr/>
        <a:lstStyle/>
        <a:p>
          <a:pPr rtl="0"/>
          <a:r>
            <a:rPr lang="en-US">
              <a:latin typeface="Calibri"/>
            </a:rPr>
            <a:t>Understand staff perceptions of costs vs. benefits of the action</a:t>
          </a:r>
        </a:p>
      </dgm:t>
    </dgm:pt>
    <dgm:pt modelId="{0F920663-3238-4A8B-952E-8801FFDDD93F}" type="parTrans" cxnId="{B47C3F94-9E1F-4ED3-859B-D9113FE3B1BE}">
      <dgm:prSet/>
      <dgm:spPr/>
      <dgm:t>
        <a:bodyPr/>
        <a:lstStyle/>
        <a:p>
          <a:endParaRPr lang="en-US"/>
        </a:p>
      </dgm:t>
    </dgm:pt>
    <dgm:pt modelId="{F299F577-4DF9-435A-AA04-C3A178CA1CE1}" type="sibTrans" cxnId="{B47C3F94-9E1F-4ED3-859B-D9113FE3B1BE}">
      <dgm:prSet/>
      <dgm:spPr/>
      <dgm:t>
        <a:bodyPr/>
        <a:lstStyle/>
        <a:p>
          <a:endParaRPr lang="en-US"/>
        </a:p>
      </dgm:t>
    </dgm:pt>
    <dgm:pt modelId="{A10413FF-28F6-45D0-A782-1CC9E8010703}">
      <dgm:prSet phldr="0"/>
      <dgm:spPr/>
      <dgm:t>
        <a:bodyPr/>
        <a:lstStyle/>
        <a:p>
          <a:pPr rtl="0"/>
          <a:r>
            <a:rPr lang="en-US">
              <a:latin typeface="Calibri"/>
            </a:rPr>
            <a:t>Understand staff perceptions of risk and the why behind them; educate accordingly to ensure perceptions of risk reflect reality</a:t>
          </a:r>
        </a:p>
      </dgm:t>
    </dgm:pt>
    <dgm:pt modelId="{66064485-7FBD-403B-A0EB-A7D2059C90B1}" type="parTrans" cxnId="{A2F2E3B7-9E36-4079-AA0B-F006B2F64691}">
      <dgm:prSet/>
      <dgm:spPr/>
      <dgm:t>
        <a:bodyPr/>
        <a:lstStyle/>
        <a:p>
          <a:endParaRPr lang="en-US"/>
        </a:p>
      </dgm:t>
    </dgm:pt>
    <dgm:pt modelId="{EFC88125-5A36-4949-B168-42502092857C}" type="sibTrans" cxnId="{A2F2E3B7-9E36-4079-AA0B-F006B2F64691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D843623-9E4A-4F29-B5CF-165F1165578B}" type="presOf" srcId="{A10413FF-28F6-45D0-A782-1CC9E8010703}" destId="{D8594F50-46B9-4CE2-A584-CD365F72FAC7}" srcOrd="0" destOrd="1" presId="urn:microsoft.com/office/officeart/2005/8/layout/hList1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25717029-1CD7-4A22-8AEB-6CFE1931C528}" srcId="{111A1F91-3AC3-4852-B2A2-649F6645E05E}" destId="{E8D0F8CA-99E7-4E5A-A946-061682705C97}" srcOrd="1" destOrd="0" parTransId="{BFF1FD0A-9DAF-4E44-8EE0-5CDC46C32EEF}" sibTransId="{1BA86E10-62F9-4BF7-9E39-7DB2134F726C}"/>
    <dgm:cxn modelId="{12463D2E-B472-41C9-9140-5B8D5A6F7094}" type="presOf" srcId="{D18B9873-E930-4490-8BBA-593A19C33ED2}" destId="{797C0F46-A7EB-4DB8-B0EB-765522BB6508}" srcOrd="0" destOrd="0" presId="urn:microsoft.com/office/officeart/2005/8/layout/hList1"/>
    <dgm:cxn modelId="{DEBE432F-0B17-40D6-8D4F-2D9951A87CD9}" type="presOf" srcId="{CBBE488A-EF49-4FEA-8277-D699E114C225}" destId="{D8594F50-46B9-4CE2-A584-CD365F72FAC7}" srcOrd="0" destOrd="2" presId="urn:microsoft.com/office/officeart/2005/8/layout/hList1"/>
    <dgm:cxn modelId="{ED69CE63-02ED-4715-9494-1E205478BE78}" srcId="{AD98F950-6F8B-4EF6-B994-4A73285AADF2}" destId="{CBBE488A-EF49-4FEA-8277-D699E114C225}" srcOrd="2" destOrd="0" parTransId="{438D716F-211A-4C59-8F28-43B9D3345BFC}" sibTransId="{EB1B382D-1DCC-4CC5-BDF7-2AB85F03EBB7}"/>
    <dgm:cxn modelId="{9D815049-7538-4435-ADC8-4330FFF2899F}" type="presOf" srcId="{AA18A39A-F27B-4FC2-8D70-4D715CFF211B}" destId="{797C0F46-A7EB-4DB8-B0EB-765522BB6508}" srcOrd="0" destOrd="2" presId="urn:microsoft.com/office/officeart/2005/8/layout/hList1"/>
    <dgm:cxn modelId="{8793564A-CC5A-4A7C-AAE1-48CE2C04A213}" type="presOf" srcId="{E8D0F8CA-99E7-4E5A-A946-061682705C97}" destId="{797C0F46-A7EB-4DB8-B0EB-765522BB6508}" srcOrd="0" destOrd="1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9D78F682-31CA-48A9-BFE2-81D2990DC0C0}" srcId="{111A1F91-3AC3-4852-B2A2-649F6645E05E}" destId="{EB18EFE7-AB93-4A43-8036-36CDA4C24C4F}" srcOrd="3" destOrd="0" parTransId="{AB1B8CAE-650D-4DA4-AC02-0E05413600F4}" sibTransId="{B0E09B53-2EBC-4D68-B684-CECCE631BB4A}"/>
    <dgm:cxn modelId="{15A7F984-7780-4BAB-8731-1A6AE877B17B}" type="presOf" srcId="{AD98F950-6F8B-4EF6-B994-4A73285AADF2}" destId="{4DAF78BD-F389-4270-8930-39C9A6E63F1A}" srcOrd="0" destOrd="0" presId="urn:microsoft.com/office/officeart/2005/8/layout/hList1"/>
    <dgm:cxn modelId="{B8D2DD8A-A602-4512-8704-9DC74D2501BD}" srcId="{111A1F91-3AC3-4852-B2A2-649F6645E05E}" destId="{AA18A39A-F27B-4FC2-8D70-4D715CFF211B}" srcOrd="2" destOrd="0" parTransId="{6AFEFB40-CF02-4E19-8F87-AA5658F4F536}" sibTransId="{9441C170-4F2C-4FE1-912F-C53337BA1842}"/>
    <dgm:cxn modelId="{B47C3F94-9E1F-4ED3-859B-D9113FE3B1BE}" srcId="{AD98F950-6F8B-4EF6-B994-4A73285AADF2}" destId="{813DBD9D-21FA-4FF5-97C5-4E5326ACE8A3}" srcOrd="0" destOrd="0" parTransId="{0F920663-3238-4A8B-952E-8801FFDDD93F}" sibTransId="{F299F577-4DF9-435A-AA04-C3A178CA1CE1}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FC6FF3AC-0C47-4676-BC24-808F02CF1BC3}" type="presOf" srcId="{EB18EFE7-AB93-4A43-8036-36CDA4C24C4F}" destId="{797C0F46-A7EB-4DB8-B0EB-765522BB6508}" srcOrd="0" destOrd="3" presId="urn:microsoft.com/office/officeart/2005/8/layout/hList1"/>
    <dgm:cxn modelId="{A2F2E3B7-9E36-4079-AA0B-F006B2F64691}" srcId="{AD98F950-6F8B-4EF6-B994-4A73285AADF2}" destId="{A10413FF-28F6-45D0-A782-1CC9E8010703}" srcOrd="1" destOrd="0" parTransId="{66064485-7FBD-403B-A0EB-A7D2059C90B1}" sibTransId="{EFC88125-5A36-4949-B168-42502092857C}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1CF91DDB-EFA7-470C-A3E8-BDAAA821222F}" type="presOf" srcId="{813DBD9D-21FA-4FF5-97C5-4E5326ACE8A3}" destId="{D8594F50-46B9-4CE2-A584-CD365F72FAC7}" srcOrd="0" destOrd="0" presId="urn:microsoft.com/office/officeart/2005/8/layout/hList1"/>
    <dgm:cxn modelId="{8A4C98DC-DD47-4C5F-9E96-8826C7C3C85A}" type="presOf" srcId="{111A1F91-3AC3-4852-B2A2-649F6645E05E}" destId="{1D829D48-26B8-42E9-A802-41657BB01C6D}" srcOrd="0" destOrd="0" presId="urn:microsoft.com/office/officeart/2005/8/layout/hList1"/>
    <dgm:cxn modelId="{2E341DD1-8160-4511-9967-92AE0CE74E32}" type="presParOf" srcId="{38F55B90-AD4D-4358-8C39-61EC620F745E}" destId="{88827B10-E33C-4229-BCF2-6277257F0576}" srcOrd="0" destOrd="0" presId="urn:microsoft.com/office/officeart/2005/8/layout/hList1"/>
    <dgm:cxn modelId="{0C72AC9B-7669-468E-935A-BCBD8078793F}" type="presParOf" srcId="{88827B10-E33C-4229-BCF2-6277257F0576}" destId="{1D829D48-26B8-42E9-A802-41657BB01C6D}" srcOrd="0" destOrd="0" presId="urn:microsoft.com/office/officeart/2005/8/layout/hList1"/>
    <dgm:cxn modelId="{231A3483-0841-445B-95FF-FFA9E4ACBEA9}" type="presParOf" srcId="{88827B10-E33C-4229-BCF2-6277257F0576}" destId="{797C0F46-A7EB-4DB8-B0EB-765522BB6508}" srcOrd="1" destOrd="0" presId="urn:microsoft.com/office/officeart/2005/8/layout/hList1"/>
    <dgm:cxn modelId="{D1EBBF43-D368-4C7D-915E-0D3A14414B78}" type="presParOf" srcId="{38F55B90-AD4D-4358-8C39-61EC620F745E}" destId="{B146F67C-E976-4699-A845-0A1C3379DD5D}" srcOrd="1" destOrd="0" presId="urn:microsoft.com/office/officeart/2005/8/layout/hList1"/>
    <dgm:cxn modelId="{88D6466E-D106-48DA-9ED3-BD6B93AC7A2E}" type="presParOf" srcId="{38F55B90-AD4D-4358-8C39-61EC620F745E}" destId="{E0C09EF5-1DB7-49D6-90A1-98D81F8E996E}" srcOrd="2" destOrd="0" presId="urn:microsoft.com/office/officeart/2005/8/layout/hList1"/>
    <dgm:cxn modelId="{87DCF505-C7CC-4ADE-8D8A-A55F397F4EAC}" type="presParOf" srcId="{E0C09EF5-1DB7-49D6-90A1-98D81F8E996E}" destId="{4DAF78BD-F389-4270-8930-39C9A6E63F1A}" srcOrd="0" destOrd="0" presId="urn:microsoft.com/office/officeart/2005/8/layout/hList1"/>
    <dgm:cxn modelId="{B1634E5A-1496-4D2C-BDAF-FDBC68A1491F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98D28-2074-48A2-A955-9E2D6BA0EC2F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BA97A26-BD18-4DF2-9673-CC260BDE56BB}">
      <dgm:prSet phldrT="[Text]" custT="1"/>
      <dgm:spPr/>
      <dgm:t>
        <a:bodyPr/>
        <a:lstStyle/>
        <a:p>
          <a:pPr algn="ctr"/>
          <a:r>
            <a:rPr lang="en-US" sz="2400" b="1" dirty="0"/>
            <a:t>A</a:t>
          </a:r>
          <a:r>
            <a:rPr lang="en-US" sz="2400" dirty="0"/>
            <a:t>wareness</a:t>
          </a:r>
        </a:p>
        <a:p>
          <a:pPr algn="l"/>
          <a:r>
            <a:rPr lang="en-US" sz="2000" b="0" dirty="0"/>
            <a:t>Aware of the change </a:t>
          </a:r>
          <a:r>
            <a:rPr lang="en-US" sz="2000" b="0" i="1" dirty="0"/>
            <a:t>AND</a:t>
          </a:r>
          <a:r>
            <a:rPr lang="en-US" sz="2000" b="0" dirty="0"/>
            <a:t> the reasons/need for it</a:t>
          </a:r>
        </a:p>
      </dgm:t>
    </dgm:pt>
    <dgm:pt modelId="{FED3BF25-DD99-4F54-A985-CB9B0120F860}" type="parTrans" cxnId="{CDF3CFFC-89CD-4282-AAA9-B7B027384A8E}">
      <dgm:prSet/>
      <dgm:spPr/>
      <dgm:t>
        <a:bodyPr/>
        <a:lstStyle/>
        <a:p>
          <a:endParaRPr lang="en-US"/>
        </a:p>
      </dgm:t>
    </dgm:pt>
    <dgm:pt modelId="{89A86771-2E51-441D-B2E6-8000D10A4373}" type="sibTrans" cxnId="{CDF3CFFC-89CD-4282-AAA9-B7B027384A8E}">
      <dgm:prSet/>
      <dgm:spPr/>
      <dgm:t>
        <a:bodyPr/>
        <a:lstStyle/>
        <a:p>
          <a:endParaRPr lang="en-US"/>
        </a:p>
      </dgm:t>
    </dgm:pt>
    <dgm:pt modelId="{C0DFB992-FCFC-4BB9-B614-F13962539299}">
      <dgm:prSet phldrT="[Text]" custT="1"/>
      <dgm:spPr/>
      <dgm:t>
        <a:bodyPr/>
        <a:lstStyle/>
        <a:p>
          <a:pPr algn="ctr"/>
          <a:r>
            <a:rPr lang="en-US" sz="2400" b="1" dirty="0"/>
            <a:t>D</a:t>
          </a:r>
          <a:r>
            <a:rPr lang="en-US" sz="2400" dirty="0"/>
            <a:t>esire</a:t>
          </a:r>
        </a:p>
        <a:p>
          <a:pPr algn="l"/>
          <a:r>
            <a:rPr lang="en-US" sz="2000" b="0" dirty="0"/>
            <a:t>Desire to participate and support the change</a:t>
          </a:r>
        </a:p>
      </dgm:t>
    </dgm:pt>
    <dgm:pt modelId="{2A60CF93-D55D-4896-B958-743061688687}" type="parTrans" cxnId="{2883DA3D-3F6B-4888-887E-B142E5AC0EDD}">
      <dgm:prSet/>
      <dgm:spPr/>
      <dgm:t>
        <a:bodyPr/>
        <a:lstStyle/>
        <a:p>
          <a:endParaRPr lang="en-US"/>
        </a:p>
      </dgm:t>
    </dgm:pt>
    <dgm:pt modelId="{22C81A9D-C7FB-4174-A16E-53B4C9648820}" type="sibTrans" cxnId="{2883DA3D-3F6B-4888-887E-B142E5AC0EDD}">
      <dgm:prSet/>
      <dgm:spPr/>
      <dgm:t>
        <a:bodyPr/>
        <a:lstStyle/>
        <a:p>
          <a:endParaRPr lang="en-US"/>
        </a:p>
      </dgm:t>
    </dgm:pt>
    <dgm:pt modelId="{88B213B5-146E-473C-8A3C-D599744D617D}">
      <dgm:prSet phldrT="[Text]" custT="1"/>
      <dgm:spPr/>
      <dgm:t>
        <a:bodyPr/>
        <a:lstStyle/>
        <a:p>
          <a:pPr algn="ctr"/>
          <a:r>
            <a:rPr lang="en-US" sz="2400" b="1" dirty="0"/>
            <a:t>K</a:t>
          </a:r>
          <a:r>
            <a:rPr lang="en-US" sz="2400" dirty="0"/>
            <a:t>nowledge</a:t>
          </a:r>
        </a:p>
        <a:p>
          <a:pPr algn="l"/>
          <a:r>
            <a:rPr lang="en-US" sz="2000" b="0" dirty="0"/>
            <a:t>Knowledge to change – “how to change” and “how to perform” </a:t>
          </a:r>
        </a:p>
      </dgm:t>
    </dgm:pt>
    <dgm:pt modelId="{5935C8D3-1E32-4421-824A-04E8488E85BC}" type="parTrans" cxnId="{374CA475-5658-4E82-8474-DD9B329C98FC}">
      <dgm:prSet/>
      <dgm:spPr/>
      <dgm:t>
        <a:bodyPr/>
        <a:lstStyle/>
        <a:p>
          <a:endParaRPr lang="en-US"/>
        </a:p>
      </dgm:t>
    </dgm:pt>
    <dgm:pt modelId="{225E0524-A8CF-4CE1-8004-5B765FF52833}" type="sibTrans" cxnId="{374CA475-5658-4E82-8474-DD9B329C98FC}">
      <dgm:prSet/>
      <dgm:spPr/>
      <dgm:t>
        <a:bodyPr/>
        <a:lstStyle/>
        <a:p>
          <a:endParaRPr lang="en-US"/>
        </a:p>
      </dgm:t>
    </dgm:pt>
    <dgm:pt modelId="{D58391EA-D295-45BB-94D3-ED6BDDDD1B5E}">
      <dgm:prSet custT="1"/>
      <dgm:spPr/>
      <dgm:t>
        <a:bodyPr/>
        <a:lstStyle/>
        <a:p>
          <a:pPr algn="ctr"/>
          <a:r>
            <a:rPr lang="en-US" sz="2400" b="1" dirty="0"/>
            <a:t>A</a:t>
          </a:r>
          <a:r>
            <a:rPr lang="en-US" sz="2400" dirty="0"/>
            <a:t>bility</a:t>
          </a:r>
        </a:p>
        <a:p>
          <a:pPr algn="l"/>
          <a:r>
            <a:rPr lang="en-US" sz="2000" b="0" dirty="0"/>
            <a:t>Where the change happens – ability to perform the change as expected</a:t>
          </a:r>
        </a:p>
      </dgm:t>
    </dgm:pt>
    <dgm:pt modelId="{6272D297-34C2-4B87-83F1-821D0896CAD3}" type="parTrans" cxnId="{F9FA5D65-0B3C-42C9-8693-CAE03C0FADB6}">
      <dgm:prSet/>
      <dgm:spPr/>
      <dgm:t>
        <a:bodyPr/>
        <a:lstStyle/>
        <a:p>
          <a:endParaRPr lang="en-US"/>
        </a:p>
      </dgm:t>
    </dgm:pt>
    <dgm:pt modelId="{809D7EDA-215C-429D-96DD-A3338FB7F50D}" type="sibTrans" cxnId="{F9FA5D65-0B3C-42C9-8693-CAE03C0FADB6}">
      <dgm:prSet/>
      <dgm:spPr/>
      <dgm:t>
        <a:bodyPr/>
        <a:lstStyle/>
        <a:p>
          <a:endParaRPr lang="en-US"/>
        </a:p>
      </dgm:t>
    </dgm:pt>
    <dgm:pt modelId="{022AF802-0DB1-4D96-9D81-0D6AFBAE1578}">
      <dgm:prSet custT="1"/>
      <dgm:spPr/>
      <dgm:t>
        <a:bodyPr/>
        <a:lstStyle/>
        <a:p>
          <a:pPr algn="ctr"/>
          <a:r>
            <a:rPr lang="en-US" sz="2400" b="1" dirty="0"/>
            <a:t>R</a:t>
          </a:r>
          <a:r>
            <a:rPr lang="en-US" sz="2400" dirty="0"/>
            <a:t>einforcement</a:t>
          </a:r>
        </a:p>
        <a:p>
          <a:pPr algn="l"/>
          <a:r>
            <a:rPr lang="en-US" sz="2000" b="0" dirty="0"/>
            <a:t>Reinforce the change to sustain it until you see results and it becomes the norm</a:t>
          </a:r>
        </a:p>
      </dgm:t>
    </dgm:pt>
    <dgm:pt modelId="{42098E50-1435-4F0F-BE30-FF05C3B00C60}" type="parTrans" cxnId="{63862DB7-7625-44D8-AB64-F5147AFC3995}">
      <dgm:prSet/>
      <dgm:spPr/>
      <dgm:t>
        <a:bodyPr/>
        <a:lstStyle/>
        <a:p>
          <a:endParaRPr lang="en-US"/>
        </a:p>
      </dgm:t>
    </dgm:pt>
    <dgm:pt modelId="{6DB9257B-ECC4-430E-B8CD-9A9235EB0FBF}" type="sibTrans" cxnId="{63862DB7-7625-44D8-AB64-F5147AFC3995}">
      <dgm:prSet/>
      <dgm:spPr/>
      <dgm:t>
        <a:bodyPr/>
        <a:lstStyle/>
        <a:p>
          <a:endParaRPr lang="en-US"/>
        </a:p>
      </dgm:t>
    </dgm:pt>
    <dgm:pt modelId="{01DFE7AD-F378-4013-9A1E-7863940275A9}" type="pres">
      <dgm:prSet presAssocID="{86298D28-2074-48A2-A955-9E2D6BA0EC2F}" presName="diagram" presStyleCnt="0">
        <dgm:presLayoutVars>
          <dgm:dir/>
          <dgm:resizeHandles val="exact"/>
        </dgm:presLayoutVars>
      </dgm:prSet>
      <dgm:spPr/>
    </dgm:pt>
    <dgm:pt modelId="{BCAC335A-F9BE-4DA3-8403-7D18399DACD7}" type="pres">
      <dgm:prSet presAssocID="{6BA97A26-BD18-4DF2-9673-CC260BDE56BB}" presName="node" presStyleLbl="node1" presStyleIdx="0" presStyleCnt="5">
        <dgm:presLayoutVars>
          <dgm:bulletEnabled val="1"/>
        </dgm:presLayoutVars>
      </dgm:prSet>
      <dgm:spPr/>
    </dgm:pt>
    <dgm:pt modelId="{63346E68-4587-4825-8795-5D503A70A886}" type="pres">
      <dgm:prSet presAssocID="{89A86771-2E51-441D-B2E6-8000D10A4373}" presName="sibTrans" presStyleCnt="0"/>
      <dgm:spPr/>
    </dgm:pt>
    <dgm:pt modelId="{9420F803-B931-4E26-B81A-7DD93FF175DD}" type="pres">
      <dgm:prSet presAssocID="{C0DFB992-FCFC-4BB9-B614-F13962539299}" presName="node" presStyleLbl="node1" presStyleIdx="1" presStyleCnt="5">
        <dgm:presLayoutVars>
          <dgm:bulletEnabled val="1"/>
        </dgm:presLayoutVars>
      </dgm:prSet>
      <dgm:spPr/>
    </dgm:pt>
    <dgm:pt modelId="{97D93573-D6DF-47A7-BB55-314C1825D52A}" type="pres">
      <dgm:prSet presAssocID="{22C81A9D-C7FB-4174-A16E-53B4C9648820}" presName="sibTrans" presStyleCnt="0"/>
      <dgm:spPr/>
    </dgm:pt>
    <dgm:pt modelId="{02FDE12C-A82A-49D6-B065-8101769BFCC9}" type="pres">
      <dgm:prSet presAssocID="{88B213B5-146E-473C-8A3C-D599744D617D}" presName="node" presStyleLbl="node1" presStyleIdx="2" presStyleCnt="5">
        <dgm:presLayoutVars>
          <dgm:bulletEnabled val="1"/>
        </dgm:presLayoutVars>
      </dgm:prSet>
      <dgm:spPr/>
    </dgm:pt>
    <dgm:pt modelId="{64E026B9-A399-4E8D-8FCF-AA283EEFA7A2}" type="pres">
      <dgm:prSet presAssocID="{225E0524-A8CF-4CE1-8004-5B765FF52833}" presName="sibTrans" presStyleCnt="0"/>
      <dgm:spPr/>
    </dgm:pt>
    <dgm:pt modelId="{AA88D790-FD67-458A-AAA5-364EA343550C}" type="pres">
      <dgm:prSet presAssocID="{D58391EA-D295-45BB-94D3-ED6BDDDD1B5E}" presName="node" presStyleLbl="node1" presStyleIdx="3" presStyleCnt="5">
        <dgm:presLayoutVars>
          <dgm:bulletEnabled val="1"/>
        </dgm:presLayoutVars>
      </dgm:prSet>
      <dgm:spPr/>
    </dgm:pt>
    <dgm:pt modelId="{7EBD65D2-FCA8-4771-BB3D-FAD5D7F78077}" type="pres">
      <dgm:prSet presAssocID="{809D7EDA-215C-429D-96DD-A3338FB7F50D}" presName="sibTrans" presStyleCnt="0"/>
      <dgm:spPr/>
    </dgm:pt>
    <dgm:pt modelId="{9C383533-ED71-42E4-A3A9-93D94463F15A}" type="pres">
      <dgm:prSet presAssocID="{022AF802-0DB1-4D96-9D81-0D6AFBAE1578}" presName="node" presStyleLbl="node1" presStyleIdx="4" presStyleCnt="5">
        <dgm:presLayoutVars>
          <dgm:bulletEnabled val="1"/>
        </dgm:presLayoutVars>
      </dgm:prSet>
      <dgm:spPr/>
    </dgm:pt>
  </dgm:ptLst>
  <dgm:cxnLst>
    <dgm:cxn modelId="{6A7D0803-BCDE-413D-AD64-1C89919E3799}" type="presOf" srcId="{022AF802-0DB1-4D96-9D81-0D6AFBAE1578}" destId="{9C383533-ED71-42E4-A3A9-93D94463F15A}" srcOrd="0" destOrd="0" presId="urn:microsoft.com/office/officeart/2005/8/layout/default"/>
    <dgm:cxn modelId="{C7F5D707-F23D-41CD-A02E-20C47F62B85E}" type="presOf" srcId="{6BA97A26-BD18-4DF2-9673-CC260BDE56BB}" destId="{BCAC335A-F9BE-4DA3-8403-7D18399DACD7}" srcOrd="0" destOrd="0" presId="urn:microsoft.com/office/officeart/2005/8/layout/default"/>
    <dgm:cxn modelId="{2883DA3D-3F6B-4888-887E-B142E5AC0EDD}" srcId="{86298D28-2074-48A2-A955-9E2D6BA0EC2F}" destId="{C0DFB992-FCFC-4BB9-B614-F13962539299}" srcOrd="1" destOrd="0" parTransId="{2A60CF93-D55D-4896-B958-743061688687}" sibTransId="{22C81A9D-C7FB-4174-A16E-53B4C9648820}"/>
    <dgm:cxn modelId="{F9FA5D65-0B3C-42C9-8693-CAE03C0FADB6}" srcId="{86298D28-2074-48A2-A955-9E2D6BA0EC2F}" destId="{D58391EA-D295-45BB-94D3-ED6BDDDD1B5E}" srcOrd="3" destOrd="0" parTransId="{6272D297-34C2-4B87-83F1-821D0896CAD3}" sibTransId="{809D7EDA-215C-429D-96DD-A3338FB7F50D}"/>
    <dgm:cxn modelId="{6358D24E-6D57-4CC7-B44C-5B24C0D7DC27}" type="presOf" srcId="{C0DFB992-FCFC-4BB9-B614-F13962539299}" destId="{9420F803-B931-4E26-B81A-7DD93FF175DD}" srcOrd="0" destOrd="0" presId="urn:microsoft.com/office/officeart/2005/8/layout/default"/>
    <dgm:cxn modelId="{470BE371-F875-403E-8BC5-4E0E34DAA47C}" type="presOf" srcId="{88B213B5-146E-473C-8A3C-D599744D617D}" destId="{02FDE12C-A82A-49D6-B065-8101769BFCC9}" srcOrd="0" destOrd="0" presId="urn:microsoft.com/office/officeart/2005/8/layout/default"/>
    <dgm:cxn modelId="{F2DBCF73-F41D-414A-8CDC-5A4B26F0D9C8}" type="presOf" srcId="{86298D28-2074-48A2-A955-9E2D6BA0EC2F}" destId="{01DFE7AD-F378-4013-9A1E-7863940275A9}" srcOrd="0" destOrd="0" presId="urn:microsoft.com/office/officeart/2005/8/layout/default"/>
    <dgm:cxn modelId="{374CA475-5658-4E82-8474-DD9B329C98FC}" srcId="{86298D28-2074-48A2-A955-9E2D6BA0EC2F}" destId="{88B213B5-146E-473C-8A3C-D599744D617D}" srcOrd="2" destOrd="0" parTransId="{5935C8D3-1E32-4421-824A-04E8488E85BC}" sibTransId="{225E0524-A8CF-4CE1-8004-5B765FF52833}"/>
    <dgm:cxn modelId="{63862DB7-7625-44D8-AB64-F5147AFC3995}" srcId="{86298D28-2074-48A2-A955-9E2D6BA0EC2F}" destId="{022AF802-0DB1-4D96-9D81-0D6AFBAE1578}" srcOrd="4" destOrd="0" parTransId="{42098E50-1435-4F0F-BE30-FF05C3B00C60}" sibTransId="{6DB9257B-ECC4-430E-B8CD-9A9235EB0FBF}"/>
    <dgm:cxn modelId="{CDF3CFFC-89CD-4282-AAA9-B7B027384A8E}" srcId="{86298D28-2074-48A2-A955-9E2D6BA0EC2F}" destId="{6BA97A26-BD18-4DF2-9673-CC260BDE56BB}" srcOrd="0" destOrd="0" parTransId="{FED3BF25-DD99-4F54-A985-CB9B0120F860}" sibTransId="{89A86771-2E51-441D-B2E6-8000D10A4373}"/>
    <dgm:cxn modelId="{91EDFCFE-8259-497E-B3C0-E92EAAA03D40}" type="presOf" srcId="{D58391EA-D295-45BB-94D3-ED6BDDDD1B5E}" destId="{AA88D790-FD67-458A-AAA5-364EA343550C}" srcOrd="0" destOrd="0" presId="urn:microsoft.com/office/officeart/2005/8/layout/default"/>
    <dgm:cxn modelId="{A9E8D806-502D-4966-BDAC-2D85C54405A5}" type="presParOf" srcId="{01DFE7AD-F378-4013-9A1E-7863940275A9}" destId="{BCAC335A-F9BE-4DA3-8403-7D18399DACD7}" srcOrd="0" destOrd="0" presId="urn:microsoft.com/office/officeart/2005/8/layout/default"/>
    <dgm:cxn modelId="{EBB71FE3-7919-4936-AEDB-5F22CFE24999}" type="presParOf" srcId="{01DFE7AD-F378-4013-9A1E-7863940275A9}" destId="{63346E68-4587-4825-8795-5D503A70A886}" srcOrd="1" destOrd="0" presId="urn:microsoft.com/office/officeart/2005/8/layout/default"/>
    <dgm:cxn modelId="{203B416B-009F-4F33-BB13-E160DE83250D}" type="presParOf" srcId="{01DFE7AD-F378-4013-9A1E-7863940275A9}" destId="{9420F803-B931-4E26-B81A-7DD93FF175DD}" srcOrd="2" destOrd="0" presId="urn:microsoft.com/office/officeart/2005/8/layout/default"/>
    <dgm:cxn modelId="{09D952AE-7572-404F-8F89-BE015EAF05F4}" type="presParOf" srcId="{01DFE7AD-F378-4013-9A1E-7863940275A9}" destId="{97D93573-D6DF-47A7-BB55-314C1825D52A}" srcOrd="3" destOrd="0" presId="urn:microsoft.com/office/officeart/2005/8/layout/default"/>
    <dgm:cxn modelId="{25F4FD13-FBD6-498C-AE63-96296F3233D8}" type="presParOf" srcId="{01DFE7AD-F378-4013-9A1E-7863940275A9}" destId="{02FDE12C-A82A-49D6-B065-8101769BFCC9}" srcOrd="4" destOrd="0" presId="urn:microsoft.com/office/officeart/2005/8/layout/default"/>
    <dgm:cxn modelId="{2053C95F-F357-46E2-AC75-9CD5FBF77B2F}" type="presParOf" srcId="{01DFE7AD-F378-4013-9A1E-7863940275A9}" destId="{64E026B9-A399-4E8D-8FCF-AA283EEFA7A2}" srcOrd="5" destOrd="0" presId="urn:microsoft.com/office/officeart/2005/8/layout/default"/>
    <dgm:cxn modelId="{8EF9F188-BC8B-41BF-A94C-E28A5670D51F}" type="presParOf" srcId="{01DFE7AD-F378-4013-9A1E-7863940275A9}" destId="{AA88D790-FD67-458A-AAA5-364EA343550C}" srcOrd="6" destOrd="0" presId="urn:microsoft.com/office/officeart/2005/8/layout/default"/>
    <dgm:cxn modelId="{4282C258-714B-43F0-8CD5-2F8F69E20F90}" type="presParOf" srcId="{01DFE7AD-F378-4013-9A1E-7863940275A9}" destId="{7EBD65D2-FCA8-4771-BB3D-FAD5D7F78077}" srcOrd="7" destOrd="0" presId="urn:microsoft.com/office/officeart/2005/8/layout/default"/>
    <dgm:cxn modelId="{EBC4357C-3D77-40E4-8F6C-8BC21ACCFBB2}" type="presParOf" srcId="{01DFE7AD-F378-4013-9A1E-7863940275A9}" destId="{9C383533-ED71-42E4-A3A9-93D94463F1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 sz="1400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 sz="1400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 sz="1400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 sz="1400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 sz="1400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 sz="1400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 sz="1400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 sz="1400"/>
        </a:p>
      </dgm:t>
    </dgm:pt>
    <dgm:pt modelId="{D99A242C-98E2-445C-8093-60205AB342D8}">
      <dgm:prSet custT="1"/>
      <dgm:spPr/>
      <dgm:t>
        <a:bodyPr/>
        <a:lstStyle/>
        <a:p>
          <a:r>
            <a:rPr lang="en-US" sz="1400" dirty="0"/>
            <a:t>Clear communication from trusted leaders, sponsors – drivers, opportunities, need for change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 sz="1400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 sz="1400"/>
        </a:p>
      </dgm:t>
    </dgm:pt>
    <dgm:pt modelId="{28CC3926-20A6-4FB2-8876-6838E9ECE7A7}">
      <dgm:prSet custT="1"/>
      <dgm:spPr/>
      <dgm:t>
        <a:bodyPr/>
        <a:lstStyle/>
        <a:p>
          <a:pPr>
            <a:buNone/>
          </a:pPr>
          <a:r>
            <a:rPr lang="en-US" sz="1400" b="1" dirty="0"/>
            <a:t>A clear, compelling case for the change</a:t>
          </a:r>
          <a:endParaRPr lang="en-US" sz="1400" dirty="0"/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 sz="1400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 sz="1400"/>
        </a:p>
      </dgm:t>
    </dgm:pt>
    <dgm:pt modelId="{52CE8187-E02D-4BB8-B021-9D60505AB3D4}">
      <dgm:prSet custT="1"/>
      <dgm:spPr/>
      <dgm:t>
        <a:bodyPr/>
        <a:lstStyle/>
        <a:p>
          <a:r>
            <a:rPr lang="en-US" sz="1400" dirty="0"/>
            <a:t>Comfort with status quo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 sz="1400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 sz="1400"/>
        </a:p>
      </dgm:t>
    </dgm:pt>
    <dgm:pt modelId="{5EEDC969-F96E-4C56-86DD-E81DF8AE23D5}">
      <dgm:prSet custT="1"/>
      <dgm:spPr/>
      <dgm:t>
        <a:bodyPr/>
        <a:lstStyle/>
        <a:p>
          <a:r>
            <a:rPr lang="en-US" sz="1400" dirty="0"/>
            <a:t>“</a:t>
          </a:r>
          <a:r>
            <a:rPr lang="en-US" sz="1400" i="1" dirty="0"/>
            <a:t>I understand the nature of the change and why this change is needed</a:t>
          </a:r>
          <a:r>
            <a:rPr lang="en-US" sz="1400" dirty="0"/>
            <a:t>”</a:t>
          </a:r>
        </a:p>
      </dgm:t>
    </dgm:pt>
    <dgm:pt modelId="{A5032701-4931-4C77-A631-520B8267CB0B}" type="parTrans" cxnId="{17CA6807-B1A0-4C2E-B59A-E567D04D0483}">
      <dgm:prSet/>
      <dgm:spPr/>
      <dgm:t>
        <a:bodyPr/>
        <a:lstStyle/>
        <a:p>
          <a:endParaRPr lang="en-US" sz="1400"/>
        </a:p>
      </dgm:t>
    </dgm:pt>
    <dgm:pt modelId="{3FBAEC9E-1B82-4088-AF32-31B408369BC4}" type="sibTrans" cxnId="{17CA6807-B1A0-4C2E-B59A-E567D04D0483}">
      <dgm:prSet/>
      <dgm:spPr/>
      <dgm:t>
        <a:bodyPr/>
        <a:lstStyle/>
        <a:p>
          <a:endParaRPr lang="en-US" sz="1400"/>
        </a:p>
      </dgm:t>
    </dgm:pt>
    <dgm:pt modelId="{A025C496-645D-4C01-B8D5-5B451C697ED4}">
      <dgm:prSet custT="1"/>
      <dgm:spPr/>
      <dgm:t>
        <a:bodyPr/>
        <a:lstStyle/>
        <a:p>
          <a:r>
            <a:rPr lang="en-US" sz="1400" dirty="0"/>
            <a:t>Credibility of source of change messaging</a:t>
          </a:r>
        </a:p>
      </dgm:t>
    </dgm:pt>
    <dgm:pt modelId="{D2A1A7D0-4C70-4F0E-BA73-7E0C063FC105}" type="parTrans" cxnId="{28C535A1-43B0-4064-A93A-9D650AA467D0}">
      <dgm:prSet/>
      <dgm:spPr/>
      <dgm:t>
        <a:bodyPr/>
        <a:lstStyle/>
        <a:p>
          <a:endParaRPr lang="en-US" sz="1400"/>
        </a:p>
      </dgm:t>
    </dgm:pt>
    <dgm:pt modelId="{DAF09021-AAB3-44D1-9892-56D1401F44D7}" type="sibTrans" cxnId="{28C535A1-43B0-4064-A93A-9D650AA467D0}">
      <dgm:prSet/>
      <dgm:spPr/>
      <dgm:t>
        <a:bodyPr/>
        <a:lstStyle/>
        <a:p>
          <a:endParaRPr lang="en-US" sz="1400"/>
        </a:p>
      </dgm:t>
    </dgm:pt>
    <dgm:pt modelId="{16981B58-0ED0-44A7-A404-716E287B44E7}">
      <dgm:prSet custT="1"/>
      <dgm:spPr/>
      <dgm:t>
        <a:bodyPr/>
        <a:lstStyle/>
        <a:p>
          <a:r>
            <a:rPr lang="en-US" sz="1400" dirty="0"/>
            <a:t>Denial that reasons for change are real/debate over reasons for change</a:t>
          </a:r>
        </a:p>
      </dgm:t>
    </dgm:pt>
    <dgm:pt modelId="{9CCBB5A9-A774-41D6-88B2-56BB2EA70424}" type="parTrans" cxnId="{2A94F38E-9D3C-4FC1-A739-853F09814DCC}">
      <dgm:prSet/>
      <dgm:spPr/>
      <dgm:t>
        <a:bodyPr/>
        <a:lstStyle/>
        <a:p>
          <a:endParaRPr lang="en-US" sz="1400"/>
        </a:p>
      </dgm:t>
    </dgm:pt>
    <dgm:pt modelId="{49DFA5D7-4DDE-4CF9-AD34-17C1F9BD8944}" type="sibTrans" cxnId="{2A94F38E-9D3C-4FC1-A739-853F09814DCC}">
      <dgm:prSet/>
      <dgm:spPr/>
      <dgm:t>
        <a:bodyPr/>
        <a:lstStyle/>
        <a:p>
          <a:endParaRPr lang="en-US" sz="1400"/>
        </a:p>
      </dgm:t>
    </dgm:pt>
    <dgm:pt modelId="{451AA51F-F5A3-4818-AAE8-89A5D8AB259E}">
      <dgm:prSet custT="1"/>
      <dgm:spPr/>
      <dgm:t>
        <a:bodyPr/>
        <a:lstStyle/>
        <a:p>
          <a:r>
            <a:rPr lang="en-US" sz="1400" dirty="0"/>
            <a:t>Rumors/misinformation</a:t>
          </a:r>
        </a:p>
      </dgm:t>
    </dgm:pt>
    <dgm:pt modelId="{3C31F3F7-B5B7-4269-837A-57AB8B969CB4}" type="parTrans" cxnId="{7FE4C7EC-F00F-42EF-888C-D9373D2B9316}">
      <dgm:prSet/>
      <dgm:spPr/>
      <dgm:t>
        <a:bodyPr/>
        <a:lstStyle/>
        <a:p>
          <a:endParaRPr lang="en-US" sz="1400"/>
        </a:p>
      </dgm:t>
    </dgm:pt>
    <dgm:pt modelId="{E29BB03B-FBE6-44E3-871D-6B8B47499AA2}" type="sibTrans" cxnId="{7FE4C7EC-F00F-42EF-888C-D9373D2B9316}">
      <dgm:prSet/>
      <dgm:spPr/>
      <dgm:t>
        <a:bodyPr/>
        <a:lstStyle/>
        <a:p>
          <a:endParaRPr lang="en-US" sz="1400"/>
        </a:p>
      </dgm:t>
    </dgm:pt>
    <dgm:pt modelId="{9CE2AE7B-612A-45D9-9B16-25341E6A8327}">
      <dgm:prSet custT="1"/>
      <dgm:spPr/>
      <dgm:t>
        <a:bodyPr/>
        <a:lstStyle/>
        <a:p>
          <a:r>
            <a:rPr lang="en-US" sz="1400"/>
            <a:t>Access to credible information</a:t>
          </a:r>
          <a:endParaRPr lang="en-US" sz="1400" dirty="0"/>
        </a:p>
      </dgm:t>
    </dgm:pt>
    <dgm:pt modelId="{0CDE8CFB-B62A-4DDA-922E-749765646EBF}" type="parTrans" cxnId="{D240F2E4-2990-4738-8BC9-C175BCCFCA4F}">
      <dgm:prSet/>
      <dgm:spPr/>
      <dgm:t>
        <a:bodyPr/>
        <a:lstStyle/>
        <a:p>
          <a:endParaRPr lang="en-US" sz="1400"/>
        </a:p>
      </dgm:t>
    </dgm:pt>
    <dgm:pt modelId="{628F284E-74EC-4615-A499-053074D89841}" type="sibTrans" cxnId="{D240F2E4-2990-4738-8BC9-C175BCCFCA4F}">
      <dgm:prSet/>
      <dgm:spPr/>
      <dgm:t>
        <a:bodyPr/>
        <a:lstStyle/>
        <a:p>
          <a:endParaRPr lang="en-US" sz="1400"/>
        </a:p>
      </dgm:t>
    </dgm:pt>
    <dgm:pt modelId="{ECAF25D1-AE58-4942-B860-087B10C6B567}">
      <dgm:prSet custT="1"/>
      <dgm:spPr/>
      <dgm:t>
        <a:bodyPr/>
        <a:lstStyle/>
        <a:p>
          <a:r>
            <a:rPr lang="en-US" sz="1400" dirty="0"/>
            <a:t>Observable event/situation occurred (if relevant)</a:t>
          </a:r>
        </a:p>
      </dgm:t>
    </dgm:pt>
    <dgm:pt modelId="{1E57068B-E3FF-4300-92E1-4412F0FA25EF}" type="parTrans" cxnId="{517B5201-C263-468F-905D-6E84AD57C9BA}">
      <dgm:prSet/>
      <dgm:spPr/>
      <dgm:t>
        <a:bodyPr/>
        <a:lstStyle/>
        <a:p>
          <a:endParaRPr lang="en-US" sz="1400"/>
        </a:p>
      </dgm:t>
    </dgm:pt>
    <dgm:pt modelId="{0580DE4E-DBD7-495D-ABFA-9FDAF2D54F5A}" type="sibTrans" cxnId="{517B5201-C263-468F-905D-6E84AD57C9BA}">
      <dgm:prSet/>
      <dgm:spPr/>
      <dgm:t>
        <a:bodyPr/>
        <a:lstStyle/>
        <a:p>
          <a:endParaRPr lang="en-US" sz="1400"/>
        </a:p>
      </dgm:t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17B5201-C263-468F-905D-6E84AD57C9BA}" srcId="{2AD1A5D0-2AE0-4250-B2F4-EA47298CFC81}" destId="{ECAF25D1-AE58-4942-B860-087B10C6B567}" srcOrd="2" destOrd="0" parTransId="{1E57068B-E3FF-4300-92E1-4412F0FA25EF}" sibTransId="{0580DE4E-DBD7-495D-ABFA-9FDAF2D54F5A}"/>
    <dgm:cxn modelId="{56AC8403-3216-46BF-A694-473DCC369956}" type="presOf" srcId="{451AA51F-F5A3-4818-AAE8-89A5D8AB259E}" destId="{058AA641-FCE2-4350-9EF0-FB8D2FA27A55}" srcOrd="0" destOrd="3" presId="urn:microsoft.com/office/officeart/2005/8/layout/hList1"/>
    <dgm:cxn modelId="{17CA6807-B1A0-4C2E-B59A-E567D04D0483}" srcId="{A6ECF5C4-BA74-4F35-B6D9-4CA910EB10BA}" destId="{5EEDC969-F96E-4C56-86DD-E81DF8AE23D5}" srcOrd="0" destOrd="0" parTransId="{A5032701-4931-4C77-A631-520B8267CB0B}" sibTransId="{3FBAEC9E-1B82-4088-AF32-31B408369BC4}"/>
    <dgm:cxn modelId="{7FFDD009-9ED2-4753-B9FA-DF137730E20E}" type="presOf" srcId="{ECAF25D1-AE58-4942-B860-087B10C6B567}" destId="{AC7F0C6F-E8AE-4950-907F-F60FA67AF1D0}" srcOrd="0" destOrd="2" presId="urn:microsoft.com/office/officeart/2005/8/layout/hList1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A7664C2B-DAFD-4D4D-A34D-8ECC659A2C8E}" type="presOf" srcId="{16981B58-0ED0-44A7-A404-716E287B44E7}" destId="{058AA641-FCE2-4350-9EF0-FB8D2FA27A55}" srcOrd="0" destOrd="2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A2EEDA37-487E-4470-86F8-786740ED8A33}" type="presOf" srcId="{A025C496-645D-4C01-B8D5-5B451C697ED4}" destId="{058AA641-FCE2-4350-9EF0-FB8D2FA27A55}" srcOrd="0" destOrd="1" presId="urn:microsoft.com/office/officeart/2005/8/layout/hList1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D6274F4F-2EC7-41C1-B002-28670DF7795D}" type="presOf" srcId="{9CE2AE7B-612A-45D9-9B16-25341E6A8327}" destId="{AC7F0C6F-E8AE-4950-907F-F60FA67AF1D0}" srcOrd="0" destOrd="1" presId="urn:microsoft.com/office/officeart/2005/8/layout/hList1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B5D9AE8E-839F-40B8-9005-CC5A627877B8}" type="presOf" srcId="{5EEDC969-F96E-4C56-86DD-E81DF8AE23D5}" destId="{CFD583D3-C2AB-4C77-9A17-0AC87543B837}" srcOrd="0" destOrd="0" presId="urn:microsoft.com/office/officeart/2005/8/layout/hList1"/>
    <dgm:cxn modelId="{2A94F38E-9D3C-4FC1-A739-853F09814DCC}" srcId="{91873BCB-58B8-4D38-8F1D-4617537582EA}" destId="{16981B58-0ED0-44A7-A404-716E287B44E7}" srcOrd="2" destOrd="0" parTransId="{9CCBB5A9-A774-41D6-88B2-56BB2EA70424}" sibTransId="{49DFA5D7-4DDE-4CF9-AD34-17C1F9BD8944}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28C535A1-43B0-4064-A93A-9D650AA467D0}" srcId="{91873BCB-58B8-4D38-8F1D-4617537582EA}" destId="{A025C496-645D-4C01-B8D5-5B451C697ED4}" srcOrd="1" destOrd="0" parTransId="{D2A1A7D0-4C70-4F0E-BA73-7E0C063FC105}" sibTransId="{DAF09021-AAB3-44D1-9892-56D1401F44D7}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D240F2E4-2990-4738-8BC9-C175BCCFCA4F}" srcId="{2AD1A5D0-2AE0-4250-B2F4-EA47298CFC81}" destId="{9CE2AE7B-612A-45D9-9B16-25341E6A8327}" srcOrd="1" destOrd="0" parTransId="{0CDE8CFB-B62A-4DDA-922E-749765646EBF}" sibTransId="{628F284E-74EC-4615-A499-053074D89841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7FE4C7EC-F00F-42EF-888C-D9373D2B9316}" srcId="{91873BCB-58B8-4D38-8F1D-4617537582EA}" destId="{451AA51F-F5A3-4818-AAE8-89A5D8AB259E}" srcOrd="3" destOrd="0" parTransId="{3C31F3F7-B5B7-4269-837A-57AB8B969CB4}" sibTransId="{E29BB03B-FBE6-44E3-871D-6B8B47499AA2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 sz="1200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 sz="1200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 sz="1200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 sz="1200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 sz="1200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 sz="1200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 sz="1200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 sz="1200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Visible, active sponsor(s)/coalition(s) of sponsors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 sz="1200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 sz="1200"/>
        </a:p>
      </dgm:t>
    </dgm:pt>
    <dgm:pt modelId="{EDC18823-2F7F-4039-9419-A7ACFC142099}">
      <dgm:prSet/>
      <dgm:spPr/>
      <dgm:t>
        <a:bodyPr/>
        <a:lstStyle/>
        <a:p>
          <a:r>
            <a:rPr lang="en-US" dirty="0"/>
            <a:t>Personal engagement</a:t>
          </a:r>
        </a:p>
      </dgm:t>
    </dgm:pt>
    <dgm:pt modelId="{8CF4B1D0-A0EA-4351-8592-F4E13A87F035}" type="parTrans" cxnId="{7C45930E-6E95-405B-A59A-501906358DEE}">
      <dgm:prSet/>
      <dgm:spPr/>
      <dgm:t>
        <a:bodyPr/>
        <a:lstStyle/>
        <a:p>
          <a:endParaRPr lang="en-US" sz="1200"/>
        </a:p>
      </dgm:t>
    </dgm:pt>
    <dgm:pt modelId="{AF0230F8-FCC1-4402-BAE8-ACF13F222BBB}" type="sibTrans" cxnId="{7C45930E-6E95-405B-A59A-501906358DEE}">
      <dgm:prSet/>
      <dgm:spPr/>
      <dgm:t>
        <a:bodyPr/>
        <a:lstStyle/>
        <a:p>
          <a:endParaRPr lang="en-US" sz="1200"/>
        </a:p>
      </dgm:t>
    </dgm:pt>
    <dgm:pt modelId="{6505C336-00F1-41E1-A538-440E2147C410}">
      <dgm:prSet/>
      <dgm:spPr/>
      <dgm:t>
        <a:bodyPr/>
        <a:lstStyle/>
        <a:p>
          <a:r>
            <a:rPr lang="en-US" dirty="0"/>
            <a:t>Proactively managing resistance</a:t>
          </a:r>
        </a:p>
      </dgm:t>
    </dgm:pt>
    <dgm:pt modelId="{1C613BCE-2A20-4044-8228-100909BF7AE4}" type="parTrans" cxnId="{9EFB18F7-2B0F-411A-A854-DF83D24828CC}">
      <dgm:prSet/>
      <dgm:spPr/>
      <dgm:t>
        <a:bodyPr/>
        <a:lstStyle/>
        <a:p>
          <a:endParaRPr lang="en-US" sz="1200"/>
        </a:p>
      </dgm:t>
    </dgm:pt>
    <dgm:pt modelId="{C78BA0F1-E51C-446F-85DA-F985536F7C1F}" type="sibTrans" cxnId="{9EFB18F7-2B0F-411A-A854-DF83D24828CC}">
      <dgm:prSet/>
      <dgm:spPr/>
      <dgm:t>
        <a:bodyPr/>
        <a:lstStyle/>
        <a:p>
          <a:endParaRPr lang="en-US" sz="1200"/>
        </a:p>
      </dgm:t>
    </dgm:pt>
    <dgm:pt modelId="{D7C705A1-413D-4C4A-94F7-AF032FCAE673}">
      <dgm:prSet/>
      <dgm:spPr/>
      <dgm:t>
        <a:bodyPr/>
        <a:lstStyle/>
        <a:p>
          <a:r>
            <a:rPr lang="en-US" dirty="0"/>
            <a:t>Engaging staff in creating the solution</a:t>
          </a:r>
        </a:p>
      </dgm:t>
    </dgm:pt>
    <dgm:pt modelId="{999A407C-7D3D-40DE-8EAF-2B3962CD1D01}" type="parTrans" cxnId="{02720C67-4909-44DC-B41E-48E9D476D2B0}">
      <dgm:prSet/>
      <dgm:spPr/>
      <dgm:t>
        <a:bodyPr/>
        <a:lstStyle/>
        <a:p>
          <a:endParaRPr lang="en-US" sz="1200"/>
        </a:p>
      </dgm:t>
    </dgm:pt>
    <dgm:pt modelId="{F03D9AF5-6E36-472F-8164-5064C1BFF9DB}" type="sibTrans" cxnId="{02720C67-4909-44DC-B41E-48E9D476D2B0}">
      <dgm:prSet/>
      <dgm:spPr/>
      <dgm:t>
        <a:bodyPr/>
        <a:lstStyle/>
        <a:p>
          <a:endParaRPr lang="en-US" sz="1200"/>
        </a:p>
      </dgm:t>
    </dgm:pt>
    <dgm:pt modelId="{9DB25D29-CAAC-45C0-99C5-C383E9A2A44D}">
      <dgm:prSet/>
      <dgm:spPr/>
      <dgm:t>
        <a:bodyPr/>
        <a:lstStyle/>
        <a:p>
          <a:r>
            <a:rPr lang="en-US" dirty="0"/>
            <a:t>Incentives aligned with change</a:t>
          </a:r>
        </a:p>
      </dgm:t>
    </dgm:pt>
    <dgm:pt modelId="{10B00ED8-AB01-4204-B1E5-E7CFB0264887}" type="parTrans" cxnId="{54DBB205-AC51-4183-8803-85FEAB1864FC}">
      <dgm:prSet/>
      <dgm:spPr/>
      <dgm:t>
        <a:bodyPr/>
        <a:lstStyle/>
        <a:p>
          <a:endParaRPr lang="en-US" sz="1200"/>
        </a:p>
      </dgm:t>
    </dgm:pt>
    <dgm:pt modelId="{BB180518-1CAE-4E7D-8699-08D6FE7223BE}" type="sibTrans" cxnId="{54DBB205-AC51-4183-8803-85FEAB1864FC}">
      <dgm:prSet/>
      <dgm:spPr/>
      <dgm:t>
        <a:bodyPr/>
        <a:lstStyle/>
        <a:p>
          <a:endParaRPr lang="en-US" sz="1200"/>
        </a:p>
      </dgm:t>
    </dgm:pt>
    <dgm:pt modelId="{3920F6E8-1F2D-4D8D-87E0-64DE54B171AA}">
      <dgm:prSet/>
      <dgm:spPr/>
      <dgm:t>
        <a:bodyPr/>
        <a:lstStyle/>
        <a:p>
          <a:r>
            <a:rPr lang="en-US" b="0" dirty="0"/>
            <a:t>Incentive to change and/or fear of consequences</a:t>
          </a:r>
          <a:endParaRPr lang="en-US" dirty="0"/>
        </a:p>
      </dgm:t>
    </dgm:pt>
    <dgm:pt modelId="{FE7F56FA-B5BE-4380-9B87-958B606CF717}" type="parTrans" cxnId="{BF6C3612-0819-4A26-9E29-115EE6F88337}">
      <dgm:prSet/>
      <dgm:spPr/>
      <dgm:t>
        <a:bodyPr/>
        <a:lstStyle/>
        <a:p>
          <a:endParaRPr lang="en-US"/>
        </a:p>
      </dgm:t>
    </dgm:pt>
    <dgm:pt modelId="{4F72720F-C75B-4EDD-BE32-587931443C74}" type="sibTrans" cxnId="{BF6C3612-0819-4A26-9E29-115EE6F88337}">
      <dgm:prSet/>
      <dgm:spPr/>
      <dgm:t>
        <a:bodyPr/>
        <a:lstStyle/>
        <a:p>
          <a:endParaRPr lang="en-US"/>
        </a:p>
      </dgm:t>
    </dgm:pt>
    <dgm:pt modelId="{C20F91F1-0761-4828-9FF5-8F3306712098}">
      <dgm:prSet/>
      <dgm:spPr/>
      <dgm:t>
        <a:bodyPr/>
        <a:lstStyle/>
        <a:p>
          <a:r>
            <a:rPr lang="en-US" b="0" dirty="0"/>
            <a:t>I want to be a part of this</a:t>
          </a:r>
        </a:p>
      </dgm:t>
    </dgm:pt>
    <dgm:pt modelId="{E7A97606-9AA4-4BC1-8022-5747AC9A21A4}" type="parTrans" cxnId="{A4E6307C-312E-4B65-B547-A20FBE3C8BCA}">
      <dgm:prSet/>
      <dgm:spPr/>
      <dgm:t>
        <a:bodyPr/>
        <a:lstStyle/>
        <a:p>
          <a:endParaRPr lang="en-US"/>
        </a:p>
      </dgm:t>
    </dgm:pt>
    <dgm:pt modelId="{0043D801-5C4C-4382-9DC2-105E414D2033}" type="sibTrans" cxnId="{A4E6307C-312E-4B65-B547-A20FBE3C8BCA}">
      <dgm:prSet/>
      <dgm:spPr/>
      <dgm:t>
        <a:bodyPr/>
        <a:lstStyle/>
        <a:p>
          <a:endParaRPr lang="en-US"/>
        </a:p>
      </dgm:t>
    </dgm:pt>
    <dgm:pt modelId="{00F5D212-D1DE-4659-B47D-3653C68C762E}">
      <dgm:prSet/>
      <dgm:spPr/>
      <dgm:t>
        <a:bodyPr/>
        <a:lstStyle/>
        <a:p>
          <a:r>
            <a:rPr lang="en-US" b="0"/>
            <a:t>I’ll follow you</a:t>
          </a:r>
          <a:endParaRPr lang="en-US" b="0" dirty="0"/>
        </a:p>
      </dgm:t>
    </dgm:pt>
    <dgm:pt modelId="{2EA9B358-FC4B-4CA0-9900-20B388DBA1F3}" type="parTrans" cxnId="{3EF68CE5-0AAB-4625-A5FF-B40289B2AFE9}">
      <dgm:prSet/>
      <dgm:spPr/>
      <dgm:t>
        <a:bodyPr/>
        <a:lstStyle/>
        <a:p>
          <a:endParaRPr lang="en-US"/>
        </a:p>
      </dgm:t>
    </dgm:pt>
    <dgm:pt modelId="{2DFC0CC2-3DC5-4E32-B511-3CCA4E3C3CCC}" type="sibTrans" cxnId="{3EF68CE5-0AAB-4625-A5FF-B40289B2AFE9}">
      <dgm:prSet/>
      <dgm:spPr/>
      <dgm:t>
        <a:bodyPr/>
        <a:lstStyle/>
        <a:p>
          <a:endParaRPr lang="en-US"/>
        </a:p>
      </dgm:t>
    </dgm:pt>
    <dgm:pt modelId="{C059272C-99C4-48DE-8461-9855BAC3F760}">
      <dgm:prSet/>
      <dgm:spPr/>
      <dgm:t>
        <a:bodyPr/>
        <a:lstStyle/>
        <a:p>
          <a:r>
            <a:rPr lang="en-US" b="0"/>
            <a:t>Not changing is worse than changing </a:t>
          </a:r>
          <a:endParaRPr lang="en-US" dirty="0"/>
        </a:p>
      </dgm:t>
    </dgm:pt>
    <dgm:pt modelId="{68A64D83-AD86-467A-BED2-65F749B2BF35}" type="parTrans" cxnId="{51750B52-2F6D-4554-BAE8-336C8D3546D7}">
      <dgm:prSet/>
      <dgm:spPr/>
      <dgm:t>
        <a:bodyPr/>
        <a:lstStyle/>
        <a:p>
          <a:endParaRPr lang="en-US"/>
        </a:p>
      </dgm:t>
    </dgm:pt>
    <dgm:pt modelId="{1FB883E3-CDB9-4358-8AB6-1B7D7AB1E911}" type="sibTrans" cxnId="{51750B52-2F6D-4554-BAE8-336C8D3546D7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pPr>
            <a:buNone/>
          </a:pPr>
          <a:r>
            <a:rPr lang="en-US" b="1" dirty="0"/>
            <a:t>Translate reasons for change into motivation for personal, organizational change</a:t>
          </a:r>
          <a:endParaRPr lang="en-US" dirty="0"/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A4DBEBBC-1454-4080-AB52-000947C22FB2}">
      <dgm:prSet/>
      <dgm:spPr/>
      <dgm:t>
        <a:bodyPr/>
        <a:lstStyle/>
        <a:p>
          <a:r>
            <a:rPr lang="en-US" dirty="0"/>
            <a:t>Fear of unknown</a:t>
          </a:r>
        </a:p>
      </dgm:t>
    </dgm:pt>
    <dgm:pt modelId="{2A3FB6E7-54C7-4089-9A3B-EBB1BA1A949B}" type="parTrans" cxnId="{4462DDDE-2E12-4A96-A57E-4D98D58AF093}">
      <dgm:prSet/>
      <dgm:spPr/>
      <dgm:t>
        <a:bodyPr/>
        <a:lstStyle/>
        <a:p>
          <a:endParaRPr lang="en-US"/>
        </a:p>
      </dgm:t>
    </dgm:pt>
    <dgm:pt modelId="{39897189-7412-4CFB-AED7-736BB018B7DE}" type="sibTrans" cxnId="{4462DDDE-2E12-4A96-A57E-4D98D58AF093}">
      <dgm:prSet/>
      <dgm:spPr/>
      <dgm:t>
        <a:bodyPr/>
        <a:lstStyle/>
        <a:p>
          <a:endParaRPr lang="en-US"/>
        </a:p>
      </dgm:t>
    </dgm:pt>
    <dgm:pt modelId="{32F1000E-8260-46EF-9722-8E2008FDA27D}">
      <dgm:prSet/>
      <dgm:spPr/>
      <dgm:t>
        <a:bodyPr/>
        <a:lstStyle/>
        <a:p>
          <a:r>
            <a:rPr lang="en-US"/>
            <a:t>Change misaligned with self-interest, values</a:t>
          </a:r>
          <a:endParaRPr lang="en-US" dirty="0"/>
        </a:p>
      </dgm:t>
    </dgm:pt>
    <dgm:pt modelId="{B5DAB65D-8896-4FC4-8564-2CD755229AE6}" type="parTrans" cxnId="{E53E5793-EAEC-4061-880A-0F8827A8E8A8}">
      <dgm:prSet/>
      <dgm:spPr/>
      <dgm:t>
        <a:bodyPr/>
        <a:lstStyle/>
        <a:p>
          <a:endParaRPr lang="en-US"/>
        </a:p>
      </dgm:t>
    </dgm:pt>
    <dgm:pt modelId="{09C547E1-2656-4DAD-ADBA-B349393509E7}" type="sibTrans" cxnId="{E53E5793-EAEC-4061-880A-0F8827A8E8A8}">
      <dgm:prSet/>
      <dgm:spPr/>
      <dgm:t>
        <a:bodyPr/>
        <a:lstStyle/>
        <a:p>
          <a:endParaRPr lang="en-US"/>
        </a:p>
      </dgm:t>
    </dgm:pt>
    <dgm:pt modelId="{59102DB5-98BE-4785-9195-9BF618C2E00B}">
      <dgm:prSet/>
      <dgm:spPr/>
      <dgm:t>
        <a:bodyPr/>
        <a:lstStyle/>
        <a:p>
          <a:r>
            <a:rPr lang="en-US" dirty="0"/>
            <a:t>I don’t know ‘what’s in it for me’</a:t>
          </a:r>
        </a:p>
      </dgm:t>
    </dgm:pt>
    <dgm:pt modelId="{089C905D-5F07-4838-94F6-44FAADB4545A}" type="parTrans" cxnId="{7A27BB18-6A93-4A0D-A43C-02F58B825247}">
      <dgm:prSet/>
      <dgm:spPr/>
      <dgm:t>
        <a:bodyPr/>
        <a:lstStyle/>
        <a:p>
          <a:endParaRPr lang="en-US"/>
        </a:p>
      </dgm:t>
    </dgm:pt>
    <dgm:pt modelId="{03E016D2-923A-47B1-96A0-36658A6527BC}" type="sibTrans" cxnId="{7A27BB18-6A93-4A0D-A43C-02F58B825247}">
      <dgm:prSet/>
      <dgm:spPr/>
      <dgm:t>
        <a:bodyPr/>
        <a:lstStyle/>
        <a:p>
          <a:endParaRPr lang="en-US"/>
        </a:p>
      </dgm:t>
    </dgm:pt>
    <dgm:pt modelId="{09060F4F-DBD9-4195-8C68-4C0B4E98E3E1}">
      <dgm:prSet/>
      <dgm:spPr/>
      <dgm:t>
        <a:bodyPr/>
        <a:lstStyle/>
        <a:p>
          <a:r>
            <a:rPr lang="en-US" dirty="0"/>
            <a:t>Poor history with past change/low confidence of success (personal, organizational)</a:t>
          </a:r>
        </a:p>
      </dgm:t>
    </dgm:pt>
    <dgm:pt modelId="{EC3E66A3-B08C-4792-B955-03DD671585BB}" type="parTrans" cxnId="{AC525818-B445-4E4E-873F-5A049CF087D9}">
      <dgm:prSet/>
      <dgm:spPr/>
      <dgm:t>
        <a:bodyPr/>
        <a:lstStyle/>
        <a:p>
          <a:endParaRPr lang="en-US"/>
        </a:p>
      </dgm:t>
    </dgm:pt>
    <dgm:pt modelId="{F450D20F-2000-4A07-A11D-74387B3B8B41}" type="sibTrans" cxnId="{AC525818-B445-4E4E-873F-5A049CF087D9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Comfort/security with the way we’ve always done things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5EEDC969-F96E-4C56-86DD-E81DF8AE23D5}">
      <dgm:prSet/>
      <dgm:spPr/>
      <dgm:t>
        <a:bodyPr/>
        <a:lstStyle/>
        <a:p>
          <a:r>
            <a:rPr lang="en-US" dirty="0"/>
            <a:t>“</a:t>
          </a:r>
          <a:r>
            <a:rPr lang="en-US" i="1" dirty="0"/>
            <a:t>I will be a part of this change</a:t>
          </a:r>
          <a:r>
            <a:rPr lang="en-US" i="0" dirty="0"/>
            <a:t>”</a:t>
          </a:r>
          <a:endParaRPr lang="en-US" dirty="0"/>
        </a:p>
      </dgm:t>
    </dgm:pt>
    <dgm:pt modelId="{A5032701-4931-4C77-A631-520B8267CB0B}" type="parTrans" cxnId="{17CA6807-B1A0-4C2E-B59A-E567D04D0483}">
      <dgm:prSet/>
      <dgm:spPr/>
      <dgm:t>
        <a:bodyPr/>
        <a:lstStyle/>
        <a:p>
          <a:endParaRPr lang="en-US"/>
        </a:p>
      </dgm:t>
    </dgm:pt>
    <dgm:pt modelId="{3FBAEC9E-1B82-4088-AF32-31B408369BC4}" type="sibTrans" cxnId="{17CA6807-B1A0-4C2E-B59A-E567D04D0483}">
      <dgm:prSet/>
      <dgm:spPr/>
      <dgm:t>
        <a:bodyPr/>
        <a:lstStyle/>
        <a:p>
          <a:endParaRPr lang="en-US"/>
        </a:p>
      </dgm:t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FA59405-45A7-4442-AC30-0E7F63610D96}" type="presOf" srcId="{C059272C-99C4-48DE-8461-9855BAC3F760}" destId="{3EF4E32A-AA20-43A1-9581-3F20A6EABBC0}" srcOrd="0" destOrd="4" presId="urn:microsoft.com/office/officeart/2005/8/layout/hList1"/>
    <dgm:cxn modelId="{54DBB205-AC51-4183-8803-85FEAB1864FC}" srcId="{2AD1A5D0-2AE0-4250-B2F4-EA47298CFC81}" destId="{9DB25D29-CAAC-45C0-99C5-C383E9A2A44D}" srcOrd="4" destOrd="0" parTransId="{10B00ED8-AB01-4204-B1E5-E7CFB0264887}" sibTransId="{BB180518-1CAE-4E7D-8699-08D6FE7223BE}"/>
    <dgm:cxn modelId="{17CA6807-B1A0-4C2E-B59A-E567D04D0483}" srcId="{A6ECF5C4-BA74-4F35-B6D9-4CA910EB10BA}" destId="{5EEDC969-F96E-4C56-86DD-E81DF8AE23D5}" srcOrd="0" destOrd="0" parTransId="{A5032701-4931-4C77-A631-520B8267CB0B}" sibTransId="{3FBAEC9E-1B82-4088-AF32-31B408369BC4}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7C45930E-6E95-405B-A59A-501906358DEE}" srcId="{2AD1A5D0-2AE0-4250-B2F4-EA47298CFC81}" destId="{EDC18823-2F7F-4039-9419-A7ACFC142099}" srcOrd="1" destOrd="0" parTransId="{8CF4B1D0-A0EA-4351-8592-F4E13A87F035}" sibTransId="{AF0230F8-FCC1-4402-BAE8-ACF13F222BBB}"/>
    <dgm:cxn modelId="{55BAD011-8089-4982-AE92-9D7BC238D1CA}" type="presOf" srcId="{C20F91F1-0761-4828-9FF5-8F3306712098}" destId="{3EF4E32A-AA20-43A1-9581-3F20A6EABBC0}" srcOrd="0" destOrd="2" presId="urn:microsoft.com/office/officeart/2005/8/layout/hList1"/>
    <dgm:cxn modelId="{BF6C3612-0819-4A26-9E29-115EE6F88337}" srcId="{1D3FFB8D-BFBE-496C-9AFC-F80B43999B8E}" destId="{3920F6E8-1F2D-4D8D-87E0-64DE54B171AA}" srcOrd="1" destOrd="0" parTransId="{FE7F56FA-B5BE-4380-9B87-958B606CF717}" sibTransId="{4F72720F-C75B-4EDD-BE32-587931443C74}"/>
    <dgm:cxn modelId="{AC525818-B445-4E4E-873F-5A049CF087D9}" srcId="{91873BCB-58B8-4D38-8F1D-4617537582EA}" destId="{09060F4F-DBD9-4195-8C68-4C0B4E98E3E1}" srcOrd="4" destOrd="0" parTransId="{EC3E66A3-B08C-4792-B955-03DD671585BB}" sibTransId="{F450D20F-2000-4A07-A11D-74387B3B8B41}"/>
    <dgm:cxn modelId="{7A27BB18-6A93-4A0D-A43C-02F58B825247}" srcId="{91873BCB-58B8-4D38-8F1D-4617537582EA}" destId="{59102DB5-98BE-4785-9195-9BF618C2E00B}" srcOrd="3" destOrd="0" parTransId="{089C905D-5F07-4838-94F6-44FAADB4545A}" sibTransId="{03E016D2-923A-47B1-96A0-36658A6527BC}"/>
    <dgm:cxn modelId="{DA330720-9346-4683-8516-DD5C969744E8}" type="presOf" srcId="{09060F4F-DBD9-4195-8C68-4C0B4E98E3E1}" destId="{058AA641-FCE2-4350-9EF0-FB8D2FA27A55}" srcOrd="0" destOrd="4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871F1444-A29E-4DA5-9379-B2348180FAC9}" type="presOf" srcId="{00F5D212-D1DE-4659-B47D-3653C68C762E}" destId="{3EF4E32A-AA20-43A1-9581-3F20A6EABBC0}" srcOrd="0" destOrd="3" presId="urn:microsoft.com/office/officeart/2005/8/layout/hList1"/>
    <dgm:cxn modelId="{02720C67-4909-44DC-B41E-48E9D476D2B0}" srcId="{2AD1A5D0-2AE0-4250-B2F4-EA47298CFC81}" destId="{D7C705A1-413D-4C4A-94F7-AF032FCAE673}" srcOrd="3" destOrd="0" parTransId="{999A407C-7D3D-40DE-8EAF-2B3962CD1D01}" sibTransId="{F03D9AF5-6E36-472F-8164-5064C1BFF9DB}"/>
    <dgm:cxn modelId="{9EA66947-022C-43B5-BDF6-922C0EF24E50}" type="presOf" srcId="{59102DB5-98BE-4785-9195-9BF618C2E00B}" destId="{058AA641-FCE2-4350-9EF0-FB8D2FA27A55}" srcOrd="0" destOrd="3" presId="urn:microsoft.com/office/officeart/2005/8/layout/hList1"/>
    <dgm:cxn modelId="{2299C769-5B1D-4013-B4BF-D478CBCB8B90}" type="presOf" srcId="{32F1000E-8260-46EF-9722-8E2008FDA27D}" destId="{058AA641-FCE2-4350-9EF0-FB8D2FA27A55}" srcOrd="0" destOrd="2" presId="urn:microsoft.com/office/officeart/2005/8/layout/hList1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51750B52-2F6D-4554-BAE8-336C8D3546D7}" srcId="{1D3FFB8D-BFBE-496C-9AFC-F80B43999B8E}" destId="{C059272C-99C4-48DE-8461-9855BAC3F760}" srcOrd="4" destOrd="0" parTransId="{68A64D83-AD86-467A-BED2-65F749B2BF35}" sibTransId="{1FB883E3-CDB9-4358-8AB6-1B7D7AB1E911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A4E6307C-312E-4B65-B547-A20FBE3C8BCA}" srcId="{1D3FFB8D-BFBE-496C-9AFC-F80B43999B8E}" destId="{C20F91F1-0761-4828-9FF5-8F3306712098}" srcOrd="2" destOrd="0" parTransId="{E7A97606-9AA4-4BC1-8022-5747AC9A21A4}" sibTransId="{0043D801-5C4C-4382-9DC2-105E414D2033}"/>
    <dgm:cxn modelId="{CDFF4F82-BEA0-4E9B-99D1-3112DA929FE4}" type="presOf" srcId="{D7C705A1-413D-4C4A-94F7-AF032FCAE673}" destId="{AC7F0C6F-E8AE-4950-907F-F60FA67AF1D0}" srcOrd="0" destOrd="3" presId="urn:microsoft.com/office/officeart/2005/8/layout/hList1"/>
    <dgm:cxn modelId="{8B4D638D-13BD-44DD-8AA8-441404D66A01}" type="presOf" srcId="{6505C336-00F1-41E1-A538-440E2147C410}" destId="{AC7F0C6F-E8AE-4950-907F-F60FA67AF1D0}" srcOrd="0" destOrd="2" presId="urn:microsoft.com/office/officeart/2005/8/layout/hList1"/>
    <dgm:cxn modelId="{B5D9AE8E-839F-40B8-9005-CC5A627877B8}" type="presOf" srcId="{5EEDC969-F96E-4C56-86DD-E81DF8AE23D5}" destId="{CFD583D3-C2AB-4C77-9A17-0AC87543B837}" srcOrd="0" destOrd="0" presId="urn:microsoft.com/office/officeart/2005/8/layout/hList1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E53E5793-EAEC-4061-880A-0F8827A8E8A8}" srcId="{91873BCB-58B8-4D38-8F1D-4617537582EA}" destId="{32F1000E-8260-46EF-9722-8E2008FDA27D}" srcOrd="2" destOrd="0" parTransId="{B5DAB65D-8896-4FC4-8564-2CD755229AE6}" sibTransId="{09C547E1-2656-4DAD-ADBA-B349393509E7}"/>
    <dgm:cxn modelId="{681EA29F-5C0C-4343-AD95-468FB6ACB0EE}" type="presOf" srcId="{9DB25D29-CAAC-45C0-99C5-C383E9A2A44D}" destId="{AC7F0C6F-E8AE-4950-907F-F60FA67AF1D0}" srcOrd="0" destOrd="4" presId="urn:microsoft.com/office/officeart/2005/8/layout/hList1"/>
    <dgm:cxn modelId="{EC5C3DB9-F343-4E97-B4E6-4E974383D2DA}" type="presOf" srcId="{EDC18823-2F7F-4039-9419-A7ACFC142099}" destId="{AC7F0C6F-E8AE-4950-907F-F60FA67AF1D0}" srcOrd="0" destOrd="1" presId="urn:microsoft.com/office/officeart/2005/8/layout/hList1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072124C6-724F-40AC-B976-29EDA8A6450B}" type="presOf" srcId="{A4DBEBBC-1454-4080-AB52-000947C22FB2}" destId="{058AA641-FCE2-4350-9EF0-FB8D2FA27A55}" srcOrd="0" destOrd="1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4462DDDE-2E12-4A96-A57E-4D98D58AF093}" srcId="{91873BCB-58B8-4D38-8F1D-4617537582EA}" destId="{A4DBEBBC-1454-4080-AB52-000947C22FB2}" srcOrd="1" destOrd="0" parTransId="{2A3FB6E7-54C7-4089-9A3B-EBB1BA1A949B}" sibTransId="{39897189-7412-4CFB-AED7-736BB018B7DE}"/>
    <dgm:cxn modelId="{CD14EBE1-A959-45E5-A3DE-137C2A1FD8C9}" type="presOf" srcId="{3920F6E8-1F2D-4D8D-87E0-64DE54B171AA}" destId="{3EF4E32A-AA20-43A1-9581-3F20A6EABBC0}" srcOrd="0" destOrd="1" presId="urn:microsoft.com/office/officeart/2005/8/layout/hList1"/>
    <dgm:cxn modelId="{3EF68CE5-0AAB-4625-A5FF-B40289B2AFE9}" srcId="{1D3FFB8D-BFBE-496C-9AFC-F80B43999B8E}" destId="{00F5D212-D1DE-4659-B47D-3653C68C762E}" srcOrd="3" destOrd="0" parTransId="{2EA9B358-FC4B-4CA0-9900-20B388DBA1F3}" sibTransId="{2DFC0CC2-3DC5-4E32-B511-3CCA4E3C3CCC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9EFB18F7-2B0F-411A-A854-DF83D24828CC}" srcId="{2AD1A5D0-2AE0-4250-B2F4-EA47298CFC81}" destId="{6505C336-00F1-41E1-A538-440E2147C410}" srcOrd="2" destOrd="0" parTransId="{1C613BCE-2A20-4044-8228-100909BF7AE4}" sibTransId="{C78BA0F1-E51C-446F-85DA-F985536F7C1F}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Well-designed education and training programs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r>
            <a:rPr lang="en-US" dirty="0"/>
            <a:t>How to change (what I do during this transition)</a:t>
          </a:r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Knowledge gaps (current vs. desired knowledge)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5EEDC969-F96E-4C56-86DD-E81DF8AE23D5}">
      <dgm:prSet/>
      <dgm:spPr/>
      <dgm:t>
        <a:bodyPr/>
        <a:lstStyle/>
        <a:p>
          <a:r>
            <a:rPr lang="en-US" dirty="0"/>
            <a:t>“I know how to change and how to perform”</a:t>
          </a:r>
        </a:p>
      </dgm:t>
    </dgm:pt>
    <dgm:pt modelId="{A5032701-4931-4C77-A631-520B8267CB0B}" type="parTrans" cxnId="{17CA6807-B1A0-4C2E-B59A-E567D04D0483}">
      <dgm:prSet/>
      <dgm:spPr/>
      <dgm:t>
        <a:bodyPr/>
        <a:lstStyle/>
        <a:p>
          <a:endParaRPr lang="en-US"/>
        </a:p>
      </dgm:t>
    </dgm:pt>
    <dgm:pt modelId="{3FBAEC9E-1B82-4088-AF32-31B408369BC4}" type="sibTrans" cxnId="{17CA6807-B1A0-4C2E-B59A-E567D04D0483}">
      <dgm:prSet/>
      <dgm:spPr/>
      <dgm:t>
        <a:bodyPr/>
        <a:lstStyle/>
        <a:p>
          <a:endParaRPr lang="en-US"/>
        </a:p>
      </dgm:t>
    </dgm:pt>
    <dgm:pt modelId="{BAD3D685-F2E2-4C28-880F-04AA77F3B02D}">
      <dgm:prSet/>
      <dgm:spPr/>
      <dgm:t>
        <a:bodyPr/>
        <a:lstStyle/>
        <a:p>
          <a:r>
            <a:rPr lang="en-US" dirty="0"/>
            <a:t>How to perform as desired in the future (what I do – skills and behaviors – to support the change)</a:t>
          </a:r>
        </a:p>
      </dgm:t>
    </dgm:pt>
    <dgm:pt modelId="{EBE02553-5378-4702-AB7B-2165330B00DD}" type="parTrans" cxnId="{884F6979-8419-4F34-9C7B-1FAA2632B1B5}">
      <dgm:prSet/>
      <dgm:spPr/>
      <dgm:t>
        <a:bodyPr/>
        <a:lstStyle/>
        <a:p>
          <a:endParaRPr lang="en-US"/>
        </a:p>
      </dgm:t>
    </dgm:pt>
    <dgm:pt modelId="{51DC13C3-851B-472C-ABD3-F75CBD1EB647}" type="sibTrans" cxnId="{884F6979-8419-4F34-9C7B-1FAA2632B1B5}">
      <dgm:prSet/>
      <dgm:spPr/>
      <dgm:t>
        <a:bodyPr/>
        <a:lstStyle/>
        <a:p>
          <a:endParaRPr lang="en-US"/>
        </a:p>
      </dgm:t>
    </dgm:pt>
    <dgm:pt modelId="{45A5918C-6E66-454F-AD8A-19BC95CB19E2}">
      <dgm:prSet/>
      <dgm:spPr/>
      <dgm:t>
        <a:bodyPr/>
        <a:lstStyle/>
        <a:p>
          <a:r>
            <a:rPr lang="en-US" dirty="0"/>
            <a:t>Mentoring and coaching</a:t>
          </a:r>
        </a:p>
      </dgm:t>
    </dgm:pt>
    <dgm:pt modelId="{7658D17E-13B7-4C4F-9448-D465480A86D1}" type="parTrans" cxnId="{748A57BC-EB82-4EB0-8571-09ECE0F8BFE3}">
      <dgm:prSet/>
      <dgm:spPr/>
      <dgm:t>
        <a:bodyPr/>
        <a:lstStyle/>
        <a:p>
          <a:endParaRPr lang="en-US"/>
        </a:p>
      </dgm:t>
    </dgm:pt>
    <dgm:pt modelId="{24961E68-9DFB-4CA9-AD3E-3FA32E8F495A}" type="sibTrans" cxnId="{748A57BC-EB82-4EB0-8571-09ECE0F8BFE3}">
      <dgm:prSet/>
      <dgm:spPr/>
      <dgm:t>
        <a:bodyPr/>
        <a:lstStyle/>
        <a:p>
          <a:endParaRPr lang="en-US"/>
        </a:p>
      </dgm:t>
    </dgm:pt>
    <dgm:pt modelId="{70F30535-B884-46A5-908D-D8A11215C71C}">
      <dgm:prSet/>
      <dgm:spPr/>
      <dgm:t>
        <a:bodyPr/>
        <a:lstStyle/>
        <a:p>
          <a:endParaRPr lang="en-US" dirty="0"/>
        </a:p>
      </dgm:t>
    </dgm:pt>
    <dgm:pt modelId="{54B2372A-D488-4436-8B6F-6FFEE3C3D574}" type="parTrans" cxnId="{7D119A56-4F4E-4C8C-93E1-2264484B4649}">
      <dgm:prSet/>
      <dgm:spPr/>
      <dgm:t>
        <a:bodyPr/>
        <a:lstStyle/>
        <a:p>
          <a:endParaRPr lang="en-US"/>
        </a:p>
      </dgm:t>
    </dgm:pt>
    <dgm:pt modelId="{663B9611-FDC7-4157-9762-DBD9EA0EB137}" type="sibTrans" cxnId="{7D119A56-4F4E-4C8C-93E1-2264484B4649}">
      <dgm:prSet/>
      <dgm:spPr/>
      <dgm:t>
        <a:bodyPr/>
        <a:lstStyle/>
        <a:p>
          <a:endParaRPr lang="en-US"/>
        </a:p>
      </dgm:t>
    </dgm:pt>
    <dgm:pt modelId="{8EDB7A4A-7416-47C9-806D-816EF4FDAEDE}">
      <dgm:prSet/>
      <dgm:spPr/>
      <dgm:t>
        <a:bodyPr/>
        <a:lstStyle/>
        <a:p>
          <a:r>
            <a:rPr lang="en-US" dirty="0"/>
            <a:t>Time demands</a:t>
          </a:r>
        </a:p>
      </dgm:t>
    </dgm:pt>
    <dgm:pt modelId="{F62FE2CF-635C-4F33-B4EF-72CE9B3F992E}" type="parTrans" cxnId="{4CE7C01E-C57C-4B73-AF54-E193BF9B1BA2}">
      <dgm:prSet/>
      <dgm:spPr/>
      <dgm:t>
        <a:bodyPr/>
        <a:lstStyle/>
        <a:p>
          <a:endParaRPr lang="en-US"/>
        </a:p>
      </dgm:t>
    </dgm:pt>
    <dgm:pt modelId="{66C73E1C-D726-4679-AB48-0820437AE32C}" type="sibTrans" cxnId="{4CE7C01E-C57C-4B73-AF54-E193BF9B1BA2}">
      <dgm:prSet/>
      <dgm:spPr/>
      <dgm:t>
        <a:bodyPr/>
        <a:lstStyle/>
        <a:p>
          <a:endParaRPr lang="en-US"/>
        </a:p>
      </dgm:t>
    </dgm:pt>
    <dgm:pt modelId="{FBA784C7-2FAE-4BE0-90D4-270106DCBC6D}">
      <dgm:prSet/>
      <dgm:spPr/>
      <dgm:t>
        <a:bodyPr/>
        <a:lstStyle/>
        <a:p>
          <a:r>
            <a:rPr lang="en-US" dirty="0"/>
            <a:t>Lack of resources </a:t>
          </a:r>
        </a:p>
      </dgm:t>
    </dgm:pt>
    <dgm:pt modelId="{6337333F-A708-43B1-B618-117E8BF1DBBC}" type="parTrans" cxnId="{0C8A14BD-F6C3-412B-97DB-0DFD436F5105}">
      <dgm:prSet/>
      <dgm:spPr/>
      <dgm:t>
        <a:bodyPr/>
        <a:lstStyle/>
        <a:p>
          <a:endParaRPr lang="en-US"/>
        </a:p>
      </dgm:t>
    </dgm:pt>
    <dgm:pt modelId="{AF820A79-0B02-4093-AE0F-1F42EACD6A48}" type="sibTrans" cxnId="{0C8A14BD-F6C3-412B-97DB-0DFD436F5105}">
      <dgm:prSet/>
      <dgm:spPr/>
      <dgm:t>
        <a:bodyPr/>
        <a:lstStyle/>
        <a:p>
          <a:endParaRPr lang="en-US"/>
        </a:p>
      </dgm:t>
    </dgm:pt>
    <dgm:pt modelId="{811B5252-1B77-4FEE-959E-A34E4651A1A4}">
      <dgm:prSet/>
      <dgm:spPr/>
      <dgm:t>
        <a:bodyPr/>
        <a:lstStyle/>
        <a:p>
          <a:r>
            <a:rPr lang="en-US" dirty="0"/>
            <a:t>Lack of information</a:t>
          </a:r>
        </a:p>
      </dgm:t>
    </dgm:pt>
    <dgm:pt modelId="{F118C402-9E50-477B-9C03-FE589E180ABA}" type="parTrans" cxnId="{39F515E5-202F-48F8-95D8-FCC1F258F9FA}">
      <dgm:prSet/>
      <dgm:spPr/>
      <dgm:t>
        <a:bodyPr/>
        <a:lstStyle/>
        <a:p>
          <a:endParaRPr lang="en-US"/>
        </a:p>
      </dgm:t>
    </dgm:pt>
    <dgm:pt modelId="{CB0AF2B1-0EC5-4A8F-82F8-272BFEE7E4AE}" type="sibTrans" cxnId="{39F515E5-202F-48F8-95D8-FCC1F258F9FA}">
      <dgm:prSet/>
      <dgm:spPr/>
      <dgm:t>
        <a:bodyPr/>
        <a:lstStyle/>
        <a:p>
          <a:endParaRPr lang="en-US"/>
        </a:p>
      </dgm:t>
    </dgm:pt>
    <dgm:pt modelId="{87A1B71F-DAF5-4982-B629-D08F46A5A102}">
      <dgm:prSet/>
      <dgm:spPr/>
      <dgm:t>
        <a:bodyPr/>
        <a:lstStyle/>
        <a:p>
          <a:r>
            <a:rPr lang="en-US" dirty="0"/>
            <a:t>Individual capacity to learn</a:t>
          </a:r>
        </a:p>
      </dgm:t>
    </dgm:pt>
    <dgm:pt modelId="{98320467-EB78-484A-ABF3-9B1F34BC5282}" type="parTrans" cxnId="{3C20F8D5-B7E9-447A-8CE4-3FD12F5063E0}">
      <dgm:prSet/>
      <dgm:spPr/>
      <dgm:t>
        <a:bodyPr/>
        <a:lstStyle/>
        <a:p>
          <a:endParaRPr lang="en-US"/>
        </a:p>
      </dgm:t>
    </dgm:pt>
    <dgm:pt modelId="{E1238D24-E567-41EE-B44C-9D982F2D0191}" type="sibTrans" cxnId="{3C20F8D5-B7E9-447A-8CE4-3FD12F5063E0}">
      <dgm:prSet/>
      <dgm:spPr/>
      <dgm:t>
        <a:bodyPr/>
        <a:lstStyle/>
        <a:p>
          <a:endParaRPr lang="en-US"/>
        </a:p>
      </dgm:t>
    </dgm:pt>
    <dgm:pt modelId="{E592A465-E47B-456B-821B-F714505F358F}">
      <dgm:prSet/>
      <dgm:spPr/>
      <dgm:t>
        <a:bodyPr/>
        <a:lstStyle/>
        <a:p>
          <a:r>
            <a:rPr lang="en-US" dirty="0"/>
            <a:t>Knowledge/cognitive aids</a:t>
          </a:r>
        </a:p>
      </dgm:t>
    </dgm:pt>
    <dgm:pt modelId="{CA36601B-0757-4928-8493-B5115E7BF627}" type="parTrans" cxnId="{566C5888-61A6-43E5-BF5D-664C32A8D56C}">
      <dgm:prSet/>
      <dgm:spPr/>
      <dgm:t>
        <a:bodyPr/>
        <a:lstStyle/>
        <a:p>
          <a:endParaRPr lang="en-US"/>
        </a:p>
      </dgm:t>
    </dgm:pt>
    <dgm:pt modelId="{4A337A0C-38EA-4C83-ACE5-1AD7C3CFE8C4}" type="sibTrans" cxnId="{566C5888-61A6-43E5-BF5D-664C32A8D56C}">
      <dgm:prSet/>
      <dgm:spPr/>
      <dgm:t>
        <a:bodyPr/>
        <a:lstStyle/>
        <a:p>
          <a:endParaRPr lang="en-US"/>
        </a:p>
      </dgm:t>
    </dgm:pt>
    <dgm:pt modelId="{DC8DE731-7F24-4E77-9461-89271A7CE69F}">
      <dgm:prSet/>
      <dgm:spPr/>
      <dgm:t>
        <a:bodyPr/>
        <a:lstStyle/>
        <a:p>
          <a:r>
            <a:rPr lang="en-US" dirty="0"/>
            <a:t>Individuals already have awareness and desire</a:t>
          </a:r>
        </a:p>
      </dgm:t>
    </dgm:pt>
    <dgm:pt modelId="{1C94F9B6-FF29-4F6C-810D-7F159C7FD5CE}" type="parTrans" cxnId="{112440E3-3854-43BA-AAE5-BF8C9009BB8F}">
      <dgm:prSet/>
      <dgm:spPr/>
      <dgm:t>
        <a:bodyPr/>
        <a:lstStyle/>
        <a:p>
          <a:endParaRPr lang="en-US"/>
        </a:p>
      </dgm:t>
    </dgm:pt>
    <dgm:pt modelId="{87D1505A-3FFD-47B1-A8A1-F720FE7AC022}" type="sibTrans" cxnId="{112440E3-3854-43BA-AAE5-BF8C9009BB8F}">
      <dgm:prSet/>
      <dgm:spPr/>
      <dgm:t>
        <a:bodyPr/>
        <a:lstStyle/>
        <a:p>
          <a:endParaRPr lang="en-US"/>
        </a:p>
      </dgm:t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7CA6807-B1A0-4C2E-B59A-E567D04D0483}" srcId="{A6ECF5C4-BA74-4F35-B6D9-4CA910EB10BA}" destId="{5EEDC969-F96E-4C56-86DD-E81DF8AE23D5}" srcOrd="1" destOrd="0" parTransId="{A5032701-4931-4C77-A631-520B8267CB0B}" sibTransId="{3FBAEC9E-1B82-4088-AF32-31B408369BC4}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4CE7C01E-C57C-4B73-AF54-E193BF9B1BA2}" srcId="{91873BCB-58B8-4D38-8F1D-4617537582EA}" destId="{8EDB7A4A-7416-47C9-806D-816EF4FDAEDE}" srcOrd="1" destOrd="0" parTransId="{F62FE2CF-635C-4F33-B4EF-72CE9B3F992E}" sibTransId="{66C73E1C-D726-4679-AB48-0820437AE32C}"/>
    <dgm:cxn modelId="{86966928-6196-4569-8AFE-5B5EB96D0B8C}" type="presOf" srcId="{FBA784C7-2FAE-4BE0-90D4-270106DCBC6D}" destId="{058AA641-FCE2-4350-9EF0-FB8D2FA27A55}" srcOrd="0" destOrd="2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42F17060-1B0C-475D-BC6B-0E6A5EC44E5A}" type="presOf" srcId="{BAD3D685-F2E2-4C28-880F-04AA77F3B02D}" destId="{3EF4E32A-AA20-43A1-9581-3F20A6EABBC0}" srcOrd="0" destOrd="1" presId="urn:microsoft.com/office/officeart/2005/8/layout/hList1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BEEFBC6D-CED0-4D08-918F-9DBC4EBE0F18}" type="presOf" srcId="{DC8DE731-7F24-4E77-9461-89271A7CE69F}" destId="{CFD583D3-C2AB-4C77-9A17-0AC87543B837}" srcOrd="0" destOrd="0" presId="urn:microsoft.com/office/officeart/2005/8/layout/hList1"/>
    <dgm:cxn modelId="{EE875B53-61EE-4B89-8B75-41926C35A9D8}" type="presOf" srcId="{87A1B71F-DAF5-4982-B629-D08F46A5A102}" destId="{058AA641-FCE2-4350-9EF0-FB8D2FA27A55}" srcOrd="0" destOrd="4" presId="urn:microsoft.com/office/officeart/2005/8/layout/hList1"/>
    <dgm:cxn modelId="{7D119A56-4F4E-4C8C-93E1-2264484B4649}" srcId="{2AD1A5D0-2AE0-4250-B2F4-EA47298CFC81}" destId="{70F30535-B884-46A5-908D-D8A11215C71C}" srcOrd="3" destOrd="0" parTransId="{54B2372A-D488-4436-8B6F-6FFEE3C3D574}" sibTransId="{663B9611-FDC7-4157-9762-DBD9EA0EB137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884F6979-8419-4F34-9C7B-1FAA2632B1B5}" srcId="{1D3FFB8D-BFBE-496C-9AFC-F80B43999B8E}" destId="{BAD3D685-F2E2-4C28-880F-04AA77F3B02D}" srcOrd="1" destOrd="0" parTransId="{EBE02553-5378-4702-AB7B-2165330B00DD}" sibTransId="{51DC13C3-851B-472C-ABD3-F75CBD1EB647}"/>
    <dgm:cxn modelId="{566C5888-61A6-43E5-BF5D-664C32A8D56C}" srcId="{2AD1A5D0-2AE0-4250-B2F4-EA47298CFC81}" destId="{E592A465-E47B-456B-821B-F714505F358F}" srcOrd="2" destOrd="0" parTransId="{CA36601B-0757-4928-8493-B5115E7BF627}" sibTransId="{4A337A0C-38EA-4C83-ACE5-1AD7C3CFE8C4}"/>
    <dgm:cxn modelId="{A6DA0D8C-6FB0-40ED-A691-AA442AE6D4AE}" type="presOf" srcId="{E592A465-E47B-456B-821B-F714505F358F}" destId="{AC7F0C6F-E8AE-4950-907F-F60FA67AF1D0}" srcOrd="0" destOrd="2" presId="urn:microsoft.com/office/officeart/2005/8/layout/hList1"/>
    <dgm:cxn modelId="{B5D9AE8E-839F-40B8-9005-CC5A627877B8}" type="presOf" srcId="{5EEDC969-F96E-4C56-86DD-E81DF8AE23D5}" destId="{CFD583D3-C2AB-4C77-9A17-0AC87543B837}" srcOrd="0" destOrd="1" presId="urn:microsoft.com/office/officeart/2005/8/layout/hList1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23BCFCBA-895F-4158-9AC9-172703FEAE34}" type="presOf" srcId="{45A5918C-6E66-454F-AD8A-19BC95CB19E2}" destId="{AC7F0C6F-E8AE-4950-907F-F60FA67AF1D0}" srcOrd="0" destOrd="1" presId="urn:microsoft.com/office/officeart/2005/8/layout/hList1"/>
    <dgm:cxn modelId="{748A57BC-EB82-4EB0-8571-09ECE0F8BFE3}" srcId="{2AD1A5D0-2AE0-4250-B2F4-EA47298CFC81}" destId="{45A5918C-6E66-454F-AD8A-19BC95CB19E2}" srcOrd="1" destOrd="0" parTransId="{7658D17E-13B7-4C4F-9448-D465480A86D1}" sibTransId="{24961E68-9DFB-4CA9-AD3E-3FA32E8F495A}"/>
    <dgm:cxn modelId="{0C8A14BD-F6C3-412B-97DB-0DFD436F5105}" srcId="{91873BCB-58B8-4D38-8F1D-4617537582EA}" destId="{FBA784C7-2FAE-4BE0-90D4-270106DCBC6D}" srcOrd="2" destOrd="0" parTransId="{6337333F-A708-43B1-B618-117E8BF1DBBC}" sibTransId="{AF820A79-0B02-4093-AE0F-1F42EACD6A48}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3EFCABC5-567B-4027-A136-E3D6A5DF60FC}" type="presOf" srcId="{70F30535-B884-46A5-908D-D8A11215C71C}" destId="{AC7F0C6F-E8AE-4950-907F-F60FA67AF1D0}" srcOrd="0" destOrd="3" presId="urn:microsoft.com/office/officeart/2005/8/layout/hList1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B770EFD4-5480-4B19-9D0B-0BF92360BD46}" type="presOf" srcId="{8EDB7A4A-7416-47C9-806D-816EF4FDAEDE}" destId="{058AA641-FCE2-4350-9EF0-FB8D2FA27A55}" srcOrd="0" destOrd="1" presId="urn:microsoft.com/office/officeart/2005/8/layout/hList1"/>
    <dgm:cxn modelId="{3C20F8D5-B7E9-447A-8CE4-3FD12F5063E0}" srcId="{91873BCB-58B8-4D38-8F1D-4617537582EA}" destId="{87A1B71F-DAF5-4982-B629-D08F46A5A102}" srcOrd="4" destOrd="0" parTransId="{98320467-EB78-484A-ABF3-9B1F34BC5282}" sibTransId="{E1238D24-E567-41EE-B44C-9D982F2D0191}"/>
    <dgm:cxn modelId="{112440E3-3854-43BA-AAE5-BF8C9009BB8F}" srcId="{A6ECF5C4-BA74-4F35-B6D9-4CA910EB10BA}" destId="{DC8DE731-7F24-4E77-9461-89271A7CE69F}" srcOrd="0" destOrd="0" parTransId="{1C94F9B6-FF29-4F6C-810D-7F159C7FD5CE}" sibTransId="{87D1505A-3FFD-47B1-A8A1-F720FE7AC022}"/>
    <dgm:cxn modelId="{39F515E5-202F-48F8-95D8-FCC1F258F9FA}" srcId="{91873BCB-58B8-4D38-8F1D-4617537582EA}" destId="{811B5252-1B77-4FEE-959E-A34E4651A1A4}" srcOrd="3" destOrd="0" parTransId="{F118C402-9E50-477B-9C03-FE589E180ABA}" sibTransId="{CB0AF2B1-0EC5-4A8F-82F8-272BFEE7E4AE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13170FF1-55A7-4254-AC9E-9CEE9F0873B0}" type="presOf" srcId="{811B5252-1B77-4FEE-959E-A34E4651A1A4}" destId="{058AA641-FCE2-4350-9EF0-FB8D2FA27A55}" srcOrd="0" destOrd="3" presId="urn:microsoft.com/office/officeart/2005/8/layout/hList1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Engage coaches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pPr>
            <a:buNone/>
          </a:pPr>
          <a:r>
            <a:rPr lang="en-US" b="1" dirty="0"/>
            <a:t>Gap between knowledge gained and translation of knowledge into ability to perform</a:t>
          </a:r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Lack of time to develop skills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DC8DE731-7F24-4E77-9461-89271A7CE69F}">
      <dgm:prSet/>
      <dgm:spPr/>
      <dgm:t>
        <a:bodyPr/>
        <a:lstStyle/>
        <a:p>
          <a:r>
            <a:rPr lang="en-US" dirty="0"/>
            <a:t>“</a:t>
          </a:r>
          <a:r>
            <a:rPr lang="en-US" i="1" dirty="0"/>
            <a:t>I can put my knowledge into practice and perform</a:t>
          </a:r>
          <a:r>
            <a:rPr lang="en-US" dirty="0"/>
            <a:t>”</a:t>
          </a:r>
        </a:p>
      </dgm:t>
    </dgm:pt>
    <dgm:pt modelId="{1C94F9B6-FF29-4F6C-810D-7F159C7FD5CE}" type="parTrans" cxnId="{112440E3-3854-43BA-AAE5-BF8C9009BB8F}">
      <dgm:prSet/>
      <dgm:spPr/>
      <dgm:t>
        <a:bodyPr/>
        <a:lstStyle/>
        <a:p>
          <a:endParaRPr lang="en-US"/>
        </a:p>
      </dgm:t>
    </dgm:pt>
    <dgm:pt modelId="{87D1505A-3FFD-47B1-A8A1-F720FE7AC022}" type="sibTrans" cxnId="{112440E3-3854-43BA-AAE5-BF8C9009BB8F}">
      <dgm:prSet/>
      <dgm:spPr/>
      <dgm:t>
        <a:bodyPr/>
        <a:lstStyle/>
        <a:p>
          <a:endParaRPr lang="en-US"/>
        </a:p>
      </dgm:t>
    </dgm:pt>
    <dgm:pt modelId="{EEE88D06-50BD-4114-AE9C-3CEF73DA2B08}">
      <dgm:prSet/>
      <dgm:spPr/>
      <dgm:t>
        <a:bodyPr/>
        <a:lstStyle/>
        <a:p>
          <a:r>
            <a:rPr lang="en-US" dirty="0"/>
            <a:t>Hard to break old habits</a:t>
          </a:r>
        </a:p>
      </dgm:t>
    </dgm:pt>
    <dgm:pt modelId="{100640DF-F2A2-40E3-A10A-29B9F795962D}" type="parTrans" cxnId="{251DBB26-D94D-4978-95CF-B3D86C95238C}">
      <dgm:prSet/>
      <dgm:spPr/>
      <dgm:t>
        <a:bodyPr/>
        <a:lstStyle/>
        <a:p>
          <a:endParaRPr lang="en-US"/>
        </a:p>
      </dgm:t>
    </dgm:pt>
    <dgm:pt modelId="{01BF0F99-5DD5-4046-89AD-ED13B6CDAB71}" type="sibTrans" cxnId="{251DBB26-D94D-4978-95CF-B3D86C95238C}">
      <dgm:prSet/>
      <dgm:spPr/>
      <dgm:t>
        <a:bodyPr/>
        <a:lstStyle/>
        <a:p>
          <a:endParaRPr lang="en-US"/>
        </a:p>
      </dgm:t>
    </dgm:pt>
    <dgm:pt modelId="{B47A8C87-F5C4-4D13-8F50-2E3CB834FD40}">
      <dgm:prSet/>
      <dgm:spPr/>
      <dgm:t>
        <a:bodyPr/>
        <a:lstStyle/>
        <a:p>
          <a:r>
            <a:rPr lang="en-US" dirty="0"/>
            <a:t>Psychological barriers and physical limitations</a:t>
          </a:r>
        </a:p>
      </dgm:t>
    </dgm:pt>
    <dgm:pt modelId="{7EE7A38E-948E-4B04-A582-C6105F2E9E94}" type="parTrans" cxnId="{2AC7E9DB-581C-4755-B80C-D4F437EE37EA}">
      <dgm:prSet/>
      <dgm:spPr/>
      <dgm:t>
        <a:bodyPr/>
        <a:lstStyle/>
        <a:p>
          <a:endParaRPr lang="en-US"/>
        </a:p>
      </dgm:t>
    </dgm:pt>
    <dgm:pt modelId="{F61DF89A-DC55-46BE-BB6E-FB8B1EBFACA9}" type="sibTrans" cxnId="{2AC7E9DB-581C-4755-B80C-D4F437EE37EA}">
      <dgm:prSet/>
      <dgm:spPr/>
      <dgm:t>
        <a:bodyPr/>
        <a:lstStyle/>
        <a:p>
          <a:endParaRPr lang="en-US"/>
        </a:p>
      </dgm:t>
    </dgm:pt>
    <dgm:pt modelId="{D29F540C-EDEE-45A8-A550-D72AA94E00DC}">
      <dgm:prSet/>
      <dgm:spPr/>
      <dgm:t>
        <a:bodyPr/>
        <a:lstStyle/>
        <a:p>
          <a:r>
            <a:rPr lang="en-US" dirty="0"/>
            <a:t>Individual capabilities to perform</a:t>
          </a:r>
        </a:p>
      </dgm:t>
    </dgm:pt>
    <dgm:pt modelId="{90267180-3EDD-46EF-B7AE-CAC6C608E5AB}" type="parTrans" cxnId="{E7BA06D0-7797-41C8-8859-AE305C1EA85F}">
      <dgm:prSet/>
      <dgm:spPr/>
      <dgm:t>
        <a:bodyPr/>
        <a:lstStyle/>
        <a:p>
          <a:endParaRPr lang="en-US"/>
        </a:p>
      </dgm:t>
    </dgm:pt>
    <dgm:pt modelId="{44A7C9E4-94DA-42CF-9A3F-47B45DD04C1F}" type="sibTrans" cxnId="{E7BA06D0-7797-41C8-8859-AE305C1EA85F}">
      <dgm:prSet/>
      <dgm:spPr/>
      <dgm:t>
        <a:bodyPr/>
        <a:lstStyle/>
        <a:p>
          <a:endParaRPr lang="en-US"/>
        </a:p>
      </dgm:t>
    </dgm:pt>
    <dgm:pt modelId="{02A74758-A1DC-4A54-B804-177D41E31E3B}">
      <dgm:prSet/>
      <dgm:spPr/>
      <dgm:t>
        <a:bodyPr/>
        <a:lstStyle/>
        <a:p>
          <a:r>
            <a:rPr lang="en-US" dirty="0"/>
            <a:t>Lacking support</a:t>
          </a:r>
        </a:p>
      </dgm:t>
    </dgm:pt>
    <dgm:pt modelId="{565BB04D-5D3D-41D8-BE7D-ECAF4478628F}" type="parTrans" cxnId="{EEF1C367-F3A7-4404-A401-83A3FB3740D0}">
      <dgm:prSet/>
      <dgm:spPr/>
      <dgm:t>
        <a:bodyPr/>
        <a:lstStyle/>
        <a:p>
          <a:endParaRPr lang="en-US"/>
        </a:p>
      </dgm:t>
    </dgm:pt>
    <dgm:pt modelId="{925C222E-2EF1-4705-A732-FDC7DC710A65}" type="sibTrans" cxnId="{EEF1C367-F3A7-4404-A401-83A3FB3740D0}">
      <dgm:prSet/>
      <dgm:spPr/>
      <dgm:t>
        <a:bodyPr/>
        <a:lstStyle/>
        <a:p>
          <a:endParaRPr lang="en-US"/>
        </a:p>
      </dgm:t>
    </dgm:pt>
    <dgm:pt modelId="{10A5B145-1F7E-42E5-BFB0-99618C273FAC}">
      <dgm:prSet/>
      <dgm:spPr/>
      <dgm:t>
        <a:bodyPr/>
        <a:lstStyle/>
        <a:p>
          <a:endParaRPr lang="en-US" dirty="0"/>
        </a:p>
      </dgm:t>
    </dgm:pt>
    <dgm:pt modelId="{1BDFD7FB-2C54-46BD-A540-078445D19C84}" type="parTrans" cxnId="{75801270-0F9E-47C7-847E-3F99AAD086BD}">
      <dgm:prSet/>
      <dgm:spPr/>
      <dgm:t>
        <a:bodyPr/>
        <a:lstStyle/>
        <a:p>
          <a:endParaRPr lang="en-US"/>
        </a:p>
      </dgm:t>
    </dgm:pt>
    <dgm:pt modelId="{8821DAD7-F173-47D8-8E8C-381C9004DDE2}" type="sibTrans" cxnId="{75801270-0F9E-47C7-847E-3F99AAD086BD}">
      <dgm:prSet/>
      <dgm:spPr/>
      <dgm:t>
        <a:bodyPr/>
        <a:lstStyle/>
        <a:p>
          <a:endParaRPr lang="en-US"/>
        </a:p>
      </dgm:t>
    </dgm:pt>
    <dgm:pt modelId="{B2B9A827-DE6A-4D40-B565-E86966FC4858}">
      <dgm:prSet/>
      <dgm:spPr/>
      <dgm:t>
        <a:bodyPr/>
        <a:lstStyle/>
        <a:p>
          <a:r>
            <a:rPr lang="en-US" dirty="0"/>
            <a:t>Provide opportunities for hands-on practice, demonstration</a:t>
          </a:r>
        </a:p>
      </dgm:t>
    </dgm:pt>
    <dgm:pt modelId="{A04A5669-2063-4181-9652-D1D738267F2D}" type="parTrans" cxnId="{F1F1474A-5DB0-4E0E-B0E9-EDCFC14F07DC}">
      <dgm:prSet/>
      <dgm:spPr/>
      <dgm:t>
        <a:bodyPr/>
        <a:lstStyle/>
        <a:p>
          <a:endParaRPr lang="en-US"/>
        </a:p>
      </dgm:t>
    </dgm:pt>
    <dgm:pt modelId="{05F578FE-093D-4254-BD80-EFD9F0AFC978}" type="sibTrans" cxnId="{F1F1474A-5DB0-4E0E-B0E9-EDCFC14F07DC}">
      <dgm:prSet/>
      <dgm:spPr/>
      <dgm:t>
        <a:bodyPr/>
        <a:lstStyle/>
        <a:p>
          <a:endParaRPr lang="en-US"/>
        </a:p>
      </dgm:t>
    </dgm:pt>
    <dgm:pt modelId="{DE5F2509-1D23-404E-AE36-A329AB7B25CD}">
      <dgm:prSet/>
      <dgm:spPr/>
      <dgm:t>
        <a:bodyPr/>
        <a:lstStyle/>
        <a:p>
          <a:r>
            <a:rPr lang="en-US" dirty="0"/>
            <a:t>Availability of experts to help</a:t>
          </a:r>
        </a:p>
      </dgm:t>
    </dgm:pt>
    <dgm:pt modelId="{FCF7338E-6A6A-474C-B0E7-1002FE0CA26E}" type="parTrans" cxnId="{CC2724F0-870C-433F-AAD0-1C00C66BA1F3}">
      <dgm:prSet/>
      <dgm:spPr/>
      <dgm:t>
        <a:bodyPr/>
        <a:lstStyle/>
        <a:p>
          <a:endParaRPr lang="en-US"/>
        </a:p>
      </dgm:t>
    </dgm:pt>
    <dgm:pt modelId="{C5F01D1C-6AC5-47DF-991E-D6CAA3B80CC1}" type="sibTrans" cxnId="{CC2724F0-870C-433F-AAD0-1C00C66BA1F3}">
      <dgm:prSet/>
      <dgm:spPr/>
      <dgm:t>
        <a:bodyPr/>
        <a:lstStyle/>
        <a:p>
          <a:endParaRPr lang="en-US"/>
        </a:p>
      </dgm:t>
    </dgm:pt>
    <dgm:pt modelId="{26CC5D14-D0DC-4A06-91B4-5EB0E193D444}">
      <dgm:prSet/>
      <dgm:spPr/>
      <dgm:t>
        <a:bodyPr/>
        <a:lstStyle/>
        <a:p>
          <a:r>
            <a:rPr lang="en-US" dirty="0"/>
            <a:t>Monitor performance </a:t>
          </a:r>
        </a:p>
      </dgm:t>
    </dgm:pt>
    <dgm:pt modelId="{F2EDAE9E-AF30-46B8-8441-222E0CF478B0}" type="parTrans" cxnId="{FD9A6209-3D8D-4B78-9471-9F3C54F969B5}">
      <dgm:prSet/>
      <dgm:spPr/>
      <dgm:t>
        <a:bodyPr/>
        <a:lstStyle/>
        <a:p>
          <a:endParaRPr lang="en-US"/>
        </a:p>
      </dgm:t>
    </dgm:pt>
    <dgm:pt modelId="{360080B8-72AA-4F77-8175-B1D6B492B02D}" type="sibTrans" cxnId="{FD9A6209-3D8D-4B78-9471-9F3C54F969B5}">
      <dgm:prSet/>
      <dgm:spPr/>
      <dgm:t>
        <a:bodyPr/>
        <a:lstStyle/>
        <a:p>
          <a:endParaRPr lang="en-US"/>
        </a:p>
      </dgm:t>
    </dgm:pt>
    <dgm:pt modelId="{69475DB2-E1BE-4816-89D3-460021EAB4BC}">
      <dgm:prSet/>
      <dgm:spPr/>
      <dgm:t>
        <a:bodyPr/>
        <a:lstStyle/>
        <a:p>
          <a:r>
            <a:rPr lang="en-US" dirty="0"/>
            <a:t>Access to feedback</a:t>
          </a:r>
        </a:p>
      </dgm:t>
    </dgm:pt>
    <dgm:pt modelId="{999D864F-76EB-4A4D-8793-41FC0B4DA2B6}" type="parTrans" cxnId="{0201AD48-6505-4052-9B58-03C769022112}">
      <dgm:prSet/>
      <dgm:spPr/>
    </dgm:pt>
    <dgm:pt modelId="{7AF8E76C-D5D3-4181-A811-3F7F74DAD0B8}" type="sibTrans" cxnId="{0201AD48-6505-4052-9B58-03C769022112}">
      <dgm:prSet/>
      <dgm:spPr/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 custScaleY="100000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 custScaleY="100000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AE82809-1EFB-48D9-8585-EE8184F67436}" type="presOf" srcId="{D29F540C-EDEE-45A8-A550-D72AA94E00DC}" destId="{058AA641-FCE2-4350-9EF0-FB8D2FA27A55}" srcOrd="0" destOrd="3" presId="urn:microsoft.com/office/officeart/2005/8/layout/hList1"/>
    <dgm:cxn modelId="{FD9A6209-3D8D-4B78-9471-9F3C54F969B5}" srcId="{2AD1A5D0-2AE0-4250-B2F4-EA47298CFC81}" destId="{26CC5D14-D0DC-4A06-91B4-5EB0E193D444}" srcOrd="4" destOrd="0" parTransId="{F2EDAE9E-AF30-46B8-8441-222E0CF478B0}" sibTransId="{360080B8-72AA-4F77-8175-B1D6B492B02D}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19E8610D-00EB-4FA1-BDC7-C86D91D28A0C}" type="presOf" srcId="{B47A8C87-F5C4-4D13-8F50-2E3CB834FD40}" destId="{058AA641-FCE2-4350-9EF0-FB8D2FA27A55}" srcOrd="0" destOrd="2" presId="urn:microsoft.com/office/officeart/2005/8/layout/hList1"/>
    <dgm:cxn modelId="{F727761D-ACFE-4D68-95A5-67CE0D0BCCE4}" type="presOf" srcId="{DE5F2509-1D23-404E-AE36-A329AB7B25CD}" destId="{AC7F0C6F-E8AE-4950-907F-F60FA67AF1D0}" srcOrd="0" destOrd="1" presId="urn:microsoft.com/office/officeart/2005/8/layout/hList1"/>
    <dgm:cxn modelId="{251DBB26-D94D-4978-95CF-B3D86C95238C}" srcId="{91873BCB-58B8-4D38-8F1D-4617537582EA}" destId="{EEE88D06-50BD-4114-AE9C-3CEF73DA2B08}" srcOrd="1" destOrd="0" parTransId="{100640DF-F2A2-40E3-A10A-29B9F795962D}" sibTransId="{01BF0F99-5DD5-4046-89AD-ED13B6CDAB71}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2" destOrd="0" parTransId="{206A6FAD-B68C-4CDA-ADEC-D3E01499569B}" sibTransId="{5A2751A4-CD43-40DE-A17A-A1F4B66D5B21}"/>
    <dgm:cxn modelId="{EEF1C367-F3A7-4404-A401-83A3FB3740D0}" srcId="{91873BCB-58B8-4D38-8F1D-4617537582EA}" destId="{02A74758-A1DC-4A54-B804-177D41E31E3B}" srcOrd="4" destOrd="0" parTransId="{565BB04D-5D3D-41D8-BE7D-ECAF4478628F}" sibTransId="{925C222E-2EF1-4705-A732-FDC7DC710A65}"/>
    <dgm:cxn modelId="{0201AD48-6505-4052-9B58-03C769022112}" srcId="{2AD1A5D0-2AE0-4250-B2F4-EA47298CFC81}" destId="{69475DB2-E1BE-4816-89D3-460021EAB4BC}" srcOrd="3" destOrd="0" parTransId="{999D864F-76EB-4A4D-8793-41FC0B4DA2B6}" sibTransId="{7AF8E76C-D5D3-4181-A811-3F7F74DAD0B8}"/>
    <dgm:cxn modelId="{F1F1474A-5DB0-4E0E-B0E9-EDCFC14F07DC}" srcId="{2AD1A5D0-2AE0-4250-B2F4-EA47298CFC81}" destId="{B2B9A827-DE6A-4D40-B565-E86966FC4858}" srcOrd="0" destOrd="0" parTransId="{A04A5669-2063-4181-9652-D1D738267F2D}" sibTransId="{05F578FE-093D-4254-BD80-EFD9F0AFC978}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BEEFBC6D-CED0-4D08-918F-9DBC4EBE0F18}" type="presOf" srcId="{DC8DE731-7F24-4E77-9461-89271A7CE69F}" destId="{CFD583D3-C2AB-4C77-9A17-0AC87543B837}" srcOrd="0" destOrd="0" presId="urn:microsoft.com/office/officeart/2005/8/layout/hList1"/>
    <dgm:cxn modelId="{75801270-0F9E-47C7-847E-3F99AAD086BD}" srcId="{2AD1A5D0-2AE0-4250-B2F4-EA47298CFC81}" destId="{10A5B145-1F7E-42E5-BFB0-99618C273FAC}" srcOrd="5" destOrd="0" parTransId="{1BDFD7FB-2C54-46BD-A540-078445D19C84}" sibTransId="{8821DAD7-F173-47D8-8E8C-381C9004DDE2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CF4A3681-1EF3-44AD-9618-FD370B8C7A5E}" type="presOf" srcId="{EEE88D06-50BD-4114-AE9C-3CEF73DA2B08}" destId="{058AA641-FCE2-4350-9EF0-FB8D2FA27A55}" srcOrd="0" destOrd="1" presId="urn:microsoft.com/office/officeart/2005/8/layout/hList1"/>
    <dgm:cxn modelId="{A4AA798F-E033-4D9F-ADB1-160DA3AE4434}" type="presOf" srcId="{D99A242C-98E2-445C-8093-60205AB342D8}" destId="{AC7F0C6F-E8AE-4950-907F-F60FA67AF1D0}" srcOrd="0" destOrd="2" presId="urn:microsoft.com/office/officeart/2005/8/layout/hList1"/>
    <dgm:cxn modelId="{B9C2B793-00E9-4B07-8BDB-EC47F4736C29}" type="presOf" srcId="{26CC5D14-D0DC-4A06-91B4-5EB0E193D444}" destId="{AC7F0C6F-E8AE-4950-907F-F60FA67AF1D0}" srcOrd="0" destOrd="4" presId="urn:microsoft.com/office/officeart/2005/8/layout/hList1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3E2F0AC4-A0A7-4484-BFB4-1763926CE788}" type="presOf" srcId="{B2B9A827-DE6A-4D40-B565-E86966FC4858}" destId="{AC7F0C6F-E8AE-4950-907F-F60FA67AF1D0}" srcOrd="0" destOrd="0" presId="urn:microsoft.com/office/officeart/2005/8/layout/hList1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647868CF-C8A4-42BA-AED7-3B9C975B25D2}" type="presOf" srcId="{10A5B145-1F7E-42E5-BFB0-99618C273FAC}" destId="{AC7F0C6F-E8AE-4950-907F-F60FA67AF1D0}" srcOrd="0" destOrd="5" presId="urn:microsoft.com/office/officeart/2005/8/layout/hList1"/>
    <dgm:cxn modelId="{E7BA06D0-7797-41C8-8859-AE305C1EA85F}" srcId="{91873BCB-58B8-4D38-8F1D-4617537582EA}" destId="{D29F540C-EDEE-45A8-A550-D72AA94E00DC}" srcOrd="3" destOrd="0" parTransId="{90267180-3EDD-46EF-B7AE-CAC6C608E5AB}" sibTransId="{44A7C9E4-94DA-42CF-9A3F-47B45DD04C1F}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2AC7E9DB-581C-4755-B80C-D4F437EE37EA}" srcId="{91873BCB-58B8-4D38-8F1D-4617537582EA}" destId="{B47A8C87-F5C4-4D13-8F50-2E3CB834FD40}" srcOrd="2" destOrd="0" parTransId="{7EE7A38E-948E-4B04-A582-C6105F2E9E94}" sibTransId="{F61DF89A-DC55-46BE-BB6E-FB8B1EBFACA9}"/>
    <dgm:cxn modelId="{112440E3-3854-43BA-AAE5-BF8C9009BB8F}" srcId="{A6ECF5C4-BA74-4F35-B6D9-4CA910EB10BA}" destId="{DC8DE731-7F24-4E77-9461-89271A7CE69F}" srcOrd="0" destOrd="0" parTransId="{1C94F9B6-FF29-4F6C-810D-7F159C7FD5CE}" sibTransId="{87D1505A-3FFD-47B1-A8A1-F720FE7AC022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397110EE-48F0-4E48-897F-E03ABC510CD3}" type="presOf" srcId="{69475DB2-E1BE-4816-89D3-460021EAB4BC}" destId="{AC7F0C6F-E8AE-4950-907F-F60FA67AF1D0}" srcOrd="0" destOrd="3" presId="urn:microsoft.com/office/officeart/2005/8/layout/hList1"/>
    <dgm:cxn modelId="{CC2724F0-870C-433F-AAD0-1C00C66BA1F3}" srcId="{2AD1A5D0-2AE0-4250-B2F4-EA47298CFC81}" destId="{DE5F2509-1D23-404E-AE36-A329AB7B25CD}" srcOrd="1" destOrd="0" parTransId="{FCF7338E-6A6A-474C-B0E7-1002FE0CA26E}" sibTransId="{C5F01D1C-6AC5-47DF-991E-D6CAA3B80CC1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51A84EFA-CC8E-4B21-A3EF-C89F254CA55D}" type="presOf" srcId="{02A74758-A1DC-4A54-B804-177D41E31E3B}" destId="{058AA641-FCE2-4350-9EF0-FB8D2FA27A55}" srcOrd="0" destOrd="4" presId="urn:microsoft.com/office/officeart/2005/8/layout/hList1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Visible performance dashboards, scorecards 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pPr>
            <a:buNone/>
          </a:pPr>
          <a:r>
            <a:rPr lang="en-US" b="1" dirty="0"/>
            <a:t>Natural for us to revert to old ways</a:t>
          </a:r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Lack of meaningful recognition 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DC8DE731-7F24-4E77-9461-89271A7CE69F}">
      <dgm:prSet/>
      <dgm:spPr/>
      <dgm:t>
        <a:bodyPr/>
        <a:lstStyle/>
        <a:p>
          <a:r>
            <a:rPr lang="en-US" dirty="0"/>
            <a:t>“</a:t>
          </a:r>
          <a:r>
            <a:rPr lang="en-US" i="1" dirty="0"/>
            <a:t>I am doing my job differently and seeing the results</a:t>
          </a:r>
          <a:r>
            <a:rPr lang="en-US" dirty="0"/>
            <a:t>”</a:t>
          </a:r>
        </a:p>
      </dgm:t>
    </dgm:pt>
    <dgm:pt modelId="{1C94F9B6-FF29-4F6C-810D-7F159C7FD5CE}" type="parTrans" cxnId="{112440E3-3854-43BA-AAE5-BF8C9009BB8F}">
      <dgm:prSet/>
      <dgm:spPr/>
      <dgm:t>
        <a:bodyPr/>
        <a:lstStyle/>
        <a:p>
          <a:endParaRPr lang="en-US"/>
        </a:p>
      </dgm:t>
    </dgm:pt>
    <dgm:pt modelId="{87D1505A-3FFD-47B1-A8A1-F720FE7AC022}" type="sibTrans" cxnId="{112440E3-3854-43BA-AAE5-BF8C9009BB8F}">
      <dgm:prSet/>
      <dgm:spPr/>
      <dgm:t>
        <a:bodyPr/>
        <a:lstStyle/>
        <a:p>
          <a:endParaRPr lang="en-US"/>
        </a:p>
      </dgm:t>
    </dgm:pt>
    <dgm:pt modelId="{A36C828B-9E9A-42C1-8B0C-34816FF319AA}">
      <dgm:prSet/>
      <dgm:spPr/>
      <dgm:t>
        <a:bodyPr/>
        <a:lstStyle/>
        <a:p>
          <a:pPr>
            <a:buNone/>
          </a:pPr>
          <a:r>
            <a:rPr lang="en-US" b="1" dirty="0"/>
            <a:t>We too quickly move on to the next change without hardwiring what we did change </a:t>
          </a:r>
        </a:p>
      </dgm:t>
    </dgm:pt>
    <dgm:pt modelId="{7146F305-4FDE-4DB5-AEF2-15CDC1D3B983}" type="parTrans" cxnId="{56A22797-CDCD-461E-8031-347ABD0DB620}">
      <dgm:prSet/>
      <dgm:spPr/>
      <dgm:t>
        <a:bodyPr/>
        <a:lstStyle/>
        <a:p>
          <a:endParaRPr lang="en-US"/>
        </a:p>
      </dgm:t>
    </dgm:pt>
    <dgm:pt modelId="{9F93A412-A0FC-4815-9748-9476BE701A4B}" type="sibTrans" cxnId="{56A22797-CDCD-461E-8031-347ABD0DB620}">
      <dgm:prSet/>
      <dgm:spPr/>
      <dgm:t>
        <a:bodyPr/>
        <a:lstStyle/>
        <a:p>
          <a:endParaRPr lang="en-US"/>
        </a:p>
      </dgm:t>
    </dgm:pt>
    <dgm:pt modelId="{B29D7D79-541B-43D8-AE1F-BE42FC06A719}">
      <dgm:prSet/>
      <dgm:spPr/>
      <dgm:t>
        <a:bodyPr/>
        <a:lstStyle/>
        <a:p>
          <a:r>
            <a:rPr lang="en-US" dirty="0"/>
            <a:t>Recognition not associated with achievement</a:t>
          </a:r>
        </a:p>
      </dgm:t>
    </dgm:pt>
    <dgm:pt modelId="{6FAF73C2-83B3-4B73-9796-A358CC507A96}" type="parTrans" cxnId="{45DB57E2-AAFC-498B-A193-745349C75356}">
      <dgm:prSet/>
      <dgm:spPr/>
      <dgm:t>
        <a:bodyPr/>
        <a:lstStyle/>
        <a:p>
          <a:endParaRPr lang="en-US"/>
        </a:p>
      </dgm:t>
    </dgm:pt>
    <dgm:pt modelId="{CD12F1B0-85E7-42F1-9921-7B282FADCB81}" type="sibTrans" cxnId="{45DB57E2-AAFC-498B-A193-745349C75356}">
      <dgm:prSet/>
      <dgm:spPr/>
      <dgm:t>
        <a:bodyPr/>
        <a:lstStyle/>
        <a:p>
          <a:endParaRPr lang="en-US"/>
        </a:p>
      </dgm:t>
    </dgm:pt>
    <dgm:pt modelId="{E8E23558-6458-49FB-BA70-2741362AC8D5}">
      <dgm:prSet/>
      <dgm:spPr/>
      <dgm:t>
        <a:bodyPr/>
        <a:lstStyle/>
        <a:p>
          <a:r>
            <a:rPr lang="en-US" dirty="0"/>
            <a:t>Lack of recognition altogether </a:t>
          </a:r>
        </a:p>
      </dgm:t>
    </dgm:pt>
    <dgm:pt modelId="{D938E944-BC8C-412D-B076-C0A8D6F2B87B}" type="parTrans" cxnId="{4FE5E1D1-87D0-4E09-AB65-BF9D93B91D57}">
      <dgm:prSet/>
      <dgm:spPr/>
      <dgm:t>
        <a:bodyPr/>
        <a:lstStyle/>
        <a:p>
          <a:endParaRPr lang="en-US"/>
        </a:p>
      </dgm:t>
    </dgm:pt>
    <dgm:pt modelId="{DC149EE7-894E-48C4-8C46-DBA2125A0173}" type="sibTrans" cxnId="{4FE5E1D1-87D0-4E09-AB65-BF9D93B91D57}">
      <dgm:prSet/>
      <dgm:spPr/>
      <dgm:t>
        <a:bodyPr/>
        <a:lstStyle/>
        <a:p>
          <a:endParaRPr lang="en-US"/>
        </a:p>
      </dgm:t>
    </dgm:pt>
    <dgm:pt modelId="{A805D05E-8B9C-4E1C-9769-F89810FA8043}">
      <dgm:prSet/>
      <dgm:spPr/>
      <dgm:t>
        <a:bodyPr/>
        <a:lstStyle/>
        <a:p>
          <a:r>
            <a:rPr lang="en-US" dirty="0"/>
            <a:t>Negative consequences for performing desired behavior</a:t>
          </a:r>
        </a:p>
      </dgm:t>
    </dgm:pt>
    <dgm:pt modelId="{06D302F8-B4E7-42F7-9B3A-B797802B57F9}" type="parTrans" cxnId="{51AB0AFF-16FC-46FE-A422-AB54C09D6228}">
      <dgm:prSet/>
      <dgm:spPr/>
      <dgm:t>
        <a:bodyPr/>
        <a:lstStyle/>
        <a:p>
          <a:endParaRPr lang="en-US"/>
        </a:p>
      </dgm:t>
    </dgm:pt>
    <dgm:pt modelId="{087D3F2D-6A0A-4176-95A0-1CD2209E7377}" type="sibTrans" cxnId="{51AB0AFF-16FC-46FE-A422-AB54C09D6228}">
      <dgm:prSet/>
      <dgm:spPr/>
      <dgm:t>
        <a:bodyPr/>
        <a:lstStyle/>
        <a:p>
          <a:endParaRPr lang="en-US"/>
        </a:p>
      </dgm:t>
    </dgm:pt>
    <dgm:pt modelId="{1883C3BA-C6DF-4275-BA67-AEC566962B04}">
      <dgm:prSet/>
      <dgm:spPr/>
      <dgm:t>
        <a:bodyPr/>
        <a:lstStyle/>
        <a:p>
          <a:r>
            <a:rPr lang="en-US" dirty="0"/>
            <a:t>Incentives directly oppose the change </a:t>
          </a:r>
        </a:p>
      </dgm:t>
    </dgm:pt>
    <dgm:pt modelId="{81ABFD10-60C5-4277-B24A-502F96D5B4B2}" type="parTrans" cxnId="{F9EF1298-6649-422D-AE18-FEB42FAA90A4}">
      <dgm:prSet/>
      <dgm:spPr/>
      <dgm:t>
        <a:bodyPr/>
        <a:lstStyle/>
        <a:p>
          <a:endParaRPr lang="en-US"/>
        </a:p>
      </dgm:t>
    </dgm:pt>
    <dgm:pt modelId="{34BCD1BE-2082-4DE4-A038-3840E266C9CD}" type="sibTrans" cxnId="{F9EF1298-6649-422D-AE18-FEB42FAA90A4}">
      <dgm:prSet/>
      <dgm:spPr/>
      <dgm:t>
        <a:bodyPr/>
        <a:lstStyle/>
        <a:p>
          <a:endParaRPr lang="en-US"/>
        </a:p>
      </dgm:t>
    </dgm:pt>
    <dgm:pt modelId="{B7F8C3D9-3043-4C8A-9D45-13FD67274A08}">
      <dgm:prSet/>
      <dgm:spPr/>
      <dgm:t>
        <a:bodyPr/>
        <a:lstStyle/>
        <a:p>
          <a:r>
            <a:rPr lang="en-US" dirty="0"/>
            <a:t>Direct feedback from leaders, peers</a:t>
          </a:r>
        </a:p>
      </dgm:t>
    </dgm:pt>
    <dgm:pt modelId="{62A5D497-BB46-46D5-A58B-36CB31F2B635}" type="parTrans" cxnId="{6F6933EF-3DB3-43D6-BDE3-ED00D0D645D1}">
      <dgm:prSet/>
      <dgm:spPr/>
      <dgm:t>
        <a:bodyPr/>
        <a:lstStyle/>
        <a:p>
          <a:endParaRPr lang="en-US"/>
        </a:p>
      </dgm:t>
    </dgm:pt>
    <dgm:pt modelId="{EE50B6A7-A4E5-4BC7-AEE3-FD3B0DDB58DE}" type="sibTrans" cxnId="{6F6933EF-3DB3-43D6-BDE3-ED00D0D645D1}">
      <dgm:prSet/>
      <dgm:spPr/>
      <dgm:t>
        <a:bodyPr/>
        <a:lstStyle/>
        <a:p>
          <a:endParaRPr lang="en-US"/>
        </a:p>
      </dgm:t>
    </dgm:pt>
    <dgm:pt modelId="{F9418CD5-B242-4805-B11E-BBA2F9377E8D}">
      <dgm:prSet/>
      <dgm:spPr/>
      <dgm:t>
        <a:bodyPr/>
        <a:lstStyle/>
        <a:p>
          <a:r>
            <a:rPr lang="en-US" dirty="0"/>
            <a:t>Visible recognition from sponsors, leaders</a:t>
          </a:r>
        </a:p>
      </dgm:t>
    </dgm:pt>
    <dgm:pt modelId="{03BBE17A-C9CE-4779-ABB7-6F90163E5FBB}" type="parTrans" cxnId="{92F8C9B6-785C-44ED-9C7A-5CB7F8D4EC4A}">
      <dgm:prSet/>
      <dgm:spPr/>
      <dgm:t>
        <a:bodyPr/>
        <a:lstStyle/>
        <a:p>
          <a:endParaRPr lang="en-US"/>
        </a:p>
      </dgm:t>
    </dgm:pt>
    <dgm:pt modelId="{528D778F-2E2D-4FC8-AB82-3D6F3F07DB0D}" type="sibTrans" cxnId="{92F8C9B6-785C-44ED-9C7A-5CB7F8D4EC4A}">
      <dgm:prSet/>
      <dgm:spPr/>
      <dgm:t>
        <a:bodyPr/>
        <a:lstStyle/>
        <a:p>
          <a:endParaRPr lang="en-US"/>
        </a:p>
      </dgm:t>
    </dgm:pt>
    <dgm:pt modelId="{9C92C2F9-BEE7-43DB-B8C7-E1DF75D05513}">
      <dgm:prSet/>
      <dgm:spPr/>
      <dgm:t>
        <a:bodyPr/>
        <a:lstStyle/>
        <a:p>
          <a:r>
            <a:rPr lang="en-US" dirty="0"/>
            <a:t>Celebrating program/project success</a:t>
          </a:r>
        </a:p>
      </dgm:t>
    </dgm:pt>
    <dgm:pt modelId="{5524F723-CA9C-4C1C-ABBB-F6F937FBB2CF}" type="parTrans" cxnId="{13E0455F-7C2A-49F7-A7AE-A87BEF85DF10}">
      <dgm:prSet/>
      <dgm:spPr/>
      <dgm:t>
        <a:bodyPr/>
        <a:lstStyle/>
        <a:p>
          <a:endParaRPr lang="en-US"/>
        </a:p>
      </dgm:t>
    </dgm:pt>
    <dgm:pt modelId="{931BDAE6-4B10-4474-AFB4-B94E116ABB9F}" type="sibTrans" cxnId="{13E0455F-7C2A-49F7-A7AE-A87BEF85DF10}">
      <dgm:prSet/>
      <dgm:spPr/>
      <dgm:t>
        <a:bodyPr/>
        <a:lstStyle/>
        <a:p>
          <a:endParaRPr lang="en-US"/>
        </a:p>
      </dgm:t>
    </dgm:pt>
    <dgm:pt modelId="{2C013A34-64CF-43E0-AED2-49F4F514E62F}">
      <dgm:prSet/>
      <dgm:spPr/>
      <dgm:t>
        <a:bodyPr/>
        <a:lstStyle/>
        <a:p>
          <a:r>
            <a:rPr lang="en-US" dirty="0"/>
            <a:t>Performance appraisals, compensation supports the change</a:t>
          </a:r>
        </a:p>
      </dgm:t>
    </dgm:pt>
    <dgm:pt modelId="{1DE4E619-3D46-4C5B-A428-50C556404257}" type="parTrans" cxnId="{3D0CA558-DD42-4670-B6A0-1A75C956D192}">
      <dgm:prSet/>
      <dgm:spPr/>
      <dgm:t>
        <a:bodyPr/>
        <a:lstStyle/>
        <a:p>
          <a:endParaRPr lang="en-US"/>
        </a:p>
      </dgm:t>
    </dgm:pt>
    <dgm:pt modelId="{88D52CE9-3BF4-4A24-827C-56BC5F08E188}" type="sibTrans" cxnId="{3D0CA558-DD42-4670-B6A0-1A75C956D192}">
      <dgm:prSet/>
      <dgm:spPr/>
      <dgm:t>
        <a:bodyPr/>
        <a:lstStyle/>
        <a:p>
          <a:endParaRPr lang="en-US"/>
        </a:p>
      </dgm:t>
    </dgm:pt>
    <dgm:pt modelId="{4234CF33-F444-4D7C-8CB2-DBD783F0BD3D}">
      <dgm:prSet/>
      <dgm:spPr/>
      <dgm:t>
        <a:bodyPr/>
        <a:lstStyle/>
        <a:p>
          <a:pPr>
            <a:buNone/>
          </a:pPr>
          <a:r>
            <a:rPr lang="en-US" b="1" dirty="0"/>
            <a:t>Make the most of the investment made in the change </a:t>
          </a:r>
        </a:p>
      </dgm:t>
    </dgm:pt>
    <dgm:pt modelId="{6A3FCF99-A415-4CE5-8984-FA0807F5769C}" type="parTrans" cxnId="{C0FB2F73-5EC5-474A-B1FA-56527C142F8B}">
      <dgm:prSet/>
      <dgm:spPr/>
    </dgm:pt>
    <dgm:pt modelId="{B3E6590C-36DB-45F2-BBAF-66264E99CC0D}" type="sibTrans" cxnId="{C0FB2F73-5EC5-474A-B1FA-56527C142F8B}">
      <dgm:prSet/>
      <dgm:spPr/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 custScaleY="100000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 custScaleY="100000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13E0455F-7C2A-49F7-A7AE-A87BEF85DF10}" srcId="{2AD1A5D0-2AE0-4250-B2F4-EA47298CFC81}" destId="{9C92C2F9-BEE7-43DB-B8C7-E1DF75D05513}" srcOrd="3" destOrd="0" parTransId="{5524F723-CA9C-4C1C-ABBB-F6F937FBB2CF}" sibTransId="{931BDAE6-4B10-4474-AFB4-B94E116ABB9F}"/>
    <dgm:cxn modelId="{96BA1266-8EAA-4F83-9034-3CA8125A132C}" type="presOf" srcId="{4234CF33-F444-4D7C-8CB2-DBD783F0BD3D}" destId="{3EF4E32A-AA20-43A1-9581-3F20A6EABBC0}" srcOrd="0" destOrd="2" presId="urn:microsoft.com/office/officeart/2005/8/layout/hList1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BEEFBC6D-CED0-4D08-918F-9DBC4EBE0F18}" type="presOf" srcId="{DC8DE731-7F24-4E77-9461-89271A7CE69F}" destId="{CFD583D3-C2AB-4C77-9A17-0AC87543B837}" srcOrd="0" destOrd="0" presId="urn:microsoft.com/office/officeart/2005/8/layout/hList1"/>
    <dgm:cxn modelId="{C0FB2F73-5EC5-474A-B1FA-56527C142F8B}" srcId="{1D3FFB8D-BFBE-496C-9AFC-F80B43999B8E}" destId="{4234CF33-F444-4D7C-8CB2-DBD783F0BD3D}" srcOrd="2" destOrd="0" parTransId="{6A3FCF99-A415-4CE5-8984-FA0807F5769C}" sibTransId="{B3E6590C-36DB-45F2-BBAF-66264E99CC0D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3D0CA558-DD42-4670-B6A0-1A75C956D192}" srcId="{2AD1A5D0-2AE0-4250-B2F4-EA47298CFC81}" destId="{2C013A34-64CF-43E0-AED2-49F4F514E62F}" srcOrd="4" destOrd="0" parTransId="{1DE4E619-3D46-4C5B-A428-50C556404257}" sibTransId="{88D52CE9-3BF4-4A24-827C-56BC5F08E188}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A936E08F-D15B-4E5B-AFDE-728B0926EA6E}" type="presOf" srcId="{2C013A34-64CF-43E0-AED2-49F4F514E62F}" destId="{AC7F0C6F-E8AE-4950-907F-F60FA67AF1D0}" srcOrd="0" destOrd="4" presId="urn:microsoft.com/office/officeart/2005/8/layout/hList1"/>
    <dgm:cxn modelId="{56A22797-CDCD-461E-8031-347ABD0DB620}" srcId="{1D3FFB8D-BFBE-496C-9AFC-F80B43999B8E}" destId="{A36C828B-9E9A-42C1-8B0C-34816FF319AA}" srcOrd="1" destOrd="0" parTransId="{7146F305-4FDE-4DB5-AEF2-15CDC1D3B983}" sibTransId="{9F93A412-A0FC-4815-9748-9476BE701A4B}"/>
    <dgm:cxn modelId="{F9EF1298-6649-422D-AE18-FEB42FAA90A4}" srcId="{91873BCB-58B8-4D38-8F1D-4617537582EA}" destId="{1883C3BA-C6DF-4275-BA67-AEC566962B04}" srcOrd="4" destOrd="0" parTransId="{81ABFD10-60C5-4277-B24A-502F96D5B4B2}" sibTransId="{34BCD1BE-2082-4DE4-A038-3840E266C9CD}"/>
    <dgm:cxn modelId="{8E981799-E8E6-44F3-AEB7-F00D571E84C5}" type="presOf" srcId="{B7F8C3D9-3043-4C8A-9D45-13FD67274A08}" destId="{AC7F0C6F-E8AE-4950-907F-F60FA67AF1D0}" srcOrd="0" destOrd="1" presId="urn:microsoft.com/office/officeart/2005/8/layout/hList1"/>
    <dgm:cxn modelId="{BE83199F-102E-4455-8E86-31396886BB4B}" type="presOf" srcId="{A36C828B-9E9A-42C1-8B0C-34816FF319AA}" destId="{3EF4E32A-AA20-43A1-9581-3F20A6EABBC0}" srcOrd="0" destOrd="1" presId="urn:microsoft.com/office/officeart/2005/8/layout/hList1"/>
    <dgm:cxn modelId="{5FA9F4A5-14E0-4822-A388-59A34784CA38}" type="presOf" srcId="{A805D05E-8B9C-4E1C-9769-F89810FA8043}" destId="{058AA641-FCE2-4350-9EF0-FB8D2FA27A55}" srcOrd="0" destOrd="3" presId="urn:microsoft.com/office/officeart/2005/8/layout/hList1"/>
    <dgm:cxn modelId="{EA84B1B3-6A54-45CB-AB5B-49BE8BB2CAF5}" type="presOf" srcId="{E8E23558-6458-49FB-BA70-2741362AC8D5}" destId="{058AA641-FCE2-4350-9EF0-FB8D2FA27A55}" srcOrd="0" destOrd="0" presId="urn:microsoft.com/office/officeart/2005/8/layout/hList1"/>
    <dgm:cxn modelId="{92F8C9B6-785C-44ED-9C7A-5CB7F8D4EC4A}" srcId="{2AD1A5D0-2AE0-4250-B2F4-EA47298CFC81}" destId="{F9418CD5-B242-4805-B11E-BBA2F9377E8D}" srcOrd="2" destOrd="0" parTransId="{03BBE17A-C9CE-4779-ABB7-6F90163E5FBB}" sibTransId="{528D778F-2E2D-4FC8-AB82-3D6F3F07DB0D}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827652C6-A7A6-4669-BAA5-72FBFBC50BE0}" type="presOf" srcId="{B29D7D79-541B-43D8-AE1F-BE42FC06A719}" destId="{058AA641-FCE2-4350-9EF0-FB8D2FA27A55}" srcOrd="0" destOrd="2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4FE5E1D1-87D0-4E09-AB65-BF9D93B91D57}" srcId="{91873BCB-58B8-4D38-8F1D-4617537582EA}" destId="{E8E23558-6458-49FB-BA70-2741362AC8D5}" srcOrd="0" destOrd="0" parTransId="{D938E944-BC8C-412D-B076-C0A8D6F2B87B}" sibTransId="{DC149EE7-894E-48C4-8C46-DBA2125A0173}"/>
    <dgm:cxn modelId="{45DB57E2-AAFC-498B-A193-745349C75356}" srcId="{91873BCB-58B8-4D38-8F1D-4617537582EA}" destId="{B29D7D79-541B-43D8-AE1F-BE42FC06A719}" srcOrd="2" destOrd="0" parTransId="{6FAF73C2-83B3-4B73-9796-A358CC507A96}" sibTransId="{CD12F1B0-85E7-42F1-9921-7B282FADCB81}"/>
    <dgm:cxn modelId="{112440E3-3854-43BA-AAE5-BF8C9009BB8F}" srcId="{A6ECF5C4-BA74-4F35-B6D9-4CA910EB10BA}" destId="{DC8DE731-7F24-4E77-9461-89271A7CE69F}" srcOrd="0" destOrd="0" parTransId="{1C94F9B6-FF29-4F6C-810D-7F159C7FD5CE}" sibTransId="{87D1505A-3FFD-47B1-A8A1-F720FE7AC022}"/>
    <dgm:cxn modelId="{2EEA8FE6-1518-41CE-870D-E9059BB9CBF5}" type="presOf" srcId="{52CE8187-E02D-4BB8-B021-9D60505AB3D4}" destId="{058AA641-FCE2-4350-9EF0-FB8D2FA27A55}" srcOrd="0" destOrd="1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E6937EE7-B1AB-4DD6-A386-774A05D9E1DA}" type="presOf" srcId="{1883C3BA-C6DF-4275-BA67-AEC566962B04}" destId="{058AA641-FCE2-4350-9EF0-FB8D2FA27A55}" srcOrd="0" destOrd="4" presId="urn:microsoft.com/office/officeart/2005/8/layout/hList1"/>
    <dgm:cxn modelId="{064FC9EB-A1FC-4783-86D1-4C0C934DA387}" srcId="{91873BCB-58B8-4D38-8F1D-4617537582EA}" destId="{52CE8187-E02D-4BB8-B021-9D60505AB3D4}" srcOrd="1" destOrd="0" parTransId="{B1C0F231-3481-4765-8BA7-9909B95FDC7C}" sibTransId="{259D4406-C7CC-4755-8375-9729528305B5}"/>
    <dgm:cxn modelId="{6F6933EF-3DB3-43D6-BDE3-ED00D0D645D1}" srcId="{2AD1A5D0-2AE0-4250-B2F4-EA47298CFC81}" destId="{B7F8C3D9-3043-4C8A-9D45-13FD67274A08}" srcOrd="1" destOrd="0" parTransId="{62A5D497-BB46-46D5-A58B-36CB31F2B635}" sibTransId="{EE50B6A7-A4E5-4BC7-AEE3-FD3B0DDB58DE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4FA9DBF7-DAFB-4F03-9D9B-4130997A3D71}" type="presOf" srcId="{9C92C2F9-BEE7-43DB-B8C7-E1DF75D05513}" destId="{AC7F0C6F-E8AE-4950-907F-F60FA67AF1D0}" srcOrd="0" destOrd="3" presId="urn:microsoft.com/office/officeart/2005/8/layout/hList1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1AB0AFF-16FC-46FE-A422-AB54C09D6228}" srcId="{91873BCB-58B8-4D38-8F1D-4617537582EA}" destId="{A805D05E-8B9C-4E1C-9769-F89810FA8043}" srcOrd="3" destOrd="0" parTransId="{06D302F8-B4E7-42F7-9B3A-B797802B57F9}" sibTransId="{087D3F2D-6A0A-4176-95A0-1CD2209E7377}"/>
    <dgm:cxn modelId="{12E33AFF-6109-4096-8403-540F13401703}" type="presOf" srcId="{F9418CD5-B242-4805-B11E-BBA2F9377E8D}" destId="{AC7F0C6F-E8AE-4950-907F-F60FA67AF1D0}" srcOrd="0" destOrd="2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Understand the challenge</a:t>
          </a:r>
          <a:endParaRPr lang="en-US"/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 u="none"/>
            <a:t>What do staff know?</a:t>
          </a:r>
          <a:endParaRPr lang="en-US"/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Action to encourage behavior change</a:t>
          </a:r>
          <a:endParaRPr lang="en-US"/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r>
            <a:rPr lang="en-US" u="none"/>
            <a:t>Match the education method to the type of knowledge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148153DB-C017-4949-AA93-3FFA963BF8C8}">
      <dgm:prSet/>
      <dgm:spPr/>
      <dgm:t>
        <a:bodyPr/>
        <a:lstStyle/>
        <a:p>
          <a:r>
            <a:rPr lang="en-US" u="none"/>
            <a:t>Do staff know that they should be doing this? </a:t>
          </a:r>
        </a:p>
      </dgm:t>
    </dgm:pt>
    <dgm:pt modelId="{C1957A1E-794A-4DB3-BE30-53404F2964BE}" type="parTrans" cxnId="{16F7357F-3F75-4789-8C0C-09C53EDD7274}">
      <dgm:prSet/>
      <dgm:spPr/>
      <dgm:t>
        <a:bodyPr/>
        <a:lstStyle/>
        <a:p>
          <a:endParaRPr lang="en-US"/>
        </a:p>
      </dgm:t>
    </dgm:pt>
    <dgm:pt modelId="{98EE08A5-545F-40A3-AF8A-F6E66701AFD9}" type="sibTrans" cxnId="{16F7357F-3F75-4789-8C0C-09C53EDD7274}">
      <dgm:prSet/>
      <dgm:spPr/>
      <dgm:t>
        <a:bodyPr/>
        <a:lstStyle/>
        <a:p>
          <a:endParaRPr lang="en-US"/>
        </a:p>
      </dgm:t>
    </dgm:pt>
    <dgm:pt modelId="{E9EF0F45-3CFC-46CF-9C61-69D56212B92E}">
      <dgm:prSet/>
      <dgm:spPr/>
      <dgm:t>
        <a:bodyPr/>
        <a:lstStyle/>
        <a:p>
          <a:r>
            <a:rPr lang="en-US" u="none"/>
            <a:t>Do staff know </a:t>
          </a:r>
          <a:r>
            <a:rPr lang="en-US" b="1" i="1" u="none"/>
            <a:t>why</a:t>
          </a:r>
          <a:r>
            <a:rPr lang="en-US" b="1" u="none"/>
            <a:t> </a:t>
          </a:r>
          <a:r>
            <a:rPr lang="en-US" u="none"/>
            <a:t>they should be doing this? </a:t>
          </a:r>
          <a:endParaRPr lang="en-US"/>
        </a:p>
      </dgm:t>
    </dgm:pt>
    <dgm:pt modelId="{6C5BE1D5-A0F8-4D5D-9532-E89BCB57A576}" type="parTrans" cxnId="{6056B18E-C4E7-46F0-9D1E-348C345A1F19}">
      <dgm:prSet/>
      <dgm:spPr/>
      <dgm:t>
        <a:bodyPr/>
        <a:lstStyle/>
        <a:p>
          <a:endParaRPr lang="en-US"/>
        </a:p>
      </dgm:t>
    </dgm:pt>
    <dgm:pt modelId="{CB95E5DE-1471-4005-BF60-4EC750C6BEA5}" type="sibTrans" cxnId="{6056B18E-C4E7-46F0-9D1E-348C345A1F19}">
      <dgm:prSet/>
      <dgm:spPr/>
      <dgm:t>
        <a:bodyPr/>
        <a:lstStyle/>
        <a:p>
          <a:endParaRPr lang="en-US"/>
        </a:p>
      </dgm:t>
    </dgm:pt>
    <dgm:pt modelId="{C827FB83-1522-4F05-AC59-FA304CBEF2F2}">
      <dgm:prSet/>
      <dgm:spPr/>
      <dgm:t>
        <a:bodyPr/>
        <a:lstStyle/>
        <a:p>
          <a:r>
            <a:rPr lang="en-US" u="none"/>
            <a:t>Evaluate what was (and wasn't) learned (e.g., post-test, pre-post test)</a:t>
          </a:r>
        </a:p>
      </dgm:t>
    </dgm:pt>
    <dgm:pt modelId="{1349B847-BEC9-4C63-B4AB-294E6530EC0E}" type="parTrans" cxnId="{681B6E3B-002A-46D7-8795-DEB6BD5C6A7C}">
      <dgm:prSet/>
      <dgm:spPr/>
      <dgm:t>
        <a:bodyPr/>
        <a:lstStyle/>
        <a:p>
          <a:endParaRPr lang="en-US"/>
        </a:p>
      </dgm:t>
    </dgm:pt>
    <dgm:pt modelId="{D163ECBC-CFE1-4BEC-A172-928C79E2813E}" type="sibTrans" cxnId="{681B6E3B-002A-46D7-8795-DEB6BD5C6A7C}">
      <dgm:prSet/>
      <dgm:spPr/>
      <dgm:t>
        <a:bodyPr/>
        <a:lstStyle/>
        <a:p>
          <a:endParaRPr lang="en-US"/>
        </a:p>
      </dgm:t>
    </dgm:pt>
    <dgm:pt modelId="{AF865D1E-D009-4A05-B8BF-CFE4B3A48534}">
      <dgm:prSet/>
      <dgm:spPr/>
      <dgm:t>
        <a:bodyPr/>
        <a:lstStyle/>
        <a:p>
          <a:r>
            <a:rPr lang="en-US" u="none"/>
            <a:t>Is the knowledge used on an infrequent or irregular basis? Consider use of reference guides, alerts/reminders, cognitive aids, etc.</a:t>
          </a:r>
        </a:p>
      </dgm:t>
    </dgm:pt>
    <dgm:pt modelId="{240C5808-A023-4B3D-8311-09966BACCC15}" type="parTrans" cxnId="{3E89AAFB-8FA7-42E8-915E-BC10D3B55E68}">
      <dgm:prSet/>
      <dgm:spPr/>
      <dgm:t>
        <a:bodyPr/>
        <a:lstStyle/>
        <a:p>
          <a:endParaRPr lang="en-US"/>
        </a:p>
      </dgm:t>
    </dgm:pt>
    <dgm:pt modelId="{8E30539F-202D-451D-9745-A71DBBBC000D}" type="sibTrans" cxnId="{3E89AAFB-8FA7-42E8-915E-BC10D3B55E68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3C577837-9AF5-4D2F-8655-6937635B74B6}" type="presOf" srcId="{E9EF0F45-3CFC-46CF-9C61-69D56212B92E}" destId="{797C0F46-A7EB-4DB8-B0EB-765522BB6508}" srcOrd="0" destOrd="2" presId="urn:microsoft.com/office/officeart/2005/8/layout/hList1"/>
    <dgm:cxn modelId="{681B6E3B-002A-46D7-8795-DEB6BD5C6A7C}" srcId="{AD98F950-6F8B-4EF6-B994-4A73285AADF2}" destId="{C827FB83-1522-4F05-AC59-FA304CBEF2F2}" srcOrd="1" destOrd="0" parTransId="{1349B847-BEC9-4C63-B4AB-294E6530EC0E}" sibTransId="{D163ECBC-CFE1-4BEC-A172-928C79E2813E}"/>
    <dgm:cxn modelId="{DD21DE5B-7866-4A2C-949C-26D5AB74C2C7}" type="presOf" srcId="{AF865D1E-D009-4A05-B8BF-CFE4B3A48534}" destId="{D8594F50-46B9-4CE2-A584-CD365F72FAC7}" srcOrd="0" destOrd="2" presId="urn:microsoft.com/office/officeart/2005/8/layout/hList1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A4E0157C-95FC-4548-82C3-B443308FAC1B}" type="presOf" srcId="{D18B9873-E930-4490-8BBA-593A19C33ED2}" destId="{797C0F46-A7EB-4DB8-B0EB-765522BB6508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16F7357F-3F75-4789-8C0C-09C53EDD7274}" srcId="{111A1F91-3AC3-4852-B2A2-649F6645E05E}" destId="{148153DB-C017-4949-AA93-3FFA963BF8C8}" srcOrd="1" destOrd="0" parTransId="{C1957A1E-794A-4DB3-BE30-53404F2964BE}" sibTransId="{98EE08A5-545F-40A3-AF8A-F6E66701AFD9}"/>
    <dgm:cxn modelId="{6056B18E-C4E7-46F0-9D1E-348C345A1F19}" srcId="{111A1F91-3AC3-4852-B2A2-649F6645E05E}" destId="{E9EF0F45-3CFC-46CF-9C61-69D56212B92E}" srcOrd="2" destOrd="0" parTransId="{6C5BE1D5-A0F8-4D5D-9532-E89BCB57A576}" sibTransId="{CB95E5DE-1471-4005-BF60-4EC750C6BEA5}"/>
    <dgm:cxn modelId="{3A4EBA9C-D9EB-4F1A-BF87-AD589D19675F}" type="presOf" srcId="{111A1F91-3AC3-4852-B2A2-649F6645E05E}" destId="{1D829D48-26B8-42E9-A802-41657BB01C6D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5A67B9A1-2A0D-4110-85A0-E7B7A18C665A}" type="presOf" srcId="{CBBE488A-EF49-4FEA-8277-D699E114C225}" destId="{D8594F50-46B9-4CE2-A584-CD365F72FAC7}" srcOrd="0" destOrd="0" presId="urn:microsoft.com/office/officeart/2005/8/layout/hList1"/>
    <dgm:cxn modelId="{6279BEA1-C355-4770-88A8-298BA6097A7D}" type="presOf" srcId="{AD98F950-6F8B-4EF6-B994-4A73285AADF2}" destId="{4DAF78BD-F389-4270-8930-39C9A6E63F1A}" srcOrd="0" destOrd="0" presId="urn:microsoft.com/office/officeart/2005/8/layout/hList1"/>
    <dgm:cxn modelId="{9C5ABDB1-EA59-4213-A3A4-05D4EDF38258}" type="presOf" srcId="{148153DB-C017-4949-AA93-3FFA963BF8C8}" destId="{797C0F46-A7EB-4DB8-B0EB-765522BB6508}" srcOrd="0" destOrd="1" presId="urn:microsoft.com/office/officeart/2005/8/layout/hList1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3E89AAFB-8FA7-42E8-915E-BC10D3B55E68}" srcId="{AD98F950-6F8B-4EF6-B994-4A73285AADF2}" destId="{AF865D1E-D009-4A05-B8BF-CFE4B3A48534}" srcOrd="2" destOrd="0" parTransId="{240C5808-A023-4B3D-8311-09966BACCC15}" sibTransId="{8E30539F-202D-451D-9745-A71DBBBC000D}"/>
    <dgm:cxn modelId="{D5629FFD-173E-4784-AE4B-F17F98BC6DFD}" type="presOf" srcId="{C827FB83-1522-4F05-AC59-FA304CBEF2F2}" destId="{D8594F50-46B9-4CE2-A584-CD365F72FAC7}" srcOrd="0" destOrd="1" presId="urn:microsoft.com/office/officeart/2005/8/layout/hList1"/>
    <dgm:cxn modelId="{30604910-5547-4A69-88C8-541C6F07FFBB}" type="presParOf" srcId="{38F55B90-AD4D-4358-8C39-61EC620F745E}" destId="{88827B10-E33C-4229-BCF2-6277257F0576}" srcOrd="0" destOrd="0" presId="urn:microsoft.com/office/officeart/2005/8/layout/hList1"/>
    <dgm:cxn modelId="{A95BEA48-412E-4E18-8D5D-C07EAEB6B97B}" type="presParOf" srcId="{88827B10-E33C-4229-BCF2-6277257F0576}" destId="{1D829D48-26B8-42E9-A802-41657BB01C6D}" srcOrd="0" destOrd="0" presId="urn:microsoft.com/office/officeart/2005/8/layout/hList1"/>
    <dgm:cxn modelId="{F8AB121F-9994-4CFE-B5BA-7BA42A3D2C1A}" type="presParOf" srcId="{88827B10-E33C-4229-BCF2-6277257F0576}" destId="{797C0F46-A7EB-4DB8-B0EB-765522BB6508}" srcOrd="1" destOrd="0" presId="urn:microsoft.com/office/officeart/2005/8/layout/hList1"/>
    <dgm:cxn modelId="{2C8B48BF-5B94-41D8-8DDD-BB61EA54AE98}" type="presParOf" srcId="{38F55B90-AD4D-4358-8C39-61EC620F745E}" destId="{B146F67C-E976-4699-A845-0A1C3379DD5D}" srcOrd="1" destOrd="0" presId="urn:microsoft.com/office/officeart/2005/8/layout/hList1"/>
    <dgm:cxn modelId="{5925D8B0-E65B-4919-843A-45F196D42605}" type="presParOf" srcId="{38F55B90-AD4D-4358-8C39-61EC620F745E}" destId="{E0C09EF5-1DB7-49D6-90A1-98D81F8E996E}" srcOrd="2" destOrd="0" presId="urn:microsoft.com/office/officeart/2005/8/layout/hList1"/>
    <dgm:cxn modelId="{1927F9CE-06C1-4C97-8171-AE1B0800A547}" type="presParOf" srcId="{E0C09EF5-1DB7-49D6-90A1-98D81F8E996E}" destId="{4DAF78BD-F389-4270-8930-39C9A6E63F1A}" srcOrd="0" destOrd="0" presId="urn:microsoft.com/office/officeart/2005/8/layout/hList1"/>
    <dgm:cxn modelId="{DB559CA8-4161-464D-8CAF-3D51A18F932E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</a:t>
          </a:r>
          <a:r>
            <a:rPr lang="en-US">
              <a:latin typeface="Calibri"/>
            </a:rPr>
            <a:t>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r>
            <a:rPr lang="en-US" u="none"/>
            <a:t>Offer opportunities for staff to practice or demonstrate the skill, and receive feedback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0F9F2DE1-0CE0-4C81-9341-9D3A73C481F3}">
      <dgm:prSet/>
      <dgm:spPr/>
      <dgm:t>
        <a:bodyPr/>
        <a:lstStyle/>
        <a:p>
          <a:r>
            <a:rPr lang="en-US" u="none"/>
            <a:t>How easy/difficult is it for staff to do this so that their action meets the desired standards? </a:t>
          </a:r>
          <a:endParaRPr lang="en-US"/>
        </a:p>
      </dgm:t>
    </dgm:pt>
    <dgm:pt modelId="{C6243BD3-25AD-4C8C-8656-9C6F748D987A}" type="parTrans" cxnId="{9543869A-8C9E-4772-903C-BB037469E021}">
      <dgm:prSet/>
      <dgm:spPr/>
      <dgm:t>
        <a:bodyPr/>
        <a:lstStyle/>
        <a:p>
          <a:endParaRPr lang="en-US"/>
        </a:p>
      </dgm:t>
    </dgm:pt>
    <dgm:pt modelId="{F30B2685-290A-4BAC-9565-05B02071C7B5}" type="sibTrans" cxnId="{9543869A-8C9E-4772-903C-BB037469E021}">
      <dgm:prSet/>
      <dgm:spPr/>
      <dgm:t>
        <a:bodyPr/>
        <a:lstStyle/>
        <a:p>
          <a:endParaRPr lang="en-US"/>
        </a:p>
      </dgm:t>
    </dgm:pt>
    <dgm:pt modelId="{E1BBFA28-618E-40C3-94B2-6592AACA2683}">
      <dgm:prSet/>
      <dgm:spPr/>
      <dgm:t>
        <a:bodyPr/>
        <a:lstStyle/>
        <a:p>
          <a:pPr rtl="0"/>
          <a:r>
            <a:rPr lang="en-US" u="none">
              <a:latin typeface="Calibri"/>
            </a:rPr>
            <a:t>Identify</a:t>
          </a:r>
          <a:r>
            <a:rPr lang="en-US" u="none"/>
            <a:t> the workarounds </a:t>
          </a:r>
          <a:r>
            <a:rPr lang="en-US" u="none">
              <a:latin typeface="Calibri"/>
            </a:rPr>
            <a:t>used</a:t>
          </a:r>
          <a:r>
            <a:rPr lang="en-US" u="none"/>
            <a:t>, and </a:t>
          </a:r>
          <a:r>
            <a:rPr lang="en-US" u="none">
              <a:latin typeface="Calibri"/>
            </a:rPr>
            <a:t>remove barriers to encourage action consistent with desired protocols  </a:t>
          </a:r>
          <a:endParaRPr lang="en-US" u="none"/>
        </a:p>
      </dgm:t>
    </dgm:pt>
    <dgm:pt modelId="{B9F77383-1A29-4BB7-B015-1F0E21889EBC}" type="parTrans" cxnId="{42E66304-A8AF-4C0A-8CC3-53887977B289}">
      <dgm:prSet/>
      <dgm:spPr/>
      <dgm:t>
        <a:bodyPr/>
        <a:lstStyle/>
        <a:p>
          <a:endParaRPr lang="en-US"/>
        </a:p>
      </dgm:t>
    </dgm:pt>
    <dgm:pt modelId="{850FCFCA-E3E4-41A5-8188-8E831B6F53B8}" type="sibTrans" cxnId="{42E66304-A8AF-4C0A-8CC3-53887977B289}">
      <dgm:prSet/>
      <dgm:spPr/>
      <dgm:t>
        <a:bodyPr/>
        <a:lstStyle/>
        <a:p>
          <a:endParaRPr lang="en-US"/>
        </a:p>
      </dgm:t>
    </dgm:pt>
    <dgm:pt modelId="{E76DBA5E-EDDE-4219-9D18-50DD02AEFD67}">
      <dgm:prSet phldr="0"/>
      <dgm:spPr/>
      <dgm:t>
        <a:bodyPr/>
        <a:lstStyle/>
        <a:p>
          <a:r>
            <a:rPr lang="en-US">
              <a:latin typeface="Calibri"/>
            </a:rPr>
            <a:t>Do</a:t>
          </a:r>
          <a:r>
            <a:rPr lang="en-US" u="none"/>
            <a:t> staff know </a:t>
          </a:r>
          <a:r>
            <a:rPr lang="en-US" b="1" u="none"/>
            <a:t>how</a:t>
          </a:r>
          <a:r>
            <a:rPr lang="en-US" u="none"/>
            <a:t> to do this?</a:t>
          </a:r>
          <a:endParaRPr lang="en-US"/>
        </a:p>
      </dgm:t>
    </dgm:pt>
    <dgm:pt modelId="{640B3BBF-13CC-4E21-B054-E9747C6BC626}" type="parTrans" cxnId="{8D668393-946D-4DE1-BB9E-B9D65F9FE8FE}">
      <dgm:prSet/>
      <dgm:spPr/>
      <dgm:t>
        <a:bodyPr/>
        <a:lstStyle/>
        <a:p>
          <a:endParaRPr lang="en-US"/>
        </a:p>
      </dgm:t>
    </dgm:pt>
    <dgm:pt modelId="{896F3431-62E4-4758-B048-4363558F2EE8}" type="sibTrans" cxnId="{8D668393-946D-4DE1-BB9E-B9D65F9FE8FE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2E66304-A8AF-4C0A-8CC3-53887977B289}" srcId="{AD98F950-6F8B-4EF6-B994-4A73285AADF2}" destId="{E1BBFA28-618E-40C3-94B2-6592AACA2683}" srcOrd="1" destOrd="0" parTransId="{B9F77383-1A29-4BB7-B015-1F0E21889EBC}" sibTransId="{850FCFCA-E3E4-41A5-8188-8E831B6F53B8}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B7523835-5046-41C3-A3C7-64C27703C262}" type="presOf" srcId="{E76DBA5E-EDDE-4219-9D18-50DD02AEFD67}" destId="{797C0F46-A7EB-4DB8-B0EB-765522BB6508}" srcOrd="0" destOrd="0" presId="urn:microsoft.com/office/officeart/2005/8/layout/hList1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373D786D-F91A-4010-873F-F3F81941327F}" type="presOf" srcId="{AD98F950-6F8B-4EF6-B994-4A73285AADF2}" destId="{4DAF78BD-F389-4270-8930-39C9A6E63F1A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8D668393-946D-4DE1-BB9E-B9D65F9FE8FE}" srcId="{111A1F91-3AC3-4852-B2A2-649F6645E05E}" destId="{E76DBA5E-EDDE-4219-9D18-50DD02AEFD67}" srcOrd="0" destOrd="0" parTransId="{640B3BBF-13CC-4E21-B054-E9747C6BC626}" sibTransId="{896F3431-62E4-4758-B048-4363558F2EE8}"/>
    <dgm:cxn modelId="{9543869A-8C9E-4772-903C-BB037469E021}" srcId="{111A1F91-3AC3-4852-B2A2-649F6645E05E}" destId="{0F9F2DE1-0CE0-4C81-9341-9D3A73C481F3}" srcOrd="1" destOrd="0" parTransId="{C6243BD3-25AD-4C8C-8656-9C6F748D987A}" sibTransId="{F30B2685-290A-4BAC-9565-05B02071C7B5}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A34028BC-F0B9-470B-A451-B20D54348E6B}" type="presOf" srcId="{CBBE488A-EF49-4FEA-8277-D699E114C225}" destId="{D8594F50-46B9-4CE2-A584-CD365F72FAC7}" srcOrd="0" destOrd="0" presId="urn:microsoft.com/office/officeart/2005/8/layout/hList1"/>
    <dgm:cxn modelId="{7129ACFA-4B78-40ED-B111-70C84B89C85B}" type="presOf" srcId="{0F9F2DE1-0CE0-4C81-9341-9D3A73C481F3}" destId="{797C0F46-A7EB-4DB8-B0EB-765522BB6508}" srcOrd="0" destOrd="1" presId="urn:microsoft.com/office/officeart/2005/8/layout/hList1"/>
    <dgm:cxn modelId="{FAE2E2FB-BC67-4CD0-B5BE-60C6A44AE8AA}" type="presOf" srcId="{E1BBFA28-618E-40C3-94B2-6592AACA2683}" destId="{D8594F50-46B9-4CE2-A584-CD365F72FAC7}" srcOrd="0" destOrd="1" presId="urn:microsoft.com/office/officeart/2005/8/layout/hList1"/>
    <dgm:cxn modelId="{7A43EBFD-CAAB-4151-B9FE-93DAE54145E2}" type="presOf" srcId="{111A1F91-3AC3-4852-B2A2-649F6645E05E}" destId="{1D829D48-26B8-42E9-A802-41657BB01C6D}" srcOrd="0" destOrd="0" presId="urn:microsoft.com/office/officeart/2005/8/layout/hList1"/>
    <dgm:cxn modelId="{55CE9190-62C9-426B-A55C-B5F270A5882E}" type="presParOf" srcId="{38F55B90-AD4D-4358-8C39-61EC620F745E}" destId="{88827B10-E33C-4229-BCF2-6277257F0576}" srcOrd="0" destOrd="0" presId="urn:microsoft.com/office/officeart/2005/8/layout/hList1"/>
    <dgm:cxn modelId="{81F88FCB-DA54-43D9-9F4B-D0C6DA3247B7}" type="presParOf" srcId="{88827B10-E33C-4229-BCF2-6277257F0576}" destId="{1D829D48-26B8-42E9-A802-41657BB01C6D}" srcOrd="0" destOrd="0" presId="urn:microsoft.com/office/officeart/2005/8/layout/hList1"/>
    <dgm:cxn modelId="{4346448B-9655-4174-976E-C6BE2C207B35}" type="presParOf" srcId="{88827B10-E33C-4229-BCF2-6277257F0576}" destId="{797C0F46-A7EB-4DB8-B0EB-765522BB6508}" srcOrd="1" destOrd="0" presId="urn:microsoft.com/office/officeart/2005/8/layout/hList1"/>
    <dgm:cxn modelId="{7C2C8D95-7327-4E36-BE4F-7DF195870E0D}" type="presParOf" srcId="{38F55B90-AD4D-4358-8C39-61EC620F745E}" destId="{B146F67C-E976-4699-A845-0A1C3379DD5D}" srcOrd="1" destOrd="0" presId="urn:microsoft.com/office/officeart/2005/8/layout/hList1"/>
    <dgm:cxn modelId="{6CADD4CF-BD38-4A35-89C1-F99733C9C308}" type="presParOf" srcId="{38F55B90-AD4D-4358-8C39-61EC620F745E}" destId="{E0C09EF5-1DB7-49D6-90A1-98D81F8E996E}" srcOrd="2" destOrd="0" presId="urn:microsoft.com/office/officeart/2005/8/layout/hList1"/>
    <dgm:cxn modelId="{5FC1C67C-9E34-45D2-825F-21A3CE5C6A68}" type="presParOf" srcId="{E0C09EF5-1DB7-49D6-90A1-98D81F8E996E}" destId="{4DAF78BD-F389-4270-8930-39C9A6E63F1A}" srcOrd="0" destOrd="0" presId="urn:microsoft.com/office/officeart/2005/8/layout/hList1"/>
    <dgm:cxn modelId="{73EB0C84-02E3-4872-9BA2-50655D79E9E4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0E04-E61C-40CE-AD7F-7BB40DA00A05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“Event”</a:t>
          </a:r>
        </a:p>
      </dsp:txBody>
      <dsp:txXfrm rot="5400000">
        <a:off x="702" y="1262409"/>
        <a:ext cx="3301885" cy="2001143"/>
      </dsp:txXfrm>
    </dsp:sp>
    <dsp:sp modelId="{EB0FB108-708D-4438-8225-B5BD59DA4CB3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Psychological Response</a:t>
          </a:r>
        </a:p>
      </dsp:txBody>
      <dsp:txXfrm rot="-5400000">
        <a:off x="4927011" y="1262409"/>
        <a:ext cx="3301885" cy="20011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54167"/>
          <a:ext cx="3163412" cy="6584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the challenge</a:t>
          </a:r>
        </a:p>
      </dsp:txBody>
      <dsp:txXfrm>
        <a:off x="33" y="54167"/>
        <a:ext cx="3163412" cy="658455"/>
      </dsp:txXfrm>
    </dsp:sp>
    <dsp:sp modelId="{797C0F46-A7EB-4DB8-B0EB-765522BB6508}">
      <dsp:nvSpPr>
        <dsp:cNvPr id="0" name=""/>
        <dsp:cNvSpPr/>
      </dsp:nvSpPr>
      <dsp:spPr>
        <a:xfrm>
          <a:off x="33" y="712623"/>
          <a:ext cx="3163412" cy="36964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none" kern="1200"/>
            <a:t>Do staff believe that they can do this?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none" kern="1200"/>
            <a:t>How confident are staff in doing this in this specific situation? </a:t>
          </a:r>
        </a:p>
      </dsp:txBody>
      <dsp:txXfrm>
        <a:off x="33" y="712623"/>
        <a:ext cx="3163412" cy="3696485"/>
      </dsp:txXfrm>
    </dsp:sp>
    <dsp:sp modelId="{4DAF78BD-F389-4270-8930-39C9A6E63F1A}">
      <dsp:nvSpPr>
        <dsp:cNvPr id="0" name=""/>
        <dsp:cNvSpPr/>
      </dsp:nvSpPr>
      <dsp:spPr>
        <a:xfrm>
          <a:off x="3606323" y="54167"/>
          <a:ext cx="3163412" cy="658455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Action to encourage behavior change</a:t>
          </a:r>
        </a:p>
      </dsp:txBody>
      <dsp:txXfrm>
        <a:off x="3606323" y="54167"/>
        <a:ext cx="3163412" cy="658455"/>
      </dsp:txXfrm>
    </dsp:sp>
    <dsp:sp modelId="{D8594F50-46B9-4CE2-A584-CD365F72FAC7}">
      <dsp:nvSpPr>
        <dsp:cNvPr id="0" name=""/>
        <dsp:cNvSpPr/>
      </dsp:nvSpPr>
      <dsp:spPr>
        <a:xfrm>
          <a:off x="3606323" y="712623"/>
          <a:ext cx="3163412" cy="3696485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Provide ample opportunities to practice under different circumstances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Pair staff with role models who can assist and demonstrate successful completion of the activity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Offer positive verbal feedback and encouragement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Encourage staff to visualize themselves performing this activity successfully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3606323" y="712623"/>
        <a:ext cx="3163412" cy="36964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82168"/>
          <a:ext cx="3163412" cy="7699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Understand the challenge</a:t>
          </a:r>
        </a:p>
      </dsp:txBody>
      <dsp:txXfrm>
        <a:off x="33" y="182168"/>
        <a:ext cx="3163412" cy="769941"/>
      </dsp:txXfrm>
    </dsp:sp>
    <dsp:sp modelId="{797C0F46-A7EB-4DB8-B0EB-765522BB6508}">
      <dsp:nvSpPr>
        <dsp:cNvPr id="0" name=""/>
        <dsp:cNvSpPr/>
      </dsp:nvSpPr>
      <dsp:spPr>
        <a:xfrm>
          <a:off x="33" y="952109"/>
          <a:ext cx="3163412" cy="332899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u="none" kern="1200"/>
            <a:t>How does doing this align (or create conflict) with staff professional identity? 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Do staff perceive this activity as ‘beyond’ or ‘beneath’ their role?</a:t>
          </a:r>
        </a:p>
      </dsp:txBody>
      <dsp:txXfrm>
        <a:off x="33" y="952109"/>
        <a:ext cx="3163412" cy="3328998"/>
      </dsp:txXfrm>
    </dsp:sp>
    <dsp:sp modelId="{4DAF78BD-F389-4270-8930-39C9A6E63F1A}">
      <dsp:nvSpPr>
        <dsp:cNvPr id="0" name=""/>
        <dsp:cNvSpPr/>
      </dsp:nvSpPr>
      <dsp:spPr>
        <a:xfrm>
          <a:off x="3606323" y="182168"/>
          <a:ext cx="3163412" cy="769941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Action to encourage behavior change</a:t>
          </a:r>
        </a:p>
      </dsp:txBody>
      <dsp:txXfrm>
        <a:off x="3606323" y="182168"/>
        <a:ext cx="3163412" cy="769941"/>
      </dsp:txXfrm>
    </dsp:sp>
    <dsp:sp modelId="{D8594F50-46B9-4CE2-A584-CD365F72FAC7}">
      <dsp:nvSpPr>
        <dsp:cNvPr id="0" name=""/>
        <dsp:cNvSpPr/>
      </dsp:nvSpPr>
      <dsp:spPr>
        <a:xfrm>
          <a:off x="3606323" y="952109"/>
          <a:ext cx="3163412" cy="3328998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Reinforce the importance of ‘task assistance</a:t>
          </a:r>
          <a:r>
            <a:rPr lang="en-US" sz="2100" kern="1200">
              <a:latin typeface="Calibri"/>
            </a:rPr>
            <a:t>,’</a:t>
          </a:r>
          <a:r>
            <a:rPr lang="en-US" sz="2100" kern="1200"/>
            <a:t> ‘mutual support</a:t>
          </a:r>
          <a:r>
            <a:rPr lang="en-US" sz="2100" kern="1200">
              <a:latin typeface="Calibri"/>
            </a:rPr>
            <a:t>,’</a:t>
          </a:r>
          <a:r>
            <a:rPr lang="en-US" sz="2100" kern="1200"/>
            <a:t> </a:t>
          </a:r>
          <a:r>
            <a:rPr lang="en-US" sz="2100" kern="1200">
              <a:latin typeface="Calibri"/>
            </a:rPr>
            <a:t>and 'back-up behavior' </a:t>
          </a:r>
          <a:r>
            <a:rPr lang="en-US" sz="2100" kern="1200"/>
            <a:t>as key aspects of team-based care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Calibri"/>
            </a:rPr>
            <a:t>Identify opportunities for cross-training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Revisit job descriptions and task responsibilities</a:t>
          </a:r>
        </a:p>
      </dsp:txBody>
      <dsp:txXfrm>
        <a:off x="3606323" y="952109"/>
        <a:ext cx="3163412" cy="33289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99699"/>
          <a:ext cx="3163412" cy="704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challenge</a:t>
          </a:r>
        </a:p>
      </dsp:txBody>
      <dsp:txXfrm>
        <a:off x="33" y="99699"/>
        <a:ext cx="3163412" cy="704298"/>
      </dsp:txXfrm>
    </dsp:sp>
    <dsp:sp modelId="{797C0F46-A7EB-4DB8-B0EB-765522BB6508}">
      <dsp:nvSpPr>
        <dsp:cNvPr id="0" name=""/>
        <dsp:cNvSpPr/>
      </dsp:nvSpPr>
      <dsp:spPr>
        <a:xfrm>
          <a:off x="33" y="803998"/>
          <a:ext cx="3163412" cy="35595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staff see others doing this? Do others like them do this?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Are social norms encouraging or discouraging staff from doing this? </a:t>
          </a:r>
        </a:p>
      </dsp:txBody>
      <dsp:txXfrm>
        <a:off x="33" y="803998"/>
        <a:ext cx="3163412" cy="3559578"/>
      </dsp:txXfrm>
    </dsp:sp>
    <dsp:sp modelId="{4DAF78BD-F389-4270-8930-39C9A6E63F1A}">
      <dsp:nvSpPr>
        <dsp:cNvPr id="0" name=""/>
        <dsp:cNvSpPr/>
      </dsp:nvSpPr>
      <dsp:spPr>
        <a:xfrm>
          <a:off x="3606323" y="99699"/>
          <a:ext cx="3163412" cy="7042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Action to encourage behavior change</a:t>
          </a:r>
        </a:p>
      </dsp:txBody>
      <dsp:txXfrm>
        <a:off x="3606323" y="99699"/>
        <a:ext cx="3163412" cy="704298"/>
      </dsp:txXfrm>
    </dsp:sp>
    <dsp:sp modelId="{D8594F50-46B9-4CE2-A584-CD365F72FAC7}">
      <dsp:nvSpPr>
        <dsp:cNvPr id="0" name=""/>
        <dsp:cNvSpPr/>
      </dsp:nvSpPr>
      <dsp:spPr>
        <a:xfrm>
          <a:off x="3606323" y="803998"/>
          <a:ext cx="3163412" cy="3559578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Have </a:t>
          </a:r>
          <a:r>
            <a:rPr lang="en-US" sz="1900" kern="1200"/>
            <a:t>well-respected role models, champions </a:t>
          </a:r>
          <a:r>
            <a:rPr lang="en-US" sz="1900" kern="1200">
              <a:latin typeface="Calibri"/>
            </a:rPr>
            <a:t>share information in support of the desired behavior, against the undesired behavior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Show staff how their performance compares against others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Offer verbal/non-verbal rewards for effort and/or progress</a:t>
          </a:r>
        </a:p>
      </dsp:txBody>
      <dsp:txXfrm>
        <a:off x="3606323" y="803998"/>
        <a:ext cx="3163412" cy="3559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322173"/>
          <a:ext cx="3163412" cy="704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challenge</a:t>
          </a:r>
        </a:p>
      </dsp:txBody>
      <dsp:txXfrm>
        <a:off x="33" y="322173"/>
        <a:ext cx="3163412" cy="704298"/>
      </dsp:txXfrm>
    </dsp:sp>
    <dsp:sp modelId="{797C0F46-A7EB-4DB8-B0EB-765522BB6508}">
      <dsp:nvSpPr>
        <dsp:cNvPr id="0" name=""/>
        <dsp:cNvSpPr/>
      </dsp:nvSpPr>
      <dsp:spPr>
        <a:xfrm>
          <a:off x="33" y="1026472"/>
          <a:ext cx="3163412" cy="31146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staff feel like they need to do this?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staff understand the goal of this action?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competing goals influence staff behavior?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incentives exist to motivate staff to act?</a:t>
          </a:r>
        </a:p>
      </dsp:txBody>
      <dsp:txXfrm>
        <a:off x="33" y="1026472"/>
        <a:ext cx="3163412" cy="3114631"/>
      </dsp:txXfrm>
    </dsp:sp>
    <dsp:sp modelId="{4DAF78BD-F389-4270-8930-39C9A6E63F1A}">
      <dsp:nvSpPr>
        <dsp:cNvPr id="0" name=""/>
        <dsp:cNvSpPr/>
      </dsp:nvSpPr>
      <dsp:spPr>
        <a:xfrm>
          <a:off x="3606323" y="322173"/>
          <a:ext cx="3163412" cy="7042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Action to encourage behavior change</a:t>
          </a:r>
        </a:p>
      </dsp:txBody>
      <dsp:txXfrm>
        <a:off x="3606323" y="322173"/>
        <a:ext cx="3163412" cy="704298"/>
      </dsp:txXfrm>
    </dsp:sp>
    <dsp:sp modelId="{D8594F50-46B9-4CE2-A584-CD365F72FAC7}">
      <dsp:nvSpPr>
        <dsp:cNvPr id="0" name=""/>
        <dsp:cNvSpPr/>
      </dsp:nvSpPr>
      <dsp:spPr>
        <a:xfrm>
          <a:off x="3606323" y="1026472"/>
          <a:ext cx="3163412" cy="3114631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Ensure goals are clearly defined, explained, and understood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Identify areas where goals are in competition, in conflict with one another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Help staff with goal prioritization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Revisit how you recognize, reward new behavior</a:t>
          </a:r>
        </a:p>
      </dsp:txBody>
      <dsp:txXfrm>
        <a:off x="3606323" y="1026472"/>
        <a:ext cx="3163412" cy="31146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06219"/>
          <a:ext cx="3163412" cy="704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challenge</a:t>
          </a:r>
        </a:p>
      </dsp:txBody>
      <dsp:txXfrm>
        <a:off x="33" y="106219"/>
        <a:ext cx="3163412" cy="704298"/>
      </dsp:txXfrm>
    </dsp:sp>
    <dsp:sp modelId="{797C0F46-A7EB-4DB8-B0EB-765522BB6508}">
      <dsp:nvSpPr>
        <dsp:cNvPr id="0" name=""/>
        <dsp:cNvSpPr/>
      </dsp:nvSpPr>
      <dsp:spPr>
        <a:xfrm>
          <a:off x="33" y="810517"/>
          <a:ext cx="3163412" cy="35465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will happen if staff do this?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are the perceived costs of doing this? What are the perceived costs of the consequences of doing this?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the benefits outweigh the costs?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will staff feel like if they do, or don't do, this?</a:t>
          </a:r>
        </a:p>
      </dsp:txBody>
      <dsp:txXfrm>
        <a:off x="33" y="810517"/>
        <a:ext cx="3163412" cy="3546539"/>
      </dsp:txXfrm>
    </dsp:sp>
    <dsp:sp modelId="{4DAF78BD-F389-4270-8930-39C9A6E63F1A}">
      <dsp:nvSpPr>
        <dsp:cNvPr id="0" name=""/>
        <dsp:cNvSpPr/>
      </dsp:nvSpPr>
      <dsp:spPr>
        <a:xfrm>
          <a:off x="3606323" y="106219"/>
          <a:ext cx="3163412" cy="7042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Action to encourage behavior change</a:t>
          </a:r>
        </a:p>
      </dsp:txBody>
      <dsp:txXfrm>
        <a:off x="3606323" y="106219"/>
        <a:ext cx="3163412" cy="704298"/>
      </dsp:txXfrm>
    </dsp:sp>
    <dsp:sp modelId="{D8594F50-46B9-4CE2-A584-CD365F72FAC7}">
      <dsp:nvSpPr>
        <dsp:cNvPr id="0" name=""/>
        <dsp:cNvSpPr/>
      </dsp:nvSpPr>
      <dsp:spPr>
        <a:xfrm>
          <a:off x="3606323" y="810517"/>
          <a:ext cx="3163412" cy="3546539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Understand staff perceptions of costs vs. benefits of the action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Understand staff perceptions of risk and the why behind them; educate accordingly to ensure perceptions of risk reflect reality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Help staff draw connections between their actions and outcomes</a:t>
          </a:r>
          <a:endParaRPr lang="en-US" sz="1900" kern="1200"/>
        </a:p>
      </dsp:txBody>
      <dsp:txXfrm>
        <a:off x="3606323" y="810517"/>
        <a:ext cx="3163412" cy="3546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335A-F9BE-4DA3-8403-7D18399DACD7}">
      <dsp:nvSpPr>
        <dsp:cNvPr id="0" name=""/>
        <dsp:cNvSpPr/>
      </dsp:nvSpPr>
      <dsp:spPr>
        <a:xfrm>
          <a:off x="0" y="642937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</a:t>
          </a:r>
          <a:r>
            <a:rPr lang="en-US" sz="2400" kern="1200" dirty="0"/>
            <a:t>wareness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Aware of the change </a:t>
          </a:r>
          <a:r>
            <a:rPr lang="en-US" sz="2000" b="0" i="1" kern="1200" dirty="0"/>
            <a:t>AND</a:t>
          </a:r>
          <a:r>
            <a:rPr lang="en-US" sz="2000" b="0" kern="1200" dirty="0"/>
            <a:t> the reasons/need for it</a:t>
          </a:r>
        </a:p>
      </dsp:txBody>
      <dsp:txXfrm>
        <a:off x="0" y="642937"/>
        <a:ext cx="2762250" cy="1657349"/>
      </dsp:txXfrm>
    </dsp:sp>
    <dsp:sp modelId="{9420F803-B931-4E26-B81A-7DD93FF175DD}">
      <dsp:nvSpPr>
        <dsp:cNvPr id="0" name=""/>
        <dsp:cNvSpPr/>
      </dsp:nvSpPr>
      <dsp:spPr>
        <a:xfrm>
          <a:off x="3038474" y="642937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</a:t>
          </a:r>
          <a:r>
            <a:rPr lang="en-US" sz="2400" kern="1200" dirty="0"/>
            <a:t>esire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Desire to participate and support the change</a:t>
          </a:r>
        </a:p>
      </dsp:txBody>
      <dsp:txXfrm>
        <a:off x="3038474" y="642937"/>
        <a:ext cx="2762250" cy="1657349"/>
      </dsp:txXfrm>
    </dsp:sp>
    <dsp:sp modelId="{02FDE12C-A82A-49D6-B065-8101769BFCC9}">
      <dsp:nvSpPr>
        <dsp:cNvPr id="0" name=""/>
        <dsp:cNvSpPr/>
      </dsp:nvSpPr>
      <dsp:spPr>
        <a:xfrm>
          <a:off x="6076950" y="642937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</a:t>
          </a:r>
          <a:r>
            <a:rPr lang="en-US" sz="2400" kern="1200" dirty="0"/>
            <a:t>nowledge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Knowledge to change – “how to change” and “how to perform” </a:t>
          </a:r>
        </a:p>
      </dsp:txBody>
      <dsp:txXfrm>
        <a:off x="6076950" y="642937"/>
        <a:ext cx="2762250" cy="1657349"/>
      </dsp:txXfrm>
    </dsp:sp>
    <dsp:sp modelId="{AA88D790-FD67-458A-AAA5-364EA343550C}">
      <dsp:nvSpPr>
        <dsp:cNvPr id="0" name=""/>
        <dsp:cNvSpPr/>
      </dsp:nvSpPr>
      <dsp:spPr>
        <a:xfrm>
          <a:off x="1519237" y="2576512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</a:t>
          </a:r>
          <a:r>
            <a:rPr lang="en-US" sz="2400" kern="1200" dirty="0"/>
            <a:t>bility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Where the change happens – ability to perform the change as expected</a:t>
          </a:r>
        </a:p>
      </dsp:txBody>
      <dsp:txXfrm>
        <a:off x="1519237" y="2576512"/>
        <a:ext cx="2762250" cy="1657349"/>
      </dsp:txXfrm>
    </dsp:sp>
    <dsp:sp modelId="{9C383533-ED71-42E4-A3A9-93D94463F15A}">
      <dsp:nvSpPr>
        <dsp:cNvPr id="0" name=""/>
        <dsp:cNvSpPr/>
      </dsp:nvSpPr>
      <dsp:spPr>
        <a:xfrm>
          <a:off x="4557712" y="2576512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</a:t>
          </a:r>
          <a:r>
            <a:rPr lang="en-US" sz="2400" kern="1200" dirty="0"/>
            <a:t>einforcement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Reinforce the change to sustain it until you see results and it becomes the norm</a:t>
          </a:r>
        </a:p>
      </dsp:txBody>
      <dsp:txXfrm>
        <a:off x="4557712" y="25765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11223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11223" y="809721"/>
        <a:ext cx="1874061" cy="409602"/>
      </dsp:txXfrm>
    </dsp:sp>
    <dsp:sp modelId="{3EF4E32A-AA20-43A1-9581-3F20A6EABBC0}">
      <dsp:nvSpPr>
        <dsp:cNvPr id="0" name=""/>
        <dsp:cNvSpPr/>
      </dsp:nvSpPr>
      <dsp:spPr>
        <a:xfrm>
          <a:off x="11223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A clear, compelling case for the change</a:t>
          </a:r>
          <a:endParaRPr lang="en-US" sz="1400" kern="1200" dirty="0"/>
        </a:p>
      </dsp:txBody>
      <dsp:txXfrm>
        <a:off x="11223" y="1219323"/>
        <a:ext cx="1874061" cy="2250042"/>
      </dsp:txXfrm>
    </dsp:sp>
    <dsp:sp modelId="{ACC329FC-92EA-400B-A4C1-388641BA4BBC}">
      <dsp:nvSpPr>
        <dsp:cNvPr id="0" name=""/>
        <dsp:cNvSpPr/>
      </dsp:nvSpPr>
      <dsp:spPr>
        <a:xfrm>
          <a:off x="2147654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7654" y="809721"/>
        <a:ext cx="1874061" cy="409602"/>
      </dsp:txXfrm>
    </dsp:sp>
    <dsp:sp modelId="{058AA641-FCE2-4350-9EF0-FB8D2FA27A55}">
      <dsp:nvSpPr>
        <dsp:cNvPr id="0" name=""/>
        <dsp:cNvSpPr/>
      </dsp:nvSpPr>
      <dsp:spPr>
        <a:xfrm>
          <a:off x="2147654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Comfort with status quo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Credibility of source of change messaging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Denial that reasons for change are real/debate over reasons for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Rumors/misinformation</a:t>
          </a:r>
        </a:p>
      </dsp:txBody>
      <dsp:txXfrm>
        <a:off x="2147654" y="1219323"/>
        <a:ext cx="1874061" cy="2250042"/>
      </dsp:txXfrm>
    </dsp:sp>
    <dsp:sp modelId="{F96721BA-15B8-434D-8781-62795C618035}">
      <dsp:nvSpPr>
        <dsp:cNvPr id="0" name=""/>
        <dsp:cNvSpPr/>
      </dsp:nvSpPr>
      <dsp:spPr>
        <a:xfrm>
          <a:off x="4284084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084" y="809721"/>
        <a:ext cx="1874061" cy="409602"/>
      </dsp:txXfrm>
    </dsp:sp>
    <dsp:sp modelId="{AC7F0C6F-E8AE-4950-907F-F60FA67AF1D0}">
      <dsp:nvSpPr>
        <dsp:cNvPr id="0" name=""/>
        <dsp:cNvSpPr/>
      </dsp:nvSpPr>
      <dsp:spPr>
        <a:xfrm>
          <a:off x="4284084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Clear communication from trusted leaders, sponsors – drivers, opportunities, need for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Access to credible information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Observable event/situation occurred (if relevant)</a:t>
          </a:r>
        </a:p>
      </dsp:txBody>
      <dsp:txXfrm>
        <a:off x="4284084" y="1219323"/>
        <a:ext cx="1874061" cy="2250042"/>
      </dsp:txXfrm>
    </dsp:sp>
    <dsp:sp modelId="{B0516452-F241-4D29-81CE-5FFD14B6D273}">
      <dsp:nvSpPr>
        <dsp:cNvPr id="0" name=""/>
        <dsp:cNvSpPr/>
      </dsp:nvSpPr>
      <dsp:spPr>
        <a:xfrm>
          <a:off x="6420514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0514" y="809721"/>
        <a:ext cx="1874061" cy="409602"/>
      </dsp:txXfrm>
    </dsp:sp>
    <dsp:sp modelId="{CFD583D3-C2AB-4C77-9A17-0AC87543B837}">
      <dsp:nvSpPr>
        <dsp:cNvPr id="0" name=""/>
        <dsp:cNvSpPr/>
      </dsp:nvSpPr>
      <dsp:spPr>
        <a:xfrm>
          <a:off x="6420514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</a:t>
          </a:r>
          <a:r>
            <a:rPr lang="en-US" sz="1400" i="1" kern="1200" dirty="0"/>
            <a:t>I understand the nature of the change and why this change is needed</a:t>
          </a:r>
          <a:r>
            <a:rPr lang="en-US" sz="1400" kern="1200" dirty="0"/>
            <a:t>”</a:t>
          </a:r>
        </a:p>
      </dsp:txBody>
      <dsp:txXfrm>
        <a:off x="6420514" y="1219323"/>
        <a:ext cx="1874061" cy="2250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761853"/>
        <a:ext cx="1877727" cy="397943"/>
      </dsp:txXfrm>
    </dsp:sp>
    <dsp:sp modelId="{3EF4E32A-AA20-43A1-9581-3F20A6EABBC0}">
      <dsp:nvSpPr>
        <dsp:cNvPr id="0" name=""/>
        <dsp:cNvSpPr/>
      </dsp:nvSpPr>
      <dsp:spPr>
        <a:xfrm>
          <a:off x="3122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b="1" kern="1200" dirty="0"/>
            <a:t>Translate reasons for change into motivation for personal, organizational change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Incentive to change and/or fear of consequences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I want to be a part of this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/>
            <a:t>I’ll follow you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/>
            <a:t>Not changing is worse than changing </a:t>
          </a:r>
          <a:endParaRPr lang="en-US" sz="1300" kern="1200" dirty="0"/>
        </a:p>
      </dsp:txBody>
      <dsp:txXfrm>
        <a:off x="3122" y="1159796"/>
        <a:ext cx="1877727" cy="2497950"/>
      </dsp:txXfrm>
    </dsp:sp>
    <dsp:sp modelId="{ACC329FC-92EA-400B-A4C1-388641BA4BBC}">
      <dsp:nvSpPr>
        <dsp:cNvPr id="0" name=""/>
        <dsp:cNvSpPr/>
      </dsp:nvSpPr>
      <dsp:spPr>
        <a:xfrm>
          <a:off x="2143731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761853"/>
        <a:ext cx="1877727" cy="397943"/>
      </dsp:txXfrm>
    </dsp:sp>
    <dsp:sp modelId="{058AA641-FCE2-4350-9EF0-FB8D2FA27A55}">
      <dsp:nvSpPr>
        <dsp:cNvPr id="0" name=""/>
        <dsp:cNvSpPr/>
      </dsp:nvSpPr>
      <dsp:spPr>
        <a:xfrm>
          <a:off x="2143731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Comfort/security with the way we’ve always done things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Fear of unknown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Change misaligned with self-interest, values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 don’t know ‘what’s in it for me’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Poor history with past change/low confidence of success (personal, organizational)</a:t>
          </a:r>
        </a:p>
      </dsp:txBody>
      <dsp:txXfrm>
        <a:off x="2143731" y="1159796"/>
        <a:ext cx="1877727" cy="2497950"/>
      </dsp:txXfrm>
    </dsp:sp>
    <dsp:sp modelId="{F96721BA-15B8-434D-8781-62795C618035}">
      <dsp:nvSpPr>
        <dsp:cNvPr id="0" name=""/>
        <dsp:cNvSpPr/>
      </dsp:nvSpPr>
      <dsp:spPr>
        <a:xfrm>
          <a:off x="4284340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761853"/>
        <a:ext cx="1877727" cy="397943"/>
      </dsp:txXfrm>
    </dsp:sp>
    <dsp:sp modelId="{AC7F0C6F-E8AE-4950-907F-F60FA67AF1D0}">
      <dsp:nvSpPr>
        <dsp:cNvPr id="0" name=""/>
        <dsp:cNvSpPr/>
      </dsp:nvSpPr>
      <dsp:spPr>
        <a:xfrm>
          <a:off x="4284340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Visible, active sponsor(s)/coalition(s) of sponsors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Personal engagement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Proactively managing resistance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Engaging staff in creating the solution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Incentives aligned with change</a:t>
          </a:r>
        </a:p>
      </dsp:txBody>
      <dsp:txXfrm>
        <a:off x="4284340" y="1159796"/>
        <a:ext cx="1877727" cy="2497950"/>
      </dsp:txXfrm>
    </dsp:sp>
    <dsp:sp modelId="{B0516452-F241-4D29-81CE-5FFD14B6D273}">
      <dsp:nvSpPr>
        <dsp:cNvPr id="0" name=""/>
        <dsp:cNvSpPr/>
      </dsp:nvSpPr>
      <dsp:spPr>
        <a:xfrm>
          <a:off x="6424949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761853"/>
        <a:ext cx="1877727" cy="397943"/>
      </dsp:txXfrm>
    </dsp:sp>
    <dsp:sp modelId="{CFD583D3-C2AB-4C77-9A17-0AC87543B837}">
      <dsp:nvSpPr>
        <dsp:cNvPr id="0" name=""/>
        <dsp:cNvSpPr/>
      </dsp:nvSpPr>
      <dsp:spPr>
        <a:xfrm>
          <a:off x="6424949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“</a:t>
          </a:r>
          <a:r>
            <a:rPr lang="en-US" sz="1300" i="1" kern="1200" dirty="0"/>
            <a:t>I will be a part of this change</a:t>
          </a:r>
          <a:r>
            <a:rPr lang="en-US" sz="1300" i="0" kern="1200" dirty="0"/>
            <a:t>”</a:t>
          </a:r>
          <a:endParaRPr lang="en-US" sz="1300" kern="1200" dirty="0"/>
        </a:p>
      </dsp:txBody>
      <dsp:txXfrm>
        <a:off x="6424949" y="1159796"/>
        <a:ext cx="1877727" cy="2497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705750"/>
        <a:ext cx="1877727" cy="403200"/>
      </dsp:txXfrm>
    </dsp:sp>
    <dsp:sp modelId="{3EF4E32A-AA20-43A1-9581-3F20A6EABBC0}">
      <dsp:nvSpPr>
        <dsp:cNvPr id="0" name=""/>
        <dsp:cNvSpPr/>
      </dsp:nvSpPr>
      <dsp:spPr>
        <a:xfrm>
          <a:off x="3122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How to change (what I do during this transition)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How to perform as desired in the future (what I do – skills and behaviors – to support the change)</a:t>
          </a:r>
        </a:p>
      </dsp:txBody>
      <dsp:txXfrm>
        <a:off x="3122" y="1108950"/>
        <a:ext cx="1877727" cy="1919098"/>
      </dsp:txXfrm>
    </dsp:sp>
    <dsp:sp modelId="{ACC329FC-92EA-400B-A4C1-388641BA4BBC}">
      <dsp:nvSpPr>
        <dsp:cNvPr id="0" name=""/>
        <dsp:cNvSpPr/>
      </dsp:nvSpPr>
      <dsp:spPr>
        <a:xfrm>
          <a:off x="2143731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705750"/>
        <a:ext cx="1877727" cy="403200"/>
      </dsp:txXfrm>
    </dsp:sp>
    <dsp:sp modelId="{058AA641-FCE2-4350-9EF0-FB8D2FA27A55}">
      <dsp:nvSpPr>
        <dsp:cNvPr id="0" name=""/>
        <dsp:cNvSpPr/>
      </dsp:nvSpPr>
      <dsp:spPr>
        <a:xfrm>
          <a:off x="2143731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Knowledge gaps (current vs. desired knowledge)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 demands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resources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 capacity to learn</a:t>
          </a:r>
        </a:p>
      </dsp:txBody>
      <dsp:txXfrm>
        <a:off x="2143731" y="1108950"/>
        <a:ext cx="1877727" cy="1919098"/>
      </dsp:txXfrm>
    </dsp:sp>
    <dsp:sp modelId="{F96721BA-15B8-434D-8781-62795C618035}">
      <dsp:nvSpPr>
        <dsp:cNvPr id="0" name=""/>
        <dsp:cNvSpPr/>
      </dsp:nvSpPr>
      <dsp:spPr>
        <a:xfrm>
          <a:off x="4284340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705750"/>
        <a:ext cx="1877727" cy="403200"/>
      </dsp:txXfrm>
    </dsp:sp>
    <dsp:sp modelId="{AC7F0C6F-E8AE-4950-907F-F60FA67AF1D0}">
      <dsp:nvSpPr>
        <dsp:cNvPr id="0" name=""/>
        <dsp:cNvSpPr/>
      </dsp:nvSpPr>
      <dsp:spPr>
        <a:xfrm>
          <a:off x="4284340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Well-designed education and training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Mentoring and coaching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Knowledge/cognitive aids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4284340" y="1108950"/>
        <a:ext cx="1877727" cy="1919098"/>
      </dsp:txXfrm>
    </dsp:sp>
    <dsp:sp modelId="{B0516452-F241-4D29-81CE-5FFD14B6D273}">
      <dsp:nvSpPr>
        <dsp:cNvPr id="0" name=""/>
        <dsp:cNvSpPr/>
      </dsp:nvSpPr>
      <dsp:spPr>
        <a:xfrm>
          <a:off x="6424949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705750"/>
        <a:ext cx="1877727" cy="403200"/>
      </dsp:txXfrm>
    </dsp:sp>
    <dsp:sp modelId="{CFD583D3-C2AB-4C77-9A17-0AC87543B837}">
      <dsp:nvSpPr>
        <dsp:cNvPr id="0" name=""/>
        <dsp:cNvSpPr/>
      </dsp:nvSpPr>
      <dsp:spPr>
        <a:xfrm>
          <a:off x="6424949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Individuals already have awareness and desire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“I know how to change and how to perform”</a:t>
          </a:r>
        </a:p>
      </dsp:txBody>
      <dsp:txXfrm>
        <a:off x="6424949" y="1108950"/>
        <a:ext cx="1877727" cy="191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109823"/>
        <a:ext cx="1877727" cy="460800"/>
      </dsp:txXfrm>
    </dsp:sp>
    <dsp:sp modelId="{3EF4E32A-AA20-43A1-9581-3F20A6EABBC0}">
      <dsp:nvSpPr>
        <dsp:cNvPr id="0" name=""/>
        <dsp:cNvSpPr/>
      </dsp:nvSpPr>
      <dsp:spPr>
        <a:xfrm>
          <a:off x="3122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Gap between knowledge gained and translation of knowledge into ability to perform</a:t>
          </a:r>
        </a:p>
      </dsp:txBody>
      <dsp:txXfrm>
        <a:off x="3122" y="570623"/>
        <a:ext cx="1877727" cy="3350615"/>
      </dsp:txXfrm>
    </dsp:sp>
    <dsp:sp modelId="{ACC329FC-92EA-400B-A4C1-388641BA4BBC}">
      <dsp:nvSpPr>
        <dsp:cNvPr id="0" name=""/>
        <dsp:cNvSpPr/>
      </dsp:nvSpPr>
      <dsp:spPr>
        <a:xfrm>
          <a:off x="2143731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109823"/>
        <a:ext cx="1877727" cy="460800"/>
      </dsp:txXfrm>
    </dsp:sp>
    <dsp:sp modelId="{058AA641-FCE2-4350-9EF0-FB8D2FA27A55}">
      <dsp:nvSpPr>
        <dsp:cNvPr id="0" name=""/>
        <dsp:cNvSpPr/>
      </dsp:nvSpPr>
      <dsp:spPr>
        <a:xfrm>
          <a:off x="2143731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Lack of time to develop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Hard to break old habits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Psychological barriers and physical limitations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Individual capabilities to perform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Lacking support</a:t>
          </a:r>
        </a:p>
      </dsp:txBody>
      <dsp:txXfrm>
        <a:off x="2143731" y="570623"/>
        <a:ext cx="1877727" cy="3350615"/>
      </dsp:txXfrm>
    </dsp:sp>
    <dsp:sp modelId="{F96721BA-15B8-434D-8781-62795C618035}">
      <dsp:nvSpPr>
        <dsp:cNvPr id="0" name=""/>
        <dsp:cNvSpPr/>
      </dsp:nvSpPr>
      <dsp:spPr>
        <a:xfrm>
          <a:off x="4284340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109823"/>
        <a:ext cx="1877727" cy="460800"/>
      </dsp:txXfrm>
    </dsp:sp>
    <dsp:sp modelId="{AC7F0C6F-E8AE-4950-907F-F60FA67AF1D0}">
      <dsp:nvSpPr>
        <dsp:cNvPr id="0" name=""/>
        <dsp:cNvSpPr/>
      </dsp:nvSpPr>
      <dsp:spPr>
        <a:xfrm>
          <a:off x="4284340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opportunities for hands-on practice, demonstration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Availability of experts to help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Engage coaches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 to feedback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performance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4284340" y="570623"/>
        <a:ext cx="1877727" cy="3350615"/>
      </dsp:txXfrm>
    </dsp:sp>
    <dsp:sp modelId="{B0516452-F241-4D29-81CE-5FFD14B6D273}">
      <dsp:nvSpPr>
        <dsp:cNvPr id="0" name=""/>
        <dsp:cNvSpPr/>
      </dsp:nvSpPr>
      <dsp:spPr>
        <a:xfrm>
          <a:off x="6424949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109823"/>
        <a:ext cx="1877727" cy="460800"/>
      </dsp:txXfrm>
    </dsp:sp>
    <dsp:sp modelId="{CFD583D3-C2AB-4C77-9A17-0AC87543B837}">
      <dsp:nvSpPr>
        <dsp:cNvPr id="0" name=""/>
        <dsp:cNvSpPr/>
      </dsp:nvSpPr>
      <dsp:spPr>
        <a:xfrm>
          <a:off x="6424949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“</a:t>
          </a:r>
          <a:r>
            <a:rPr lang="en-US" sz="1600" i="1" kern="1200" dirty="0"/>
            <a:t>I can put my knowledge into practice and perform</a:t>
          </a:r>
          <a:r>
            <a:rPr lang="en-US" sz="1600" kern="1200" dirty="0"/>
            <a:t>”</a:t>
          </a:r>
        </a:p>
      </dsp:txBody>
      <dsp:txXfrm>
        <a:off x="6424949" y="570623"/>
        <a:ext cx="1877727" cy="3350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134015"/>
        <a:ext cx="1877727" cy="403200"/>
      </dsp:txXfrm>
    </dsp:sp>
    <dsp:sp modelId="{3EF4E32A-AA20-43A1-9581-3F20A6EABBC0}">
      <dsp:nvSpPr>
        <dsp:cNvPr id="0" name=""/>
        <dsp:cNvSpPr/>
      </dsp:nvSpPr>
      <dsp:spPr>
        <a:xfrm>
          <a:off x="3122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Natural for us to revert to old 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We too quickly move on to the next change without hardwiring what we did change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Make the most of the investment made in the change </a:t>
          </a:r>
        </a:p>
      </dsp:txBody>
      <dsp:txXfrm>
        <a:off x="3122" y="537215"/>
        <a:ext cx="1877727" cy="3291169"/>
      </dsp:txXfrm>
    </dsp:sp>
    <dsp:sp modelId="{ACC329FC-92EA-400B-A4C1-388641BA4BBC}">
      <dsp:nvSpPr>
        <dsp:cNvPr id="0" name=""/>
        <dsp:cNvSpPr/>
      </dsp:nvSpPr>
      <dsp:spPr>
        <a:xfrm>
          <a:off x="2143731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134015"/>
        <a:ext cx="1877727" cy="403200"/>
      </dsp:txXfrm>
    </dsp:sp>
    <dsp:sp modelId="{058AA641-FCE2-4350-9EF0-FB8D2FA27A55}">
      <dsp:nvSpPr>
        <dsp:cNvPr id="0" name=""/>
        <dsp:cNvSpPr/>
      </dsp:nvSpPr>
      <dsp:spPr>
        <a:xfrm>
          <a:off x="2143731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recognition altogether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meaningful recognition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Recognition not associated with achievement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Negative consequences for performing desired behavior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Incentives directly oppose the change </a:t>
          </a:r>
        </a:p>
      </dsp:txBody>
      <dsp:txXfrm>
        <a:off x="2143731" y="537215"/>
        <a:ext cx="1877727" cy="3291169"/>
      </dsp:txXfrm>
    </dsp:sp>
    <dsp:sp modelId="{F96721BA-15B8-434D-8781-62795C618035}">
      <dsp:nvSpPr>
        <dsp:cNvPr id="0" name=""/>
        <dsp:cNvSpPr/>
      </dsp:nvSpPr>
      <dsp:spPr>
        <a:xfrm>
          <a:off x="4284340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134015"/>
        <a:ext cx="1877727" cy="403200"/>
      </dsp:txXfrm>
    </dsp:sp>
    <dsp:sp modelId="{AC7F0C6F-E8AE-4950-907F-F60FA67AF1D0}">
      <dsp:nvSpPr>
        <dsp:cNvPr id="0" name=""/>
        <dsp:cNvSpPr/>
      </dsp:nvSpPr>
      <dsp:spPr>
        <a:xfrm>
          <a:off x="4284340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Visible performance dashboards, scorecards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Direct feedback from leaders, peers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Visible recognition from sponsors, leaders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Celebrating program/project success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Performance appraisals, compensation supports the change</a:t>
          </a:r>
        </a:p>
      </dsp:txBody>
      <dsp:txXfrm>
        <a:off x="4284340" y="537215"/>
        <a:ext cx="1877727" cy="3291169"/>
      </dsp:txXfrm>
    </dsp:sp>
    <dsp:sp modelId="{B0516452-F241-4D29-81CE-5FFD14B6D273}">
      <dsp:nvSpPr>
        <dsp:cNvPr id="0" name=""/>
        <dsp:cNvSpPr/>
      </dsp:nvSpPr>
      <dsp:spPr>
        <a:xfrm>
          <a:off x="6424949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134015"/>
        <a:ext cx="1877727" cy="403200"/>
      </dsp:txXfrm>
    </dsp:sp>
    <dsp:sp modelId="{CFD583D3-C2AB-4C77-9A17-0AC87543B837}">
      <dsp:nvSpPr>
        <dsp:cNvPr id="0" name=""/>
        <dsp:cNvSpPr/>
      </dsp:nvSpPr>
      <dsp:spPr>
        <a:xfrm>
          <a:off x="6424949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</a:t>
          </a:r>
          <a:r>
            <a:rPr lang="en-US" sz="1400" i="1" kern="1200" dirty="0"/>
            <a:t>I am doing my job differently and seeing the results</a:t>
          </a:r>
          <a:r>
            <a:rPr lang="en-US" sz="1400" kern="1200" dirty="0"/>
            <a:t>”</a:t>
          </a:r>
        </a:p>
      </dsp:txBody>
      <dsp:txXfrm>
        <a:off x="6424949" y="537215"/>
        <a:ext cx="1877727" cy="3291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639"/>
          <a:ext cx="3163412" cy="7267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Understand the challenge</a:t>
          </a:r>
          <a:endParaRPr lang="en-US" sz="2000" kern="1200"/>
        </a:p>
      </dsp:txBody>
      <dsp:txXfrm>
        <a:off x="33" y="1639"/>
        <a:ext cx="3163412" cy="726798"/>
      </dsp:txXfrm>
    </dsp:sp>
    <dsp:sp modelId="{797C0F46-A7EB-4DB8-B0EB-765522BB6508}">
      <dsp:nvSpPr>
        <dsp:cNvPr id="0" name=""/>
        <dsp:cNvSpPr/>
      </dsp:nvSpPr>
      <dsp:spPr>
        <a:xfrm>
          <a:off x="33" y="728437"/>
          <a:ext cx="3163412" cy="3733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What do staff know?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Do staff know that they should be doing this?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Do staff know </a:t>
          </a:r>
          <a:r>
            <a:rPr lang="en-US" sz="2000" b="1" i="1" u="none" kern="1200"/>
            <a:t>why</a:t>
          </a:r>
          <a:r>
            <a:rPr lang="en-US" sz="2000" b="1" u="none" kern="1200"/>
            <a:t> </a:t>
          </a:r>
          <a:r>
            <a:rPr lang="en-US" sz="2000" u="none" kern="1200"/>
            <a:t>they should be doing this? </a:t>
          </a:r>
          <a:endParaRPr lang="en-US" sz="2000" kern="1200"/>
        </a:p>
      </dsp:txBody>
      <dsp:txXfrm>
        <a:off x="33" y="728437"/>
        <a:ext cx="3163412" cy="3733199"/>
      </dsp:txXfrm>
    </dsp:sp>
    <dsp:sp modelId="{4DAF78BD-F389-4270-8930-39C9A6E63F1A}">
      <dsp:nvSpPr>
        <dsp:cNvPr id="0" name=""/>
        <dsp:cNvSpPr/>
      </dsp:nvSpPr>
      <dsp:spPr>
        <a:xfrm>
          <a:off x="3606323" y="1639"/>
          <a:ext cx="3163412" cy="7267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Action to encourage behavior change</a:t>
          </a:r>
          <a:endParaRPr lang="en-US" sz="2000" kern="1200"/>
        </a:p>
      </dsp:txBody>
      <dsp:txXfrm>
        <a:off x="3606323" y="1639"/>
        <a:ext cx="3163412" cy="726798"/>
      </dsp:txXfrm>
    </dsp:sp>
    <dsp:sp modelId="{D8594F50-46B9-4CE2-A584-CD365F72FAC7}">
      <dsp:nvSpPr>
        <dsp:cNvPr id="0" name=""/>
        <dsp:cNvSpPr/>
      </dsp:nvSpPr>
      <dsp:spPr>
        <a:xfrm>
          <a:off x="3606323" y="728437"/>
          <a:ext cx="3163412" cy="3733199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Match the education method to the type of knowledge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Evaluate what was (and wasn't) learned (e.g., post-test, pre-post test)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Is the knowledge used on an infrequent or irregular basis? Consider use of reference guides, alerts/reminders, cognitive aids, etc.</a:t>
          </a:r>
        </a:p>
      </dsp:txBody>
      <dsp:txXfrm>
        <a:off x="3606323" y="728437"/>
        <a:ext cx="3163412" cy="3733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15261"/>
          <a:ext cx="3163412" cy="8112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</a:t>
          </a:r>
          <a:r>
            <a:rPr lang="en-US" sz="2200" kern="1200">
              <a:latin typeface="Calibri"/>
            </a:rPr>
            <a:t>challenge</a:t>
          </a:r>
        </a:p>
      </dsp:txBody>
      <dsp:txXfrm>
        <a:off x="33" y="115261"/>
        <a:ext cx="3163412" cy="811283"/>
      </dsp:txXfrm>
    </dsp:sp>
    <dsp:sp modelId="{797C0F46-A7EB-4DB8-B0EB-765522BB6508}">
      <dsp:nvSpPr>
        <dsp:cNvPr id="0" name=""/>
        <dsp:cNvSpPr/>
      </dsp:nvSpPr>
      <dsp:spPr>
        <a:xfrm>
          <a:off x="33" y="926544"/>
          <a:ext cx="3163412" cy="34214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Calibri"/>
            </a:rPr>
            <a:t>Do</a:t>
          </a:r>
          <a:r>
            <a:rPr lang="en-US" sz="2200" u="none" kern="1200"/>
            <a:t> staff know </a:t>
          </a:r>
          <a:r>
            <a:rPr lang="en-US" sz="2200" b="1" u="none" kern="1200"/>
            <a:t>how</a:t>
          </a:r>
          <a:r>
            <a:rPr lang="en-US" sz="2200" u="none" kern="1200"/>
            <a:t> to do this?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/>
            <a:t>How easy/difficult is it for staff to do this so that their action meets the desired standards? </a:t>
          </a:r>
          <a:endParaRPr lang="en-US" sz="2200" kern="1200"/>
        </a:p>
      </dsp:txBody>
      <dsp:txXfrm>
        <a:off x="33" y="926544"/>
        <a:ext cx="3163412" cy="3421470"/>
      </dsp:txXfrm>
    </dsp:sp>
    <dsp:sp modelId="{4DAF78BD-F389-4270-8930-39C9A6E63F1A}">
      <dsp:nvSpPr>
        <dsp:cNvPr id="0" name=""/>
        <dsp:cNvSpPr/>
      </dsp:nvSpPr>
      <dsp:spPr>
        <a:xfrm>
          <a:off x="3606323" y="115261"/>
          <a:ext cx="3163412" cy="811283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Action to encourage behavior change</a:t>
          </a:r>
        </a:p>
      </dsp:txBody>
      <dsp:txXfrm>
        <a:off x="3606323" y="115261"/>
        <a:ext cx="3163412" cy="811283"/>
      </dsp:txXfrm>
    </dsp:sp>
    <dsp:sp modelId="{D8594F50-46B9-4CE2-A584-CD365F72FAC7}">
      <dsp:nvSpPr>
        <dsp:cNvPr id="0" name=""/>
        <dsp:cNvSpPr/>
      </dsp:nvSpPr>
      <dsp:spPr>
        <a:xfrm>
          <a:off x="3606323" y="926544"/>
          <a:ext cx="3163412" cy="3421470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/>
            <a:t>Offer opportunities for staff to practice or demonstrate the skill, and receive feedback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>
              <a:latin typeface="Calibri"/>
            </a:rPr>
            <a:t>Identify</a:t>
          </a:r>
          <a:r>
            <a:rPr lang="en-US" sz="2200" u="none" kern="1200"/>
            <a:t> the workarounds </a:t>
          </a:r>
          <a:r>
            <a:rPr lang="en-US" sz="2200" u="none" kern="1200">
              <a:latin typeface="Calibri"/>
            </a:rPr>
            <a:t>used</a:t>
          </a:r>
          <a:r>
            <a:rPr lang="en-US" sz="2200" u="none" kern="1200"/>
            <a:t>, and </a:t>
          </a:r>
          <a:r>
            <a:rPr lang="en-US" sz="2200" u="none" kern="1200">
              <a:latin typeface="Calibri"/>
            </a:rPr>
            <a:t>remove barriers to encourage action consistent with desired protocols  </a:t>
          </a:r>
          <a:endParaRPr lang="en-US" sz="2200" u="none" kern="1200"/>
        </a:p>
      </dsp:txBody>
      <dsp:txXfrm>
        <a:off x="3606323" y="926544"/>
        <a:ext cx="3163412" cy="342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8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3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8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3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40" y="1216241"/>
            <a:ext cx="3695956" cy="456180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89250" y="1216241"/>
            <a:ext cx="3626772" cy="456180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1CAA2-7C6D-8F48-BAEE-2DAFD071A580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6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prosci.com/resources/articles/adkar-model-desire?hsLang=en-us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prosci.com/resources/articles/adkar-model-desire?hsLang=en-us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prosci.com/resources/articles/adkar-model-knowledge?hsLang=en-us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www.prosci.com/resources/articles/adkar-model-ability?hsLang=en-us" TargetMode="Externa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www.prosci.com/resources/articles/adkar-model-reinforcement?hsLang=en-us" TargetMode="Externa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822253"/>
            <a:ext cx="8153400" cy="851297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Leading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175706"/>
          </a:xfrm>
        </p:spPr>
        <p:txBody>
          <a:bodyPr>
            <a:spAutoFit/>
          </a:bodyPr>
          <a:lstStyle/>
          <a:p>
            <a:r>
              <a:rPr lang="en-US" b="1" dirty="0"/>
              <a:t>Victoria Kennel, PhD</a:t>
            </a:r>
          </a:p>
          <a:p>
            <a:r>
              <a:rPr lang="en-US" b="1" dirty="0"/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ADKAR Change Model: Awareness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https://www.prosci.com/resources/articles/adkar-model-desire?hsLang=en-us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329602"/>
              </p:ext>
            </p:extLst>
          </p:nvPr>
        </p:nvGraphicFramePr>
        <p:xfrm>
          <a:off x="533400" y="1752600"/>
          <a:ext cx="8305800" cy="427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266700" y="1493222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A</a:t>
            </a:r>
            <a:r>
              <a:rPr lang="en-US" sz="3200" dirty="0"/>
              <a:t>wareness</a:t>
            </a:r>
          </a:p>
          <a:p>
            <a:pPr lvl="0" algn="ctr"/>
            <a:r>
              <a:rPr lang="en-US" b="0" dirty="0"/>
              <a:t>Aware of the change </a:t>
            </a:r>
            <a:r>
              <a:rPr lang="en-US" b="0" i="1" dirty="0"/>
              <a:t>AND</a:t>
            </a:r>
            <a:r>
              <a:rPr lang="en-US" b="0" dirty="0"/>
              <a:t> the reasons/need for it</a:t>
            </a:r>
          </a:p>
        </p:txBody>
      </p:sp>
    </p:spTree>
    <p:extLst>
      <p:ext uri="{BB962C8B-B14F-4D97-AF65-F5344CB8AC3E}">
        <p14:creationId xmlns:p14="http://schemas.microsoft.com/office/powerpoint/2010/main" val="402652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ADKAR Change Model: Desire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https://www.prosci.com/resources/articles/adkar-model-desire?hsLang=en-us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910819"/>
              </p:ext>
            </p:extLst>
          </p:nvPr>
        </p:nvGraphicFramePr>
        <p:xfrm>
          <a:off x="533400" y="17526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D</a:t>
            </a:r>
            <a:r>
              <a:rPr lang="en-US" sz="3200" dirty="0"/>
              <a:t>esire</a:t>
            </a:r>
          </a:p>
          <a:p>
            <a:pPr lvl="0" algn="ctr"/>
            <a:r>
              <a:rPr lang="en-US" sz="1800" b="0" dirty="0"/>
              <a:t>Desire to participate and support the change</a:t>
            </a:r>
          </a:p>
        </p:txBody>
      </p:sp>
    </p:spTree>
    <p:extLst>
      <p:ext uri="{BB962C8B-B14F-4D97-AF65-F5344CB8AC3E}">
        <p14:creationId xmlns:p14="http://schemas.microsoft.com/office/powerpoint/2010/main" val="4108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ADKAR Change Model: 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https://www.prosci.com/resources/articles/adkar-model-knowledge?hsLang=en-us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454314"/>
              </p:ext>
            </p:extLst>
          </p:nvPr>
        </p:nvGraphicFramePr>
        <p:xfrm>
          <a:off x="501316" y="1730626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Knowledge</a:t>
            </a:r>
            <a:endParaRPr lang="en-US" sz="3200" dirty="0"/>
          </a:p>
          <a:p>
            <a:pPr lvl="0" algn="ctr"/>
            <a:r>
              <a:rPr lang="en-US" sz="1800" b="0" dirty="0"/>
              <a:t>Knowledge to change – “how to change” and “how to perform” </a:t>
            </a:r>
          </a:p>
        </p:txBody>
      </p:sp>
    </p:spTree>
    <p:extLst>
      <p:ext uri="{BB962C8B-B14F-4D97-AF65-F5344CB8AC3E}">
        <p14:creationId xmlns:p14="http://schemas.microsoft.com/office/powerpoint/2010/main" val="412027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ADKAR Change Model: 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https://www.prosci.com/resources/articles/adkar-model-ability?hsLang=en-us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489324"/>
              </p:ext>
            </p:extLst>
          </p:nvPr>
        </p:nvGraphicFramePr>
        <p:xfrm>
          <a:off x="533400" y="2322410"/>
          <a:ext cx="8305800" cy="403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Ability </a:t>
            </a:r>
            <a:endParaRPr lang="en-US" sz="3200" dirty="0"/>
          </a:p>
          <a:p>
            <a:pPr lvl="0" algn="ctr"/>
            <a:r>
              <a:rPr lang="en-US" sz="1800" b="0" dirty="0"/>
              <a:t>Where the change happens – ability to perform the change as expected</a:t>
            </a:r>
          </a:p>
        </p:txBody>
      </p:sp>
    </p:spTree>
    <p:extLst>
      <p:ext uri="{BB962C8B-B14F-4D97-AF65-F5344CB8AC3E}">
        <p14:creationId xmlns:p14="http://schemas.microsoft.com/office/powerpoint/2010/main" val="426786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ADKAR Change Model: Reinforcement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https://www.prosci.com/resources/articles/adkar-model-reinforcement?hsLang=en-us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542265"/>
              </p:ext>
            </p:extLst>
          </p:nvPr>
        </p:nvGraphicFramePr>
        <p:xfrm>
          <a:off x="533400" y="2319262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Reinforcement </a:t>
            </a:r>
            <a:endParaRPr lang="en-US" sz="3200" dirty="0"/>
          </a:p>
          <a:p>
            <a:pPr lvl="0" algn="ctr"/>
            <a:r>
              <a:rPr lang="en-US" sz="1800" b="0" dirty="0"/>
              <a:t>Reinforce the change to sustain it until you see results and it becomes the norm</a:t>
            </a:r>
          </a:p>
        </p:txBody>
      </p:sp>
    </p:spTree>
    <p:extLst>
      <p:ext uri="{BB962C8B-B14F-4D97-AF65-F5344CB8AC3E}">
        <p14:creationId xmlns:p14="http://schemas.microsoft.com/office/powerpoint/2010/main" val="30852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0785-EDD2-4521-8210-EC22E240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principles of psychology to troubleshoot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1840F4-6914-4467-A322-6955A5A37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874" y="1600200"/>
            <a:ext cx="35302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224509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280920"/>
              <a:ext cx="1941095" cy="9387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"When did we learn about this?"</a:t>
              </a:r>
              <a:endParaRPr lang="en-US" sz="1100" i="1">
                <a:cs typeface="Arial" charset="0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"I didn't know I was supposed to do this."</a:t>
              </a:r>
              <a:endParaRPr lang="en-US" sz="1100" i="1">
                <a:cs typeface="Arial" charset="0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"Why are we doing this?"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6970170"/>
              </p:ext>
            </p:extLst>
          </p:nvPr>
        </p:nvGraphicFramePr>
        <p:xfrm>
          <a:off x="1384100" y="1903734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What do they know?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2F9D-06EF-45DF-B9D3-F4E858146621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54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15240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280920"/>
              <a:ext cx="1941095" cy="8409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"I know I'm supposed to do this, but I don't know how."</a:t>
              </a:r>
              <a:endParaRPr lang="en-US" sz="1100" i="1">
                <a:cs typeface="Arial" charset="0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"I can't do this the way we were told, so I did it another way."</a:t>
              </a:r>
              <a:endParaRPr lang="en-US" sz="1100" i="1">
                <a:cs typeface="Arial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768595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What can they do?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38761A-FBBB-4A38-B51D-797C9882C4F6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25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0751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410257"/>
              <a:ext cx="1941095" cy="689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"I know how to do it, and can do it, but I just don't feel confident in my ability to do it well in this situation."</a:t>
              </a:r>
              <a:endParaRPr lang="en-US" sz="1100" i="1">
                <a:cs typeface="Arial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4453147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What do they believe about </a:t>
            </a:r>
            <a:br>
              <a:rPr lang="en-US" dirty="0"/>
            </a:br>
            <a:r>
              <a:rPr lang="en-US" dirty="0"/>
              <a:t>their capabilities?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B8070-36AB-41B3-8581-2D962D806CD2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95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7547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410257"/>
              <a:ext cx="1941095" cy="689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"This isn't my responsibility"</a:t>
              </a:r>
              <a:endParaRPr lang="en-US" sz="1100" i="1">
                <a:latin typeface="Arial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or “This isn't my job"​</a:t>
              </a: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“[My profession] doesn't do this" 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689905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/>
              <a:t>What are their professional roles and identities?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27FD8-76A0-4534-975F-52F7855FFC4B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5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Prepare your approach for leading change in </a:t>
            </a:r>
            <a:r>
              <a:rPr lang="en-US">
                <a:solidFill>
                  <a:schemeClr val="bg1"/>
                </a:solidFill>
              </a:rPr>
              <a:t>your organization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9909" y="773581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410257"/>
              <a:ext cx="1941095" cy="689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“Other staff members do (don't do) it this way."</a:t>
              </a: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"Provider X does (doesn't) do this, so neither do we."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318569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do they see others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688BD-6C37-4918-A94A-6F77B1BC12B2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73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81421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289795"/>
              <a:ext cx="1941095" cy="8409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"I can't do this and this at the same time." </a:t>
              </a: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"I know this will keep the patient safe, but the patient will be really upset with me."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454554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/>
              <a:t>What are their goals and motivations?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0A1F1-67DC-4F92-AACC-AAFDAB080E97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11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83281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468888" y="410257"/>
              <a:ext cx="2139567" cy="7857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latin typeface="Arial"/>
                  <a:cs typeface="Arial"/>
                </a:rPr>
                <a:t>“I've done this many times, nothing bad has happened." </a:t>
              </a:r>
            </a:p>
            <a:p>
              <a:pPr algn="ctr"/>
              <a:r>
                <a:rPr lang="en-US" sz="1000" i="1">
                  <a:latin typeface="Arial"/>
                  <a:cs typeface="Arial"/>
                </a:rPr>
                <a:t>"Is adding one more intervention really going to help reduce risk?</a:t>
              </a:r>
            </a:p>
            <a:p>
              <a:pPr algn="ctr"/>
              <a:endParaRPr lang="en-US" sz="1100" i="1">
                <a:latin typeface="Arial"/>
                <a:cs typeface="Arial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4037271"/>
              </p:ext>
            </p:extLst>
          </p:nvPr>
        </p:nvGraphicFramePr>
        <p:xfrm>
          <a:off x="1750693" y="2100392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900" dirty="0"/>
              <a:t>What do they think will (or won’t) happen if they do (or don’t) act?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F1796-7534-4A4C-A4E0-A956D070DD46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95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09AF3-197D-451D-8C7F-D4D7FB8A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Opening Group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68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successes do you experience leading change for quality improvement in your facility?</a:t>
            </a:r>
          </a:p>
          <a:p>
            <a:endParaRPr lang="en-US" dirty="0"/>
          </a:p>
          <a:p>
            <a:r>
              <a:rPr lang="en-US" dirty="0"/>
              <a:t>What challenges do you experience leading change for quality improvement in your facility?</a:t>
            </a:r>
          </a:p>
        </p:txBody>
      </p:sp>
    </p:spTree>
    <p:extLst>
      <p:ext uri="{BB962C8B-B14F-4D97-AF65-F5344CB8AC3E}">
        <p14:creationId xmlns:p14="http://schemas.microsoft.com/office/powerpoint/2010/main" val="23558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change management?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27096"/>
              </p:ext>
            </p:extLst>
          </p:nvPr>
        </p:nvGraphicFramePr>
        <p:xfrm>
          <a:off x="457200" y="1874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600200"/>
            <a:ext cx="8610600" cy="4648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1600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Working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easy…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874" y="1600200"/>
            <a:ext cx="35302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built into our QI methods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1FFD084-FE22-4C36-94CA-67271377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484" y="1600200"/>
            <a:ext cx="3595031" cy="48958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48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change?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24055" cy="38861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 dirty="0"/>
              <a:t>What is the problem, and your need?</a:t>
            </a:r>
          </a:p>
          <a:p>
            <a:r>
              <a:rPr lang="en-US" sz="2800" dirty="0"/>
              <a:t>What is the desired change? </a:t>
            </a:r>
          </a:p>
          <a:p>
            <a:r>
              <a:rPr lang="en-US" sz="2800" dirty="0"/>
              <a:t>Does your change address the problem/need? </a:t>
            </a:r>
          </a:p>
          <a:p>
            <a:pPr lvl="1"/>
            <a:r>
              <a:rPr lang="en-US" sz="2400" dirty="0"/>
              <a:t>Are you truly ‘solving’ the problem?</a:t>
            </a:r>
          </a:p>
          <a:p>
            <a:r>
              <a:rPr lang="en-US" sz="2800" dirty="0"/>
              <a:t>What needs to change about ‘the change’ itself to best fit the people and the environment?</a:t>
            </a:r>
          </a:p>
          <a:p>
            <a:r>
              <a:rPr lang="en-US" sz="2800" dirty="0"/>
              <a:t>What needs to change about the people and the environment to best fit ‘the change’? 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1FFD084-FE22-4C36-94CA-67271377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666" y="1622714"/>
            <a:ext cx="271375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D72A-C00E-4E8C-9B5D-2DC86A4A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IHI’s Psychology Of Change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FB283-A72C-4E06-AF28-112D08AFB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596661"/>
            <a:ext cx="3941175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33D18-7B4D-4B22-8DAD-292240F9A553}"/>
              </a:ext>
            </a:extLst>
          </p:cNvPr>
          <p:cNvSpPr txBox="1"/>
          <p:nvPr/>
        </p:nvSpPr>
        <p:spPr>
          <a:xfrm>
            <a:off x="1676400" y="6423885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Hilton K, Anderson A. IHI Psychology of Change Framework to Advance and Sustain Improvement. Boston, Massachusetts: Institute for Healthcare Improvement; 2018. (Available at ihi.org)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07CDA-EC22-4EC0-9C91-87358B1F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837" y="2667000"/>
            <a:ext cx="5191963" cy="33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Who is involved? Individual change through the ADKAR Change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334626"/>
              </p:ext>
            </p:extLst>
          </p:nvPr>
        </p:nvGraphicFramePr>
        <p:xfrm>
          <a:off x="152400" y="1424781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6430963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</p:txBody>
      </p:sp>
    </p:spTree>
    <p:extLst>
      <p:ext uri="{BB962C8B-B14F-4D97-AF65-F5344CB8AC3E}">
        <p14:creationId xmlns:p14="http://schemas.microsoft.com/office/powerpoint/2010/main" val="2993428854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571</TotalTime>
  <Words>2387</Words>
  <Application>Microsoft Office PowerPoint</Application>
  <PresentationFormat>On-screen Show (4:3)</PresentationFormat>
  <Paragraphs>245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BlinkMacSystemFont</vt:lpstr>
      <vt:lpstr>Calibri</vt:lpstr>
      <vt:lpstr>Trebuchet MS</vt:lpstr>
      <vt:lpstr>NHA PPT template- white NEW</vt:lpstr>
      <vt:lpstr>PowerPoint Presentation</vt:lpstr>
      <vt:lpstr>Learning Objectives</vt:lpstr>
      <vt:lpstr>Opening Group Discussion</vt:lpstr>
      <vt:lpstr>What is change management?</vt:lpstr>
      <vt:lpstr>This is not easy…</vt:lpstr>
      <vt:lpstr>Change built into our QI methods</vt:lpstr>
      <vt:lpstr>What is the change? </vt:lpstr>
      <vt:lpstr>IHI’s Psychology Of Change Framework</vt:lpstr>
      <vt:lpstr>Who is involved? Individual change through the ADKAR Change Model</vt:lpstr>
      <vt:lpstr>ADKAR Change Model: Awareness</vt:lpstr>
      <vt:lpstr>ADKAR Change Model: Desire</vt:lpstr>
      <vt:lpstr>ADKAR Change Model: Knowledge</vt:lpstr>
      <vt:lpstr>ADKAR Change Model: Ability</vt:lpstr>
      <vt:lpstr>ADKAR Change Model: Reinforcement</vt:lpstr>
      <vt:lpstr>Using principles of psychology to troubleshoot problems</vt:lpstr>
      <vt:lpstr>What do they know?</vt:lpstr>
      <vt:lpstr>What can they do?</vt:lpstr>
      <vt:lpstr>What do they believe about  their capabilities?</vt:lpstr>
      <vt:lpstr>What are their professional roles and identities?</vt:lpstr>
      <vt:lpstr>What do they see others do?</vt:lpstr>
      <vt:lpstr>What are their goals and motivations?</vt:lpstr>
      <vt:lpstr>What do they think will (or won’t) happen if they do (or don’t) act?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Kennel, Victoria L</cp:lastModifiedBy>
  <cp:revision>130</cp:revision>
  <dcterms:created xsi:type="dcterms:W3CDTF">2013-01-22T21:49:12Z</dcterms:created>
  <dcterms:modified xsi:type="dcterms:W3CDTF">2022-05-02T21:00:56Z</dcterms:modified>
</cp:coreProperties>
</file>