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67" r:id="rId6"/>
    <p:sldId id="292" r:id="rId7"/>
    <p:sldId id="294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08B98C-4874-4D9A-9147-737B040D504D}" v="47" dt="2021-08-23T16:20:27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686B5-D35D-1E4B-88DC-0B11BAB2FE3E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2A356-20BA-3949-B180-918518CD1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0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2A356-20BA-3949-B180-918518CD1B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2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C2A356-20BA-3949-B180-918518CD1B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5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59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379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Twp Pictu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971550"/>
            <a:ext cx="4114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09749"/>
            <a:ext cx="4114800" cy="2861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0"/>
          </p:nvPr>
        </p:nvSpPr>
        <p:spPr>
          <a:xfrm>
            <a:off x="381000" y="1200150"/>
            <a:ext cx="2286000" cy="2667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1"/>
          </p:nvPr>
        </p:nvSpPr>
        <p:spPr>
          <a:xfrm>
            <a:off x="1981200" y="2190750"/>
            <a:ext cx="2133600" cy="2286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0227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38350"/>
            <a:ext cx="5029200" cy="1021556"/>
          </a:xfrm>
        </p:spPr>
        <p:txBody>
          <a:bodyPr anchor="t">
            <a:noAutofit/>
          </a:bodyPr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90750"/>
            <a:ext cx="5029200" cy="744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D454D1D-D997-4847-8153-6AE6E407BDDD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47B9391-4BE3-42D7-A38E-5D182C12A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8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0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2149"/>
            <a:ext cx="4038600" cy="26324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2149"/>
            <a:ext cx="4038600" cy="26324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0595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340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26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on Lef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1047750"/>
            <a:ext cx="435072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1047750"/>
            <a:ext cx="3770312" cy="3581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504950"/>
            <a:ext cx="4343400" cy="2590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96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on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51" y="1047750"/>
            <a:ext cx="435072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05400" y="1047750"/>
            <a:ext cx="3770312" cy="3124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504950"/>
            <a:ext cx="4343400" cy="2590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02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715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49"/>
            <a:ext cx="8229600" cy="2861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103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Nunito Black" panose="00000A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kimfoundation.org/by-location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s://www.thekimfoundation.org/local-national-resourc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thekimfoundation.org/emergency-response/" TargetMode="External"/><Relationship Id="rId5" Type="http://schemas.openxmlformats.org/officeDocument/2006/relationships/hyperlink" Target="https://www.thekimfoundation.org/covid-19-resources/" TargetMode="External"/><Relationship Id="rId4" Type="http://schemas.openxmlformats.org/officeDocument/2006/relationships/hyperlink" Target="https://www.thekimfoundation.org/mental-illness/" TargetMode="External"/><Relationship Id="rId9" Type="http://schemas.openxmlformats.org/officeDocument/2006/relationships/hyperlink" Target="https://www.thekimfoundation.org/support-group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58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7605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/>
              <a:t>The Kim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583" y="1657350"/>
            <a:ext cx="4800600" cy="269095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1700"/>
              <a:t>Founded in honor of Larry </a:t>
            </a:r>
            <a:r>
              <a:rPr lang="en-US" sz="1700" err="1"/>
              <a:t>Courtnage’s</a:t>
            </a:r>
            <a:r>
              <a:rPr lang="en-US" sz="1700"/>
              <a:t> Daughter, Kim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1700"/>
              <a:t>We strive to: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1700"/>
              <a:t>Connect people to resources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1700"/>
              <a:t>Provide grants to local non-profits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1700"/>
              <a:t>Increase awareness about mental health and suicide prevention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1700"/>
              <a:t>Break down stigma often associated with seeking mental health care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F92532F-679A-8745-93B6-CAA4CE74A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5" b="2"/>
          <a:stretch/>
        </p:blipFill>
        <p:spPr bwMode="auto">
          <a:xfrm>
            <a:off x="5532702" y="1902561"/>
            <a:ext cx="2869579" cy="1870472"/>
          </a:xfrm>
          <a:prstGeom prst="rect">
            <a:avLst/>
          </a:prstGeom>
          <a:solidFill>
            <a:schemeClr val="accent1"/>
          </a:solidFill>
          <a:ln w="28575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F4D073-946C-EC4B-9AEC-188B66C595D4}"/>
              </a:ext>
            </a:extLst>
          </p:cNvPr>
          <p:cNvSpPr/>
          <p:nvPr/>
        </p:nvSpPr>
        <p:spPr>
          <a:xfrm>
            <a:off x="5623002" y="3773033"/>
            <a:ext cx="2811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>
                <a:solidFill>
                  <a:schemeClr val="accent1"/>
                </a:solidFill>
                <a:latin typeface="Calibri"/>
              </a:rPr>
              <a:t>Larry and Kathy </a:t>
            </a:r>
            <a:r>
              <a:rPr lang="en-US" b="1" i="1" err="1">
                <a:solidFill>
                  <a:schemeClr val="accent1"/>
                </a:solidFill>
                <a:latin typeface="Calibri"/>
              </a:rPr>
              <a:t>Courtnage</a:t>
            </a:r>
            <a:r>
              <a:rPr lang="en-US" b="1" i="1">
                <a:solidFill>
                  <a:schemeClr val="accent1"/>
                </a:solidFill>
                <a:latin typeface="Calibri"/>
              </a:rPr>
              <a:t> </a:t>
            </a:r>
          </a:p>
          <a:p>
            <a:pPr algn="ctr"/>
            <a:r>
              <a:rPr lang="en-US" b="1" i="1">
                <a:solidFill>
                  <a:schemeClr val="accent1"/>
                </a:solidFill>
                <a:latin typeface="Calibri"/>
              </a:rPr>
              <a:t>Family</a:t>
            </a:r>
            <a:endParaRPr lang="en-US" sz="1100" b="1" i="1">
              <a:solidFill>
                <a:schemeClr val="accent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1880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095E-AE69-7D4A-B156-3410AD3D0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14349"/>
            <a:ext cx="8000999" cy="728951"/>
          </a:xfrm>
        </p:spPr>
        <p:txBody>
          <a:bodyPr>
            <a:normAutofit/>
          </a:bodyPr>
          <a:lstStyle/>
          <a:p>
            <a:pPr algn="ctr"/>
            <a:r>
              <a:rPr lang="en-US" sz="2500"/>
              <a:t>The Kim Foundation Website Resources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10605CF-76CB-5B4D-93A7-209715CDB5C7}"/>
              </a:ext>
            </a:extLst>
          </p:cNvPr>
          <p:cNvSpPr txBox="1">
            <a:spLocks/>
          </p:cNvSpPr>
          <p:nvPr/>
        </p:nvSpPr>
        <p:spPr>
          <a:xfrm>
            <a:off x="443345" y="1047750"/>
            <a:ext cx="8229600" cy="39001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ct val="50000"/>
              </a:spcBef>
              <a:buFont typeface="Courier New" pitchFamily="49" charset="0"/>
              <a:buChar char="o"/>
            </a:pPr>
            <a:endParaRPr lang="en-US" sz="21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 descr="Chart, background pattern&#10;&#10;Description automatically generated">
            <a:extLst>
              <a:ext uri="{FF2B5EF4-FFF2-40B4-BE49-F238E27FC236}">
                <a16:creationId xmlns:a16="http://schemas.microsoft.com/office/drawing/2014/main" id="{04CCF30F-3CCB-425A-8114-052FA358F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1086475"/>
            <a:ext cx="6477000" cy="30092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1993CF-1638-4D74-9EA1-684ABAE101A8}"/>
              </a:ext>
            </a:extLst>
          </p:cNvPr>
          <p:cNvSpPr txBox="1"/>
          <p:nvPr/>
        </p:nvSpPr>
        <p:spPr>
          <a:xfrm>
            <a:off x="3200400" y="1198548"/>
            <a:ext cx="4572000" cy="3485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18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About Mental Illness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003E5D-9158-479A-8510-860AE591314C}"/>
              </a:ext>
            </a:extLst>
          </p:cNvPr>
          <p:cNvSpPr txBox="1"/>
          <p:nvPr/>
        </p:nvSpPr>
        <p:spPr>
          <a:xfrm>
            <a:off x="3200400" y="1698297"/>
            <a:ext cx="457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180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COVID-19 Resources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6501EA-DE6E-4400-8441-55C72C791DAA}"/>
              </a:ext>
            </a:extLst>
          </p:cNvPr>
          <p:cNvSpPr txBox="1"/>
          <p:nvPr/>
        </p:nvSpPr>
        <p:spPr>
          <a:xfrm>
            <a:off x="2590800" y="2157077"/>
            <a:ext cx="457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180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Emergency Response Resources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CB41EC-0CCA-429D-AFAC-98176FC4AB30}"/>
              </a:ext>
            </a:extLst>
          </p:cNvPr>
          <p:cNvSpPr txBox="1"/>
          <p:nvPr/>
        </p:nvSpPr>
        <p:spPr>
          <a:xfrm>
            <a:off x="2743200" y="2690478"/>
            <a:ext cx="457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180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Local and National Resources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74BB7A-FB6A-4FB7-A5B2-FE4B8CC914AB}"/>
              </a:ext>
            </a:extLst>
          </p:cNvPr>
          <p:cNvSpPr txBox="1"/>
          <p:nvPr/>
        </p:nvSpPr>
        <p:spPr>
          <a:xfrm>
            <a:off x="2895600" y="3222298"/>
            <a:ext cx="457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180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Regional Map of Nebraska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081BA2-C90B-4474-8303-2C4F350C66EE}"/>
              </a:ext>
            </a:extLst>
          </p:cNvPr>
          <p:cNvSpPr txBox="1"/>
          <p:nvPr/>
        </p:nvSpPr>
        <p:spPr>
          <a:xfrm>
            <a:off x="2819400" y="3754118"/>
            <a:ext cx="457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US" sz="180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 Groups in Nebraska</a:t>
            </a:r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7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095E-AE69-7D4A-B156-3410AD3D0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541" y="380728"/>
            <a:ext cx="8000999" cy="728951"/>
          </a:xfrm>
        </p:spPr>
        <p:txBody>
          <a:bodyPr>
            <a:normAutofit/>
          </a:bodyPr>
          <a:lstStyle/>
          <a:p>
            <a:pPr algn="ctr"/>
            <a:r>
              <a:rPr lang="en-US" sz="2500" dirty="0"/>
              <a:t>The Kim Foundation Website Resources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10605CF-76CB-5B4D-93A7-209715CDB5C7}"/>
              </a:ext>
            </a:extLst>
          </p:cNvPr>
          <p:cNvSpPr txBox="1">
            <a:spLocks/>
          </p:cNvSpPr>
          <p:nvPr/>
        </p:nvSpPr>
        <p:spPr>
          <a:xfrm>
            <a:off x="443345" y="1047750"/>
            <a:ext cx="8229600" cy="39001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ct val="50000"/>
              </a:spcBef>
              <a:buFont typeface="Courier New" pitchFamily="49" charset="0"/>
              <a:buChar char="o"/>
            </a:pPr>
            <a:endParaRPr lang="en-US" sz="21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081BA2-C90B-4474-8303-2C4F350C66EE}"/>
              </a:ext>
            </a:extLst>
          </p:cNvPr>
          <p:cNvSpPr txBox="1"/>
          <p:nvPr/>
        </p:nvSpPr>
        <p:spPr>
          <a:xfrm>
            <a:off x="2895600" y="3715393"/>
            <a:ext cx="4572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SzPct val="120000"/>
            </a:pPr>
            <a:r>
              <a:rPr lang="en-US" sz="1800" dirty="0">
                <a:solidFill>
                  <a:schemeClr val="bg1"/>
                </a:solidFill>
              </a:rPr>
              <a:t>Support Groups in Nebraska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9CA19218-F6E6-42EA-8D3A-13D97DF21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540" y="851648"/>
            <a:ext cx="6431003" cy="352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92201"/>
      </p:ext>
    </p:extLst>
  </p:cSld>
  <p:clrMapOvr>
    <a:masterClrMapping/>
  </p:clrMapOvr>
</p:sld>
</file>

<file path=ppt/theme/theme1.xml><?xml version="1.0" encoding="utf-8"?>
<a:theme xmlns:a="http://schemas.openxmlformats.org/drawingml/2006/main" name="KimFoundation &amp; MoreTomorrows Powerpoint Template">
  <a:themeElements>
    <a:clrScheme name="Kim Foundation &amp; More Tomorrows">
      <a:dk1>
        <a:sysClr val="windowText" lastClr="000000"/>
      </a:dk1>
      <a:lt1>
        <a:sysClr val="window" lastClr="FFFFFF"/>
      </a:lt1>
      <a:dk2>
        <a:srgbClr val="25BEC6"/>
      </a:dk2>
      <a:lt2>
        <a:srgbClr val="F8981D"/>
      </a:lt2>
      <a:accent1>
        <a:srgbClr val="572E88"/>
      </a:accent1>
      <a:accent2>
        <a:srgbClr val="25BEC6"/>
      </a:accent2>
      <a:accent3>
        <a:srgbClr val="FDB913"/>
      </a:accent3>
      <a:accent4>
        <a:srgbClr val="543019"/>
      </a:accent4>
      <a:accent5>
        <a:srgbClr val="F8981D"/>
      </a:accent5>
      <a:accent6>
        <a:srgbClr val="BD2E1A"/>
      </a:accent6>
      <a:hlink>
        <a:srgbClr val="1F497D"/>
      </a:hlink>
      <a:folHlink>
        <a:srgbClr val="800080"/>
      </a:folHlink>
    </a:clrScheme>
    <a:fontScheme name="The Kim Foundation Font">
      <a:majorFont>
        <a:latin typeface="Nunito"/>
        <a:ea typeface=""/>
        <a:cs typeface=""/>
      </a:majorFont>
      <a:minorFont>
        <a:latin typeface="Nuni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6F72E17EF5E348AC3AAF6722A1A28B" ma:contentTypeVersion="12" ma:contentTypeDescription="Create a new document." ma:contentTypeScope="" ma:versionID="46c73b003131931146a412ec073d77b1">
  <xsd:schema xmlns:xsd="http://www.w3.org/2001/XMLSchema" xmlns:xs="http://www.w3.org/2001/XMLSchema" xmlns:p="http://schemas.microsoft.com/office/2006/metadata/properties" xmlns:ns3="84331bde-4427-4e3e-a864-ebc4cb8f2f1c" xmlns:ns4="add81fe2-865a-437f-9fa7-dd4d4c1c0a1b" targetNamespace="http://schemas.microsoft.com/office/2006/metadata/properties" ma:root="true" ma:fieldsID="f6f57bb39ef8d2406af7e3be85988e34" ns3:_="" ns4:_="">
    <xsd:import namespace="84331bde-4427-4e3e-a864-ebc4cb8f2f1c"/>
    <xsd:import namespace="add81fe2-865a-437f-9fa7-dd4d4c1c0a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331bde-4427-4e3e-a864-ebc4cb8f2f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81fe2-865a-437f-9fa7-dd4d4c1c0a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942988-677A-4EA5-BBCA-FFC0DD9FB7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331bde-4427-4e3e-a864-ebc4cb8f2f1c"/>
    <ds:schemaRef ds:uri="add81fe2-865a-437f-9fa7-dd4d4c1c0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C6DC14-5BCF-4BF4-8099-10F7276C3385}">
  <ds:schemaRefs>
    <ds:schemaRef ds:uri="http://purl.org/dc/dcmitype/"/>
    <ds:schemaRef ds:uri="add81fe2-865a-437f-9fa7-dd4d4c1c0a1b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84331bde-4427-4e3e-a864-ebc4cb8f2f1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055CC5C-8AD4-437C-8339-557A25751F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KimFoundation &amp; MoreTomorrows Powerpoint Template</Template>
  <TotalTime>0</TotalTime>
  <Words>84</Words>
  <Application>Microsoft Office PowerPoint</Application>
  <PresentationFormat>On-screen Show (16:9)</PresentationFormat>
  <Paragraphs>20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Courier New</vt:lpstr>
      <vt:lpstr>Nunito</vt:lpstr>
      <vt:lpstr>Nunito Black</vt:lpstr>
      <vt:lpstr>KimFoundation &amp; MoreTomorrows Powerpoint Template</vt:lpstr>
      <vt:lpstr>PowerPoint Presentation</vt:lpstr>
      <vt:lpstr>The Kim Foundation</vt:lpstr>
      <vt:lpstr>The Kim Foundation Website Resources</vt:lpstr>
      <vt:lpstr>The Kim Foundation Website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Zimmerman</dc:creator>
  <cp:lastModifiedBy>Heather Bullock</cp:lastModifiedBy>
  <cp:revision>2</cp:revision>
  <dcterms:created xsi:type="dcterms:W3CDTF">2020-10-26T20:37:51Z</dcterms:created>
  <dcterms:modified xsi:type="dcterms:W3CDTF">2021-08-24T20:02:21Z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0x010100B56F72E17EF5E348AC3AAF6722A1A28B</vt:lpwstr>
  </property>
</Properties>
</file>