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9" r:id="rId5"/>
    <p:sldId id="270" r:id="rId6"/>
  </p:sldIdLst>
  <p:sldSz cx="43891200" cy="32918400"/>
  <p:notesSz cx="6858000" cy="9144000"/>
  <p:custDataLst>
    <p:tags r:id="rId8"/>
  </p:custDataLst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kins, Amanda" initials="WA" lastIdx="1" clrIdx="0">
    <p:extLst>
      <p:ext uri="{19B8F6BF-5375-455C-9EA6-DF929625EA0E}">
        <p15:presenceInfo xmlns:p15="http://schemas.microsoft.com/office/powerpoint/2012/main" userId="S-1-5-21-921608389-1917390104-3615547825-103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2A84"/>
    <a:srgbClr val="401F68"/>
    <a:srgbClr val="3E2979"/>
    <a:srgbClr val="571963"/>
    <a:srgbClr val="333399"/>
    <a:srgbClr val="3E2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4" autoAdjust="0"/>
    <p:restoredTop sz="94027" autoAdjust="0"/>
  </p:normalViewPr>
  <p:slideViewPr>
    <p:cSldViewPr>
      <p:cViewPr varScale="1">
        <p:scale>
          <a:sx n="18" d="100"/>
          <a:sy n="18" d="100"/>
        </p:scale>
        <p:origin x="816" y="4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Woeppel" userId="8d08f096-d40c-4440-b935-cb4fc806df35" providerId="ADAL" clId="{C1E42107-A117-4B10-B405-87CB574F0130}"/>
    <pc:docChg chg="modSld">
      <pc:chgData name="Margaret Woeppel" userId="8d08f096-d40c-4440-b935-cb4fc806df35" providerId="ADAL" clId="{C1E42107-A117-4B10-B405-87CB574F0130}" dt="2019-10-29T19:47:21.645" v="9" actId="20577"/>
      <pc:docMkLst>
        <pc:docMk/>
      </pc:docMkLst>
      <pc:sldChg chg="modSp">
        <pc:chgData name="Margaret Woeppel" userId="8d08f096-d40c-4440-b935-cb4fc806df35" providerId="ADAL" clId="{C1E42107-A117-4B10-B405-87CB574F0130}" dt="2019-10-29T19:47:21.645" v="9" actId="20577"/>
        <pc:sldMkLst>
          <pc:docMk/>
          <pc:sldMk cId="2515668503" sldId="269"/>
        </pc:sldMkLst>
        <pc:spChg chg="mod">
          <ac:chgData name="Margaret Woeppel" userId="8d08f096-d40c-4440-b935-cb4fc806df35" providerId="ADAL" clId="{C1E42107-A117-4B10-B405-87CB574F0130}" dt="2019-10-29T19:47:21.645" v="9" actId="20577"/>
          <ac:spMkLst>
            <pc:docMk/>
            <pc:sldMk cId="2515668503" sldId="269"/>
            <ac:spMk id="12" creationId="{00000000-0000-0000-0000-000000000000}"/>
          </ac:spMkLst>
        </pc:spChg>
        <pc:spChg chg="mod">
          <ac:chgData name="Margaret Woeppel" userId="8d08f096-d40c-4440-b935-cb4fc806df35" providerId="ADAL" clId="{C1E42107-A117-4B10-B405-87CB574F0130}" dt="2019-10-29T19:47:02.326" v="3" actId="20577"/>
          <ac:spMkLst>
            <pc:docMk/>
            <pc:sldMk cId="2515668503" sldId="269"/>
            <ac:spMk id="23" creationId="{00000000-0000-0000-0000-000000000000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10T11:35:14.503" idx="1">
    <p:pos x="10" y="10"/>
    <p:text>SAMPLE</p:text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C6F0F-4FA1-460D-A72A-EAE59BE7EC9D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27880-1133-4893-9358-0A0A619D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3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627880-1133-4893-9358-0A0A619DD3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0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F417-977D-42A7-B6C5-BE487F3A6E0F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6F417-977D-42A7-B6C5-BE487F3A6E0F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BD394-3291-40BA-9345-7C4693277A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3891200" cy="42672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550545"/>
            <a:ext cx="431292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200"/>
              </a:spcAft>
            </a:pPr>
            <a:r>
              <a:rPr lang="en-US" b="1" dirty="0">
                <a:solidFill>
                  <a:schemeClr val="bg1"/>
                </a:solidFill>
              </a:rPr>
              <a:t>POSTER TITLE</a:t>
            </a:r>
          </a:p>
          <a:p>
            <a:r>
              <a:rPr lang="en-US" sz="7200" dirty="0">
                <a:solidFill>
                  <a:schemeClr val="bg1"/>
                </a:solidFill>
              </a:rPr>
              <a:t>INSERT Hospital, Unit (Type), City, State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0" y="4758844"/>
            <a:ext cx="11353800" cy="105315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954000" y="4765564"/>
            <a:ext cx="17602200" cy="104643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394399" y="4765564"/>
            <a:ext cx="11714657" cy="104643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2000" y="24688800"/>
            <a:ext cx="11353800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Aims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394398" y="28803600"/>
            <a:ext cx="11714659" cy="861774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Team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2687" y="1082039"/>
            <a:ext cx="5562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Insert logo image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390387" y="21687652"/>
            <a:ext cx="11718669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Next Steps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54000" y="24688800"/>
            <a:ext cx="17602200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Measure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6324600"/>
            <a:ext cx="1135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/>
              <a:t>Number of beds in unit and hospital, type of hospital, geographic location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/>
              <a:t>Data used to identify gaps to create aim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/>
              <a:t>Other information to include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26786469"/>
            <a:ext cx="1135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Insert aim from action plan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18516600"/>
            <a:ext cx="10820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IMAGE OF BASELINE DATA OR TOOL, IF APPLICABLE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0" y="26734320"/>
            <a:ext cx="17602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7200" dirty="0"/>
              <a:t>Identify what measures you used (e.g., infection rate, utilization ratio, staff feedback, audits conducted)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0" y="6324600"/>
            <a:ext cx="17602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Insert what you steps you planned to take/took to accomplish aim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394398" y="6324600"/>
            <a:ext cx="11714658" cy="720197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600" dirty="0"/>
              <a:t>Insert quantitative or qualitative data (e.g., champions and teams engaged, choice of new products or tools, improvements in infection rate, utilization ratio)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953998" y="13469434"/>
            <a:ext cx="176022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IMAGE OF TEAM, DATA DISPLAY ON THE UNIT, ETC.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90387" y="23232455"/>
            <a:ext cx="117146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Insert next steps identified, plans for sustainability, etc.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394398" y="30022800"/>
            <a:ext cx="12039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Insert  Team </a:t>
            </a:r>
            <a:r>
              <a:rPr lang="en-US" sz="4800"/>
              <a:t>Members 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31837516" y="15622155"/>
            <a:ext cx="10820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IMAGES OF DATA, TOOL CREATED, ETC.</a:t>
            </a:r>
          </a:p>
        </p:txBody>
      </p:sp>
    </p:spTree>
    <p:extLst>
      <p:ext uri="{BB962C8B-B14F-4D97-AF65-F5344CB8AC3E}">
        <p14:creationId xmlns:p14="http://schemas.microsoft.com/office/powerpoint/2010/main" val="2515668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3891200" cy="42672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550545"/>
            <a:ext cx="431292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200"/>
              </a:spcAft>
            </a:pPr>
            <a:r>
              <a:rPr lang="en-US" b="1" dirty="0">
                <a:solidFill>
                  <a:schemeClr val="bg1"/>
                </a:solidFill>
              </a:rPr>
              <a:t>Reducing Urinary Catheter Utilization to Improve CAUTI Rate</a:t>
            </a:r>
          </a:p>
          <a:p>
            <a:r>
              <a:rPr lang="en-US" sz="7200" dirty="0">
                <a:solidFill>
                  <a:schemeClr val="bg1"/>
                </a:solidFill>
              </a:rPr>
              <a:t>ABC Hospital, MS-ICU, Chicago, IL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0" y="4758844"/>
            <a:ext cx="11353800" cy="105315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954000" y="4765564"/>
            <a:ext cx="17602200" cy="104643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394399" y="4765564"/>
            <a:ext cx="11714657" cy="104643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2000" y="24688800"/>
            <a:ext cx="11353800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Aims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394398" y="28803600"/>
            <a:ext cx="11714659" cy="861774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CUSP Team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2687" y="1082039"/>
            <a:ext cx="5562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Insert logo image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390387" y="21687652"/>
            <a:ext cx="11718669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Next Steps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54000" y="24688800"/>
            <a:ext cx="17602200" cy="104644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Measure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6324600"/>
            <a:ext cx="11353800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/>
              <a:t>18-bed MICU in a 350 bed urban area hospital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/>
              <a:t>ICU Assessment, conversations with staff and indwelling urinary catheter utilization rate by physician identified that there is a gap and inconsistency in appropriate use of indwelling urinary catheters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/>
              <a:t>Staff saw an opportunity to change their culture of thinking around usage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26786469"/>
            <a:ext cx="11353800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8000" dirty="0"/>
              <a:t>Reduce indwelling urinary catheter utilization by 25% before April 30, 2019.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18516600"/>
            <a:ext cx="10820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IMAGE OF UTILIZATION RATIO FOR BASELINE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0" y="26734320"/>
            <a:ext cx="17602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Percentage of urinary catheters with documented insertion checklists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Indwelling urinary catheter utilization rate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54000" y="6324600"/>
            <a:ext cx="17602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Educate staff on appropriate use of indwelling urinary catheters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Assess alternative options to use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Share data with frontline staff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394398" y="6324600"/>
            <a:ext cx="1171465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Physician champion engaged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Nurses trialed two alternative devices, now using Brand Name female external catheter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28% decrease in use of indwelling urinary catheters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5% decrease in CAUTI rate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953998" y="13469434"/>
            <a:ext cx="176022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IMAGES OF TEAM, DATA DISPLAY ON THE UNIT, ETC.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90387" y="23232455"/>
            <a:ext cx="1171465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Continue to monitor and display utilization rates in publicly available space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6000" dirty="0"/>
              <a:t>Work with ED to avoid placement if not clinically indicated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394398" y="30022800"/>
            <a:ext cx="120396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Jewel </a:t>
            </a:r>
            <a:r>
              <a:rPr lang="en-US" sz="4800" dirty="0" err="1"/>
              <a:t>Ree</a:t>
            </a:r>
            <a:r>
              <a:rPr lang="en-US" sz="4800" dirty="0"/>
              <a:t>, DNP; Janis Joplin, MD; Chris Tin, NP; Jack Sparrow, BSN, RN; Joe Fresh, CIC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390387" y="14138344"/>
            <a:ext cx="1171465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IMAGES OF UTILIZATION RATIO AND CAUTI RATE</a:t>
            </a:r>
          </a:p>
        </p:txBody>
      </p:sp>
    </p:spTree>
    <p:extLst>
      <p:ext uri="{BB962C8B-B14F-4D97-AF65-F5344CB8AC3E}">
        <p14:creationId xmlns:p14="http://schemas.microsoft.com/office/powerpoint/2010/main" val="28427377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4021&quot;&gt;&lt;object type=&quot;3&quot; unique_id=&quot;123448&quot;&gt;&lt;property id=&quot;20148&quot; value=&quot;5&quot;/&gt;&lt;property id=&quot;20300&quot; value=&quot;Slide 1&quot;/&gt;&lt;property id=&quot;20307&quot; value=&quot;269&quot;/&gt;&lt;/object&gt;&lt;object type=&quot;3&quot; unique_id=&quot;123836&quot;&gt;&lt;property id=&quot;20148&quot; value=&quot;5&quot;/&gt;&lt;property id=&quot;20300&quot; value=&quot;Slide 2&quot;/&gt;&lt;property id=&quot;20307&quot; value=&quot;270&quot;/&gt;&lt;/object&gt;&lt;/object&gt;&lt;object type=&quot;8&quot; unique_id=&quot;1402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U_StoryboardTemplate.potx" id="{650DD9A2-5F48-4D2C-A51A-C8096C5163DE}" vid="{BA1CC922-D6C6-4496-96C7-2EAB8A9F65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E0021676482E4295D9D7742C856A51" ma:contentTypeVersion="8" ma:contentTypeDescription="Create a new document." ma:contentTypeScope="" ma:versionID="5fd45d974d77fc93f1d250df3ad65fbd">
  <xsd:schema xmlns:xsd="http://www.w3.org/2001/XMLSchema" xmlns:xs="http://www.w3.org/2001/XMLSchema" xmlns:p="http://schemas.microsoft.com/office/2006/metadata/properties" xmlns:ns2="20673686-4f3c-41ad-97d8-19a8bf0cc73b" xmlns:ns3="eb3039de-4721-42af-b1bd-4e49f1dedfa4" targetNamespace="http://schemas.microsoft.com/office/2006/metadata/properties" ma:root="true" ma:fieldsID="f63282009d24fb4097b7de3eec4461a8" ns2:_="" ns3:_="">
    <xsd:import namespace="20673686-4f3c-41ad-97d8-19a8bf0cc73b"/>
    <xsd:import namespace="eb3039de-4721-42af-b1bd-4e49f1dedf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73686-4f3c-41ad-97d8-19a8bf0cc7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039de-4721-42af-b1bd-4e49f1dedf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057DC8-DAB2-4FB5-AF3E-7204FF02D6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673686-4f3c-41ad-97d8-19a8bf0cc73b"/>
    <ds:schemaRef ds:uri="eb3039de-4721-42af-b1bd-4e49f1dedf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1A6D58-A622-4D82-8E34-326864F99B4D}">
  <ds:schemaRefs>
    <ds:schemaRef ds:uri="http://purl.org/dc/terms/"/>
    <ds:schemaRef ds:uri="20673686-4f3c-41ad-97d8-19a8bf0cc73b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eb3039de-4721-42af-b1bd-4e49f1dedfa4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01073DE-11FF-4429-BB01-B3A4601409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StoryboardPosterTemplate</Template>
  <TotalTime>302</TotalTime>
  <Words>366</Words>
  <Application>Microsoft Office PowerPoint</Application>
  <PresentationFormat>Custom</PresentationFormat>
  <Paragraphs>52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American Hospital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Wilkins, Amanda</dc:creator>
  <cp:lastModifiedBy>Margaret Woeppel</cp:lastModifiedBy>
  <cp:revision>25</cp:revision>
  <dcterms:created xsi:type="dcterms:W3CDTF">2019-04-04T17:55:49Z</dcterms:created>
  <dcterms:modified xsi:type="dcterms:W3CDTF">2019-10-29T19:47:22Z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0x01010049E0021676482E4295D9D7742C856A51</vt:lpwstr>
  </property>
</Properties>
</file>