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5" r:id="rId3"/>
    <p:sldId id="268" r:id="rId4"/>
    <p:sldId id="257" r:id="rId5"/>
    <p:sldId id="258" r:id="rId6"/>
    <p:sldId id="259" r:id="rId7"/>
    <p:sldId id="267" r:id="rId8"/>
    <p:sldId id="260" r:id="rId9"/>
    <p:sldId id="264" r:id="rId10"/>
    <p:sldId id="263" r:id="rId11"/>
    <p:sldId id="261" r:id="rId12"/>
    <p:sldId id="262" r:id="rId1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Geneva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Geneva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Geneva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Geneva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65A3"/>
    <a:srgbClr val="2FBCD8"/>
    <a:srgbClr val="7778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882" autoAdjust="0"/>
    <p:restoredTop sz="95209" autoAdjust="0"/>
  </p:normalViewPr>
  <p:slideViewPr>
    <p:cSldViewPr>
      <p:cViewPr varScale="1">
        <p:scale>
          <a:sx n="100" d="100"/>
          <a:sy n="100" d="100"/>
        </p:scale>
        <p:origin x="1458" y="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EB90D-0402-D14E-A9D7-4054BF044BF0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4C7B71-BDE2-B740-A74D-65252F704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653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792EBC-C6C5-A348-9399-0FA84DF219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514600" y="3581400"/>
            <a:ext cx="9220200" cy="762000"/>
          </a:xfrm>
        </p:spPr>
        <p:txBody>
          <a:bodyPr wrap="square" lIns="91440" rIns="91440" anchor="b" anchorCtr="0"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EA9CF-01F7-6D4E-97DB-AA1CDDDB23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14600" y="4267200"/>
            <a:ext cx="9220200" cy="304800"/>
          </a:xfrm>
          <a:noFill/>
        </p:spPr>
        <p:txBody>
          <a:bodyPr lIns="109728" rIns="91440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81AA38C-94D5-8A40-B238-F4032ECB57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790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228600"/>
            <a:ext cx="25908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28600"/>
            <a:ext cx="7569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5C88E99-B5F4-394D-87D9-E07C96B3C1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76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9B6D01F-826C-A449-A91C-C458F6B119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03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A05F04A-A5D5-C849-9862-3197A5712C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568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508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08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5BA46A3-8584-3843-BEC6-46DADF1816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7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B03EA85-E379-1340-9634-5A18394737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082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8EFF8A0-32BE-E545-A51F-C10218FD3D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9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8A00FBA-1E11-7041-A6EB-2D69873BCA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41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885F07C-5E8B-A749-B246-1038E84B28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25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6389429-E35F-6149-94E8-3863837B33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77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D3A8E8-DE45-5E47-8A00-DE568AB8E64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27200" y="-762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2954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  <a:cs typeface="Genev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  <a:cs typeface="Genev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  <a:cs typeface="Genev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  <a:cs typeface="Genev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  <a:cs typeface="Genev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  <a:cs typeface="Genev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  <a:cs typeface="Genev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  <a:cs typeface="Genev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0165A3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800">
          <a:solidFill>
            <a:srgbClr val="2FBCD8"/>
          </a:solidFill>
          <a:latin typeface="+mn-lt"/>
          <a:ea typeface="Geneva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77787C"/>
          </a:solidFill>
          <a:latin typeface="+mn-lt"/>
          <a:ea typeface="Geneva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Geneva" charset="0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Geneva" charset="0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Geneva" charset="0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Geneva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mwhoutreach@nmhs.org" TargetMode="Externa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methodistcollege.edu/professional-development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methodistcollege.edu/professional-developmen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Tara.MillerDonohue@methodistcollege.edu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80CE1-62DC-3940-8776-C348E2B992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Perinatal Care in Nebraska – Training Resources and </a:t>
            </a:r>
            <a:r>
              <a:rPr lang="en-US"/>
              <a:t>Quality Programming </a:t>
            </a:r>
            <a:r>
              <a:rPr lang="en-US" dirty="0"/>
              <a:t>– Methodist Women's Hospital Outreach Program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279EA8-09D1-4E4A-8223-FB30CC27D0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38400" y="4343400"/>
            <a:ext cx="9220200" cy="609600"/>
          </a:xfrm>
        </p:spPr>
        <p:txBody>
          <a:bodyPr/>
          <a:lstStyle/>
          <a:p>
            <a:r>
              <a:rPr lang="en-US" dirty="0"/>
              <a:t>Ashley Denker, MSN, RNC-MNN, IBLC – Clinical Nurse Educator – Mother Baby &amp; GYN Focus &amp; Mary Seger Barker, MSN, RNC-OB, C-EFM, CIMI – Clinical Nurse Educator – Labor &amp; Delivery Focus </a:t>
            </a:r>
          </a:p>
        </p:txBody>
      </p:sp>
    </p:spTree>
    <p:extLst>
      <p:ext uri="{BB962C8B-B14F-4D97-AF65-F5344CB8AC3E}">
        <p14:creationId xmlns:p14="http://schemas.microsoft.com/office/powerpoint/2010/main" val="3757374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06493-EDEC-4BB1-A140-E92002351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Outreach </a:t>
            </a:r>
            <a:r>
              <a:rPr lang="en-US" i="1" dirty="0"/>
              <a:t>“Trips”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1E98F-6506-4999-BC68-AB3A4ADA5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143000"/>
            <a:ext cx="10363200" cy="5029200"/>
          </a:xfrm>
        </p:spPr>
        <p:txBody>
          <a:bodyPr/>
          <a:lstStyle/>
          <a:p>
            <a:r>
              <a:rPr lang="en-US" dirty="0"/>
              <a:t>Specific education based upon Outreach “Needs Assessment”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We do not offer programs which are available at our facility – For example – </a:t>
            </a:r>
            <a:r>
              <a:rPr lang="en-US" i="1" dirty="0">
                <a:solidFill>
                  <a:schemeClr val="tx1"/>
                </a:solidFill>
              </a:rPr>
              <a:t>EFM for the Novice Nurse </a:t>
            </a:r>
            <a:r>
              <a:rPr lang="en-US" dirty="0">
                <a:solidFill>
                  <a:schemeClr val="tx1"/>
                </a:solidFill>
              </a:rPr>
              <a:t>– Outreach facilities are encouraged to register participants at this time via WebEx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Examples of programs we offer at Outreach Facilities – Post Partum Hemorrhage lecture and drills, Hypertensive Disorders lecture and drills, Breastfeeding, Diabetes (maternal and newborn focus) Sepsis lecture etc.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CEUs are available if approved by the Methodist College Professional Development Department 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Currently, there is not a cost to the facility host 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Perinatologist accompany presenters when physician attendance is guaranteed</a:t>
            </a:r>
          </a:p>
          <a:p>
            <a:pPr lvl="3"/>
            <a:r>
              <a:rPr lang="en-US" dirty="0"/>
              <a:t>Currently, Outreach Trips have been suspended due to COVID19 regulations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135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76ED2-95B6-4BF8-BFB2-28A577B5D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-228600"/>
            <a:ext cx="10795000" cy="1143000"/>
          </a:xfrm>
        </p:spPr>
        <p:txBody>
          <a:bodyPr/>
          <a:lstStyle/>
          <a:p>
            <a:r>
              <a:rPr lang="en-US" sz="2400" dirty="0"/>
              <a:t>To Request Specific Programs Please Submit Request To The Following email Address:  </a:t>
            </a:r>
          </a:p>
        </p:txBody>
      </p:sp>
      <p:pic>
        <p:nvPicPr>
          <p:cNvPr id="7" name="Picture 6" descr="A close up of a computer&#10;&#10;Description automatically generated">
            <a:extLst>
              <a:ext uri="{FF2B5EF4-FFF2-40B4-BE49-F238E27FC236}">
                <a16:creationId xmlns:a16="http://schemas.microsoft.com/office/drawing/2014/main" id="{0CD234DA-6A68-4E80-8C01-146F7BF58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002484"/>
            <a:ext cx="6727016" cy="44196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1BE4C48-F0F3-45CE-AD40-82CB72B22323}"/>
              </a:ext>
            </a:extLst>
          </p:cNvPr>
          <p:cNvSpPr txBox="1">
            <a:spLocks/>
          </p:cNvSpPr>
          <p:nvPr/>
        </p:nvSpPr>
        <p:spPr>
          <a:xfrm>
            <a:off x="2514600" y="5257801"/>
            <a:ext cx="6858000" cy="609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  <a:hlinkClick r:id="rId3"/>
              </a:rPr>
              <a:t>mwhoutreach@nmhs.org</a:t>
            </a:r>
            <a:r>
              <a:rPr kumimoji="0" lang="en-US" sz="4000" b="0" i="0" u="sng" strike="noStrike" kern="120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676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FDAFB-3DFF-4B84-BFCF-917EB8600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QUESTIONS……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CB8AE7-9F4A-47A8-8515-CC672FFB1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143000"/>
            <a:ext cx="3057525" cy="527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07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F43DF-EEFF-443A-A57C-5227696BF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Methodist Women’s Hospital Outreach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E1D9C57-3B7C-4837-8A40-16389AFAE3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0286" y="1066800"/>
            <a:ext cx="7371428" cy="49714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CC70AD-B507-450A-B2BE-E8645D352510}"/>
              </a:ext>
            </a:extLst>
          </p:cNvPr>
          <p:cNvSpPr txBox="1"/>
          <p:nvPr/>
        </p:nvSpPr>
        <p:spPr>
          <a:xfrm>
            <a:off x="2743200" y="6248400"/>
            <a:ext cx="7038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http://www.mwhoutreach.com/</a:t>
            </a:r>
          </a:p>
        </p:txBody>
      </p:sp>
    </p:spTree>
    <p:extLst>
      <p:ext uri="{BB962C8B-B14F-4D97-AF65-F5344CB8AC3E}">
        <p14:creationId xmlns:p14="http://schemas.microsoft.com/office/powerpoint/2010/main" val="2127717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86DAC-0F93-4833-852D-A5280D4D9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www</a:t>
            </a:r>
            <a:r>
              <a:rPr lang="en-US" dirty="0"/>
              <a:t>.mwhoutreach.com/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F1AD8DC-947D-4060-8FE0-60AEC55BA0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3262" y="1295400"/>
            <a:ext cx="832547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78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31BB1-D776-D04D-A086-7B84EDEE2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Our Department Offers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5AC80-401E-704C-A2EA-FB8DE99AB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Didactic Programs related to Labor and Delivery, Mother Baby and  NICU Practice </a:t>
            </a:r>
          </a:p>
          <a:p>
            <a:pPr lvl="2"/>
            <a:endParaRPr lang="en-US" dirty="0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4D37DC2-1E3A-4F25-AB7C-AB7C8BEAB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667000"/>
            <a:ext cx="47625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78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6BFCC-4846-47DE-B5C0-CAC00E923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 Sampling of the Programs We Offer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3CC67-63F2-475E-BCAA-84E53CF602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EFM Certification Review					</a:t>
            </a:r>
          </a:p>
          <a:p>
            <a:pPr marL="0" marR="0"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EFM for the Novice Nurse					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Stabilization of the Newborn 				</a:t>
            </a:r>
          </a:p>
          <a:p>
            <a:pPr marL="0" marR="0"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O</a:t>
            </a:r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 Fellowship	</a:t>
            </a:r>
          </a:p>
          <a:p>
            <a:pPr marL="0" marR="0"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Newborn Fellowship </a:t>
            </a:r>
          </a:p>
          <a:p>
            <a:pPr marL="0" marR="0"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Maternal and NICU Fellowships </a:t>
            </a:r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							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Advanced NICU Fellowship 				</a:t>
            </a:r>
          </a:p>
          <a:p>
            <a:pPr marL="0" marR="0"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Key Components of Breastfeeding 			</a:t>
            </a:r>
          </a:p>
          <a:p>
            <a:pPr marL="0" marR="0"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Cervical Ripening and Pitocin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	</a:t>
            </a:r>
          </a:p>
          <a:p>
            <a:pPr marL="0" marR="0"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Labor Support</a:t>
            </a:r>
          </a:p>
          <a:p>
            <a:pPr marL="0" marR="0"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Advanced</a:t>
            </a:r>
            <a:r>
              <a:rPr lang="en-US" sz="1800" dirty="0">
                <a:solidFill>
                  <a:srgbClr val="1F497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Concepts of Breastfeeding</a:t>
            </a:r>
          </a:p>
          <a:p>
            <a:pPr algn="ctr"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CEUs are awarded to participants who attend the programs offered 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$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Cost for educational programs is discounted for any Outreach Facility and is mandated by the Methodist College Professional Development Department </a:t>
            </a:r>
          </a:p>
          <a:p>
            <a:pPr marL="0" marR="0" indent="0" algn="ctr">
              <a:spcAft>
                <a:spcPts val="0"/>
              </a:spcAft>
              <a:buNone/>
            </a:pP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		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096447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DD669-F20C-4A17-97CF-B8277E247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A Complete Listing Please Visit: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4963C-6DF4-4A40-B3D5-1E785E701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0600"/>
            <a:ext cx="10515600" cy="5638800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https://www.methodistcollege.edu/professional-development</a:t>
            </a:r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You will be directed to the following page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0F073AF-8BC4-4F9C-93FF-CE380FBD66B1}"/>
              </a:ext>
            </a:extLst>
          </p:cNvPr>
          <p:cNvSpPr/>
          <p:nvPr/>
        </p:nvSpPr>
        <p:spPr bwMode="auto">
          <a:xfrm>
            <a:off x="8861454" y="2835828"/>
            <a:ext cx="838200" cy="381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Geneva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93B47C-55A9-47AC-B452-81BF3071B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370" y="2072542"/>
            <a:ext cx="7739259" cy="455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17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98891-9AC0-4FAC-93DA-FE450D52E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https://www.methodistcollege.edu/professional-development</a:t>
            </a:r>
            <a:endParaRPr lang="en-US" sz="2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A153CC4-A722-4F20-B7BB-E4F13C0DC2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14400" y="1676400"/>
            <a:ext cx="10363200" cy="31814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D4E618-8A3F-44CC-804E-FFE6F2D78574}"/>
              </a:ext>
            </a:extLst>
          </p:cNvPr>
          <p:cNvSpPr txBox="1"/>
          <p:nvPr/>
        </p:nvSpPr>
        <p:spPr>
          <a:xfrm>
            <a:off x="876300" y="5200509"/>
            <a:ext cx="1036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Select </a:t>
            </a:r>
            <a:r>
              <a:rPr lang="en-US" i="1" dirty="0"/>
              <a:t>CE Courses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To register multiple employees for programs, please contact </a:t>
            </a:r>
            <a:r>
              <a:rPr lang="en-US" dirty="0">
                <a:solidFill>
                  <a:schemeClr val="tx1"/>
                </a:solidFill>
                <a:hlinkClick r:id="rId4"/>
              </a:rPr>
              <a:t>Tara.MillerDonohue@methodistcollege.edu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372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74492F-CEDB-4027-9F7E-91D099E6E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673" y="2057400"/>
            <a:ext cx="7842653" cy="39562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F6DC2B-85C8-4C28-98EB-194B42F63261}"/>
              </a:ext>
            </a:extLst>
          </p:cNvPr>
          <p:cNvSpPr txBox="1"/>
          <p:nvPr/>
        </p:nvSpPr>
        <p:spPr>
          <a:xfrm>
            <a:off x="1219200" y="830140"/>
            <a:ext cx="100199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Enter in a “Key Word” such as “Fellowship, Cervical Ripening etc. in the </a:t>
            </a:r>
          </a:p>
          <a:p>
            <a:r>
              <a:rPr lang="en-US" b="1" i="1" dirty="0"/>
              <a:t>Search Criteria </a:t>
            </a:r>
            <a:r>
              <a:rPr lang="en-US" dirty="0"/>
              <a:t>and select </a:t>
            </a:r>
            <a:r>
              <a:rPr lang="en-US" dirty="0">
                <a:solidFill>
                  <a:schemeClr val="bg1"/>
                </a:solidFill>
                <a:highlight>
                  <a:srgbClr val="2FBCD8"/>
                </a:highlight>
              </a:rPr>
              <a:t>Search Events </a:t>
            </a:r>
            <a:r>
              <a:rPr lang="en-US" dirty="0"/>
              <a:t>for a Calendar Listing </a:t>
            </a:r>
          </a:p>
          <a:p>
            <a:r>
              <a:rPr lang="en-US" b="1" i="1" dirty="0"/>
              <a:t>     *</a:t>
            </a:r>
            <a:r>
              <a:rPr lang="en-US" sz="2000" i="1" dirty="0"/>
              <a:t>Please note 2021 programs have not been added to the registration page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800A649-7896-4616-BC0F-DA0B8E5E56A5}"/>
              </a:ext>
            </a:extLst>
          </p:cNvPr>
          <p:cNvGrpSpPr/>
          <p:nvPr/>
        </p:nvGrpSpPr>
        <p:grpSpPr>
          <a:xfrm>
            <a:off x="1524000" y="1524000"/>
            <a:ext cx="558800" cy="2362200"/>
            <a:chOff x="1752600" y="2133600"/>
            <a:chExt cx="558800" cy="17526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6E8D3CA-246B-4E29-A1C6-3CA9713C73E7}"/>
                </a:ext>
              </a:extLst>
            </p:cNvPr>
            <p:cNvCxnSpPr/>
            <p:nvPr/>
          </p:nvCxnSpPr>
          <p:spPr bwMode="auto">
            <a:xfrm>
              <a:off x="1752600" y="2133600"/>
              <a:ext cx="0" cy="17526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2F8696F-8671-46C9-9997-DAFB5D5BA7EA}"/>
                </a:ext>
              </a:extLst>
            </p:cNvPr>
            <p:cNvCxnSpPr/>
            <p:nvPr/>
          </p:nvCxnSpPr>
          <p:spPr bwMode="auto">
            <a:xfrm>
              <a:off x="1752600" y="3875868"/>
              <a:ext cx="55880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23477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sitting, table, remote&#10;&#10;Description automatically generated">
            <a:extLst>
              <a:ext uri="{FF2B5EF4-FFF2-40B4-BE49-F238E27FC236}">
                <a16:creationId xmlns:a16="http://schemas.microsoft.com/office/drawing/2014/main" id="{C40FB988-2C5D-4C68-ABB1-4C5C9F3AB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785" y="1143000"/>
            <a:ext cx="7269964" cy="4114800"/>
          </a:xfrm>
          <a:prstGeom prst="rect">
            <a:avLst/>
          </a:prstGeom>
          <a:noFill/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1AB5E11-86BE-4067-9CB8-DE029FC86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33600" y="4727575"/>
            <a:ext cx="8508335" cy="804862"/>
          </a:xfrm>
        </p:spPr>
        <p:txBody>
          <a:bodyPr/>
          <a:lstStyle/>
          <a:p>
            <a:r>
              <a:rPr lang="en-US" sz="3600" dirty="0"/>
              <a:t>Education Hosted by Outreach Facilities </a:t>
            </a:r>
          </a:p>
        </p:txBody>
      </p:sp>
    </p:spTree>
    <p:extLst>
      <p:ext uri="{BB962C8B-B14F-4D97-AF65-F5344CB8AC3E}">
        <p14:creationId xmlns:p14="http://schemas.microsoft.com/office/powerpoint/2010/main" val="3854086348"/>
      </p:ext>
    </p:extLst>
  </p:cSld>
  <p:clrMapOvr>
    <a:masterClrMapping/>
  </p:clrMapOvr>
</p:sld>
</file>

<file path=ppt/theme/theme1.xml><?xml version="1.0" encoding="utf-8"?>
<a:theme xmlns:a="http://schemas.openxmlformats.org/drawingml/2006/main" name="TMOCPowerpoint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ＭＳ Ｐゴシック"/>
        <a:cs typeface="Geneva"/>
      </a:majorFont>
      <a:minorFont>
        <a:latin typeface="Arial"/>
        <a:ea typeface="ＭＳ Ｐゴシック"/>
        <a:cs typeface="Genev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Genev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Geneva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HSPPT-WideScreen" id="{2CB7F9A0-504D-BA44-AC67-7FC9B9944543}" vid="{752C1A2F-FF2A-E34E-A009-6B84A98F43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439</Words>
  <Application>Microsoft Office PowerPoint</Application>
  <PresentationFormat>Widescreen</PresentationFormat>
  <Paragraphs>45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Tahoma</vt:lpstr>
      <vt:lpstr>Times</vt:lpstr>
      <vt:lpstr>Times New Roman</vt:lpstr>
      <vt:lpstr>TMOCPowerpoint</vt:lpstr>
      <vt:lpstr>Perinatal Care in Nebraska – Training Resources and Quality Programming – Methodist Women's Hospital Outreach Program </vt:lpstr>
      <vt:lpstr>Methodist Women’s Hospital Outreach </vt:lpstr>
      <vt:lpstr>www.mwhoutreach.com/</vt:lpstr>
      <vt:lpstr>Resources Our Department Offers </vt:lpstr>
      <vt:lpstr>A Sampling of the Programs We Offer</vt:lpstr>
      <vt:lpstr>For A Complete Listing Please Visit: </vt:lpstr>
      <vt:lpstr>https://www.methodistcollege.edu/professional-development</vt:lpstr>
      <vt:lpstr>PowerPoint Presentation</vt:lpstr>
      <vt:lpstr>PowerPoint Presentation</vt:lpstr>
      <vt:lpstr>Outreach “Trips” </vt:lpstr>
      <vt:lpstr>To Request Specific Programs Please Submit Request To The Following email Address:  </vt:lpstr>
      <vt:lpstr>QUESTIONS……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Perinatal Care in Nebraska – Training Resources and Quality Programing – Methodist Women's Hospital Outreach Program </dc:title>
  <dc:creator>Seger Barker, Mary</dc:creator>
  <cp:lastModifiedBy>Brian Noonan</cp:lastModifiedBy>
  <cp:revision>9</cp:revision>
  <dcterms:created xsi:type="dcterms:W3CDTF">2020-10-19T15:25:40Z</dcterms:created>
  <dcterms:modified xsi:type="dcterms:W3CDTF">2020-10-28T18:44:40Z</dcterms:modified>
</cp:coreProperties>
</file>