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8BA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69" d="100"/>
          <a:sy n="69" d="100"/>
        </p:scale>
        <p:origin x="87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37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behaviors have a short half-life because our minds tend to revert to our old way of thinking.
-- and doing the habits most recently acquired are also the ones that go away soonest.  It's what we call FIFO. or First In / First Out. 
It is not uncommon for a client to experience 100,000  external and internal triggers identified by Sober Peer's Person/Place technology. 
Those triggers are often subconscious "Habit-Drivers" that can be positive, or negative. 
Time Travel won't let these critical moments be ignored and will respond with external trigger processes to start a psychological processes of habit retraining.  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25000"/>
    </mc:Choice>
    <mc:Fallback>
      <p:transition spd="slow" advClick="0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0000" advClick="0" advTm="25000"/>
    </mc:Choice>
    <mc:Fallback>
      <p:transition spd="slow" advClick="0" advTm="25000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hz57mjpqIrS9e5EoMV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57500E-C798-4590-BFD0-0F270045BD03}"/>
              </a:ext>
            </a:extLst>
          </p:cNvPr>
          <p:cNvSpPr txBox="1"/>
          <p:nvPr/>
        </p:nvSpPr>
        <p:spPr>
          <a:xfrm>
            <a:off x="304570" y="4333701"/>
            <a:ext cx="2727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badi Extra Light" panose="020B0204020104020204" pitchFamily="34" charset="0"/>
              </a:rPr>
              <a:t>2021 Behavioral Health Summit</a:t>
            </a:r>
          </a:p>
          <a:p>
            <a:pPr algn="ctr"/>
            <a:r>
              <a:rPr lang="en-US" sz="1200" b="1" dirty="0">
                <a:latin typeface="Abadi Extra Light" panose="020B0204020104020204" pitchFamily="34" charset="0"/>
              </a:rPr>
              <a:t>Nebraska Hospital Association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20000"/>
    </mc:Choice>
    <mc:Fallback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e_X6Ak5h-wwnXSzbD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25000"/>
    </mc:Choice>
    <mc:Fallback>
      <p:transition spd="slow" advClick="0" advTm="2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hz57oi9kKJQbLRVYeM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25000"/>
    </mc:Choice>
    <mc:Fallback>
      <p:transition spd="slow" advClick="0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hz57mmsV1Q1tqJuPek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25000"/>
    </mc:Choice>
    <mc:Fallback>
      <p:transition spd="slow" advClick="0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hz57mx6xtogKnB2Y9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25000"/>
    </mc:Choice>
    <mc:Fallback>
      <p:transition spd="slow" advClick="0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hz57n-yTaornK10lQ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25000"/>
    </mc:Choice>
    <mc:Fallback>
      <p:transition spd="slow" advClick="0" advTm="2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hz57n1VkkpIxO8VhG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25000"/>
    </mc:Choice>
    <mc:Fallback>
      <p:transition spd="slow" advClick="0" advTm="2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hz57n9Cj8Jd3-J-qD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30000"/>
    </mc:Choice>
    <mc:Fallback>
      <p:transition spd="slow" advClick="0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hz85iPjh6j4Orbogs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30000"/>
    </mc:Choice>
    <mc:Fallback>
      <p:transition spd="slow" advClick="0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hz57nDpu6pIklT09O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65D6AC-4BDD-4571-9269-33C4DB3E7BC1}"/>
              </a:ext>
            </a:extLst>
          </p:cNvPr>
          <p:cNvSpPr txBox="1"/>
          <p:nvPr/>
        </p:nvSpPr>
        <p:spPr>
          <a:xfrm flipH="1">
            <a:off x="450270" y="4666211"/>
            <a:ext cx="2630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A8BA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1.1 million patient observations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30000"/>
    </mc:Choice>
    <mc:Fallback>
      <p:transition spd="slow" advClick="0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el4JGESRV6sEVb9zR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30000"/>
    </mc:Choice>
    <mc:Fallback>
      <p:transition spd="slow" advClick="0" advTm="3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144</Words>
  <Application>Microsoft Office PowerPoint</Application>
  <PresentationFormat>On-screen Show (16:9)</PresentationFormat>
  <Paragraphs>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Abadi Extra Light</vt:lpstr>
      <vt:lpstr>Aharoni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Ed DeShields</cp:lastModifiedBy>
  <cp:revision>11</cp:revision>
  <dcterms:created xsi:type="dcterms:W3CDTF">2021-08-25T21:13:28Z</dcterms:created>
  <dcterms:modified xsi:type="dcterms:W3CDTF">2021-08-25T21:59:47Z</dcterms:modified>
</cp:coreProperties>
</file>