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4" r:id="rId4"/>
    <p:sldId id="261" r:id="rId5"/>
    <p:sldId id="262" r:id="rId6"/>
    <p:sldId id="263" r:id="rId7"/>
    <p:sldId id="265" r:id="rId8"/>
    <p:sldId id="268" r:id="rId9"/>
    <p:sldId id="266" r:id="rId10"/>
    <p:sldId id="260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9F2A7C4-E99F-4574-B301-FC93A23A20A9}">
          <p14:sldIdLst>
            <p14:sldId id="256"/>
            <p14:sldId id="259"/>
            <p14:sldId id="264"/>
            <p14:sldId id="261"/>
            <p14:sldId id="262"/>
            <p14:sldId id="263"/>
            <p14:sldId id="265"/>
            <p14:sldId id="268"/>
            <p14:sldId id="266"/>
            <p14:sldId id="260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91DD"/>
    <a:srgbClr val="000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41DE5D-8195-4FE8-B5A9-EE8D4024E801}" v="1" dt="2020-03-11T17:45:15.3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103" d="100"/>
          <a:sy n="103" d="100"/>
        </p:scale>
        <p:origin x="18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Woeppel" userId="8d08f096-d40c-4440-b935-cb4fc806df35" providerId="ADAL" clId="{8559FFC2-8545-4215-BF4F-A126BFE7B6AC}"/>
    <pc:docChg chg="addSld modSld">
      <pc:chgData name="Margaret Woeppel" userId="8d08f096-d40c-4440-b935-cb4fc806df35" providerId="ADAL" clId="{8559FFC2-8545-4215-BF4F-A126BFE7B6AC}" dt="2019-10-29T19:46:18.620" v="5" actId="122"/>
      <pc:docMkLst>
        <pc:docMk/>
      </pc:docMkLst>
      <pc:sldChg chg="modSp add">
        <pc:chgData name="Margaret Woeppel" userId="8d08f096-d40c-4440-b935-cb4fc806df35" providerId="ADAL" clId="{8559FFC2-8545-4215-BF4F-A126BFE7B6AC}" dt="2019-10-29T19:46:18.620" v="5" actId="122"/>
        <pc:sldMkLst>
          <pc:docMk/>
          <pc:sldMk cId="263459716" sldId="268"/>
        </pc:sldMkLst>
        <pc:spChg chg="mod">
          <ac:chgData name="Margaret Woeppel" userId="8d08f096-d40c-4440-b935-cb4fc806df35" providerId="ADAL" clId="{8559FFC2-8545-4215-BF4F-A126BFE7B6AC}" dt="2019-10-29T19:46:18.620" v="5" actId="122"/>
          <ac:spMkLst>
            <pc:docMk/>
            <pc:sldMk cId="263459716" sldId="268"/>
            <ac:spMk id="2" creationId="{94A0C5D2-886D-4027-A5D9-3E3FFAB21AA9}"/>
          </ac:spMkLst>
        </pc:spChg>
      </pc:sldChg>
    </pc:docChg>
  </pc:docChgLst>
  <pc:docChgLst>
    <pc:chgData name="Margaret Woeppel" userId="8d08f096-d40c-4440-b935-cb4fc806df35" providerId="ADAL" clId="{7C41DE5D-8195-4FE8-B5A9-EE8D4024E801}"/>
    <pc:docChg chg="modSld modNotesMaster">
      <pc:chgData name="Margaret Woeppel" userId="8d08f096-d40c-4440-b935-cb4fc806df35" providerId="ADAL" clId="{7C41DE5D-8195-4FE8-B5A9-EE8D4024E801}" dt="2020-03-11T17:52:54.289" v="2" actId="20577"/>
      <pc:docMkLst>
        <pc:docMk/>
      </pc:docMkLst>
      <pc:sldChg chg="modSp">
        <pc:chgData name="Margaret Woeppel" userId="8d08f096-d40c-4440-b935-cb4fc806df35" providerId="ADAL" clId="{7C41DE5D-8195-4FE8-B5A9-EE8D4024E801}" dt="2020-03-11T17:52:54.289" v="2" actId="20577"/>
        <pc:sldMkLst>
          <pc:docMk/>
          <pc:sldMk cId="2191114288" sldId="256"/>
        </pc:sldMkLst>
        <pc:spChg chg="mod">
          <ac:chgData name="Margaret Woeppel" userId="8d08f096-d40c-4440-b935-cb4fc806df35" providerId="ADAL" clId="{7C41DE5D-8195-4FE8-B5A9-EE8D4024E801}" dt="2020-03-11T17:52:54.289" v="2" actId="20577"/>
          <ac:spMkLst>
            <pc:docMk/>
            <pc:sldMk cId="2191114288" sldId="256"/>
            <ac:spMk id="4" creationId="{00000000-0000-0000-0000-000000000000}"/>
          </ac:spMkLst>
        </pc:spChg>
      </pc:sldChg>
    </pc:docChg>
  </pc:docChgLst>
  <pc:docChgLst>
    <pc:chgData name="Margaret Woeppel" userId="8d08f096-d40c-4440-b935-cb4fc806df35" providerId="ADAL" clId="{C4FAF75F-A8B4-4A9F-944E-908ECCF1B238}"/>
    <pc:docChg chg="undo custSel addSld modSld sldOrd">
      <pc:chgData name="Margaret Woeppel" userId="8d08f096-d40c-4440-b935-cb4fc806df35" providerId="ADAL" clId="{C4FAF75F-A8B4-4A9F-944E-908ECCF1B238}" dt="2019-10-29T19:39:17.096" v="590" actId="5793"/>
      <pc:docMkLst>
        <pc:docMk/>
      </pc:docMkLst>
      <pc:sldChg chg="addSp delSp modSp">
        <pc:chgData name="Margaret Woeppel" userId="8d08f096-d40c-4440-b935-cb4fc806df35" providerId="ADAL" clId="{C4FAF75F-A8B4-4A9F-944E-908ECCF1B238}" dt="2019-10-29T19:30:42.882" v="263" actId="122"/>
        <pc:sldMkLst>
          <pc:docMk/>
          <pc:sldMk cId="3494641265" sldId="259"/>
        </pc:sldMkLst>
        <pc:spChg chg="mod">
          <ac:chgData name="Margaret Woeppel" userId="8d08f096-d40c-4440-b935-cb4fc806df35" providerId="ADAL" clId="{C4FAF75F-A8B4-4A9F-944E-908ECCF1B238}" dt="2019-10-29T19:30:42.882" v="263" actId="122"/>
          <ac:spMkLst>
            <pc:docMk/>
            <pc:sldMk cId="3494641265" sldId="259"/>
            <ac:spMk id="4" creationId="{00000000-0000-0000-0000-000000000000}"/>
          </ac:spMkLst>
        </pc:spChg>
        <pc:spChg chg="add mod">
          <ac:chgData name="Margaret Woeppel" userId="8d08f096-d40c-4440-b935-cb4fc806df35" providerId="ADAL" clId="{C4FAF75F-A8B4-4A9F-944E-908ECCF1B238}" dt="2019-10-29T19:28:32.451" v="215" actId="20577"/>
          <ac:spMkLst>
            <pc:docMk/>
            <pc:sldMk cId="3494641265" sldId="259"/>
            <ac:spMk id="7" creationId="{C164CA53-F4DB-457D-91B6-0D75A2086C24}"/>
          </ac:spMkLst>
        </pc:spChg>
        <pc:picChg chg="del">
          <ac:chgData name="Margaret Woeppel" userId="8d08f096-d40c-4440-b935-cb4fc806df35" providerId="ADAL" clId="{C4FAF75F-A8B4-4A9F-944E-908ECCF1B238}" dt="2019-10-29T19:28:10.954" v="155" actId="478"/>
          <ac:picMkLst>
            <pc:docMk/>
            <pc:sldMk cId="3494641265" sldId="259"/>
            <ac:picMk id="3" creationId="{083DEC31-0656-407F-8713-3B253BA89453}"/>
          </ac:picMkLst>
        </pc:picChg>
      </pc:sldChg>
      <pc:sldChg chg="modSp">
        <pc:chgData name="Margaret Woeppel" userId="8d08f096-d40c-4440-b935-cb4fc806df35" providerId="ADAL" clId="{C4FAF75F-A8B4-4A9F-944E-908ECCF1B238}" dt="2019-10-29T19:37:03.139" v="498" actId="20577"/>
        <pc:sldMkLst>
          <pc:docMk/>
          <pc:sldMk cId="192615807" sldId="260"/>
        </pc:sldMkLst>
        <pc:spChg chg="mod">
          <ac:chgData name="Margaret Woeppel" userId="8d08f096-d40c-4440-b935-cb4fc806df35" providerId="ADAL" clId="{C4FAF75F-A8B4-4A9F-944E-908ECCF1B238}" dt="2019-10-29T19:36:34.052" v="462" actId="20577"/>
          <ac:spMkLst>
            <pc:docMk/>
            <pc:sldMk cId="192615807" sldId="260"/>
            <ac:spMk id="4" creationId="{00000000-0000-0000-0000-000000000000}"/>
          </ac:spMkLst>
        </pc:spChg>
        <pc:spChg chg="mod">
          <ac:chgData name="Margaret Woeppel" userId="8d08f096-d40c-4440-b935-cb4fc806df35" providerId="ADAL" clId="{C4FAF75F-A8B4-4A9F-944E-908ECCF1B238}" dt="2019-10-29T19:37:03.139" v="498" actId="20577"/>
          <ac:spMkLst>
            <pc:docMk/>
            <pc:sldMk cId="192615807" sldId="260"/>
            <ac:spMk id="5" creationId="{00000000-0000-0000-0000-000000000000}"/>
          </ac:spMkLst>
        </pc:spChg>
      </pc:sldChg>
      <pc:sldChg chg="modSp add">
        <pc:chgData name="Margaret Woeppel" userId="8d08f096-d40c-4440-b935-cb4fc806df35" providerId="ADAL" clId="{C4FAF75F-A8B4-4A9F-944E-908ECCF1B238}" dt="2019-10-29T19:31:22.309" v="301" actId="122"/>
        <pc:sldMkLst>
          <pc:docMk/>
          <pc:sldMk cId="558503352" sldId="261"/>
        </pc:sldMkLst>
        <pc:spChg chg="mod">
          <ac:chgData name="Margaret Woeppel" userId="8d08f096-d40c-4440-b935-cb4fc806df35" providerId="ADAL" clId="{C4FAF75F-A8B4-4A9F-944E-908ECCF1B238}" dt="2019-10-29T19:31:22.309" v="301" actId="122"/>
          <ac:spMkLst>
            <pc:docMk/>
            <pc:sldMk cId="558503352" sldId="261"/>
            <ac:spMk id="2" creationId="{12726520-FBD8-446D-95A1-7BAF3D594F54}"/>
          </ac:spMkLst>
        </pc:spChg>
        <pc:spChg chg="mod">
          <ac:chgData name="Margaret Woeppel" userId="8d08f096-d40c-4440-b935-cb4fc806df35" providerId="ADAL" clId="{C4FAF75F-A8B4-4A9F-944E-908ECCF1B238}" dt="2019-10-29T19:31:14.536" v="285" actId="20577"/>
          <ac:spMkLst>
            <pc:docMk/>
            <pc:sldMk cId="558503352" sldId="261"/>
            <ac:spMk id="3" creationId="{A4852019-DED8-4DA8-967E-E143D09EA974}"/>
          </ac:spMkLst>
        </pc:spChg>
      </pc:sldChg>
      <pc:sldChg chg="modSp add">
        <pc:chgData name="Margaret Woeppel" userId="8d08f096-d40c-4440-b935-cb4fc806df35" providerId="ADAL" clId="{C4FAF75F-A8B4-4A9F-944E-908ECCF1B238}" dt="2019-10-29T19:35:33.891" v="428" actId="20577"/>
        <pc:sldMkLst>
          <pc:docMk/>
          <pc:sldMk cId="3670594611" sldId="262"/>
        </pc:sldMkLst>
        <pc:spChg chg="mod">
          <ac:chgData name="Margaret Woeppel" userId="8d08f096-d40c-4440-b935-cb4fc806df35" providerId="ADAL" clId="{C4FAF75F-A8B4-4A9F-944E-908ECCF1B238}" dt="2019-10-29T19:35:33.891" v="428" actId="20577"/>
          <ac:spMkLst>
            <pc:docMk/>
            <pc:sldMk cId="3670594611" sldId="262"/>
            <ac:spMk id="2" creationId="{12726520-FBD8-446D-95A1-7BAF3D594F54}"/>
          </ac:spMkLst>
        </pc:spChg>
        <pc:spChg chg="mod">
          <ac:chgData name="Margaret Woeppel" userId="8d08f096-d40c-4440-b935-cb4fc806df35" providerId="ADAL" clId="{C4FAF75F-A8B4-4A9F-944E-908ECCF1B238}" dt="2019-10-29T19:32:38.862" v="374" actId="20577"/>
          <ac:spMkLst>
            <pc:docMk/>
            <pc:sldMk cId="3670594611" sldId="262"/>
            <ac:spMk id="3" creationId="{A4852019-DED8-4DA8-967E-E143D09EA974}"/>
          </ac:spMkLst>
        </pc:spChg>
      </pc:sldChg>
      <pc:sldChg chg="modSp add">
        <pc:chgData name="Margaret Woeppel" userId="8d08f096-d40c-4440-b935-cb4fc806df35" providerId="ADAL" clId="{C4FAF75F-A8B4-4A9F-944E-908ECCF1B238}" dt="2019-10-29T19:33:32.653" v="386" actId="122"/>
        <pc:sldMkLst>
          <pc:docMk/>
          <pc:sldMk cId="592810592" sldId="263"/>
        </pc:sldMkLst>
        <pc:spChg chg="mod">
          <ac:chgData name="Margaret Woeppel" userId="8d08f096-d40c-4440-b935-cb4fc806df35" providerId="ADAL" clId="{C4FAF75F-A8B4-4A9F-944E-908ECCF1B238}" dt="2019-10-29T19:33:32.653" v="386" actId="122"/>
          <ac:spMkLst>
            <pc:docMk/>
            <pc:sldMk cId="592810592" sldId="263"/>
            <ac:spMk id="2" creationId="{12726520-FBD8-446D-95A1-7BAF3D594F54}"/>
          </ac:spMkLst>
        </pc:spChg>
        <pc:spChg chg="mod">
          <ac:chgData name="Margaret Woeppel" userId="8d08f096-d40c-4440-b935-cb4fc806df35" providerId="ADAL" clId="{C4FAF75F-A8B4-4A9F-944E-908ECCF1B238}" dt="2019-10-29T19:33:28.994" v="385"/>
          <ac:spMkLst>
            <pc:docMk/>
            <pc:sldMk cId="592810592" sldId="263"/>
            <ac:spMk id="3" creationId="{A4852019-DED8-4DA8-967E-E143D09EA974}"/>
          </ac:spMkLst>
        </pc:spChg>
      </pc:sldChg>
      <pc:sldChg chg="modSp add ord">
        <pc:chgData name="Margaret Woeppel" userId="8d08f096-d40c-4440-b935-cb4fc806df35" providerId="ADAL" clId="{C4FAF75F-A8B4-4A9F-944E-908ECCF1B238}" dt="2019-10-29T19:30:46.767" v="264" actId="122"/>
        <pc:sldMkLst>
          <pc:docMk/>
          <pc:sldMk cId="3206059014" sldId="264"/>
        </pc:sldMkLst>
        <pc:spChg chg="mod">
          <ac:chgData name="Margaret Woeppel" userId="8d08f096-d40c-4440-b935-cb4fc806df35" providerId="ADAL" clId="{C4FAF75F-A8B4-4A9F-944E-908ECCF1B238}" dt="2019-10-29T19:30:46.767" v="264" actId="122"/>
          <ac:spMkLst>
            <pc:docMk/>
            <pc:sldMk cId="3206059014" sldId="264"/>
            <ac:spMk id="2" creationId="{0C36DEF5-0F65-486D-960E-9E4B004F1B27}"/>
          </ac:spMkLst>
        </pc:spChg>
        <pc:spChg chg="mod">
          <ac:chgData name="Margaret Woeppel" userId="8d08f096-d40c-4440-b935-cb4fc806df35" providerId="ADAL" clId="{C4FAF75F-A8B4-4A9F-944E-908ECCF1B238}" dt="2019-10-29T19:29:52.592" v="258" actId="15"/>
          <ac:spMkLst>
            <pc:docMk/>
            <pc:sldMk cId="3206059014" sldId="264"/>
            <ac:spMk id="3" creationId="{499DFB00-515A-489F-905B-D04A2E469273}"/>
          </ac:spMkLst>
        </pc:spChg>
      </pc:sldChg>
      <pc:sldChg chg="modSp add">
        <pc:chgData name="Margaret Woeppel" userId="8d08f096-d40c-4440-b935-cb4fc806df35" providerId="ADAL" clId="{C4FAF75F-A8B4-4A9F-944E-908ECCF1B238}" dt="2019-10-29T19:35:08.713" v="414" actId="20577"/>
        <pc:sldMkLst>
          <pc:docMk/>
          <pc:sldMk cId="2760580274" sldId="265"/>
        </pc:sldMkLst>
        <pc:spChg chg="mod">
          <ac:chgData name="Margaret Woeppel" userId="8d08f096-d40c-4440-b935-cb4fc806df35" providerId="ADAL" clId="{C4FAF75F-A8B4-4A9F-944E-908ECCF1B238}" dt="2019-10-29T19:35:08.713" v="414" actId="20577"/>
          <ac:spMkLst>
            <pc:docMk/>
            <pc:sldMk cId="2760580274" sldId="265"/>
            <ac:spMk id="2" creationId="{12726520-FBD8-446D-95A1-7BAF3D594F54}"/>
          </ac:spMkLst>
        </pc:spChg>
        <pc:spChg chg="mod">
          <ac:chgData name="Margaret Woeppel" userId="8d08f096-d40c-4440-b935-cb4fc806df35" providerId="ADAL" clId="{C4FAF75F-A8B4-4A9F-944E-908ECCF1B238}" dt="2019-10-29T19:34:43.840" v="389"/>
          <ac:spMkLst>
            <pc:docMk/>
            <pc:sldMk cId="2760580274" sldId="265"/>
            <ac:spMk id="3" creationId="{A4852019-DED8-4DA8-967E-E143D09EA974}"/>
          </ac:spMkLst>
        </pc:spChg>
      </pc:sldChg>
      <pc:sldChg chg="modSp add">
        <pc:chgData name="Margaret Woeppel" userId="8d08f096-d40c-4440-b935-cb4fc806df35" providerId="ADAL" clId="{C4FAF75F-A8B4-4A9F-944E-908ECCF1B238}" dt="2019-10-29T19:36:16.749" v="452" actId="20577"/>
        <pc:sldMkLst>
          <pc:docMk/>
          <pc:sldMk cId="1649022327" sldId="266"/>
        </pc:sldMkLst>
        <pc:spChg chg="mod">
          <ac:chgData name="Margaret Woeppel" userId="8d08f096-d40c-4440-b935-cb4fc806df35" providerId="ADAL" clId="{C4FAF75F-A8B4-4A9F-944E-908ECCF1B238}" dt="2019-10-29T19:36:16.749" v="452" actId="20577"/>
          <ac:spMkLst>
            <pc:docMk/>
            <pc:sldMk cId="1649022327" sldId="266"/>
            <ac:spMk id="2" creationId="{12726520-FBD8-446D-95A1-7BAF3D594F54}"/>
          </ac:spMkLst>
        </pc:spChg>
        <pc:spChg chg="mod">
          <ac:chgData name="Margaret Woeppel" userId="8d08f096-d40c-4440-b935-cb4fc806df35" providerId="ADAL" clId="{C4FAF75F-A8B4-4A9F-944E-908ECCF1B238}" dt="2019-10-29T19:36:06.817" v="429"/>
          <ac:spMkLst>
            <pc:docMk/>
            <pc:sldMk cId="1649022327" sldId="266"/>
            <ac:spMk id="3" creationId="{A4852019-DED8-4DA8-967E-E143D09EA974}"/>
          </ac:spMkLst>
        </pc:spChg>
      </pc:sldChg>
      <pc:sldChg chg="modSp add">
        <pc:chgData name="Margaret Woeppel" userId="8d08f096-d40c-4440-b935-cb4fc806df35" providerId="ADAL" clId="{C4FAF75F-A8B4-4A9F-944E-908ECCF1B238}" dt="2019-10-29T19:39:17.096" v="590" actId="5793"/>
        <pc:sldMkLst>
          <pc:docMk/>
          <pc:sldMk cId="153476707" sldId="267"/>
        </pc:sldMkLst>
        <pc:spChg chg="mod">
          <ac:chgData name="Margaret Woeppel" userId="8d08f096-d40c-4440-b935-cb4fc806df35" providerId="ADAL" clId="{C4FAF75F-A8B4-4A9F-944E-908ECCF1B238}" dt="2019-10-29T19:37:17.163" v="509" actId="20577"/>
          <ac:spMkLst>
            <pc:docMk/>
            <pc:sldMk cId="153476707" sldId="267"/>
            <ac:spMk id="2" creationId="{77969D4E-5749-4997-8502-E433ECE5B04E}"/>
          </ac:spMkLst>
        </pc:spChg>
        <pc:spChg chg="mod">
          <ac:chgData name="Margaret Woeppel" userId="8d08f096-d40c-4440-b935-cb4fc806df35" providerId="ADAL" clId="{C4FAF75F-A8B4-4A9F-944E-908ECCF1B238}" dt="2019-10-29T19:39:17.096" v="590" actId="5793"/>
          <ac:spMkLst>
            <pc:docMk/>
            <pc:sldMk cId="153476707" sldId="267"/>
            <ac:spMk id="3" creationId="{54EEBCD3-42CF-4098-966B-AEB53F9528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666E60-D3F8-4988-9407-EE3F62881A6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F24ECD-B79B-484B-960F-2035E4846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5105400"/>
            <a:ext cx="9144000" cy="2057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6225"/>
            <a:ext cx="7696200" cy="584775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 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www.nebraskahospitals.org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1000"/>
            <a:ext cx="3450336" cy="11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3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3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7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EF35D-9A28-4667-B3F8-B717950D5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hi.org/resources/Pages/Publications/ImprovementGuidePracticalApproachEnhancingOrganizationalPerformance.aspx" TargetMode="External"/><Relationship Id="rId2" Type="http://schemas.openxmlformats.org/officeDocument/2006/relationships/hyperlink" Target="http://www.ihi.org/resources/Pages/HowtoImprove/ScienceofImprovementHowtoImprove.aspx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apiweb.org/circling-back.pdf" TargetMode="External"/><Relationship Id="rId4" Type="http://schemas.openxmlformats.org/officeDocument/2006/relationships/hyperlink" Target="http://www.ihi.org/resources/Pages/Publications/NewEconomicsforIndustryGovernmentEducation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1822253"/>
            <a:ext cx="8153400" cy="851297"/>
          </a:xfrm>
          <a:prstGeom prst="roundRect">
            <a:avLst/>
          </a:prstGeom>
          <a:solidFill>
            <a:srgbClr val="002060"/>
          </a:solidFill>
          <a:ln w="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rebuchet MS" pitchFamily="34" charset="0"/>
              </a:rPr>
              <a:t>Quality Residency </a:t>
            </a:r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Capstone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7772400" cy="1766637"/>
          </a:xfrm>
        </p:spPr>
        <p:txBody>
          <a:bodyPr>
            <a:spAutoFit/>
          </a:bodyPr>
          <a:lstStyle/>
          <a:p>
            <a:r>
              <a:rPr lang="en-US" b="1" dirty="0"/>
              <a:t>Hospital</a:t>
            </a:r>
          </a:p>
          <a:p>
            <a:r>
              <a:rPr lang="en-US" b="1" dirty="0"/>
              <a:t>Name, Credentials</a:t>
            </a:r>
          </a:p>
          <a:p>
            <a:r>
              <a:rPr lang="en-US" b="1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91114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Name</a:t>
            </a:r>
          </a:p>
          <a:p>
            <a:pPr marL="0" indent="0" algn="ctr">
              <a:buNone/>
            </a:pPr>
            <a:r>
              <a:rPr lang="en-US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92615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9D4E-5749-4997-8502-E433ECE5B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EBCD3-42CF-4098-966B-AEB53F952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IHI: The Science of Improvement: How to Improve  </a:t>
            </a:r>
            <a:r>
              <a:rPr lang="en-US" dirty="0">
                <a:hlinkClick r:id="rId2"/>
              </a:rPr>
              <a:t>http://www.ihi.org/resources/Pages/HowtoImprove/ScienceofImprovementHowtoImprove.aspx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Langley GL, Nolan KM, Nolan TW, Norman CL, Provost LP. </a:t>
            </a:r>
            <a:r>
              <a:rPr lang="en-US" i="1" dirty="0">
                <a:hlinkClick r:id="rId3" tooltip="The Improvement Guide"/>
              </a:rPr>
              <a:t>The Improvement Guide: A Practical Approach to Enhancing Organizational Performance</a:t>
            </a:r>
            <a:r>
              <a:rPr lang="en-US" dirty="0"/>
              <a:t> (2nd edition). San Francisco: Jossey-Bass Publishers; 2009.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Plan-Do-Study-Act (PDSA) cycle was published by W. Edwards Deming in </a:t>
            </a:r>
            <a:r>
              <a:rPr lang="en-US" i="1" dirty="0">
                <a:hlinkClick r:id="rId4" tooltip="The New Economics for Industry, Government, and Education"/>
              </a:rPr>
              <a:t>The New Economics for Industry, Government, and Education</a:t>
            </a:r>
            <a:r>
              <a:rPr lang="en-US" dirty="0"/>
              <a:t> [Cambridge, MA: The MIT Press; 2000]. For more on the development of the PDSA cycle and how it differs from PDCA, see: Moen RD, Norman CL. </a:t>
            </a:r>
            <a:r>
              <a:rPr lang="en-US" dirty="0">
                <a:hlinkClick r:id="rId5" tooltip="Circling back: Clearing up myths about the Deming cycle and seeing how it keeps evolving"/>
              </a:rPr>
              <a:t>Circling back: Clearing up myths about the Deming cycle and seeing how it keeps evolving</a:t>
            </a:r>
            <a:r>
              <a:rPr lang="en-US" dirty="0"/>
              <a:t>.</a:t>
            </a:r>
            <a:r>
              <a:rPr lang="en-US" i="1" dirty="0"/>
              <a:t> Quality Progress</a:t>
            </a:r>
            <a:r>
              <a:rPr lang="en-US" dirty="0"/>
              <a:t>. November 2010.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7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Team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64CA53-F4DB-457D-91B6-0D75A2086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your team and why you elected members</a:t>
            </a:r>
          </a:p>
        </p:txBody>
      </p:sp>
    </p:spTree>
    <p:extLst>
      <p:ext uri="{BB962C8B-B14F-4D97-AF65-F5344CB8AC3E}">
        <p14:creationId xmlns:p14="http://schemas.microsoft.com/office/powerpoint/2010/main" val="349464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6DEF5-0F65-486D-960E-9E4B004F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AIM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FB00-515A-489F-905B-D04A2E469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AIM Statement</a:t>
            </a:r>
          </a:p>
          <a:p>
            <a:pPr lvl="1"/>
            <a:r>
              <a:rPr lang="en-US" dirty="0"/>
              <a:t>The aim should be time-specific and measurable; it should also define the specific population of patients or other system that will be affected.</a:t>
            </a:r>
          </a:p>
        </p:txBody>
      </p:sp>
    </p:spTree>
    <p:extLst>
      <p:ext uri="{BB962C8B-B14F-4D97-AF65-F5344CB8AC3E}">
        <p14:creationId xmlns:p14="http://schemas.microsoft.com/office/powerpoint/2010/main" val="3206059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26520-FBD8-446D-95A1-7BAF3D594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52019-DED8-4DA8-967E-E143D09EA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Establishing Measures</a:t>
            </a:r>
          </a:p>
          <a:p>
            <a:pPr lvl="1"/>
            <a:r>
              <a:rPr lang="en-US" dirty="0"/>
              <a:t>Teams use quantitative measures to determine if a specific change actually leads to an improvement. </a:t>
            </a:r>
          </a:p>
        </p:txBody>
      </p:sp>
    </p:spTree>
    <p:extLst>
      <p:ext uri="{BB962C8B-B14F-4D97-AF65-F5344CB8AC3E}">
        <p14:creationId xmlns:p14="http://schemas.microsoft.com/office/powerpoint/2010/main" val="55850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26520-FBD8-446D-95A1-7BAF3D594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Selecting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52019-DED8-4DA8-967E-E143D09EA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changes can you make that will result in improvement </a:t>
            </a:r>
          </a:p>
          <a:p>
            <a:pPr lvl="1"/>
            <a:r>
              <a:rPr lang="en-US" dirty="0"/>
              <a:t>Ideas for change may come from those who work in the system or from the experience of others who have successfully improved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9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26520-FBD8-446D-95A1-7BAF3D594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PDSA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52019-DED8-4DA8-967E-E143D09EA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your PDSA cycles</a:t>
            </a:r>
          </a:p>
          <a:p>
            <a:pPr lvl="1"/>
            <a:r>
              <a:rPr lang="en-US" dirty="0"/>
              <a:t>The Plan-Do-Study-Act (PDSA) cycle is shorthand for testing a change in the real work setting — by planning it, trying it, observing the results, and acting on what is learned. This is the scientific method adapted for action-oriented learning.</a:t>
            </a:r>
          </a:p>
        </p:txBody>
      </p:sp>
    </p:spTree>
    <p:extLst>
      <p:ext uri="{BB962C8B-B14F-4D97-AF65-F5344CB8AC3E}">
        <p14:creationId xmlns:p14="http://schemas.microsoft.com/office/powerpoint/2010/main" val="592810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26520-FBD8-446D-95A1-7BAF3D594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Implementing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52019-DED8-4DA8-967E-E143D09EA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your PDSA cycles</a:t>
            </a:r>
          </a:p>
          <a:p>
            <a:pPr lvl="1"/>
            <a:r>
              <a:rPr lang="en-US" dirty="0"/>
              <a:t>After testing a change on a small scale, learning from each test, and refining the change through several PDSA cycles, the team may implement the change on a broader scale — for example, for an entire pilot population or on an entire unit. </a:t>
            </a:r>
          </a:p>
        </p:txBody>
      </p:sp>
    </p:spTree>
    <p:extLst>
      <p:ext uri="{BB962C8B-B14F-4D97-AF65-F5344CB8AC3E}">
        <p14:creationId xmlns:p14="http://schemas.microsoft.com/office/powerpoint/2010/main" val="276058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C5D2-886D-4027-A5D9-3E3FFAB21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D4AA4-9FBE-415A-BBA8-CBF2D110D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9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26520-FBD8-446D-95A1-7BAF3D594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Spreading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52019-DED8-4DA8-967E-E143D09EA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successful implementation of a change or package of changes for a pilot population or an entire unit, the team can spread the changes to other parts of the organization or in other organizations.</a:t>
            </a:r>
          </a:p>
        </p:txBody>
      </p:sp>
    </p:spTree>
    <p:extLst>
      <p:ext uri="{BB962C8B-B14F-4D97-AF65-F5344CB8AC3E}">
        <p14:creationId xmlns:p14="http://schemas.microsoft.com/office/powerpoint/2010/main" val="1649022327"/>
      </p:ext>
    </p:extLst>
  </p:cSld>
  <p:clrMapOvr>
    <a:masterClrMapping/>
  </p:clrMapOvr>
</p:sld>
</file>

<file path=ppt/theme/theme1.xml><?xml version="1.0" encoding="utf-8"?>
<a:theme xmlns:a="http://schemas.openxmlformats.org/drawingml/2006/main" name="NHA PPT template- white NEW">
  <a:themeElements>
    <a:clrScheme name="Custom 12">
      <a:dk1>
        <a:srgbClr val="002060"/>
      </a:dk1>
      <a:lt1>
        <a:srgbClr val="FFFFFF"/>
      </a:lt1>
      <a:dk2>
        <a:srgbClr val="002060"/>
      </a:dk2>
      <a:lt2>
        <a:srgbClr val="002060"/>
      </a:lt2>
      <a:accent1>
        <a:srgbClr val="797B7E"/>
      </a:accent1>
      <a:accent2>
        <a:srgbClr val="F96A1B"/>
      </a:accent2>
      <a:accent3>
        <a:srgbClr val="F96A1B"/>
      </a:accent3>
      <a:accent4>
        <a:srgbClr val="002060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NHA PPT template- white NEW</Template>
  <TotalTime>72</TotalTime>
  <Words>277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Trebuchet MS</vt:lpstr>
      <vt:lpstr>NHA PPT template- white NEW</vt:lpstr>
      <vt:lpstr>PowerPoint Presentation</vt:lpstr>
      <vt:lpstr>Team</vt:lpstr>
      <vt:lpstr>AIM Statement</vt:lpstr>
      <vt:lpstr>Measures</vt:lpstr>
      <vt:lpstr>Selecting Changes</vt:lpstr>
      <vt:lpstr>PDSA</vt:lpstr>
      <vt:lpstr>Implementing Change</vt:lpstr>
      <vt:lpstr>Data</vt:lpstr>
      <vt:lpstr>Spreading Changes</vt:lpstr>
      <vt:lpstr>Questions?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Larson</dc:creator>
  <cp:lastModifiedBy>Margaret Woeppel</cp:lastModifiedBy>
  <cp:revision>5</cp:revision>
  <cp:lastPrinted>2020-03-11T17:45:17Z</cp:lastPrinted>
  <dcterms:created xsi:type="dcterms:W3CDTF">2013-01-22T21:49:12Z</dcterms:created>
  <dcterms:modified xsi:type="dcterms:W3CDTF">2020-03-11T17:52:56Z</dcterms:modified>
</cp:coreProperties>
</file>