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firstSlideNum="0" strictFirstAndLastChars="0" saveSubsetFonts="1" showSpecialPlsOnTitleSld="0">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Lst>
  <p:sldSz cy="6858000" cx="12192000"/>
  <p:notesSz cx="6858000" cy="9144000"/>
  <p:embeddedFontLst>
    <p:embeddedFont>
      <p:font typeface="Arimo"/>
      <p:bold r:id="rId13"/>
      <p:boldItalic r:id="rId1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15" roundtripDataSignature="AMtx7miSmBgCxcXdOYDRb1MBJPY13juEs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font" Target="fonts/Arimo-bold.fntdata"/><Relationship Id="rId12" Type="http://schemas.openxmlformats.org/officeDocument/2006/relationships/slide" Target="slides/slide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customschemas.google.com/relationships/presentationmetadata" Target="metadata"/><Relationship Id="rId14" Type="http://schemas.openxmlformats.org/officeDocument/2006/relationships/font" Target="fonts/Arimo-boldItalic.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1" name="Google Shape;101;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lang="en-US"/>
              <a:t>Talking Points:</a:t>
            </a:r>
            <a:endParaRPr/>
          </a:p>
          <a:p>
            <a:pPr indent="0" lvl="0" marL="0" marR="0" rtl="0" algn="l">
              <a:lnSpc>
                <a:spcPct val="100000"/>
              </a:lnSpc>
              <a:spcBef>
                <a:spcPts val="0"/>
              </a:spcBef>
              <a:spcAft>
                <a:spcPts val="0"/>
              </a:spcAft>
              <a:buClr>
                <a:schemeClr val="dk1"/>
              </a:buClr>
              <a:buSzPts val="1200"/>
              <a:buFont typeface="Calibri"/>
              <a:buNone/>
            </a:pPr>
            <a:r>
              <a:rPr lang="en-US"/>
              <a:t>Hello, my name is [name], and I am [title, position] with [organization] representing the Department of Veterans Affairs. </a:t>
            </a:r>
            <a:r>
              <a:rPr lang="en-US">
                <a:latin typeface="Arial"/>
                <a:ea typeface="Arial"/>
                <a:cs typeface="Arial"/>
                <a:sym typeface="Arial"/>
              </a:rPr>
              <a:t>I want to talk to you about a new External Provider Scheduling platform that VA is implementing, and why you and your medical scheduling team should consider partnering with us if you haven’t already, to take advantage of this amazing, collaborative service for Veteran scheduling. </a:t>
            </a:r>
            <a:endParaRPr/>
          </a:p>
          <a:p>
            <a:pPr indent="0" lvl="0" marL="0" marR="0" rtl="0" algn="l">
              <a:lnSpc>
                <a:spcPct val="100000"/>
              </a:lnSpc>
              <a:spcBef>
                <a:spcPts val="0"/>
              </a:spcBef>
              <a:spcAft>
                <a:spcPts val="0"/>
              </a:spcAft>
              <a:buClr>
                <a:schemeClr val="dk1"/>
              </a:buClr>
              <a:buSzPts val="1200"/>
              <a:buFont typeface="Calibri"/>
              <a:buNone/>
            </a:pPr>
            <a:r>
              <a:t/>
            </a:r>
            <a:endParaRPr/>
          </a:p>
          <a:p>
            <a:pPr indent="0" lvl="0" marL="0" rtl="0" algn="l">
              <a:spcBef>
                <a:spcPts val="0"/>
              </a:spcBef>
              <a:spcAft>
                <a:spcPts val="0"/>
              </a:spcAft>
              <a:buNone/>
            </a:pPr>
            <a:r>
              <a:t/>
            </a:r>
            <a:endParaRPr/>
          </a:p>
        </p:txBody>
      </p:sp>
      <p:sp>
        <p:nvSpPr>
          <p:cNvPr id="102" name="Google Shape;102;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4" name="Google Shape;114;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US"/>
              <a:t>Talking Points:</a:t>
            </a:r>
            <a:endParaRPr/>
          </a:p>
          <a:p>
            <a:pPr indent="0" lvl="0" marL="0" rtl="0" algn="l">
              <a:spcBef>
                <a:spcPts val="0"/>
              </a:spcBef>
              <a:spcAft>
                <a:spcPts val="0"/>
              </a:spcAft>
              <a:buNone/>
            </a:pPr>
            <a:r>
              <a:rPr lang="en-US"/>
              <a:t>Here is a brief overview of what we will be discussing today. </a:t>
            </a:r>
            <a:endParaRPr/>
          </a:p>
          <a:p>
            <a:pPr indent="0" lvl="0" marL="0" rtl="0" algn="l">
              <a:spcBef>
                <a:spcPts val="0"/>
              </a:spcBef>
              <a:spcAft>
                <a:spcPts val="0"/>
              </a:spcAft>
              <a:buNone/>
            </a:pPr>
            <a:r>
              <a:rPr lang="en-US"/>
              <a:t>Overview</a:t>
            </a:r>
            <a:endParaRPr/>
          </a:p>
          <a:p>
            <a:pPr indent="0" lvl="0" marL="0" rtl="0" algn="l">
              <a:spcBef>
                <a:spcPts val="0"/>
              </a:spcBef>
              <a:spcAft>
                <a:spcPts val="0"/>
              </a:spcAft>
              <a:buNone/>
            </a:pPr>
            <a:r>
              <a:rPr lang="en-US"/>
              <a:t>Existing Scheduling Challenges</a:t>
            </a:r>
            <a:endParaRPr/>
          </a:p>
          <a:p>
            <a:pPr indent="0" lvl="0" marL="0" rtl="0" algn="l">
              <a:spcBef>
                <a:spcPts val="0"/>
              </a:spcBef>
              <a:spcAft>
                <a:spcPts val="0"/>
              </a:spcAft>
              <a:buNone/>
            </a:pPr>
            <a:r>
              <a:rPr lang="en-US"/>
              <a:t>EPS as a Solution</a:t>
            </a:r>
            <a:endParaRPr/>
          </a:p>
          <a:p>
            <a:pPr indent="0" lvl="0" marL="0" rtl="0" algn="l">
              <a:spcBef>
                <a:spcPts val="0"/>
              </a:spcBef>
              <a:spcAft>
                <a:spcPts val="0"/>
              </a:spcAft>
              <a:buNone/>
            </a:pPr>
            <a:r>
              <a:rPr lang="en-US"/>
              <a:t>Benefits to the Community Care Provider</a:t>
            </a:r>
            <a:endParaRPr/>
          </a:p>
          <a:p>
            <a:pPr indent="0" lvl="0" marL="0" rtl="0" algn="l">
              <a:spcBef>
                <a:spcPts val="0"/>
              </a:spcBef>
              <a:spcAft>
                <a:spcPts val="0"/>
              </a:spcAft>
              <a:buNone/>
            </a:pPr>
            <a:r>
              <a:rPr lang="en-US"/>
              <a:t>Questions</a:t>
            </a:r>
            <a:endParaRPr/>
          </a:p>
          <a:p>
            <a:pPr indent="0" lvl="0" marL="0" rtl="0" algn="l">
              <a:spcBef>
                <a:spcPts val="0"/>
              </a:spcBef>
              <a:spcAft>
                <a:spcPts val="0"/>
              </a:spcAft>
              <a:buNone/>
            </a:pPr>
            <a:r>
              <a:rPr lang="en-US"/>
              <a:t>Next Steps</a:t>
            </a:r>
            <a:endParaRPr/>
          </a:p>
          <a:p>
            <a:pPr indent="0" lvl="0" marL="0" rtl="0" algn="l">
              <a:spcBef>
                <a:spcPts val="0"/>
              </a:spcBef>
              <a:spcAft>
                <a:spcPts val="0"/>
              </a:spcAft>
              <a:buNone/>
            </a:pPr>
            <a:r>
              <a:rPr lang="en-US"/>
              <a:t>Point of Contact</a:t>
            </a:r>
            <a:endParaRPr/>
          </a:p>
          <a:p>
            <a:pPr indent="0" lvl="0" marL="0" rtl="0" algn="l">
              <a:spcBef>
                <a:spcPts val="0"/>
              </a:spcBef>
              <a:spcAft>
                <a:spcPts val="0"/>
              </a:spcAft>
              <a:buNone/>
            </a:pPr>
            <a:r>
              <a:t/>
            </a:r>
            <a:endParaRPr/>
          </a:p>
        </p:txBody>
      </p:sp>
      <p:sp>
        <p:nvSpPr>
          <p:cNvPr id="115" name="Google Shape;115;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3" name="Google Shape;123;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lang="en-US"/>
              <a:t>Talking Points: </a:t>
            </a:r>
            <a:endParaRPr/>
          </a:p>
          <a:p>
            <a:pPr indent="0" lvl="0" marL="0" marR="0" rtl="0" algn="l">
              <a:lnSpc>
                <a:spcPct val="100000"/>
              </a:lnSpc>
              <a:spcBef>
                <a:spcPts val="0"/>
              </a:spcBef>
              <a:spcAft>
                <a:spcPts val="0"/>
              </a:spcAft>
              <a:buClr>
                <a:schemeClr val="dk1"/>
              </a:buClr>
              <a:buSzPts val="1200"/>
              <a:buFont typeface="Calibri"/>
              <a:buNone/>
            </a:pPr>
            <a:r>
              <a:rPr lang="en-US"/>
              <a:t>Department of Veterans Affairs (VA) is always striving toward continuous improvement and seeking new ways to improve processes for its staff and partners and quality care for Veterans. VA </a:t>
            </a:r>
            <a:r>
              <a:rPr lang="en-US">
                <a:latin typeface="Arial"/>
                <a:ea typeface="Arial"/>
                <a:cs typeface="Arial"/>
                <a:sym typeface="Arial"/>
              </a:rPr>
              <a:t>formed a partnership with WellHive and Booz Allen Hamilton to provide access to digital scheduling capabilities with community providers.</a:t>
            </a:r>
            <a:r>
              <a:rPr lang="en-US"/>
              <a:t> The new platform will provide community providers with a convenient way to receive Veteran referrals and address current challenges with scheduling. </a:t>
            </a:r>
            <a:endParaRPr/>
          </a:p>
          <a:p>
            <a:pPr indent="0" lvl="0" marL="0" marR="0" rtl="0" algn="l">
              <a:lnSpc>
                <a:spcPct val="100000"/>
              </a:lnSpc>
              <a:spcBef>
                <a:spcPts val="0"/>
              </a:spcBef>
              <a:spcAft>
                <a:spcPts val="0"/>
              </a:spcAft>
              <a:buClr>
                <a:schemeClr val="dk1"/>
              </a:buClr>
              <a:buSzPts val="1200"/>
              <a:buFont typeface="Calibri"/>
              <a:buNone/>
            </a:pPr>
            <a:r>
              <a:t/>
            </a:r>
            <a:endParaRPr/>
          </a:p>
          <a:p>
            <a:pPr indent="0" lvl="0" marL="0" marR="0" rtl="0" algn="l">
              <a:lnSpc>
                <a:spcPct val="100000"/>
              </a:lnSpc>
              <a:spcBef>
                <a:spcPts val="0"/>
              </a:spcBef>
              <a:spcAft>
                <a:spcPts val="0"/>
              </a:spcAft>
              <a:buClr>
                <a:schemeClr val="dk1"/>
              </a:buClr>
              <a:buSzPts val="1200"/>
              <a:buFont typeface="Calibri"/>
              <a:buNone/>
            </a:pPr>
            <a:r>
              <a:rPr lang="en-US"/>
              <a:t>WellHive is a healthcare platform designed to connect federal and commercial health systems. It is the first and only platform that directly connects federal and commercial healthcare systems. The platform provides software for veterans' health management, which offers scheduling, monitoring, status claim, enrollment, and eligibility. It enables leading health systems, hospitals, and medical groups nationwide to deliver care through secure, modern technology</a:t>
            </a:r>
            <a:endParaRPr/>
          </a:p>
          <a:p>
            <a:pPr indent="0" lvl="0" marL="0" marR="0" rtl="0" algn="l">
              <a:lnSpc>
                <a:spcPct val="100000"/>
              </a:lnSpc>
              <a:spcBef>
                <a:spcPts val="0"/>
              </a:spcBef>
              <a:spcAft>
                <a:spcPts val="0"/>
              </a:spcAft>
              <a:buClr>
                <a:schemeClr val="dk1"/>
              </a:buClr>
              <a:buSzPts val="1200"/>
              <a:buFont typeface="Calibri"/>
              <a:buNone/>
            </a:pPr>
            <a:r>
              <a:rPr lang="en-US"/>
              <a:t>medical groups nationwide to deliver care through secure, modern technology.</a:t>
            </a:r>
            <a:endParaRPr/>
          </a:p>
          <a:p>
            <a:pPr indent="0" lvl="0" marL="0" marR="0" rtl="0" algn="l">
              <a:lnSpc>
                <a:spcPct val="100000"/>
              </a:lnSpc>
              <a:spcBef>
                <a:spcPts val="0"/>
              </a:spcBef>
              <a:spcAft>
                <a:spcPts val="0"/>
              </a:spcAft>
              <a:buClr>
                <a:schemeClr val="dk1"/>
              </a:buClr>
              <a:buSzPts val="1200"/>
              <a:buFont typeface="Calibri"/>
              <a:buNone/>
            </a:pPr>
            <a:r>
              <a:t/>
            </a:r>
            <a:endParaRPr>
              <a:latin typeface="Arial"/>
              <a:ea typeface="Arial"/>
              <a:cs typeface="Arial"/>
              <a:sym typeface="Arial"/>
            </a:endParaRPr>
          </a:p>
          <a:p>
            <a:pPr indent="0" lvl="0" marL="0" rtl="0" algn="l">
              <a:spcBef>
                <a:spcPts val="0"/>
              </a:spcBef>
              <a:spcAft>
                <a:spcPts val="0"/>
              </a:spcAft>
              <a:buNone/>
            </a:pPr>
            <a:r>
              <a:t/>
            </a:r>
            <a:endParaRPr/>
          </a:p>
        </p:txBody>
      </p:sp>
      <p:sp>
        <p:nvSpPr>
          <p:cNvPr id="124" name="Google Shape;124;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1" name="Google Shape;131;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lang="en-US"/>
              <a:t>Talking Points: </a:t>
            </a:r>
            <a:endParaRPr/>
          </a:p>
          <a:p>
            <a:pPr indent="0" lvl="0" marL="0" rtl="0" algn="l">
              <a:spcBef>
                <a:spcPts val="0"/>
              </a:spcBef>
              <a:spcAft>
                <a:spcPts val="0"/>
              </a:spcAft>
              <a:buNone/>
            </a:pPr>
            <a:r>
              <a:rPr lang="en-US"/>
              <a:t>VA has worked with community providers over the years to ensure Veterans receive the best possible care. Currently medical support assistants and community provider schedulers spend a substantial amount of time working to address existing scheduling gaps and challenges such as:</a:t>
            </a:r>
            <a:endParaRPr/>
          </a:p>
          <a:p>
            <a:pPr indent="-171450" lvl="0" marL="171450" rtl="0" algn="l">
              <a:spcBef>
                <a:spcPts val="0"/>
              </a:spcBef>
              <a:spcAft>
                <a:spcPts val="0"/>
              </a:spcAft>
              <a:buClr>
                <a:schemeClr val="dk1"/>
              </a:buClr>
              <a:buSzPts val="1200"/>
              <a:buFont typeface="Arial"/>
              <a:buChar char="•"/>
            </a:pPr>
            <a:r>
              <a:rPr lang="en-US"/>
              <a:t>Inefficient coordination - </a:t>
            </a:r>
            <a:r>
              <a:rPr lang="en-US" sz="1200"/>
              <a:t>Currently, scheduling community care for Veterans requires multiple phone calls between medical scheduling assistant (MSA), community care providers and the Veteran to confirm appointment availability. On average, MSAs are only able to schedule four community care appointments per day. </a:t>
            </a:r>
            <a:endParaRPr/>
          </a:p>
          <a:p>
            <a:pPr indent="-171450" lvl="0" marL="171450" marR="0" rtl="0" algn="l">
              <a:lnSpc>
                <a:spcPct val="100000"/>
              </a:lnSpc>
              <a:spcBef>
                <a:spcPts val="0"/>
              </a:spcBef>
              <a:spcAft>
                <a:spcPts val="0"/>
              </a:spcAft>
              <a:buClr>
                <a:schemeClr val="dk1"/>
              </a:buClr>
              <a:buSzPts val="1200"/>
              <a:buFont typeface="Arial"/>
              <a:buChar char="•"/>
            </a:pPr>
            <a:r>
              <a:rPr lang="en-US"/>
              <a:t>Long wait times for Veterans - </a:t>
            </a:r>
            <a:r>
              <a:rPr lang="en-US" sz="1200"/>
              <a:t>The current time to successfully schedule an appointment is between 7-14 business days.</a:t>
            </a:r>
            <a:endParaRPr/>
          </a:p>
          <a:p>
            <a:pPr indent="-171450" lvl="0" marL="171450" rtl="0" algn="l">
              <a:spcBef>
                <a:spcPts val="0"/>
              </a:spcBef>
              <a:spcAft>
                <a:spcPts val="0"/>
              </a:spcAft>
              <a:buClr>
                <a:schemeClr val="dk1"/>
              </a:buClr>
              <a:buSzPts val="1200"/>
              <a:buFont typeface="Arial"/>
              <a:buChar char="•"/>
            </a:pPr>
            <a:r>
              <a:rPr lang="en-US"/>
              <a:t>Lack of tracking tools - </a:t>
            </a:r>
            <a:r>
              <a:rPr lang="en-US" sz="1200"/>
              <a:t>After the appointment is scheduled, VA often does not have additional insight into the scheduling process. </a:t>
            </a:r>
            <a:endParaRPr/>
          </a:p>
        </p:txBody>
      </p:sp>
      <p:sp>
        <p:nvSpPr>
          <p:cNvPr id="132" name="Google Shape;132;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1" name="Google Shape;141;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lang="en-US"/>
              <a:t>Talking Points: </a:t>
            </a:r>
            <a:endParaRPr/>
          </a:p>
          <a:p>
            <a:pPr indent="0" lvl="0" marL="0" rtl="0" algn="l">
              <a:spcBef>
                <a:spcPts val="0"/>
              </a:spcBef>
              <a:spcAft>
                <a:spcPts val="0"/>
              </a:spcAft>
              <a:buNone/>
            </a:pPr>
            <a:r>
              <a:rPr lang="en-US"/>
              <a:t>As mentioned previously, the scheduling process consisted of long hold times, long wait times, referral packets often set aside and not prioritized, and no visibility into the process for VA. The new process is streamlined and more efficient for VA and community providers and should drastically cut the amount of time required to schedule a patient.</a:t>
            </a:r>
            <a:endParaRPr/>
          </a:p>
        </p:txBody>
      </p:sp>
      <p:sp>
        <p:nvSpPr>
          <p:cNvPr id="142" name="Google Shape;142;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2" name="Google Shape;152;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US"/>
              <a:t>Talking Points: </a:t>
            </a:r>
            <a:endParaRPr/>
          </a:p>
          <a:p>
            <a:pPr indent="0" lvl="0" marL="0" marR="0" rtl="0" algn="l">
              <a:lnSpc>
                <a:spcPct val="100000"/>
              </a:lnSpc>
              <a:spcBef>
                <a:spcPts val="0"/>
              </a:spcBef>
              <a:spcAft>
                <a:spcPts val="0"/>
              </a:spcAft>
              <a:buClr>
                <a:schemeClr val="dk1"/>
              </a:buClr>
              <a:buSzPts val="1200"/>
              <a:buFont typeface="Arial"/>
              <a:buNone/>
            </a:pPr>
            <a:r>
              <a:rPr lang="en-US">
                <a:latin typeface="Arial"/>
                <a:ea typeface="Arial"/>
                <a:cs typeface="Arial"/>
                <a:sym typeface="Arial"/>
              </a:rPr>
              <a:t>Why is VA doing this? The partnership goals of the platform are: </a:t>
            </a:r>
            <a:endParaRPr/>
          </a:p>
          <a:p>
            <a:pPr indent="-76200" lvl="0" marL="228600" rtl="0" algn="l">
              <a:spcBef>
                <a:spcPts val="0"/>
              </a:spcBef>
              <a:spcAft>
                <a:spcPts val="0"/>
              </a:spcAft>
              <a:buClr>
                <a:schemeClr val="dk1"/>
              </a:buClr>
              <a:buSzPts val="1200"/>
              <a:buFont typeface="Arial"/>
              <a:buChar char="•"/>
            </a:pPr>
            <a:r>
              <a:rPr lang="en-US" sz="1200"/>
              <a:t>Improve referral and scheduling process</a:t>
            </a:r>
            <a:endParaRPr/>
          </a:p>
          <a:p>
            <a:pPr indent="-76200" lvl="0" marL="228600" rtl="0" algn="l">
              <a:spcBef>
                <a:spcPts val="0"/>
              </a:spcBef>
              <a:spcAft>
                <a:spcPts val="0"/>
              </a:spcAft>
              <a:buClr>
                <a:schemeClr val="dk1"/>
              </a:buClr>
              <a:buSzPts val="1200"/>
              <a:buFont typeface="Arial"/>
              <a:buChar char="•"/>
            </a:pPr>
            <a:r>
              <a:rPr lang="en-US" sz="1200"/>
              <a:t>Replace time-consuming faxes and phone calls</a:t>
            </a:r>
            <a:endParaRPr sz="1200" strike="sngStrike"/>
          </a:p>
          <a:p>
            <a:pPr indent="-76200" lvl="0" marL="228600" rtl="0" algn="l">
              <a:spcBef>
                <a:spcPts val="0"/>
              </a:spcBef>
              <a:spcAft>
                <a:spcPts val="0"/>
              </a:spcAft>
              <a:buClr>
                <a:schemeClr val="dk1"/>
              </a:buClr>
              <a:buSzPts val="1200"/>
              <a:buFont typeface="Arial"/>
              <a:buChar char="•"/>
            </a:pPr>
            <a:r>
              <a:rPr lang="en-US" sz="1200"/>
              <a:t>Increased ability to deliver more timely care for Veterans</a:t>
            </a:r>
            <a:endParaRPr/>
          </a:p>
          <a:p>
            <a:pPr indent="0" lvl="0" marL="0" rtl="0" algn="l">
              <a:lnSpc>
                <a:spcPct val="107000"/>
              </a:lnSpc>
              <a:spcBef>
                <a:spcPts val="0"/>
              </a:spcBef>
              <a:spcAft>
                <a:spcPts val="0"/>
              </a:spcAft>
              <a:buClr>
                <a:schemeClr val="dk1"/>
              </a:buClr>
              <a:buSzPts val="1200"/>
              <a:buFont typeface="Calibri"/>
              <a:buNone/>
            </a:pPr>
            <a:r>
              <a:t/>
            </a:r>
            <a:endParaRPr sz="1200">
              <a:latin typeface="Arial"/>
              <a:ea typeface="Arial"/>
              <a:cs typeface="Arial"/>
              <a:sym typeface="Arial"/>
            </a:endParaRPr>
          </a:p>
          <a:p>
            <a:pPr indent="0" lvl="0" marL="0" rtl="0" algn="l">
              <a:lnSpc>
                <a:spcPct val="107000"/>
              </a:lnSpc>
              <a:spcBef>
                <a:spcPts val="1200"/>
              </a:spcBef>
              <a:spcAft>
                <a:spcPts val="0"/>
              </a:spcAft>
              <a:buClr>
                <a:schemeClr val="dk1"/>
              </a:buClr>
              <a:buSzPts val="1200"/>
              <a:buFont typeface="Arial"/>
              <a:buNone/>
            </a:pPr>
            <a:r>
              <a:rPr lang="en-US" sz="1200">
                <a:latin typeface="Arial"/>
                <a:ea typeface="Arial"/>
                <a:cs typeface="Arial"/>
                <a:sym typeface="Arial"/>
              </a:rPr>
              <a:t>EPS streamlines the scheduling process and will help address many of the challenges you and your team faced with the previous process:</a:t>
            </a:r>
            <a:endParaRPr/>
          </a:p>
          <a:p>
            <a:pPr indent="-171450" lvl="0" marL="171450" rtl="0" algn="l">
              <a:lnSpc>
                <a:spcPct val="107000"/>
              </a:lnSpc>
              <a:spcBef>
                <a:spcPts val="1200"/>
              </a:spcBef>
              <a:spcAft>
                <a:spcPts val="0"/>
              </a:spcAft>
              <a:buClr>
                <a:schemeClr val="dk1"/>
              </a:buClr>
              <a:buSzPts val="1200"/>
              <a:buFont typeface="Arial"/>
              <a:buChar char="•"/>
            </a:pPr>
            <a:r>
              <a:rPr lang="en-US" sz="1200">
                <a:latin typeface="Arial"/>
                <a:ea typeface="Arial"/>
                <a:cs typeface="Arial"/>
                <a:sym typeface="Arial"/>
              </a:rPr>
              <a:t>Your staff will no longer need to confirm appointments with Veterans – this will ultimately save staff time and create more availability </a:t>
            </a:r>
            <a:endParaRPr/>
          </a:p>
          <a:p>
            <a:pPr indent="-171450" lvl="0" marL="171450" rtl="0" algn="l">
              <a:lnSpc>
                <a:spcPct val="107000"/>
              </a:lnSpc>
              <a:spcBef>
                <a:spcPts val="1200"/>
              </a:spcBef>
              <a:spcAft>
                <a:spcPts val="0"/>
              </a:spcAft>
              <a:buClr>
                <a:schemeClr val="dk1"/>
              </a:buClr>
              <a:buSzPts val="1200"/>
              <a:buFont typeface="Arial"/>
              <a:buChar char="•"/>
            </a:pPr>
            <a:r>
              <a:rPr lang="en-US" sz="1200">
                <a:latin typeface="Arial"/>
                <a:ea typeface="Arial"/>
                <a:cs typeface="Arial"/>
                <a:sym typeface="Arial"/>
              </a:rPr>
              <a:t>Real-time integrated scheduling – You’ll be able to view appointments the VA schedules; patient demographics will be delivered at the time of booking; and you will be able to configure your dashboard to display appointment and visit times applicable to VA</a:t>
            </a:r>
            <a:endParaRPr/>
          </a:p>
          <a:p>
            <a:pPr indent="-171450" lvl="0" marL="171450" rtl="0" algn="l">
              <a:lnSpc>
                <a:spcPct val="107000"/>
              </a:lnSpc>
              <a:spcBef>
                <a:spcPts val="1200"/>
              </a:spcBef>
              <a:spcAft>
                <a:spcPts val="0"/>
              </a:spcAft>
              <a:buClr>
                <a:schemeClr val="dk1"/>
              </a:buClr>
              <a:buSzPts val="1200"/>
              <a:buFont typeface="Arial"/>
              <a:buChar char="•"/>
            </a:pPr>
            <a:r>
              <a:rPr lang="en-US" sz="1200">
                <a:latin typeface="Arial"/>
                <a:ea typeface="Arial"/>
                <a:cs typeface="Arial"/>
                <a:sym typeface="Arial"/>
              </a:rPr>
              <a:t>Ability to control scheduling into your grid – MSAs will only be able to schedule an initial consult with a provider</a:t>
            </a:r>
            <a:endParaRPr/>
          </a:p>
          <a:p>
            <a:pPr indent="-95250" lvl="0" marL="171450" rtl="0" algn="l">
              <a:spcBef>
                <a:spcPts val="1200"/>
              </a:spcBef>
              <a:spcAft>
                <a:spcPts val="0"/>
              </a:spcAft>
              <a:buClr>
                <a:schemeClr val="dk1"/>
              </a:buClr>
              <a:buSzPts val="1200"/>
              <a:buFont typeface="Arial"/>
              <a:buNone/>
            </a:pPr>
            <a:r>
              <a:t/>
            </a:r>
            <a:endParaRPr sz="1200">
              <a:latin typeface="Arial"/>
              <a:ea typeface="Arial"/>
              <a:cs typeface="Arial"/>
              <a:sym typeface="Arial"/>
            </a:endParaRPr>
          </a:p>
          <a:p>
            <a:pPr indent="0" lvl="0" marL="0" rtl="0" algn="l">
              <a:spcBef>
                <a:spcPts val="800"/>
              </a:spcBef>
              <a:spcAft>
                <a:spcPts val="0"/>
              </a:spcAft>
              <a:buNone/>
            </a:pPr>
            <a:r>
              <a:t/>
            </a:r>
            <a:endParaRPr/>
          </a:p>
        </p:txBody>
      </p:sp>
      <p:sp>
        <p:nvSpPr>
          <p:cNvPr id="153" name="Google Shape;153;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0" name="Google Shape;160;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8" name="Google Shape;168;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US"/>
              <a:t>Talking Points:</a:t>
            </a:r>
            <a:endParaRPr/>
          </a:p>
          <a:p>
            <a:pPr indent="0" lvl="0" marL="0" rtl="0" algn="l">
              <a:spcBef>
                <a:spcPts val="0"/>
              </a:spcBef>
              <a:spcAft>
                <a:spcPts val="0"/>
              </a:spcAft>
              <a:buNone/>
            </a:pPr>
            <a:r>
              <a:rPr b="1" lang="en-US"/>
              <a:t> </a:t>
            </a:r>
            <a:endParaRPr/>
          </a:p>
          <a:p>
            <a:pPr indent="0" lvl="0" marL="0" rtl="0" algn="l">
              <a:spcBef>
                <a:spcPts val="0"/>
              </a:spcBef>
              <a:spcAft>
                <a:spcPts val="0"/>
              </a:spcAft>
              <a:buNone/>
            </a:pPr>
            <a:r>
              <a:rPr lang="en-US"/>
              <a:t>I now would like to open the floor to see if anyone has any questions or wants additional clarification on what we have discussed so far. </a:t>
            </a:r>
            <a:endParaRPr/>
          </a:p>
        </p:txBody>
      </p:sp>
      <p:sp>
        <p:nvSpPr>
          <p:cNvPr id="169" name="Google Shape;169;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Light" type="title">
  <p:cSld name="TITLE">
    <p:spTree>
      <p:nvGrpSpPr>
        <p:cNvPr id="22" name="Shape 22"/>
        <p:cNvGrpSpPr/>
        <p:nvPr/>
      </p:nvGrpSpPr>
      <p:grpSpPr>
        <a:xfrm>
          <a:off x="0" y="0"/>
          <a:ext cx="0" cy="0"/>
          <a:chOff x="0" y="0"/>
          <a:chExt cx="0" cy="0"/>
        </a:xfrm>
      </p:grpSpPr>
      <p:sp>
        <p:nvSpPr>
          <p:cNvPr descr="&quot;&quot;" id="23" name="Google Shape;23;p15"/>
          <p:cNvSpPr/>
          <p:nvPr/>
        </p:nvSpPr>
        <p:spPr>
          <a:xfrm>
            <a:off x="0" y="-1"/>
            <a:ext cx="12192000" cy="6858001"/>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4" name="Google Shape;24;p15"/>
          <p:cNvSpPr txBox="1"/>
          <p:nvPr>
            <p:ph type="ctrTitle"/>
          </p:nvPr>
        </p:nvSpPr>
        <p:spPr>
          <a:xfrm>
            <a:off x="3200402" y="1965960"/>
            <a:ext cx="8111615" cy="237744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SzPts val="1400"/>
              <a:buNone/>
              <a:defRPr sz="5400">
                <a:solidFill>
                  <a:srgbClr val="3C3C3C"/>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25" name="Google Shape;25;p15"/>
          <p:cNvSpPr txBox="1"/>
          <p:nvPr>
            <p:ph idx="1" type="subTitle"/>
          </p:nvPr>
        </p:nvSpPr>
        <p:spPr>
          <a:xfrm>
            <a:off x="3200402" y="4542506"/>
            <a:ext cx="8224684" cy="1570703"/>
          </a:xfrm>
          <a:prstGeom prst="rect">
            <a:avLst/>
          </a:prstGeom>
          <a:noFill/>
          <a:ln>
            <a:noFill/>
          </a:ln>
        </p:spPr>
        <p:txBody>
          <a:bodyPr anchorCtr="0" anchor="t" bIns="45700" lIns="91425" spcFirstLastPara="1" rIns="91425" wrap="square" tIns="45700">
            <a:normAutofit/>
          </a:bodyPr>
          <a:lstStyle>
            <a:lvl1pPr lvl="0" algn="l">
              <a:lnSpc>
                <a:spcPct val="90000"/>
              </a:lnSpc>
              <a:spcBef>
                <a:spcPts val="600"/>
              </a:spcBef>
              <a:spcAft>
                <a:spcPts val="0"/>
              </a:spcAft>
              <a:buSzPts val="1800"/>
              <a:buNone/>
              <a:defRPr b="1" sz="1800" cap="none"/>
            </a:lvl1pPr>
            <a:lvl2pPr lvl="1" algn="ctr">
              <a:lnSpc>
                <a:spcPct val="90000"/>
              </a:lnSpc>
              <a:spcBef>
                <a:spcPts val="600"/>
              </a:spcBef>
              <a:spcAft>
                <a:spcPts val="0"/>
              </a:spcAft>
              <a:buSzPts val="2000"/>
              <a:buNone/>
              <a:defRPr sz="2000"/>
            </a:lvl2pPr>
            <a:lvl3pPr lvl="2" algn="ctr">
              <a:lnSpc>
                <a:spcPct val="90000"/>
              </a:lnSpc>
              <a:spcBef>
                <a:spcPts val="600"/>
              </a:spcBef>
              <a:spcAft>
                <a:spcPts val="0"/>
              </a:spcAft>
              <a:buSzPts val="1800"/>
              <a:buNone/>
              <a:defRPr sz="1800"/>
            </a:lvl3pPr>
            <a:lvl4pPr lvl="3" algn="ctr">
              <a:lnSpc>
                <a:spcPct val="90000"/>
              </a:lnSpc>
              <a:spcBef>
                <a:spcPts val="600"/>
              </a:spcBef>
              <a:spcAft>
                <a:spcPts val="0"/>
              </a:spcAft>
              <a:buSzPts val="1600"/>
              <a:buNone/>
              <a:defRPr sz="1600"/>
            </a:lvl4pPr>
            <a:lvl5pPr lvl="4" algn="ctr">
              <a:lnSpc>
                <a:spcPct val="90000"/>
              </a:lnSpc>
              <a:spcBef>
                <a:spcPts val="6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Slide">
  <p:cSld name="Comparison Slide">
    <p:spTree>
      <p:nvGrpSpPr>
        <p:cNvPr id="62" name="Shape 62"/>
        <p:cNvGrpSpPr/>
        <p:nvPr/>
      </p:nvGrpSpPr>
      <p:grpSpPr>
        <a:xfrm>
          <a:off x="0" y="0"/>
          <a:ext cx="0" cy="0"/>
          <a:chOff x="0" y="0"/>
          <a:chExt cx="0" cy="0"/>
        </a:xfrm>
      </p:grpSpPr>
      <p:sp>
        <p:nvSpPr>
          <p:cNvPr id="63" name="Google Shape;63;p24"/>
          <p:cNvSpPr txBox="1"/>
          <p:nvPr>
            <p:ph type="title"/>
          </p:nvPr>
        </p:nvSpPr>
        <p:spPr>
          <a:xfrm>
            <a:off x="839788" y="685800"/>
            <a:ext cx="10515600" cy="969264"/>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64" name="Google Shape;64;p24"/>
          <p:cNvSpPr txBox="1"/>
          <p:nvPr>
            <p:ph idx="1" type="body"/>
          </p:nvPr>
        </p:nvSpPr>
        <p:spPr>
          <a:xfrm>
            <a:off x="839789"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600"/>
              </a:spcBef>
              <a:spcAft>
                <a:spcPts val="0"/>
              </a:spcAft>
              <a:buSzPts val="2800"/>
              <a:buNone/>
              <a:defRPr b="1" sz="2800">
                <a:solidFill>
                  <a:schemeClr val="accent1"/>
                </a:solidFill>
              </a:defRPr>
            </a:lvl1pPr>
            <a:lvl2pPr indent="-228600" lvl="1" marL="914400" algn="l">
              <a:lnSpc>
                <a:spcPct val="90000"/>
              </a:lnSpc>
              <a:spcBef>
                <a:spcPts val="600"/>
              </a:spcBef>
              <a:spcAft>
                <a:spcPts val="0"/>
              </a:spcAft>
              <a:buSzPts val="2000"/>
              <a:buNone/>
              <a:defRPr b="1" sz="2000"/>
            </a:lvl2pPr>
            <a:lvl3pPr indent="-228600" lvl="2" marL="1371600" algn="l">
              <a:lnSpc>
                <a:spcPct val="90000"/>
              </a:lnSpc>
              <a:spcBef>
                <a:spcPts val="600"/>
              </a:spcBef>
              <a:spcAft>
                <a:spcPts val="0"/>
              </a:spcAft>
              <a:buSzPts val="1800"/>
              <a:buNone/>
              <a:defRPr b="1" sz="1800"/>
            </a:lvl3pPr>
            <a:lvl4pPr indent="-228600" lvl="3" marL="1828800" algn="l">
              <a:lnSpc>
                <a:spcPct val="90000"/>
              </a:lnSpc>
              <a:spcBef>
                <a:spcPts val="600"/>
              </a:spcBef>
              <a:spcAft>
                <a:spcPts val="0"/>
              </a:spcAft>
              <a:buSzPts val="1600"/>
              <a:buNone/>
              <a:defRPr b="1" sz="1600"/>
            </a:lvl4pPr>
            <a:lvl5pPr indent="-228600" lvl="4" marL="2286000" algn="l">
              <a:lnSpc>
                <a:spcPct val="90000"/>
              </a:lnSpc>
              <a:spcBef>
                <a:spcPts val="600"/>
              </a:spcBef>
              <a:spcAft>
                <a:spcPts val="0"/>
              </a:spcAft>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65" name="Google Shape;65;p24"/>
          <p:cNvSpPr txBox="1"/>
          <p:nvPr>
            <p:ph idx="2" type="body"/>
          </p:nvPr>
        </p:nvSpPr>
        <p:spPr>
          <a:xfrm>
            <a:off x="839789" y="2505075"/>
            <a:ext cx="5157787"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600"/>
              </a:spcBef>
              <a:spcAft>
                <a:spcPts val="0"/>
              </a:spcAft>
              <a:buSzPts val="1800"/>
              <a:buChar char="▪"/>
              <a:defRPr/>
            </a:lvl1pPr>
            <a:lvl2pPr indent="-342900" lvl="1" marL="914400" algn="l">
              <a:lnSpc>
                <a:spcPct val="90000"/>
              </a:lnSpc>
              <a:spcBef>
                <a:spcPts val="600"/>
              </a:spcBef>
              <a:spcAft>
                <a:spcPts val="0"/>
              </a:spcAft>
              <a:buSzPts val="1800"/>
              <a:buChar char="•"/>
              <a:defRPr/>
            </a:lvl2pPr>
            <a:lvl3pPr indent="-342900" lvl="2" marL="1371600" algn="l">
              <a:lnSpc>
                <a:spcPct val="90000"/>
              </a:lnSpc>
              <a:spcBef>
                <a:spcPts val="600"/>
              </a:spcBef>
              <a:spcAft>
                <a:spcPts val="0"/>
              </a:spcAft>
              <a:buSzPts val="1800"/>
              <a:buChar char="▪"/>
              <a:defRPr/>
            </a:lvl3pPr>
            <a:lvl4pPr indent="-342900" lvl="3" marL="1828800" algn="l">
              <a:lnSpc>
                <a:spcPct val="90000"/>
              </a:lnSpc>
              <a:spcBef>
                <a:spcPts val="600"/>
              </a:spcBef>
              <a:spcAft>
                <a:spcPts val="0"/>
              </a:spcAft>
              <a:buSzPts val="1800"/>
              <a:buChar char="•"/>
              <a:defRPr/>
            </a:lvl4pPr>
            <a:lvl5pPr indent="-342900" lvl="4" marL="2286000" algn="l">
              <a:lnSpc>
                <a:spcPct val="90000"/>
              </a:lnSpc>
              <a:spcBef>
                <a:spcPts val="6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6" name="Google Shape;66;p24"/>
          <p:cNvSpPr txBox="1"/>
          <p:nvPr>
            <p:ph idx="3" type="body"/>
          </p:nvPr>
        </p:nvSpPr>
        <p:spPr>
          <a:xfrm>
            <a:off x="6172202"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600"/>
              </a:spcBef>
              <a:spcAft>
                <a:spcPts val="0"/>
              </a:spcAft>
              <a:buSzPts val="2800"/>
              <a:buNone/>
              <a:defRPr b="1" sz="2800">
                <a:solidFill>
                  <a:schemeClr val="accent1"/>
                </a:solidFill>
              </a:defRPr>
            </a:lvl1pPr>
            <a:lvl2pPr indent="-228600" lvl="1" marL="914400" algn="l">
              <a:lnSpc>
                <a:spcPct val="90000"/>
              </a:lnSpc>
              <a:spcBef>
                <a:spcPts val="600"/>
              </a:spcBef>
              <a:spcAft>
                <a:spcPts val="0"/>
              </a:spcAft>
              <a:buSzPts val="2000"/>
              <a:buNone/>
              <a:defRPr b="1" sz="2000"/>
            </a:lvl2pPr>
            <a:lvl3pPr indent="-228600" lvl="2" marL="1371600" algn="l">
              <a:lnSpc>
                <a:spcPct val="90000"/>
              </a:lnSpc>
              <a:spcBef>
                <a:spcPts val="600"/>
              </a:spcBef>
              <a:spcAft>
                <a:spcPts val="0"/>
              </a:spcAft>
              <a:buSzPts val="1800"/>
              <a:buNone/>
              <a:defRPr b="1" sz="1800"/>
            </a:lvl3pPr>
            <a:lvl4pPr indent="-228600" lvl="3" marL="1828800" algn="l">
              <a:lnSpc>
                <a:spcPct val="90000"/>
              </a:lnSpc>
              <a:spcBef>
                <a:spcPts val="600"/>
              </a:spcBef>
              <a:spcAft>
                <a:spcPts val="0"/>
              </a:spcAft>
              <a:buSzPts val="1600"/>
              <a:buNone/>
              <a:defRPr b="1" sz="1600"/>
            </a:lvl4pPr>
            <a:lvl5pPr indent="-228600" lvl="4" marL="2286000" algn="l">
              <a:lnSpc>
                <a:spcPct val="90000"/>
              </a:lnSpc>
              <a:spcBef>
                <a:spcPts val="600"/>
              </a:spcBef>
              <a:spcAft>
                <a:spcPts val="0"/>
              </a:spcAft>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67" name="Google Shape;67;p24"/>
          <p:cNvSpPr txBox="1"/>
          <p:nvPr>
            <p:ph idx="4" type="body"/>
          </p:nvPr>
        </p:nvSpPr>
        <p:spPr>
          <a:xfrm>
            <a:off x="6172202" y="2505075"/>
            <a:ext cx="5183188"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600"/>
              </a:spcBef>
              <a:spcAft>
                <a:spcPts val="0"/>
              </a:spcAft>
              <a:buSzPts val="1800"/>
              <a:buChar char="▪"/>
              <a:defRPr/>
            </a:lvl1pPr>
            <a:lvl2pPr indent="-342900" lvl="1" marL="914400" algn="l">
              <a:lnSpc>
                <a:spcPct val="90000"/>
              </a:lnSpc>
              <a:spcBef>
                <a:spcPts val="600"/>
              </a:spcBef>
              <a:spcAft>
                <a:spcPts val="0"/>
              </a:spcAft>
              <a:buSzPts val="1800"/>
              <a:buChar char="•"/>
              <a:defRPr/>
            </a:lvl2pPr>
            <a:lvl3pPr indent="-342900" lvl="2" marL="1371600" algn="l">
              <a:lnSpc>
                <a:spcPct val="90000"/>
              </a:lnSpc>
              <a:spcBef>
                <a:spcPts val="600"/>
              </a:spcBef>
              <a:spcAft>
                <a:spcPts val="0"/>
              </a:spcAft>
              <a:buSzPts val="1800"/>
              <a:buChar char="▪"/>
              <a:defRPr/>
            </a:lvl3pPr>
            <a:lvl4pPr indent="-342900" lvl="3" marL="1828800" algn="l">
              <a:lnSpc>
                <a:spcPct val="90000"/>
              </a:lnSpc>
              <a:spcBef>
                <a:spcPts val="600"/>
              </a:spcBef>
              <a:spcAft>
                <a:spcPts val="0"/>
              </a:spcAft>
              <a:buSzPts val="1800"/>
              <a:buChar char="•"/>
              <a:defRPr/>
            </a:lvl4pPr>
            <a:lvl5pPr indent="-342900" lvl="4" marL="2286000" algn="l">
              <a:lnSpc>
                <a:spcPct val="90000"/>
              </a:lnSpc>
              <a:spcBef>
                <a:spcPts val="6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8" name="Google Shape;68;p24"/>
          <p:cNvSpPr txBox="1"/>
          <p:nvPr>
            <p:ph idx="5" type="body"/>
          </p:nvPr>
        </p:nvSpPr>
        <p:spPr>
          <a:xfrm>
            <a:off x="924339" y="49421"/>
            <a:ext cx="2425700" cy="3175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600"/>
              </a:spcBef>
              <a:spcAft>
                <a:spcPts val="0"/>
              </a:spcAft>
              <a:buSzPts val="1400"/>
              <a:buFont typeface="Arial"/>
              <a:buNone/>
              <a:defRPr b="1" sz="1400" cap="none">
                <a:solidFill>
                  <a:schemeClr val="dk1"/>
                </a:solidFill>
                <a:latin typeface="Arial"/>
                <a:ea typeface="Arial"/>
                <a:cs typeface="Arial"/>
                <a:sym typeface="Arial"/>
              </a:defRPr>
            </a:lvl1pPr>
            <a:lvl2pPr indent="-342900" lvl="1" marL="914400" algn="l">
              <a:lnSpc>
                <a:spcPct val="90000"/>
              </a:lnSpc>
              <a:spcBef>
                <a:spcPts val="600"/>
              </a:spcBef>
              <a:spcAft>
                <a:spcPts val="0"/>
              </a:spcAft>
              <a:buSzPts val="1800"/>
              <a:buChar char="•"/>
              <a:defRPr/>
            </a:lvl2pPr>
            <a:lvl3pPr indent="-342900" lvl="2" marL="1371600" algn="l">
              <a:lnSpc>
                <a:spcPct val="90000"/>
              </a:lnSpc>
              <a:spcBef>
                <a:spcPts val="600"/>
              </a:spcBef>
              <a:spcAft>
                <a:spcPts val="0"/>
              </a:spcAft>
              <a:buSzPts val="1800"/>
              <a:buChar char="▪"/>
              <a:defRPr/>
            </a:lvl3pPr>
            <a:lvl4pPr indent="-342900" lvl="3" marL="1828800" algn="l">
              <a:lnSpc>
                <a:spcPct val="90000"/>
              </a:lnSpc>
              <a:spcBef>
                <a:spcPts val="600"/>
              </a:spcBef>
              <a:spcAft>
                <a:spcPts val="0"/>
              </a:spcAft>
              <a:buSzPts val="1800"/>
              <a:buChar char="•"/>
              <a:defRPr/>
            </a:lvl4pPr>
            <a:lvl5pPr indent="-342900" lvl="4" marL="2286000" algn="l">
              <a:lnSpc>
                <a:spcPct val="90000"/>
              </a:lnSpc>
              <a:spcBef>
                <a:spcPts val="6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9" name="Google Shape;69;p24"/>
          <p:cNvSpPr txBox="1"/>
          <p:nvPr>
            <p:ph idx="12" type="sldNum"/>
          </p:nvPr>
        </p:nvSpPr>
        <p:spPr>
          <a:xfrm>
            <a:off x="11353800" y="6497642"/>
            <a:ext cx="61912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1" sz="1100">
                <a:solidFill>
                  <a:schemeClr val="lt1"/>
                </a:solidFill>
                <a:latin typeface="Calibri"/>
                <a:ea typeface="Calibri"/>
                <a:cs typeface="Calibri"/>
                <a:sym typeface="Calibri"/>
              </a:defRPr>
            </a:lvl1pPr>
            <a:lvl2pPr indent="0" lvl="1" marL="0" algn="r">
              <a:spcBef>
                <a:spcPts val="0"/>
              </a:spcBef>
              <a:buNone/>
              <a:defRPr b="1" sz="1100">
                <a:solidFill>
                  <a:schemeClr val="lt1"/>
                </a:solidFill>
                <a:latin typeface="Calibri"/>
                <a:ea typeface="Calibri"/>
                <a:cs typeface="Calibri"/>
                <a:sym typeface="Calibri"/>
              </a:defRPr>
            </a:lvl2pPr>
            <a:lvl3pPr indent="0" lvl="2" marL="0" algn="r">
              <a:spcBef>
                <a:spcPts val="0"/>
              </a:spcBef>
              <a:buNone/>
              <a:defRPr b="1" sz="1100">
                <a:solidFill>
                  <a:schemeClr val="lt1"/>
                </a:solidFill>
                <a:latin typeface="Calibri"/>
                <a:ea typeface="Calibri"/>
                <a:cs typeface="Calibri"/>
                <a:sym typeface="Calibri"/>
              </a:defRPr>
            </a:lvl3pPr>
            <a:lvl4pPr indent="0" lvl="3" marL="0" algn="r">
              <a:spcBef>
                <a:spcPts val="0"/>
              </a:spcBef>
              <a:buNone/>
              <a:defRPr b="1" sz="1100">
                <a:solidFill>
                  <a:schemeClr val="lt1"/>
                </a:solidFill>
                <a:latin typeface="Calibri"/>
                <a:ea typeface="Calibri"/>
                <a:cs typeface="Calibri"/>
                <a:sym typeface="Calibri"/>
              </a:defRPr>
            </a:lvl4pPr>
            <a:lvl5pPr indent="0" lvl="4" marL="0" algn="r">
              <a:spcBef>
                <a:spcPts val="0"/>
              </a:spcBef>
              <a:buNone/>
              <a:defRPr b="1" sz="1100">
                <a:solidFill>
                  <a:schemeClr val="lt1"/>
                </a:solidFill>
                <a:latin typeface="Calibri"/>
                <a:ea typeface="Calibri"/>
                <a:cs typeface="Calibri"/>
                <a:sym typeface="Calibri"/>
              </a:defRPr>
            </a:lvl5pPr>
            <a:lvl6pPr indent="0" lvl="5" marL="0" algn="r">
              <a:spcBef>
                <a:spcPts val="0"/>
              </a:spcBef>
              <a:buNone/>
              <a:defRPr b="1" sz="1100">
                <a:solidFill>
                  <a:schemeClr val="lt1"/>
                </a:solidFill>
                <a:latin typeface="Calibri"/>
                <a:ea typeface="Calibri"/>
                <a:cs typeface="Calibri"/>
                <a:sym typeface="Calibri"/>
              </a:defRPr>
            </a:lvl6pPr>
            <a:lvl7pPr indent="0" lvl="6" marL="0" algn="r">
              <a:spcBef>
                <a:spcPts val="0"/>
              </a:spcBef>
              <a:buNone/>
              <a:defRPr b="1" sz="1100">
                <a:solidFill>
                  <a:schemeClr val="lt1"/>
                </a:solidFill>
                <a:latin typeface="Calibri"/>
                <a:ea typeface="Calibri"/>
                <a:cs typeface="Calibri"/>
                <a:sym typeface="Calibri"/>
              </a:defRPr>
            </a:lvl7pPr>
            <a:lvl8pPr indent="0" lvl="7" marL="0" algn="r">
              <a:spcBef>
                <a:spcPts val="0"/>
              </a:spcBef>
              <a:buNone/>
              <a:defRPr b="1" sz="1100">
                <a:solidFill>
                  <a:schemeClr val="lt1"/>
                </a:solidFill>
                <a:latin typeface="Calibri"/>
                <a:ea typeface="Calibri"/>
                <a:cs typeface="Calibri"/>
                <a:sym typeface="Calibri"/>
              </a:defRPr>
            </a:lvl8pPr>
            <a:lvl9pPr indent="0" lvl="8" marL="0" algn="r">
              <a:spcBef>
                <a:spcPts val="0"/>
              </a:spcBef>
              <a:buNone/>
              <a:defRPr b="1" sz="1100">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ation Slide-Dark">
  <p:cSld name="Quotation Slide-Dark">
    <p:spTree>
      <p:nvGrpSpPr>
        <p:cNvPr id="70" name="Shape 70"/>
        <p:cNvGrpSpPr/>
        <p:nvPr/>
      </p:nvGrpSpPr>
      <p:grpSpPr>
        <a:xfrm>
          <a:off x="0" y="0"/>
          <a:ext cx="0" cy="0"/>
          <a:chOff x="0" y="0"/>
          <a:chExt cx="0" cy="0"/>
        </a:xfrm>
      </p:grpSpPr>
      <p:sp>
        <p:nvSpPr>
          <p:cNvPr descr="&quot;&quot;" id="71" name="Google Shape;71;p25"/>
          <p:cNvSpPr/>
          <p:nvPr/>
        </p:nvSpPr>
        <p:spPr>
          <a:xfrm>
            <a:off x="0" y="1"/>
            <a:ext cx="12192000" cy="6962775"/>
          </a:xfrm>
          <a:prstGeom prst="rect">
            <a:avLst/>
          </a:prstGeom>
          <a:solidFill>
            <a:srgbClr val="3C3C3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2" name="Google Shape;72;p25"/>
          <p:cNvSpPr txBox="1"/>
          <p:nvPr>
            <p:ph idx="1" type="body"/>
          </p:nvPr>
        </p:nvSpPr>
        <p:spPr>
          <a:xfrm>
            <a:off x="924339" y="49421"/>
            <a:ext cx="2425700" cy="3175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600"/>
              </a:spcBef>
              <a:spcAft>
                <a:spcPts val="0"/>
              </a:spcAft>
              <a:buSzPts val="1400"/>
              <a:buFont typeface="Arial"/>
              <a:buNone/>
              <a:defRPr b="1" sz="1400" cap="none">
                <a:solidFill>
                  <a:schemeClr val="lt1"/>
                </a:solidFill>
                <a:latin typeface="Arial"/>
                <a:ea typeface="Arial"/>
                <a:cs typeface="Arial"/>
                <a:sym typeface="Arial"/>
              </a:defRPr>
            </a:lvl1pPr>
            <a:lvl2pPr indent="-342900" lvl="1" marL="914400" algn="l">
              <a:lnSpc>
                <a:spcPct val="90000"/>
              </a:lnSpc>
              <a:spcBef>
                <a:spcPts val="600"/>
              </a:spcBef>
              <a:spcAft>
                <a:spcPts val="0"/>
              </a:spcAft>
              <a:buSzPts val="1800"/>
              <a:buChar char="•"/>
              <a:defRPr/>
            </a:lvl2pPr>
            <a:lvl3pPr indent="-342900" lvl="2" marL="1371600" algn="l">
              <a:lnSpc>
                <a:spcPct val="90000"/>
              </a:lnSpc>
              <a:spcBef>
                <a:spcPts val="600"/>
              </a:spcBef>
              <a:spcAft>
                <a:spcPts val="0"/>
              </a:spcAft>
              <a:buSzPts val="1800"/>
              <a:buChar char="▪"/>
              <a:defRPr/>
            </a:lvl3pPr>
            <a:lvl4pPr indent="-342900" lvl="3" marL="1828800" algn="l">
              <a:lnSpc>
                <a:spcPct val="90000"/>
              </a:lnSpc>
              <a:spcBef>
                <a:spcPts val="600"/>
              </a:spcBef>
              <a:spcAft>
                <a:spcPts val="0"/>
              </a:spcAft>
              <a:buSzPts val="1800"/>
              <a:buChar char="•"/>
              <a:defRPr/>
            </a:lvl4pPr>
            <a:lvl5pPr indent="-342900" lvl="4" marL="2286000" algn="l">
              <a:lnSpc>
                <a:spcPct val="90000"/>
              </a:lnSpc>
              <a:spcBef>
                <a:spcPts val="6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3" name="Google Shape;73;p25"/>
          <p:cNvSpPr txBox="1"/>
          <p:nvPr>
            <p:ph idx="12" type="sldNum"/>
          </p:nvPr>
        </p:nvSpPr>
        <p:spPr>
          <a:xfrm>
            <a:off x="11353800" y="6497642"/>
            <a:ext cx="61912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1" sz="1100">
                <a:solidFill>
                  <a:schemeClr val="lt1"/>
                </a:solidFill>
                <a:latin typeface="Calibri"/>
                <a:ea typeface="Calibri"/>
                <a:cs typeface="Calibri"/>
                <a:sym typeface="Calibri"/>
              </a:defRPr>
            </a:lvl1pPr>
            <a:lvl2pPr indent="0" lvl="1" marL="0" algn="r">
              <a:spcBef>
                <a:spcPts val="0"/>
              </a:spcBef>
              <a:buNone/>
              <a:defRPr b="1" sz="1100">
                <a:solidFill>
                  <a:schemeClr val="lt1"/>
                </a:solidFill>
                <a:latin typeface="Calibri"/>
                <a:ea typeface="Calibri"/>
                <a:cs typeface="Calibri"/>
                <a:sym typeface="Calibri"/>
              </a:defRPr>
            </a:lvl2pPr>
            <a:lvl3pPr indent="0" lvl="2" marL="0" algn="r">
              <a:spcBef>
                <a:spcPts val="0"/>
              </a:spcBef>
              <a:buNone/>
              <a:defRPr b="1" sz="1100">
                <a:solidFill>
                  <a:schemeClr val="lt1"/>
                </a:solidFill>
                <a:latin typeface="Calibri"/>
                <a:ea typeface="Calibri"/>
                <a:cs typeface="Calibri"/>
                <a:sym typeface="Calibri"/>
              </a:defRPr>
            </a:lvl3pPr>
            <a:lvl4pPr indent="0" lvl="3" marL="0" algn="r">
              <a:spcBef>
                <a:spcPts val="0"/>
              </a:spcBef>
              <a:buNone/>
              <a:defRPr b="1" sz="1100">
                <a:solidFill>
                  <a:schemeClr val="lt1"/>
                </a:solidFill>
                <a:latin typeface="Calibri"/>
                <a:ea typeface="Calibri"/>
                <a:cs typeface="Calibri"/>
                <a:sym typeface="Calibri"/>
              </a:defRPr>
            </a:lvl4pPr>
            <a:lvl5pPr indent="0" lvl="4" marL="0" algn="r">
              <a:spcBef>
                <a:spcPts val="0"/>
              </a:spcBef>
              <a:buNone/>
              <a:defRPr b="1" sz="1100">
                <a:solidFill>
                  <a:schemeClr val="lt1"/>
                </a:solidFill>
                <a:latin typeface="Calibri"/>
                <a:ea typeface="Calibri"/>
                <a:cs typeface="Calibri"/>
                <a:sym typeface="Calibri"/>
              </a:defRPr>
            </a:lvl5pPr>
            <a:lvl6pPr indent="0" lvl="5" marL="0" algn="r">
              <a:spcBef>
                <a:spcPts val="0"/>
              </a:spcBef>
              <a:buNone/>
              <a:defRPr b="1" sz="1100">
                <a:solidFill>
                  <a:schemeClr val="lt1"/>
                </a:solidFill>
                <a:latin typeface="Calibri"/>
                <a:ea typeface="Calibri"/>
                <a:cs typeface="Calibri"/>
                <a:sym typeface="Calibri"/>
              </a:defRPr>
            </a:lvl6pPr>
            <a:lvl7pPr indent="0" lvl="6" marL="0" algn="r">
              <a:spcBef>
                <a:spcPts val="0"/>
              </a:spcBef>
              <a:buNone/>
              <a:defRPr b="1" sz="1100">
                <a:solidFill>
                  <a:schemeClr val="lt1"/>
                </a:solidFill>
                <a:latin typeface="Calibri"/>
                <a:ea typeface="Calibri"/>
                <a:cs typeface="Calibri"/>
                <a:sym typeface="Calibri"/>
              </a:defRPr>
            </a:lvl7pPr>
            <a:lvl8pPr indent="0" lvl="7" marL="0" algn="r">
              <a:spcBef>
                <a:spcPts val="0"/>
              </a:spcBef>
              <a:buNone/>
              <a:defRPr b="1" sz="1100">
                <a:solidFill>
                  <a:schemeClr val="lt1"/>
                </a:solidFill>
                <a:latin typeface="Calibri"/>
                <a:ea typeface="Calibri"/>
                <a:cs typeface="Calibri"/>
                <a:sym typeface="Calibri"/>
              </a:defRPr>
            </a:lvl8pPr>
            <a:lvl9pPr indent="0" lvl="8" marL="0" algn="r">
              <a:spcBef>
                <a:spcPts val="0"/>
              </a:spcBef>
              <a:buNone/>
              <a:defRPr b="1" sz="1100">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74" name="Google Shape;74;p25"/>
          <p:cNvSpPr txBox="1"/>
          <p:nvPr>
            <p:ph type="title"/>
          </p:nvPr>
        </p:nvSpPr>
        <p:spPr>
          <a:xfrm>
            <a:off x="1388226" y="2310938"/>
            <a:ext cx="9623323" cy="1981200"/>
          </a:xfrm>
          <a:prstGeom prst="rect">
            <a:avLst/>
          </a:prstGeom>
          <a:noFill/>
          <a:ln>
            <a:noFill/>
          </a:ln>
        </p:spPr>
        <p:txBody>
          <a:bodyPr anchorCtr="0" anchor="ctr" bIns="45700" lIns="91425" spcFirstLastPara="1" rIns="91425" wrap="square" tIns="45700">
            <a:noAutofit/>
          </a:bodyPr>
          <a:lstStyle>
            <a:lvl1pPr lvl="0" algn="ctr">
              <a:lnSpc>
                <a:spcPct val="90000"/>
              </a:lnSpc>
              <a:spcBef>
                <a:spcPts val="0"/>
              </a:spcBef>
              <a:spcAft>
                <a:spcPts val="0"/>
              </a:spcAft>
              <a:buSzPts val="1400"/>
              <a:buNone/>
              <a:defRPr b="0" i="1" sz="4000">
                <a:solidFill>
                  <a:schemeClr val="lt1"/>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ation Slide-Light">
  <p:cSld name="Quotation Slide-Light">
    <p:spTree>
      <p:nvGrpSpPr>
        <p:cNvPr id="75" name="Shape 75"/>
        <p:cNvGrpSpPr/>
        <p:nvPr/>
      </p:nvGrpSpPr>
      <p:grpSpPr>
        <a:xfrm>
          <a:off x="0" y="0"/>
          <a:ext cx="0" cy="0"/>
          <a:chOff x="0" y="0"/>
          <a:chExt cx="0" cy="0"/>
        </a:xfrm>
      </p:grpSpPr>
      <p:sp>
        <p:nvSpPr>
          <p:cNvPr descr="&quot;&quot;" id="76" name="Google Shape;76;p26"/>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77" name="Google Shape;77;p26"/>
          <p:cNvGrpSpPr/>
          <p:nvPr/>
        </p:nvGrpSpPr>
        <p:grpSpPr>
          <a:xfrm>
            <a:off x="273051" y="1588"/>
            <a:ext cx="565152" cy="461962"/>
            <a:chOff x="273050" y="1588"/>
            <a:chExt cx="565152" cy="461211"/>
          </a:xfrm>
        </p:grpSpPr>
        <p:grpSp>
          <p:nvGrpSpPr>
            <p:cNvPr id="78" name="Google Shape;78;p26"/>
            <p:cNvGrpSpPr/>
            <p:nvPr/>
          </p:nvGrpSpPr>
          <p:grpSpPr>
            <a:xfrm>
              <a:off x="273051" y="109362"/>
              <a:ext cx="565151" cy="353437"/>
              <a:chOff x="5991292" y="5039724"/>
              <a:chExt cx="552533" cy="610986"/>
            </a:xfrm>
          </p:grpSpPr>
          <p:sp>
            <p:nvSpPr>
              <p:cNvPr id="79" name="Google Shape;79;p26"/>
              <p:cNvSpPr/>
              <p:nvPr/>
            </p:nvSpPr>
            <p:spPr>
              <a:xfrm flipH="1" rot="-5400000">
                <a:off x="6062971" y="5030125"/>
                <a:ext cx="471254" cy="490451"/>
              </a:xfrm>
              <a:prstGeom prst="triangle">
                <a:avLst>
                  <a:gd fmla="val 0" name="adj"/>
                </a:avLst>
              </a:prstGeom>
              <a:solidFill>
                <a:srgbClr val="003F7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00">
                  <a:solidFill>
                    <a:srgbClr val="0075D4"/>
                  </a:solidFill>
                  <a:latin typeface="Calibri"/>
                  <a:ea typeface="Calibri"/>
                  <a:cs typeface="Calibri"/>
                  <a:sym typeface="Calibri"/>
                </a:endParaRPr>
              </a:p>
            </p:txBody>
          </p:sp>
          <p:sp>
            <p:nvSpPr>
              <p:cNvPr id="80" name="Google Shape;80;p26"/>
              <p:cNvSpPr/>
              <p:nvPr/>
            </p:nvSpPr>
            <p:spPr>
              <a:xfrm flipH="1" rot="-5175690">
                <a:off x="6215342" y="4994807"/>
                <a:ext cx="230147" cy="380255"/>
              </a:xfrm>
              <a:custGeom>
                <a:rect b="b" l="l" r="r" t="t"/>
                <a:pathLst>
                  <a:path extrusionOk="0" h="2407024" w="930096">
                    <a:moveTo>
                      <a:pt x="0" y="0"/>
                    </a:moveTo>
                    <a:lnTo>
                      <a:pt x="0" y="2407024"/>
                    </a:lnTo>
                    <a:lnTo>
                      <a:pt x="930096" y="1160488"/>
                    </a:lnTo>
                    <a:close/>
                  </a:path>
                </a:pathLst>
              </a:custGeom>
              <a:solidFill>
                <a:srgbClr val="28394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00">
                  <a:solidFill>
                    <a:srgbClr val="0075D4"/>
                  </a:solidFill>
                  <a:latin typeface="Calibri"/>
                  <a:ea typeface="Calibri"/>
                  <a:cs typeface="Calibri"/>
                  <a:sym typeface="Calibri"/>
                </a:endParaRPr>
              </a:p>
            </p:txBody>
          </p:sp>
          <p:sp>
            <p:nvSpPr>
              <p:cNvPr id="81" name="Google Shape;81;p26"/>
              <p:cNvSpPr/>
              <p:nvPr/>
            </p:nvSpPr>
            <p:spPr>
              <a:xfrm rot="5400000">
                <a:off x="5962065" y="5068950"/>
                <a:ext cx="610986" cy="552533"/>
              </a:xfrm>
              <a:prstGeom prst="triangle">
                <a:avLst>
                  <a:gd fmla="val 0" name="adj"/>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00">
                  <a:solidFill>
                    <a:srgbClr val="0075D4"/>
                  </a:solidFill>
                  <a:latin typeface="Calibri"/>
                  <a:ea typeface="Calibri"/>
                  <a:cs typeface="Calibri"/>
                  <a:sym typeface="Calibri"/>
                </a:endParaRPr>
              </a:p>
            </p:txBody>
          </p:sp>
        </p:grpSp>
        <p:sp>
          <p:nvSpPr>
            <p:cNvPr descr="&quot;&quot;" id="82" name="Google Shape;82;p26"/>
            <p:cNvSpPr/>
            <p:nvPr/>
          </p:nvSpPr>
          <p:spPr>
            <a:xfrm>
              <a:off x="273050" y="1588"/>
              <a:ext cx="565151" cy="9351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83" name="Google Shape;83;p26"/>
          <p:cNvSpPr txBox="1"/>
          <p:nvPr>
            <p:ph type="title"/>
          </p:nvPr>
        </p:nvSpPr>
        <p:spPr>
          <a:xfrm>
            <a:off x="1388226" y="2310938"/>
            <a:ext cx="9623323" cy="1981200"/>
          </a:xfrm>
          <a:prstGeom prst="rect">
            <a:avLst/>
          </a:prstGeom>
          <a:noFill/>
          <a:ln>
            <a:noFill/>
          </a:ln>
        </p:spPr>
        <p:txBody>
          <a:bodyPr anchorCtr="0" anchor="ctr" bIns="45700" lIns="91425" spcFirstLastPara="1" rIns="91425" wrap="square" tIns="45700">
            <a:noAutofit/>
          </a:bodyPr>
          <a:lstStyle>
            <a:lvl1pPr lvl="0" algn="ctr">
              <a:lnSpc>
                <a:spcPct val="90000"/>
              </a:lnSpc>
              <a:spcBef>
                <a:spcPts val="0"/>
              </a:spcBef>
              <a:spcAft>
                <a:spcPts val="0"/>
              </a:spcAft>
              <a:buSzPts val="1400"/>
              <a:buNone/>
              <a:defRPr b="0" i="1" sz="40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84" name="Google Shape;84;p26"/>
          <p:cNvSpPr txBox="1"/>
          <p:nvPr>
            <p:ph idx="1" type="body"/>
          </p:nvPr>
        </p:nvSpPr>
        <p:spPr>
          <a:xfrm>
            <a:off x="924339" y="49421"/>
            <a:ext cx="2425700" cy="3175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600"/>
              </a:spcBef>
              <a:spcAft>
                <a:spcPts val="0"/>
              </a:spcAft>
              <a:buSzPts val="1400"/>
              <a:buFont typeface="Arial"/>
              <a:buNone/>
              <a:defRPr b="1" sz="1400" cap="none">
                <a:solidFill>
                  <a:schemeClr val="dk1"/>
                </a:solidFill>
                <a:latin typeface="Arial"/>
                <a:ea typeface="Arial"/>
                <a:cs typeface="Arial"/>
                <a:sym typeface="Arial"/>
              </a:defRPr>
            </a:lvl1pPr>
            <a:lvl2pPr indent="-342900" lvl="1" marL="914400" algn="l">
              <a:lnSpc>
                <a:spcPct val="90000"/>
              </a:lnSpc>
              <a:spcBef>
                <a:spcPts val="600"/>
              </a:spcBef>
              <a:spcAft>
                <a:spcPts val="0"/>
              </a:spcAft>
              <a:buSzPts val="1800"/>
              <a:buChar char="•"/>
              <a:defRPr/>
            </a:lvl2pPr>
            <a:lvl3pPr indent="-342900" lvl="2" marL="1371600" algn="l">
              <a:lnSpc>
                <a:spcPct val="90000"/>
              </a:lnSpc>
              <a:spcBef>
                <a:spcPts val="600"/>
              </a:spcBef>
              <a:spcAft>
                <a:spcPts val="0"/>
              </a:spcAft>
              <a:buSzPts val="1800"/>
              <a:buChar char="▪"/>
              <a:defRPr/>
            </a:lvl3pPr>
            <a:lvl4pPr indent="-342900" lvl="3" marL="1828800" algn="l">
              <a:lnSpc>
                <a:spcPct val="90000"/>
              </a:lnSpc>
              <a:spcBef>
                <a:spcPts val="600"/>
              </a:spcBef>
              <a:spcAft>
                <a:spcPts val="0"/>
              </a:spcAft>
              <a:buSzPts val="1800"/>
              <a:buChar char="•"/>
              <a:defRPr/>
            </a:lvl4pPr>
            <a:lvl5pPr indent="-342900" lvl="4" marL="2286000" algn="l">
              <a:lnSpc>
                <a:spcPct val="90000"/>
              </a:lnSpc>
              <a:spcBef>
                <a:spcPts val="6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5" name="Google Shape;85;p26"/>
          <p:cNvSpPr txBox="1"/>
          <p:nvPr>
            <p:ph idx="12" type="sldNum"/>
          </p:nvPr>
        </p:nvSpPr>
        <p:spPr>
          <a:xfrm>
            <a:off x="11353800" y="6497642"/>
            <a:ext cx="61912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1" sz="1100">
                <a:solidFill>
                  <a:srgbClr val="3C3C3C"/>
                </a:solidFill>
                <a:latin typeface="Calibri"/>
                <a:ea typeface="Calibri"/>
                <a:cs typeface="Calibri"/>
                <a:sym typeface="Calibri"/>
              </a:defRPr>
            </a:lvl1pPr>
            <a:lvl2pPr indent="0" lvl="1" marL="0" algn="r">
              <a:spcBef>
                <a:spcPts val="0"/>
              </a:spcBef>
              <a:buNone/>
              <a:defRPr b="1" sz="1100">
                <a:solidFill>
                  <a:srgbClr val="3C3C3C"/>
                </a:solidFill>
                <a:latin typeface="Calibri"/>
                <a:ea typeface="Calibri"/>
                <a:cs typeface="Calibri"/>
                <a:sym typeface="Calibri"/>
              </a:defRPr>
            </a:lvl2pPr>
            <a:lvl3pPr indent="0" lvl="2" marL="0" algn="r">
              <a:spcBef>
                <a:spcPts val="0"/>
              </a:spcBef>
              <a:buNone/>
              <a:defRPr b="1" sz="1100">
                <a:solidFill>
                  <a:srgbClr val="3C3C3C"/>
                </a:solidFill>
                <a:latin typeface="Calibri"/>
                <a:ea typeface="Calibri"/>
                <a:cs typeface="Calibri"/>
                <a:sym typeface="Calibri"/>
              </a:defRPr>
            </a:lvl3pPr>
            <a:lvl4pPr indent="0" lvl="3" marL="0" algn="r">
              <a:spcBef>
                <a:spcPts val="0"/>
              </a:spcBef>
              <a:buNone/>
              <a:defRPr b="1" sz="1100">
                <a:solidFill>
                  <a:srgbClr val="3C3C3C"/>
                </a:solidFill>
                <a:latin typeface="Calibri"/>
                <a:ea typeface="Calibri"/>
                <a:cs typeface="Calibri"/>
                <a:sym typeface="Calibri"/>
              </a:defRPr>
            </a:lvl4pPr>
            <a:lvl5pPr indent="0" lvl="4" marL="0" algn="r">
              <a:spcBef>
                <a:spcPts val="0"/>
              </a:spcBef>
              <a:buNone/>
              <a:defRPr b="1" sz="1100">
                <a:solidFill>
                  <a:srgbClr val="3C3C3C"/>
                </a:solidFill>
                <a:latin typeface="Calibri"/>
                <a:ea typeface="Calibri"/>
                <a:cs typeface="Calibri"/>
                <a:sym typeface="Calibri"/>
              </a:defRPr>
            </a:lvl5pPr>
            <a:lvl6pPr indent="0" lvl="5" marL="0" algn="r">
              <a:spcBef>
                <a:spcPts val="0"/>
              </a:spcBef>
              <a:buNone/>
              <a:defRPr b="1" sz="1100">
                <a:solidFill>
                  <a:srgbClr val="3C3C3C"/>
                </a:solidFill>
                <a:latin typeface="Calibri"/>
                <a:ea typeface="Calibri"/>
                <a:cs typeface="Calibri"/>
                <a:sym typeface="Calibri"/>
              </a:defRPr>
            </a:lvl6pPr>
            <a:lvl7pPr indent="0" lvl="6" marL="0" algn="r">
              <a:spcBef>
                <a:spcPts val="0"/>
              </a:spcBef>
              <a:buNone/>
              <a:defRPr b="1" sz="1100">
                <a:solidFill>
                  <a:srgbClr val="3C3C3C"/>
                </a:solidFill>
                <a:latin typeface="Calibri"/>
                <a:ea typeface="Calibri"/>
                <a:cs typeface="Calibri"/>
                <a:sym typeface="Calibri"/>
              </a:defRPr>
            </a:lvl7pPr>
            <a:lvl8pPr indent="0" lvl="7" marL="0" algn="r">
              <a:spcBef>
                <a:spcPts val="0"/>
              </a:spcBef>
              <a:buNone/>
              <a:defRPr b="1" sz="1100">
                <a:solidFill>
                  <a:srgbClr val="3C3C3C"/>
                </a:solidFill>
                <a:latin typeface="Calibri"/>
                <a:ea typeface="Calibri"/>
                <a:cs typeface="Calibri"/>
                <a:sym typeface="Calibri"/>
              </a:defRPr>
            </a:lvl8pPr>
            <a:lvl9pPr indent="0" lvl="8" marL="0" algn="r">
              <a:spcBef>
                <a:spcPts val="0"/>
              </a:spcBef>
              <a:buNone/>
              <a:defRPr b="1" sz="1100">
                <a:solidFill>
                  <a:srgbClr val="3C3C3C"/>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86" name="Shape 86"/>
        <p:cNvGrpSpPr/>
        <p:nvPr/>
      </p:nvGrpSpPr>
      <p:grpSpPr>
        <a:xfrm>
          <a:off x="0" y="0"/>
          <a:ext cx="0" cy="0"/>
          <a:chOff x="0" y="0"/>
          <a:chExt cx="0" cy="0"/>
        </a:xfrm>
      </p:grpSpPr>
      <p:sp>
        <p:nvSpPr>
          <p:cNvPr id="87" name="Google Shape;87;p27"/>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SzPts val="1400"/>
              <a:buNone/>
              <a:defRPr sz="32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88" name="Google Shape;88;p27"/>
          <p:cNvSpPr txBox="1"/>
          <p:nvPr>
            <p:ph idx="1" type="body"/>
          </p:nvPr>
        </p:nvSpPr>
        <p:spPr>
          <a:xfrm>
            <a:off x="5183188" y="987429"/>
            <a:ext cx="6172200" cy="4873625"/>
          </a:xfrm>
          <a:prstGeom prst="rect">
            <a:avLst/>
          </a:prstGeom>
          <a:noFill/>
          <a:ln>
            <a:noFill/>
          </a:ln>
        </p:spPr>
        <p:txBody>
          <a:bodyPr anchorCtr="0" anchor="t" bIns="45700" lIns="91425" spcFirstLastPara="1" rIns="91425" wrap="square" tIns="45700">
            <a:noAutofit/>
          </a:bodyPr>
          <a:lstStyle>
            <a:lvl1pPr indent="-431800" lvl="0" marL="457200" algn="l">
              <a:lnSpc>
                <a:spcPct val="90000"/>
              </a:lnSpc>
              <a:spcBef>
                <a:spcPts val="600"/>
              </a:spcBef>
              <a:spcAft>
                <a:spcPts val="0"/>
              </a:spcAft>
              <a:buSzPts val="3200"/>
              <a:buChar char="▪"/>
              <a:defRPr sz="3200"/>
            </a:lvl1pPr>
            <a:lvl2pPr indent="-406400" lvl="1" marL="914400" algn="l">
              <a:lnSpc>
                <a:spcPct val="90000"/>
              </a:lnSpc>
              <a:spcBef>
                <a:spcPts val="600"/>
              </a:spcBef>
              <a:spcAft>
                <a:spcPts val="0"/>
              </a:spcAft>
              <a:buSzPts val="2800"/>
              <a:buChar char="•"/>
              <a:defRPr sz="2800"/>
            </a:lvl2pPr>
            <a:lvl3pPr indent="-381000" lvl="2" marL="1371600" algn="l">
              <a:lnSpc>
                <a:spcPct val="90000"/>
              </a:lnSpc>
              <a:spcBef>
                <a:spcPts val="600"/>
              </a:spcBef>
              <a:spcAft>
                <a:spcPts val="0"/>
              </a:spcAft>
              <a:buSzPts val="2400"/>
              <a:buChar char="▪"/>
              <a:defRPr sz="2400"/>
            </a:lvl3pPr>
            <a:lvl4pPr indent="-355600" lvl="3" marL="1828800" algn="l">
              <a:lnSpc>
                <a:spcPct val="90000"/>
              </a:lnSpc>
              <a:spcBef>
                <a:spcPts val="600"/>
              </a:spcBef>
              <a:spcAft>
                <a:spcPts val="0"/>
              </a:spcAft>
              <a:buSzPts val="2000"/>
              <a:buChar char="•"/>
              <a:defRPr sz="2000"/>
            </a:lvl4pPr>
            <a:lvl5pPr indent="-355600" lvl="4" marL="2286000" algn="l">
              <a:lnSpc>
                <a:spcPct val="90000"/>
              </a:lnSpc>
              <a:spcBef>
                <a:spcPts val="600"/>
              </a:spcBef>
              <a:spcAft>
                <a:spcPts val="0"/>
              </a:spcAft>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89" name="Google Shape;89;p27"/>
          <p:cNvSpPr txBox="1"/>
          <p:nvPr>
            <p:ph idx="2" type="body"/>
          </p:nvPr>
        </p:nvSpPr>
        <p:spPr>
          <a:xfrm>
            <a:off x="839788" y="2163097"/>
            <a:ext cx="3932237" cy="3705891"/>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600"/>
              </a:spcBef>
              <a:spcAft>
                <a:spcPts val="0"/>
              </a:spcAft>
              <a:buSzPts val="1600"/>
              <a:buNone/>
              <a:defRPr sz="1600"/>
            </a:lvl1pPr>
            <a:lvl2pPr indent="-228600" lvl="1" marL="914400" algn="l">
              <a:lnSpc>
                <a:spcPct val="90000"/>
              </a:lnSpc>
              <a:spcBef>
                <a:spcPts val="600"/>
              </a:spcBef>
              <a:spcAft>
                <a:spcPts val="0"/>
              </a:spcAft>
              <a:buSzPts val="1400"/>
              <a:buNone/>
              <a:defRPr sz="1400"/>
            </a:lvl2pPr>
            <a:lvl3pPr indent="-228600" lvl="2" marL="1371600" algn="l">
              <a:lnSpc>
                <a:spcPct val="90000"/>
              </a:lnSpc>
              <a:spcBef>
                <a:spcPts val="600"/>
              </a:spcBef>
              <a:spcAft>
                <a:spcPts val="0"/>
              </a:spcAft>
              <a:buSzPts val="1200"/>
              <a:buNone/>
              <a:defRPr sz="1200"/>
            </a:lvl3pPr>
            <a:lvl4pPr indent="-228600" lvl="3" marL="1828800" algn="l">
              <a:lnSpc>
                <a:spcPct val="90000"/>
              </a:lnSpc>
              <a:spcBef>
                <a:spcPts val="600"/>
              </a:spcBef>
              <a:spcAft>
                <a:spcPts val="0"/>
              </a:spcAft>
              <a:buSzPts val="1000"/>
              <a:buNone/>
              <a:defRPr sz="1000"/>
            </a:lvl4pPr>
            <a:lvl5pPr indent="-228600" lvl="4" marL="2286000" algn="l">
              <a:lnSpc>
                <a:spcPct val="90000"/>
              </a:lnSpc>
              <a:spcBef>
                <a:spcPts val="600"/>
              </a:spcBef>
              <a:spcAft>
                <a:spcPts val="0"/>
              </a:spcAft>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90" name="Google Shape;90;p27"/>
          <p:cNvSpPr txBox="1"/>
          <p:nvPr>
            <p:ph idx="3" type="body"/>
          </p:nvPr>
        </p:nvSpPr>
        <p:spPr>
          <a:xfrm>
            <a:off x="924339" y="49421"/>
            <a:ext cx="2425700" cy="3175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600"/>
              </a:spcBef>
              <a:spcAft>
                <a:spcPts val="0"/>
              </a:spcAft>
              <a:buSzPts val="1400"/>
              <a:buFont typeface="Arial"/>
              <a:buNone/>
              <a:defRPr b="1" sz="1400" cap="none">
                <a:solidFill>
                  <a:schemeClr val="dk1"/>
                </a:solidFill>
                <a:latin typeface="Arial"/>
                <a:ea typeface="Arial"/>
                <a:cs typeface="Arial"/>
                <a:sym typeface="Arial"/>
              </a:defRPr>
            </a:lvl1pPr>
            <a:lvl2pPr indent="-342900" lvl="1" marL="914400" algn="l">
              <a:lnSpc>
                <a:spcPct val="90000"/>
              </a:lnSpc>
              <a:spcBef>
                <a:spcPts val="600"/>
              </a:spcBef>
              <a:spcAft>
                <a:spcPts val="0"/>
              </a:spcAft>
              <a:buSzPts val="1800"/>
              <a:buChar char="•"/>
              <a:defRPr/>
            </a:lvl2pPr>
            <a:lvl3pPr indent="-342900" lvl="2" marL="1371600" algn="l">
              <a:lnSpc>
                <a:spcPct val="90000"/>
              </a:lnSpc>
              <a:spcBef>
                <a:spcPts val="600"/>
              </a:spcBef>
              <a:spcAft>
                <a:spcPts val="0"/>
              </a:spcAft>
              <a:buSzPts val="1800"/>
              <a:buChar char="▪"/>
              <a:defRPr/>
            </a:lvl3pPr>
            <a:lvl4pPr indent="-342900" lvl="3" marL="1828800" algn="l">
              <a:lnSpc>
                <a:spcPct val="90000"/>
              </a:lnSpc>
              <a:spcBef>
                <a:spcPts val="600"/>
              </a:spcBef>
              <a:spcAft>
                <a:spcPts val="0"/>
              </a:spcAft>
              <a:buSzPts val="1800"/>
              <a:buChar char="•"/>
              <a:defRPr/>
            </a:lvl4pPr>
            <a:lvl5pPr indent="-342900" lvl="4" marL="2286000" algn="l">
              <a:lnSpc>
                <a:spcPct val="90000"/>
              </a:lnSpc>
              <a:spcBef>
                <a:spcPts val="6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1" name="Google Shape;91;p27"/>
          <p:cNvSpPr txBox="1"/>
          <p:nvPr>
            <p:ph idx="12" type="sldNum"/>
          </p:nvPr>
        </p:nvSpPr>
        <p:spPr>
          <a:xfrm>
            <a:off x="11353800" y="6497642"/>
            <a:ext cx="61912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1" sz="1100">
                <a:solidFill>
                  <a:schemeClr val="lt1"/>
                </a:solidFill>
                <a:latin typeface="Calibri"/>
                <a:ea typeface="Calibri"/>
                <a:cs typeface="Calibri"/>
                <a:sym typeface="Calibri"/>
              </a:defRPr>
            </a:lvl1pPr>
            <a:lvl2pPr indent="0" lvl="1" marL="0" algn="r">
              <a:spcBef>
                <a:spcPts val="0"/>
              </a:spcBef>
              <a:buNone/>
              <a:defRPr b="1" sz="1100">
                <a:solidFill>
                  <a:schemeClr val="lt1"/>
                </a:solidFill>
                <a:latin typeface="Calibri"/>
                <a:ea typeface="Calibri"/>
                <a:cs typeface="Calibri"/>
                <a:sym typeface="Calibri"/>
              </a:defRPr>
            </a:lvl2pPr>
            <a:lvl3pPr indent="0" lvl="2" marL="0" algn="r">
              <a:spcBef>
                <a:spcPts val="0"/>
              </a:spcBef>
              <a:buNone/>
              <a:defRPr b="1" sz="1100">
                <a:solidFill>
                  <a:schemeClr val="lt1"/>
                </a:solidFill>
                <a:latin typeface="Calibri"/>
                <a:ea typeface="Calibri"/>
                <a:cs typeface="Calibri"/>
                <a:sym typeface="Calibri"/>
              </a:defRPr>
            </a:lvl3pPr>
            <a:lvl4pPr indent="0" lvl="3" marL="0" algn="r">
              <a:spcBef>
                <a:spcPts val="0"/>
              </a:spcBef>
              <a:buNone/>
              <a:defRPr b="1" sz="1100">
                <a:solidFill>
                  <a:schemeClr val="lt1"/>
                </a:solidFill>
                <a:latin typeface="Calibri"/>
                <a:ea typeface="Calibri"/>
                <a:cs typeface="Calibri"/>
                <a:sym typeface="Calibri"/>
              </a:defRPr>
            </a:lvl4pPr>
            <a:lvl5pPr indent="0" lvl="4" marL="0" algn="r">
              <a:spcBef>
                <a:spcPts val="0"/>
              </a:spcBef>
              <a:buNone/>
              <a:defRPr b="1" sz="1100">
                <a:solidFill>
                  <a:schemeClr val="lt1"/>
                </a:solidFill>
                <a:latin typeface="Calibri"/>
                <a:ea typeface="Calibri"/>
                <a:cs typeface="Calibri"/>
                <a:sym typeface="Calibri"/>
              </a:defRPr>
            </a:lvl5pPr>
            <a:lvl6pPr indent="0" lvl="5" marL="0" algn="r">
              <a:spcBef>
                <a:spcPts val="0"/>
              </a:spcBef>
              <a:buNone/>
              <a:defRPr b="1" sz="1100">
                <a:solidFill>
                  <a:schemeClr val="lt1"/>
                </a:solidFill>
                <a:latin typeface="Calibri"/>
                <a:ea typeface="Calibri"/>
                <a:cs typeface="Calibri"/>
                <a:sym typeface="Calibri"/>
              </a:defRPr>
            </a:lvl6pPr>
            <a:lvl7pPr indent="0" lvl="6" marL="0" algn="r">
              <a:spcBef>
                <a:spcPts val="0"/>
              </a:spcBef>
              <a:buNone/>
              <a:defRPr b="1" sz="1100">
                <a:solidFill>
                  <a:schemeClr val="lt1"/>
                </a:solidFill>
                <a:latin typeface="Calibri"/>
                <a:ea typeface="Calibri"/>
                <a:cs typeface="Calibri"/>
                <a:sym typeface="Calibri"/>
              </a:defRPr>
            </a:lvl7pPr>
            <a:lvl8pPr indent="0" lvl="7" marL="0" algn="r">
              <a:spcBef>
                <a:spcPts val="0"/>
              </a:spcBef>
              <a:buNone/>
              <a:defRPr b="1" sz="1100">
                <a:solidFill>
                  <a:schemeClr val="lt1"/>
                </a:solidFill>
                <a:latin typeface="Calibri"/>
                <a:ea typeface="Calibri"/>
                <a:cs typeface="Calibri"/>
                <a:sym typeface="Calibri"/>
              </a:defRPr>
            </a:lvl8pPr>
            <a:lvl9pPr indent="0" lvl="8" marL="0" algn="r">
              <a:spcBef>
                <a:spcPts val="0"/>
              </a:spcBef>
              <a:buNone/>
              <a:defRPr b="1" sz="1100">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p:cSld name="Blank Slide">
    <p:spTree>
      <p:nvGrpSpPr>
        <p:cNvPr id="92" name="Shape 92"/>
        <p:cNvGrpSpPr/>
        <p:nvPr/>
      </p:nvGrpSpPr>
      <p:grpSpPr>
        <a:xfrm>
          <a:off x="0" y="0"/>
          <a:ext cx="0" cy="0"/>
          <a:chOff x="0" y="0"/>
          <a:chExt cx="0" cy="0"/>
        </a:xfrm>
      </p:grpSpPr>
      <p:sp>
        <p:nvSpPr>
          <p:cNvPr descr="&quot;&quot;" id="93" name="Google Shape;93;p28"/>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4" name="Google Shape;94;p28"/>
          <p:cNvSpPr txBox="1"/>
          <p:nvPr>
            <p:ph idx="12" type="sldNum"/>
          </p:nvPr>
        </p:nvSpPr>
        <p:spPr>
          <a:xfrm>
            <a:off x="11353800" y="6497642"/>
            <a:ext cx="61912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1" sz="1100">
                <a:solidFill>
                  <a:srgbClr val="3C3C3C"/>
                </a:solidFill>
                <a:latin typeface="Calibri"/>
                <a:ea typeface="Calibri"/>
                <a:cs typeface="Calibri"/>
                <a:sym typeface="Calibri"/>
              </a:defRPr>
            </a:lvl1pPr>
            <a:lvl2pPr indent="0" lvl="1" marL="0" algn="r">
              <a:spcBef>
                <a:spcPts val="0"/>
              </a:spcBef>
              <a:buNone/>
              <a:defRPr b="1" sz="1100">
                <a:solidFill>
                  <a:srgbClr val="3C3C3C"/>
                </a:solidFill>
                <a:latin typeface="Calibri"/>
                <a:ea typeface="Calibri"/>
                <a:cs typeface="Calibri"/>
                <a:sym typeface="Calibri"/>
              </a:defRPr>
            </a:lvl2pPr>
            <a:lvl3pPr indent="0" lvl="2" marL="0" algn="r">
              <a:spcBef>
                <a:spcPts val="0"/>
              </a:spcBef>
              <a:buNone/>
              <a:defRPr b="1" sz="1100">
                <a:solidFill>
                  <a:srgbClr val="3C3C3C"/>
                </a:solidFill>
                <a:latin typeface="Calibri"/>
                <a:ea typeface="Calibri"/>
                <a:cs typeface="Calibri"/>
                <a:sym typeface="Calibri"/>
              </a:defRPr>
            </a:lvl3pPr>
            <a:lvl4pPr indent="0" lvl="3" marL="0" algn="r">
              <a:spcBef>
                <a:spcPts val="0"/>
              </a:spcBef>
              <a:buNone/>
              <a:defRPr b="1" sz="1100">
                <a:solidFill>
                  <a:srgbClr val="3C3C3C"/>
                </a:solidFill>
                <a:latin typeface="Calibri"/>
                <a:ea typeface="Calibri"/>
                <a:cs typeface="Calibri"/>
                <a:sym typeface="Calibri"/>
              </a:defRPr>
            </a:lvl4pPr>
            <a:lvl5pPr indent="0" lvl="4" marL="0" algn="r">
              <a:spcBef>
                <a:spcPts val="0"/>
              </a:spcBef>
              <a:buNone/>
              <a:defRPr b="1" sz="1100">
                <a:solidFill>
                  <a:srgbClr val="3C3C3C"/>
                </a:solidFill>
                <a:latin typeface="Calibri"/>
                <a:ea typeface="Calibri"/>
                <a:cs typeface="Calibri"/>
                <a:sym typeface="Calibri"/>
              </a:defRPr>
            </a:lvl5pPr>
            <a:lvl6pPr indent="0" lvl="5" marL="0" algn="r">
              <a:spcBef>
                <a:spcPts val="0"/>
              </a:spcBef>
              <a:buNone/>
              <a:defRPr b="1" sz="1100">
                <a:solidFill>
                  <a:srgbClr val="3C3C3C"/>
                </a:solidFill>
                <a:latin typeface="Calibri"/>
                <a:ea typeface="Calibri"/>
                <a:cs typeface="Calibri"/>
                <a:sym typeface="Calibri"/>
              </a:defRPr>
            </a:lvl6pPr>
            <a:lvl7pPr indent="0" lvl="6" marL="0" algn="r">
              <a:spcBef>
                <a:spcPts val="0"/>
              </a:spcBef>
              <a:buNone/>
              <a:defRPr b="1" sz="1100">
                <a:solidFill>
                  <a:srgbClr val="3C3C3C"/>
                </a:solidFill>
                <a:latin typeface="Calibri"/>
                <a:ea typeface="Calibri"/>
                <a:cs typeface="Calibri"/>
                <a:sym typeface="Calibri"/>
              </a:defRPr>
            </a:lvl7pPr>
            <a:lvl8pPr indent="0" lvl="7" marL="0" algn="r">
              <a:spcBef>
                <a:spcPts val="0"/>
              </a:spcBef>
              <a:buNone/>
              <a:defRPr b="1" sz="1100">
                <a:solidFill>
                  <a:srgbClr val="3C3C3C"/>
                </a:solidFill>
                <a:latin typeface="Calibri"/>
                <a:ea typeface="Calibri"/>
                <a:cs typeface="Calibri"/>
                <a:sym typeface="Calibri"/>
              </a:defRPr>
            </a:lvl8pPr>
            <a:lvl9pPr indent="0" lvl="8" marL="0" algn="r">
              <a:spcBef>
                <a:spcPts val="0"/>
              </a:spcBef>
              <a:buNone/>
              <a:defRPr b="1" sz="1100">
                <a:solidFill>
                  <a:srgbClr val="3C3C3C"/>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95" name="Shape 95"/>
        <p:cNvGrpSpPr/>
        <p:nvPr/>
      </p:nvGrpSpPr>
      <p:grpSpPr>
        <a:xfrm>
          <a:off x="0" y="0"/>
          <a:ext cx="0" cy="0"/>
          <a:chOff x="0" y="0"/>
          <a:chExt cx="0" cy="0"/>
        </a:xfrm>
      </p:grpSpPr>
      <p:sp>
        <p:nvSpPr>
          <p:cNvPr id="96" name="Google Shape;96;p29"/>
          <p:cNvSpPr txBox="1"/>
          <p:nvPr>
            <p:ph type="title"/>
          </p:nvPr>
        </p:nvSpPr>
        <p:spPr>
          <a:xfrm>
            <a:off x="0" y="-76200"/>
            <a:ext cx="12192000" cy="762000"/>
          </a:xfrm>
          <a:prstGeom prst="rect">
            <a:avLst/>
          </a:prstGeom>
          <a:solidFill>
            <a:schemeClr val="dk2"/>
          </a:solidFill>
          <a:ln>
            <a:noFill/>
          </a:ln>
        </p:spPr>
        <p:txBody>
          <a:bodyPr anchorCtr="0" anchor="ctr" bIns="45700" lIns="91425" spcFirstLastPara="1" rIns="91425" wrap="square" tIns="45700">
            <a:normAutofit/>
          </a:bodyPr>
          <a:lstStyle>
            <a:lvl1pPr lvl="0" algn="l">
              <a:lnSpc>
                <a:spcPct val="90000"/>
              </a:lnSpc>
              <a:spcBef>
                <a:spcPts val="0"/>
              </a:spcBef>
              <a:spcAft>
                <a:spcPts val="0"/>
              </a:spcAft>
              <a:buSzPts val="1400"/>
              <a:buNone/>
              <a:defRPr sz="2400">
                <a:solidFill>
                  <a:schemeClr val="lt1"/>
                </a:solidFill>
                <a:latin typeface="Arial"/>
                <a:ea typeface="Arial"/>
                <a:cs typeface="Arial"/>
                <a:sym typeface="Aria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97" name="Google Shape;97;p29"/>
          <p:cNvSpPr txBox="1"/>
          <p:nvPr>
            <p:ph idx="1" type="body"/>
          </p:nvPr>
        </p:nvSpPr>
        <p:spPr>
          <a:xfrm>
            <a:off x="609600" y="838201"/>
            <a:ext cx="10972800" cy="5288054"/>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600"/>
              </a:spcBef>
              <a:spcAft>
                <a:spcPts val="0"/>
              </a:spcAft>
              <a:buSzPts val="1800"/>
              <a:buChar char="▪"/>
              <a:defRPr/>
            </a:lvl1pPr>
            <a:lvl2pPr indent="-381000" lvl="1" marL="914400" algn="l">
              <a:lnSpc>
                <a:spcPct val="90000"/>
              </a:lnSpc>
              <a:spcBef>
                <a:spcPts val="600"/>
              </a:spcBef>
              <a:spcAft>
                <a:spcPts val="0"/>
              </a:spcAft>
              <a:buSzPts val="2400"/>
              <a:buFont typeface="Courier New"/>
              <a:buChar char="o"/>
              <a:defRPr/>
            </a:lvl2pPr>
            <a:lvl3pPr indent="-355600" lvl="2" marL="1371600" algn="l">
              <a:lnSpc>
                <a:spcPct val="90000"/>
              </a:lnSpc>
              <a:spcBef>
                <a:spcPts val="600"/>
              </a:spcBef>
              <a:spcAft>
                <a:spcPts val="0"/>
              </a:spcAft>
              <a:buSzPts val="2000"/>
              <a:buFont typeface="Noto Sans Symbols"/>
              <a:buChar char="❑"/>
              <a:defRPr/>
            </a:lvl3pPr>
            <a:lvl4pPr indent="-342900" lvl="3" marL="1828800" algn="l">
              <a:lnSpc>
                <a:spcPct val="90000"/>
              </a:lnSpc>
              <a:spcBef>
                <a:spcPts val="600"/>
              </a:spcBef>
              <a:spcAft>
                <a:spcPts val="0"/>
              </a:spcAft>
              <a:buSzPts val="1800"/>
              <a:buChar char="•"/>
              <a:defRPr/>
            </a:lvl4pPr>
            <a:lvl5pPr indent="-342900" lvl="4" marL="2286000" algn="l">
              <a:lnSpc>
                <a:spcPct val="90000"/>
              </a:lnSpc>
              <a:spcBef>
                <a:spcPts val="6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8" name="Google Shape;98;p29"/>
          <p:cNvSpPr txBox="1"/>
          <p:nvPr>
            <p:ph idx="12" type="sldNum"/>
          </p:nvPr>
        </p:nvSpPr>
        <p:spPr>
          <a:xfrm>
            <a:off x="11353800" y="6497642"/>
            <a:ext cx="61912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1" sz="1100">
                <a:solidFill>
                  <a:srgbClr val="F2F2F2"/>
                </a:solidFill>
                <a:latin typeface="Calibri"/>
                <a:ea typeface="Calibri"/>
                <a:cs typeface="Calibri"/>
                <a:sym typeface="Calibri"/>
              </a:defRPr>
            </a:lvl1pPr>
            <a:lvl2pPr indent="0" lvl="1" marL="0" algn="r">
              <a:spcBef>
                <a:spcPts val="0"/>
              </a:spcBef>
              <a:buNone/>
              <a:defRPr b="1" sz="1100">
                <a:solidFill>
                  <a:srgbClr val="F2F2F2"/>
                </a:solidFill>
                <a:latin typeface="Calibri"/>
                <a:ea typeface="Calibri"/>
                <a:cs typeface="Calibri"/>
                <a:sym typeface="Calibri"/>
              </a:defRPr>
            </a:lvl2pPr>
            <a:lvl3pPr indent="0" lvl="2" marL="0" algn="r">
              <a:spcBef>
                <a:spcPts val="0"/>
              </a:spcBef>
              <a:buNone/>
              <a:defRPr b="1" sz="1100">
                <a:solidFill>
                  <a:srgbClr val="F2F2F2"/>
                </a:solidFill>
                <a:latin typeface="Calibri"/>
                <a:ea typeface="Calibri"/>
                <a:cs typeface="Calibri"/>
                <a:sym typeface="Calibri"/>
              </a:defRPr>
            </a:lvl3pPr>
            <a:lvl4pPr indent="0" lvl="3" marL="0" algn="r">
              <a:spcBef>
                <a:spcPts val="0"/>
              </a:spcBef>
              <a:buNone/>
              <a:defRPr b="1" sz="1100">
                <a:solidFill>
                  <a:srgbClr val="F2F2F2"/>
                </a:solidFill>
                <a:latin typeface="Calibri"/>
                <a:ea typeface="Calibri"/>
                <a:cs typeface="Calibri"/>
                <a:sym typeface="Calibri"/>
              </a:defRPr>
            </a:lvl4pPr>
            <a:lvl5pPr indent="0" lvl="4" marL="0" algn="r">
              <a:spcBef>
                <a:spcPts val="0"/>
              </a:spcBef>
              <a:buNone/>
              <a:defRPr b="1" sz="1100">
                <a:solidFill>
                  <a:srgbClr val="F2F2F2"/>
                </a:solidFill>
                <a:latin typeface="Calibri"/>
                <a:ea typeface="Calibri"/>
                <a:cs typeface="Calibri"/>
                <a:sym typeface="Calibri"/>
              </a:defRPr>
            </a:lvl5pPr>
            <a:lvl6pPr indent="0" lvl="5" marL="0" algn="r">
              <a:spcBef>
                <a:spcPts val="0"/>
              </a:spcBef>
              <a:buNone/>
              <a:defRPr b="1" sz="1100">
                <a:solidFill>
                  <a:srgbClr val="F2F2F2"/>
                </a:solidFill>
                <a:latin typeface="Calibri"/>
                <a:ea typeface="Calibri"/>
                <a:cs typeface="Calibri"/>
                <a:sym typeface="Calibri"/>
              </a:defRPr>
            </a:lvl6pPr>
            <a:lvl7pPr indent="0" lvl="6" marL="0" algn="r">
              <a:spcBef>
                <a:spcPts val="0"/>
              </a:spcBef>
              <a:buNone/>
              <a:defRPr b="1" sz="1100">
                <a:solidFill>
                  <a:srgbClr val="F2F2F2"/>
                </a:solidFill>
                <a:latin typeface="Calibri"/>
                <a:ea typeface="Calibri"/>
                <a:cs typeface="Calibri"/>
                <a:sym typeface="Calibri"/>
              </a:defRPr>
            </a:lvl7pPr>
            <a:lvl8pPr indent="0" lvl="7" marL="0" algn="r">
              <a:spcBef>
                <a:spcPts val="0"/>
              </a:spcBef>
              <a:buNone/>
              <a:defRPr b="1" sz="1100">
                <a:solidFill>
                  <a:srgbClr val="F2F2F2"/>
                </a:solidFill>
                <a:latin typeface="Calibri"/>
                <a:ea typeface="Calibri"/>
                <a:cs typeface="Calibri"/>
                <a:sym typeface="Calibri"/>
              </a:defRPr>
            </a:lvl8pPr>
            <a:lvl9pPr indent="0" lvl="8" marL="0" algn="r">
              <a:spcBef>
                <a:spcPts val="0"/>
              </a:spcBef>
              <a:buNone/>
              <a:defRPr b="1" sz="1100">
                <a:solidFill>
                  <a:srgbClr val="F2F2F2"/>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ing &amp; Text Slide">
  <p:cSld name="Heading &amp; Text Slide">
    <p:spTree>
      <p:nvGrpSpPr>
        <p:cNvPr id="26" name="Shape 26"/>
        <p:cNvGrpSpPr/>
        <p:nvPr/>
      </p:nvGrpSpPr>
      <p:grpSpPr>
        <a:xfrm>
          <a:off x="0" y="0"/>
          <a:ext cx="0" cy="0"/>
          <a:chOff x="0" y="0"/>
          <a:chExt cx="0" cy="0"/>
        </a:xfrm>
      </p:grpSpPr>
      <p:sp>
        <p:nvSpPr>
          <p:cNvPr id="27" name="Google Shape;27;p16"/>
          <p:cNvSpPr txBox="1"/>
          <p:nvPr>
            <p:ph type="title"/>
          </p:nvPr>
        </p:nvSpPr>
        <p:spPr>
          <a:xfrm>
            <a:off x="838200" y="682629"/>
            <a:ext cx="10515600" cy="9699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28" name="Google Shape;28;p16"/>
          <p:cNvSpPr txBox="1"/>
          <p:nvPr>
            <p:ph idx="1" type="body"/>
          </p:nvPr>
        </p:nvSpPr>
        <p:spPr>
          <a:xfrm>
            <a:off x="838200" y="1828800"/>
            <a:ext cx="10515600" cy="4475982"/>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600"/>
              </a:spcBef>
              <a:spcAft>
                <a:spcPts val="0"/>
              </a:spcAft>
              <a:buSzPts val="1800"/>
              <a:buChar char="▪"/>
              <a:defRPr/>
            </a:lvl1pPr>
            <a:lvl2pPr indent="-342900" lvl="1" marL="914400" algn="l">
              <a:lnSpc>
                <a:spcPct val="90000"/>
              </a:lnSpc>
              <a:spcBef>
                <a:spcPts val="600"/>
              </a:spcBef>
              <a:spcAft>
                <a:spcPts val="0"/>
              </a:spcAft>
              <a:buSzPts val="1800"/>
              <a:buChar char="•"/>
              <a:defRPr/>
            </a:lvl2pPr>
            <a:lvl3pPr indent="-342900" lvl="2" marL="1371600" algn="l">
              <a:lnSpc>
                <a:spcPct val="90000"/>
              </a:lnSpc>
              <a:spcBef>
                <a:spcPts val="600"/>
              </a:spcBef>
              <a:spcAft>
                <a:spcPts val="0"/>
              </a:spcAft>
              <a:buSzPts val="1800"/>
              <a:buChar char="▪"/>
              <a:defRPr/>
            </a:lvl3pPr>
            <a:lvl4pPr indent="-342900" lvl="3" marL="1828800" algn="l">
              <a:lnSpc>
                <a:spcPct val="90000"/>
              </a:lnSpc>
              <a:spcBef>
                <a:spcPts val="600"/>
              </a:spcBef>
              <a:spcAft>
                <a:spcPts val="0"/>
              </a:spcAft>
              <a:buSzPts val="1800"/>
              <a:buChar char="•"/>
              <a:defRPr/>
            </a:lvl4pPr>
            <a:lvl5pPr indent="-342900" lvl="4" marL="2286000" algn="l">
              <a:lnSpc>
                <a:spcPct val="90000"/>
              </a:lnSpc>
              <a:spcBef>
                <a:spcPts val="6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9" name="Google Shape;29;p16"/>
          <p:cNvSpPr txBox="1"/>
          <p:nvPr>
            <p:ph idx="12" type="sldNum"/>
          </p:nvPr>
        </p:nvSpPr>
        <p:spPr>
          <a:xfrm>
            <a:off x="11353800" y="6497642"/>
            <a:ext cx="61912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1" i="0" sz="1100" u="none" cap="none" strike="noStrike">
                <a:solidFill>
                  <a:schemeClr val="lt1"/>
                </a:solidFill>
                <a:latin typeface="Calibri"/>
                <a:ea typeface="Calibri"/>
                <a:cs typeface="Calibri"/>
                <a:sym typeface="Calibri"/>
              </a:defRPr>
            </a:lvl1pPr>
            <a:lvl2pPr indent="0" lvl="1" marL="0" algn="r">
              <a:spcBef>
                <a:spcPts val="0"/>
              </a:spcBef>
              <a:buNone/>
              <a:defRPr b="1" i="0" sz="1100" u="none" cap="none" strike="noStrike">
                <a:solidFill>
                  <a:schemeClr val="lt1"/>
                </a:solidFill>
                <a:latin typeface="Calibri"/>
                <a:ea typeface="Calibri"/>
                <a:cs typeface="Calibri"/>
                <a:sym typeface="Calibri"/>
              </a:defRPr>
            </a:lvl2pPr>
            <a:lvl3pPr indent="0" lvl="2" marL="0" algn="r">
              <a:spcBef>
                <a:spcPts val="0"/>
              </a:spcBef>
              <a:buNone/>
              <a:defRPr b="1" i="0" sz="1100" u="none" cap="none" strike="noStrike">
                <a:solidFill>
                  <a:schemeClr val="lt1"/>
                </a:solidFill>
                <a:latin typeface="Calibri"/>
                <a:ea typeface="Calibri"/>
                <a:cs typeface="Calibri"/>
                <a:sym typeface="Calibri"/>
              </a:defRPr>
            </a:lvl3pPr>
            <a:lvl4pPr indent="0" lvl="3" marL="0" algn="r">
              <a:spcBef>
                <a:spcPts val="0"/>
              </a:spcBef>
              <a:buNone/>
              <a:defRPr b="1" i="0" sz="1100" u="none" cap="none" strike="noStrike">
                <a:solidFill>
                  <a:schemeClr val="lt1"/>
                </a:solidFill>
                <a:latin typeface="Calibri"/>
                <a:ea typeface="Calibri"/>
                <a:cs typeface="Calibri"/>
                <a:sym typeface="Calibri"/>
              </a:defRPr>
            </a:lvl4pPr>
            <a:lvl5pPr indent="0" lvl="4" marL="0" algn="r">
              <a:spcBef>
                <a:spcPts val="0"/>
              </a:spcBef>
              <a:buNone/>
              <a:defRPr b="1" i="0" sz="1100" u="none" cap="none" strike="noStrike">
                <a:solidFill>
                  <a:schemeClr val="lt1"/>
                </a:solidFill>
                <a:latin typeface="Calibri"/>
                <a:ea typeface="Calibri"/>
                <a:cs typeface="Calibri"/>
                <a:sym typeface="Calibri"/>
              </a:defRPr>
            </a:lvl5pPr>
            <a:lvl6pPr indent="0" lvl="5" marL="0" algn="r">
              <a:spcBef>
                <a:spcPts val="0"/>
              </a:spcBef>
              <a:buNone/>
              <a:defRPr b="1" i="0" sz="1100" u="none" cap="none" strike="noStrike">
                <a:solidFill>
                  <a:schemeClr val="lt1"/>
                </a:solidFill>
                <a:latin typeface="Calibri"/>
                <a:ea typeface="Calibri"/>
                <a:cs typeface="Calibri"/>
                <a:sym typeface="Calibri"/>
              </a:defRPr>
            </a:lvl6pPr>
            <a:lvl7pPr indent="0" lvl="6" marL="0" algn="r">
              <a:spcBef>
                <a:spcPts val="0"/>
              </a:spcBef>
              <a:buNone/>
              <a:defRPr b="1" i="0" sz="1100" u="none" cap="none" strike="noStrike">
                <a:solidFill>
                  <a:schemeClr val="lt1"/>
                </a:solidFill>
                <a:latin typeface="Calibri"/>
                <a:ea typeface="Calibri"/>
                <a:cs typeface="Calibri"/>
                <a:sym typeface="Calibri"/>
              </a:defRPr>
            </a:lvl7pPr>
            <a:lvl8pPr indent="0" lvl="7" marL="0" algn="r">
              <a:spcBef>
                <a:spcPts val="0"/>
              </a:spcBef>
              <a:buNone/>
              <a:defRPr b="1" i="0" sz="1100" u="none" cap="none" strike="noStrike">
                <a:solidFill>
                  <a:schemeClr val="lt1"/>
                </a:solidFill>
                <a:latin typeface="Calibri"/>
                <a:ea typeface="Calibri"/>
                <a:cs typeface="Calibri"/>
                <a:sym typeface="Calibri"/>
              </a:defRPr>
            </a:lvl8pPr>
            <a:lvl9pPr indent="0" lvl="8" marL="0" algn="r">
              <a:spcBef>
                <a:spcPts val="0"/>
              </a:spcBef>
              <a:buNone/>
              <a:defRPr b="1" i="0" sz="11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ing Only">
  <p:cSld name="Heading Only">
    <p:spTree>
      <p:nvGrpSpPr>
        <p:cNvPr id="30" name="Shape 30"/>
        <p:cNvGrpSpPr/>
        <p:nvPr/>
      </p:nvGrpSpPr>
      <p:grpSpPr>
        <a:xfrm>
          <a:off x="0" y="0"/>
          <a:ext cx="0" cy="0"/>
          <a:chOff x="0" y="0"/>
          <a:chExt cx="0" cy="0"/>
        </a:xfrm>
      </p:grpSpPr>
      <p:sp>
        <p:nvSpPr>
          <p:cNvPr id="31" name="Google Shape;31;p17"/>
          <p:cNvSpPr txBox="1"/>
          <p:nvPr>
            <p:ph type="title"/>
          </p:nvPr>
        </p:nvSpPr>
        <p:spPr>
          <a:xfrm>
            <a:off x="838200" y="682629"/>
            <a:ext cx="10515600" cy="9699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32" name="Google Shape;32;p17"/>
          <p:cNvSpPr txBox="1"/>
          <p:nvPr>
            <p:ph idx="12" type="sldNum"/>
          </p:nvPr>
        </p:nvSpPr>
        <p:spPr>
          <a:xfrm>
            <a:off x="11353800" y="6497642"/>
            <a:ext cx="61912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1" i="0" sz="1100" u="none" cap="none" strike="noStrike">
                <a:solidFill>
                  <a:schemeClr val="lt1"/>
                </a:solidFill>
                <a:latin typeface="Calibri"/>
                <a:ea typeface="Calibri"/>
                <a:cs typeface="Calibri"/>
                <a:sym typeface="Calibri"/>
              </a:defRPr>
            </a:lvl1pPr>
            <a:lvl2pPr indent="0" lvl="1" marL="0" algn="r">
              <a:spcBef>
                <a:spcPts val="0"/>
              </a:spcBef>
              <a:buNone/>
              <a:defRPr b="1" i="0" sz="1100" u="none" cap="none" strike="noStrike">
                <a:solidFill>
                  <a:schemeClr val="lt1"/>
                </a:solidFill>
                <a:latin typeface="Calibri"/>
                <a:ea typeface="Calibri"/>
                <a:cs typeface="Calibri"/>
                <a:sym typeface="Calibri"/>
              </a:defRPr>
            </a:lvl2pPr>
            <a:lvl3pPr indent="0" lvl="2" marL="0" algn="r">
              <a:spcBef>
                <a:spcPts val="0"/>
              </a:spcBef>
              <a:buNone/>
              <a:defRPr b="1" i="0" sz="1100" u="none" cap="none" strike="noStrike">
                <a:solidFill>
                  <a:schemeClr val="lt1"/>
                </a:solidFill>
                <a:latin typeface="Calibri"/>
                <a:ea typeface="Calibri"/>
                <a:cs typeface="Calibri"/>
                <a:sym typeface="Calibri"/>
              </a:defRPr>
            </a:lvl3pPr>
            <a:lvl4pPr indent="0" lvl="3" marL="0" algn="r">
              <a:spcBef>
                <a:spcPts val="0"/>
              </a:spcBef>
              <a:buNone/>
              <a:defRPr b="1" i="0" sz="1100" u="none" cap="none" strike="noStrike">
                <a:solidFill>
                  <a:schemeClr val="lt1"/>
                </a:solidFill>
                <a:latin typeface="Calibri"/>
                <a:ea typeface="Calibri"/>
                <a:cs typeface="Calibri"/>
                <a:sym typeface="Calibri"/>
              </a:defRPr>
            </a:lvl4pPr>
            <a:lvl5pPr indent="0" lvl="4" marL="0" algn="r">
              <a:spcBef>
                <a:spcPts val="0"/>
              </a:spcBef>
              <a:buNone/>
              <a:defRPr b="1" i="0" sz="1100" u="none" cap="none" strike="noStrike">
                <a:solidFill>
                  <a:schemeClr val="lt1"/>
                </a:solidFill>
                <a:latin typeface="Calibri"/>
                <a:ea typeface="Calibri"/>
                <a:cs typeface="Calibri"/>
                <a:sym typeface="Calibri"/>
              </a:defRPr>
            </a:lvl5pPr>
            <a:lvl6pPr indent="0" lvl="5" marL="0" algn="r">
              <a:spcBef>
                <a:spcPts val="0"/>
              </a:spcBef>
              <a:buNone/>
              <a:defRPr b="1" i="0" sz="1100" u="none" cap="none" strike="noStrike">
                <a:solidFill>
                  <a:schemeClr val="lt1"/>
                </a:solidFill>
                <a:latin typeface="Calibri"/>
                <a:ea typeface="Calibri"/>
                <a:cs typeface="Calibri"/>
                <a:sym typeface="Calibri"/>
              </a:defRPr>
            </a:lvl6pPr>
            <a:lvl7pPr indent="0" lvl="6" marL="0" algn="r">
              <a:spcBef>
                <a:spcPts val="0"/>
              </a:spcBef>
              <a:buNone/>
              <a:defRPr b="1" i="0" sz="1100" u="none" cap="none" strike="noStrike">
                <a:solidFill>
                  <a:schemeClr val="lt1"/>
                </a:solidFill>
                <a:latin typeface="Calibri"/>
                <a:ea typeface="Calibri"/>
                <a:cs typeface="Calibri"/>
                <a:sym typeface="Calibri"/>
              </a:defRPr>
            </a:lvl7pPr>
            <a:lvl8pPr indent="0" lvl="7" marL="0" algn="r">
              <a:spcBef>
                <a:spcPts val="0"/>
              </a:spcBef>
              <a:buNone/>
              <a:defRPr b="1" i="0" sz="1100" u="none" cap="none" strike="noStrike">
                <a:solidFill>
                  <a:schemeClr val="lt1"/>
                </a:solidFill>
                <a:latin typeface="Calibri"/>
                <a:ea typeface="Calibri"/>
                <a:cs typeface="Calibri"/>
                <a:sym typeface="Calibri"/>
              </a:defRPr>
            </a:lvl8pPr>
            <a:lvl9pPr indent="0" lvl="8" marL="0" algn="r">
              <a:spcBef>
                <a:spcPts val="0"/>
              </a:spcBef>
              <a:buNone/>
              <a:defRPr b="1" i="0" sz="11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lank" type="blank">
  <p:cSld name="BLANK">
    <p:spTree>
      <p:nvGrpSpPr>
        <p:cNvPr id="33" name="Shape 33"/>
        <p:cNvGrpSpPr/>
        <p:nvPr/>
      </p:nvGrpSpPr>
      <p:grpSpPr>
        <a:xfrm>
          <a:off x="0" y="0"/>
          <a:ext cx="0" cy="0"/>
          <a:chOff x="0" y="0"/>
          <a:chExt cx="0" cy="0"/>
        </a:xfrm>
      </p:grpSpPr>
      <p:sp>
        <p:nvSpPr>
          <p:cNvPr id="34" name="Google Shape;34;p18"/>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5" name="Google Shape;35;p18"/>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6" name="Google Shape;36;p18"/>
          <p:cNvSpPr txBox="1"/>
          <p:nvPr>
            <p:ph idx="12" type="sldNum"/>
          </p:nvPr>
        </p:nvSpPr>
        <p:spPr>
          <a:xfrm>
            <a:off x="11353800" y="6497642"/>
            <a:ext cx="61912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ing Only_2">
  <p:cSld name="Heading Only_2">
    <p:spTree>
      <p:nvGrpSpPr>
        <p:cNvPr id="37" name="Shape 37"/>
        <p:cNvGrpSpPr/>
        <p:nvPr/>
      </p:nvGrpSpPr>
      <p:grpSpPr>
        <a:xfrm>
          <a:off x="0" y="0"/>
          <a:ext cx="0" cy="0"/>
          <a:chOff x="0" y="0"/>
          <a:chExt cx="0" cy="0"/>
        </a:xfrm>
      </p:grpSpPr>
      <p:sp>
        <p:nvSpPr>
          <p:cNvPr id="38" name="Google Shape;38;p19"/>
          <p:cNvSpPr txBox="1"/>
          <p:nvPr>
            <p:ph type="title"/>
          </p:nvPr>
        </p:nvSpPr>
        <p:spPr>
          <a:xfrm>
            <a:off x="838200" y="682629"/>
            <a:ext cx="10515600" cy="9699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39" name="Google Shape;39;p19"/>
          <p:cNvSpPr txBox="1"/>
          <p:nvPr>
            <p:ph idx="1" type="body"/>
          </p:nvPr>
        </p:nvSpPr>
        <p:spPr>
          <a:xfrm>
            <a:off x="924339" y="49421"/>
            <a:ext cx="2425700" cy="3175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600"/>
              </a:spcBef>
              <a:spcAft>
                <a:spcPts val="0"/>
              </a:spcAft>
              <a:buSzPts val="1400"/>
              <a:buFont typeface="Arial"/>
              <a:buNone/>
              <a:defRPr b="1" sz="1400" cap="none">
                <a:solidFill>
                  <a:schemeClr val="dk1"/>
                </a:solidFill>
                <a:latin typeface="Arial"/>
                <a:ea typeface="Arial"/>
                <a:cs typeface="Arial"/>
                <a:sym typeface="Arial"/>
              </a:defRPr>
            </a:lvl1pPr>
            <a:lvl2pPr indent="-342900" lvl="1" marL="914400" algn="l">
              <a:lnSpc>
                <a:spcPct val="90000"/>
              </a:lnSpc>
              <a:spcBef>
                <a:spcPts val="600"/>
              </a:spcBef>
              <a:spcAft>
                <a:spcPts val="0"/>
              </a:spcAft>
              <a:buSzPts val="1800"/>
              <a:buChar char="•"/>
              <a:defRPr/>
            </a:lvl2pPr>
            <a:lvl3pPr indent="-342900" lvl="2" marL="1371600" algn="l">
              <a:lnSpc>
                <a:spcPct val="90000"/>
              </a:lnSpc>
              <a:spcBef>
                <a:spcPts val="600"/>
              </a:spcBef>
              <a:spcAft>
                <a:spcPts val="0"/>
              </a:spcAft>
              <a:buSzPts val="1800"/>
              <a:buChar char="▪"/>
              <a:defRPr/>
            </a:lvl3pPr>
            <a:lvl4pPr indent="-342900" lvl="3" marL="1828800" algn="l">
              <a:lnSpc>
                <a:spcPct val="90000"/>
              </a:lnSpc>
              <a:spcBef>
                <a:spcPts val="600"/>
              </a:spcBef>
              <a:spcAft>
                <a:spcPts val="0"/>
              </a:spcAft>
              <a:buSzPts val="1800"/>
              <a:buChar char="•"/>
              <a:defRPr/>
            </a:lvl4pPr>
            <a:lvl5pPr indent="-342900" lvl="4" marL="2286000" algn="l">
              <a:lnSpc>
                <a:spcPct val="90000"/>
              </a:lnSpc>
              <a:spcBef>
                <a:spcPts val="6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19"/>
          <p:cNvSpPr txBox="1"/>
          <p:nvPr>
            <p:ph idx="12" type="sldNum"/>
          </p:nvPr>
        </p:nvSpPr>
        <p:spPr>
          <a:xfrm>
            <a:off x="11353800" y="6497642"/>
            <a:ext cx="61912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1" sz="1100">
                <a:solidFill>
                  <a:schemeClr val="lt1"/>
                </a:solidFill>
                <a:latin typeface="Calibri"/>
                <a:ea typeface="Calibri"/>
                <a:cs typeface="Calibri"/>
                <a:sym typeface="Calibri"/>
              </a:defRPr>
            </a:lvl1pPr>
            <a:lvl2pPr indent="0" lvl="1" marL="0" algn="r">
              <a:spcBef>
                <a:spcPts val="0"/>
              </a:spcBef>
              <a:buNone/>
              <a:defRPr b="1" sz="1100">
                <a:solidFill>
                  <a:schemeClr val="lt1"/>
                </a:solidFill>
                <a:latin typeface="Calibri"/>
                <a:ea typeface="Calibri"/>
                <a:cs typeface="Calibri"/>
                <a:sym typeface="Calibri"/>
              </a:defRPr>
            </a:lvl2pPr>
            <a:lvl3pPr indent="0" lvl="2" marL="0" algn="r">
              <a:spcBef>
                <a:spcPts val="0"/>
              </a:spcBef>
              <a:buNone/>
              <a:defRPr b="1" sz="1100">
                <a:solidFill>
                  <a:schemeClr val="lt1"/>
                </a:solidFill>
                <a:latin typeface="Calibri"/>
                <a:ea typeface="Calibri"/>
                <a:cs typeface="Calibri"/>
                <a:sym typeface="Calibri"/>
              </a:defRPr>
            </a:lvl3pPr>
            <a:lvl4pPr indent="0" lvl="3" marL="0" algn="r">
              <a:spcBef>
                <a:spcPts val="0"/>
              </a:spcBef>
              <a:buNone/>
              <a:defRPr b="1" sz="1100">
                <a:solidFill>
                  <a:schemeClr val="lt1"/>
                </a:solidFill>
                <a:latin typeface="Calibri"/>
                <a:ea typeface="Calibri"/>
                <a:cs typeface="Calibri"/>
                <a:sym typeface="Calibri"/>
              </a:defRPr>
            </a:lvl4pPr>
            <a:lvl5pPr indent="0" lvl="4" marL="0" algn="r">
              <a:spcBef>
                <a:spcPts val="0"/>
              </a:spcBef>
              <a:buNone/>
              <a:defRPr b="1" sz="1100">
                <a:solidFill>
                  <a:schemeClr val="lt1"/>
                </a:solidFill>
                <a:latin typeface="Calibri"/>
                <a:ea typeface="Calibri"/>
                <a:cs typeface="Calibri"/>
                <a:sym typeface="Calibri"/>
              </a:defRPr>
            </a:lvl5pPr>
            <a:lvl6pPr indent="0" lvl="5" marL="0" algn="r">
              <a:spcBef>
                <a:spcPts val="0"/>
              </a:spcBef>
              <a:buNone/>
              <a:defRPr b="1" sz="1100">
                <a:solidFill>
                  <a:schemeClr val="lt1"/>
                </a:solidFill>
                <a:latin typeface="Calibri"/>
                <a:ea typeface="Calibri"/>
                <a:cs typeface="Calibri"/>
                <a:sym typeface="Calibri"/>
              </a:defRPr>
            </a:lvl6pPr>
            <a:lvl7pPr indent="0" lvl="6" marL="0" algn="r">
              <a:spcBef>
                <a:spcPts val="0"/>
              </a:spcBef>
              <a:buNone/>
              <a:defRPr b="1" sz="1100">
                <a:solidFill>
                  <a:schemeClr val="lt1"/>
                </a:solidFill>
                <a:latin typeface="Calibri"/>
                <a:ea typeface="Calibri"/>
                <a:cs typeface="Calibri"/>
                <a:sym typeface="Calibri"/>
              </a:defRPr>
            </a:lvl7pPr>
            <a:lvl8pPr indent="0" lvl="7" marL="0" algn="r">
              <a:spcBef>
                <a:spcPts val="0"/>
              </a:spcBef>
              <a:buNone/>
              <a:defRPr b="1" sz="1100">
                <a:solidFill>
                  <a:schemeClr val="lt1"/>
                </a:solidFill>
                <a:latin typeface="Calibri"/>
                <a:ea typeface="Calibri"/>
                <a:cs typeface="Calibri"/>
                <a:sym typeface="Calibri"/>
              </a:defRPr>
            </a:lvl8pPr>
            <a:lvl9pPr indent="0" lvl="8" marL="0" algn="r">
              <a:spcBef>
                <a:spcPts val="0"/>
              </a:spcBef>
              <a:buNone/>
              <a:defRPr b="1" sz="1100">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Dark">
  <p:cSld name="Title Slide-Dark">
    <p:spTree>
      <p:nvGrpSpPr>
        <p:cNvPr id="41" name="Shape 41"/>
        <p:cNvGrpSpPr/>
        <p:nvPr/>
      </p:nvGrpSpPr>
      <p:grpSpPr>
        <a:xfrm>
          <a:off x="0" y="0"/>
          <a:ext cx="0" cy="0"/>
          <a:chOff x="0" y="0"/>
          <a:chExt cx="0" cy="0"/>
        </a:xfrm>
      </p:grpSpPr>
      <p:sp>
        <p:nvSpPr>
          <p:cNvPr descr="&quot;&quot;" id="42" name="Google Shape;42;p20"/>
          <p:cNvSpPr/>
          <p:nvPr/>
        </p:nvSpPr>
        <p:spPr>
          <a:xfrm>
            <a:off x="0" y="1"/>
            <a:ext cx="12192000" cy="6962775"/>
          </a:xfrm>
          <a:prstGeom prst="rect">
            <a:avLst/>
          </a:prstGeom>
          <a:solidFill>
            <a:srgbClr val="3C3C3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3" name="Google Shape;43;p20"/>
          <p:cNvSpPr txBox="1"/>
          <p:nvPr>
            <p:ph type="ctrTitle"/>
          </p:nvPr>
        </p:nvSpPr>
        <p:spPr>
          <a:xfrm>
            <a:off x="3200400" y="1965450"/>
            <a:ext cx="7563485" cy="237744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SzPts val="1400"/>
              <a:buNone/>
              <a:defRPr sz="5400">
                <a:solidFill>
                  <a:schemeClr val="lt1"/>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44" name="Google Shape;44;p20"/>
          <p:cNvSpPr txBox="1"/>
          <p:nvPr>
            <p:ph idx="1" type="subTitle"/>
          </p:nvPr>
        </p:nvSpPr>
        <p:spPr>
          <a:xfrm>
            <a:off x="3200403" y="4542507"/>
            <a:ext cx="7467599" cy="1586423"/>
          </a:xfrm>
          <a:prstGeom prst="rect">
            <a:avLst/>
          </a:prstGeom>
          <a:noFill/>
          <a:ln>
            <a:noFill/>
          </a:ln>
        </p:spPr>
        <p:txBody>
          <a:bodyPr anchorCtr="0" anchor="t" bIns="45700" lIns="91425" spcFirstLastPara="1" rIns="91425" wrap="square" tIns="45700">
            <a:normAutofit/>
          </a:bodyPr>
          <a:lstStyle>
            <a:lvl1pPr lvl="0" algn="l">
              <a:lnSpc>
                <a:spcPct val="90000"/>
              </a:lnSpc>
              <a:spcBef>
                <a:spcPts val="600"/>
              </a:spcBef>
              <a:spcAft>
                <a:spcPts val="0"/>
              </a:spcAft>
              <a:buSzPts val="1800"/>
              <a:buNone/>
              <a:defRPr b="1" sz="1800" cap="none">
                <a:solidFill>
                  <a:schemeClr val="lt1"/>
                </a:solidFill>
              </a:defRPr>
            </a:lvl1pPr>
            <a:lvl2pPr lvl="1" algn="ctr">
              <a:lnSpc>
                <a:spcPct val="90000"/>
              </a:lnSpc>
              <a:spcBef>
                <a:spcPts val="600"/>
              </a:spcBef>
              <a:spcAft>
                <a:spcPts val="0"/>
              </a:spcAft>
              <a:buSzPts val="2000"/>
              <a:buNone/>
              <a:defRPr sz="2000"/>
            </a:lvl2pPr>
            <a:lvl3pPr lvl="2" algn="ctr">
              <a:lnSpc>
                <a:spcPct val="90000"/>
              </a:lnSpc>
              <a:spcBef>
                <a:spcPts val="600"/>
              </a:spcBef>
              <a:spcAft>
                <a:spcPts val="0"/>
              </a:spcAft>
              <a:buSzPts val="1800"/>
              <a:buNone/>
              <a:defRPr sz="1800"/>
            </a:lvl3pPr>
            <a:lvl4pPr lvl="3" algn="ctr">
              <a:lnSpc>
                <a:spcPct val="90000"/>
              </a:lnSpc>
              <a:spcBef>
                <a:spcPts val="600"/>
              </a:spcBef>
              <a:spcAft>
                <a:spcPts val="0"/>
              </a:spcAft>
              <a:buSzPts val="1600"/>
              <a:buNone/>
              <a:defRPr sz="1600"/>
            </a:lvl4pPr>
            <a:lvl5pPr lvl="4" algn="ctr">
              <a:lnSpc>
                <a:spcPct val="90000"/>
              </a:lnSpc>
              <a:spcBef>
                <a:spcPts val="6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Divider Slide-Dark">
  <p:cSld name="Section Divider Slide-Dark">
    <p:spTree>
      <p:nvGrpSpPr>
        <p:cNvPr id="45" name="Shape 45"/>
        <p:cNvGrpSpPr/>
        <p:nvPr/>
      </p:nvGrpSpPr>
      <p:grpSpPr>
        <a:xfrm>
          <a:off x="0" y="0"/>
          <a:ext cx="0" cy="0"/>
          <a:chOff x="0" y="0"/>
          <a:chExt cx="0" cy="0"/>
        </a:xfrm>
      </p:grpSpPr>
      <p:sp>
        <p:nvSpPr>
          <p:cNvPr descr="&quot;&quot;" id="46" name="Google Shape;46;p21"/>
          <p:cNvSpPr/>
          <p:nvPr/>
        </p:nvSpPr>
        <p:spPr>
          <a:xfrm>
            <a:off x="0" y="1"/>
            <a:ext cx="12192000" cy="6962775"/>
          </a:xfrm>
          <a:prstGeom prst="rect">
            <a:avLst/>
          </a:prstGeom>
          <a:solidFill>
            <a:srgbClr val="3C3C3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7" name="Google Shape;47;p21"/>
          <p:cNvSpPr txBox="1"/>
          <p:nvPr>
            <p:ph idx="1" type="body"/>
          </p:nvPr>
        </p:nvSpPr>
        <p:spPr>
          <a:xfrm>
            <a:off x="924339" y="49421"/>
            <a:ext cx="2425700" cy="3175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600"/>
              </a:spcBef>
              <a:spcAft>
                <a:spcPts val="0"/>
              </a:spcAft>
              <a:buSzPts val="1400"/>
              <a:buFont typeface="Arial"/>
              <a:buNone/>
              <a:defRPr b="1" sz="1400" cap="none">
                <a:solidFill>
                  <a:schemeClr val="lt1"/>
                </a:solidFill>
                <a:latin typeface="Arial"/>
                <a:ea typeface="Arial"/>
                <a:cs typeface="Arial"/>
                <a:sym typeface="Arial"/>
              </a:defRPr>
            </a:lvl1pPr>
            <a:lvl2pPr indent="-342900" lvl="1" marL="914400" algn="l">
              <a:lnSpc>
                <a:spcPct val="90000"/>
              </a:lnSpc>
              <a:spcBef>
                <a:spcPts val="600"/>
              </a:spcBef>
              <a:spcAft>
                <a:spcPts val="0"/>
              </a:spcAft>
              <a:buSzPts val="1800"/>
              <a:buChar char="•"/>
              <a:defRPr/>
            </a:lvl2pPr>
            <a:lvl3pPr indent="-342900" lvl="2" marL="1371600" algn="l">
              <a:lnSpc>
                <a:spcPct val="90000"/>
              </a:lnSpc>
              <a:spcBef>
                <a:spcPts val="600"/>
              </a:spcBef>
              <a:spcAft>
                <a:spcPts val="0"/>
              </a:spcAft>
              <a:buSzPts val="1800"/>
              <a:buChar char="▪"/>
              <a:defRPr/>
            </a:lvl3pPr>
            <a:lvl4pPr indent="-342900" lvl="3" marL="1828800" algn="l">
              <a:lnSpc>
                <a:spcPct val="90000"/>
              </a:lnSpc>
              <a:spcBef>
                <a:spcPts val="600"/>
              </a:spcBef>
              <a:spcAft>
                <a:spcPts val="0"/>
              </a:spcAft>
              <a:buSzPts val="1800"/>
              <a:buChar char="•"/>
              <a:defRPr/>
            </a:lvl4pPr>
            <a:lvl5pPr indent="-342900" lvl="4" marL="2286000" algn="l">
              <a:lnSpc>
                <a:spcPct val="90000"/>
              </a:lnSpc>
              <a:spcBef>
                <a:spcPts val="6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8" name="Google Shape;48;p21"/>
          <p:cNvSpPr txBox="1"/>
          <p:nvPr>
            <p:ph idx="12" type="sldNum"/>
          </p:nvPr>
        </p:nvSpPr>
        <p:spPr>
          <a:xfrm>
            <a:off x="11353800" y="6497642"/>
            <a:ext cx="61912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1" sz="1100">
                <a:solidFill>
                  <a:schemeClr val="lt1"/>
                </a:solidFill>
                <a:latin typeface="Calibri"/>
                <a:ea typeface="Calibri"/>
                <a:cs typeface="Calibri"/>
                <a:sym typeface="Calibri"/>
              </a:defRPr>
            </a:lvl1pPr>
            <a:lvl2pPr indent="0" lvl="1" marL="0" algn="r">
              <a:spcBef>
                <a:spcPts val="0"/>
              </a:spcBef>
              <a:buNone/>
              <a:defRPr b="1" sz="1100">
                <a:solidFill>
                  <a:schemeClr val="lt1"/>
                </a:solidFill>
                <a:latin typeface="Calibri"/>
                <a:ea typeface="Calibri"/>
                <a:cs typeface="Calibri"/>
                <a:sym typeface="Calibri"/>
              </a:defRPr>
            </a:lvl2pPr>
            <a:lvl3pPr indent="0" lvl="2" marL="0" algn="r">
              <a:spcBef>
                <a:spcPts val="0"/>
              </a:spcBef>
              <a:buNone/>
              <a:defRPr b="1" sz="1100">
                <a:solidFill>
                  <a:schemeClr val="lt1"/>
                </a:solidFill>
                <a:latin typeface="Calibri"/>
                <a:ea typeface="Calibri"/>
                <a:cs typeface="Calibri"/>
                <a:sym typeface="Calibri"/>
              </a:defRPr>
            </a:lvl3pPr>
            <a:lvl4pPr indent="0" lvl="3" marL="0" algn="r">
              <a:spcBef>
                <a:spcPts val="0"/>
              </a:spcBef>
              <a:buNone/>
              <a:defRPr b="1" sz="1100">
                <a:solidFill>
                  <a:schemeClr val="lt1"/>
                </a:solidFill>
                <a:latin typeface="Calibri"/>
                <a:ea typeface="Calibri"/>
                <a:cs typeface="Calibri"/>
                <a:sym typeface="Calibri"/>
              </a:defRPr>
            </a:lvl4pPr>
            <a:lvl5pPr indent="0" lvl="4" marL="0" algn="r">
              <a:spcBef>
                <a:spcPts val="0"/>
              </a:spcBef>
              <a:buNone/>
              <a:defRPr b="1" sz="1100">
                <a:solidFill>
                  <a:schemeClr val="lt1"/>
                </a:solidFill>
                <a:latin typeface="Calibri"/>
                <a:ea typeface="Calibri"/>
                <a:cs typeface="Calibri"/>
                <a:sym typeface="Calibri"/>
              </a:defRPr>
            </a:lvl5pPr>
            <a:lvl6pPr indent="0" lvl="5" marL="0" algn="r">
              <a:spcBef>
                <a:spcPts val="0"/>
              </a:spcBef>
              <a:buNone/>
              <a:defRPr b="1" sz="1100">
                <a:solidFill>
                  <a:schemeClr val="lt1"/>
                </a:solidFill>
                <a:latin typeface="Calibri"/>
                <a:ea typeface="Calibri"/>
                <a:cs typeface="Calibri"/>
                <a:sym typeface="Calibri"/>
              </a:defRPr>
            </a:lvl6pPr>
            <a:lvl7pPr indent="0" lvl="6" marL="0" algn="r">
              <a:spcBef>
                <a:spcPts val="0"/>
              </a:spcBef>
              <a:buNone/>
              <a:defRPr b="1" sz="1100">
                <a:solidFill>
                  <a:schemeClr val="lt1"/>
                </a:solidFill>
                <a:latin typeface="Calibri"/>
                <a:ea typeface="Calibri"/>
                <a:cs typeface="Calibri"/>
                <a:sym typeface="Calibri"/>
              </a:defRPr>
            </a:lvl7pPr>
            <a:lvl8pPr indent="0" lvl="7" marL="0" algn="r">
              <a:spcBef>
                <a:spcPts val="0"/>
              </a:spcBef>
              <a:buNone/>
              <a:defRPr b="1" sz="1100">
                <a:solidFill>
                  <a:schemeClr val="lt1"/>
                </a:solidFill>
                <a:latin typeface="Calibri"/>
                <a:ea typeface="Calibri"/>
                <a:cs typeface="Calibri"/>
                <a:sym typeface="Calibri"/>
              </a:defRPr>
            </a:lvl8pPr>
            <a:lvl9pPr indent="0" lvl="8" marL="0" algn="r">
              <a:spcBef>
                <a:spcPts val="0"/>
              </a:spcBef>
              <a:buNone/>
              <a:defRPr b="1" sz="1100">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49" name="Google Shape;49;p21"/>
          <p:cNvSpPr txBox="1"/>
          <p:nvPr>
            <p:ph type="title"/>
          </p:nvPr>
        </p:nvSpPr>
        <p:spPr>
          <a:xfrm>
            <a:off x="831851" y="1709742"/>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SzPts val="1400"/>
              <a:buNone/>
              <a:defRPr sz="6000">
                <a:solidFill>
                  <a:schemeClr val="lt1"/>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50" name="Google Shape;50;p21"/>
          <p:cNvSpPr txBox="1"/>
          <p:nvPr>
            <p:ph idx="2" type="body"/>
          </p:nvPr>
        </p:nvSpPr>
        <p:spPr>
          <a:xfrm>
            <a:off x="831851" y="4589467"/>
            <a:ext cx="10515600" cy="150018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600"/>
              </a:spcBef>
              <a:spcAft>
                <a:spcPts val="0"/>
              </a:spcAft>
              <a:buSzPts val="2400"/>
              <a:buNone/>
              <a:defRPr sz="2400">
                <a:solidFill>
                  <a:schemeClr val="lt1"/>
                </a:solidFill>
              </a:defRPr>
            </a:lvl1pPr>
            <a:lvl2pPr indent="-228600" lvl="1" marL="914400" algn="l">
              <a:lnSpc>
                <a:spcPct val="90000"/>
              </a:lnSpc>
              <a:spcBef>
                <a:spcPts val="600"/>
              </a:spcBef>
              <a:spcAft>
                <a:spcPts val="0"/>
              </a:spcAft>
              <a:buSzPts val="2000"/>
              <a:buNone/>
              <a:defRPr sz="2000">
                <a:solidFill>
                  <a:srgbClr val="8890A4"/>
                </a:solidFill>
              </a:defRPr>
            </a:lvl2pPr>
            <a:lvl3pPr indent="-228600" lvl="2" marL="1371600" algn="l">
              <a:lnSpc>
                <a:spcPct val="90000"/>
              </a:lnSpc>
              <a:spcBef>
                <a:spcPts val="600"/>
              </a:spcBef>
              <a:spcAft>
                <a:spcPts val="0"/>
              </a:spcAft>
              <a:buSzPts val="1800"/>
              <a:buNone/>
              <a:defRPr sz="1800">
                <a:solidFill>
                  <a:srgbClr val="8890A4"/>
                </a:solidFill>
              </a:defRPr>
            </a:lvl3pPr>
            <a:lvl4pPr indent="-228600" lvl="3" marL="1828800" algn="l">
              <a:lnSpc>
                <a:spcPct val="90000"/>
              </a:lnSpc>
              <a:spcBef>
                <a:spcPts val="600"/>
              </a:spcBef>
              <a:spcAft>
                <a:spcPts val="0"/>
              </a:spcAft>
              <a:buSzPts val="1600"/>
              <a:buNone/>
              <a:defRPr sz="1600">
                <a:solidFill>
                  <a:srgbClr val="8890A4"/>
                </a:solidFill>
              </a:defRPr>
            </a:lvl4pPr>
            <a:lvl5pPr indent="-228600" lvl="4" marL="2286000" algn="l">
              <a:lnSpc>
                <a:spcPct val="90000"/>
              </a:lnSpc>
              <a:spcBef>
                <a:spcPts val="600"/>
              </a:spcBef>
              <a:spcAft>
                <a:spcPts val="0"/>
              </a:spcAft>
              <a:buSzPts val="1600"/>
              <a:buNone/>
              <a:defRPr sz="1600">
                <a:solidFill>
                  <a:srgbClr val="8890A4"/>
                </a:solidFill>
              </a:defRPr>
            </a:lvl5pPr>
            <a:lvl6pPr indent="-228600" lvl="5" marL="2743200" algn="l">
              <a:lnSpc>
                <a:spcPct val="90000"/>
              </a:lnSpc>
              <a:spcBef>
                <a:spcPts val="500"/>
              </a:spcBef>
              <a:spcAft>
                <a:spcPts val="0"/>
              </a:spcAft>
              <a:buClr>
                <a:srgbClr val="8890A4"/>
              </a:buClr>
              <a:buSzPts val="1600"/>
              <a:buNone/>
              <a:defRPr sz="1600">
                <a:solidFill>
                  <a:srgbClr val="8890A4"/>
                </a:solidFill>
              </a:defRPr>
            </a:lvl6pPr>
            <a:lvl7pPr indent="-228600" lvl="6" marL="3200400" algn="l">
              <a:lnSpc>
                <a:spcPct val="90000"/>
              </a:lnSpc>
              <a:spcBef>
                <a:spcPts val="500"/>
              </a:spcBef>
              <a:spcAft>
                <a:spcPts val="0"/>
              </a:spcAft>
              <a:buClr>
                <a:srgbClr val="8890A4"/>
              </a:buClr>
              <a:buSzPts val="1600"/>
              <a:buNone/>
              <a:defRPr sz="1600">
                <a:solidFill>
                  <a:srgbClr val="8890A4"/>
                </a:solidFill>
              </a:defRPr>
            </a:lvl7pPr>
            <a:lvl8pPr indent="-228600" lvl="7" marL="3657600" algn="l">
              <a:lnSpc>
                <a:spcPct val="90000"/>
              </a:lnSpc>
              <a:spcBef>
                <a:spcPts val="500"/>
              </a:spcBef>
              <a:spcAft>
                <a:spcPts val="0"/>
              </a:spcAft>
              <a:buClr>
                <a:srgbClr val="8890A4"/>
              </a:buClr>
              <a:buSzPts val="1600"/>
              <a:buNone/>
              <a:defRPr sz="1600">
                <a:solidFill>
                  <a:srgbClr val="8890A4"/>
                </a:solidFill>
              </a:defRPr>
            </a:lvl8pPr>
            <a:lvl9pPr indent="-228600" lvl="8" marL="4114800" algn="l">
              <a:lnSpc>
                <a:spcPct val="90000"/>
              </a:lnSpc>
              <a:spcBef>
                <a:spcPts val="500"/>
              </a:spcBef>
              <a:spcAft>
                <a:spcPts val="0"/>
              </a:spcAft>
              <a:buClr>
                <a:srgbClr val="8890A4"/>
              </a:buClr>
              <a:buSzPts val="1600"/>
              <a:buNone/>
              <a:defRPr sz="1600">
                <a:solidFill>
                  <a:srgbClr val="8890A4"/>
                </a:solidFill>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Divider Slide-Light">
  <p:cSld name="Section Divider Slide-Light">
    <p:spTree>
      <p:nvGrpSpPr>
        <p:cNvPr id="51" name="Shape 51"/>
        <p:cNvGrpSpPr/>
        <p:nvPr/>
      </p:nvGrpSpPr>
      <p:grpSpPr>
        <a:xfrm>
          <a:off x="0" y="0"/>
          <a:ext cx="0" cy="0"/>
          <a:chOff x="0" y="0"/>
          <a:chExt cx="0" cy="0"/>
        </a:xfrm>
      </p:grpSpPr>
      <p:sp>
        <p:nvSpPr>
          <p:cNvPr id="52" name="Google Shape;52;p22"/>
          <p:cNvSpPr txBox="1"/>
          <p:nvPr>
            <p:ph type="title"/>
          </p:nvPr>
        </p:nvSpPr>
        <p:spPr>
          <a:xfrm>
            <a:off x="831851" y="1709742"/>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SzPts val="1400"/>
              <a:buNone/>
              <a:defRPr sz="60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53" name="Google Shape;53;p22"/>
          <p:cNvSpPr txBox="1"/>
          <p:nvPr>
            <p:ph idx="1" type="body"/>
          </p:nvPr>
        </p:nvSpPr>
        <p:spPr>
          <a:xfrm>
            <a:off x="831851" y="4589467"/>
            <a:ext cx="10515600" cy="150018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600"/>
              </a:spcBef>
              <a:spcAft>
                <a:spcPts val="0"/>
              </a:spcAft>
              <a:buSzPts val="2400"/>
              <a:buNone/>
              <a:defRPr sz="2400">
                <a:solidFill>
                  <a:srgbClr val="171616"/>
                </a:solidFill>
              </a:defRPr>
            </a:lvl1pPr>
            <a:lvl2pPr indent="-228600" lvl="1" marL="914400" algn="l">
              <a:lnSpc>
                <a:spcPct val="90000"/>
              </a:lnSpc>
              <a:spcBef>
                <a:spcPts val="600"/>
              </a:spcBef>
              <a:spcAft>
                <a:spcPts val="0"/>
              </a:spcAft>
              <a:buSzPts val="2000"/>
              <a:buNone/>
              <a:defRPr sz="2000">
                <a:solidFill>
                  <a:srgbClr val="8890A4"/>
                </a:solidFill>
              </a:defRPr>
            </a:lvl2pPr>
            <a:lvl3pPr indent="-228600" lvl="2" marL="1371600" algn="l">
              <a:lnSpc>
                <a:spcPct val="90000"/>
              </a:lnSpc>
              <a:spcBef>
                <a:spcPts val="600"/>
              </a:spcBef>
              <a:spcAft>
                <a:spcPts val="0"/>
              </a:spcAft>
              <a:buSzPts val="1800"/>
              <a:buNone/>
              <a:defRPr sz="1800">
                <a:solidFill>
                  <a:srgbClr val="8890A4"/>
                </a:solidFill>
              </a:defRPr>
            </a:lvl3pPr>
            <a:lvl4pPr indent="-228600" lvl="3" marL="1828800" algn="l">
              <a:lnSpc>
                <a:spcPct val="90000"/>
              </a:lnSpc>
              <a:spcBef>
                <a:spcPts val="600"/>
              </a:spcBef>
              <a:spcAft>
                <a:spcPts val="0"/>
              </a:spcAft>
              <a:buSzPts val="1600"/>
              <a:buNone/>
              <a:defRPr sz="1600">
                <a:solidFill>
                  <a:srgbClr val="8890A4"/>
                </a:solidFill>
              </a:defRPr>
            </a:lvl4pPr>
            <a:lvl5pPr indent="-228600" lvl="4" marL="2286000" algn="l">
              <a:lnSpc>
                <a:spcPct val="90000"/>
              </a:lnSpc>
              <a:spcBef>
                <a:spcPts val="600"/>
              </a:spcBef>
              <a:spcAft>
                <a:spcPts val="0"/>
              </a:spcAft>
              <a:buSzPts val="1600"/>
              <a:buNone/>
              <a:defRPr sz="1600">
                <a:solidFill>
                  <a:srgbClr val="8890A4"/>
                </a:solidFill>
              </a:defRPr>
            </a:lvl5pPr>
            <a:lvl6pPr indent="-228600" lvl="5" marL="2743200" algn="l">
              <a:lnSpc>
                <a:spcPct val="90000"/>
              </a:lnSpc>
              <a:spcBef>
                <a:spcPts val="500"/>
              </a:spcBef>
              <a:spcAft>
                <a:spcPts val="0"/>
              </a:spcAft>
              <a:buClr>
                <a:srgbClr val="8890A4"/>
              </a:buClr>
              <a:buSzPts val="1600"/>
              <a:buNone/>
              <a:defRPr sz="1600">
                <a:solidFill>
                  <a:srgbClr val="8890A4"/>
                </a:solidFill>
              </a:defRPr>
            </a:lvl6pPr>
            <a:lvl7pPr indent="-228600" lvl="6" marL="3200400" algn="l">
              <a:lnSpc>
                <a:spcPct val="90000"/>
              </a:lnSpc>
              <a:spcBef>
                <a:spcPts val="500"/>
              </a:spcBef>
              <a:spcAft>
                <a:spcPts val="0"/>
              </a:spcAft>
              <a:buClr>
                <a:srgbClr val="8890A4"/>
              </a:buClr>
              <a:buSzPts val="1600"/>
              <a:buNone/>
              <a:defRPr sz="1600">
                <a:solidFill>
                  <a:srgbClr val="8890A4"/>
                </a:solidFill>
              </a:defRPr>
            </a:lvl7pPr>
            <a:lvl8pPr indent="-228600" lvl="7" marL="3657600" algn="l">
              <a:lnSpc>
                <a:spcPct val="90000"/>
              </a:lnSpc>
              <a:spcBef>
                <a:spcPts val="500"/>
              </a:spcBef>
              <a:spcAft>
                <a:spcPts val="0"/>
              </a:spcAft>
              <a:buClr>
                <a:srgbClr val="8890A4"/>
              </a:buClr>
              <a:buSzPts val="1600"/>
              <a:buNone/>
              <a:defRPr sz="1600">
                <a:solidFill>
                  <a:srgbClr val="8890A4"/>
                </a:solidFill>
              </a:defRPr>
            </a:lvl8pPr>
            <a:lvl9pPr indent="-228600" lvl="8" marL="4114800" algn="l">
              <a:lnSpc>
                <a:spcPct val="90000"/>
              </a:lnSpc>
              <a:spcBef>
                <a:spcPts val="500"/>
              </a:spcBef>
              <a:spcAft>
                <a:spcPts val="0"/>
              </a:spcAft>
              <a:buClr>
                <a:srgbClr val="8890A4"/>
              </a:buClr>
              <a:buSzPts val="1600"/>
              <a:buNone/>
              <a:defRPr sz="1600">
                <a:solidFill>
                  <a:srgbClr val="8890A4"/>
                </a:solidFill>
              </a:defRPr>
            </a:lvl9pPr>
          </a:lstStyle>
          <a:p/>
        </p:txBody>
      </p:sp>
      <p:sp>
        <p:nvSpPr>
          <p:cNvPr id="54" name="Google Shape;54;p22"/>
          <p:cNvSpPr txBox="1"/>
          <p:nvPr>
            <p:ph idx="12" type="sldNum"/>
          </p:nvPr>
        </p:nvSpPr>
        <p:spPr>
          <a:xfrm>
            <a:off x="11353800" y="6497642"/>
            <a:ext cx="61912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1" sz="1100">
                <a:solidFill>
                  <a:schemeClr val="lt1"/>
                </a:solidFill>
                <a:latin typeface="Calibri"/>
                <a:ea typeface="Calibri"/>
                <a:cs typeface="Calibri"/>
                <a:sym typeface="Calibri"/>
              </a:defRPr>
            </a:lvl1pPr>
            <a:lvl2pPr indent="0" lvl="1" marL="0" algn="r">
              <a:spcBef>
                <a:spcPts val="0"/>
              </a:spcBef>
              <a:buNone/>
              <a:defRPr b="1" sz="1100">
                <a:solidFill>
                  <a:schemeClr val="lt1"/>
                </a:solidFill>
                <a:latin typeface="Calibri"/>
                <a:ea typeface="Calibri"/>
                <a:cs typeface="Calibri"/>
                <a:sym typeface="Calibri"/>
              </a:defRPr>
            </a:lvl2pPr>
            <a:lvl3pPr indent="0" lvl="2" marL="0" algn="r">
              <a:spcBef>
                <a:spcPts val="0"/>
              </a:spcBef>
              <a:buNone/>
              <a:defRPr b="1" sz="1100">
                <a:solidFill>
                  <a:schemeClr val="lt1"/>
                </a:solidFill>
                <a:latin typeface="Calibri"/>
                <a:ea typeface="Calibri"/>
                <a:cs typeface="Calibri"/>
                <a:sym typeface="Calibri"/>
              </a:defRPr>
            </a:lvl3pPr>
            <a:lvl4pPr indent="0" lvl="3" marL="0" algn="r">
              <a:spcBef>
                <a:spcPts val="0"/>
              </a:spcBef>
              <a:buNone/>
              <a:defRPr b="1" sz="1100">
                <a:solidFill>
                  <a:schemeClr val="lt1"/>
                </a:solidFill>
                <a:latin typeface="Calibri"/>
                <a:ea typeface="Calibri"/>
                <a:cs typeface="Calibri"/>
                <a:sym typeface="Calibri"/>
              </a:defRPr>
            </a:lvl4pPr>
            <a:lvl5pPr indent="0" lvl="4" marL="0" algn="r">
              <a:spcBef>
                <a:spcPts val="0"/>
              </a:spcBef>
              <a:buNone/>
              <a:defRPr b="1" sz="1100">
                <a:solidFill>
                  <a:schemeClr val="lt1"/>
                </a:solidFill>
                <a:latin typeface="Calibri"/>
                <a:ea typeface="Calibri"/>
                <a:cs typeface="Calibri"/>
                <a:sym typeface="Calibri"/>
              </a:defRPr>
            </a:lvl5pPr>
            <a:lvl6pPr indent="0" lvl="5" marL="0" algn="r">
              <a:spcBef>
                <a:spcPts val="0"/>
              </a:spcBef>
              <a:buNone/>
              <a:defRPr b="1" sz="1100">
                <a:solidFill>
                  <a:schemeClr val="lt1"/>
                </a:solidFill>
                <a:latin typeface="Calibri"/>
                <a:ea typeface="Calibri"/>
                <a:cs typeface="Calibri"/>
                <a:sym typeface="Calibri"/>
              </a:defRPr>
            </a:lvl6pPr>
            <a:lvl7pPr indent="0" lvl="6" marL="0" algn="r">
              <a:spcBef>
                <a:spcPts val="0"/>
              </a:spcBef>
              <a:buNone/>
              <a:defRPr b="1" sz="1100">
                <a:solidFill>
                  <a:schemeClr val="lt1"/>
                </a:solidFill>
                <a:latin typeface="Calibri"/>
                <a:ea typeface="Calibri"/>
                <a:cs typeface="Calibri"/>
                <a:sym typeface="Calibri"/>
              </a:defRPr>
            </a:lvl7pPr>
            <a:lvl8pPr indent="0" lvl="7" marL="0" algn="r">
              <a:spcBef>
                <a:spcPts val="0"/>
              </a:spcBef>
              <a:buNone/>
              <a:defRPr b="1" sz="1100">
                <a:solidFill>
                  <a:schemeClr val="lt1"/>
                </a:solidFill>
                <a:latin typeface="Calibri"/>
                <a:ea typeface="Calibri"/>
                <a:cs typeface="Calibri"/>
                <a:sym typeface="Calibri"/>
              </a:defRPr>
            </a:lvl8pPr>
            <a:lvl9pPr indent="0" lvl="8" marL="0" algn="r">
              <a:spcBef>
                <a:spcPts val="0"/>
              </a:spcBef>
              <a:buNone/>
              <a:defRPr b="1" sz="1100">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55" name="Google Shape;55;p22"/>
          <p:cNvSpPr txBox="1"/>
          <p:nvPr>
            <p:ph idx="2" type="body"/>
          </p:nvPr>
        </p:nvSpPr>
        <p:spPr>
          <a:xfrm>
            <a:off x="924339" y="49421"/>
            <a:ext cx="2425700" cy="3175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600"/>
              </a:spcBef>
              <a:spcAft>
                <a:spcPts val="0"/>
              </a:spcAft>
              <a:buSzPts val="1400"/>
              <a:buFont typeface="Arial"/>
              <a:buNone/>
              <a:defRPr b="1" sz="1400" cap="none">
                <a:solidFill>
                  <a:schemeClr val="dk1"/>
                </a:solidFill>
                <a:latin typeface="Arial"/>
                <a:ea typeface="Arial"/>
                <a:cs typeface="Arial"/>
                <a:sym typeface="Arial"/>
              </a:defRPr>
            </a:lvl1pPr>
            <a:lvl2pPr indent="-342900" lvl="1" marL="914400" algn="l">
              <a:lnSpc>
                <a:spcPct val="90000"/>
              </a:lnSpc>
              <a:spcBef>
                <a:spcPts val="600"/>
              </a:spcBef>
              <a:spcAft>
                <a:spcPts val="0"/>
              </a:spcAft>
              <a:buSzPts val="1800"/>
              <a:buChar char="•"/>
              <a:defRPr/>
            </a:lvl2pPr>
            <a:lvl3pPr indent="-342900" lvl="2" marL="1371600" algn="l">
              <a:lnSpc>
                <a:spcPct val="90000"/>
              </a:lnSpc>
              <a:spcBef>
                <a:spcPts val="600"/>
              </a:spcBef>
              <a:spcAft>
                <a:spcPts val="0"/>
              </a:spcAft>
              <a:buSzPts val="1800"/>
              <a:buChar char="▪"/>
              <a:defRPr/>
            </a:lvl3pPr>
            <a:lvl4pPr indent="-342900" lvl="3" marL="1828800" algn="l">
              <a:lnSpc>
                <a:spcPct val="90000"/>
              </a:lnSpc>
              <a:spcBef>
                <a:spcPts val="600"/>
              </a:spcBef>
              <a:spcAft>
                <a:spcPts val="0"/>
              </a:spcAft>
              <a:buSzPts val="1800"/>
              <a:buChar char="•"/>
              <a:defRPr/>
            </a:lvl4pPr>
            <a:lvl5pPr indent="-342900" lvl="4" marL="2286000" algn="l">
              <a:lnSpc>
                <a:spcPct val="90000"/>
              </a:lnSpc>
              <a:spcBef>
                <a:spcPts val="6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Slide">
  <p:cSld name="Two Content Slide">
    <p:spTree>
      <p:nvGrpSpPr>
        <p:cNvPr id="56" name="Shape 56"/>
        <p:cNvGrpSpPr/>
        <p:nvPr/>
      </p:nvGrpSpPr>
      <p:grpSpPr>
        <a:xfrm>
          <a:off x="0" y="0"/>
          <a:ext cx="0" cy="0"/>
          <a:chOff x="0" y="0"/>
          <a:chExt cx="0" cy="0"/>
        </a:xfrm>
      </p:grpSpPr>
      <p:sp>
        <p:nvSpPr>
          <p:cNvPr id="57" name="Google Shape;57;p23"/>
          <p:cNvSpPr txBox="1"/>
          <p:nvPr>
            <p:ph type="title"/>
          </p:nvPr>
        </p:nvSpPr>
        <p:spPr>
          <a:xfrm>
            <a:off x="838200" y="682629"/>
            <a:ext cx="10515600" cy="9699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58" name="Google Shape;58;p23"/>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600"/>
              </a:spcBef>
              <a:spcAft>
                <a:spcPts val="0"/>
              </a:spcAft>
              <a:buSzPts val="1800"/>
              <a:buChar char="▪"/>
              <a:defRPr/>
            </a:lvl1pPr>
            <a:lvl2pPr indent="-342900" lvl="1" marL="914400" algn="l">
              <a:lnSpc>
                <a:spcPct val="90000"/>
              </a:lnSpc>
              <a:spcBef>
                <a:spcPts val="600"/>
              </a:spcBef>
              <a:spcAft>
                <a:spcPts val="0"/>
              </a:spcAft>
              <a:buSzPts val="1800"/>
              <a:buChar char="•"/>
              <a:defRPr/>
            </a:lvl2pPr>
            <a:lvl3pPr indent="-342900" lvl="2" marL="1371600" algn="l">
              <a:lnSpc>
                <a:spcPct val="90000"/>
              </a:lnSpc>
              <a:spcBef>
                <a:spcPts val="600"/>
              </a:spcBef>
              <a:spcAft>
                <a:spcPts val="0"/>
              </a:spcAft>
              <a:buSzPts val="1800"/>
              <a:buChar char="▪"/>
              <a:defRPr/>
            </a:lvl3pPr>
            <a:lvl4pPr indent="-342900" lvl="3" marL="1828800" algn="l">
              <a:lnSpc>
                <a:spcPct val="90000"/>
              </a:lnSpc>
              <a:spcBef>
                <a:spcPts val="600"/>
              </a:spcBef>
              <a:spcAft>
                <a:spcPts val="0"/>
              </a:spcAft>
              <a:buSzPts val="1800"/>
              <a:buChar char="•"/>
              <a:defRPr/>
            </a:lvl4pPr>
            <a:lvl5pPr indent="-342900" lvl="4" marL="2286000" algn="l">
              <a:lnSpc>
                <a:spcPct val="90000"/>
              </a:lnSpc>
              <a:spcBef>
                <a:spcPts val="6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9" name="Google Shape;59;p23"/>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600"/>
              </a:spcBef>
              <a:spcAft>
                <a:spcPts val="0"/>
              </a:spcAft>
              <a:buSzPts val="1800"/>
              <a:buChar char="▪"/>
              <a:defRPr/>
            </a:lvl1pPr>
            <a:lvl2pPr indent="-342900" lvl="1" marL="914400" algn="l">
              <a:lnSpc>
                <a:spcPct val="90000"/>
              </a:lnSpc>
              <a:spcBef>
                <a:spcPts val="600"/>
              </a:spcBef>
              <a:spcAft>
                <a:spcPts val="0"/>
              </a:spcAft>
              <a:buSzPts val="1800"/>
              <a:buChar char="•"/>
              <a:defRPr/>
            </a:lvl2pPr>
            <a:lvl3pPr indent="-342900" lvl="2" marL="1371600" algn="l">
              <a:lnSpc>
                <a:spcPct val="90000"/>
              </a:lnSpc>
              <a:spcBef>
                <a:spcPts val="600"/>
              </a:spcBef>
              <a:spcAft>
                <a:spcPts val="0"/>
              </a:spcAft>
              <a:buSzPts val="1800"/>
              <a:buChar char="▪"/>
              <a:defRPr/>
            </a:lvl3pPr>
            <a:lvl4pPr indent="-342900" lvl="3" marL="1828800" algn="l">
              <a:lnSpc>
                <a:spcPct val="90000"/>
              </a:lnSpc>
              <a:spcBef>
                <a:spcPts val="600"/>
              </a:spcBef>
              <a:spcAft>
                <a:spcPts val="0"/>
              </a:spcAft>
              <a:buSzPts val="1800"/>
              <a:buChar char="•"/>
              <a:defRPr/>
            </a:lvl4pPr>
            <a:lvl5pPr indent="-342900" lvl="4" marL="2286000" algn="l">
              <a:lnSpc>
                <a:spcPct val="90000"/>
              </a:lnSpc>
              <a:spcBef>
                <a:spcPts val="6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0" name="Google Shape;60;p23"/>
          <p:cNvSpPr txBox="1"/>
          <p:nvPr>
            <p:ph idx="12" type="sldNum"/>
          </p:nvPr>
        </p:nvSpPr>
        <p:spPr>
          <a:xfrm>
            <a:off x="11353800" y="6497642"/>
            <a:ext cx="61912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1" sz="1100">
                <a:solidFill>
                  <a:schemeClr val="lt1"/>
                </a:solidFill>
                <a:latin typeface="Calibri"/>
                <a:ea typeface="Calibri"/>
                <a:cs typeface="Calibri"/>
                <a:sym typeface="Calibri"/>
              </a:defRPr>
            </a:lvl1pPr>
            <a:lvl2pPr indent="0" lvl="1" marL="0" algn="r">
              <a:spcBef>
                <a:spcPts val="0"/>
              </a:spcBef>
              <a:buNone/>
              <a:defRPr b="1" sz="1100">
                <a:solidFill>
                  <a:schemeClr val="lt1"/>
                </a:solidFill>
                <a:latin typeface="Calibri"/>
                <a:ea typeface="Calibri"/>
                <a:cs typeface="Calibri"/>
                <a:sym typeface="Calibri"/>
              </a:defRPr>
            </a:lvl2pPr>
            <a:lvl3pPr indent="0" lvl="2" marL="0" algn="r">
              <a:spcBef>
                <a:spcPts val="0"/>
              </a:spcBef>
              <a:buNone/>
              <a:defRPr b="1" sz="1100">
                <a:solidFill>
                  <a:schemeClr val="lt1"/>
                </a:solidFill>
                <a:latin typeface="Calibri"/>
                <a:ea typeface="Calibri"/>
                <a:cs typeface="Calibri"/>
                <a:sym typeface="Calibri"/>
              </a:defRPr>
            </a:lvl3pPr>
            <a:lvl4pPr indent="0" lvl="3" marL="0" algn="r">
              <a:spcBef>
                <a:spcPts val="0"/>
              </a:spcBef>
              <a:buNone/>
              <a:defRPr b="1" sz="1100">
                <a:solidFill>
                  <a:schemeClr val="lt1"/>
                </a:solidFill>
                <a:latin typeface="Calibri"/>
                <a:ea typeface="Calibri"/>
                <a:cs typeface="Calibri"/>
                <a:sym typeface="Calibri"/>
              </a:defRPr>
            </a:lvl4pPr>
            <a:lvl5pPr indent="0" lvl="4" marL="0" algn="r">
              <a:spcBef>
                <a:spcPts val="0"/>
              </a:spcBef>
              <a:buNone/>
              <a:defRPr b="1" sz="1100">
                <a:solidFill>
                  <a:schemeClr val="lt1"/>
                </a:solidFill>
                <a:latin typeface="Calibri"/>
                <a:ea typeface="Calibri"/>
                <a:cs typeface="Calibri"/>
                <a:sym typeface="Calibri"/>
              </a:defRPr>
            </a:lvl5pPr>
            <a:lvl6pPr indent="0" lvl="5" marL="0" algn="r">
              <a:spcBef>
                <a:spcPts val="0"/>
              </a:spcBef>
              <a:buNone/>
              <a:defRPr b="1" sz="1100">
                <a:solidFill>
                  <a:schemeClr val="lt1"/>
                </a:solidFill>
                <a:latin typeface="Calibri"/>
                <a:ea typeface="Calibri"/>
                <a:cs typeface="Calibri"/>
                <a:sym typeface="Calibri"/>
              </a:defRPr>
            </a:lvl6pPr>
            <a:lvl7pPr indent="0" lvl="6" marL="0" algn="r">
              <a:spcBef>
                <a:spcPts val="0"/>
              </a:spcBef>
              <a:buNone/>
              <a:defRPr b="1" sz="1100">
                <a:solidFill>
                  <a:schemeClr val="lt1"/>
                </a:solidFill>
                <a:latin typeface="Calibri"/>
                <a:ea typeface="Calibri"/>
                <a:cs typeface="Calibri"/>
                <a:sym typeface="Calibri"/>
              </a:defRPr>
            </a:lvl7pPr>
            <a:lvl8pPr indent="0" lvl="7" marL="0" algn="r">
              <a:spcBef>
                <a:spcPts val="0"/>
              </a:spcBef>
              <a:buNone/>
              <a:defRPr b="1" sz="1100">
                <a:solidFill>
                  <a:schemeClr val="lt1"/>
                </a:solidFill>
                <a:latin typeface="Calibri"/>
                <a:ea typeface="Calibri"/>
                <a:cs typeface="Calibri"/>
                <a:sym typeface="Calibri"/>
              </a:defRPr>
            </a:lvl8pPr>
            <a:lvl9pPr indent="0" lvl="8" marL="0" algn="r">
              <a:spcBef>
                <a:spcPts val="0"/>
              </a:spcBef>
              <a:buNone/>
              <a:defRPr b="1" sz="1100">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61" name="Google Shape;61;p23"/>
          <p:cNvSpPr txBox="1"/>
          <p:nvPr>
            <p:ph idx="3" type="body"/>
          </p:nvPr>
        </p:nvSpPr>
        <p:spPr>
          <a:xfrm>
            <a:off x="924339" y="49421"/>
            <a:ext cx="2425700" cy="3175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600"/>
              </a:spcBef>
              <a:spcAft>
                <a:spcPts val="0"/>
              </a:spcAft>
              <a:buSzPts val="1400"/>
              <a:buFont typeface="Arial"/>
              <a:buNone/>
              <a:defRPr b="1" sz="1400" cap="none">
                <a:solidFill>
                  <a:schemeClr val="dk1"/>
                </a:solidFill>
                <a:latin typeface="Arial"/>
                <a:ea typeface="Arial"/>
                <a:cs typeface="Arial"/>
                <a:sym typeface="Arial"/>
              </a:defRPr>
            </a:lvl1pPr>
            <a:lvl2pPr indent="-342900" lvl="1" marL="914400" algn="l">
              <a:lnSpc>
                <a:spcPct val="90000"/>
              </a:lnSpc>
              <a:spcBef>
                <a:spcPts val="600"/>
              </a:spcBef>
              <a:spcAft>
                <a:spcPts val="0"/>
              </a:spcAft>
              <a:buSzPts val="1800"/>
              <a:buChar char="•"/>
              <a:defRPr/>
            </a:lvl2pPr>
            <a:lvl3pPr indent="-342900" lvl="2" marL="1371600" algn="l">
              <a:lnSpc>
                <a:spcPct val="90000"/>
              </a:lnSpc>
              <a:spcBef>
                <a:spcPts val="600"/>
              </a:spcBef>
              <a:spcAft>
                <a:spcPts val="0"/>
              </a:spcAft>
              <a:buSzPts val="1800"/>
              <a:buChar char="▪"/>
              <a:defRPr/>
            </a:lvl3pPr>
            <a:lvl4pPr indent="-342900" lvl="3" marL="1828800" algn="l">
              <a:lnSpc>
                <a:spcPct val="90000"/>
              </a:lnSpc>
              <a:spcBef>
                <a:spcPts val="600"/>
              </a:spcBef>
              <a:spcAft>
                <a:spcPts val="0"/>
              </a:spcAft>
              <a:buSzPts val="1800"/>
              <a:buChar char="•"/>
              <a:defRPr/>
            </a:lvl4pPr>
            <a:lvl5pPr indent="-342900" lvl="4" marL="2286000" algn="l">
              <a:lnSpc>
                <a:spcPct val="90000"/>
              </a:lnSpc>
              <a:spcBef>
                <a:spcPts val="6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6"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descr="&quot;&quot;" id="10" name="Google Shape;10;p14"/>
          <p:cNvSpPr txBox="1"/>
          <p:nvPr/>
        </p:nvSpPr>
        <p:spPr>
          <a:xfrm>
            <a:off x="0" y="6583363"/>
            <a:ext cx="9763125" cy="19526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descr="&quot;&quot;" id="11" name="Google Shape;11;p14"/>
          <p:cNvSpPr txBox="1"/>
          <p:nvPr/>
        </p:nvSpPr>
        <p:spPr>
          <a:xfrm>
            <a:off x="9780590" y="6583363"/>
            <a:ext cx="2411412" cy="195262"/>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300" u="none" cap="none" strike="noStrike">
              <a:solidFill>
                <a:schemeClr val="lt1"/>
              </a:solidFill>
              <a:latin typeface="Calibri"/>
              <a:ea typeface="Calibri"/>
              <a:cs typeface="Calibri"/>
              <a:sym typeface="Calibri"/>
            </a:endParaRPr>
          </a:p>
        </p:txBody>
      </p:sp>
      <p:sp>
        <p:nvSpPr>
          <p:cNvPr id="12" name="Google Shape;12;p14"/>
          <p:cNvSpPr/>
          <p:nvPr/>
        </p:nvSpPr>
        <p:spPr>
          <a:xfrm>
            <a:off x="9791701" y="6564317"/>
            <a:ext cx="1616075" cy="236537"/>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lt1"/>
              </a:buClr>
              <a:buSzPts val="1100"/>
              <a:buFont typeface="Arial"/>
              <a:buNone/>
            </a:pPr>
            <a:r>
              <a:rPr b="0" i="0" lang="en-US" sz="1100" u="none" cap="none" strike="noStrike">
                <a:solidFill>
                  <a:schemeClr val="lt1"/>
                </a:solidFill>
                <a:latin typeface="Calibri"/>
                <a:ea typeface="Calibri"/>
                <a:cs typeface="Calibri"/>
                <a:sym typeface="Calibri"/>
              </a:rPr>
              <a:t>Integrated Veteran Care</a:t>
            </a:r>
            <a:endParaRPr/>
          </a:p>
        </p:txBody>
      </p:sp>
      <p:sp>
        <p:nvSpPr>
          <p:cNvPr id="13" name="Google Shape;13;p14"/>
          <p:cNvSpPr txBox="1"/>
          <p:nvPr>
            <p:ph type="title"/>
          </p:nvPr>
        </p:nvSpPr>
        <p:spPr>
          <a:xfrm>
            <a:off x="838200" y="682629"/>
            <a:ext cx="10515600" cy="9699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SzPts val="1400"/>
              <a:buNone/>
              <a:defRPr b="1" i="0" sz="4400" u="none" cap="none" strike="noStrike">
                <a:solidFill>
                  <a:srgbClr val="3C3C3C"/>
                </a:solidFill>
                <a:latin typeface="Arial"/>
                <a:ea typeface="Arial"/>
                <a:cs typeface="Arial"/>
                <a:sym typeface="Arial"/>
              </a:defRPr>
            </a:lvl1pPr>
            <a:lvl2pPr lvl="1" marR="0" rtl="0" algn="l">
              <a:lnSpc>
                <a:spcPct val="90000"/>
              </a:lnSpc>
              <a:spcBef>
                <a:spcPts val="0"/>
              </a:spcBef>
              <a:spcAft>
                <a:spcPts val="0"/>
              </a:spcAft>
              <a:buSzPts val="1400"/>
              <a:buNone/>
              <a:defRPr b="1" i="0" sz="4400" u="none" cap="none" strike="noStrike">
                <a:solidFill>
                  <a:srgbClr val="3C3C3C"/>
                </a:solidFill>
                <a:latin typeface="Arial"/>
                <a:ea typeface="Arial"/>
                <a:cs typeface="Arial"/>
                <a:sym typeface="Arial"/>
              </a:defRPr>
            </a:lvl2pPr>
            <a:lvl3pPr lvl="2" marR="0" rtl="0" algn="l">
              <a:lnSpc>
                <a:spcPct val="90000"/>
              </a:lnSpc>
              <a:spcBef>
                <a:spcPts val="0"/>
              </a:spcBef>
              <a:spcAft>
                <a:spcPts val="0"/>
              </a:spcAft>
              <a:buSzPts val="1400"/>
              <a:buNone/>
              <a:defRPr b="1" i="0" sz="4400" u="none" cap="none" strike="noStrike">
                <a:solidFill>
                  <a:srgbClr val="3C3C3C"/>
                </a:solidFill>
                <a:latin typeface="Arial"/>
                <a:ea typeface="Arial"/>
                <a:cs typeface="Arial"/>
                <a:sym typeface="Arial"/>
              </a:defRPr>
            </a:lvl3pPr>
            <a:lvl4pPr lvl="3" marR="0" rtl="0" algn="l">
              <a:lnSpc>
                <a:spcPct val="90000"/>
              </a:lnSpc>
              <a:spcBef>
                <a:spcPts val="0"/>
              </a:spcBef>
              <a:spcAft>
                <a:spcPts val="0"/>
              </a:spcAft>
              <a:buSzPts val="1400"/>
              <a:buNone/>
              <a:defRPr b="1" i="0" sz="4400" u="none" cap="none" strike="noStrike">
                <a:solidFill>
                  <a:srgbClr val="3C3C3C"/>
                </a:solidFill>
                <a:latin typeface="Arial"/>
                <a:ea typeface="Arial"/>
                <a:cs typeface="Arial"/>
                <a:sym typeface="Arial"/>
              </a:defRPr>
            </a:lvl4pPr>
            <a:lvl5pPr lvl="4" marR="0" rtl="0" algn="l">
              <a:lnSpc>
                <a:spcPct val="90000"/>
              </a:lnSpc>
              <a:spcBef>
                <a:spcPts val="0"/>
              </a:spcBef>
              <a:spcAft>
                <a:spcPts val="0"/>
              </a:spcAft>
              <a:buSzPts val="1400"/>
              <a:buNone/>
              <a:defRPr b="1" i="0" sz="4400" u="none" cap="none" strike="noStrike">
                <a:solidFill>
                  <a:srgbClr val="3C3C3C"/>
                </a:solidFill>
                <a:latin typeface="Arial"/>
                <a:ea typeface="Arial"/>
                <a:cs typeface="Arial"/>
                <a:sym typeface="Arial"/>
              </a:defRPr>
            </a:lvl5pPr>
            <a:lvl6pPr lvl="5" marR="0" rtl="0" algn="l">
              <a:lnSpc>
                <a:spcPct val="90000"/>
              </a:lnSpc>
              <a:spcBef>
                <a:spcPts val="0"/>
              </a:spcBef>
              <a:spcAft>
                <a:spcPts val="0"/>
              </a:spcAft>
              <a:buSzPts val="1400"/>
              <a:buNone/>
              <a:defRPr b="1" i="0" sz="4400" u="none" cap="none" strike="noStrike">
                <a:solidFill>
                  <a:srgbClr val="3C3C3C"/>
                </a:solidFill>
                <a:latin typeface="Arial"/>
                <a:ea typeface="Arial"/>
                <a:cs typeface="Arial"/>
                <a:sym typeface="Arial"/>
              </a:defRPr>
            </a:lvl6pPr>
            <a:lvl7pPr lvl="6" marR="0" rtl="0" algn="l">
              <a:lnSpc>
                <a:spcPct val="90000"/>
              </a:lnSpc>
              <a:spcBef>
                <a:spcPts val="0"/>
              </a:spcBef>
              <a:spcAft>
                <a:spcPts val="0"/>
              </a:spcAft>
              <a:buSzPts val="1400"/>
              <a:buNone/>
              <a:defRPr b="1" i="0" sz="4400" u="none" cap="none" strike="noStrike">
                <a:solidFill>
                  <a:srgbClr val="3C3C3C"/>
                </a:solidFill>
                <a:latin typeface="Arial"/>
                <a:ea typeface="Arial"/>
                <a:cs typeface="Arial"/>
                <a:sym typeface="Arial"/>
              </a:defRPr>
            </a:lvl7pPr>
            <a:lvl8pPr lvl="7" marR="0" rtl="0" algn="l">
              <a:lnSpc>
                <a:spcPct val="90000"/>
              </a:lnSpc>
              <a:spcBef>
                <a:spcPts val="0"/>
              </a:spcBef>
              <a:spcAft>
                <a:spcPts val="0"/>
              </a:spcAft>
              <a:buSzPts val="1400"/>
              <a:buNone/>
              <a:defRPr b="1" i="0" sz="4400" u="none" cap="none" strike="noStrike">
                <a:solidFill>
                  <a:srgbClr val="3C3C3C"/>
                </a:solidFill>
                <a:latin typeface="Arial"/>
                <a:ea typeface="Arial"/>
                <a:cs typeface="Arial"/>
                <a:sym typeface="Arial"/>
              </a:defRPr>
            </a:lvl8pPr>
            <a:lvl9pPr lvl="8" marR="0" rtl="0" algn="l">
              <a:lnSpc>
                <a:spcPct val="90000"/>
              </a:lnSpc>
              <a:spcBef>
                <a:spcPts val="0"/>
              </a:spcBef>
              <a:spcAft>
                <a:spcPts val="0"/>
              </a:spcAft>
              <a:buSzPts val="1400"/>
              <a:buNone/>
              <a:defRPr b="1" i="0" sz="4400" u="none" cap="none" strike="noStrike">
                <a:solidFill>
                  <a:srgbClr val="3C3C3C"/>
                </a:solidFill>
                <a:latin typeface="Arial"/>
                <a:ea typeface="Arial"/>
                <a:cs typeface="Arial"/>
                <a:sym typeface="Arial"/>
              </a:defRPr>
            </a:lvl9pPr>
          </a:lstStyle>
          <a:p/>
        </p:txBody>
      </p:sp>
      <p:sp>
        <p:nvSpPr>
          <p:cNvPr id="14" name="Google Shape;14;p14"/>
          <p:cNvSpPr txBox="1"/>
          <p:nvPr>
            <p:ph idx="1" type="body"/>
          </p:nvPr>
        </p:nvSpPr>
        <p:spPr>
          <a:xfrm>
            <a:off x="838200" y="1828800"/>
            <a:ext cx="10515600" cy="4479925"/>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600"/>
              </a:spcBef>
              <a:spcAft>
                <a:spcPts val="0"/>
              </a:spcAft>
              <a:buClr>
                <a:schemeClr val="accent1"/>
              </a:buClr>
              <a:buSzPts val="2800"/>
              <a:buFont typeface="Noto Sans Symbols"/>
              <a:buChar char="▪"/>
              <a:defRPr b="0" i="0" sz="2800" u="none" cap="none" strike="noStrike">
                <a:solidFill>
                  <a:srgbClr val="181717"/>
                </a:solidFill>
                <a:latin typeface="Calibri"/>
                <a:ea typeface="Calibri"/>
                <a:cs typeface="Calibri"/>
                <a:sym typeface="Calibri"/>
              </a:defRPr>
            </a:lvl1pPr>
            <a:lvl2pPr indent="-381000" lvl="1" marL="914400" marR="0" rtl="0" algn="l">
              <a:lnSpc>
                <a:spcPct val="90000"/>
              </a:lnSpc>
              <a:spcBef>
                <a:spcPts val="600"/>
              </a:spcBef>
              <a:spcAft>
                <a:spcPts val="0"/>
              </a:spcAft>
              <a:buClr>
                <a:srgbClr val="002F56"/>
              </a:buClr>
              <a:buSzPts val="2400"/>
              <a:buFont typeface="Arial"/>
              <a:buChar char="•"/>
              <a:defRPr b="0" i="0" sz="2400" u="none" cap="none" strike="noStrike">
                <a:solidFill>
                  <a:srgbClr val="181717"/>
                </a:solidFill>
                <a:latin typeface="Calibri"/>
                <a:ea typeface="Calibri"/>
                <a:cs typeface="Calibri"/>
                <a:sym typeface="Calibri"/>
              </a:defRPr>
            </a:lvl2pPr>
            <a:lvl3pPr indent="-355600" lvl="2" marL="1371600" marR="0" rtl="0" algn="l">
              <a:lnSpc>
                <a:spcPct val="90000"/>
              </a:lnSpc>
              <a:spcBef>
                <a:spcPts val="600"/>
              </a:spcBef>
              <a:spcAft>
                <a:spcPts val="0"/>
              </a:spcAft>
              <a:buClr>
                <a:srgbClr val="767171"/>
              </a:buClr>
              <a:buSzPts val="2000"/>
              <a:buFont typeface="Noto Sans Symbols"/>
              <a:buChar char="▪"/>
              <a:defRPr b="0" i="0" sz="2000" u="none" cap="none" strike="noStrike">
                <a:solidFill>
                  <a:srgbClr val="181717"/>
                </a:solidFill>
                <a:latin typeface="Calibri"/>
                <a:ea typeface="Calibri"/>
                <a:cs typeface="Calibri"/>
                <a:sym typeface="Calibri"/>
              </a:defRPr>
            </a:lvl3pPr>
            <a:lvl4pPr indent="-342900" lvl="3" marL="1828800" marR="0" rtl="0" algn="l">
              <a:lnSpc>
                <a:spcPct val="90000"/>
              </a:lnSpc>
              <a:spcBef>
                <a:spcPts val="600"/>
              </a:spcBef>
              <a:spcAft>
                <a:spcPts val="0"/>
              </a:spcAft>
              <a:buClr>
                <a:schemeClr val="accent1"/>
              </a:buClr>
              <a:buSzPts val="1800"/>
              <a:buFont typeface="Arial"/>
              <a:buChar char="•"/>
              <a:defRPr b="0" i="0" sz="1800" u="none" cap="none" strike="noStrike">
                <a:solidFill>
                  <a:srgbClr val="181717"/>
                </a:solidFill>
                <a:latin typeface="Calibri"/>
                <a:ea typeface="Calibri"/>
                <a:cs typeface="Calibri"/>
                <a:sym typeface="Calibri"/>
              </a:defRPr>
            </a:lvl4pPr>
            <a:lvl5pPr indent="-342900" lvl="4" marL="2286000" marR="0" rtl="0" algn="l">
              <a:lnSpc>
                <a:spcPct val="90000"/>
              </a:lnSpc>
              <a:spcBef>
                <a:spcPts val="600"/>
              </a:spcBef>
              <a:spcAft>
                <a:spcPts val="0"/>
              </a:spcAft>
              <a:buClr>
                <a:schemeClr val="accent1"/>
              </a:buClr>
              <a:buSzPts val="1800"/>
              <a:buFont typeface="Calibri"/>
              <a:buChar char="▫"/>
              <a:defRPr b="0" i="0" sz="1800" u="none" cap="none" strike="noStrike">
                <a:solidFill>
                  <a:srgbClr val="181717"/>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grpSp>
        <p:nvGrpSpPr>
          <p:cNvPr id="15" name="Google Shape;15;p14"/>
          <p:cNvGrpSpPr/>
          <p:nvPr/>
        </p:nvGrpSpPr>
        <p:grpSpPr>
          <a:xfrm>
            <a:off x="273051" y="1588"/>
            <a:ext cx="565152" cy="461962"/>
            <a:chOff x="273050" y="1588"/>
            <a:chExt cx="565152" cy="461211"/>
          </a:xfrm>
        </p:grpSpPr>
        <p:grpSp>
          <p:nvGrpSpPr>
            <p:cNvPr id="16" name="Google Shape;16;p14"/>
            <p:cNvGrpSpPr/>
            <p:nvPr/>
          </p:nvGrpSpPr>
          <p:grpSpPr>
            <a:xfrm>
              <a:off x="273051" y="109362"/>
              <a:ext cx="565151" cy="353437"/>
              <a:chOff x="5991292" y="5039724"/>
              <a:chExt cx="552533" cy="610986"/>
            </a:xfrm>
          </p:grpSpPr>
          <p:sp>
            <p:nvSpPr>
              <p:cNvPr id="17" name="Google Shape;17;p14"/>
              <p:cNvSpPr/>
              <p:nvPr/>
            </p:nvSpPr>
            <p:spPr>
              <a:xfrm flipH="1" rot="-5400000">
                <a:off x="6062971" y="5030125"/>
                <a:ext cx="471254" cy="490451"/>
              </a:xfrm>
              <a:prstGeom prst="triangle">
                <a:avLst>
                  <a:gd fmla="val 0" name="adj"/>
                </a:avLst>
              </a:prstGeom>
              <a:solidFill>
                <a:srgbClr val="003F7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300" u="none" cap="none" strike="noStrike">
                  <a:solidFill>
                    <a:srgbClr val="0075D4"/>
                  </a:solidFill>
                  <a:latin typeface="Calibri"/>
                  <a:ea typeface="Calibri"/>
                  <a:cs typeface="Calibri"/>
                  <a:sym typeface="Calibri"/>
                </a:endParaRPr>
              </a:p>
            </p:txBody>
          </p:sp>
          <p:sp>
            <p:nvSpPr>
              <p:cNvPr id="18" name="Google Shape;18;p14"/>
              <p:cNvSpPr/>
              <p:nvPr/>
            </p:nvSpPr>
            <p:spPr>
              <a:xfrm flipH="1" rot="-5175690">
                <a:off x="6215342" y="4994807"/>
                <a:ext cx="230147" cy="380255"/>
              </a:xfrm>
              <a:custGeom>
                <a:rect b="b" l="l" r="r" t="t"/>
                <a:pathLst>
                  <a:path extrusionOk="0" h="2407024" w="930096">
                    <a:moveTo>
                      <a:pt x="0" y="0"/>
                    </a:moveTo>
                    <a:lnTo>
                      <a:pt x="0" y="2407024"/>
                    </a:lnTo>
                    <a:lnTo>
                      <a:pt x="930096" y="1160488"/>
                    </a:lnTo>
                    <a:close/>
                  </a:path>
                </a:pathLst>
              </a:custGeom>
              <a:solidFill>
                <a:srgbClr val="28394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300" u="none" cap="none" strike="noStrike">
                  <a:solidFill>
                    <a:srgbClr val="0075D4"/>
                  </a:solidFill>
                  <a:latin typeface="Calibri"/>
                  <a:ea typeface="Calibri"/>
                  <a:cs typeface="Calibri"/>
                  <a:sym typeface="Calibri"/>
                </a:endParaRPr>
              </a:p>
            </p:txBody>
          </p:sp>
          <p:sp>
            <p:nvSpPr>
              <p:cNvPr id="19" name="Google Shape;19;p14"/>
              <p:cNvSpPr/>
              <p:nvPr/>
            </p:nvSpPr>
            <p:spPr>
              <a:xfrm rot="5400000">
                <a:off x="5962065" y="5068950"/>
                <a:ext cx="610986" cy="552533"/>
              </a:xfrm>
              <a:prstGeom prst="triangle">
                <a:avLst>
                  <a:gd fmla="val 0" name="adj"/>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300" u="none" cap="none" strike="noStrike">
                  <a:solidFill>
                    <a:srgbClr val="0075D4"/>
                  </a:solidFill>
                  <a:latin typeface="Calibri"/>
                  <a:ea typeface="Calibri"/>
                  <a:cs typeface="Calibri"/>
                  <a:sym typeface="Calibri"/>
                </a:endParaRPr>
              </a:p>
            </p:txBody>
          </p:sp>
        </p:grpSp>
        <p:sp>
          <p:nvSpPr>
            <p:cNvPr descr="&quot;&quot;" id="20" name="Google Shape;20;p14"/>
            <p:cNvSpPr/>
            <p:nvPr/>
          </p:nvSpPr>
          <p:spPr>
            <a:xfrm>
              <a:off x="273050" y="1588"/>
              <a:ext cx="565151" cy="9351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sp>
        <p:nvSpPr>
          <p:cNvPr id="21" name="Google Shape;21;p14"/>
          <p:cNvSpPr txBox="1"/>
          <p:nvPr>
            <p:ph idx="12" type="sldNum"/>
          </p:nvPr>
        </p:nvSpPr>
        <p:spPr>
          <a:xfrm>
            <a:off x="11353800" y="6497642"/>
            <a:ext cx="619125"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1" i="0" sz="1100" u="none" cap="none" strike="noStrike">
                <a:solidFill>
                  <a:schemeClr val="lt1"/>
                </a:solidFill>
                <a:latin typeface="Calibri"/>
                <a:ea typeface="Calibri"/>
                <a:cs typeface="Calibri"/>
                <a:sym typeface="Calibri"/>
              </a:defRPr>
            </a:lvl1pPr>
            <a:lvl2pPr indent="0" lvl="1" marL="0" marR="0" rtl="0" algn="r">
              <a:spcBef>
                <a:spcPts val="0"/>
              </a:spcBef>
              <a:buNone/>
              <a:defRPr b="1" i="0" sz="1100" u="none" cap="none" strike="noStrike">
                <a:solidFill>
                  <a:schemeClr val="lt1"/>
                </a:solidFill>
                <a:latin typeface="Calibri"/>
                <a:ea typeface="Calibri"/>
                <a:cs typeface="Calibri"/>
                <a:sym typeface="Calibri"/>
              </a:defRPr>
            </a:lvl2pPr>
            <a:lvl3pPr indent="0" lvl="2" marL="0" marR="0" rtl="0" algn="r">
              <a:spcBef>
                <a:spcPts val="0"/>
              </a:spcBef>
              <a:buNone/>
              <a:defRPr b="1" i="0" sz="1100" u="none" cap="none" strike="noStrike">
                <a:solidFill>
                  <a:schemeClr val="lt1"/>
                </a:solidFill>
                <a:latin typeface="Calibri"/>
                <a:ea typeface="Calibri"/>
                <a:cs typeface="Calibri"/>
                <a:sym typeface="Calibri"/>
              </a:defRPr>
            </a:lvl3pPr>
            <a:lvl4pPr indent="0" lvl="3" marL="0" marR="0" rtl="0" algn="r">
              <a:spcBef>
                <a:spcPts val="0"/>
              </a:spcBef>
              <a:buNone/>
              <a:defRPr b="1" i="0" sz="1100" u="none" cap="none" strike="noStrike">
                <a:solidFill>
                  <a:schemeClr val="lt1"/>
                </a:solidFill>
                <a:latin typeface="Calibri"/>
                <a:ea typeface="Calibri"/>
                <a:cs typeface="Calibri"/>
                <a:sym typeface="Calibri"/>
              </a:defRPr>
            </a:lvl4pPr>
            <a:lvl5pPr indent="0" lvl="4" marL="0" marR="0" rtl="0" algn="r">
              <a:spcBef>
                <a:spcPts val="0"/>
              </a:spcBef>
              <a:buNone/>
              <a:defRPr b="1" i="0" sz="1100" u="none" cap="none" strike="noStrike">
                <a:solidFill>
                  <a:schemeClr val="lt1"/>
                </a:solidFill>
                <a:latin typeface="Calibri"/>
                <a:ea typeface="Calibri"/>
                <a:cs typeface="Calibri"/>
                <a:sym typeface="Calibri"/>
              </a:defRPr>
            </a:lvl5pPr>
            <a:lvl6pPr indent="0" lvl="5" marL="0" marR="0" rtl="0" algn="r">
              <a:spcBef>
                <a:spcPts val="0"/>
              </a:spcBef>
              <a:buNone/>
              <a:defRPr b="1" i="0" sz="1100" u="none" cap="none" strike="noStrike">
                <a:solidFill>
                  <a:schemeClr val="lt1"/>
                </a:solidFill>
                <a:latin typeface="Calibri"/>
                <a:ea typeface="Calibri"/>
                <a:cs typeface="Calibri"/>
                <a:sym typeface="Calibri"/>
              </a:defRPr>
            </a:lvl6pPr>
            <a:lvl7pPr indent="0" lvl="6" marL="0" marR="0" rtl="0" algn="r">
              <a:spcBef>
                <a:spcPts val="0"/>
              </a:spcBef>
              <a:buNone/>
              <a:defRPr b="1" i="0" sz="1100" u="none" cap="none" strike="noStrike">
                <a:solidFill>
                  <a:schemeClr val="lt1"/>
                </a:solidFill>
                <a:latin typeface="Calibri"/>
                <a:ea typeface="Calibri"/>
                <a:cs typeface="Calibri"/>
                <a:sym typeface="Calibri"/>
              </a:defRPr>
            </a:lvl7pPr>
            <a:lvl8pPr indent="0" lvl="7" marL="0" marR="0" rtl="0" algn="r">
              <a:spcBef>
                <a:spcPts val="0"/>
              </a:spcBef>
              <a:buNone/>
              <a:defRPr b="1" i="0" sz="1100" u="none" cap="none" strike="noStrike">
                <a:solidFill>
                  <a:schemeClr val="lt1"/>
                </a:solidFill>
                <a:latin typeface="Calibri"/>
                <a:ea typeface="Calibri"/>
                <a:cs typeface="Calibri"/>
                <a:sym typeface="Calibri"/>
              </a:defRPr>
            </a:lvl8pPr>
            <a:lvl9pPr indent="0" lvl="8" marL="0" marR="0" rtl="0" algn="r">
              <a:spcBef>
                <a:spcPts val="0"/>
              </a:spcBef>
              <a:buNone/>
              <a:defRPr b="1" i="0" sz="11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1"/>
          <p:cNvSpPr txBox="1"/>
          <p:nvPr>
            <p:ph type="ctrTitle"/>
          </p:nvPr>
        </p:nvSpPr>
        <p:spPr>
          <a:xfrm>
            <a:off x="3200402" y="1965960"/>
            <a:ext cx="8111615" cy="228727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None/>
            </a:pPr>
            <a:r>
              <a:rPr b="1" lang="en-US" sz="4400"/>
              <a:t>VA Community Care Scheduling External </a:t>
            </a:r>
            <a:br>
              <a:rPr b="1" lang="en-US" sz="4400"/>
            </a:br>
            <a:r>
              <a:rPr b="1" lang="en-US" sz="4400"/>
              <a:t>Provider Scheduling</a:t>
            </a:r>
            <a:endParaRPr/>
          </a:p>
        </p:txBody>
      </p:sp>
      <p:pic>
        <p:nvPicPr>
          <p:cNvPr descr="Seal of the Department of Veteran Affairs, Office of Integrated Veteran Care." id="105" name="Google Shape;105;p1"/>
          <p:cNvPicPr preferRelativeResize="0"/>
          <p:nvPr/>
        </p:nvPicPr>
        <p:blipFill rotWithShape="1">
          <a:blip r:embed="rId3">
            <a:alphaModFix/>
          </a:blip>
          <a:srcRect b="0" l="0" r="0" t="0"/>
          <a:stretch/>
        </p:blipFill>
        <p:spPr>
          <a:xfrm>
            <a:off x="9278108" y="149724"/>
            <a:ext cx="2743200" cy="546129"/>
          </a:xfrm>
          <a:prstGeom prst="rect">
            <a:avLst/>
          </a:prstGeom>
          <a:noFill/>
          <a:ln>
            <a:noFill/>
          </a:ln>
        </p:spPr>
      </p:pic>
      <p:grpSp>
        <p:nvGrpSpPr>
          <p:cNvPr id="106" name="Google Shape;106;p1"/>
          <p:cNvGrpSpPr/>
          <p:nvPr/>
        </p:nvGrpSpPr>
        <p:grpSpPr>
          <a:xfrm>
            <a:off x="1758989" y="2056130"/>
            <a:ext cx="1276351" cy="2197100"/>
            <a:chOff x="1593338" y="2157413"/>
            <a:chExt cx="1276350" cy="2196538"/>
          </a:xfrm>
        </p:grpSpPr>
        <p:grpSp>
          <p:nvGrpSpPr>
            <p:cNvPr id="107" name="Google Shape;107;p1"/>
            <p:cNvGrpSpPr/>
            <p:nvPr/>
          </p:nvGrpSpPr>
          <p:grpSpPr>
            <a:xfrm>
              <a:off x="1593338" y="2157413"/>
              <a:ext cx="1276350" cy="2036241"/>
              <a:chOff x="1401509" y="1678441"/>
              <a:chExt cx="1276689" cy="2036531"/>
            </a:xfrm>
          </p:grpSpPr>
          <p:sp>
            <p:nvSpPr>
              <p:cNvPr id="108" name="Google Shape;108;p1"/>
              <p:cNvSpPr/>
              <p:nvPr/>
            </p:nvSpPr>
            <p:spPr>
              <a:xfrm flipH="1">
                <a:off x="1693687" y="1907015"/>
                <a:ext cx="984511" cy="1807957"/>
              </a:xfrm>
              <a:prstGeom prst="triangle">
                <a:avLst>
                  <a:gd fmla="val 0" name="adj"/>
                </a:avLst>
              </a:prstGeom>
              <a:solidFill>
                <a:srgbClr val="003F7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300" u="none" cap="none" strike="noStrike">
                  <a:solidFill>
                    <a:srgbClr val="0075D4"/>
                  </a:solidFill>
                  <a:latin typeface="Calibri"/>
                  <a:ea typeface="Calibri"/>
                  <a:cs typeface="Calibri"/>
                  <a:sym typeface="Calibri"/>
                </a:endParaRPr>
              </a:p>
            </p:txBody>
          </p:sp>
          <p:sp>
            <p:nvSpPr>
              <p:cNvPr id="109" name="Google Shape;109;p1"/>
              <p:cNvSpPr/>
              <p:nvPr/>
            </p:nvSpPr>
            <p:spPr>
              <a:xfrm flipH="1" rot="162298">
                <a:off x="2136717" y="2224479"/>
                <a:ext cx="477964" cy="1403191"/>
              </a:xfrm>
              <a:custGeom>
                <a:rect b="b" l="l" r="r" t="t"/>
                <a:pathLst>
                  <a:path extrusionOk="0" h="2407024" w="930096">
                    <a:moveTo>
                      <a:pt x="0" y="0"/>
                    </a:moveTo>
                    <a:lnTo>
                      <a:pt x="0" y="2407024"/>
                    </a:lnTo>
                    <a:lnTo>
                      <a:pt x="930096" y="1160488"/>
                    </a:lnTo>
                    <a:close/>
                  </a:path>
                </a:pathLst>
              </a:custGeom>
              <a:solidFill>
                <a:srgbClr val="28394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300" u="none" cap="none" strike="noStrike">
                  <a:solidFill>
                    <a:srgbClr val="0075D4"/>
                  </a:solidFill>
                  <a:latin typeface="Calibri"/>
                  <a:ea typeface="Calibri"/>
                  <a:cs typeface="Calibri"/>
                  <a:sym typeface="Calibri"/>
                </a:endParaRPr>
              </a:p>
            </p:txBody>
          </p:sp>
          <p:sp>
            <p:nvSpPr>
              <p:cNvPr id="110" name="Google Shape;110;p1"/>
              <p:cNvSpPr/>
              <p:nvPr/>
            </p:nvSpPr>
            <p:spPr>
              <a:xfrm rot="10800000">
                <a:off x="1401509" y="1678441"/>
                <a:ext cx="1276689" cy="2036531"/>
              </a:xfrm>
              <a:prstGeom prst="triangle">
                <a:avLst>
                  <a:gd fmla="val 0" name="adj"/>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300" u="none" cap="none" strike="noStrike">
                  <a:solidFill>
                    <a:srgbClr val="0075D4"/>
                  </a:solidFill>
                  <a:latin typeface="Calibri"/>
                  <a:ea typeface="Calibri"/>
                  <a:cs typeface="Calibri"/>
                  <a:sym typeface="Calibri"/>
                </a:endParaRPr>
              </a:p>
            </p:txBody>
          </p:sp>
        </p:grpSp>
        <p:sp>
          <p:nvSpPr>
            <p:cNvPr descr="&quot;&quot;" id="111" name="Google Shape;111;p1"/>
            <p:cNvSpPr/>
            <p:nvPr/>
          </p:nvSpPr>
          <p:spPr>
            <a:xfrm>
              <a:off x="1885438" y="4230158"/>
              <a:ext cx="984250" cy="123793"/>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2"/>
          <p:cNvSpPr txBox="1"/>
          <p:nvPr>
            <p:ph type="title"/>
          </p:nvPr>
        </p:nvSpPr>
        <p:spPr>
          <a:xfrm>
            <a:off x="838200" y="682629"/>
            <a:ext cx="10515600" cy="9699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None/>
            </a:pPr>
            <a:r>
              <a:rPr lang="en-US" sz="3800"/>
              <a:t>Agenda</a:t>
            </a:r>
            <a:endParaRPr/>
          </a:p>
        </p:txBody>
      </p:sp>
      <p:sp>
        <p:nvSpPr>
          <p:cNvPr id="118" name="Google Shape;118;p2"/>
          <p:cNvSpPr txBox="1"/>
          <p:nvPr>
            <p:ph idx="1" type="body"/>
          </p:nvPr>
        </p:nvSpPr>
        <p:spPr>
          <a:xfrm>
            <a:off x="1084082" y="1828800"/>
            <a:ext cx="6985262" cy="4475982"/>
          </a:xfrm>
          <a:prstGeom prst="rect">
            <a:avLst/>
          </a:prstGeom>
          <a:noFill/>
          <a:ln>
            <a:noFill/>
          </a:ln>
        </p:spPr>
        <p:txBody>
          <a:bodyPr anchorCtr="0" anchor="t" bIns="45700" lIns="91425" spcFirstLastPara="1" rIns="91425" wrap="square" tIns="45700">
            <a:noAutofit/>
          </a:bodyPr>
          <a:lstStyle/>
          <a:p>
            <a:pPr indent="-228594" lvl="0" marL="228594" rtl="0" algn="l">
              <a:lnSpc>
                <a:spcPct val="90000"/>
              </a:lnSpc>
              <a:spcBef>
                <a:spcPts val="0"/>
              </a:spcBef>
              <a:spcAft>
                <a:spcPts val="0"/>
              </a:spcAft>
              <a:buSzPts val="2400"/>
              <a:buChar char="▪"/>
            </a:pPr>
            <a:r>
              <a:rPr lang="en-US" sz="2400">
                <a:latin typeface="Arial"/>
                <a:ea typeface="Arial"/>
                <a:cs typeface="Arial"/>
                <a:sym typeface="Arial"/>
              </a:rPr>
              <a:t>Overview</a:t>
            </a:r>
            <a:endParaRPr/>
          </a:p>
          <a:p>
            <a:pPr indent="-228594" lvl="0" marL="228594" rtl="0" algn="l">
              <a:lnSpc>
                <a:spcPct val="90000"/>
              </a:lnSpc>
              <a:spcBef>
                <a:spcPts val="600"/>
              </a:spcBef>
              <a:spcAft>
                <a:spcPts val="0"/>
              </a:spcAft>
              <a:buSzPts val="2400"/>
              <a:buChar char="▪"/>
            </a:pPr>
            <a:r>
              <a:rPr lang="en-US" sz="2400">
                <a:latin typeface="Arial"/>
                <a:ea typeface="Arial"/>
                <a:cs typeface="Arial"/>
                <a:sym typeface="Arial"/>
              </a:rPr>
              <a:t>Existing Scheduling Challenges</a:t>
            </a:r>
            <a:endParaRPr/>
          </a:p>
          <a:p>
            <a:pPr indent="-228594" lvl="0" marL="228594" rtl="0" algn="l">
              <a:lnSpc>
                <a:spcPct val="90000"/>
              </a:lnSpc>
              <a:spcBef>
                <a:spcPts val="600"/>
              </a:spcBef>
              <a:spcAft>
                <a:spcPts val="0"/>
              </a:spcAft>
              <a:buSzPts val="2400"/>
              <a:buChar char="▪"/>
            </a:pPr>
            <a:r>
              <a:rPr lang="en-US" sz="2400">
                <a:latin typeface="Arial"/>
                <a:ea typeface="Arial"/>
                <a:cs typeface="Arial"/>
                <a:sym typeface="Arial"/>
              </a:rPr>
              <a:t>EPS as a Solution</a:t>
            </a:r>
            <a:endParaRPr/>
          </a:p>
          <a:p>
            <a:pPr indent="-228594" lvl="0" marL="228594" rtl="0" algn="l">
              <a:lnSpc>
                <a:spcPct val="90000"/>
              </a:lnSpc>
              <a:spcBef>
                <a:spcPts val="600"/>
              </a:spcBef>
              <a:spcAft>
                <a:spcPts val="0"/>
              </a:spcAft>
              <a:buSzPts val="2400"/>
              <a:buChar char="▪"/>
            </a:pPr>
            <a:r>
              <a:rPr lang="en-US" sz="2400">
                <a:latin typeface="Arial"/>
                <a:ea typeface="Arial"/>
                <a:cs typeface="Arial"/>
                <a:sym typeface="Arial"/>
              </a:rPr>
              <a:t>Benefits to the Community Care Provider</a:t>
            </a:r>
            <a:endParaRPr/>
          </a:p>
          <a:p>
            <a:pPr indent="-228594" lvl="0" marL="228594" rtl="0" algn="l">
              <a:lnSpc>
                <a:spcPct val="90000"/>
              </a:lnSpc>
              <a:spcBef>
                <a:spcPts val="600"/>
              </a:spcBef>
              <a:spcAft>
                <a:spcPts val="0"/>
              </a:spcAft>
              <a:buSzPts val="2400"/>
              <a:buChar char="▪"/>
            </a:pPr>
            <a:r>
              <a:rPr lang="en-US" sz="2400">
                <a:latin typeface="Arial"/>
                <a:ea typeface="Arial"/>
                <a:cs typeface="Arial"/>
                <a:sym typeface="Arial"/>
              </a:rPr>
              <a:t>Questions</a:t>
            </a:r>
            <a:endParaRPr/>
          </a:p>
          <a:p>
            <a:pPr indent="-228594" lvl="0" marL="228594" rtl="0" algn="l">
              <a:lnSpc>
                <a:spcPct val="90000"/>
              </a:lnSpc>
              <a:spcBef>
                <a:spcPts val="600"/>
              </a:spcBef>
              <a:spcAft>
                <a:spcPts val="0"/>
              </a:spcAft>
              <a:buSzPts val="2400"/>
              <a:buChar char="▪"/>
            </a:pPr>
            <a:r>
              <a:rPr lang="en-US" sz="2400">
                <a:latin typeface="Arial"/>
                <a:ea typeface="Arial"/>
                <a:cs typeface="Arial"/>
                <a:sym typeface="Arial"/>
              </a:rPr>
              <a:t>Next Steps</a:t>
            </a:r>
            <a:endParaRPr/>
          </a:p>
          <a:p>
            <a:pPr indent="-228594" lvl="0" marL="228594" rtl="0" algn="l">
              <a:lnSpc>
                <a:spcPct val="90000"/>
              </a:lnSpc>
              <a:spcBef>
                <a:spcPts val="600"/>
              </a:spcBef>
              <a:spcAft>
                <a:spcPts val="0"/>
              </a:spcAft>
              <a:buSzPts val="2400"/>
              <a:buChar char="▪"/>
            </a:pPr>
            <a:r>
              <a:rPr lang="en-US" sz="2400">
                <a:latin typeface="Arial"/>
                <a:ea typeface="Arial"/>
                <a:cs typeface="Arial"/>
                <a:sym typeface="Arial"/>
              </a:rPr>
              <a:t>Point of Contact</a:t>
            </a:r>
            <a:endParaRPr/>
          </a:p>
          <a:p>
            <a:pPr indent="-50793" lvl="0" marL="228594" rtl="0" algn="l">
              <a:lnSpc>
                <a:spcPct val="90000"/>
              </a:lnSpc>
              <a:spcBef>
                <a:spcPts val="600"/>
              </a:spcBef>
              <a:spcAft>
                <a:spcPts val="0"/>
              </a:spcAft>
              <a:buSzPts val="2800"/>
              <a:buNone/>
            </a:pPr>
            <a:r>
              <a:t/>
            </a:r>
            <a:endParaRPr/>
          </a:p>
          <a:p>
            <a:pPr indent="-50793" lvl="0" marL="228594" rtl="0" algn="l">
              <a:lnSpc>
                <a:spcPct val="90000"/>
              </a:lnSpc>
              <a:spcBef>
                <a:spcPts val="600"/>
              </a:spcBef>
              <a:spcAft>
                <a:spcPts val="0"/>
              </a:spcAft>
              <a:buSzPts val="2800"/>
              <a:buNone/>
            </a:pPr>
            <a:r>
              <a:t/>
            </a:r>
            <a:endParaRPr/>
          </a:p>
        </p:txBody>
      </p:sp>
      <p:sp>
        <p:nvSpPr>
          <p:cNvPr id="119" name="Google Shape;119;p2"/>
          <p:cNvSpPr txBox="1"/>
          <p:nvPr>
            <p:ph idx="12" type="sldNum"/>
          </p:nvPr>
        </p:nvSpPr>
        <p:spPr>
          <a:xfrm>
            <a:off x="11353800" y="6497642"/>
            <a:ext cx="619125"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120" name="Google Shape;120;p2"/>
          <p:cNvPicPr preferRelativeResize="0"/>
          <p:nvPr/>
        </p:nvPicPr>
        <p:blipFill rotWithShape="1">
          <a:blip r:embed="rId3">
            <a:alphaModFix/>
          </a:blip>
          <a:srcRect b="0" l="0" r="0" t="0"/>
          <a:stretch/>
        </p:blipFill>
        <p:spPr>
          <a:xfrm>
            <a:off x="6881567" y="2169872"/>
            <a:ext cx="5222449" cy="440856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3"/>
          <p:cNvSpPr txBox="1"/>
          <p:nvPr>
            <p:ph type="title"/>
          </p:nvPr>
        </p:nvSpPr>
        <p:spPr>
          <a:xfrm>
            <a:off x="838200" y="682629"/>
            <a:ext cx="10515600" cy="9699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None/>
            </a:pPr>
            <a:r>
              <a:rPr lang="en-US" sz="3800"/>
              <a:t>Overview</a:t>
            </a:r>
            <a:endParaRPr/>
          </a:p>
        </p:txBody>
      </p:sp>
      <p:sp>
        <p:nvSpPr>
          <p:cNvPr id="127" name="Google Shape;127;p3"/>
          <p:cNvSpPr txBox="1"/>
          <p:nvPr>
            <p:ph idx="1" type="body"/>
          </p:nvPr>
        </p:nvSpPr>
        <p:spPr>
          <a:xfrm>
            <a:off x="838200" y="1828800"/>
            <a:ext cx="10515600" cy="4475982"/>
          </a:xfrm>
          <a:prstGeom prst="rect">
            <a:avLst/>
          </a:prstGeom>
          <a:noFill/>
          <a:ln>
            <a:noFill/>
          </a:ln>
        </p:spPr>
        <p:txBody>
          <a:bodyPr anchorCtr="0" anchor="t" bIns="45700" lIns="91425" spcFirstLastPara="1" rIns="91425" wrap="square" tIns="45700">
            <a:normAutofit/>
          </a:bodyPr>
          <a:lstStyle/>
          <a:p>
            <a:pPr indent="-228594" lvl="0" marL="228594" rtl="0" algn="l">
              <a:lnSpc>
                <a:spcPct val="90000"/>
              </a:lnSpc>
              <a:spcBef>
                <a:spcPts val="0"/>
              </a:spcBef>
              <a:spcAft>
                <a:spcPts val="0"/>
              </a:spcAft>
              <a:buSzPts val="2000"/>
              <a:buChar char="▪"/>
            </a:pPr>
            <a:r>
              <a:rPr lang="en-US" sz="2000">
                <a:latin typeface="Arial"/>
                <a:ea typeface="Arial"/>
                <a:cs typeface="Arial"/>
                <a:sym typeface="Arial"/>
              </a:rPr>
              <a:t>Department of Veterans Affairs (VA) strives to continuously improve processes for community partners, staff, and Veterans.</a:t>
            </a:r>
            <a:endParaRPr/>
          </a:p>
          <a:p>
            <a:pPr indent="-101593" lvl="0" marL="228594" rtl="0" algn="l">
              <a:lnSpc>
                <a:spcPct val="90000"/>
              </a:lnSpc>
              <a:spcBef>
                <a:spcPts val="600"/>
              </a:spcBef>
              <a:spcAft>
                <a:spcPts val="0"/>
              </a:spcAft>
              <a:buSzPts val="2000"/>
              <a:buNone/>
            </a:pPr>
            <a:r>
              <a:t/>
            </a:r>
            <a:endParaRPr sz="2000">
              <a:solidFill>
                <a:srgbClr val="FF0000"/>
              </a:solidFill>
              <a:latin typeface="Arial"/>
              <a:ea typeface="Arial"/>
              <a:cs typeface="Arial"/>
              <a:sym typeface="Arial"/>
            </a:endParaRPr>
          </a:p>
          <a:p>
            <a:pPr indent="-228594" lvl="0" marL="228594" rtl="0" algn="l">
              <a:lnSpc>
                <a:spcPct val="90000"/>
              </a:lnSpc>
              <a:spcBef>
                <a:spcPts val="600"/>
              </a:spcBef>
              <a:spcAft>
                <a:spcPts val="0"/>
              </a:spcAft>
              <a:buSzPts val="2000"/>
              <a:buChar char="▪"/>
            </a:pPr>
            <a:r>
              <a:rPr lang="en-US" sz="2000">
                <a:latin typeface="Arial"/>
                <a:ea typeface="Arial"/>
                <a:cs typeface="Arial"/>
                <a:sym typeface="Arial"/>
              </a:rPr>
              <a:t>VA is working to make real-time digital scheduling with community providers possible using a new External Provider Scheduling (EPS) system. </a:t>
            </a:r>
            <a:endParaRPr sz="2000">
              <a:latin typeface="Arial"/>
              <a:ea typeface="Arial"/>
              <a:cs typeface="Arial"/>
              <a:sym typeface="Arial"/>
            </a:endParaRPr>
          </a:p>
          <a:p>
            <a:pPr indent="-101593" lvl="0" marL="228594" rtl="0" algn="l">
              <a:lnSpc>
                <a:spcPct val="90000"/>
              </a:lnSpc>
              <a:spcBef>
                <a:spcPts val="600"/>
              </a:spcBef>
              <a:spcAft>
                <a:spcPts val="0"/>
              </a:spcAft>
              <a:buSzPts val="2000"/>
              <a:buNone/>
            </a:pPr>
            <a:r>
              <a:t/>
            </a:r>
            <a:endParaRPr sz="2000">
              <a:latin typeface="Arial"/>
              <a:ea typeface="Arial"/>
              <a:cs typeface="Arial"/>
              <a:sym typeface="Arial"/>
            </a:endParaRPr>
          </a:p>
          <a:p>
            <a:pPr indent="-228594" lvl="0" marL="228594" rtl="0" algn="l">
              <a:lnSpc>
                <a:spcPct val="90000"/>
              </a:lnSpc>
              <a:spcBef>
                <a:spcPts val="600"/>
              </a:spcBef>
              <a:spcAft>
                <a:spcPts val="0"/>
              </a:spcAft>
              <a:buSzPts val="2000"/>
              <a:buChar char="▪"/>
            </a:pPr>
            <a:r>
              <a:rPr lang="en-US" sz="2000">
                <a:latin typeface="Arial"/>
                <a:ea typeface="Arial"/>
                <a:cs typeface="Arial"/>
                <a:sym typeface="Arial"/>
              </a:rPr>
              <a:t>EPS:</a:t>
            </a:r>
            <a:endParaRPr/>
          </a:p>
          <a:p>
            <a:pPr indent="-228594" lvl="1" marL="685800" rtl="0" algn="l">
              <a:lnSpc>
                <a:spcPct val="90000"/>
              </a:lnSpc>
              <a:spcBef>
                <a:spcPts val="600"/>
              </a:spcBef>
              <a:spcAft>
                <a:spcPts val="0"/>
              </a:spcAft>
              <a:buSzPts val="1800"/>
              <a:buFont typeface="Arial"/>
              <a:buChar char="•"/>
            </a:pPr>
            <a:r>
              <a:rPr lang="en-US" sz="1800">
                <a:latin typeface="Arial"/>
                <a:ea typeface="Arial"/>
                <a:cs typeface="Arial"/>
                <a:sym typeface="Arial"/>
              </a:rPr>
              <a:t>Is a digital healthcare platform connecting federal and commercial health systems</a:t>
            </a:r>
            <a:endParaRPr/>
          </a:p>
          <a:p>
            <a:pPr indent="-228594" lvl="1" marL="685800" rtl="0" algn="l">
              <a:lnSpc>
                <a:spcPct val="90000"/>
              </a:lnSpc>
              <a:spcBef>
                <a:spcPts val="600"/>
              </a:spcBef>
              <a:spcAft>
                <a:spcPts val="0"/>
              </a:spcAft>
              <a:buSzPts val="1800"/>
              <a:buFont typeface="Arial"/>
              <a:buChar char="•"/>
            </a:pPr>
            <a:r>
              <a:rPr lang="en-US" sz="1800">
                <a:latin typeface="Arial"/>
                <a:ea typeface="Arial"/>
                <a:cs typeface="Arial"/>
                <a:sym typeface="Arial"/>
              </a:rPr>
              <a:t>Contains modern features and capabilities that streamline care navigation activities</a:t>
            </a:r>
            <a:endParaRPr/>
          </a:p>
          <a:p>
            <a:pPr indent="-228594" lvl="1" marL="685800" rtl="0" algn="l">
              <a:lnSpc>
                <a:spcPct val="90000"/>
              </a:lnSpc>
              <a:spcBef>
                <a:spcPts val="600"/>
              </a:spcBef>
              <a:spcAft>
                <a:spcPts val="0"/>
              </a:spcAft>
              <a:buSzPts val="1800"/>
              <a:buFont typeface="Arial"/>
              <a:buChar char="•"/>
            </a:pPr>
            <a:r>
              <a:rPr lang="en-US" sz="1800">
                <a:latin typeface="Arial"/>
                <a:ea typeface="Arial"/>
                <a:cs typeface="Arial"/>
                <a:sym typeface="Arial"/>
              </a:rPr>
              <a:t>Is connected to over 100 commercial electronic health record and scheduling systems</a:t>
            </a:r>
            <a:endParaRPr/>
          </a:p>
          <a:p>
            <a:pPr indent="-228594" lvl="1" marL="685800" rtl="0" algn="l">
              <a:lnSpc>
                <a:spcPct val="90000"/>
              </a:lnSpc>
              <a:spcBef>
                <a:spcPts val="600"/>
              </a:spcBef>
              <a:spcAft>
                <a:spcPts val="0"/>
              </a:spcAft>
              <a:buSzPts val="1800"/>
              <a:buFont typeface="Arial"/>
              <a:buChar char="•"/>
            </a:pPr>
            <a:r>
              <a:rPr lang="en-US" sz="1800">
                <a:latin typeface="Arial"/>
                <a:ea typeface="Arial"/>
                <a:cs typeface="Arial"/>
                <a:sym typeface="Arial"/>
              </a:rPr>
              <a:t>Has partnerships with other healthcare industry leaders including Zocdoc and Kyruus</a:t>
            </a:r>
            <a:endParaRPr sz="1800">
              <a:latin typeface="Arial"/>
              <a:ea typeface="Arial"/>
              <a:cs typeface="Arial"/>
              <a:sym typeface="Arial"/>
            </a:endParaRPr>
          </a:p>
          <a:p>
            <a:pPr indent="-107950" lvl="0" marL="285750" rtl="0" algn="l">
              <a:lnSpc>
                <a:spcPct val="90000"/>
              </a:lnSpc>
              <a:spcBef>
                <a:spcPts val="600"/>
              </a:spcBef>
              <a:spcAft>
                <a:spcPts val="0"/>
              </a:spcAft>
              <a:buSzPts val="2800"/>
              <a:buFont typeface="Arial"/>
              <a:buNone/>
            </a:pPr>
            <a:r>
              <a:t/>
            </a:r>
            <a:endParaRPr>
              <a:latin typeface="Arial"/>
              <a:ea typeface="Arial"/>
              <a:cs typeface="Arial"/>
              <a:sym typeface="Arial"/>
            </a:endParaRPr>
          </a:p>
        </p:txBody>
      </p:sp>
      <p:sp>
        <p:nvSpPr>
          <p:cNvPr id="128" name="Google Shape;128;p3"/>
          <p:cNvSpPr txBox="1"/>
          <p:nvPr>
            <p:ph idx="12" type="sldNum"/>
          </p:nvPr>
        </p:nvSpPr>
        <p:spPr>
          <a:xfrm>
            <a:off x="11353800" y="6497642"/>
            <a:ext cx="619125"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4"/>
          <p:cNvSpPr/>
          <p:nvPr/>
        </p:nvSpPr>
        <p:spPr>
          <a:xfrm>
            <a:off x="1055802" y="3846135"/>
            <a:ext cx="10199802" cy="2510104"/>
          </a:xfrm>
          <a:prstGeom prst="roundRect">
            <a:avLst>
              <a:gd fmla="val 9156" name="adj"/>
            </a:avLst>
          </a:prstGeom>
          <a:solidFill>
            <a:srgbClr val="F3F3F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35" name="Google Shape;135;p4"/>
          <p:cNvSpPr txBox="1"/>
          <p:nvPr>
            <p:ph type="title"/>
          </p:nvPr>
        </p:nvSpPr>
        <p:spPr>
          <a:xfrm>
            <a:off x="838200" y="682629"/>
            <a:ext cx="10515600" cy="9699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None/>
            </a:pPr>
            <a:r>
              <a:rPr lang="en-US" sz="3800"/>
              <a:t>Existing Scheduling Challenges</a:t>
            </a:r>
            <a:endParaRPr/>
          </a:p>
        </p:txBody>
      </p:sp>
      <p:sp>
        <p:nvSpPr>
          <p:cNvPr id="136" name="Google Shape;136;p4"/>
          <p:cNvSpPr txBox="1"/>
          <p:nvPr>
            <p:ph idx="1" type="body"/>
          </p:nvPr>
        </p:nvSpPr>
        <p:spPr>
          <a:xfrm>
            <a:off x="838200" y="1683438"/>
            <a:ext cx="10304282" cy="2106138"/>
          </a:xfrm>
          <a:prstGeom prst="rect">
            <a:avLst/>
          </a:prstGeom>
          <a:noFill/>
          <a:ln>
            <a:noFill/>
          </a:ln>
        </p:spPr>
        <p:txBody>
          <a:bodyPr anchorCtr="0" anchor="t" bIns="45700" lIns="91425" spcFirstLastPara="1" rIns="91425" wrap="square" tIns="45700">
            <a:normAutofit/>
          </a:bodyPr>
          <a:lstStyle/>
          <a:p>
            <a:pPr indent="-228594" lvl="0" marL="228594" rtl="0" algn="l">
              <a:lnSpc>
                <a:spcPct val="90000"/>
              </a:lnSpc>
              <a:spcBef>
                <a:spcPts val="0"/>
              </a:spcBef>
              <a:spcAft>
                <a:spcPts val="0"/>
              </a:spcAft>
              <a:buSzPts val="1800"/>
              <a:buChar char="▪"/>
            </a:pPr>
            <a:r>
              <a:rPr b="1" lang="en-US" sz="1800">
                <a:latin typeface="Arial"/>
                <a:ea typeface="Arial"/>
                <a:cs typeface="Arial"/>
                <a:sym typeface="Arial"/>
              </a:rPr>
              <a:t>Inefficient Coordination </a:t>
            </a:r>
            <a:r>
              <a:rPr lang="en-US" sz="1800">
                <a:latin typeface="Arial"/>
                <a:ea typeface="Arial"/>
                <a:cs typeface="Arial"/>
                <a:sym typeface="Arial"/>
              </a:rPr>
              <a:t>- Current scheduling requires multiple phone calls between VA medical scheduling assistant (MSA), community care provider staff and the Veteran.</a:t>
            </a:r>
            <a:r>
              <a:rPr lang="en-US" sz="1800" strike="sngStrike">
                <a:latin typeface="Arial"/>
                <a:ea typeface="Arial"/>
                <a:cs typeface="Arial"/>
                <a:sym typeface="Arial"/>
              </a:rPr>
              <a:t> </a:t>
            </a:r>
            <a:endParaRPr/>
          </a:p>
          <a:p>
            <a:pPr indent="-228594" lvl="1" marL="685783" rtl="0" algn="l">
              <a:lnSpc>
                <a:spcPct val="90000"/>
              </a:lnSpc>
              <a:spcBef>
                <a:spcPts val="600"/>
              </a:spcBef>
              <a:spcAft>
                <a:spcPts val="0"/>
              </a:spcAft>
              <a:buSzPts val="1600"/>
              <a:buChar char="•"/>
            </a:pPr>
            <a:r>
              <a:rPr lang="en-US" sz="1600">
                <a:latin typeface="Arial"/>
                <a:ea typeface="Arial"/>
                <a:cs typeface="Arial"/>
                <a:sym typeface="Arial"/>
              </a:rPr>
              <a:t>MSAs average four community care appointments daily. </a:t>
            </a:r>
            <a:endParaRPr/>
          </a:p>
          <a:p>
            <a:pPr indent="0" lvl="0" marL="0" rtl="0" algn="l">
              <a:lnSpc>
                <a:spcPct val="90000"/>
              </a:lnSpc>
              <a:spcBef>
                <a:spcPts val="600"/>
              </a:spcBef>
              <a:spcAft>
                <a:spcPts val="0"/>
              </a:spcAft>
              <a:buSzPts val="900"/>
              <a:buNone/>
            </a:pPr>
            <a:r>
              <a:t/>
            </a:r>
            <a:endParaRPr sz="900">
              <a:latin typeface="Arial"/>
              <a:ea typeface="Arial"/>
              <a:cs typeface="Arial"/>
              <a:sym typeface="Arial"/>
            </a:endParaRPr>
          </a:p>
          <a:p>
            <a:pPr indent="-228594" lvl="0" marL="228594" rtl="0" algn="l">
              <a:lnSpc>
                <a:spcPct val="90000"/>
              </a:lnSpc>
              <a:spcBef>
                <a:spcPts val="600"/>
              </a:spcBef>
              <a:spcAft>
                <a:spcPts val="0"/>
              </a:spcAft>
              <a:buSzPts val="1800"/>
              <a:buChar char="▪"/>
            </a:pPr>
            <a:r>
              <a:rPr b="1" lang="en-US" sz="1800">
                <a:latin typeface="Arial"/>
                <a:ea typeface="Arial"/>
                <a:cs typeface="Arial"/>
                <a:sym typeface="Arial"/>
              </a:rPr>
              <a:t>Long Wait Times </a:t>
            </a:r>
            <a:r>
              <a:rPr lang="en-US" sz="1800">
                <a:latin typeface="Arial"/>
                <a:ea typeface="Arial"/>
                <a:cs typeface="Arial"/>
                <a:sym typeface="Arial"/>
              </a:rPr>
              <a:t>- 15+ business days.</a:t>
            </a:r>
            <a:endParaRPr sz="1800" strike="sngStrike">
              <a:latin typeface="Arial"/>
              <a:ea typeface="Arial"/>
              <a:cs typeface="Arial"/>
              <a:sym typeface="Arial"/>
            </a:endParaRPr>
          </a:p>
          <a:p>
            <a:pPr indent="0" lvl="0" marL="0" rtl="0" algn="l">
              <a:lnSpc>
                <a:spcPct val="90000"/>
              </a:lnSpc>
              <a:spcBef>
                <a:spcPts val="600"/>
              </a:spcBef>
              <a:spcAft>
                <a:spcPts val="0"/>
              </a:spcAft>
              <a:buSzPts val="900"/>
              <a:buNone/>
            </a:pPr>
            <a:r>
              <a:t/>
            </a:r>
            <a:endParaRPr sz="900">
              <a:latin typeface="Arial"/>
              <a:ea typeface="Arial"/>
              <a:cs typeface="Arial"/>
              <a:sym typeface="Arial"/>
            </a:endParaRPr>
          </a:p>
          <a:p>
            <a:pPr indent="-228594" lvl="0" marL="228594" rtl="0" algn="l">
              <a:lnSpc>
                <a:spcPct val="90000"/>
              </a:lnSpc>
              <a:spcBef>
                <a:spcPts val="600"/>
              </a:spcBef>
              <a:spcAft>
                <a:spcPts val="0"/>
              </a:spcAft>
              <a:buSzPts val="1800"/>
              <a:buChar char="▪"/>
            </a:pPr>
            <a:r>
              <a:rPr b="1" lang="en-US" sz="1800">
                <a:latin typeface="Arial"/>
                <a:ea typeface="Arial"/>
                <a:cs typeface="Arial"/>
                <a:sym typeface="Arial"/>
              </a:rPr>
              <a:t>Lack of Tracking </a:t>
            </a:r>
            <a:r>
              <a:rPr lang="en-US" sz="1800">
                <a:latin typeface="Arial"/>
                <a:ea typeface="Arial"/>
                <a:cs typeface="Arial"/>
                <a:sym typeface="Arial"/>
              </a:rPr>
              <a:t>- VA lacks insight into the scheduling process. </a:t>
            </a:r>
            <a:endParaRPr/>
          </a:p>
        </p:txBody>
      </p:sp>
      <p:sp>
        <p:nvSpPr>
          <p:cNvPr id="137" name="Google Shape;137;p4"/>
          <p:cNvSpPr txBox="1"/>
          <p:nvPr>
            <p:ph idx="12" type="sldNum"/>
          </p:nvPr>
        </p:nvSpPr>
        <p:spPr>
          <a:xfrm>
            <a:off x="11353800" y="6497642"/>
            <a:ext cx="619125"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A diagram of a schedule&#10;&#10;Description automatically generated" id="138" name="Google Shape;138;p4"/>
          <p:cNvPicPr preferRelativeResize="0"/>
          <p:nvPr/>
        </p:nvPicPr>
        <p:blipFill rotWithShape="1">
          <a:blip r:embed="rId3">
            <a:alphaModFix/>
          </a:blip>
          <a:srcRect b="0" l="0" r="0" t="0"/>
          <a:stretch/>
        </p:blipFill>
        <p:spPr>
          <a:xfrm>
            <a:off x="1271342" y="3808285"/>
            <a:ext cx="9649316" cy="246311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5"/>
          <p:cNvSpPr/>
          <p:nvPr/>
        </p:nvSpPr>
        <p:spPr>
          <a:xfrm>
            <a:off x="2591094" y="3446883"/>
            <a:ext cx="7127940" cy="3031902"/>
          </a:xfrm>
          <a:prstGeom prst="roundRect">
            <a:avLst>
              <a:gd fmla="val 9156" name="adj"/>
            </a:avLst>
          </a:prstGeom>
          <a:solidFill>
            <a:srgbClr val="F3F3F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45" name="Google Shape;145;p5"/>
          <p:cNvSpPr txBox="1"/>
          <p:nvPr/>
        </p:nvSpPr>
        <p:spPr>
          <a:xfrm>
            <a:off x="7621273" y="5163189"/>
            <a:ext cx="1108855" cy="420051"/>
          </a:xfrm>
          <a:prstGeom prst="rect">
            <a:avLst/>
          </a:prstGeom>
          <a:noFill/>
          <a:ln>
            <a:noFill/>
          </a:ln>
        </p:spPr>
        <p:txBody>
          <a:bodyPr anchorCtr="0" anchor="t" bIns="0" lIns="0" spcFirstLastPara="1" rIns="0" wrap="square" tIns="0">
            <a:spAutoFit/>
          </a:bodyPr>
          <a:lstStyle/>
          <a:p>
            <a:pPr indent="0" lvl="0" marL="0" marR="0" rtl="0" algn="ctr">
              <a:lnSpc>
                <a:spcPct val="130128"/>
              </a:lnSpc>
              <a:spcBef>
                <a:spcPts val="0"/>
              </a:spcBef>
              <a:spcAft>
                <a:spcPts val="0"/>
              </a:spcAft>
              <a:buNone/>
            </a:pPr>
            <a:r>
              <a:rPr b="1" i="0" lang="en-US" sz="1321" u="none" cap="none" strike="noStrike">
                <a:solidFill>
                  <a:srgbClr val="FFFFFF"/>
                </a:solidFill>
                <a:latin typeface="Arimo"/>
                <a:ea typeface="Arimo"/>
                <a:cs typeface="Arimo"/>
                <a:sym typeface="Arimo"/>
              </a:rPr>
              <a:t>Connected &amp; automated</a:t>
            </a:r>
            <a:endParaRPr/>
          </a:p>
        </p:txBody>
      </p:sp>
      <p:sp>
        <p:nvSpPr>
          <p:cNvPr id="146" name="Google Shape;146;p5"/>
          <p:cNvSpPr txBox="1"/>
          <p:nvPr>
            <p:ph type="title"/>
          </p:nvPr>
        </p:nvSpPr>
        <p:spPr>
          <a:xfrm>
            <a:off x="838200" y="682629"/>
            <a:ext cx="10515600" cy="9699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None/>
            </a:pPr>
            <a:r>
              <a:rPr lang="en-US" sz="3800"/>
              <a:t>EPS as a Solution</a:t>
            </a:r>
            <a:endParaRPr sz="3800" strike="sngStrike"/>
          </a:p>
        </p:txBody>
      </p:sp>
      <p:sp>
        <p:nvSpPr>
          <p:cNvPr id="147" name="Google Shape;147;p5"/>
          <p:cNvSpPr txBox="1"/>
          <p:nvPr>
            <p:ph idx="1" type="body"/>
          </p:nvPr>
        </p:nvSpPr>
        <p:spPr>
          <a:xfrm>
            <a:off x="897264" y="1735030"/>
            <a:ext cx="10515600" cy="1319329"/>
          </a:xfrm>
          <a:prstGeom prst="rect">
            <a:avLst/>
          </a:prstGeom>
          <a:noFill/>
          <a:ln>
            <a:noFill/>
          </a:ln>
        </p:spPr>
        <p:txBody>
          <a:bodyPr anchorCtr="0" anchor="t" bIns="45700" lIns="91425" spcFirstLastPara="1" rIns="91425" wrap="square" tIns="45700">
            <a:noAutofit/>
          </a:bodyPr>
          <a:lstStyle/>
          <a:p>
            <a:pPr indent="-228594" lvl="0" marL="228594" rtl="0" algn="l">
              <a:lnSpc>
                <a:spcPct val="90000"/>
              </a:lnSpc>
              <a:spcBef>
                <a:spcPts val="0"/>
              </a:spcBef>
              <a:spcAft>
                <a:spcPts val="0"/>
              </a:spcAft>
              <a:buSzPts val="2000"/>
              <a:buChar char="▪"/>
            </a:pPr>
            <a:r>
              <a:rPr lang="en-US" sz="2000">
                <a:latin typeface="Arial"/>
                <a:ea typeface="Arial"/>
                <a:cs typeface="Arial"/>
                <a:sym typeface="Arial"/>
              </a:rPr>
              <a:t>Compare real-time appointment availability across connected providers and organizations</a:t>
            </a:r>
            <a:endParaRPr/>
          </a:p>
          <a:p>
            <a:pPr indent="-177794" lvl="0" marL="228594" rtl="0" algn="l">
              <a:lnSpc>
                <a:spcPct val="90000"/>
              </a:lnSpc>
              <a:spcBef>
                <a:spcPts val="600"/>
              </a:spcBef>
              <a:spcAft>
                <a:spcPts val="0"/>
              </a:spcAft>
              <a:buSzPts val="800"/>
              <a:buNone/>
            </a:pPr>
            <a:r>
              <a:t/>
            </a:r>
            <a:endParaRPr sz="800">
              <a:latin typeface="Arial"/>
              <a:ea typeface="Arial"/>
              <a:cs typeface="Arial"/>
              <a:sym typeface="Arial"/>
            </a:endParaRPr>
          </a:p>
          <a:p>
            <a:pPr indent="-228594" lvl="0" marL="228594" rtl="0" algn="l">
              <a:lnSpc>
                <a:spcPct val="90000"/>
              </a:lnSpc>
              <a:spcBef>
                <a:spcPts val="600"/>
              </a:spcBef>
              <a:spcAft>
                <a:spcPts val="0"/>
              </a:spcAft>
              <a:buSzPts val="2000"/>
              <a:buChar char="▪"/>
            </a:pPr>
            <a:r>
              <a:rPr lang="en-US" sz="2000">
                <a:latin typeface="Arial"/>
                <a:ea typeface="Arial"/>
                <a:cs typeface="Arial"/>
                <a:sym typeface="Arial"/>
              </a:rPr>
              <a:t>VHA MSAs can book Veteran appointments directly into community provider grids</a:t>
            </a:r>
            <a:endParaRPr/>
          </a:p>
          <a:p>
            <a:pPr indent="-177794" lvl="0" marL="228594" rtl="0" algn="l">
              <a:lnSpc>
                <a:spcPct val="90000"/>
              </a:lnSpc>
              <a:spcBef>
                <a:spcPts val="600"/>
              </a:spcBef>
              <a:spcAft>
                <a:spcPts val="0"/>
              </a:spcAft>
              <a:buSzPts val="800"/>
              <a:buNone/>
            </a:pPr>
            <a:r>
              <a:t/>
            </a:r>
            <a:endParaRPr sz="800">
              <a:latin typeface="Arial"/>
              <a:ea typeface="Arial"/>
              <a:cs typeface="Arial"/>
              <a:sym typeface="Arial"/>
            </a:endParaRPr>
          </a:p>
          <a:p>
            <a:pPr indent="-228594" lvl="0" marL="228594" rtl="0" algn="l">
              <a:lnSpc>
                <a:spcPct val="90000"/>
              </a:lnSpc>
              <a:spcBef>
                <a:spcPts val="600"/>
              </a:spcBef>
              <a:spcAft>
                <a:spcPts val="0"/>
              </a:spcAft>
              <a:buSzPts val="2000"/>
              <a:buChar char="▪"/>
            </a:pPr>
            <a:r>
              <a:rPr lang="en-US" sz="2000">
                <a:latin typeface="Arial"/>
                <a:ea typeface="Arial"/>
                <a:cs typeface="Arial"/>
                <a:sym typeface="Arial"/>
              </a:rPr>
              <a:t>VHA staff maintain visibility and insight into Veteran appointment outcome</a:t>
            </a:r>
            <a:endParaRPr/>
          </a:p>
          <a:p>
            <a:pPr indent="-50793" lvl="0" marL="228594" rtl="0" algn="l">
              <a:lnSpc>
                <a:spcPct val="90000"/>
              </a:lnSpc>
              <a:spcBef>
                <a:spcPts val="600"/>
              </a:spcBef>
              <a:spcAft>
                <a:spcPts val="0"/>
              </a:spcAft>
              <a:buSzPts val="2800"/>
              <a:buNone/>
            </a:pPr>
            <a:r>
              <a:t/>
            </a:r>
            <a:endParaRPr/>
          </a:p>
        </p:txBody>
      </p:sp>
      <p:pic>
        <p:nvPicPr>
          <p:cNvPr descr="A screen shot of a schedule&#10;&#10;Description automatically generated" id="148" name="Google Shape;148;p5"/>
          <p:cNvPicPr preferRelativeResize="0"/>
          <p:nvPr/>
        </p:nvPicPr>
        <p:blipFill rotWithShape="1">
          <a:blip r:embed="rId3">
            <a:alphaModFix/>
          </a:blip>
          <a:srcRect b="0" l="0" r="0" t="0"/>
          <a:stretch/>
        </p:blipFill>
        <p:spPr>
          <a:xfrm>
            <a:off x="2619375" y="3529321"/>
            <a:ext cx="6953250" cy="2867025"/>
          </a:xfrm>
          <a:prstGeom prst="rect">
            <a:avLst/>
          </a:prstGeom>
          <a:noFill/>
          <a:ln>
            <a:noFill/>
          </a:ln>
        </p:spPr>
      </p:pic>
      <p:sp>
        <p:nvSpPr>
          <p:cNvPr id="149" name="Google Shape;149;p5"/>
          <p:cNvSpPr txBox="1"/>
          <p:nvPr>
            <p:ph idx="12" type="sldNum"/>
          </p:nvPr>
        </p:nvSpPr>
        <p:spPr>
          <a:xfrm>
            <a:off x="11353800" y="6497642"/>
            <a:ext cx="619125"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b="1" i="0" lang="en-US" sz="1100" u="none" cap="none" strike="noStrike">
                <a:solidFill>
                  <a:schemeClr val="lt1"/>
                </a:solidFill>
                <a:latin typeface="Calibri"/>
                <a:ea typeface="Calibri"/>
                <a:cs typeface="Calibri"/>
                <a:sym typeface="Calibri"/>
              </a:rPr>
              <a:t>‹#›</a:t>
            </a:fld>
            <a:endParaRPr b="1" i="0" sz="1100" u="none" cap="none" strike="noStrike">
              <a:solidFill>
                <a:schemeClr val="lt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6"/>
          <p:cNvSpPr txBox="1"/>
          <p:nvPr>
            <p:ph type="title"/>
          </p:nvPr>
        </p:nvSpPr>
        <p:spPr>
          <a:xfrm>
            <a:off x="838200" y="682629"/>
            <a:ext cx="10515600" cy="9699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None/>
            </a:pPr>
            <a:r>
              <a:rPr lang="en-US" sz="3800"/>
              <a:t>Benefits to Community Care Provider</a:t>
            </a:r>
            <a:endParaRPr sz="3800" strike="sngStrike"/>
          </a:p>
        </p:txBody>
      </p:sp>
      <p:sp>
        <p:nvSpPr>
          <p:cNvPr id="156" name="Google Shape;156;p6"/>
          <p:cNvSpPr txBox="1"/>
          <p:nvPr>
            <p:ph idx="1" type="body"/>
          </p:nvPr>
        </p:nvSpPr>
        <p:spPr>
          <a:xfrm>
            <a:off x="838200" y="1828800"/>
            <a:ext cx="10515600" cy="4475982"/>
          </a:xfrm>
          <a:prstGeom prst="rect">
            <a:avLst/>
          </a:prstGeom>
          <a:noFill/>
          <a:ln>
            <a:noFill/>
          </a:ln>
        </p:spPr>
        <p:txBody>
          <a:bodyPr anchorCtr="0" anchor="t" bIns="45700" lIns="91425" spcFirstLastPara="1" rIns="91425" wrap="square" tIns="45700">
            <a:normAutofit fontScale="92500" lnSpcReduction="10000"/>
          </a:bodyPr>
          <a:lstStyle/>
          <a:p>
            <a:pPr indent="-228594" lvl="0" marL="228594" rtl="0" algn="l">
              <a:lnSpc>
                <a:spcPct val="107000"/>
              </a:lnSpc>
              <a:spcBef>
                <a:spcPts val="0"/>
              </a:spcBef>
              <a:spcAft>
                <a:spcPts val="0"/>
              </a:spcAft>
              <a:buSzPct val="100000"/>
              <a:buChar char="▪"/>
            </a:pPr>
            <a:r>
              <a:rPr lang="en-US" sz="2200">
                <a:latin typeface="Arial"/>
                <a:ea typeface="Arial"/>
                <a:cs typeface="Arial"/>
                <a:sym typeface="Arial"/>
              </a:rPr>
              <a:t>Why is VA doing this?:</a:t>
            </a:r>
            <a:endParaRPr/>
          </a:p>
          <a:p>
            <a:pPr indent="-228625" lvl="1" marL="685783" rtl="0" algn="l">
              <a:lnSpc>
                <a:spcPct val="107000"/>
              </a:lnSpc>
              <a:spcBef>
                <a:spcPts val="1200"/>
              </a:spcBef>
              <a:spcAft>
                <a:spcPts val="0"/>
              </a:spcAft>
              <a:buSzPct val="100000"/>
              <a:buChar char="•"/>
            </a:pPr>
            <a:r>
              <a:rPr lang="en-US" sz="1900">
                <a:latin typeface="Arial"/>
                <a:ea typeface="Arial"/>
                <a:cs typeface="Arial"/>
                <a:sym typeface="Arial"/>
              </a:rPr>
              <a:t>Improve referral and scheduling process</a:t>
            </a:r>
            <a:endParaRPr/>
          </a:p>
          <a:p>
            <a:pPr indent="-228625" lvl="1" marL="685783" rtl="0" algn="l">
              <a:lnSpc>
                <a:spcPct val="107000"/>
              </a:lnSpc>
              <a:spcBef>
                <a:spcPts val="1200"/>
              </a:spcBef>
              <a:spcAft>
                <a:spcPts val="0"/>
              </a:spcAft>
              <a:buSzPct val="100000"/>
              <a:buChar char="•"/>
            </a:pPr>
            <a:r>
              <a:rPr lang="en-US" sz="1900">
                <a:latin typeface="Arial"/>
                <a:ea typeface="Arial"/>
                <a:cs typeface="Arial"/>
                <a:sym typeface="Arial"/>
              </a:rPr>
              <a:t>Replace time-consuming faxes and phone calls</a:t>
            </a:r>
            <a:endParaRPr/>
          </a:p>
          <a:p>
            <a:pPr indent="-228625" lvl="1" marL="685783" rtl="0" algn="l">
              <a:lnSpc>
                <a:spcPct val="107000"/>
              </a:lnSpc>
              <a:spcBef>
                <a:spcPts val="1200"/>
              </a:spcBef>
              <a:spcAft>
                <a:spcPts val="0"/>
              </a:spcAft>
              <a:buSzPct val="100000"/>
              <a:buChar char="•"/>
            </a:pPr>
            <a:r>
              <a:rPr lang="en-US" sz="1900">
                <a:latin typeface="Arial"/>
                <a:ea typeface="Arial"/>
                <a:cs typeface="Arial"/>
                <a:sym typeface="Arial"/>
              </a:rPr>
              <a:t>Increased ability to deliver more timely care for Veterans</a:t>
            </a:r>
            <a:endParaRPr/>
          </a:p>
          <a:p>
            <a:pPr indent="0" lvl="0" marL="0" rtl="0" algn="l">
              <a:lnSpc>
                <a:spcPct val="107000"/>
              </a:lnSpc>
              <a:spcBef>
                <a:spcPts val="1200"/>
              </a:spcBef>
              <a:spcAft>
                <a:spcPts val="0"/>
              </a:spcAft>
              <a:buSzPct val="100000"/>
              <a:buNone/>
            </a:pPr>
            <a:r>
              <a:t/>
            </a:r>
            <a:endParaRPr sz="1500">
              <a:latin typeface="Arial"/>
              <a:ea typeface="Arial"/>
              <a:cs typeface="Arial"/>
              <a:sym typeface="Arial"/>
            </a:endParaRPr>
          </a:p>
          <a:p>
            <a:pPr indent="-228594" lvl="0" marL="228594" rtl="0" algn="l">
              <a:lnSpc>
                <a:spcPct val="107000"/>
              </a:lnSpc>
              <a:spcBef>
                <a:spcPts val="1200"/>
              </a:spcBef>
              <a:spcAft>
                <a:spcPts val="0"/>
              </a:spcAft>
              <a:buSzPct val="100000"/>
              <a:buChar char="▪"/>
            </a:pPr>
            <a:r>
              <a:rPr lang="en-US" sz="2200">
                <a:latin typeface="Arial"/>
                <a:ea typeface="Arial"/>
                <a:cs typeface="Arial"/>
                <a:sym typeface="Arial"/>
              </a:rPr>
              <a:t>EPS resolves challenges in the scheduling process:</a:t>
            </a:r>
            <a:endParaRPr/>
          </a:p>
          <a:p>
            <a:pPr indent="-228625" lvl="1" marL="685783" rtl="0" algn="l">
              <a:lnSpc>
                <a:spcPct val="107000"/>
              </a:lnSpc>
              <a:spcBef>
                <a:spcPts val="1200"/>
              </a:spcBef>
              <a:spcAft>
                <a:spcPts val="0"/>
              </a:spcAft>
              <a:buSzPct val="100000"/>
              <a:buChar char="•"/>
            </a:pPr>
            <a:r>
              <a:rPr lang="en-US" sz="1900">
                <a:latin typeface="Arial"/>
                <a:ea typeface="Arial"/>
                <a:cs typeface="Arial"/>
                <a:sym typeface="Arial"/>
              </a:rPr>
              <a:t>Community care provider staff will no longer need to confirm appointments with Veterans</a:t>
            </a:r>
            <a:endParaRPr sz="1900" strike="sngStrike">
              <a:latin typeface="Arial"/>
              <a:ea typeface="Arial"/>
              <a:cs typeface="Arial"/>
              <a:sym typeface="Arial"/>
            </a:endParaRPr>
          </a:p>
          <a:p>
            <a:pPr indent="-228625" lvl="1" marL="685783" rtl="0" algn="l">
              <a:lnSpc>
                <a:spcPct val="107000"/>
              </a:lnSpc>
              <a:spcBef>
                <a:spcPts val="1200"/>
              </a:spcBef>
              <a:spcAft>
                <a:spcPts val="0"/>
              </a:spcAft>
              <a:buSzPct val="100000"/>
              <a:buChar char="•"/>
            </a:pPr>
            <a:r>
              <a:rPr lang="en-US" sz="1900">
                <a:latin typeface="Arial"/>
                <a:ea typeface="Arial"/>
                <a:cs typeface="Arial"/>
                <a:sym typeface="Arial"/>
              </a:rPr>
              <a:t>Real-time integrated scheduling</a:t>
            </a:r>
            <a:endParaRPr/>
          </a:p>
          <a:p>
            <a:pPr indent="-228625" lvl="1" marL="685783" rtl="0" algn="l">
              <a:lnSpc>
                <a:spcPct val="107000"/>
              </a:lnSpc>
              <a:spcBef>
                <a:spcPts val="1200"/>
              </a:spcBef>
              <a:spcAft>
                <a:spcPts val="0"/>
              </a:spcAft>
              <a:buSzPct val="100000"/>
              <a:buChar char="•"/>
            </a:pPr>
            <a:r>
              <a:rPr lang="en-US" sz="1900">
                <a:latin typeface="Arial"/>
                <a:ea typeface="Arial"/>
                <a:cs typeface="Arial"/>
                <a:sym typeface="Arial"/>
              </a:rPr>
              <a:t>Work out of the system you’re already using – current system and workflows  </a:t>
            </a:r>
            <a:endParaRPr/>
          </a:p>
          <a:p>
            <a:pPr indent="-228625" lvl="1" marL="685783" rtl="0" algn="l">
              <a:lnSpc>
                <a:spcPct val="107000"/>
              </a:lnSpc>
              <a:spcBef>
                <a:spcPts val="1200"/>
              </a:spcBef>
              <a:spcAft>
                <a:spcPts val="0"/>
              </a:spcAft>
              <a:buSzPct val="100000"/>
              <a:buChar char="•"/>
            </a:pPr>
            <a:r>
              <a:rPr lang="en-US" sz="1900">
                <a:latin typeface="Arial"/>
                <a:ea typeface="Arial"/>
                <a:cs typeface="Arial"/>
                <a:sym typeface="Arial"/>
              </a:rPr>
              <a:t>Ability to control scheduling into your grid</a:t>
            </a:r>
            <a:endParaRPr sz="1900">
              <a:latin typeface="Arial"/>
              <a:ea typeface="Arial"/>
              <a:cs typeface="Arial"/>
              <a:sym typeface="Arial"/>
            </a:endParaRPr>
          </a:p>
          <a:p>
            <a:pPr indent="0" lvl="0" marL="0" rtl="0" algn="l">
              <a:lnSpc>
                <a:spcPct val="90000"/>
              </a:lnSpc>
              <a:spcBef>
                <a:spcPts val="1200"/>
              </a:spcBef>
              <a:spcAft>
                <a:spcPts val="0"/>
              </a:spcAft>
              <a:buSzPct val="100000"/>
              <a:buNone/>
            </a:pPr>
            <a:r>
              <a:t/>
            </a:r>
            <a:endParaRPr sz="1800">
              <a:latin typeface="Arial"/>
              <a:ea typeface="Arial"/>
              <a:cs typeface="Arial"/>
              <a:sym typeface="Arial"/>
            </a:endParaRPr>
          </a:p>
          <a:p>
            <a:pPr indent="-64128" lvl="0" marL="228594" rtl="0" algn="l">
              <a:lnSpc>
                <a:spcPct val="90000"/>
              </a:lnSpc>
              <a:spcBef>
                <a:spcPts val="1400"/>
              </a:spcBef>
              <a:spcAft>
                <a:spcPts val="0"/>
              </a:spcAft>
              <a:buSzPct val="100000"/>
              <a:buNone/>
            </a:pPr>
            <a:r>
              <a:t/>
            </a:r>
            <a:endParaRPr>
              <a:latin typeface="Arial"/>
              <a:ea typeface="Arial"/>
              <a:cs typeface="Arial"/>
              <a:sym typeface="Arial"/>
            </a:endParaRPr>
          </a:p>
        </p:txBody>
      </p:sp>
      <p:sp>
        <p:nvSpPr>
          <p:cNvPr id="157" name="Google Shape;157;p6"/>
          <p:cNvSpPr txBox="1"/>
          <p:nvPr>
            <p:ph idx="12" type="sldNum"/>
          </p:nvPr>
        </p:nvSpPr>
        <p:spPr>
          <a:xfrm>
            <a:off x="11353800" y="6497642"/>
            <a:ext cx="619125"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7"/>
          <p:cNvSpPr txBox="1"/>
          <p:nvPr>
            <p:ph type="title"/>
          </p:nvPr>
        </p:nvSpPr>
        <p:spPr>
          <a:xfrm>
            <a:off x="838200" y="682629"/>
            <a:ext cx="10515600" cy="9699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None/>
            </a:pPr>
            <a:r>
              <a:rPr lang="en-US" sz="3800"/>
              <a:t>Next Steps</a:t>
            </a:r>
            <a:endParaRPr/>
          </a:p>
        </p:txBody>
      </p:sp>
      <p:sp>
        <p:nvSpPr>
          <p:cNvPr id="163" name="Google Shape;163;p7"/>
          <p:cNvSpPr txBox="1"/>
          <p:nvPr>
            <p:ph idx="1" type="body"/>
          </p:nvPr>
        </p:nvSpPr>
        <p:spPr>
          <a:xfrm>
            <a:off x="838200" y="1828800"/>
            <a:ext cx="10515600" cy="4475982"/>
          </a:xfrm>
          <a:prstGeom prst="rect">
            <a:avLst/>
          </a:prstGeom>
          <a:noFill/>
          <a:ln>
            <a:noFill/>
          </a:ln>
        </p:spPr>
        <p:txBody>
          <a:bodyPr anchorCtr="0" anchor="t" bIns="45700" lIns="91425" spcFirstLastPara="1" rIns="91425" wrap="square" tIns="45700">
            <a:noAutofit/>
          </a:bodyPr>
          <a:lstStyle/>
          <a:p>
            <a:pPr indent="-228594" lvl="0" marL="228594" rtl="0" algn="l">
              <a:lnSpc>
                <a:spcPct val="107000"/>
              </a:lnSpc>
              <a:spcBef>
                <a:spcPts val="0"/>
              </a:spcBef>
              <a:spcAft>
                <a:spcPts val="0"/>
              </a:spcAft>
              <a:buSzPts val="2000"/>
              <a:buChar char="▪"/>
            </a:pPr>
            <a:r>
              <a:rPr lang="en-US" sz="2000">
                <a:latin typeface="Arial"/>
                <a:ea typeface="Arial"/>
                <a:cs typeface="Arial"/>
                <a:sym typeface="Arial"/>
              </a:rPr>
              <a:t>Decision on participation</a:t>
            </a:r>
            <a:endParaRPr/>
          </a:p>
          <a:p>
            <a:pPr indent="-228594" lvl="1" marL="685783" rtl="0" algn="l">
              <a:lnSpc>
                <a:spcPct val="107000"/>
              </a:lnSpc>
              <a:spcBef>
                <a:spcPts val="1200"/>
              </a:spcBef>
              <a:spcAft>
                <a:spcPts val="0"/>
              </a:spcAft>
              <a:buSzPts val="1800"/>
              <a:buChar char="•"/>
            </a:pPr>
            <a:r>
              <a:rPr lang="en-US" sz="1800">
                <a:latin typeface="Arial"/>
                <a:ea typeface="Arial"/>
                <a:cs typeface="Arial"/>
                <a:sym typeface="Arial"/>
              </a:rPr>
              <a:t>Define primary point of contact to work on next steps</a:t>
            </a:r>
            <a:endParaRPr>
              <a:latin typeface="Arial"/>
              <a:ea typeface="Arial"/>
              <a:cs typeface="Arial"/>
              <a:sym typeface="Arial"/>
            </a:endParaRPr>
          </a:p>
          <a:p>
            <a:pPr indent="-177794" lvl="0" marL="228594" rtl="0" algn="l">
              <a:lnSpc>
                <a:spcPct val="107000"/>
              </a:lnSpc>
              <a:spcBef>
                <a:spcPts val="1200"/>
              </a:spcBef>
              <a:spcAft>
                <a:spcPts val="0"/>
              </a:spcAft>
              <a:buSzPts val="800"/>
              <a:buNone/>
            </a:pPr>
            <a:r>
              <a:t/>
            </a:r>
            <a:endParaRPr sz="800">
              <a:latin typeface="Arial"/>
              <a:ea typeface="Arial"/>
              <a:cs typeface="Arial"/>
              <a:sym typeface="Arial"/>
            </a:endParaRPr>
          </a:p>
          <a:p>
            <a:pPr indent="-228594" lvl="0" marL="228594" rtl="0" algn="l">
              <a:lnSpc>
                <a:spcPct val="107000"/>
              </a:lnSpc>
              <a:spcBef>
                <a:spcPts val="1200"/>
              </a:spcBef>
              <a:spcAft>
                <a:spcPts val="0"/>
              </a:spcAft>
              <a:buSzPts val="2000"/>
              <a:buChar char="▪"/>
            </a:pPr>
            <a:r>
              <a:rPr lang="en-US" sz="2000">
                <a:latin typeface="Arial"/>
                <a:ea typeface="Arial"/>
                <a:cs typeface="Arial"/>
                <a:sym typeface="Arial"/>
              </a:rPr>
              <a:t>Call to discuss onboarding process and what to expect</a:t>
            </a:r>
            <a:endParaRPr/>
          </a:p>
          <a:p>
            <a:pPr indent="-228594" lvl="0" marL="228594" rtl="0" algn="l">
              <a:lnSpc>
                <a:spcPct val="107000"/>
              </a:lnSpc>
              <a:spcBef>
                <a:spcPts val="1200"/>
              </a:spcBef>
              <a:spcAft>
                <a:spcPts val="0"/>
              </a:spcAft>
              <a:buSzPts val="2000"/>
              <a:buChar char="▪"/>
            </a:pPr>
            <a:r>
              <a:rPr lang="en-US" sz="2000">
                <a:latin typeface="Arial"/>
                <a:ea typeface="Arial"/>
                <a:cs typeface="Arial"/>
                <a:sym typeface="Arial"/>
              </a:rPr>
              <a:t>Complete Intake Form</a:t>
            </a:r>
            <a:endParaRPr/>
          </a:p>
        </p:txBody>
      </p:sp>
      <p:sp>
        <p:nvSpPr>
          <p:cNvPr id="164" name="Google Shape;164;p7"/>
          <p:cNvSpPr txBox="1"/>
          <p:nvPr>
            <p:ph idx="12" type="sldNum"/>
          </p:nvPr>
        </p:nvSpPr>
        <p:spPr>
          <a:xfrm>
            <a:off x="11353800" y="6497642"/>
            <a:ext cx="619125"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165" name="Google Shape;165;p7"/>
          <p:cNvPicPr preferRelativeResize="0"/>
          <p:nvPr/>
        </p:nvPicPr>
        <p:blipFill rotWithShape="1">
          <a:blip r:embed="rId3">
            <a:alphaModFix/>
          </a:blip>
          <a:srcRect b="0" l="0" r="11213" t="0"/>
          <a:stretch/>
        </p:blipFill>
        <p:spPr>
          <a:xfrm>
            <a:off x="7116456" y="2213161"/>
            <a:ext cx="5025269" cy="433161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9"/>
          <p:cNvSpPr txBox="1"/>
          <p:nvPr>
            <p:ph type="title"/>
          </p:nvPr>
        </p:nvSpPr>
        <p:spPr>
          <a:xfrm>
            <a:off x="838200" y="682629"/>
            <a:ext cx="10515600" cy="9699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None/>
            </a:pPr>
            <a:r>
              <a:rPr lang="en-US" sz="3800"/>
              <a:t>Questions and Answers</a:t>
            </a:r>
            <a:endParaRPr/>
          </a:p>
        </p:txBody>
      </p:sp>
      <p:sp>
        <p:nvSpPr>
          <p:cNvPr id="172" name="Google Shape;172;p9"/>
          <p:cNvSpPr txBox="1"/>
          <p:nvPr>
            <p:ph idx="12" type="sldNum"/>
          </p:nvPr>
        </p:nvSpPr>
        <p:spPr>
          <a:xfrm>
            <a:off x="11353800" y="6497642"/>
            <a:ext cx="619125" cy="365125"/>
          </a:xfrm>
          <a:prstGeom prst="rect">
            <a:avLst/>
          </a:prstGeom>
          <a:noFill/>
          <a:ln>
            <a:noFill/>
          </a:ln>
        </p:spPr>
        <p:txBody>
          <a:bodyPr anchorCtr="0" anchor="ctr" bIns="45700" lIns="91425" spcFirstLastPara="1" rIns="91425" wrap="square" tIns="45700">
            <a:normAutofit/>
          </a:bodyPr>
          <a:lstStyle/>
          <a:p>
            <a:pPr indent="0" lvl="0" marL="0" rtl="0" algn="r">
              <a:spcBef>
                <a:spcPts val="0"/>
              </a:spcBef>
              <a:spcAft>
                <a:spcPts val="0"/>
              </a:spcAft>
              <a:buNone/>
            </a:pPr>
            <a:fld id="{00000000-1234-1234-1234-123412341234}" type="slidenum">
              <a:rPr lang="en-US"/>
              <a:t>‹#›</a:t>
            </a:fld>
            <a:endParaRPr/>
          </a:p>
        </p:txBody>
      </p:sp>
      <p:pic>
        <p:nvPicPr>
          <p:cNvPr descr="Question mark boxes" id="173" name="Google Shape;173;p9"/>
          <p:cNvPicPr preferRelativeResize="0"/>
          <p:nvPr/>
        </p:nvPicPr>
        <p:blipFill rotWithShape="1">
          <a:blip r:embed="rId3">
            <a:alphaModFix/>
          </a:blip>
          <a:srcRect b="0" l="0" r="0" t="0"/>
          <a:stretch/>
        </p:blipFill>
        <p:spPr>
          <a:xfrm>
            <a:off x="3114417" y="1987468"/>
            <a:ext cx="5963165" cy="3354404"/>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IVC Master">
  <a:themeElements>
    <a:clrScheme name="IVC Angles">
      <a:dk1>
        <a:srgbClr val="003F72"/>
      </a:dk1>
      <a:lt1>
        <a:srgbClr val="FFFFFF"/>
      </a:lt1>
      <a:dk2>
        <a:srgbClr val="517283"/>
      </a:dk2>
      <a:lt2>
        <a:srgbClr val="E7E6E6"/>
      </a:lt2>
      <a:accent1>
        <a:srgbClr val="0083BE"/>
      </a:accent1>
      <a:accent2>
        <a:srgbClr val="B35539"/>
      </a:accent2>
      <a:accent3>
        <a:srgbClr val="517283"/>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2023-05-01T18:09:13Z</dcterms:created>
  <dc:creator>Deloitte</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a60d57e-af5b-4752-ac57-3e4f28ca11dc_Enabled">
    <vt:lpwstr>true</vt:lpwstr>
  </property>
  <property fmtid="{D5CDD505-2E9C-101B-9397-08002B2CF9AE}" pid="3" name="MSIP_Label_ea60d57e-af5b-4752-ac57-3e4f28ca11dc_SetDate">
    <vt:lpwstr>2023-05-01T18:09:13Z</vt:lpwstr>
  </property>
  <property fmtid="{D5CDD505-2E9C-101B-9397-08002B2CF9AE}" pid="4" name="MSIP_Label_ea60d57e-af5b-4752-ac57-3e4f28ca11dc_Method">
    <vt:lpwstr>Standard</vt:lpwstr>
  </property>
  <property fmtid="{D5CDD505-2E9C-101B-9397-08002B2CF9AE}" pid="5" name="MSIP_Label_ea60d57e-af5b-4752-ac57-3e4f28ca11dc_Name">
    <vt:lpwstr>ea60d57e-af5b-4752-ac57-3e4f28ca11dc</vt:lpwstr>
  </property>
  <property fmtid="{D5CDD505-2E9C-101B-9397-08002B2CF9AE}" pid="6" name="MSIP_Label_ea60d57e-af5b-4752-ac57-3e4f28ca11dc_SiteId">
    <vt:lpwstr>36da45f1-dd2c-4d1f-af13-5abe46b99921</vt:lpwstr>
  </property>
  <property fmtid="{D5CDD505-2E9C-101B-9397-08002B2CF9AE}" pid="7" name="MSIP_Label_ea60d57e-af5b-4752-ac57-3e4f28ca11dc_ActionId">
    <vt:lpwstr>0c06e34f-10b2-4f95-b022-e530c33393f2</vt:lpwstr>
  </property>
  <property fmtid="{D5CDD505-2E9C-101B-9397-08002B2CF9AE}" pid="8" name="MSIP_Label_ea60d57e-af5b-4752-ac57-3e4f28ca11dc_ContentBits">
    <vt:lpwstr>0</vt:lpwstr>
  </property>
  <property fmtid="{D5CDD505-2E9C-101B-9397-08002B2CF9AE}" pid="9" name="MediaServiceImageTags">
    <vt:lpwstr/>
  </property>
  <property fmtid="{D5CDD505-2E9C-101B-9397-08002B2CF9AE}" pid="10" name="ContentTypeId">
    <vt:lpwstr>0x0101000DB7A12F33B9B245BCE9634420DBB784</vt:lpwstr>
  </property>
</Properties>
</file>