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7" r:id="rId2"/>
    <p:sldMasterId id="2147483725" r:id="rId3"/>
    <p:sldMasterId id="2147483743" r:id="rId4"/>
    <p:sldMasterId id="2147483770" r:id="rId5"/>
    <p:sldMasterId id="2147483782" r:id="rId6"/>
  </p:sldMasterIdLst>
  <p:notesMasterIdLst>
    <p:notesMasterId r:id="rId11"/>
  </p:notesMasterIdLst>
  <p:sldIdLst>
    <p:sldId id="472" r:id="rId7"/>
    <p:sldId id="480" r:id="rId8"/>
    <p:sldId id="483" r:id="rId9"/>
    <p:sldId id="484"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67C3"/>
    <a:srgbClr val="20B8EF"/>
    <a:srgbClr val="E82E3C"/>
    <a:srgbClr val="2CAE54"/>
    <a:srgbClr val="B8D434"/>
    <a:srgbClr val="FFCF35"/>
    <a:srgbClr val="F4A222"/>
    <a:srgbClr val="000000"/>
    <a:srgbClr val="D4E7A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4" autoAdjust="0"/>
    <p:restoredTop sz="64217" autoAdjust="0"/>
  </p:normalViewPr>
  <p:slideViewPr>
    <p:cSldViewPr snapToGrid="0">
      <p:cViewPr varScale="1">
        <p:scale>
          <a:sx n="73" d="100"/>
          <a:sy n="73" d="100"/>
        </p:scale>
        <p:origin x="2028" y="6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87E0A-C945-4DC4-A17B-37C48C00EFA9}" type="datetimeFigureOut">
              <a:rPr lang="en-US" smtClean="0"/>
              <a:t>8/25/2021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A595A9-0476-4997-AAEA-BA68D58FEBCF}" type="slidenum">
              <a:rPr lang="en-US" smtClean="0"/>
              <a:t>‹#›</a:t>
            </a:fld>
            <a:endParaRPr lang="en-US"/>
          </a:p>
        </p:txBody>
      </p:sp>
    </p:spTree>
    <p:extLst>
      <p:ext uri="{BB962C8B-B14F-4D97-AF65-F5344CB8AC3E}">
        <p14:creationId xmlns:p14="http://schemas.microsoft.com/office/powerpoint/2010/main" val="1118022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595A9-0476-4997-AAEA-BA68D58FEBCF}" type="slidenum">
              <a:rPr lang="en-US" smtClean="0"/>
              <a:t>1</a:t>
            </a:fld>
            <a:endParaRPr lang="en-US"/>
          </a:p>
        </p:txBody>
      </p:sp>
    </p:spTree>
    <p:extLst>
      <p:ext uri="{BB962C8B-B14F-4D97-AF65-F5344CB8AC3E}">
        <p14:creationId xmlns:p14="http://schemas.microsoft.com/office/powerpoint/2010/main" val="2103543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Offers support for your employees (your biggest asset), and therefore, offers an investment to your organization. Best Care EAP demonstrates that employees who use the EAP overwhelmingly experience positive changes in their work performance, work productivity, behaviors/attitude, and improved work team relations. Based on Best Care EAP’s recent stats, there’s been improvement by almost 40% in Absenteeism, 23% improvement in </a:t>
            </a:r>
            <a:r>
              <a:rPr lang="en-US" dirty="0" err="1"/>
              <a:t>Presenteeism</a:t>
            </a:r>
            <a:r>
              <a:rPr lang="en-US" dirty="0"/>
              <a:t>, and 10% improvement in feeling less distressed at work… estimating for our full book of business, a $10 to $1 investment to cost ratio. </a:t>
            </a:r>
          </a:p>
          <a:p>
            <a:endParaRPr lang="en-US" dirty="0"/>
          </a:p>
          <a:p>
            <a:r>
              <a:rPr lang="en-US" dirty="0"/>
              <a:t>Partnering</a:t>
            </a:r>
            <a:r>
              <a:rPr lang="en-US" baseline="0" dirty="0"/>
              <a:t> with more than 300 organizations locally and nationally, covering over 100,000 employees</a:t>
            </a:r>
          </a:p>
          <a:p>
            <a:endParaRPr lang="en-US" baseline="0" dirty="0"/>
          </a:p>
          <a:p>
            <a:r>
              <a:rPr lang="en-US" dirty="0"/>
              <a:t>Stats on how many we serve</a:t>
            </a:r>
          </a:p>
          <a:p>
            <a:r>
              <a:rPr lang="en-US" dirty="0"/>
              <a:t>A Perfect Storm - We are in a Mental Health Crisis because of….</a:t>
            </a:r>
          </a:p>
          <a:p>
            <a:r>
              <a:rPr lang="en-US" dirty="0"/>
              <a:t>COVID-19 </a:t>
            </a:r>
          </a:p>
          <a:p>
            <a:r>
              <a:rPr lang="en-US" dirty="0"/>
              <a:t>Fear, anxiety, loss &amp; grief</a:t>
            </a:r>
          </a:p>
          <a:p>
            <a:r>
              <a:rPr lang="en-US" dirty="0"/>
              <a:t>Physical isolation and lack of support/sense of belonging</a:t>
            </a:r>
          </a:p>
          <a:p>
            <a:r>
              <a:rPr lang="en-US" dirty="0"/>
              <a:t>Remote working conditions</a:t>
            </a:r>
          </a:p>
          <a:p>
            <a:r>
              <a:rPr lang="en-US" dirty="0"/>
              <a:t>Economic/financial issues</a:t>
            </a:r>
          </a:p>
          <a:p>
            <a:r>
              <a:rPr lang="en-US" dirty="0"/>
              <a:t>Juggling work/life responsibilities</a:t>
            </a:r>
          </a:p>
          <a:p>
            <a:r>
              <a:rPr lang="en-US" dirty="0"/>
              <a:t>Racial/social injustice</a:t>
            </a:r>
          </a:p>
          <a:p>
            <a:r>
              <a:rPr lang="en-US" dirty="0"/>
              <a:t>Personal choice along with political division, i.e. masking and vaccinations </a:t>
            </a:r>
          </a:p>
          <a:p>
            <a:endParaRPr lang="en-US" dirty="0"/>
          </a:p>
          <a:p>
            <a:endParaRPr lang="en-US" dirty="0"/>
          </a:p>
          <a:p>
            <a:r>
              <a:rPr lang="en-US" dirty="0"/>
              <a:t>“Since the start of the pandemic, there has been a 93% increase in people seeking treatment for depression and a 63% increase for those seeking help for anxiety, according to Mental Health America. Stress and burnout continue to rise, with more than three-quarters of the workforce reporting feelings of burnout, spurred by fears around office </a:t>
            </a:r>
            <a:r>
              <a:rPr lang="en-US" dirty="0" err="1"/>
              <a:t>reopenings</a:t>
            </a:r>
            <a:r>
              <a:rPr lang="en-US" dirty="0"/>
              <a:t> and uncertainty around what comes next for so many.”</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2A595A9-0476-4997-AAEA-BA68D58FEBCF}" type="slidenum">
              <a:rPr lang="en-US" smtClean="0"/>
              <a:t>2</a:t>
            </a:fld>
            <a:endParaRPr lang="en-US"/>
          </a:p>
        </p:txBody>
      </p:sp>
    </p:spTree>
    <p:extLst>
      <p:ext uri="{BB962C8B-B14F-4D97-AF65-F5344CB8AC3E}">
        <p14:creationId xmlns:p14="http://schemas.microsoft.com/office/powerpoint/2010/main" val="2414146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247482623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29849488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91204175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dirty="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422548751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36982806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180288262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168948429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132461229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76417316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93532100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228970172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373159720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183697085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42862869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38656196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384361829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186264614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dirty="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35187088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230376918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91497291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182416191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178442029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310828863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307796365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279414932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126386025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309289736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33853945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348031628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77618366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24847928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dirty="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281306659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95149554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58412375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Left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262E62-E8FA-42DE-BC7E-BA73A13FCBFF}"/>
              </a:ext>
            </a:extLst>
          </p:cNvPr>
          <p:cNvSpPr>
            <a:spLocks noGrp="1"/>
          </p:cNvSpPr>
          <p:nvPr>
            <p:ph type="pic" sz="quarter" idx="15"/>
          </p:nvPr>
        </p:nvSpPr>
        <p:spPr>
          <a:xfrm>
            <a:off x="0" y="0"/>
            <a:ext cx="7537685" cy="6858000"/>
          </a:xfrm>
        </p:spPr>
        <p:txBody>
          <a:bodyPr anchor="ctr" anchorCtr="0"/>
          <a:lstStyle>
            <a:lvl1pPr algn="ctr">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93696899-6846-4B29-AD05-49215C31489C}"/>
              </a:ext>
            </a:extLst>
          </p:cNvPr>
          <p:cNvSpPr>
            <a:spLocks noGrp="1"/>
          </p:cNvSpPr>
          <p:nvPr>
            <p:ph type="title"/>
          </p:nvPr>
        </p:nvSpPr>
        <p:spPr>
          <a:xfrm>
            <a:off x="7955459" y="197123"/>
            <a:ext cx="3392382" cy="1675219"/>
          </a:xfrm>
        </p:spPr>
        <p:txBody>
          <a:bodyPr/>
          <a:lstStyle>
            <a:lvl1pPr>
              <a:defRPr>
                <a:solidFill>
                  <a:schemeClr val="accent1">
                    <a:lumMod val="75000"/>
                  </a:schemeClr>
                </a:solidFill>
              </a:defRPr>
            </a:lvl1pPr>
          </a:lstStyle>
          <a:p>
            <a:r>
              <a:rPr lang="en-US" noProof="0"/>
              <a:t>Click to edit Master title style</a:t>
            </a:r>
          </a:p>
        </p:txBody>
      </p:sp>
      <p:sp>
        <p:nvSpPr>
          <p:cNvPr id="19" name="Content Placeholder 8">
            <a:extLst>
              <a:ext uri="{FF2B5EF4-FFF2-40B4-BE49-F238E27FC236}">
                <a16:creationId xmlns:a16="http://schemas.microsoft.com/office/drawing/2014/main" id="{2939FABB-D58D-4DAF-878D-EB51A2AA620A}"/>
              </a:ext>
            </a:extLst>
          </p:cNvPr>
          <p:cNvSpPr>
            <a:spLocks noGrp="1"/>
          </p:cNvSpPr>
          <p:nvPr>
            <p:ph sz="quarter" idx="14"/>
          </p:nvPr>
        </p:nvSpPr>
        <p:spPr>
          <a:xfrm>
            <a:off x="7955459" y="2057400"/>
            <a:ext cx="3392382" cy="3862388"/>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22" name="Date Placeholder 4">
            <a:extLst>
              <a:ext uri="{FF2B5EF4-FFF2-40B4-BE49-F238E27FC236}">
                <a16:creationId xmlns:a16="http://schemas.microsoft.com/office/drawing/2014/main" id="{1FB18E8B-6111-4A64-AA8C-4CD4C9814C59}"/>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8/25/2021</a:t>
            </a:fld>
            <a:endParaRPr lang="en-US" noProof="0" dirty="0"/>
          </a:p>
        </p:txBody>
      </p:sp>
      <p:sp>
        <p:nvSpPr>
          <p:cNvPr id="23" name="Slide Number Placeholder 6">
            <a:extLst>
              <a:ext uri="{FF2B5EF4-FFF2-40B4-BE49-F238E27FC236}">
                <a16:creationId xmlns:a16="http://schemas.microsoft.com/office/drawing/2014/main" id="{D5311807-ED2F-406C-B107-B5D885AD840F}"/>
              </a:ext>
            </a:extLst>
          </p:cNvPr>
          <p:cNvSpPr>
            <a:spLocks noGrp="1"/>
          </p:cNvSpPr>
          <p:nvPr>
            <p:ph type="sldNum" sz="quarter" idx="12"/>
          </p:nvPr>
        </p:nvSpPr>
        <p:spPr>
          <a:xfrm>
            <a:off x="10795363" y="6423914"/>
            <a:ext cx="1052510" cy="365125"/>
          </a:xfrm>
        </p:spPr>
        <p:txBody>
          <a:bodyPr/>
          <a:lstStyle>
            <a:lvl1pPr>
              <a:defRPr/>
            </a:lvl1pPr>
          </a:lstStyle>
          <a:p>
            <a:fld id="{F603CDE5-C1D8-4EDD-870F-A498BAFA520F}" type="slidenum">
              <a:rPr lang="en-US" smtClean="0"/>
              <a:pPr/>
              <a:t>‹#›</a:t>
            </a:fld>
            <a:endParaRPr lang="en-US" dirty="0"/>
          </a:p>
        </p:txBody>
      </p:sp>
      <p:sp>
        <p:nvSpPr>
          <p:cNvPr id="24" name="Footer Placeholder 5">
            <a:extLst>
              <a:ext uri="{FF2B5EF4-FFF2-40B4-BE49-F238E27FC236}">
                <a16:creationId xmlns:a16="http://schemas.microsoft.com/office/drawing/2014/main" id="{643FEB5F-C4B2-43B5-B019-DC467A62FAC1}"/>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537984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Definitions">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003880" y="528065"/>
            <a:ext cx="7819689" cy="480131"/>
          </a:xfrm>
          <a:noFill/>
        </p:spPr>
        <p:txBody>
          <a:bodyPr wrap="square">
            <a:spAutoFit/>
          </a:bodyPr>
          <a:lstStyle>
            <a:lvl1pPr>
              <a:defRPr lang="ru-RU" sz="2800" dirty="0">
                <a:solidFill>
                  <a:schemeClr val="tx1">
                    <a:lumMod val="75000"/>
                    <a:lumOff val="25000"/>
                  </a:schemeClr>
                </a:solidFill>
                <a:latin typeface="+mj-lt"/>
                <a:ea typeface="Open Sans Condensed" panose="020B0806030504020204" pitchFamily="34" charset="0"/>
                <a:cs typeface="Segoe UI Semibold" panose="020B0702040204020203" pitchFamily="34" charset="0"/>
              </a:defRPr>
            </a:lvl1pPr>
          </a:lstStyle>
          <a:p>
            <a:pPr marL="0" lvl="0"/>
            <a:r>
              <a:rPr lang="en-US"/>
              <a:t>Click to add title</a:t>
            </a:r>
            <a:endParaRPr lang="ru-RU" dirty="0"/>
          </a:p>
        </p:txBody>
      </p:sp>
      <p:sp>
        <p:nvSpPr>
          <p:cNvPr id="7" name="Text  1"/>
          <p:cNvSpPr>
            <a:spLocks noGrp="1"/>
          </p:cNvSpPr>
          <p:nvPr>
            <p:ph type="body" sz="quarter" idx="10" hasCustomPrompt="1"/>
          </p:nvPr>
        </p:nvSpPr>
        <p:spPr>
          <a:xfrm>
            <a:off x="1003880" y="1055394"/>
            <a:ext cx="7819689" cy="581897"/>
          </a:xfrm>
        </p:spPr>
        <p:txBody>
          <a:bodyPr/>
          <a:lstStyle>
            <a:lvl1pPr>
              <a:defRPr lang="en-US" sz="13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vl2pPr>
              <a:defRPr lang="en-US" sz="2000" smtClean="0">
                <a:latin typeface="Segoe UI" panose="020B0502040204020203" pitchFamily="34" charset="0"/>
                <a:cs typeface="Segoe UI" panose="020B0502040204020203" pitchFamily="34" charset="0"/>
              </a:defRPr>
            </a:lvl2pPr>
            <a:lvl3pPr>
              <a:defRPr lang="en-US" sz="1800" smtClean="0">
                <a:latin typeface="Segoe UI" panose="020B0502040204020203" pitchFamily="34" charset="0"/>
                <a:cs typeface="Segoe UI" panose="020B0502040204020203" pitchFamily="34" charset="0"/>
              </a:defRPr>
            </a:lvl3pPr>
            <a:lvl4pPr>
              <a:defRPr lang="en-US" sz="1600" smtClean="0">
                <a:latin typeface="Segoe UI" panose="020B0502040204020203" pitchFamily="34" charset="0"/>
                <a:cs typeface="Segoe UI" panose="020B0502040204020203" pitchFamily="34" charset="0"/>
              </a:defRPr>
            </a:lvl4pPr>
            <a:lvl5pPr>
              <a:defRPr lang="ru-RU" sz="1600">
                <a:latin typeface="Segoe UI" panose="020B0502040204020203" pitchFamily="34" charset="0"/>
                <a:cs typeface="Segoe UI" panose="020B0502040204020203" pitchFamily="34" charset="0"/>
              </a:defRPr>
            </a:lvl5pPr>
          </a:lstStyle>
          <a:p>
            <a:pPr lvl="0">
              <a:lnSpc>
                <a:spcPct val="130000"/>
              </a:lnSpc>
            </a:pPr>
            <a:r>
              <a:rPr lang="en-US"/>
              <a:t>Click to add text</a:t>
            </a:r>
            <a:endParaRPr lang="ru-RU" dirty="0"/>
          </a:p>
        </p:txBody>
      </p:sp>
    </p:spTree>
    <p:custDataLst>
      <p:tags r:id="rId1"/>
    </p:custDataLst>
    <p:extLst>
      <p:ext uri="{BB962C8B-B14F-4D97-AF65-F5344CB8AC3E}">
        <p14:creationId xmlns:p14="http://schemas.microsoft.com/office/powerpoint/2010/main" val="497175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30/70 Picture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773063" y="725787"/>
            <a:ext cx="3321330" cy="1280332"/>
          </a:xfrm>
        </p:spPr>
        <p:txBody>
          <a:bodyPr vert="horz" lIns="68580" tIns="34290" rIns="68580" bIns="34290" rtlCol="0" anchor="b">
            <a:noAutofit/>
          </a:bodyPr>
          <a:lstStyle>
            <a:lvl1pPr>
              <a:defRPr lang="ru-RU" sz="2800" dirty="0">
                <a:solidFill>
                  <a:schemeClr val="tx1">
                    <a:lumMod val="75000"/>
                    <a:lumOff val="25000"/>
                  </a:schemeClr>
                </a:solidFill>
                <a:latin typeface="+mj-lt"/>
                <a:ea typeface="Open Sans Condensed" panose="020B0806030504020204" pitchFamily="34" charset="0"/>
                <a:cs typeface="Segoe UI Semibold" panose="020B0702040204020203" pitchFamily="34" charset="0"/>
              </a:defRPr>
            </a:lvl1pPr>
          </a:lstStyle>
          <a:p>
            <a:pPr marL="0" lvl="0">
              <a:lnSpc>
                <a:spcPct val="100000"/>
              </a:lnSpc>
            </a:pPr>
            <a:r>
              <a:rPr lang="en-US"/>
              <a:t>Click to add title</a:t>
            </a:r>
            <a:endParaRPr lang="ru-RU" dirty="0"/>
          </a:p>
        </p:txBody>
      </p:sp>
      <p:sp>
        <p:nvSpPr>
          <p:cNvPr id="8" name="Picture  1"/>
          <p:cNvSpPr>
            <a:spLocks noGrp="1"/>
          </p:cNvSpPr>
          <p:nvPr>
            <p:ph type="pic" sz="quarter" idx="10"/>
          </p:nvPr>
        </p:nvSpPr>
        <p:spPr>
          <a:xfrm>
            <a:off x="4749800" y="0"/>
            <a:ext cx="7442200" cy="6858000"/>
          </a:xfrm>
        </p:spPr>
        <p:txBody>
          <a:bodyPr/>
          <a:lstStyle/>
          <a:p>
            <a:r>
              <a:rPr lang="en-US"/>
              <a:t>Click icon to add picture</a:t>
            </a:r>
            <a:endParaRPr lang="ru-RU"/>
          </a:p>
        </p:txBody>
      </p:sp>
      <p:sp>
        <p:nvSpPr>
          <p:cNvPr id="10" name="Text  1"/>
          <p:cNvSpPr>
            <a:spLocks noGrp="1"/>
          </p:cNvSpPr>
          <p:nvPr>
            <p:ph type="body" sz="quarter" idx="11" hasCustomPrompt="1"/>
          </p:nvPr>
        </p:nvSpPr>
        <p:spPr>
          <a:xfrm>
            <a:off x="385558" y="2334123"/>
            <a:ext cx="3686258" cy="2837959"/>
          </a:xfrm>
        </p:spPr>
        <p:txBody>
          <a:bodyPr/>
          <a:lstStyle>
            <a:lvl1pPr>
              <a:defRPr lang="en-US" sz="1300" kern="1200" smtClean="0">
                <a:solidFill>
                  <a:schemeClr val="tx1">
                    <a:lumMod val="65000"/>
                    <a:lumOff val="35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23172122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216228021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109746483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28753991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418299352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100680266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287984033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37674004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1059788692"/>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157752079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155196515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285687557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163376735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dirty="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302863613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165783922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Course Objectives">
    <p:spTree>
      <p:nvGrpSpPr>
        <p:cNvPr id="1" name=""/>
        <p:cNvGrpSpPr/>
        <p:nvPr/>
      </p:nvGrpSpPr>
      <p:grpSpPr>
        <a:xfrm>
          <a:off x="0" y="0"/>
          <a:ext cx="0" cy="0"/>
          <a:chOff x="0" y="0"/>
          <a:chExt cx="0" cy="0"/>
        </a:xfrm>
      </p:grpSpPr>
      <p:sp>
        <p:nvSpPr>
          <p:cNvPr id="34" name="Picture  1"/>
          <p:cNvSpPr>
            <a:spLocks noGrp="1"/>
          </p:cNvSpPr>
          <p:nvPr>
            <p:ph type="pic" sz="quarter" idx="21"/>
          </p:nvPr>
        </p:nvSpPr>
        <p:spPr>
          <a:xfrm>
            <a:off x="0" y="0"/>
            <a:ext cx="4963584" cy="6858000"/>
          </a:xfrm>
        </p:spPr>
        <p:txBody>
          <a:bodyPr/>
          <a:lstStyle/>
          <a:p>
            <a:r>
              <a:rPr lang="en-US"/>
              <a:t>Click icon to add picture</a:t>
            </a:r>
            <a:endParaRPr lang="ru-RU" dirty="0"/>
          </a:p>
        </p:txBody>
      </p:sp>
      <p:sp>
        <p:nvSpPr>
          <p:cNvPr id="2" name="Title"/>
          <p:cNvSpPr>
            <a:spLocks noGrp="1"/>
          </p:cNvSpPr>
          <p:nvPr>
            <p:ph type="title" hasCustomPrompt="1"/>
          </p:nvPr>
        </p:nvSpPr>
        <p:spPr>
          <a:xfrm>
            <a:off x="739857" y="162915"/>
            <a:ext cx="3402298" cy="1204844"/>
          </a:xfrm>
          <a:noFill/>
        </p:spPr>
        <p:txBody>
          <a:bodyPr wrap="square" anchor="b">
            <a:noAutofit/>
          </a:bodyPr>
          <a:lstStyle>
            <a:lvl1pPr>
              <a:defRPr lang="ru-RU" sz="2800">
                <a:solidFill>
                  <a:schemeClr val="bg1"/>
                </a:solidFill>
                <a:latin typeface="Yu Gothic UI Semilight" panose="020B0400000000000000" pitchFamily="34" charset="-128"/>
                <a:ea typeface="Open Sans Condensed" panose="020B0806030504020204" pitchFamily="34" charset="0"/>
                <a:cs typeface="Segoe UI Semibold" panose="020B0702040204020203" pitchFamily="34" charset="0"/>
              </a:defRPr>
            </a:lvl1pPr>
          </a:lstStyle>
          <a:p>
            <a:pPr marL="0" lvl="0"/>
            <a:r>
              <a:rPr lang="en-US" dirty="0"/>
              <a:t>Click to add title</a:t>
            </a:r>
            <a:endParaRPr lang="ru-RU" dirty="0"/>
          </a:p>
        </p:txBody>
      </p:sp>
      <p:sp>
        <p:nvSpPr>
          <p:cNvPr id="20" name="Text  1"/>
          <p:cNvSpPr>
            <a:spLocks noGrp="1"/>
          </p:cNvSpPr>
          <p:nvPr>
            <p:ph type="body" sz="quarter" idx="10" hasCustomPrompt="1"/>
          </p:nvPr>
        </p:nvSpPr>
        <p:spPr>
          <a:xfrm>
            <a:off x="739857" y="1367760"/>
            <a:ext cx="3402298" cy="932563"/>
          </a:xfrm>
        </p:spPr>
        <p:txBody>
          <a:bodyPr wrap="square">
            <a:noAutofit/>
          </a:bodyPr>
          <a:lstStyle>
            <a:lvl1pPr>
              <a:lnSpc>
                <a:spcPct val="150000"/>
              </a:lnSpc>
              <a:defRPr lang="en-US" sz="1400" dirty="0" smtClean="0">
                <a:solidFill>
                  <a:schemeClr val="bg1">
                    <a:lumMod val="95000"/>
                  </a:schemeClr>
                </a:solidFill>
                <a:latin typeface="Yu Gothic UI Semilight" panose="020B0400000000000000" pitchFamily="34" charset="-128"/>
                <a:ea typeface="Open Sans" panose="020B0606030504020204" pitchFamily="34" charset="0"/>
                <a:cs typeface="Open Sans" panose="020B0606030504020204" pitchFamily="34" charset="0"/>
              </a:defRPr>
            </a:lvl1pPr>
            <a:lvl2pPr>
              <a:defRPr lang="en-US" sz="1800" dirty="0" smtClean="0"/>
            </a:lvl2pPr>
            <a:lvl3pPr>
              <a:defRPr lang="en-US" sz="1800" dirty="0" smtClean="0"/>
            </a:lvl3pPr>
            <a:lvl4pPr>
              <a:defRPr lang="en-US" dirty="0" smtClean="0"/>
            </a:lvl4pPr>
            <a:lvl5pPr>
              <a:defRPr lang="ru-RU" dirty="0"/>
            </a:lvl5pPr>
          </a:lstStyle>
          <a:p>
            <a:pPr lvl="0">
              <a:lnSpc>
                <a:spcPct val="130000"/>
              </a:lnSpc>
            </a:pPr>
            <a:r>
              <a:rPr lang="en-US" dirty="0"/>
              <a:t>Click to add text</a:t>
            </a:r>
            <a:endParaRPr lang="ru-RU" dirty="0"/>
          </a:p>
        </p:txBody>
      </p:sp>
      <p:sp>
        <p:nvSpPr>
          <p:cNvPr id="25" name="Text  2"/>
          <p:cNvSpPr>
            <a:spLocks noGrp="1"/>
          </p:cNvSpPr>
          <p:nvPr>
            <p:ph type="body" sz="quarter" idx="15" hasCustomPrompt="1"/>
          </p:nvPr>
        </p:nvSpPr>
        <p:spPr>
          <a:xfrm>
            <a:off x="6390422" y="908301"/>
            <a:ext cx="5108331" cy="536575"/>
          </a:xfrm>
        </p:spPr>
        <p:txBody>
          <a:bodyPr wrap="square" anchor="ctr">
            <a:noAutofit/>
          </a:bodyPr>
          <a:lstStyle>
            <a:lvl1pPr>
              <a:lnSpc>
                <a:spcPct val="110000"/>
              </a:lnSpc>
              <a:defRPr lang="ru-RU" sz="1300" dirty="0">
                <a:solidFill>
                  <a:schemeClr val="tx1">
                    <a:lumMod val="75000"/>
                    <a:lumOff val="25000"/>
                  </a:schemeClr>
                </a:solidFill>
                <a:latin typeface="Yu Gothic UI Semilight" panose="020B0400000000000000" pitchFamily="34" charset="-128"/>
                <a:ea typeface="Open Sans" panose="020B0606030504020204" pitchFamily="34" charset="0"/>
                <a:cs typeface="Open Sans" panose="020B0606030504020204" pitchFamily="34" charset="0"/>
              </a:defRPr>
            </a:lvl1pPr>
          </a:lstStyle>
          <a:p>
            <a:pPr lvl="0">
              <a:spcBef>
                <a:spcPts val="451"/>
              </a:spcBef>
              <a:spcAft>
                <a:spcPts val="451"/>
              </a:spcAft>
            </a:pPr>
            <a:r>
              <a:rPr lang="en-US" dirty="0"/>
              <a:t>Click to add text</a:t>
            </a:r>
            <a:endParaRPr lang="ru-RU" dirty="0"/>
          </a:p>
        </p:txBody>
      </p:sp>
      <p:sp>
        <p:nvSpPr>
          <p:cNvPr id="28" name="Text  3"/>
          <p:cNvSpPr>
            <a:spLocks noGrp="1"/>
          </p:cNvSpPr>
          <p:nvPr>
            <p:ph type="body" sz="quarter" idx="16" hasCustomPrompt="1"/>
          </p:nvPr>
        </p:nvSpPr>
        <p:spPr>
          <a:xfrm>
            <a:off x="6403734" y="1765472"/>
            <a:ext cx="5108331" cy="536575"/>
          </a:xfrm>
        </p:spPr>
        <p:txBody>
          <a:bodyPr wrap="square" anchor="ctr">
            <a:noAutofit/>
          </a:bodyPr>
          <a:lstStyle>
            <a:lvl1pPr>
              <a:lnSpc>
                <a:spcPct val="110000"/>
              </a:lnSpc>
              <a:defRPr lang="ru-RU" sz="1300" dirty="0">
                <a:solidFill>
                  <a:schemeClr val="tx1">
                    <a:lumMod val="75000"/>
                    <a:lumOff val="25000"/>
                  </a:schemeClr>
                </a:solidFill>
                <a:latin typeface="Yu Gothic UI Semilight" panose="020B0400000000000000" pitchFamily="34" charset="-128"/>
                <a:ea typeface="Open Sans" panose="020B0606030504020204" pitchFamily="34" charset="0"/>
                <a:cs typeface="Open Sans" panose="020B0606030504020204" pitchFamily="34" charset="0"/>
              </a:defRPr>
            </a:lvl1pPr>
          </a:lstStyle>
          <a:p>
            <a:pPr lvl="0">
              <a:spcBef>
                <a:spcPts val="451"/>
              </a:spcBef>
              <a:spcAft>
                <a:spcPts val="451"/>
              </a:spcAft>
            </a:pPr>
            <a:r>
              <a:rPr lang="en-US" dirty="0"/>
              <a:t>Click to add text</a:t>
            </a:r>
            <a:endParaRPr lang="ru-RU" dirty="0"/>
          </a:p>
        </p:txBody>
      </p:sp>
      <p:sp>
        <p:nvSpPr>
          <p:cNvPr id="29" name="Text  4"/>
          <p:cNvSpPr>
            <a:spLocks noGrp="1"/>
          </p:cNvSpPr>
          <p:nvPr>
            <p:ph type="body" sz="quarter" idx="17" hasCustomPrompt="1"/>
          </p:nvPr>
        </p:nvSpPr>
        <p:spPr>
          <a:xfrm>
            <a:off x="6403734" y="2622641"/>
            <a:ext cx="5108331" cy="536575"/>
          </a:xfrm>
        </p:spPr>
        <p:txBody>
          <a:bodyPr wrap="square" anchor="ctr">
            <a:noAutofit/>
          </a:bodyPr>
          <a:lstStyle>
            <a:lvl1pPr>
              <a:lnSpc>
                <a:spcPct val="110000"/>
              </a:lnSpc>
              <a:defRPr lang="ru-RU" sz="1300" dirty="0">
                <a:solidFill>
                  <a:schemeClr val="tx1">
                    <a:lumMod val="75000"/>
                    <a:lumOff val="25000"/>
                  </a:schemeClr>
                </a:solidFill>
                <a:latin typeface="Yu Gothic UI Semilight" panose="020B0400000000000000" pitchFamily="34" charset="-128"/>
                <a:ea typeface="Open Sans" panose="020B0606030504020204" pitchFamily="34" charset="0"/>
                <a:cs typeface="Open Sans" panose="020B0606030504020204" pitchFamily="34" charset="0"/>
              </a:defRPr>
            </a:lvl1pPr>
          </a:lstStyle>
          <a:p>
            <a:pPr lvl="0">
              <a:spcBef>
                <a:spcPts val="451"/>
              </a:spcBef>
              <a:spcAft>
                <a:spcPts val="451"/>
              </a:spcAft>
            </a:pPr>
            <a:r>
              <a:rPr lang="en-US" dirty="0"/>
              <a:t>Click to add text</a:t>
            </a:r>
            <a:endParaRPr lang="ru-RU" dirty="0"/>
          </a:p>
        </p:txBody>
      </p:sp>
      <p:sp>
        <p:nvSpPr>
          <p:cNvPr id="30" name="Text  5"/>
          <p:cNvSpPr>
            <a:spLocks noGrp="1"/>
          </p:cNvSpPr>
          <p:nvPr>
            <p:ph type="body" sz="quarter" idx="18" hasCustomPrompt="1"/>
          </p:nvPr>
        </p:nvSpPr>
        <p:spPr>
          <a:xfrm>
            <a:off x="6403734" y="3479812"/>
            <a:ext cx="5108331" cy="536575"/>
          </a:xfrm>
        </p:spPr>
        <p:txBody>
          <a:bodyPr wrap="square" anchor="ctr">
            <a:noAutofit/>
          </a:bodyPr>
          <a:lstStyle>
            <a:lvl1pPr>
              <a:lnSpc>
                <a:spcPct val="110000"/>
              </a:lnSpc>
              <a:defRPr lang="ru-RU" sz="1300" dirty="0">
                <a:solidFill>
                  <a:schemeClr val="tx1">
                    <a:lumMod val="75000"/>
                    <a:lumOff val="25000"/>
                  </a:schemeClr>
                </a:solidFill>
                <a:latin typeface="Yu Gothic UI Semilight" panose="020B0400000000000000" pitchFamily="34" charset="-128"/>
                <a:ea typeface="Open Sans" panose="020B0606030504020204" pitchFamily="34" charset="0"/>
                <a:cs typeface="Open Sans" panose="020B0606030504020204" pitchFamily="34" charset="0"/>
              </a:defRPr>
            </a:lvl1pPr>
          </a:lstStyle>
          <a:p>
            <a:pPr lvl="0">
              <a:spcBef>
                <a:spcPts val="451"/>
              </a:spcBef>
              <a:spcAft>
                <a:spcPts val="451"/>
              </a:spcAft>
            </a:pPr>
            <a:r>
              <a:rPr lang="en-US" dirty="0"/>
              <a:t>Click to add text</a:t>
            </a:r>
            <a:endParaRPr lang="ru-RU" dirty="0"/>
          </a:p>
        </p:txBody>
      </p:sp>
      <p:sp>
        <p:nvSpPr>
          <p:cNvPr id="31" name="Text  6"/>
          <p:cNvSpPr>
            <a:spLocks noGrp="1"/>
          </p:cNvSpPr>
          <p:nvPr>
            <p:ph type="body" sz="quarter" idx="19" hasCustomPrompt="1"/>
          </p:nvPr>
        </p:nvSpPr>
        <p:spPr>
          <a:xfrm>
            <a:off x="6403734" y="4336981"/>
            <a:ext cx="5108331" cy="536575"/>
          </a:xfrm>
        </p:spPr>
        <p:txBody>
          <a:bodyPr wrap="square" anchor="ctr">
            <a:noAutofit/>
          </a:bodyPr>
          <a:lstStyle>
            <a:lvl1pPr>
              <a:lnSpc>
                <a:spcPct val="110000"/>
              </a:lnSpc>
              <a:defRPr lang="ru-RU" sz="1300" dirty="0">
                <a:solidFill>
                  <a:schemeClr val="tx1">
                    <a:lumMod val="75000"/>
                    <a:lumOff val="25000"/>
                  </a:schemeClr>
                </a:solidFill>
                <a:latin typeface="Yu Gothic UI Semilight" panose="020B0400000000000000" pitchFamily="34" charset="-128"/>
                <a:ea typeface="Open Sans" panose="020B0606030504020204" pitchFamily="34" charset="0"/>
                <a:cs typeface="Open Sans" panose="020B0606030504020204" pitchFamily="34" charset="0"/>
              </a:defRPr>
            </a:lvl1pPr>
          </a:lstStyle>
          <a:p>
            <a:pPr lvl="0">
              <a:spcBef>
                <a:spcPts val="451"/>
              </a:spcBef>
              <a:spcAft>
                <a:spcPts val="451"/>
              </a:spcAft>
            </a:pPr>
            <a:r>
              <a:rPr lang="en-US" dirty="0"/>
              <a:t>Click to add text</a:t>
            </a:r>
            <a:endParaRPr lang="ru-RU" dirty="0"/>
          </a:p>
        </p:txBody>
      </p:sp>
      <p:sp>
        <p:nvSpPr>
          <p:cNvPr id="32" name="Text  7"/>
          <p:cNvSpPr>
            <a:spLocks noGrp="1"/>
          </p:cNvSpPr>
          <p:nvPr>
            <p:ph type="body" sz="quarter" idx="20" hasCustomPrompt="1"/>
          </p:nvPr>
        </p:nvSpPr>
        <p:spPr>
          <a:xfrm>
            <a:off x="6403734" y="5194152"/>
            <a:ext cx="5108331" cy="536575"/>
          </a:xfrm>
        </p:spPr>
        <p:txBody>
          <a:bodyPr wrap="square" anchor="ctr">
            <a:noAutofit/>
          </a:bodyPr>
          <a:lstStyle>
            <a:lvl1pPr>
              <a:lnSpc>
                <a:spcPct val="110000"/>
              </a:lnSpc>
              <a:defRPr lang="ru-RU" sz="1300" dirty="0">
                <a:solidFill>
                  <a:schemeClr val="tx1">
                    <a:lumMod val="75000"/>
                    <a:lumOff val="25000"/>
                  </a:schemeClr>
                </a:solidFill>
                <a:latin typeface="Yu Gothic UI Semilight" panose="020B0400000000000000" pitchFamily="34" charset="-128"/>
                <a:ea typeface="Open Sans" panose="020B0606030504020204" pitchFamily="34" charset="0"/>
                <a:cs typeface="Open Sans" panose="020B0606030504020204" pitchFamily="34" charset="0"/>
              </a:defRPr>
            </a:lvl1pPr>
          </a:lstStyle>
          <a:p>
            <a:pPr lvl="0">
              <a:spcBef>
                <a:spcPts val="451"/>
              </a:spcBef>
              <a:spcAft>
                <a:spcPts val="451"/>
              </a:spcAft>
            </a:pPr>
            <a:r>
              <a:rPr lang="en-US" dirty="0"/>
              <a:t>Click to add text</a:t>
            </a:r>
            <a:endParaRPr lang="ru-RU" dirty="0"/>
          </a:p>
        </p:txBody>
      </p:sp>
    </p:spTree>
    <p:custDataLst>
      <p:tags r:id="rId1"/>
    </p:custDataLst>
    <p:extLst>
      <p:ext uri="{BB962C8B-B14F-4D97-AF65-F5344CB8AC3E}">
        <p14:creationId xmlns:p14="http://schemas.microsoft.com/office/powerpoint/2010/main" val="537325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792EBC-C6C5-A348-9399-0FA84DF2197E}"/>
              </a:ext>
            </a:extLst>
          </p:cNvPr>
          <p:cNvPicPr>
            <a:picLocks noChangeAspect="1"/>
          </p:cNvPicPr>
          <p:nvPr userDrawn="1"/>
        </p:nvPicPr>
        <p:blipFill>
          <a:blip r:embed="rId2"/>
          <a:srcRect/>
          <a:stretch/>
        </p:blipFill>
        <p:spPr>
          <a:xfrm>
            <a:off x="0" y="0"/>
            <a:ext cx="12192000" cy="6858000"/>
          </a:xfrm>
          <a:prstGeom prst="rect">
            <a:avLst/>
          </a:prstGeom>
        </p:spPr>
      </p:pic>
      <p:sp>
        <p:nvSpPr>
          <p:cNvPr id="3074" name="Rectangle 2"/>
          <p:cNvSpPr>
            <a:spLocks noGrp="1" noChangeArrowheads="1"/>
          </p:cNvSpPr>
          <p:nvPr>
            <p:ph type="ctrTitle" hasCustomPrompt="1"/>
          </p:nvPr>
        </p:nvSpPr>
        <p:spPr>
          <a:xfrm>
            <a:off x="2514600" y="3581400"/>
            <a:ext cx="9220200" cy="762000"/>
          </a:xfrm>
        </p:spPr>
        <p:txBody>
          <a:bodyPr wrap="square" lIns="91440" rIns="91440" anchor="b" anchorCtr="0">
            <a:normAutofit/>
          </a:bodyPr>
          <a:lstStyle>
            <a:lvl1pPr>
              <a:defRPr sz="2800"/>
            </a:lvl1pPr>
          </a:lstStyle>
          <a:p>
            <a:pPr lvl="0"/>
            <a:r>
              <a:rPr lang="en-US" noProof="0" dirty="0"/>
              <a:t>CLICK TO EDIT MASTER TITLE STYLE</a:t>
            </a:r>
          </a:p>
        </p:txBody>
      </p:sp>
      <p:sp>
        <p:nvSpPr>
          <p:cNvPr id="3" name="Text Placeholder 2">
            <a:extLst>
              <a:ext uri="{FF2B5EF4-FFF2-40B4-BE49-F238E27FC236}">
                <a16:creationId xmlns:a16="http://schemas.microsoft.com/office/drawing/2014/main" id="{B5CEA9CF-01F7-6D4E-97DB-AA1CDDDB237D}"/>
              </a:ext>
            </a:extLst>
          </p:cNvPr>
          <p:cNvSpPr>
            <a:spLocks noGrp="1"/>
          </p:cNvSpPr>
          <p:nvPr>
            <p:ph type="body" sz="quarter" idx="10"/>
          </p:nvPr>
        </p:nvSpPr>
        <p:spPr>
          <a:xfrm>
            <a:off x="2514600" y="4267200"/>
            <a:ext cx="9220200" cy="304800"/>
          </a:xfrm>
          <a:noFill/>
        </p:spPr>
        <p:txBody>
          <a:bodyPr lIns="109728" rIns="91440"/>
          <a:lstStyle>
            <a:lvl1pPr marL="0" indent="0">
              <a:buNone/>
              <a:defRPr sz="1400">
                <a:solidFill>
                  <a:schemeClr val="bg1"/>
                </a:solidFill>
              </a:defRPr>
            </a:lvl1pPr>
          </a:lstStyle>
          <a:p>
            <a:pPr lvl="0"/>
            <a:r>
              <a:rPr lang="en-US"/>
              <a:t>Edit Master text styles</a:t>
            </a:r>
          </a:p>
        </p:txBody>
      </p:sp>
    </p:spTree>
    <p:extLst>
      <p:ext uri="{BB962C8B-B14F-4D97-AF65-F5344CB8AC3E}">
        <p14:creationId xmlns:p14="http://schemas.microsoft.com/office/powerpoint/2010/main" val="592089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14400" y="6248400"/>
            <a:ext cx="2540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4165600" y="6248400"/>
            <a:ext cx="38608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737600" y="6248400"/>
            <a:ext cx="2540000" cy="457200"/>
          </a:xfrm>
          <a:prstGeom prst="rect">
            <a:avLst/>
          </a:prstGeom>
        </p:spPr>
        <p:txBody>
          <a:bodyPr/>
          <a:lstStyle>
            <a:lvl1pPr>
              <a:defRPr/>
            </a:lvl1pPr>
          </a:lstStyle>
          <a:p>
            <a:fld id="{59B6D01F-826C-A449-A91C-C458F6B11972}" type="slidenum">
              <a:rPr lang="en-US"/>
              <a:pPr/>
              <a:t>‹#›</a:t>
            </a:fld>
            <a:endParaRPr lang="en-US"/>
          </a:p>
        </p:txBody>
      </p:sp>
    </p:spTree>
    <p:extLst>
      <p:ext uri="{BB962C8B-B14F-4D97-AF65-F5344CB8AC3E}">
        <p14:creationId xmlns:p14="http://schemas.microsoft.com/office/powerpoint/2010/main" val="1207560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sz="half" idx="10"/>
          </p:nvPr>
        </p:nvSpPr>
        <p:spPr>
          <a:xfrm>
            <a:off x="914400" y="6248400"/>
            <a:ext cx="2540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4165600" y="6248400"/>
            <a:ext cx="38608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737600" y="6248400"/>
            <a:ext cx="2540000" cy="457200"/>
          </a:xfrm>
          <a:prstGeom prst="rect">
            <a:avLst/>
          </a:prstGeom>
        </p:spPr>
        <p:txBody>
          <a:bodyPr/>
          <a:lstStyle>
            <a:lvl1pPr>
              <a:defRPr/>
            </a:lvl1pPr>
          </a:lstStyle>
          <a:p>
            <a:fld id="{AA05F04A-A5D5-C849-9862-3197A5712C9C}" type="slidenum">
              <a:rPr lang="en-US"/>
              <a:pPr/>
              <a:t>‹#›</a:t>
            </a:fld>
            <a:endParaRPr lang="en-US"/>
          </a:p>
        </p:txBody>
      </p:sp>
    </p:spTree>
    <p:extLst>
      <p:ext uri="{BB962C8B-B14F-4D97-AF65-F5344CB8AC3E}">
        <p14:creationId xmlns:p14="http://schemas.microsoft.com/office/powerpoint/2010/main" val="3201175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299305372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a:prstGeom prst="rect">
            <a:avLst/>
          </a:prstGeom>
        </p:spPr>
        <p:txBody>
          <a:bodyPr/>
          <a:lstStyle>
            <a:lvl1pPr>
              <a:defRPr/>
            </a:lvl1pPr>
          </a:lstStyle>
          <a:p>
            <a:fld id="{65BA46A3-8584-3843-BEC6-46DADF181697}" type="slidenum">
              <a:rPr lang="en-US"/>
              <a:pPr/>
              <a:t>‹#›</a:t>
            </a:fld>
            <a:endParaRPr lang="en-US"/>
          </a:p>
        </p:txBody>
      </p:sp>
    </p:spTree>
    <p:extLst>
      <p:ext uri="{BB962C8B-B14F-4D97-AF65-F5344CB8AC3E}">
        <p14:creationId xmlns:p14="http://schemas.microsoft.com/office/powerpoint/2010/main" val="20346704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4165600" y="6248400"/>
            <a:ext cx="3860800" cy="45720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8737600" y="6248400"/>
            <a:ext cx="2540000" cy="457200"/>
          </a:xfrm>
          <a:prstGeom prst="rect">
            <a:avLst/>
          </a:prstGeom>
        </p:spPr>
        <p:txBody>
          <a:bodyPr/>
          <a:lstStyle>
            <a:lvl1pPr>
              <a:defRPr/>
            </a:lvl1pPr>
          </a:lstStyle>
          <a:p>
            <a:fld id="{8B03EA85-E379-1340-9634-5A18394737AC}" type="slidenum">
              <a:rPr lang="en-US"/>
              <a:pPr/>
              <a:t>‹#›</a:t>
            </a:fld>
            <a:endParaRPr lang="en-US"/>
          </a:p>
        </p:txBody>
      </p:sp>
    </p:spTree>
    <p:extLst>
      <p:ext uri="{BB962C8B-B14F-4D97-AF65-F5344CB8AC3E}">
        <p14:creationId xmlns:p14="http://schemas.microsoft.com/office/powerpoint/2010/main" val="9326778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914400" y="6248400"/>
            <a:ext cx="2540000" cy="45720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4165600" y="6248400"/>
            <a:ext cx="38608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8737600" y="6248400"/>
            <a:ext cx="2540000" cy="457200"/>
          </a:xfrm>
          <a:prstGeom prst="rect">
            <a:avLst/>
          </a:prstGeom>
        </p:spPr>
        <p:txBody>
          <a:bodyPr/>
          <a:lstStyle>
            <a:lvl1pPr>
              <a:defRPr/>
            </a:lvl1pPr>
          </a:lstStyle>
          <a:p>
            <a:fld id="{D8EFF8A0-32BE-E545-A51F-C10218FD3DA1}" type="slidenum">
              <a:rPr lang="en-US"/>
              <a:pPr/>
              <a:t>‹#›</a:t>
            </a:fld>
            <a:endParaRPr lang="en-US"/>
          </a:p>
        </p:txBody>
      </p:sp>
    </p:spTree>
    <p:extLst>
      <p:ext uri="{BB962C8B-B14F-4D97-AF65-F5344CB8AC3E}">
        <p14:creationId xmlns:p14="http://schemas.microsoft.com/office/powerpoint/2010/main" val="13458444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14400" y="6248400"/>
            <a:ext cx="2540000" cy="45720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4165600" y="6248400"/>
            <a:ext cx="3860800" cy="45720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8737600" y="6248400"/>
            <a:ext cx="2540000" cy="457200"/>
          </a:xfrm>
          <a:prstGeom prst="rect">
            <a:avLst/>
          </a:prstGeom>
        </p:spPr>
        <p:txBody>
          <a:bodyPr/>
          <a:lstStyle>
            <a:lvl1pPr>
              <a:defRPr/>
            </a:lvl1pPr>
          </a:lstStyle>
          <a:p>
            <a:fld id="{18A00FBA-1E11-7041-A6EB-2D69873BCA3F}" type="slidenum">
              <a:rPr lang="en-US"/>
              <a:pPr/>
              <a:t>‹#›</a:t>
            </a:fld>
            <a:endParaRPr lang="en-US"/>
          </a:p>
        </p:txBody>
      </p:sp>
    </p:spTree>
    <p:extLst>
      <p:ext uri="{BB962C8B-B14F-4D97-AF65-F5344CB8AC3E}">
        <p14:creationId xmlns:p14="http://schemas.microsoft.com/office/powerpoint/2010/main" val="2678854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914400" y="6248400"/>
            <a:ext cx="2540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a:prstGeom prst="rect">
            <a:avLst/>
          </a:prstGeom>
        </p:spPr>
        <p:txBody>
          <a:bodyPr/>
          <a:lstStyle>
            <a:lvl1pPr>
              <a:defRPr/>
            </a:lvl1pPr>
          </a:lstStyle>
          <a:p>
            <a:fld id="{5885F07C-5E8B-A749-B246-1038E84B28C9}" type="slidenum">
              <a:rPr lang="en-US"/>
              <a:pPr/>
              <a:t>‹#›</a:t>
            </a:fld>
            <a:endParaRPr lang="en-US"/>
          </a:p>
        </p:txBody>
      </p:sp>
    </p:spTree>
    <p:extLst>
      <p:ext uri="{BB962C8B-B14F-4D97-AF65-F5344CB8AC3E}">
        <p14:creationId xmlns:p14="http://schemas.microsoft.com/office/powerpoint/2010/main" val="31838778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914400" y="6248400"/>
            <a:ext cx="2540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a:prstGeom prst="rect">
            <a:avLst/>
          </a:prstGeom>
        </p:spPr>
        <p:txBody>
          <a:bodyPr/>
          <a:lstStyle>
            <a:lvl1pPr>
              <a:defRPr/>
            </a:lvl1pPr>
          </a:lstStyle>
          <a:p>
            <a:fld id="{26389429-E35F-6149-94E8-3863837B3374}" type="slidenum">
              <a:rPr lang="en-US"/>
              <a:pPr/>
              <a:t>‹#›</a:t>
            </a:fld>
            <a:endParaRPr lang="en-US"/>
          </a:p>
        </p:txBody>
      </p:sp>
    </p:spTree>
    <p:extLst>
      <p:ext uri="{BB962C8B-B14F-4D97-AF65-F5344CB8AC3E}">
        <p14:creationId xmlns:p14="http://schemas.microsoft.com/office/powerpoint/2010/main" val="808113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14400" y="6248400"/>
            <a:ext cx="2540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4165600" y="6248400"/>
            <a:ext cx="38608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737600" y="6248400"/>
            <a:ext cx="2540000" cy="457200"/>
          </a:xfrm>
          <a:prstGeom prst="rect">
            <a:avLst/>
          </a:prstGeom>
        </p:spPr>
        <p:txBody>
          <a:bodyPr/>
          <a:lstStyle>
            <a:lvl1pPr>
              <a:defRPr/>
            </a:lvl1pPr>
          </a:lstStyle>
          <a:p>
            <a:fld id="{581AA38C-94D5-8A40-B238-F4032ECB5708}" type="slidenum">
              <a:rPr lang="en-US"/>
              <a:pPr/>
              <a:t>‹#›</a:t>
            </a:fld>
            <a:endParaRPr lang="en-US"/>
          </a:p>
        </p:txBody>
      </p:sp>
    </p:spTree>
    <p:extLst>
      <p:ext uri="{BB962C8B-B14F-4D97-AF65-F5344CB8AC3E}">
        <p14:creationId xmlns:p14="http://schemas.microsoft.com/office/powerpoint/2010/main" val="17332223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28600"/>
            <a:ext cx="25908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28600"/>
            <a:ext cx="7569200" cy="5943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14400" y="6248400"/>
            <a:ext cx="2540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4165600" y="6248400"/>
            <a:ext cx="38608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737600" y="6248400"/>
            <a:ext cx="2540000" cy="457200"/>
          </a:xfrm>
          <a:prstGeom prst="rect">
            <a:avLst/>
          </a:prstGeom>
        </p:spPr>
        <p:txBody>
          <a:bodyPr/>
          <a:lstStyle>
            <a:lvl1pPr>
              <a:defRPr/>
            </a:lvl1pPr>
          </a:lstStyle>
          <a:p>
            <a:fld id="{05C88E99-B5F4-394D-87D9-E07C96B3C11F}" type="slidenum">
              <a:rPr lang="en-US"/>
              <a:pPr/>
              <a:t>‹#›</a:t>
            </a:fld>
            <a:endParaRPr lang="en-US"/>
          </a:p>
        </p:txBody>
      </p:sp>
    </p:spTree>
    <p:extLst>
      <p:ext uri="{BB962C8B-B14F-4D97-AF65-F5344CB8AC3E}">
        <p14:creationId xmlns:p14="http://schemas.microsoft.com/office/powerpoint/2010/main" val="14784322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792EBC-C6C5-A348-9399-0FA84DF2197E}"/>
              </a:ext>
            </a:extLst>
          </p:cNvPr>
          <p:cNvPicPr>
            <a:picLocks noChangeAspect="1"/>
          </p:cNvPicPr>
          <p:nvPr userDrawn="1"/>
        </p:nvPicPr>
        <p:blipFill>
          <a:blip r:embed="rId2"/>
          <a:srcRect/>
          <a:stretch/>
        </p:blipFill>
        <p:spPr>
          <a:xfrm>
            <a:off x="0" y="0"/>
            <a:ext cx="12192000" cy="6858000"/>
          </a:xfrm>
          <a:prstGeom prst="rect">
            <a:avLst/>
          </a:prstGeom>
        </p:spPr>
      </p:pic>
      <p:sp>
        <p:nvSpPr>
          <p:cNvPr id="3074" name="Rectangle 2"/>
          <p:cNvSpPr>
            <a:spLocks noGrp="1" noChangeArrowheads="1"/>
          </p:cNvSpPr>
          <p:nvPr>
            <p:ph type="ctrTitle" hasCustomPrompt="1"/>
          </p:nvPr>
        </p:nvSpPr>
        <p:spPr>
          <a:xfrm>
            <a:off x="2514600" y="3581400"/>
            <a:ext cx="9220200" cy="762000"/>
          </a:xfrm>
        </p:spPr>
        <p:txBody>
          <a:bodyPr wrap="square" lIns="91440" rIns="91440" anchor="b" anchorCtr="0">
            <a:normAutofit/>
          </a:bodyPr>
          <a:lstStyle>
            <a:lvl1pPr>
              <a:defRPr sz="2800"/>
            </a:lvl1pPr>
          </a:lstStyle>
          <a:p>
            <a:pPr lvl="0"/>
            <a:r>
              <a:rPr lang="en-US" noProof="0" dirty="0"/>
              <a:t>CLICK TO EDIT MASTER TITLE STYLE</a:t>
            </a:r>
          </a:p>
        </p:txBody>
      </p:sp>
      <p:sp>
        <p:nvSpPr>
          <p:cNvPr id="3" name="Text Placeholder 2">
            <a:extLst>
              <a:ext uri="{FF2B5EF4-FFF2-40B4-BE49-F238E27FC236}">
                <a16:creationId xmlns:a16="http://schemas.microsoft.com/office/drawing/2014/main" id="{B5CEA9CF-01F7-6D4E-97DB-AA1CDDDB237D}"/>
              </a:ext>
            </a:extLst>
          </p:cNvPr>
          <p:cNvSpPr>
            <a:spLocks noGrp="1"/>
          </p:cNvSpPr>
          <p:nvPr>
            <p:ph type="body" sz="quarter" idx="10"/>
          </p:nvPr>
        </p:nvSpPr>
        <p:spPr>
          <a:xfrm>
            <a:off x="2514600" y="4267200"/>
            <a:ext cx="9220200" cy="304800"/>
          </a:xfrm>
          <a:noFill/>
        </p:spPr>
        <p:txBody>
          <a:bodyPr lIns="109728" rIns="91440"/>
          <a:lstStyle>
            <a:lvl1pPr marL="0" indent="0">
              <a:buNone/>
              <a:defRPr sz="140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6506735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14400" y="6248400"/>
            <a:ext cx="2540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4165600" y="6248400"/>
            <a:ext cx="38608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737600" y="6248400"/>
            <a:ext cx="2540000" cy="457200"/>
          </a:xfrm>
          <a:prstGeom prst="rect">
            <a:avLst/>
          </a:prstGeom>
        </p:spPr>
        <p:txBody>
          <a:bodyPr/>
          <a:lstStyle>
            <a:lvl1pPr>
              <a:defRPr/>
            </a:lvl1pPr>
          </a:lstStyle>
          <a:p>
            <a:fld id="{59B6D01F-826C-A449-A91C-C458F6B11972}" type="slidenum">
              <a:rPr lang="en-US"/>
              <a:pPr/>
              <a:t>‹#›</a:t>
            </a:fld>
            <a:endParaRPr lang="en-US"/>
          </a:p>
        </p:txBody>
      </p:sp>
    </p:spTree>
    <p:extLst>
      <p:ext uri="{BB962C8B-B14F-4D97-AF65-F5344CB8AC3E}">
        <p14:creationId xmlns:p14="http://schemas.microsoft.com/office/powerpoint/2010/main" val="2444277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800114879"/>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sz="half" idx="10"/>
          </p:nvPr>
        </p:nvSpPr>
        <p:spPr>
          <a:xfrm>
            <a:off x="914400" y="6248400"/>
            <a:ext cx="2540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4165600" y="6248400"/>
            <a:ext cx="38608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737600" y="6248400"/>
            <a:ext cx="2540000" cy="457200"/>
          </a:xfrm>
          <a:prstGeom prst="rect">
            <a:avLst/>
          </a:prstGeom>
        </p:spPr>
        <p:txBody>
          <a:bodyPr/>
          <a:lstStyle>
            <a:lvl1pPr>
              <a:defRPr/>
            </a:lvl1pPr>
          </a:lstStyle>
          <a:p>
            <a:fld id="{AA05F04A-A5D5-C849-9862-3197A5712C9C}" type="slidenum">
              <a:rPr lang="en-US"/>
              <a:pPr/>
              <a:t>‹#›</a:t>
            </a:fld>
            <a:endParaRPr lang="en-US"/>
          </a:p>
        </p:txBody>
      </p:sp>
    </p:spTree>
    <p:extLst>
      <p:ext uri="{BB962C8B-B14F-4D97-AF65-F5344CB8AC3E}">
        <p14:creationId xmlns:p14="http://schemas.microsoft.com/office/powerpoint/2010/main" val="22319093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a:prstGeom prst="rect">
            <a:avLst/>
          </a:prstGeom>
        </p:spPr>
        <p:txBody>
          <a:bodyPr/>
          <a:lstStyle>
            <a:lvl1pPr>
              <a:defRPr/>
            </a:lvl1pPr>
          </a:lstStyle>
          <a:p>
            <a:fld id="{65BA46A3-8584-3843-BEC6-46DADF181697}" type="slidenum">
              <a:rPr lang="en-US"/>
              <a:pPr/>
              <a:t>‹#›</a:t>
            </a:fld>
            <a:endParaRPr lang="en-US"/>
          </a:p>
        </p:txBody>
      </p:sp>
    </p:spTree>
    <p:extLst>
      <p:ext uri="{BB962C8B-B14F-4D97-AF65-F5344CB8AC3E}">
        <p14:creationId xmlns:p14="http://schemas.microsoft.com/office/powerpoint/2010/main" val="29012366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4165600" y="6248400"/>
            <a:ext cx="3860800" cy="45720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8737600" y="6248400"/>
            <a:ext cx="2540000" cy="457200"/>
          </a:xfrm>
          <a:prstGeom prst="rect">
            <a:avLst/>
          </a:prstGeom>
        </p:spPr>
        <p:txBody>
          <a:bodyPr/>
          <a:lstStyle>
            <a:lvl1pPr>
              <a:defRPr/>
            </a:lvl1pPr>
          </a:lstStyle>
          <a:p>
            <a:fld id="{8B03EA85-E379-1340-9634-5A18394737AC}" type="slidenum">
              <a:rPr lang="en-US"/>
              <a:pPr/>
              <a:t>‹#›</a:t>
            </a:fld>
            <a:endParaRPr lang="en-US"/>
          </a:p>
        </p:txBody>
      </p:sp>
    </p:spTree>
    <p:extLst>
      <p:ext uri="{BB962C8B-B14F-4D97-AF65-F5344CB8AC3E}">
        <p14:creationId xmlns:p14="http://schemas.microsoft.com/office/powerpoint/2010/main" val="29098835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914400" y="6248400"/>
            <a:ext cx="2540000" cy="45720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4165600" y="6248400"/>
            <a:ext cx="38608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8737600" y="6248400"/>
            <a:ext cx="2540000" cy="457200"/>
          </a:xfrm>
          <a:prstGeom prst="rect">
            <a:avLst/>
          </a:prstGeom>
        </p:spPr>
        <p:txBody>
          <a:bodyPr/>
          <a:lstStyle>
            <a:lvl1pPr>
              <a:defRPr/>
            </a:lvl1pPr>
          </a:lstStyle>
          <a:p>
            <a:fld id="{D8EFF8A0-32BE-E545-A51F-C10218FD3DA1}" type="slidenum">
              <a:rPr lang="en-US"/>
              <a:pPr/>
              <a:t>‹#›</a:t>
            </a:fld>
            <a:endParaRPr lang="en-US"/>
          </a:p>
        </p:txBody>
      </p:sp>
    </p:spTree>
    <p:extLst>
      <p:ext uri="{BB962C8B-B14F-4D97-AF65-F5344CB8AC3E}">
        <p14:creationId xmlns:p14="http://schemas.microsoft.com/office/powerpoint/2010/main" val="33088317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14400" y="6248400"/>
            <a:ext cx="2540000" cy="45720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4165600" y="6248400"/>
            <a:ext cx="3860800" cy="45720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8737600" y="6248400"/>
            <a:ext cx="2540000" cy="457200"/>
          </a:xfrm>
          <a:prstGeom prst="rect">
            <a:avLst/>
          </a:prstGeom>
        </p:spPr>
        <p:txBody>
          <a:bodyPr/>
          <a:lstStyle>
            <a:lvl1pPr>
              <a:defRPr/>
            </a:lvl1pPr>
          </a:lstStyle>
          <a:p>
            <a:fld id="{18A00FBA-1E11-7041-A6EB-2D69873BCA3F}" type="slidenum">
              <a:rPr lang="en-US"/>
              <a:pPr/>
              <a:t>‹#›</a:t>
            </a:fld>
            <a:endParaRPr lang="en-US"/>
          </a:p>
        </p:txBody>
      </p:sp>
    </p:spTree>
    <p:extLst>
      <p:ext uri="{BB962C8B-B14F-4D97-AF65-F5344CB8AC3E}">
        <p14:creationId xmlns:p14="http://schemas.microsoft.com/office/powerpoint/2010/main" val="14952984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914400" y="6248400"/>
            <a:ext cx="2540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a:prstGeom prst="rect">
            <a:avLst/>
          </a:prstGeom>
        </p:spPr>
        <p:txBody>
          <a:bodyPr/>
          <a:lstStyle>
            <a:lvl1pPr>
              <a:defRPr/>
            </a:lvl1pPr>
          </a:lstStyle>
          <a:p>
            <a:fld id="{5885F07C-5E8B-A749-B246-1038E84B28C9}" type="slidenum">
              <a:rPr lang="en-US"/>
              <a:pPr/>
              <a:t>‹#›</a:t>
            </a:fld>
            <a:endParaRPr lang="en-US"/>
          </a:p>
        </p:txBody>
      </p:sp>
    </p:spTree>
    <p:extLst>
      <p:ext uri="{BB962C8B-B14F-4D97-AF65-F5344CB8AC3E}">
        <p14:creationId xmlns:p14="http://schemas.microsoft.com/office/powerpoint/2010/main" val="22187337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914400" y="6248400"/>
            <a:ext cx="2540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a:prstGeom prst="rect">
            <a:avLst/>
          </a:prstGeom>
        </p:spPr>
        <p:txBody>
          <a:bodyPr/>
          <a:lstStyle>
            <a:lvl1pPr>
              <a:defRPr/>
            </a:lvl1pPr>
          </a:lstStyle>
          <a:p>
            <a:fld id="{26389429-E35F-6149-94E8-3863837B3374}" type="slidenum">
              <a:rPr lang="en-US"/>
              <a:pPr/>
              <a:t>‹#›</a:t>
            </a:fld>
            <a:endParaRPr lang="en-US"/>
          </a:p>
        </p:txBody>
      </p:sp>
    </p:spTree>
    <p:extLst>
      <p:ext uri="{BB962C8B-B14F-4D97-AF65-F5344CB8AC3E}">
        <p14:creationId xmlns:p14="http://schemas.microsoft.com/office/powerpoint/2010/main" val="3387853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14400" y="6248400"/>
            <a:ext cx="2540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4165600" y="6248400"/>
            <a:ext cx="38608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737600" y="6248400"/>
            <a:ext cx="2540000" cy="457200"/>
          </a:xfrm>
          <a:prstGeom prst="rect">
            <a:avLst/>
          </a:prstGeom>
        </p:spPr>
        <p:txBody>
          <a:bodyPr/>
          <a:lstStyle>
            <a:lvl1pPr>
              <a:defRPr/>
            </a:lvl1pPr>
          </a:lstStyle>
          <a:p>
            <a:fld id="{581AA38C-94D5-8A40-B238-F4032ECB5708}" type="slidenum">
              <a:rPr lang="en-US"/>
              <a:pPr/>
              <a:t>‹#›</a:t>
            </a:fld>
            <a:endParaRPr lang="en-US"/>
          </a:p>
        </p:txBody>
      </p:sp>
    </p:spTree>
    <p:extLst>
      <p:ext uri="{BB962C8B-B14F-4D97-AF65-F5344CB8AC3E}">
        <p14:creationId xmlns:p14="http://schemas.microsoft.com/office/powerpoint/2010/main" val="28938738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28600"/>
            <a:ext cx="25908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28600"/>
            <a:ext cx="7569200" cy="5943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14400" y="6248400"/>
            <a:ext cx="2540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4165600" y="6248400"/>
            <a:ext cx="38608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737600" y="6248400"/>
            <a:ext cx="2540000" cy="457200"/>
          </a:xfrm>
          <a:prstGeom prst="rect">
            <a:avLst/>
          </a:prstGeom>
        </p:spPr>
        <p:txBody>
          <a:bodyPr/>
          <a:lstStyle>
            <a:lvl1pPr>
              <a:defRPr/>
            </a:lvl1pPr>
          </a:lstStyle>
          <a:p>
            <a:fld id="{05C88E99-B5F4-394D-87D9-E07C96B3C11F}" type="slidenum">
              <a:rPr lang="en-US"/>
              <a:pPr/>
              <a:t>‹#›</a:t>
            </a:fld>
            <a:endParaRPr lang="en-US"/>
          </a:p>
        </p:txBody>
      </p:sp>
    </p:spTree>
    <p:extLst>
      <p:ext uri="{BB962C8B-B14F-4D97-AF65-F5344CB8AC3E}">
        <p14:creationId xmlns:p14="http://schemas.microsoft.com/office/powerpoint/2010/main" val="355676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220608447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Best Care EAP</a:t>
            </a:r>
          </a:p>
        </p:txBody>
      </p:sp>
    </p:spTree>
    <p:extLst>
      <p:ext uri="{BB962C8B-B14F-4D97-AF65-F5344CB8AC3E}">
        <p14:creationId xmlns:p14="http://schemas.microsoft.com/office/powerpoint/2010/main" val="330257073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3.jp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Yu Gothic UI Semilight" panose="020B0400000000000000" pitchFamily="34" charset="-128"/>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Yu Gothic UI Semilight" panose="020B0400000000000000" pitchFamily="34" charset="-128"/>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Yu Gothic UI Semilight" panose="020B0400000000000000" pitchFamily="34" charset="-128"/>
                <a:cs typeface="Times New Roman" pitchFamily="18" charset="0"/>
              </a:defRPr>
            </a:lvl1pPr>
          </a:lstStyle>
          <a:p>
            <a:pPr>
              <a:defRPr/>
            </a:pPr>
            <a:r>
              <a:rPr lang="en-US" dirty="0"/>
              <a:t>© Best Care EAP</a:t>
            </a:r>
          </a:p>
        </p:txBody>
      </p:sp>
    </p:spTree>
    <p:extLst>
      <p:ext uri="{BB962C8B-B14F-4D97-AF65-F5344CB8AC3E}">
        <p14:creationId xmlns:p14="http://schemas.microsoft.com/office/powerpoint/2010/main" val="416976231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Yu Gothic UI Semilight" panose="020B0400000000000000" pitchFamily="34" charset="-128"/>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Yu Gothic UI Semilight" panose="020B0400000000000000" pitchFamily="34" charset="-128"/>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Yu Gothic UI Semilight" panose="020B0400000000000000" pitchFamily="34" charset="-128"/>
                <a:cs typeface="Times New Roman" pitchFamily="18" charset="0"/>
              </a:defRPr>
            </a:lvl1pPr>
          </a:lstStyle>
          <a:p>
            <a:pPr>
              <a:defRPr/>
            </a:pPr>
            <a:r>
              <a:rPr lang="en-US" dirty="0"/>
              <a:t>© Best Care EAP</a:t>
            </a:r>
          </a:p>
        </p:txBody>
      </p:sp>
    </p:spTree>
    <p:extLst>
      <p:ext uri="{BB962C8B-B14F-4D97-AF65-F5344CB8AC3E}">
        <p14:creationId xmlns:p14="http://schemas.microsoft.com/office/powerpoint/2010/main" val="332568029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Yu Gothic UI Semilight" panose="020B0400000000000000" pitchFamily="34" charset="-128"/>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Yu Gothic UI Semilight" panose="020B0400000000000000" pitchFamily="34" charset="-128"/>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Yu Gothic UI Semilight" panose="020B0400000000000000" pitchFamily="34" charset="-128"/>
                <a:cs typeface="Times New Roman" pitchFamily="18" charset="0"/>
              </a:defRPr>
            </a:lvl1pPr>
          </a:lstStyle>
          <a:p>
            <a:pPr>
              <a:defRPr/>
            </a:pPr>
            <a:r>
              <a:rPr lang="en-US" dirty="0"/>
              <a:t>© Best Care EAP</a:t>
            </a:r>
          </a:p>
        </p:txBody>
      </p:sp>
    </p:spTree>
    <p:extLst>
      <p:ext uri="{BB962C8B-B14F-4D97-AF65-F5344CB8AC3E}">
        <p14:creationId xmlns:p14="http://schemas.microsoft.com/office/powerpoint/2010/main" val="419237305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1" r:id="rId15"/>
    <p:sldLayoutId id="2147483742" r:id="rId16"/>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Yu Gothic UI Semilight" panose="020B0400000000000000" pitchFamily="34" charset="-128"/>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Yu Gothic UI Semilight" panose="020B0400000000000000" pitchFamily="34" charset="-128"/>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Yu Gothic UI Semilight" panose="020B0400000000000000" pitchFamily="34" charset="-128"/>
                <a:cs typeface="Times New Roman" pitchFamily="18" charset="0"/>
              </a:defRPr>
            </a:lvl1pPr>
          </a:lstStyle>
          <a:p>
            <a:pPr>
              <a:defRPr/>
            </a:pPr>
            <a:r>
              <a:rPr lang="en-US" dirty="0"/>
              <a:t>© Best Care EAP</a:t>
            </a:r>
          </a:p>
        </p:txBody>
      </p:sp>
    </p:spTree>
    <p:extLst>
      <p:ext uri="{BB962C8B-B14F-4D97-AF65-F5344CB8AC3E}">
        <p14:creationId xmlns:p14="http://schemas.microsoft.com/office/powerpoint/2010/main" val="373455293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Lst>
  <p:transition/>
  <p:txStyles>
    <p:titleStyle>
      <a:lvl1pPr algn="ctr" rtl="0" eaLnBrk="0" fontAlgn="base" hangingPunct="0">
        <a:spcBef>
          <a:spcPct val="0"/>
        </a:spcBef>
        <a:spcAft>
          <a:spcPct val="0"/>
        </a:spcAft>
        <a:defRPr sz="4400">
          <a:solidFill>
            <a:schemeClr val="tx2"/>
          </a:solidFill>
          <a:latin typeface="Yu Gothic UI Semilight" panose="020B0400000000000000" pitchFamily="34" charset="-128"/>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Yu Gothic UI Semilight" panose="020B0400000000000000" pitchFamily="34" charset="-128"/>
          <a:ea typeface="+mn-ea"/>
          <a:cs typeface="+mn-cs"/>
        </a:defRPr>
      </a:lvl1pPr>
      <a:lvl2pPr marL="742950" indent="-285750" algn="l" rtl="0" eaLnBrk="0" fontAlgn="base" hangingPunct="0">
        <a:spcBef>
          <a:spcPct val="20000"/>
        </a:spcBef>
        <a:spcAft>
          <a:spcPct val="0"/>
        </a:spcAft>
        <a:buChar char="–"/>
        <a:defRPr sz="2800">
          <a:solidFill>
            <a:schemeClr val="tx1"/>
          </a:solidFill>
          <a:latin typeface="Yu Gothic UI Semilight" panose="020B0400000000000000" pitchFamily="34" charset="-128"/>
        </a:defRPr>
      </a:lvl2pPr>
      <a:lvl3pPr marL="1143000" indent="-228600" algn="l" rtl="0" eaLnBrk="0" fontAlgn="base" hangingPunct="0">
        <a:spcBef>
          <a:spcPct val="20000"/>
        </a:spcBef>
        <a:spcAft>
          <a:spcPct val="0"/>
        </a:spcAft>
        <a:buChar char="•"/>
        <a:defRPr sz="2400">
          <a:solidFill>
            <a:schemeClr val="tx1"/>
          </a:solidFill>
          <a:latin typeface="Yu Gothic UI Semilight" panose="020B0400000000000000" pitchFamily="34" charset="-128"/>
        </a:defRPr>
      </a:lvl3pPr>
      <a:lvl4pPr marL="1600200" indent="-228600" algn="l" rtl="0" eaLnBrk="0" fontAlgn="base" hangingPunct="0">
        <a:spcBef>
          <a:spcPct val="20000"/>
        </a:spcBef>
        <a:spcAft>
          <a:spcPct val="0"/>
        </a:spcAft>
        <a:buChar char="–"/>
        <a:defRPr sz="2000">
          <a:solidFill>
            <a:schemeClr val="tx1"/>
          </a:solidFill>
          <a:latin typeface="Yu Gothic UI Semilight" panose="020B0400000000000000" pitchFamily="34" charset="-128"/>
        </a:defRPr>
      </a:lvl4pPr>
      <a:lvl5pPr marL="2057400" indent="-228600" algn="l" rtl="0" eaLnBrk="0" fontAlgn="base" hangingPunct="0">
        <a:spcBef>
          <a:spcPct val="20000"/>
        </a:spcBef>
        <a:spcAft>
          <a:spcPct val="0"/>
        </a:spcAft>
        <a:buChar char="»"/>
        <a:defRPr sz="2000">
          <a:solidFill>
            <a:schemeClr val="tx1"/>
          </a:solidFill>
          <a:latin typeface="Yu Gothic UI Semilight" panose="020B0400000000000000"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D3A8E8-DE45-5E47-8A00-DE568AB8E64C}"/>
              </a:ext>
            </a:extLst>
          </p:cNvPr>
          <p:cNvPicPr>
            <a:picLocks noChangeAspect="1"/>
          </p:cNvPicPr>
          <p:nvPr userDrawn="1"/>
        </p:nvPicPr>
        <p:blipFill>
          <a:blip r:embed="rId13"/>
          <a:srcRect/>
          <a:stretch/>
        </p:blipFill>
        <p:spPr>
          <a:xfrm>
            <a:off x="0" y="0"/>
            <a:ext cx="12192000" cy="6858000"/>
          </a:xfrm>
          <a:prstGeom prst="rect">
            <a:avLst/>
          </a:prstGeom>
        </p:spPr>
      </p:pic>
      <p:sp>
        <p:nvSpPr>
          <p:cNvPr id="1026" name="Rectangle 2"/>
          <p:cNvSpPr>
            <a:spLocks noGrp="1" noChangeArrowheads="1"/>
          </p:cNvSpPr>
          <p:nvPr>
            <p:ph type="title"/>
          </p:nvPr>
        </p:nvSpPr>
        <p:spPr bwMode="auto">
          <a:xfrm>
            <a:off x="1447800" y="-76200"/>
            <a:ext cx="103632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914400" y="1295400"/>
            <a:ext cx="10363200" cy="5257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251961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rtl="0" eaLnBrk="1" fontAlgn="base" hangingPunct="1">
        <a:spcBef>
          <a:spcPct val="0"/>
        </a:spcBef>
        <a:spcAft>
          <a:spcPct val="0"/>
        </a:spcAft>
        <a:defRPr sz="28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ea typeface="ＭＳ Ｐゴシック" charset="0"/>
          <a:cs typeface="Geneva" charset="0"/>
        </a:defRPr>
      </a:lvl2pPr>
      <a:lvl3pPr algn="l" rtl="0" eaLnBrk="1" fontAlgn="base" hangingPunct="1">
        <a:spcBef>
          <a:spcPct val="0"/>
        </a:spcBef>
        <a:spcAft>
          <a:spcPct val="0"/>
        </a:spcAft>
        <a:defRPr sz="3600">
          <a:solidFill>
            <a:schemeClr val="bg1"/>
          </a:solidFill>
          <a:latin typeface="Arial" charset="0"/>
          <a:ea typeface="ＭＳ Ｐゴシック" charset="0"/>
          <a:cs typeface="Geneva" charset="0"/>
        </a:defRPr>
      </a:lvl3pPr>
      <a:lvl4pPr algn="l" rtl="0" eaLnBrk="1" fontAlgn="base" hangingPunct="1">
        <a:spcBef>
          <a:spcPct val="0"/>
        </a:spcBef>
        <a:spcAft>
          <a:spcPct val="0"/>
        </a:spcAft>
        <a:defRPr sz="3600">
          <a:solidFill>
            <a:schemeClr val="bg1"/>
          </a:solidFill>
          <a:latin typeface="Arial" charset="0"/>
          <a:ea typeface="ＭＳ Ｐゴシック" charset="0"/>
          <a:cs typeface="Geneva" charset="0"/>
        </a:defRPr>
      </a:lvl4pPr>
      <a:lvl5pPr algn="l" rtl="0" eaLnBrk="1" fontAlgn="base" hangingPunct="1">
        <a:spcBef>
          <a:spcPct val="0"/>
        </a:spcBef>
        <a:spcAft>
          <a:spcPct val="0"/>
        </a:spcAft>
        <a:defRPr sz="3600">
          <a:solidFill>
            <a:schemeClr val="bg1"/>
          </a:solidFill>
          <a:latin typeface="Arial" charset="0"/>
          <a:ea typeface="ＭＳ Ｐゴシック" charset="0"/>
          <a:cs typeface="Geneva" charset="0"/>
        </a:defRPr>
      </a:lvl5pPr>
      <a:lvl6pPr marL="457200" algn="l" rtl="0" eaLnBrk="1" fontAlgn="base" hangingPunct="1">
        <a:spcBef>
          <a:spcPct val="0"/>
        </a:spcBef>
        <a:spcAft>
          <a:spcPct val="0"/>
        </a:spcAft>
        <a:defRPr sz="3600">
          <a:solidFill>
            <a:schemeClr val="bg1"/>
          </a:solidFill>
          <a:latin typeface="Arial" charset="0"/>
          <a:ea typeface="ＭＳ Ｐゴシック" charset="0"/>
          <a:cs typeface="Geneva" charset="0"/>
        </a:defRPr>
      </a:lvl6pPr>
      <a:lvl7pPr marL="914400" algn="l" rtl="0" eaLnBrk="1" fontAlgn="base" hangingPunct="1">
        <a:spcBef>
          <a:spcPct val="0"/>
        </a:spcBef>
        <a:spcAft>
          <a:spcPct val="0"/>
        </a:spcAft>
        <a:defRPr sz="3600">
          <a:solidFill>
            <a:schemeClr val="bg1"/>
          </a:solidFill>
          <a:latin typeface="Arial" charset="0"/>
          <a:ea typeface="ＭＳ Ｐゴシック" charset="0"/>
          <a:cs typeface="Geneva" charset="0"/>
        </a:defRPr>
      </a:lvl7pPr>
      <a:lvl8pPr marL="1371600" algn="l" rtl="0" eaLnBrk="1" fontAlgn="base" hangingPunct="1">
        <a:spcBef>
          <a:spcPct val="0"/>
        </a:spcBef>
        <a:spcAft>
          <a:spcPct val="0"/>
        </a:spcAft>
        <a:defRPr sz="3600">
          <a:solidFill>
            <a:schemeClr val="bg1"/>
          </a:solidFill>
          <a:latin typeface="Arial" charset="0"/>
          <a:ea typeface="ＭＳ Ｐゴシック" charset="0"/>
          <a:cs typeface="Geneva" charset="0"/>
        </a:defRPr>
      </a:lvl8pPr>
      <a:lvl9pPr marL="1828800" algn="l" rtl="0" eaLnBrk="1" fontAlgn="base" hangingPunct="1">
        <a:spcBef>
          <a:spcPct val="0"/>
        </a:spcBef>
        <a:spcAft>
          <a:spcPct val="0"/>
        </a:spcAft>
        <a:defRPr sz="3600">
          <a:solidFill>
            <a:schemeClr val="bg1"/>
          </a:solidFill>
          <a:latin typeface="Arial" charset="0"/>
          <a:ea typeface="ＭＳ Ｐゴシック" charset="0"/>
          <a:cs typeface="Geneva" charset="0"/>
        </a:defRPr>
      </a:lvl9pPr>
    </p:titleStyle>
    <p:bodyStyle>
      <a:lvl1pPr marL="342900" indent="-342900" algn="l" rtl="0" eaLnBrk="1" fontAlgn="base" hangingPunct="1">
        <a:spcBef>
          <a:spcPct val="20000"/>
        </a:spcBef>
        <a:spcAft>
          <a:spcPct val="0"/>
        </a:spcAft>
        <a:buChar char="•"/>
        <a:defRPr sz="3200">
          <a:solidFill>
            <a:srgbClr val="0165A3"/>
          </a:solidFill>
          <a:latin typeface="+mn-lt"/>
          <a:ea typeface="+mn-ea"/>
          <a:cs typeface="+mn-cs"/>
        </a:defRPr>
      </a:lvl1pPr>
      <a:lvl2pPr marL="742950" indent="-285750" algn="l" rtl="0" eaLnBrk="1" fontAlgn="base" hangingPunct="1">
        <a:spcBef>
          <a:spcPct val="20000"/>
        </a:spcBef>
        <a:spcAft>
          <a:spcPct val="0"/>
        </a:spcAft>
        <a:buFont typeface="Times" charset="0"/>
        <a:buChar char="•"/>
        <a:defRPr sz="2800">
          <a:solidFill>
            <a:srgbClr val="2FBCD8"/>
          </a:solidFill>
          <a:latin typeface="+mn-lt"/>
          <a:ea typeface="Geneva" charset="0"/>
          <a:cs typeface="+mn-cs"/>
        </a:defRPr>
      </a:lvl2pPr>
      <a:lvl3pPr marL="1143000" indent="-228600" algn="l" rtl="0" eaLnBrk="1" fontAlgn="base" hangingPunct="1">
        <a:spcBef>
          <a:spcPct val="20000"/>
        </a:spcBef>
        <a:spcAft>
          <a:spcPct val="0"/>
        </a:spcAft>
        <a:buChar char="•"/>
        <a:defRPr sz="2400">
          <a:solidFill>
            <a:srgbClr val="77787C"/>
          </a:solidFill>
          <a:latin typeface="+mn-lt"/>
          <a:ea typeface="Geneva" charset="0"/>
          <a:cs typeface="+mn-cs"/>
        </a:defRPr>
      </a:lvl3pPr>
      <a:lvl4pPr marL="1600200" indent="-228600" algn="l" rtl="0" eaLnBrk="1" fontAlgn="base" hangingPunct="1">
        <a:spcBef>
          <a:spcPct val="20000"/>
        </a:spcBef>
        <a:spcAft>
          <a:spcPct val="0"/>
        </a:spcAft>
        <a:buFont typeface="Times" charset="0"/>
        <a:buChar char="•"/>
        <a:defRPr sz="2000">
          <a:solidFill>
            <a:schemeClr val="tx1"/>
          </a:solidFill>
          <a:latin typeface="+mn-lt"/>
          <a:ea typeface="Geneva" charset="0"/>
          <a:cs typeface="+mn-cs"/>
        </a:defRPr>
      </a:lvl4pPr>
      <a:lvl5pPr marL="2057400" indent="-228600" algn="l" rtl="0" eaLnBrk="1" fontAlgn="base" hangingPunct="1">
        <a:spcBef>
          <a:spcPct val="20000"/>
        </a:spcBef>
        <a:spcAft>
          <a:spcPct val="0"/>
        </a:spcAft>
        <a:buFont typeface="Times" charset="0"/>
        <a:buChar char="•"/>
        <a:defRPr sz="2000">
          <a:solidFill>
            <a:schemeClr val="tx1"/>
          </a:solidFill>
          <a:latin typeface="+mn-lt"/>
          <a:ea typeface="Geneva" charset="0"/>
          <a:cs typeface="+mn-cs"/>
        </a:defRPr>
      </a:lvl5pPr>
      <a:lvl6pPr marL="2514600" indent="-228600" algn="l" rtl="0" eaLnBrk="1" fontAlgn="base" hangingPunct="1">
        <a:spcBef>
          <a:spcPct val="20000"/>
        </a:spcBef>
        <a:spcAft>
          <a:spcPct val="0"/>
        </a:spcAft>
        <a:buFont typeface="Times" charset="0"/>
        <a:buChar char="•"/>
        <a:defRPr sz="2000">
          <a:solidFill>
            <a:schemeClr val="tx1"/>
          </a:solidFill>
          <a:latin typeface="+mn-lt"/>
          <a:ea typeface="Geneva" charset="0"/>
          <a:cs typeface="+mn-cs"/>
        </a:defRPr>
      </a:lvl6pPr>
      <a:lvl7pPr marL="2971800" indent="-228600" algn="l" rtl="0" eaLnBrk="1" fontAlgn="base" hangingPunct="1">
        <a:spcBef>
          <a:spcPct val="20000"/>
        </a:spcBef>
        <a:spcAft>
          <a:spcPct val="0"/>
        </a:spcAft>
        <a:buFont typeface="Times" charset="0"/>
        <a:buChar char="•"/>
        <a:defRPr sz="2000">
          <a:solidFill>
            <a:schemeClr val="tx1"/>
          </a:solidFill>
          <a:latin typeface="+mn-lt"/>
          <a:ea typeface="Geneva" charset="0"/>
          <a:cs typeface="+mn-cs"/>
        </a:defRPr>
      </a:lvl7pPr>
      <a:lvl8pPr marL="3429000" indent="-228600" algn="l" rtl="0" eaLnBrk="1" fontAlgn="base" hangingPunct="1">
        <a:spcBef>
          <a:spcPct val="20000"/>
        </a:spcBef>
        <a:spcAft>
          <a:spcPct val="0"/>
        </a:spcAft>
        <a:buFont typeface="Times" charset="0"/>
        <a:buChar char="•"/>
        <a:defRPr sz="2000">
          <a:solidFill>
            <a:schemeClr val="tx1"/>
          </a:solidFill>
          <a:latin typeface="+mn-lt"/>
          <a:ea typeface="Geneva" charset="0"/>
          <a:cs typeface="+mn-cs"/>
        </a:defRPr>
      </a:lvl8pPr>
      <a:lvl9pPr marL="3886200" indent="-228600" algn="l" rtl="0" eaLnBrk="1" fontAlgn="base" hangingPunct="1">
        <a:spcBef>
          <a:spcPct val="20000"/>
        </a:spcBef>
        <a:spcAft>
          <a:spcPct val="0"/>
        </a:spcAft>
        <a:buFont typeface="Times" charset="0"/>
        <a:buChar char="•"/>
        <a:defRPr sz="2000">
          <a:solidFill>
            <a:schemeClr val="tx1"/>
          </a:solidFill>
          <a:latin typeface="+mn-lt"/>
          <a:ea typeface="Geneva"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D3A8E8-DE45-5E47-8A00-DE568AB8E64C}"/>
              </a:ext>
            </a:extLst>
          </p:cNvPr>
          <p:cNvPicPr>
            <a:picLocks noChangeAspect="1"/>
          </p:cNvPicPr>
          <p:nvPr userDrawn="1"/>
        </p:nvPicPr>
        <p:blipFill>
          <a:blip r:embed="rId13"/>
          <a:srcRect/>
          <a:stretch/>
        </p:blipFill>
        <p:spPr>
          <a:xfrm>
            <a:off x="0" y="0"/>
            <a:ext cx="12192000" cy="6858000"/>
          </a:xfrm>
          <a:prstGeom prst="rect">
            <a:avLst/>
          </a:prstGeom>
        </p:spPr>
      </p:pic>
      <p:sp>
        <p:nvSpPr>
          <p:cNvPr id="1026" name="Rectangle 2"/>
          <p:cNvSpPr>
            <a:spLocks noGrp="1" noChangeArrowheads="1"/>
          </p:cNvSpPr>
          <p:nvPr>
            <p:ph type="title"/>
          </p:nvPr>
        </p:nvSpPr>
        <p:spPr bwMode="auto">
          <a:xfrm>
            <a:off x="1447800" y="-76200"/>
            <a:ext cx="103632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914400" y="1295400"/>
            <a:ext cx="10363200" cy="5257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5089906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rtl="0" eaLnBrk="1" fontAlgn="base" hangingPunct="1">
        <a:spcBef>
          <a:spcPct val="0"/>
        </a:spcBef>
        <a:spcAft>
          <a:spcPct val="0"/>
        </a:spcAft>
        <a:defRPr sz="28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ea typeface="ＭＳ Ｐゴシック" charset="0"/>
          <a:cs typeface="Geneva" charset="0"/>
        </a:defRPr>
      </a:lvl2pPr>
      <a:lvl3pPr algn="l" rtl="0" eaLnBrk="1" fontAlgn="base" hangingPunct="1">
        <a:spcBef>
          <a:spcPct val="0"/>
        </a:spcBef>
        <a:spcAft>
          <a:spcPct val="0"/>
        </a:spcAft>
        <a:defRPr sz="3600">
          <a:solidFill>
            <a:schemeClr val="bg1"/>
          </a:solidFill>
          <a:latin typeface="Arial" charset="0"/>
          <a:ea typeface="ＭＳ Ｐゴシック" charset="0"/>
          <a:cs typeface="Geneva" charset="0"/>
        </a:defRPr>
      </a:lvl3pPr>
      <a:lvl4pPr algn="l" rtl="0" eaLnBrk="1" fontAlgn="base" hangingPunct="1">
        <a:spcBef>
          <a:spcPct val="0"/>
        </a:spcBef>
        <a:spcAft>
          <a:spcPct val="0"/>
        </a:spcAft>
        <a:defRPr sz="3600">
          <a:solidFill>
            <a:schemeClr val="bg1"/>
          </a:solidFill>
          <a:latin typeface="Arial" charset="0"/>
          <a:ea typeface="ＭＳ Ｐゴシック" charset="0"/>
          <a:cs typeface="Geneva" charset="0"/>
        </a:defRPr>
      </a:lvl4pPr>
      <a:lvl5pPr algn="l" rtl="0" eaLnBrk="1" fontAlgn="base" hangingPunct="1">
        <a:spcBef>
          <a:spcPct val="0"/>
        </a:spcBef>
        <a:spcAft>
          <a:spcPct val="0"/>
        </a:spcAft>
        <a:defRPr sz="3600">
          <a:solidFill>
            <a:schemeClr val="bg1"/>
          </a:solidFill>
          <a:latin typeface="Arial" charset="0"/>
          <a:ea typeface="ＭＳ Ｐゴシック" charset="0"/>
          <a:cs typeface="Geneva" charset="0"/>
        </a:defRPr>
      </a:lvl5pPr>
      <a:lvl6pPr marL="457200" algn="l" rtl="0" eaLnBrk="1" fontAlgn="base" hangingPunct="1">
        <a:spcBef>
          <a:spcPct val="0"/>
        </a:spcBef>
        <a:spcAft>
          <a:spcPct val="0"/>
        </a:spcAft>
        <a:defRPr sz="3600">
          <a:solidFill>
            <a:schemeClr val="bg1"/>
          </a:solidFill>
          <a:latin typeface="Arial" charset="0"/>
          <a:ea typeface="ＭＳ Ｐゴシック" charset="0"/>
          <a:cs typeface="Geneva" charset="0"/>
        </a:defRPr>
      </a:lvl6pPr>
      <a:lvl7pPr marL="914400" algn="l" rtl="0" eaLnBrk="1" fontAlgn="base" hangingPunct="1">
        <a:spcBef>
          <a:spcPct val="0"/>
        </a:spcBef>
        <a:spcAft>
          <a:spcPct val="0"/>
        </a:spcAft>
        <a:defRPr sz="3600">
          <a:solidFill>
            <a:schemeClr val="bg1"/>
          </a:solidFill>
          <a:latin typeface="Arial" charset="0"/>
          <a:ea typeface="ＭＳ Ｐゴシック" charset="0"/>
          <a:cs typeface="Geneva" charset="0"/>
        </a:defRPr>
      </a:lvl7pPr>
      <a:lvl8pPr marL="1371600" algn="l" rtl="0" eaLnBrk="1" fontAlgn="base" hangingPunct="1">
        <a:spcBef>
          <a:spcPct val="0"/>
        </a:spcBef>
        <a:spcAft>
          <a:spcPct val="0"/>
        </a:spcAft>
        <a:defRPr sz="3600">
          <a:solidFill>
            <a:schemeClr val="bg1"/>
          </a:solidFill>
          <a:latin typeface="Arial" charset="0"/>
          <a:ea typeface="ＭＳ Ｐゴシック" charset="0"/>
          <a:cs typeface="Geneva" charset="0"/>
        </a:defRPr>
      </a:lvl8pPr>
      <a:lvl9pPr marL="1828800" algn="l" rtl="0" eaLnBrk="1" fontAlgn="base" hangingPunct="1">
        <a:spcBef>
          <a:spcPct val="0"/>
        </a:spcBef>
        <a:spcAft>
          <a:spcPct val="0"/>
        </a:spcAft>
        <a:defRPr sz="3600">
          <a:solidFill>
            <a:schemeClr val="bg1"/>
          </a:solidFill>
          <a:latin typeface="Arial" charset="0"/>
          <a:ea typeface="ＭＳ Ｐゴシック" charset="0"/>
          <a:cs typeface="Geneva" charset="0"/>
        </a:defRPr>
      </a:lvl9pPr>
    </p:titleStyle>
    <p:bodyStyle>
      <a:lvl1pPr marL="342900" indent="-342900" algn="l" rtl="0" eaLnBrk="1" fontAlgn="base" hangingPunct="1">
        <a:spcBef>
          <a:spcPct val="20000"/>
        </a:spcBef>
        <a:spcAft>
          <a:spcPct val="0"/>
        </a:spcAft>
        <a:buChar char="•"/>
        <a:defRPr sz="3200">
          <a:solidFill>
            <a:srgbClr val="0165A3"/>
          </a:solidFill>
          <a:latin typeface="+mn-lt"/>
          <a:ea typeface="+mn-ea"/>
          <a:cs typeface="+mn-cs"/>
        </a:defRPr>
      </a:lvl1pPr>
      <a:lvl2pPr marL="742950" indent="-285750" algn="l" rtl="0" eaLnBrk="1" fontAlgn="base" hangingPunct="1">
        <a:spcBef>
          <a:spcPct val="20000"/>
        </a:spcBef>
        <a:spcAft>
          <a:spcPct val="0"/>
        </a:spcAft>
        <a:buFont typeface="Times" charset="0"/>
        <a:buChar char="•"/>
        <a:defRPr sz="2800">
          <a:solidFill>
            <a:srgbClr val="2FBCD8"/>
          </a:solidFill>
          <a:latin typeface="+mn-lt"/>
          <a:ea typeface="Geneva" charset="0"/>
          <a:cs typeface="+mn-cs"/>
        </a:defRPr>
      </a:lvl2pPr>
      <a:lvl3pPr marL="1143000" indent="-228600" algn="l" rtl="0" eaLnBrk="1" fontAlgn="base" hangingPunct="1">
        <a:spcBef>
          <a:spcPct val="20000"/>
        </a:spcBef>
        <a:spcAft>
          <a:spcPct val="0"/>
        </a:spcAft>
        <a:buChar char="•"/>
        <a:defRPr sz="2400">
          <a:solidFill>
            <a:srgbClr val="77787C"/>
          </a:solidFill>
          <a:latin typeface="+mn-lt"/>
          <a:ea typeface="Geneva" charset="0"/>
          <a:cs typeface="+mn-cs"/>
        </a:defRPr>
      </a:lvl3pPr>
      <a:lvl4pPr marL="1600200" indent="-228600" algn="l" rtl="0" eaLnBrk="1" fontAlgn="base" hangingPunct="1">
        <a:spcBef>
          <a:spcPct val="20000"/>
        </a:spcBef>
        <a:spcAft>
          <a:spcPct val="0"/>
        </a:spcAft>
        <a:buFont typeface="Times" charset="0"/>
        <a:buChar char="•"/>
        <a:defRPr sz="2000">
          <a:solidFill>
            <a:schemeClr val="tx1"/>
          </a:solidFill>
          <a:latin typeface="+mn-lt"/>
          <a:ea typeface="Geneva" charset="0"/>
          <a:cs typeface="+mn-cs"/>
        </a:defRPr>
      </a:lvl4pPr>
      <a:lvl5pPr marL="2057400" indent="-228600" algn="l" rtl="0" eaLnBrk="1" fontAlgn="base" hangingPunct="1">
        <a:spcBef>
          <a:spcPct val="20000"/>
        </a:spcBef>
        <a:spcAft>
          <a:spcPct val="0"/>
        </a:spcAft>
        <a:buFont typeface="Times" charset="0"/>
        <a:buChar char="•"/>
        <a:defRPr sz="2000">
          <a:solidFill>
            <a:schemeClr val="tx1"/>
          </a:solidFill>
          <a:latin typeface="+mn-lt"/>
          <a:ea typeface="Geneva" charset="0"/>
          <a:cs typeface="+mn-cs"/>
        </a:defRPr>
      </a:lvl5pPr>
      <a:lvl6pPr marL="2514600" indent="-228600" algn="l" rtl="0" eaLnBrk="1" fontAlgn="base" hangingPunct="1">
        <a:spcBef>
          <a:spcPct val="20000"/>
        </a:spcBef>
        <a:spcAft>
          <a:spcPct val="0"/>
        </a:spcAft>
        <a:buFont typeface="Times" charset="0"/>
        <a:buChar char="•"/>
        <a:defRPr sz="2000">
          <a:solidFill>
            <a:schemeClr val="tx1"/>
          </a:solidFill>
          <a:latin typeface="+mn-lt"/>
          <a:ea typeface="Geneva" charset="0"/>
          <a:cs typeface="+mn-cs"/>
        </a:defRPr>
      </a:lvl6pPr>
      <a:lvl7pPr marL="2971800" indent="-228600" algn="l" rtl="0" eaLnBrk="1" fontAlgn="base" hangingPunct="1">
        <a:spcBef>
          <a:spcPct val="20000"/>
        </a:spcBef>
        <a:spcAft>
          <a:spcPct val="0"/>
        </a:spcAft>
        <a:buFont typeface="Times" charset="0"/>
        <a:buChar char="•"/>
        <a:defRPr sz="2000">
          <a:solidFill>
            <a:schemeClr val="tx1"/>
          </a:solidFill>
          <a:latin typeface="+mn-lt"/>
          <a:ea typeface="Geneva" charset="0"/>
          <a:cs typeface="+mn-cs"/>
        </a:defRPr>
      </a:lvl7pPr>
      <a:lvl8pPr marL="3429000" indent="-228600" algn="l" rtl="0" eaLnBrk="1" fontAlgn="base" hangingPunct="1">
        <a:spcBef>
          <a:spcPct val="20000"/>
        </a:spcBef>
        <a:spcAft>
          <a:spcPct val="0"/>
        </a:spcAft>
        <a:buFont typeface="Times" charset="0"/>
        <a:buChar char="•"/>
        <a:defRPr sz="2000">
          <a:solidFill>
            <a:schemeClr val="tx1"/>
          </a:solidFill>
          <a:latin typeface="+mn-lt"/>
          <a:ea typeface="Geneva" charset="0"/>
          <a:cs typeface="+mn-cs"/>
        </a:defRPr>
      </a:lvl8pPr>
      <a:lvl9pPr marL="3886200" indent="-228600" algn="l" rtl="0" eaLnBrk="1" fontAlgn="base" hangingPunct="1">
        <a:spcBef>
          <a:spcPct val="20000"/>
        </a:spcBef>
        <a:spcAft>
          <a:spcPct val="0"/>
        </a:spcAft>
        <a:buFont typeface="Times" charset="0"/>
        <a:buChar char="•"/>
        <a:defRPr sz="2000">
          <a:solidFill>
            <a:schemeClr val="tx1"/>
          </a:solidFill>
          <a:latin typeface="+mn-lt"/>
          <a:ea typeface="Geneva"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hyperlink" Target="http://www.bestcareeap.org/" TargetMode="External"/><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hyperlink" Target="https://bestcare.org/specialties/community-counseling-program" TargetMode="External"/><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hyperlink" Target="mailto:Robyn.Burnett@BestCareEAP.org" TargetMode="Externa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80CE1-62DC-3940-8776-C348E2B992F9}"/>
              </a:ext>
            </a:extLst>
          </p:cNvPr>
          <p:cNvSpPr>
            <a:spLocks noGrp="1"/>
          </p:cNvSpPr>
          <p:nvPr>
            <p:ph type="ctrTitle"/>
          </p:nvPr>
        </p:nvSpPr>
        <p:spPr>
          <a:xfrm>
            <a:off x="2415988" y="3124199"/>
            <a:ext cx="9220200" cy="980871"/>
          </a:xfrm>
        </p:spPr>
        <p:txBody>
          <a:bodyPr>
            <a:normAutofit/>
          </a:bodyPr>
          <a:lstStyle/>
          <a:p>
            <a:r>
              <a:rPr lang="en-US" sz="3200" b="1" dirty="0">
                <a:latin typeface="Segoe UI" panose="020B0502040204020203" pitchFamily="34" charset="0"/>
                <a:cs typeface="Segoe UI" panose="020B0502040204020203" pitchFamily="34" charset="0"/>
              </a:rPr>
              <a:t>NHA Behavioral Health Summit-August 2021</a:t>
            </a:r>
          </a:p>
        </p:txBody>
      </p:sp>
      <p:sp>
        <p:nvSpPr>
          <p:cNvPr id="3" name="Text Placeholder 2">
            <a:extLst>
              <a:ext uri="{FF2B5EF4-FFF2-40B4-BE49-F238E27FC236}">
                <a16:creationId xmlns:a16="http://schemas.microsoft.com/office/drawing/2014/main" id="{F5279EA8-09D1-4E4A-8223-FB30CC27D04E}"/>
              </a:ext>
            </a:extLst>
          </p:cNvPr>
          <p:cNvSpPr>
            <a:spLocks noGrp="1"/>
          </p:cNvSpPr>
          <p:nvPr>
            <p:ph type="body" sz="quarter" idx="10"/>
          </p:nvPr>
        </p:nvSpPr>
        <p:spPr>
          <a:xfrm>
            <a:off x="2739045" y="4105071"/>
            <a:ext cx="9295614" cy="603115"/>
          </a:xfrm>
        </p:spPr>
        <p:txBody>
          <a:bodyPr/>
          <a:lstStyle/>
          <a:p>
            <a:r>
              <a:rPr lang="en-US" sz="2400" dirty="0"/>
              <a:t>Behavioral Health Solutions provided by Methodist Health System</a:t>
            </a:r>
          </a:p>
        </p:txBody>
      </p:sp>
    </p:spTree>
    <p:extLst>
      <p:ext uri="{BB962C8B-B14F-4D97-AF65-F5344CB8AC3E}">
        <p14:creationId xmlns:p14="http://schemas.microsoft.com/office/powerpoint/2010/main" val="1482660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1BB1-D776-D04D-A086-7B84EDEE299B}"/>
              </a:ext>
            </a:extLst>
          </p:cNvPr>
          <p:cNvSpPr>
            <a:spLocks noGrp="1"/>
          </p:cNvSpPr>
          <p:nvPr>
            <p:ph type="title"/>
          </p:nvPr>
        </p:nvSpPr>
        <p:spPr/>
        <p:txBody>
          <a:bodyPr/>
          <a:lstStyle/>
          <a:p>
            <a:r>
              <a:rPr lang="en-US" sz="2400" dirty="0"/>
              <a:t>Behavioral Health Resources available through Methodist Health System</a:t>
            </a:r>
          </a:p>
        </p:txBody>
      </p:sp>
      <p:sp>
        <p:nvSpPr>
          <p:cNvPr id="3" name="Rectangle 2"/>
          <p:cNvSpPr/>
          <p:nvPr/>
        </p:nvSpPr>
        <p:spPr>
          <a:xfrm>
            <a:off x="226978" y="1984443"/>
            <a:ext cx="6232188" cy="4801314"/>
          </a:xfrm>
          <a:prstGeom prst="rect">
            <a:avLst/>
          </a:prstGeom>
        </p:spPr>
        <p:txBody>
          <a:bodyPr wrap="square">
            <a:spAutoFit/>
          </a:bodyPr>
          <a:lstStyle/>
          <a:p>
            <a:pPr lvl="0">
              <a:spcBef>
                <a:spcPts val="1800"/>
              </a:spcBef>
              <a:defRPr/>
            </a:pPr>
            <a:r>
              <a:rPr lang="en-US" sz="2400" b="1" dirty="0">
                <a:solidFill>
                  <a:srgbClr val="000000"/>
                </a:solidFill>
                <a:latin typeface="Segoe UI"/>
                <a:ea typeface="Yu Gothic UI Semibold" panose="020B0700000000000000" pitchFamily="34" charset="-128"/>
                <a:cs typeface="Arial"/>
              </a:rPr>
              <a:t>  Services:</a:t>
            </a:r>
          </a:p>
          <a:p>
            <a:pPr lvl="1">
              <a:spcBef>
                <a:spcPts val="1800"/>
              </a:spcBef>
              <a:buFont typeface="Yu Gothic UI Light" panose="020B0300000000000000" pitchFamily="34" charset="-128"/>
              <a:buChar char="‑"/>
              <a:defRPr/>
            </a:pPr>
            <a:r>
              <a:rPr lang="en-US" sz="2400" kern="0" dirty="0">
                <a:solidFill>
                  <a:srgbClr val="000000"/>
                </a:solidFill>
                <a:latin typeface="Segoe UI"/>
                <a:ea typeface="Yu Gothic UI Semibold" panose="020B0700000000000000" pitchFamily="34" charset="-128"/>
                <a:cs typeface="Arial"/>
              </a:rPr>
              <a:t>Counseling &amp; Critical Incident Support</a:t>
            </a:r>
          </a:p>
          <a:p>
            <a:pPr lvl="1">
              <a:spcBef>
                <a:spcPts val="1800"/>
              </a:spcBef>
              <a:buFont typeface="Yu Gothic UI Light" panose="020B0300000000000000" pitchFamily="34" charset="-128"/>
              <a:buChar char="‑"/>
              <a:defRPr/>
            </a:pPr>
            <a:r>
              <a:rPr lang="en-US" sz="2400" kern="0" dirty="0">
                <a:solidFill>
                  <a:srgbClr val="000000"/>
                </a:solidFill>
                <a:latin typeface="Segoe UI"/>
                <a:ea typeface="Yu Gothic UI Semibold" panose="020B0700000000000000" pitchFamily="34" charset="-128"/>
                <a:cs typeface="Arial"/>
              </a:rPr>
              <a:t>Training &amp; Development</a:t>
            </a:r>
          </a:p>
          <a:p>
            <a:pPr lvl="1">
              <a:spcBef>
                <a:spcPts val="1800"/>
              </a:spcBef>
              <a:buFont typeface="Yu Gothic UI Light" panose="020B0300000000000000" pitchFamily="34" charset="-128"/>
              <a:buChar char="‑"/>
              <a:defRPr/>
            </a:pPr>
            <a:r>
              <a:rPr lang="en-US" sz="2400" kern="0" dirty="0">
                <a:solidFill>
                  <a:srgbClr val="000000"/>
                </a:solidFill>
                <a:latin typeface="Segoe UI"/>
                <a:ea typeface="Yu Gothic UI Semibold" panose="020B0700000000000000" pitchFamily="34" charset="-128"/>
                <a:cs typeface="Arial"/>
              </a:rPr>
              <a:t>Health &amp; Wellness</a:t>
            </a:r>
          </a:p>
          <a:p>
            <a:pPr lvl="1">
              <a:spcBef>
                <a:spcPts val="1800"/>
              </a:spcBef>
              <a:buFont typeface="Yu Gothic UI Light" panose="020B0300000000000000" pitchFamily="34" charset="-128"/>
              <a:buChar char="‑"/>
              <a:defRPr/>
            </a:pPr>
            <a:r>
              <a:rPr lang="en-US" sz="2400" kern="0" dirty="0">
                <a:solidFill>
                  <a:srgbClr val="000000"/>
                </a:solidFill>
                <a:latin typeface="Segoe UI"/>
                <a:ea typeface="Yu Gothic UI Semibold" panose="020B0700000000000000" pitchFamily="34" charset="-128"/>
                <a:cs typeface="Arial"/>
              </a:rPr>
              <a:t>HR &amp; Management Consultations on mental health and employee relations issues</a:t>
            </a:r>
          </a:p>
          <a:p>
            <a:pPr lvl="1">
              <a:spcBef>
                <a:spcPts val="1800"/>
              </a:spcBef>
              <a:buFont typeface="Yu Gothic UI Light" panose="020B0300000000000000" pitchFamily="34" charset="-128"/>
              <a:buChar char="‑"/>
              <a:defRPr/>
            </a:pPr>
            <a:r>
              <a:rPr lang="en-US" sz="2400" kern="0" dirty="0">
                <a:solidFill>
                  <a:srgbClr val="000000"/>
                </a:solidFill>
                <a:latin typeface="Segoe UI"/>
                <a:ea typeface="Yu Gothic UI Semibold" panose="020B0700000000000000" pitchFamily="34" charset="-128"/>
                <a:cs typeface="Arial"/>
              </a:rPr>
              <a:t>Legal / Financial Info &amp; Referral </a:t>
            </a:r>
          </a:p>
          <a:p>
            <a:pPr lvl="1">
              <a:spcBef>
                <a:spcPts val="1800"/>
              </a:spcBef>
              <a:buFont typeface="Yu Gothic UI Light" panose="020B0300000000000000" pitchFamily="34" charset="-128"/>
              <a:buChar char="‑"/>
              <a:defRPr/>
            </a:pPr>
            <a:r>
              <a:rPr lang="en-US" sz="2400" kern="0" dirty="0">
                <a:solidFill>
                  <a:srgbClr val="000000"/>
                </a:solidFill>
                <a:latin typeface="Segoe UI"/>
                <a:ea typeface="Yu Gothic UI Semibold" panose="020B0700000000000000" pitchFamily="34" charset="-128"/>
                <a:cs typeface="Arial"/>
              </a:rPr>
              <a:t>Dependent Care Info &amp; Referral</a:t>
            </a:r>
          </a:p>
        </p:txBody>
      </p:sp>
      <p:sp>
        <p:nvSpPr>
          <p:cNvPr id="7" name="TextBox 6"/>
          <p:cNvSpPr txBox="1"/>
          <p:nvPr/>
        </p:nvSpPr>
        <p:spPr>
          <a:xfrm>
            <a:off x="6459166" y="1984443"/>
            <a:ext cx="5097294" cy="3462486"/>
          </a:xfrm>
          <a:prstGeom prst="rect">
            <a:avLst/>
          </a:prstGeom>
          <a:noFill/>
        </p:spPr>
        <p:txBody>
          <a:bodyPr wrap="square" rtlCol="0">
            <a:spAutoFit/>
          </a:bodyPr>
          <a:lstStyle/>
          <a:p>
            <a:pPr lvl="0">
              <a:spcBef>
                <a:spcPts val="1800"/>
              </a:spcBef>
              <a:defRPr/>
            </a:pPr>
            <a:r>
              <a:rPr lang="en-US" sz="2400" b="1" dirty="0">
                <a:solidFill>
                  <a:srgbClr val="000000"/>
                </a:solidFill>
                <a:latin typeface="Segoe UI"/>
                <a:ea typeface="Yu Gothic UI Semibold" panose="020B0700000000000000" pitchFamily="34" charset="-128"/>
                <a:cs typeface="Arial"/>
              </a:rPr>
              <a:t>Accessibility:</a:t>
            </a:r>
          </a:p>
          <a:p>
            <a:pPr lvl="1">
              <a:spcBef>
                <a:spcPts val="1800"/>
              </a:spcBef>
              <a:buFont typeface="Yu Gothic UI Light" panose="020B0300000000000000" pitchFamily="34" charset="-128"/>
              <a:buChar char="‑"/>
              <a:defRPr/>
            </a:pPr>
            <a:r>
              <a:rPr lang="en-US" sz="2400" kern="0" dirty="0">
                <a:solidFill>
                  <a:srgbClr val="000000"/>
                </a:solidFill>
                <a:latin typeface="Segoe UI"/>
                <a:ea typeface="Yu Gothic UI Semibold" panose="020B0700000000000000" pitchFamily="34" charset="-128"/>
                <a:cs typeface="Arial"/>
              </a:rPr>
              <a:t>Clinicians are available 24/7/365</a:t>
            </a:r>
          </a:p>
          <a:p>
            <a:pPr lvl="1">
              <a:spcBef>
                <a:spcPts val="1800"/>
              </a:spcBef>
              <a:buFont typeface="Yu Gothic UI Light" panose="020B0300000000000000" pitchFamily="34" charset="-128"/>
              <a:buChar char="‑"/>
              <a:defRPr/>
            </a:pPr>
            <a:r>
              <a:rPr lang="en-US" sz="2400" kern="0" dirty="0">
                <a:solidFill>
                  <a:srgbClr val="000000"/>
                </a:solidFill>
                <a:latin typeface="Segoe UI"/>
                <a:ea typeface="Yu Gothic UI Semibold" panose="020B0700000000000000" pitchFamily="34" charset="-128"/>
                <a:cs typeface="Arial"/>
              </a:rPr>
              <a:t>Website: </a:t>
            </a:r>
            <a:r>
              <a:rPr lang="en-US" sz="2400" kern="0" dirty="0">
                <a:solidFill>
                  <a:srgbClr val="000000"/>
                </a:solidFill>
                <a:latin typeface="Segoe UI"/>
                <a:ea typeface="Yu Gothic UI Semibold" panose="020B0700000000000000" pitchFamily="34" charset="-128"/>
                <a:cs typeface="Arial"/>
                <a:hlinkClick r:id="rId3"/>
              </a:rPr>
              <a:t>ww.BestCareEAP.org</a:t>
            </a:r>
            <a:r>
              <a:rPr lang="en-US" sz="2400" kern="0" dirty="0">
                <a:solidFill>
                  <a:srgbClr val="000000"/>
                </a:solidFill>
                <a:latin typeface="Segoe UI"/>
                <a:ea typeface="Yu Gothic UI Semibold" panose="020B0700000000000000" pitchFamily="34" charset="-128"/>
                <a:cs typeface="Arial"/>
              </a:rPr>
              <a:t> </a:t>
            </a:r>
          </a:p>
          <a:p>
            <a:pPr lvl="1">
              <a:spcBef>
                <a:spcPts val="1800"/>
              </a:spcBef>
              <a:buFont typeface="Yu Gothic UI Light" panose="020B0300000000000000" pitchFamily="34" charset="-128"/>
              <a:buChar char="‑"/>
              <a:defRPr/>
            </a:pPr>
            <a:r>
              <a:rPr lang="en-US" sz="2400" kern="0" dirty="0">
                <a:solidFill>
                  <a:srgbClr val="000000"/>
                </a:solidFill>
                <a:latin typeface="Segoe UI"/>
                <a:ea typeface="Yu Gothic UI Semibold" panose="020B0700000000000000" pitchFamily="34" charset="-128"/>
                <a:cs typeface="Arial"/>
              </a:rPr>
              <a:t>Phone:  (402) 354-8000 </a:t>
            </a:r>
          </a:p>
          <a:p>
            <a:pPr lvl="1">
              <a:spcBef>
                <a:spcPts val="1800"/>
              </a:spcBef>
              <a:defRPr/>
            </a:pPr>
            <a:r>
              <a:rPr lang="en-US" sz="2400" kern="0" dirty="0">
                <a:solidFill>
                  <a:srgbClr val="000000"/>
                </a:solidFill>
                <a:latin typeface="Segoe UI"/>
                <a:ea typeface="Yu Gothic UI Semibold" panose="020B0700000000000000" pitchFamily="34" charset="-128"/>
                <a:cs typeface="Arial"/>
              </a:rPr>
              <a:t>               (800) 801-4182</a:t>
            </a:r>
          </a:p>
          <a:p>
            <a:pPr lvl="1">
              <a:spcBef>
                <a:spcPts val="1800"/>
              </a:spcBef>
              <a:defRPr/>
            </a:pPr>
            <a:r>
              <a:rPr lang="en-US" sz="2400" kern="0" dirty="0">
                <a:solidFill>
                  <a:srgbClr val="000000"/>
                </a:solidFill>
                <a:latin typeface="Segoe UI"/>
                <a:ea typeface="Yu Gothic UI Semibold" panose="020B0700000000000000" pitchFamily="34" charset="-128"/>
                <a:cs typeface="Arial"/>
              </a:rPr>
              <a:t>-Email: eap@BestCareEAP.org</a:t>
            </a:r>
          </a:p>
        </p:txBody>
      </p:sp>
      <p:sp>
        <p:nvSpPr>
          <p:cNvPr id="8" name="TextBox 7"/>
          <p:cNvSpPr txBox="1"/>
          <p:nvPr/>
        </p:nvSpPr>
        <p:spPr>
          <a:xfrm flipH="1">
            <a:off x="729480" y="1066799"/>
            <a:ext cx="10826980" cy="523220"/>
          </a:xfrm>
          <a:prstGeom prst="rect">
            <a:avLst/>
          </a:prstGeom>
          <a:noFill/>
        </p:spPr>
        <p:txBody>
          <a:bodyPr wrap="square" rtlCol="0">
            <a:spAutoFit/>
          </a:bodyPr>
          <a:lstStyle/>
          <a:p>
            <a:pPr algn="ctr"/>
            <a:r>
              <a:rPr lang="en-US" sz="2800" b="1" dirty="0">
                <a:solidFill>
                  <a:srgbClr val="002060"/>
                </a:solidFill>
              </a:rPr>
              <a:t>Best Care Employee Assistance Program</a:t>
            </a:r>
          </a:p>
        </p:txBody>
      </p:sp>
    </p:spTree>
    <p:extLst>
      <p:ext uri="{BB962C8B-B14F-4D97-AF65-F5344CB8AC3E}">
        <p14:creationId xmlns:p14="http://schemas.microsoft.com/office/powerpoint/2010/main" val="1171065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729480" y="1066799"/>
            <a:ext cx="10826980" cy="523220"/>
          </a:xfrm>
          <a:prstGeom prst="rect">
            <a:avLst/>
          </a:prstGeom>
          <a:noFill/>
        </p:spPr>
        <p:txBody>
          <a:bodyPr wrap="square" rtlCol="0">
            <a:spAutoFit/>
          </a:bodyPr>
          <a:lstStyle/>
          <a:p>
            <a:pPr algn="ctr"/>
            <a:r>
              <a:rPr lang="en-US" sz="2800" b="1" dirty="0">
                <a:solidFill>
                  <a:srgbClr val="002060"/>
                </a:solidFill>
              </a:rPr>
              <a:t>Methodist Hospital Community Counseling Program</a:t>
            </a:r>
          </a:p>
        </p:txBody>
      </p:sp>
      <p:sp>
        <p:nvSpPr>
          <p:cNvPr id="2" name="TextBox 1"/>
          <p:cNvSpPr txBox="1"/>
          <p:nvPr/>
        </p:nvSpPr>
        <p:spPr>
          <a:xfrm>
            <a:off x="729480" y="2315183"/>
            <a:ext cx="4815286" cy="1938992"/>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Mission:</a:t>
            </a:r>
          </a:p>
          <a:p>
            <a:r>
              <a:rPr lang="en-US" sz="2400" dirty="0">
                <a:latin typeface="Segoe UI" panose="020B0502040204020203" pitchFamily="34" charset="0"/>
                <a:cs typeface="Segoe UI" panose="020B0502040204020203" pitchFamily="34" charset="0"/>
              </a:rPr>
              <a:t>Provide accessible, affordable behavioral health services in neighborhoods where you live, work and learn. </a:t>
            </a:r>
          </a:p>
        </p:txBody>
      </p:sp>
      <p:sp>
        <p:nvSpPr>
          <p:cNvPr id="4" name="TextBox 3"/>
          <p:cNvSpPr txBox="1"/>
          <p:nvPr/>
        </p:nvSpPr>
        <p:spPr>
          <a:xfrm>
            <a:off x="5544766" y="2315183"/>
            <a:ext cx="5447489" cy="2308324"/>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Accessibility:</a:t>
            </a:r>
          </a:p>
          <a:p>
            <a:r>
              <a:rPr lang="en-US" sz="2400" dirty="0">
                <a:latin typeface="Segoe UI" panose="020B0502040204020203" pitchFamily="34" charset="0"/>
                <a:cs typeface="Segoe UI" panose="020B0502040204020203" pitchFamily="34" charset="0"/>
              </a:rPr>
              <a:t>Services are available at each middle school, high school and alternative program in Omaha Public Schools, as well as select community locations throughout the Omaha metro area.</a:t>
            </a:r>
            <a:r>
              <a:rPr lang="en-US" sz="2400" b="1" dirty="0">
                <a:latin typeface="Segoe UI" panose="020B0502040204020203" pitchFamily="34" charset="0"/>
                <a:cs typeface="Segoe UI" panose="020B0502040204020203" pitchFamily="34" charset="0"/>
              </a:rPr>
              <a:t> </a:t>
            </a:r>
          </a:p>
        </p:txBody>
      </p:sp>
      <p:sp>
        <p:nvSpPr>
          <p:cNvPr id="5" name="TextBox 4"/>
          <p:cNvSpPr txBox="1"/>
          <p:nvPr/>
        </p:nvSpPr>
        <p:spPr>
          <a:xfrm>
            <a:off x="729480" y="4844374"/>
            <a:ext cx="10457329" cy="1569660"/>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Contact Information:</a:t>
            </a:r>
          </a:p>
          <a:p>
            <a:r>
              <a:rPr lang="en-US" sz="2400" dirty="0">
                <a:latin typeface="Segoe UI" panose="020B0502040204020203" pitchFamily="34" charset="0"/>
                <a:cs typeface="Segoe UI" panose="020B0502040204020203" pitchFamily="34" charset="0"/>
              </a:rPr>
              <a:t>Website: </a:t>
            </a:r>
            <a:r>
              <a:rPr lang="en-US" sz="2400" dirty="0">
                <a:latin typeface="Segoe UI" panose="020B0502040204020203" pitchFamily="34" charset="0"/>
                <a:cs typeface="Segoe UI" panose="020B0502040204020203" pitchFamily="34" charset="0"/>
                <a:hlinkClick r:id="rId2"/>
              </a:rPr>
              <a:t>https://bestcare.org/specialties/community-counseling-program</a:t>
            </a:r>
            <a:endParaRPr lang="en-US" sz="2400" dirty="0">
              <a:latin typeface="Segoe UI" panose="020B0502040204020203" pitchFamily="34" charset="0"/>
              <a:cs typeface="Segoe UI" panose="020B0502040204020203" pitchFamily="34" charset="0"/>
            </a:endParaRPr>
          </a:p>
          <a:p>
            <a:r>
              <a:rPr lang="en-US" sz="2400" dirty="0">
                <a:latin typeface="Segoe UI" panose="020B0502040204020203" pitchFamily="34" charset="0"/>
                <a:cs typeface="Segoe UI" panose="020B0502040204020203" pitchFamily="34" charset="0"/>
              </a:rPr>
              <a:t>Phone: (402) 354-6891</a:t>
            </a:r>
          </a:p>
          <a:p>
            <a:endParaRPr lang="en-US" sz="24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45143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sp>
        <p:nvSpPr>
          <p:cNvPr id="3" name="Content Placeholder 2"/>
          <p:cNvSpPr>
            <a:spLocks noGrp="1"/>
          </p:cNvSpPr>
          <p:nvPr>
            <p:ph idx="1"/>
          </p:nvPr>
        </p:nvSpPr>
        <p:spPr/>
        <p:txBody>
          <a:bodyPr/>
          <a:lstStyle/>
          <a:p>
            <a:pPr marL="0" indent="0" algn="ctr">
              <a:buNone/>
            </a:pPr>
            <a:endParaRPr lang="en-US" b="1" dirty="0">
              <a:latin typeface="Segoe UI" panose="020B0502040204020203" pitchFamily="34" charset="0"/>
              <a:cs typeface="Segoe UI" panose="020B0502040204020203" pitchFamily="34" charset="0"/>
            </a:endParaRPr>
          </a:p>
          <a:p>
            <a:pPr marL="0" indent="0" algn="ctr">
              <a:buNone/>
            </a:pPr>
            <a:r>
              <a:rPr lang="en-US" sz="3600" b="1" dirty="0">
                <a:latin typeface="Segoe UI" panose="020B0502040204020203" pitchFamily="34" charset="0"/>
                <a:cs typeface="Segoe UI" panose="020B0502040204020203" pitchFamily="34" charset="0"/>
              </a:rPr>
              <a:t>Robyn Burnett</a:t>
            </a:r>
          </a:p>
          <a:p>
            <a:pPr algn="ctr"/>
            <a:endParaRPr lang="en-US" b="1" dirty="0">
              <a:latin typeface="Segoe UI" panose="020B0502040204020203" pitchFamily="34" charset="0"/>
              <a:cs typeface="Segoe UI" panose="020B0502040204020203" pitchFamily="34" charset="0"/>
            </a:endParaRPr>
          </a:p>
          <a:p>
            <a:pPr marL="0" indent="0" algn="ctr">
              <a:buNone/>
            </a:pPr>
            <a:r>
              <a:rPr lang="en-US" b="1" dirty="0">
                <a:latin typeface="Segoe UI" panose="020B0502040204020203" pitchFamily="34" charset="0"/>
                <a:cs typeface="Segoe UI" panose="020B0502040204020203" pitchFamily="34" charset="0"/>
                <a:hlinkClick r:id="rId2"/>
              </a:rPr>
              <a:t>Robyn.Burnett@BestCareEAP.org</a:t>
            </a:r>
            <a:endParaRPr lang="en-US" b="1" dirty="0">
              <a:latin typeface="Segoe UI" panose="020B0502040204020203" pitchFamily="34" charset="0"/>
              <a:cs typeface="Segoe UI" panose="020B0502040204020203" pitchFamily="34" charset="0"/>
            </a:endParaRPr>
          </a:p>
          <a:p>
            <a:pPr algn="ctr"/>
            <a:endParaRPr lang="en-US" b="1" dirty="0">
              <a:latin typeface="Segoe UI" panose="020B0502040204020203" pitchFamily="34" charset="0"/>
              <a:cs typeface="Segoe UI" panose="020B0502040204020203" pitchFamily="34" charset="0"/>
            </a:endParaRPr>
          </a:p>
          <a:p>
            <a:pPr marL="0" indent="0" algn="ctr">
              <a:buNone/>
            </a:pPr>
            <a:r>
              <a:rPr lang="en-US" b="1" dirty="0">
                <a:latin typeface="Segoe UI" panose="020B0502040204020203" pitchFamily="34" charset="0"/>
                <a:cs typeface="Segoe UI" panose="020B0502040204020203" pitchFamily="34" charset="0"/>
              </a:rPr>
              <a:t>(402) 354-8000 or (800) 801-4182</a:t>
            </a:r>
          </a:p>
          <a:p>
            <a:pPr marL="0" indent="0" algn="ctr">
              <a:buNone/>
            </a:pPr>
            <a:r>
              <a:rPr lang="en-US" b="1" dirty="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33431051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Template A"/>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1">
      <a:majorFont>
        <a:latin typeface="Yu Gothic UI Light"/>
        <a:ea typeface=""/>
        <a:cs typeface=""/>
      </a:majorFont>
      <a:minorFont>
        <a:latin typeface="Yu Gothic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B0F0"/>
      </a:hlink>
      <a:folHlink>
        <a:srgbClr val="B2B2B2"/>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B0F0"/>
      </a:hlink>
      <a:folHlink>
        <a:srgbClr val="B2B2B2"/>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MOCPowerpo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Geneva"/>
      </a:majorFont>
      <a:minorFont>
        <a:latin typeface="Arial"/>
        <a:ea typeface="ＭＳ Ｐゴシック"/>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Genev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Geneva"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HSPPT-WideScreen.pptx" id="{4AF84671-AA81-454A-8B07-7C62331A6580}" vid="{416AAF27-CCD7-4BE2-8875-F48AD3851D79}"/>
    </a:ext>
  </a:extLst>
</a:theme>
</file>

<file path=ppt/theme/theme6.xml><?xml version="1.0" encoding="utf-8"?>
<a:theme xmlns:a="http://schemas.openxmlformats.org/drawingml/2006/main" name="TMOCPowerpo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Geneva"/>
      </a:majorFont>
      <a:minorFont>
        <a:latin typeface="Arial"/>
        <a:ea typeface="ＭＳ Ｐゴシック"/>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Genev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Geneva"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HSPPT-WideScreen" id="{3F6F3F47-8F8B-994D-83AD-71576AE7958E}" vid="{EC8F2F12-90D7-304C-89A3-A72E5426962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5803</TotalTime>
  <Words>456</Words>
  <Application>Microsoft Office PowerPoint</Application>
  <PresentationFormat>Widescreen</PresentationFormat>
  <Paragraphs>53</Paragraphs>
  <Slides>4</Slides>
  <Notes>2</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4</vt:i4>
      </vt:variant>
    </vt:vector>
  </HeadingPairs>
  <TitlesOfParts>
    <vt:vector size="18" baseType="lpstr">
      <vt:lpstr>Yu Gothic UI Light</vt:lpstr>
      <vt:lpstr>Yu Gothic UI Semilight</vt:lpstr>
      <vt:lpstr>Arial</vt:lpstr>
      <vt:lpstr>Calibri</vt:lpstr>
      <vt:lpstr>Segoe UI</vt:lpstr>
      <vt:lpstr>Times</vt:lpstr>
      <vt:lpstr>Times New Roman</vt:lpstr>
      <vt:lpstr>Wingdings</vt:lpstr>
      <vt:lpstr>Default Design</vt:lpstr>
      <vt:lpstr>1_Default Design</vt:lpstr>
      <vt:lpstr>2_Default Design</vt:lpstr>
      <vt:lpstr>3_Default Design</vt:lpstr>
      <vt:lpstr>1_TMOCPowerpoint</vt:lpstr>
      <vt:lpstr>TMOCPowerpoint</vt:lpstr>
      <vt:lpstr>NHA Behavioral Health Summit-August 2021</vt:lpstr>
      <vt:lpstr>Behavioral Health Resources available through Methodist Health System</vt:lpstr>
      <vt:lpstr>PowerPoint Presentation</vt:lpstr>
      <vt:lpstr>For More Information</vt:lpstr>
    </vt:vector>
  </TitlesOfParts>
  <Company>Nebraska Methodist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Paxton, Emily</dc:creator>
  <cp:lastModifiedBy>Heather Bullock</cp:lastModifiedBy>
  <cp:revision>154</cp:revision>
  <dcterms:created xsi:type="dcterms:W3CDTF">2020-03-24T15:57:26Z</dcterms:created>
  <dcterms:modified xsi:type="dcterms:W3CDTF">2021-08-25T14:23:15Z</dcterms:modified>
</cp:coreProperties>
</file>