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g3KWehnDkEPMo4rRjmneHXFcV79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66"/>
    <p:restoredTop sz="94710"/>
  </p:normalViewPr>
  <p:slideViewPr>
    <p:cSldViewPr snapToGrid="0">
      <p:cViewPr varScale="1">
        <p:scale>
          <a:sx n="144" d="100"/>
          <a:sy n="144" d="100"/>
        </p:scale>
        <p:origin x="216"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2" name="Google Shape;10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050a39988c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g3050a39988c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685800" marR="0" lvl="1" indent="-228593" algn="l" rtl="0">
              <a:lnSpc>
                <a:spcPct val="90000"/>
              </a:lnSpc>
              <a:spcBef>
                <a:spcPts val="600"/>
              </a:spcBef>
              <a:spcAft>
                <a:spcPts val="0"/>
              </a:spcAft>
              <a:buClr>
                <a:srgbClr val="002F56"/>
              </a:buClr>
              <a:buSzPts val="1200"/>
              <a:buFont typeface="Arial"/>
              <a:buChar char="•"/>
            </a:pPr>
            <a:endParaRPr sz="1200" b="0" i="0" u="none" strike="noStrike" cap="none">
              <a:solidFill>
                <a:srgbClr val="181717"/>
              </a:solidFill>
              <a:highlight>
                <a:srgbClr val="FFFF00"/>
              </a:highlight>
              <a:latin typeface="Arial"/>
              <a:ea typeface="Arial"/>
              <a:cs typeface="Arial"/>
              <a:sym typeface="Arial"/>
            </a:endParaRPr>
          </a:p>
          <a:p>
            <a:pPr marL="685800" marR="0" lvl="1" indent="-152393" algn="l" rtl="0">
              <a:lnSpc>
                <a:spcPct val="90000"/>
              </a:lnSpc>
              <a:spcBef>
                <a:spcPts val="600"/>
              </a:spcBef>
              <a:spcAft>
                <a:spcPts val="0"/>
              </a:spcAft>
              <a:buClr>
                <a:srgbClr val="002F56"/>
              </a:buClr>
              <a:buSzPts val="1200"/>
              <a:buFont typeface="Arial"/>
              <a:buNone/>
            </a:pPr>
            <a:endParaRPr sz="1200" b="0" i="0" u="none" strike="noStrike" cap="none">
              <a:solidFill>
                <a:srgbClr val="181717"/>
              </a:solidFill>
              <a:highlight>
                <a:srgbClr val="FFFF00"/>
              </a:highlight>
              <a:latin typeface="Arial"/>
              <a:ea typeface="Arial"/>
              <a:cs typeface="Arial"/>
              <a:sym typeface="Arial"/>
            </a:endParaRPr>
          </a:p>
          <a:p>
            <a:pPr marL="457206" marR="0" lvl="1" indent="0" algn="l" rtl="0">
              <a:lnSpc>
                <a:spcPct val="90000"/>
              </a:lnSpc>
              <a:spcBef>
                <a:spcPts val="600"/>
              </a:spcBef>
              <a:spcAft>
                <a:spcPts val="0"/>
              </a:spcAft>
              <a:buClr>
                <a:srgbClr val="002F56"/>
              </a:buClr>
              <a:buSzPts val="1200"/>
              <a:buFont typeface="Arial"/>
              <a:buNone/>
            </a:pPr>
            <a:r>
              <a:rPr lang="en-US" sz="1200" b="0" i="0" u="none" strike="noStrike" cap="none">
                <a:solidFill>
                  <a:srgbClr val="181717"/>
                </a:solidFill>
                <a:highlight>
                  <a:srgbClr val="FFFF00"/>
                </a:highlight>
                <a:latin typeface="Arial"/>
                <a:ea typeface="Arial"/>
                <a:cs typeface="Arial"/>
                <a:sym typeface="Arial"/>
              </a:rPr>
              <a:t>How: </a:t>
            </a:r>
            <a:endParaRPr/>
          </a:p>
          <a:p>
            <a:pPr marL="457206" marR="0" lvl="1" indent="0" algn="l" rtl="0">
              <a:lnSpc>
                <a:spcPct val="90000"/>
              </a:lnSpc>
              <a:spcBef>
                <a:spcPts val="600"/>
              </a:spcBef>
              <a:spcAft>
                <a:spcPts val="0"/>
              </a:spcAft>
              <a:buClr>
                <a:srgbClr val="002F56"/>
              </a:buClr>
              <a:buSzPts val="1200"/>
              <a:buFont typeface="Arial"/>
              <a:buNone/>
            </a:pPr>
            <a:r>
              <a:rPr lang="en-US" sz="1200" b="0" i="0" u="none" strike="noStrike" cap="none">
                <a:solidFill>
                  <a:srgbClr val="181717"/>
                </a:solidFill>
                <a:highlight>
                  <a:srgbClr val="FFFF00"/>
                </a:highlight>
                <a:latin typeface="Arial"/>
                <a:ea typeface="Arial"/>
                <a:cs typeface="Arial"/>
                <a:sym typeface="Arial"/>
              </a:rPr>
              <a:t>Care coordination activities powered by real-time connectivity, smart workflows, and process automations directly through your EMR which will replace engagement of your staff through time-consuming faxes and phone calls. </a:t>
            </a:r>
            <a:endParaRPr/>
          </a:p>
          <a:p>
            <a:pPr marL="457206" marR="0" lvl="1" indent="0" algn="l" rtl="0">
              <a:lnSpc>
                <a:spcPct val="90000"/>
              </a:lnSpc>
              <a:spcBef>
                <a:spcPts val="600"/>
              </a:spcBef>
              <a:spcAft>
                <a:spcPts val="0"/>
              </a:spcAft>
              <a:buClr>
                <a:srgbClr val="002F56"/>
              </a:buClr>
              <a:buSzPts val="1200"/>
              <a:buFont typeface="Arial"/>
              <a:buNone/>
            </a:pPr>
            <a:endParaRPr sz="1200" b="0" i="0" u="none" strike="noStrike" cap="none">
              <a:solidFill>
                <a:srgbClr val="181717"/>
              </a:solidFill>
              <a:highlight>
                <a:srgbClr val="FFFF00"/>
              </a:highlight>
              <a:latin typeface="Arial"/>
              <a:ea typeface="Arial"/>
              <a:cs typeface="Arial"/>
              <a:sym typeface="Arial"/>
            </a:endParaRPr>
          </a:p>
          <a:p>
            <a:pPr marL="457206" marR="0" lvl="1" indent="0" algn="l" rtl="0">
              <a:lnSpc>
                <a:spcPct val="90000"/>
              </a:lnSpc>
              <a:spcBef>
                <a:spcPts val="600"/>
              </a:spcBef>
              <a:spcAft>
                <a:spcPts val="0"/>
              </a:spcAft>
              <a:buClr>
                <a:srgbClr val="002F56"/>
              </a:buClr>
              <a:buSzPts val="1200"/>
              <a:buFont typeface="Arial"/>
              <a:buNone/>
            </a:pPr>
            <a:endParaRPr sz="1200" b="0" i="0" u="none" strike="noStrike" cap="none">
              <a:solidFill>
                <a:srgbClr val="181717"/>
              </a:solidFill>
              <a:highlight>
                <a:srgbClr val="FFFF00"/>
              </a:highlight>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Calibri"/>
              <a:buNone/>
            </a:pPr>
            <a:endParaRPr/>
          </a:p>
        </p:txBody>
      </p:sp>
      <p:sp>
        <p:nvSpPr>
          <p:cNvPr id="116" name="Google Shape;116;g3050a39988c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050a39988c_1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050a39988c_1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50" name="Google Shape;150;g3050a39988c_1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050a39988c_1_2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9" name="Google Shape;159;g3050a39988c_1_2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6" name="Google Shape;166;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b="1"/>
              <a:t>Talking Points:</a:t>
            </a:r>
            <a:endParaRPr/>
          </a:p>
          <a:p>
            <a:pPr marL="0" lvl="0" indent="0" algn="l" rtl="0">
              <a:lnSpc>
                <a:spcPct val="100000"/>
              </a:lnSpc>
              <a:spcBef>
                <a:spcPts val="0"/>
              </a:spcBef>
              <a:spcAft>
                <a:spcPts val="0"/>
              </a:spcAft>
              <a:buSzPts val="1400"/>
              <a:buNone/>
            </a:pPr>
            <a:r>
              <a:rPr lang="en-US" b="1"/>
              <a:t> </a:t>
            </a:r>
            <a:endParaRPr/>
          </a:p>
          <a:p>
            <a:pPr marL="0" lvl="0" indent="0" algn="l" rtl="0">
              <a:lnSpc>
                <a:spcPct val="100000"/>
              </a:lnSpc>
              <a:spcBef>
                <a:spcPts val="0"/>
              </a:spcBef>
              <a:spcAft>
                <a:spcPts val="0"/>
              </a:spcAft>
              <a:buSzPts val="1400"/>
              <a:buNone/>
            </a:pPr>
            <a:r>
              <a:rPr lang="en-US"/>
              <a:t>I now would like to open the floor to see if anyone has any questions or wants additional clarification on what we have discussed so far. </a:t>
            </a:r>
            <a:endParaRPr/>
          </a:p>
        </p:txBody>
      </p:sp>
      <p:sp>
        <p:nvSpPr>
          <p:cNvPr id="167" name="Google Shape;167;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Light" type="title">
  <p:cSld name="TITLE">
    <p:spTree>
      <p:nvGrpSpPr>
        <p:cNvPr id="1" name="Shape 22"/>
        <p:cNvGrpSpPr/>
        <p:nvPr/>
      </p:nvGrpSpPr>
      <p:grpSpPr>
        <a:xfrm>
          <a:off x="0" y="0"/>
          <a:ext cx="0" cy="0"/>
          <a:chOff x="0" y="0"/>
          <a:chExt cx="0" cy="0"/>
        </a:xfrm>
      </p:grpSpPr>
      <p:sp>
        <p:nvSpPr>
          <p:cNvPr id="23" name="Google Shape;23;p15" descr="&quot;&quot;"/>
          <p:cNvSpPr/>
          <p:nvPr/>
        </p:nvSpPr>
        <p:spPr>
          <a:xfrm>
            <a:off x="0" y="-1"/>
            <a:ext cx="12192000" cy="685800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 name="Google Shape;24;p15"/>
          <p:cNvSpPr txBox="1">
            <a:spLocks noGrp="1"/>
          </p:cNvSpPr>
          <p:nvPr>
            <p:ph type="ctrTitle"/>
          </p:nvPr>
        </p:nvSpPr>
        <p:spPr>
          <a:xfrm>
            <a:off x="3200402" y="1965960"/>
            <a:ext cx="8111615" cy="2377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5400">
                <a:solidFill>
                  <a:srgbClr val="3C3C3C"/>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5" name="Google Shape;25;p15"/>
          <p:cNvSpPr txBox="1">
            <a:spLocks noGrp="1"/>
          </p:cNvSpPr>
          <p:nvPr>
            <p:ph type="subTitle" idx="1"/>
          </p:nvPr>
        </p:nvSpPr>
        <p:spPr>
          <a:xfrm>
            <a:off x="3200402" y="4542506"/>
            <a:ext cx="8224684" cy="1570703"/>
          </a:xfrm>
          <a:prstGeom prst="rect">
            <a:avLst/>
          </a:prstGeom>
          <a:noFill/>
          <a:ln>
            <a:noFill/>
          </a:ln>
        </p:spPr>
        <p:txBody>
          <a:bodyPr spcFirstLastPara="1" wrap="square" lIns="91425" tIns="45700" rIns="91425" bIns="45700" anchor="t" anchorCtr="0">
            <a:normAutofit/>
          </a:bodyPr>
          <a:lstStyle>
            <a:lvl1pPr lvl="0" algn="l">
              <a:lnSpc>
                <a:spcPct val="90000"/>
              </a:lnSpc>
              <a:spcBef>
                <a:spcPts val="600"/>
              </a:spcBef>
              <a:spcAft>
                <a:spcPts val="0"/>
              </a:spcAft>
              <a:buSzPts val="1800"/>
              <a:buNone/>
              <a:defRPr sz="1800" b="1" cap="none"/>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Slide">
  <p:cSld name="Comparison Slide">
    <p:spTree>
      <p:nvGrpSpPr>
        <p:cNvPr id="1" name="Shape 62"/>
        <p:cNvGrpSpPr/>
        <p:nvPr/>
      </p:nvGrpSpPr>
      <p:grpSpPr>
        <a:xfrm>
          <a:off x="0" y="0"/>
          <a:ext cx="0" cy="0"/>
          <a:chOff x="0" y="0"/>
          <a:chExt cx="0" cy="0"/>
        </a:xfrm>
      </p:grpSpPr>
      <p:sp>
        <p:nvSpPr>
          <p:cNvPr id="63" name="Google Shape;63;p24"/>
          <p:cNvSpPr txBox="1">
            <a:spLocks noGrp="1"/>
          </p:cNvSpPr>
          <p:nvPr>
            <p:ph type="title"/>
          </p:nvPr>
        </p:nvSpPr>
        <p:spPr>
          <a:xfrm>
            <a:off x="839788" y="685800"/>
            <a:ext cx="10515600" cy="96926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4" name="Google Shape;64;p24"/>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600"/>
              </a:spcBef>
              <a:spcAft>
                <a:spcPts val="0"/>
              </a:spcAft>
              <a:buSzPts val="2800"/>
              <a:buNone/>
              <a:defRPr sz="2800" b="1">
                <a:solidFill>
                  <a:schemeClr val="accent1"/>
                </a:solidFill>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 name="Google Shape;65;p24"/>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24"/>
          <p:cNvSpPr txBox="1">
            <a:spLocks noGrp="1"/>
          </p:cNvSpPr>
          <p:nvPr>
            <p:ph type="body" idx="3"/>
          </p:nvPr>
        </p:nvSpPr>
        <p:spPr>
          <a:xfrm>
            <a:off x="6172202"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600"/>
              </a:spcBef>
              <a:spcAft>
                <a:spcPts val="0"/>
              </a:spcAft>
              <a:buSzPts val="2800"/>
              <a:buNone/>
              <a:defRPr sz="2800" b="1">
                <a:solidFill>
                  <a:schemeClr val="accent1"/>
                </a:solidFill>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24"/>
          <p:cNvSpPr txBox="1">
            <a:spLocks noGrp="1"/>
          </p:cNvSpPr>
          <p:nvPr>
            <p:ph type="body" idx="4"/>
          </p:nvPr>
        </p:nvSpPr>
        <p:spPr>
          <a:xfrm>
            <a:off x="6172202"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24"/>
          <p:cNvSpPr txBox="1">
            <a:spLocks noGrp="1"/>
          </p:cNvSpPr>
          <p:nvPr>
            <p:ph type="body" idx="5"/>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24"/>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ation Slide-Dark">
  <p:cSld name="Quotation Slide-Dark">
    <p:spTree>
      <p:nvGrpSpPr>
        <p:cNvPr id="1" name="Shape 70"/>
        <p:cNvGrpSpPr/>
        <p:nvPr/>
      </p:nvGrpSpPr>
      <p:grpSpPr>
        <a:xfrm>
          <a:off x="0" y="0"/>
          <a:ext cx="0" cy="0"/>
          <a:chOff x="0" y="0"/>
          <a:chExt cx="0" cy="0"/>
        </a:xfrm>
      </p:grpSpPr>
      <p:sp>
        <p:nvSpPr>
          <p:cNvPr id="71" name="Google Shape;71;p25" descr="&quot;&quot;"/>
          <p:cNvSpPr/>
          <p:nvPr/>
        </p:nvSpPr>
        <p:spPr>
          <a:xfrm>
            <a:off x="0" y="1"/>
            <a:ext cx="12192000" cy="6962775"/>
          </a:xfrm>
          <a:prstGeom prst="rect">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Calibri"/>
              <a:ea typeface="Calibri"/>
              <a:cs typeface="Calibri"/>
              <a:sym typeface="Calibri"/>
            </a:endParaRPr>
          </a:p>
        </p:txBody>
      </p:sp>
      <p:sp>
        <p:nvSpPr>
          <p:cNvPr id="72" name="Google Shape;72;p25"/>
          <p:cNvSpPr txBox="1">
            <a:spLocks noGrp="1"/>
          </p:cNvSpPr>
          <p:nvPr>
            <p:ph type="body" idx="1"/>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lt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25"/>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74" name="Google Shape;74;p25"/>
          <p:cNvSpPr txBox="1">
            <a:spLocks noGrp="1"/>
          </p:cNvSpPr>
          <p:nvPr>
            <p:ph type="title"/>
          </p:nvPr>
        </p:nvSpPr>
        <p:spPr>
          <a:xfrm>
            <a:off x="1388226" y="2310938"/>
            <a:ext cx="9623323" cy="19812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1400"/>
              <a:buNone/>
              <a:defRPr sz="4000" b="0" i="1">
                <a:solidFill>
                  <a:schemeClr val="lt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ation Slide-Light">
  <p:cSld name="Quotation Slide-Light">
    <p:spTree>
      <p:nvGrpSpPr>
        <p:cNvPr id="1" name="Shape 75"/>
        <p:cNvGrpSpPr/>
        <p:nvPr/>
      </p:nvGrpSpPr>
      <p:grpSpPr>
        <a:xfrm>
          <a:off x="0" y="0"/>
          <a:ext cx="0" cy="0"/>
          <a:chOff x="0" y="0"/>
          <a:chExt cx="0" cy="0"/>
        </a:xfrm>
      </p:grpSpPr>
      <p:sp>
        <p:nvSpPr>
          <p:cNvPr id="76" name="Google Shape;76;p26" descr="&quot;&quot;"/>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nvGrpSpPr>
          <p:cNvPr id="77" name="Google Shape;77;p26"/>
          <p:cNvGrpSpPr/>
          <p:nvPr/>
        </p:nvGrpSpPr>
        <p:grpSpPr>
          <a:xfrm>
            <a:off x="273050" y="1588"/>
            <a:ext cx="565152" cy="461962"/>
            <a:chOff x="273049" y="1588"/>
            <a:chExt cx="565152" cy="461211"/>
          </a:xfrm>
        </p:grpSpPr>
        <p:grpSp>
          <p:nvGrpSpPr>
            <p:cNvPr id="78" name="Google Shape;78;p26"/>
            <p:cNvGrpSpPr/>
            <p:nvPr/>
          </p:nvGrpSpPr>
          <p:grpSpPr>
            <a:xfrm>
              <a:off x="273049" y="109362"/>
              <a:ext cx="565151" cy="353437"/>
              <a:chOff x="5991292" y="5039724"/>
              <a:chExt cx="552533" cy="610986"/>
            </a:xfrm>
          </p:grpSpPr>
          <p:sp>
            <p:nvSpPr>
              <p:cNvPr id="79" name="Google Shape;79;p26"/>
              <p:cNvSpPr/>
              <p:nvPr/>
            </p:nvSpPr>
            <p:spPr>
              <a:xfrm rot="-5400000" flipH="1">
                <a:off x="6062971" y="5030125"/>
                <a:ext cx="471254" cy="490451"/>
              </a:xfrm>
              <a:prstGeom prst="triangle">
                <a:avLst>
                  <a:gd name="adj" fmla="val 0"/>
                </a:avLst>
              </a:prstGeom>
              <a:solidFill>
                <a:srgbClr val="003F7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80" name="Google Shape;80;p26"/>
              <p:cNvSpPr/>
              <p:nvPr/>
            </p:nvSpPr>
            <p:spPr>
              <a:xfrm rot="-5175690" flipH="1">
                <a:off x="6215342" y="4994807"/>
                <a:ext cx="230147" cy="380255"/>
              </a:xfrm>
              <a:custGeom>
                <a:avLst/>
                <a:gdLst/>
                <a:ahLst/>
                <a:cxnLst/>
                <a:rect l="l" t="t" r="r" b="b"/>
                <a:pathLst>
                  <a:path w="930096" h="2407024" extrusionOk="0">
                    <a:moveTo>
                      <a:pt x="0" y="0"/>
                    </a:moveTo>
                    <a:lnTo>
                      <a:pt x="0" y="2407024"/>
                    </a:lnTo>
                    <a:lnTo>
                      <a:pt x="930096" y="1160488"/>
                    </a:lnTo>
                    <a:close/>
                  </a:path>
                </a:pathLst>
              </a:custGeom>
              <a:solidFill>
                <a:srgbClr val="28394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81" name="Google Shape;81;p26"/>
              <p:cNvSpPr/>
              <p:nvPr/>
            </p:nvSpPr>
            <p:spPr>
              <a:xfrm rot="5400000">
                <a:off x="5962065" y="5068950"/>
                <a:ext cx="610986" cy="552533"/>
              </a:xfrm>
              <a:prstGeom prst="triangle">
                <a:avLst>
                  <a:gd name="adj"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grpSp>
        <p:sp>
          <p:nvSpPr>
            <p:cNvPr id="82" name="Google Shape;82;p26" descr="&quot;&quot;"/>
            <p:cNvSpPr/>
            <p:nvPr/>
          </p:nvSpPr>
          <p:spPr>
            <a:xfrm>
              <a:off x="273050" y="1588"/>
              <a:ext cx="565151" cy="9351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
        <p:nvSpPr>
          <p:cNvPr id="83" name="Google Shape;83;p26"/>
          <p:cNvSpPr txBox="1">
            <a:spLocks noGrp="1"/>
          </p:cNvSpPr>
          <p:nvPr>
            <p:ph type="title"/>
          </p:nvPr>
        </p:nvSpPr>
        <p:spPr>
          <a:xfrm>
            <a:off x="1388226" y="2310938"/>
            <a:ext cx="9623323" cy="19812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1400"/>
              <a:buNone/>
              <a:defRPr sz="4000" b="0" i="1"/>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4" name="Google Shape;84;p26"/>
          <p:cNvSpPr txBox="1">
            <a:spLocks noGrp="1"/>
          </p:cNvSpPr>
          <p:nvPr>
            <p:ph type="body" idx="1"/>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26"/>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86"/>
        <p:cNvGrpSpPr/>
        <p:nvPr/>
      </p:nvGrpSpPr>
      <p:grpSpPr>
        <a:xfrm>
          <a:off x="0" y="0"/>
          <a:ext cx="0" cy="0"/>
          <a:chOff x="0" y="0"/>
          <a:chExt cx="0" cy="0"/>
        </a:xfrm>
      </p:grpSpPr>
      <p:sp>
        <p:nvSpPr>
          <p:cNvPr id="87" name="Google Shape;87;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8" name="Google Shape;88;p27"/>
          <p:cNvSpPr txBox="1">
            <a:spLocks noGrp="1"/>
          </p:cNvSpPr>
          <p:nvPr>
            <p:ph type="body" idx="1"/>
          </p:nvPr>
        </p:nvSpPr>
        <p:spPr>
          <a:xfrm>
            <a:off x="5183188" y="987429"/>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600"/>
              </a:spcBef>
              <a:spcAft>
                <a:spcPts val="0"/>
              </a:spcAft>
              <a:buSzPts val="3200"/>
              <a:buChar char="▪"/>
              <a:defRPr sz="3200"/>
            </a:lvl1pPr>
            <a:lvl2pPr marL="914400" lvl="1" indent="-406400" algn="l">
              <a:lnSpc>
                <a:spcPct val="90000"/>
              </a:lnSpc>
              <a:spcBef>
                <a:spcPts val="600"/>
              </a:spcBef>
              <a:spcAft>
                <a:spcPts val="0"/>
              </a:spcAft>
              <a:buSzPts val="2800"/>
              <a:buChar char="•"/>
              <a:defRPr sz="2800"/>
            </a:lvl2pPr>
            <a:lvl3pPr marL="1371600" lvl="2" indent="-381000" algn="l">
              <a:lnSpc>
                <a:spcPct val="90000"/>
              </a:lnSpc>
              <a:spcBef>
                <a:spcPts val="600"/>
              </a:spcBef>
              <a:spcAft>
                <a:spcPts val="0"/>
              </a:spcAft>
              <a:buSzPts val="2400"/>
              <a:buChar char="▪"/>
              <a:defRPr sz="2400"/>
            </a:lvl3pPr>
            <a:lvl4pPr marL="1828800" lvl="3" indent="-355600" algn="l">
              <a:lnSpc>
                <a:spcPct val="90000"/>
              </a:lnSpc>
              <a:spcBef>
                <a:spcPts val="600"/>
              </a:spcBef>
              <a:spcAft>
                <a:spcPts val="0"/>
              </a:spcAft>
              <a:buSzPts val="2000"/>
              <a:buChar char="•"/>
              <a:defRPr sz="2000"/>
            </a:lvl4pPr>
            <a:lvl5pPr marL="2286000" lvl="4" indent="-355600" algn="l">
              <a:lnSpc>
                <a:spcPct val="90000"/>
              </a:lnSpc>
              <a:spcBef>
                <a:spcPts val="600"/>
              </a:spcBef>
              <a:spcAft>
                <a:spcPts val="0"/>
              </a:spcAft>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89" name="Google Shape;89;p27"/>
          <p:cNvSpPr txBox="1">
            <a:spLocks noGrp="1"/>
          </p:cNvSpPr>
          <p:nvPr>
            <p:ph type="body" idx="2"/>
          </p:nvPr>
        </p:nvSpPr>
        <p:spPr>
          <a:xfrm>
            <a:off x="839788" y="2163097"/>
            <a:ext cx="3932237" cy="3705891"/>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600"/>
              <a:buNone/>
              <a:defRPr sz="1600"/>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90" name="Google Shape;90;p27"/>
          <p:cNvSpPr txBox="1">
            <a:spLocks noGrp="1"/>
          </p:cNvSpPr>
          <p:nvPr>
            <p:ph type="body" idx="3"/>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27"/>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Slide">
  <p:cSld name="Blank Slide">
    <p:spTree>
      <p:nvGrpSpPr>
        <p:cNvPr id="1" name="Shape 92"/>
        <p:cNvGrpSpPr/>
        <p:nvPr/>
      </p:nvGrpSpPr>
      <p:grpSpPr>
        <a:xfrm>
          <a:off x="0" y="0"/>
          <a:ext cx="0" cy="0"/>
          <a:chOff x="0" y="0"/>
          <a:chExt cx="0" cy="0"/>
        </a:xfrm>
      </p:grpSpPr>
      <p:sp>
        <p:nvSpPr>
          <p:cNvPr id="93" name="Google Shape;93;p28" descr="&quot;&quot;"/>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4" name="Google Shape;94;p28"/>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rgbClr val="3C3C3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5"/>
        <p:cNvGrpSpPr/>
        <p:nvPr/>
      </p:nvGrpSpPr>
      <p:grpSpPr>
        <a:xfrm>
          <a:off x="0" y="0"/>
          <a:ext cx="0" cy="0"/>
          <a:chOff x="0" y="0"/>
          <a:chExt cx="0" cy="0"/>
        </a:xfrm>
      </p:grpSpPr>
      <p:sp>
        <p:nvSpPr>
          <p:cNvPr id="96" name="Google Shape;96;p29"/>
          <p:cNvSpPr txBox="1">
            <a:spLocks noGrp="1"/>
          </p:cNvSpPr>
          <p:nvPr>
            <p:ph type="title"/>
          </p:nvPr>
        </p:nvSpPr>
        <p:spPr>
          <a:xfrm>
            <a:off x="0" y="-76200"/>
            <a:ext cx="12192000" cy="762000"/>
          </a:xfrm>
          <a:prstGeom prst="rect">
            <a:avLst/>
          </a:prstGeom>
          <a:solidFill>
            <a:schemeClr val="dk2"/>
          </a:solid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sz="2400">
                <a:solidFill>
                  <a:schemeClr val="lt1"/>
                </a:solidFill>
                <a:latin typeface="Arial"/>
                <a:ea typeface="Arial"/>
                <a:cs typeface="Arial"/>
                <a:sym typeface="Aria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97" name="Google Shape;97;p29"/>
          <p:cNvSpPr txBox="1">
            <a:spLocks noGrp="1"/>
          </p:cNvSpPr>
          <p:nvPr>
            <p:ph type="body" idx="1"/>
          </p:nvPr>
        </p:nvSpPr>
        <p:spPr>
          <a:xfrm>
            <a:off x="609600" y="838201"/>
            <a:ext cx="10972800" cy="528805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81000" algn="l">
              <a:lnSpc>
                <a:spcPct val="90000"/>
              </a:lnSpc>
              <a:spcBef>
                <a:spcPts val="600"/>
              </a:spcBef>
              <a:spcAft>
                <a:spcPts val="0"/>
              </a:spcAft>
              <a:buSzPts val="2400"/>
              <a:buFont typeface="Courier New"/>
              <a:buChar char="o"/>
              <a:defRPr/>
            </a:lvl2pPr>
            <a:lvl3pPr marL="1371600" lvl="2" indent="-355600" algn="l">
              <a:lnSpc>
                <a:spcPct val="90000"/>
              </a:lnSpc>
              <a:spcBef>
                <a:spcPts val="600"/>
              </a:spcBef>
              <a:spcAft>
                <a:spcPts val="0"/>
              </a:spcAft>
              <a:buSzPts val="2000"/>
              <a:buFont typeface="Noto Sans Symbols"/>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29"/>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rgbClr val="F2F2F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Heading &amp; Text Slide">
  <p:cSld name="Heading &amp; Text Slide">
    <p:spTree>
      <p:nvGrpSpPr>
        <p:cNvPr id="1" name="Shape 26"/>
        <p:cNvGrpSpPr/>
        <p:nvPr/>
      </p:nvGrpSpPr>
      <p:grpSpPr>
        <a:xfrm>
          <a:off x="0" y="0"/>
          <a:ext cx="0" cy="0"/>
          <a:chOff x="0" y="0"/>
          <a:chExt cx="0" cy="0"/>
        </a:xfrm>
      </p:grpSpPr>
      <p:sp>
        <p:nvSpPr>
          <p:cNvPr id="27" name="Google Shape;27;p16"/>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8" name="Google Shape;28;p16"/>
          <p:cNvSpPr txBox="1">
            <a:spLocks noGrp="1"/>
          </p:cNvSpPr>
          <p:nvPr>
            <p:ph type="body" idx="1"/>
          </p:nvPr>
        </p:nvSpPr>
        <p:spPr>
          <a:xfrm>
            <a:off x="838200" y="1828800"/>
            <a:ext cx="10515600" cy="447598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16"/>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Heading Only">
  <p:cSld name="Heading Only">
    <p:spTree>
      <p:nvGrpSpPr>
        <p:cNvPr id="1" name="Shape 30"/>
        <p:cNvGrpSpPr/>
        <p:nvPr/>
      </p:nvGrpSpPr>
      <p:grpSpPr>
        <a:xfrm>
          <a:off x="0" y="0"/>
          <a:ext cx="0" cy="0"/>
          <a:chOff x="0" y="0"/>
          <a:chExt cx="0" cy="0"/>
        </a:xfrm>
      </p:grpSpPr>
      <p:sp>
        <p:nvSpPr>
          <p:cNvPr id="31" name="Google Shape;31;p17"/>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2" name="Google Shape;32;p17"/>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33"/>
        <p:cNvGrpSpPr/>
        <p:nvPr/>
      </p:nvGrpSpPr>
      <p:grpSpPr>
        <a:xfrm>
          <a:off x="0" y="0"/>
          <a:ext cx="0" cy="0"/>
          <a:chOff x="0" y="0"/>
          <a:chExt cx="0" cy="0"/>
        </a:xfrm>
      </p:grpSpPr>
      <p:sp>
        <p:nvSpPr>
          <p:cNvPr id="34" name="Google Shape;34;p18"/>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35" name="Google Shape;35;p18"/>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36" name="Google Shape;36;p18"/>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Heading Only_2">
  <p:cSld name="Heading Only_2">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9"/>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Dark">
  <p:cSld name="Title Slide-Dark">
    <p:spTree>
      <p:nvGrpSpPr>
        <p:cNvPr id="1" name="Shape 41"/>
        <p:cNvGrpSpPr/>
        <p:nvPr/>
      </p:nvGrpSpPr>
      <p:grpSpPr>
        <a:xfrm>
          <a:off x="0" y="0"/>
          <a:ext cx="0" cy="0"/>
          <a:chOff x="0" y="0"/>
          <a:chExt cx="0" cy="0"/>
        </a:xfrm>
      </p:grpSpPr>
      <p:sp>
        <p:nvSpPr>
          <p:cNvPr id="42" name="Google Shape;42;p20" descr="&quot;&quot;"/>
          <p:cNvSpPr/>
          <p:nvPr/>
        </p:nvSpPr>
        <p:spPr>
          <a:xfrm>
            <a:off x="0" y="1"/>
            <a:ext cx="12192000" cy="6962775"/>
          </a:xfrm>
          <a:prstGeom prst="rect">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Calibri"/>
              <a:ea typeface="Calibri"/>
              <a:cs typeface="Calibri"/>
              <a:sym typeface="Calibri"/>
            </a:endParaRPr>
          </a:p>
        </p:txBody>
      </p:sp>
      <p:sp>
        <p:nvSpPr>
          <p:cNvPr id="43" name="Google Shape;43;p20"/>
          <p:cNvSpPr txBox="1">
            <a:spLocks noGrp="1"/>
          </p:cNvSpPr>
          <p:nvPr>
            <p:ph type="ctrTitle"/>
          </p:nvPr>
        </p:nvSpPr>
        <p:spPr>
          <a:xfrm>
            <a:off x="3200400" y="1965450"/>
            <a:ext cx="7563485" cy="2377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5400">
                <a:solidFill>
                  <a:schemeClr val="lt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4" name="Google Shape;44;p20"/>
          <p:cNvSpPr txBox="1">
            <a:spLocks noGrp="1"/>
          </p:cNvSpPr>
          <p:nvPr>
            <p:ph type="subTitle" idx="1"/>
          </p:nvPr>
        </p:nvSpPr>
        <p:spPr>
          <a:xfrm>
            <a:off x="3200403" y="4542507"/>
            <a:ext cx="7467599" cy="1586423"/>
          </a:xfrm>
          <a:prstGeom prst="rect">
            <a:avLst/>
          </a:prstGeom>
          <a:noFill/>
          <a:ln>
            <a:noFill/>
          </a:ln>
        </p:spPr>
        <p:txBody>
          <a:bodyPr spcFirstLastPara="1" wrap="square" lIns="91425" tIns="45700" rIns="91425" bIns="45700" anchor="t" anchorCtr="0">
            <a:normAutofit/>
          </a:bodyPr>
          <a:lstStyle>
            <a:lvl1pPr lvl="0" algn="l">
              <a:lnSpc>
                <a:spcPct val="90000"/>
              </a:lnSpc>
              <a:spcBef>
                <a:spcPts val="600"/>
              </a:spcBef>
              <a:spcAft>
                <a:spcPts val="0"/>
              </a:spcAft>
              <a:buSzPts val="1800"/>
              <a:buNone/>
              <a:defRPr sz="1800" b="1" cap="none">
                <a:solidFill>
                  <a:schemeClr val="lt1"/>
                </a:solidFill>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Divider Slide-Dark">
  <p:cSld name="Section Divider Slide-Dark">
    <p:spTree>
      <p:nvGrpSpPr>
        <p:cNvPr id="1" name="Shape 45"/>
        <p:cNvGrpSpPr/>
        <p:nvPr/>
      </p:nvGrpSpPr>
      <p:grpSpPr>
        <a:xfrm>
          <a:off x="0" y="0"/>
          <a:ext cx="0" cy="0"/>
          <a:chOff x="0" y="0"/>
          <a:chExt cx="0" cy="0"/>
        </a:xfrm>
      </p:grpSpPr>
      <p:sp>
        <p:nvSpPr>
          <p:cNvPr id="46" name="Google Shape;46;p21" descr="&quot;&quot;"/>
          <p:cNvSpPr/>
          <p:nvPr/>
        </p:nvSpPr>
        <p:spPr>
          <a:xfrm>
            <a:off x="0" y="1"/>
            <a:ext cx="12192000" cy="6962775"/>
          </a:xfrm>
          <a:prstGeom prst="rect">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Calibri"/>
              <a:ea typeface="Calibri"/>
              <a:cs typeface="Calibri"/>
              <a:sym typeface="Calibri"/>
            </a:endParaRPr>
          </a:p>
        </p:txBody>
      </p:sp>
      <p:sp>
        <p:nvSpPr>
          <p:cNvPr id="47" name="Google Shape;47;p21"/>
          <p:cNvSpPr txBox="1">
            <a:spLocks noGrp="1"/>
          </p:cNvSpPr>
          <p:nvPr>
            <p:ph type="body" idx="1"/>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lt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1"/>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49" name="Google Shape;49;p21"/>
          <p:cNvSpPr txBox="1">
            <a:spLocks noGrp="1"/>
          </p:cNvSpPr>
          <p:nvPr>
            <p:ph type="title"/>
          </p:nvPr>
        </p:nvSpPr>
        <p:spPr>
          <a:xfrm>
            <a:off x="831851" y="1709742"/>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6000">
                <a:solidFill>
                  <a:schemeClr val="lt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0" name="Google Shape;50;p21"/>
          <p:cNvSpPr txBox="1">
            <a:spLocks noGrp="1"/>
          </p:cNvSpPr>
          <p:nvPr>
            <p:ph type="body" idx="2"/>
          </p:nvPr>
        </p:nvSpPr>
        <p:spPr>
          <a:xfrm>
            <a:off x="831851" y="4589467"/>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2400"/>
              <a:buNone/>
              <a:defRPr sz="2400">
                <a:solidFill>
                  <a:schemeClr val="lt1"/>
                </a:solidFill>
              </a:defRPr>
            </a:lvl1pPr>
            <a:lvl2pPr marL="914400" lvl="1" indent="-228600" algn="l">
              <a:lnSpc>
                <a:spcPct val="90000"/>
              </a:lnSpc>
              <a:spcBef>
                <a:spcPts val="600"/>
              </a:spcBef>
              <a:spcAft>
                <a:spcPts val="0"/>
              </a:spcAft>
              <a:buSzPts val="2000"/>
              <a:buNone/>
              <a:defRPr sz="2000">
                <a:solidFill>
                  <a:srgbClr val="8890A4"/>
                </a:solidFill>
              </a:defRPr>
            </a:lvl2pPr>
            <a:lvl3pPr marL="1371600" lvl="2" indent="-228600" algn="l">
              <a:lnSpc>
                <a:spcPct val="90000"/>
              </a:lnSpc>
              <a:spcBef>
                <a:spcPts val="600"/>
              </a:spcBef>
              <a:spcAft>
                <a:spcPts val="0"/>
              </a:spcAft>
              <a:buSzPts val="1800"/>
              <a:buNone/>
              <a:defRPr sz="1800">
                <a:solidFill>
                  <a:srgbClr val="8890A4"/>
                </a:solidFill>
              </a:defRPr>
            </a:lvl3pPr>
            <a:lvl4pPr marL="1828800" lvl="3" indent="-228600" algn="l">
              <a:lnSpc>
                <a:spcPct val="90000"/>
              </a:lnSpc>
              <a:spcBef>
                <a:spcPts val="600"/>
              </a:spcBef>
              <a:spcAft>
                <a:spcPts val="0"/>
              </a:spcAft>
              <a:buSzPts val="1600"/>
              <a:buNone/>
              <a:defRPr sz="1600">
                <a:solidFill>
                  <a:srgbClr val="8890A4"/>
                </a:solidFill>
              </a:defRPr>
            </a:lvl4pPr>
            <a:lvl5pPr marL="2286000" lvl="4" indent="-228600" algn="l">
              <a:lnSpc>
                <a:spcPct val="90000"/>
              </a:lnSpc>
              <a:spcBef>
                <a:spcPts val="600"/>
              </a:spcBef>
              <a:spcAft>
                <a:spcPts val="0"/>
              </a:spcAft>
              <a:buSzPts val="1600"/>
              <a:buNone/>
              <a:defRPr sz="1600">
                <a:solidFill>
                  <a:srgbClr val="8890A4"/>
                </a:solidFill>
              </a:defRPr>
            </a:lvl5pPr>
            <a:lvl6pPr marL="2743200" lvl="5" indent="-228600" algn="l">
              <a:lnSpc>
                <a:spcPct val="90000"/>
              </a:lnSpc>
              <a:spcBef>
                <a:spcPts val="500"/>
              </a:spcBef>
              <a:spcAft>
                <a:spcPts val="0"/>
              </a:spcAft>
              <a:buClr>
                <a:srgbClr val="8890A4"/>
              </a:buClr>
              <a:buSzPts val="1600"/>
              <a:buNone/>
              <a:defRPr sz="1600">
                <a:solidFill>
                  <a:srgbClr val="8890A4"/>
                </a:solidFill>
              </a:defRPr>
            </a:lvl6pPr>
            <a:lvl7pPr marL="3200400" lvl="6" indent="-228600" algn="l">
              <a:lnSpc>
                <a:spcPct val="90000"/>
              </a:lnSpc>
              <a:spcBef>
                <a:spcPts val="500"/>
              </a:spcBef>
              <a:spcAft>
                <a:spcPts val="0"/>
              </a:spcAft>
              <a:buClr>
                <a:srgbClr val="8890A4"/>
              </a:buClr>
              <a:buSzPts val="1600"/>
              <a:buNone/>
              <a:defRPr sz="1600">
                <a:solidFill>
                  <a:srgbClr val="8890A4"/>
                </a:solidFill>
              </a:defRPr>
            </a:lvl7pPr>
            <a:lvl8pPr marL="3657600" lvl="7" indent="-228600" algn="l">
              <a:lnSpc>
                <a:spcPct val="90000"/>
              </a:lnSpc>
              <a:spcBef>
                <a:spcPts val="500"/>
              </a:spcBef>
              <a:spcAft>
                <a:spcPts val="0"/>
              </a:spcAft>
              <a:buClr>
                <a:srgbClr val="8890A4"/>
              </a:buClr>
              <a:buSzPts val="1600"/>
              <a:buNone/>
              <a:defRPr sz="1600">
                <a:solidFill>
                  <a:srgbClr val="8890A4"/>
                </a:solidFill>
              </a:defRPr>
            </a:lvl8pPr>
            <a:lvl9pPr marL="4114800" lvl="8" indent="-228600" algn="l">
              <a:lnSpc>
                <a:spcPct val="90000"/>
              </a:lnSpc>
              <a:spcBef>
                <a:spcPts val="500"/>
              </a:spcBef>
              <a:spcAft>
                <a:spcPts val="0"/>
              </a:spcAft>
              <a:buClr>
                <a:srgbClr val="8890A4"/>
              </a:buClr>
              <a:buSzPts val="1600"/>
              <a:buNone/>
              <a:defRPr sz="1600">
                <a:solidFill>
                  <a:srgbClr val="8890A4"/>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Divider Slide-Light">
  <p:cSld name="Section Divider Slide-Light">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831851" y="1709742"/>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831851" y="4589467"/>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2400"/>
              <a:buNone/>
              <a:defRPr sz="2400">
                <a:solidFill>
                  <a:srgbClr val="171616"/>
                </a:solidFill>
              </a:defRPr>
            </a:lvl1pPr>
            <a:lvl2pPr marL="914400" lvl="1" indent="-228600" algn="l">
              <a:lnSpc>
                <a:spcPct val="90000"/>
              </a:lnSpc>
              <a:spcBef>
                <a:spcPts val="600"/>
              </a:spcBef>
              <a:spcAft>
                <a:spcPts val="0"/>
              </a:spcAft>
              <a:buSzPts val="2000"/>
              <a:buNone/>
              <a:defRPr sz="2000">
                <a:solidFill>
                  <a:srgbClr val="8890A4"/>
                </a:solidFill>
              </a:defRPr>
            </a:lvl2pPr>
            <a:lvl3pPr marL="1371600" lvl="2" indent="-228600" algn="l">
              <a:lnSpc>
                <a:spcPct val="90000"/>
              </a:lnSpc>
              <a:spcBef>
                <a:spcPts val="600"/>
              </a:spcBef>
              <a:spcAft>
                <a:spcPts val="0"/>
              </a:spcAft>
              <a:buSzPts val="1800"/>
              <a:buNone/>
              <a:defRPr sz="1800">
                <a:solidFill>
                  <a:srgbClr val="8890A4"/>
                </a:solidFill>
              </a:defRPr>
            </a:lvl3pPr>
            <a:lvl4pPr marL="1828800" lvl="3" indent="-228600" algn="l">
              <a:lnSpc>
                <a:spcPct val="90000"/>
              </a:lnSpc>
              <a:spcBef>
                <a:spcPts val="600"/>
              </a:spcBef>
              <a:spcAft>
                <a:spcPts val="0"/>
              </a:spcAft>
              <a:buSzPts val="1600"/>
              <a:buNone/>
              <a:defRPr sz="1600">
                <a:solidFill>
                  <a:srgbClr val="8890A4"/>
                </a:solidFill>
              </a:defRPr>
            </a:lvl4pPr>
            <a:lvl5pPr marL="2286000" lvl="4" indent="-228600" algn="l">
              <a:lnSpc>
                <a:spcPct val="90000"/>
              </a:lnSpc>
              <a:spcBef>
                <a:spcPts val="600"/>
              </a:spcBef>
              <a:spcAft>
                <a:spcPts val="0"/>
              </a:spcAft>
              <a:buSzPts val="1600"/>
              <a:buNone/>
              <a:defRPr sz="1600">
                <a:solidFill>
                  <a:srgbClr val="8890A4"/>
                </a:solidFill>
              </a:defRPr>
            </a:lvl5pPr>
            <a:lvl6pPr marL="2743200" lvl="5" indent="-228600" algn="l">
              <a:lnSpc>
                <a:spcPct val="90000"/>
              </a:lnSpc>
              <a:spcBef>
                <a:spcPts val="500"/>
              </a:spcBef>
              <a:spcAft>
                <a:spcPts val="0"/>
              </a:spcAft>
              <a:buClr>
                <a:srgbClr val="8890A4"/>
              </a:buClr>
              <a:buSzPts val="1600"/>
              <a:buNone/>
              <a:defRPr sz="1600">
                <a:solidFill>
                  <a:srgbClr val="8890A4"/>
                </a:solidFill>
              </a:defRPr>
            </a:lvl6pPr>
            <a:lvl7pPr marL="3200400" lvl="6" indent="-228600" algn="l">
              <a:lnSpc>
                <a:spcPct val="90000"/>
              </a:lnSpc>
              <a:spcBef>
                <a:spcPts val="500"/>
              </a:spcBef>
              <a:spcAft>
                <a:spcPts val="0"/>
              </a:spcAft>
              <a:buClr>
                <a:srgbClr val="8890A4"/>
              </a:buClr>
              <a:buSzPts val="1600"/>
              <a:buNone/>
              <a:defRPr sz="1600">
                <a:solidFill>
                  <a:srgbClr val="8890A4"/>
                </a:solidFill>
              </a:defRPr>
            </a:lvl7pPr>
            <a:lvl8pPr marL="3657600" lvl="7" indent="-228600" algn="l">
              <a:lnSpc>
                <a:spcPct val="90000"/>
              </a:lnSpc>
              <a:spcBef>
                <a:spcPts val="500"/>
              </a:spcBef>
              <a:spcAft>
                <a:spcPts val="0"/>
              </a:spcAft>
              <a:buClr>
                <a:srgbClr val="8890A4"/>
              </a:buClr>
              <a:buSzPts val="1600"/>
              <a:buNone/>
              <a:defRPr sz="1600">
                <a:solidFill>
                  <a:srgbClr val="8890A4"/>
                </a:solidFill>
              </a:defRPr>
            </a:lvl8pPr>
            <a:lvl9pPr marL="4114800" lvl="8" indent="-228600" algn="l">
              <a:lnSpc>
                <a:spcPct val="90000"/>
              </a:lnSpc>
              <a:spcBef>
                <a:spcPts val="500"/>
              </a:spcBef>
              <a:spcAft>
                <a:spcPts val="0"/>
              </a:spcAft>
              <a:buClr>
                <a:srgbClr val="8890A4"/>
              </a:buClr>
              <a:buSzPts val="1600"/>
              <a:buNone/>
              <a:defRPr sz="1600">
                <a:solidFill>
                  <a:srgbClr val="8890A4"/>
                </a:solidFill>
              </a:defRPr>
            </a:lvl9pPr>
          </a:lstStyle>
          <a:p>
            <a:endParaRPr/>
          </a:p>
        </p:txBody>
      </p:sp>
      <p:sp>
        <p:nvSpPr>
          <p:cNvPr id="54" name="Google Shape;54;p22"/>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55" name="Google Shape;55;p22"/>
          <p:cNvSpPr txBox="1">
            <a:spLocks noGrp="1"/>
          </p:cNvSpPr>
          <p:nvPr>
            <p:ph type="body" idx="2"/>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Slide">
  <p:cSld name="Two Content Slide">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8" name="Google Shape;58;p2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2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600"/>
              </a:spcBef>
              <a:spcAft>
                <a:spcPts val="0"/>
              </a:spcAft>
              <a:buSzPts val="1800"/>
              <a:buChar char="▪"/>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23"/>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61" name="Google Shape;61;p23"/>
          <p:cNvSpPr txBox="1">
            <a:spLocks noGrp="1"/>
          </p:cNvSpPr>
          <p:nvPr>
            <p:ph type="body" idx="3"/>
          </p:nvPr>
        </p:nvSpPr>
        <p:spPr>
          <a:xfrm>
            <a:off x="924339" y="49421"/>
            <a:ext cx="2425700" cy="317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600"/>
              </a:spcBef>
              <a:spcAft>
                <a:spcPts val="0"/>
              </a:spcAft>
              <a:buSzPts val="1400"/>
              <a:buFont typeface="Arial"/>
              <a:buNone/>
              <a:defRPr sz="1400" b="1" cap="none">
                <a:solidFill>
                  <a:schemeClr val="dk1"/>
                </a:solidFill>
                <a:latin typeface="Arial"/>
                <a:ea typeface="Arial"/>
                <a:cs typeface="Arial"/>
                <a:sym typeface="Aria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descr="&quot;&quot;"/>
          <p:cNvSpPr txBox="1"/>
          <p:nvPr/>
        </p:nvSpPr>
        <p:spPr>
          <a:xfrm>
            <a:off x="0" y="6583363"/>
            <a:ext cx="9763125" cy="19526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1"/>
              </a:buClr>
              <a:buSzPts val="1100"/>
              <a:buFont typeface="Arial"/>
              <a:buNone/>
            </a:pPr>
            <a:endParaRPr sz="1100" b="0" i="0" u="none" strike="noStrike" cap="none">
              <a:solidFill>
                <a:schemeClr val="lt1"/>
              </a:solidFill>
              <a:latin typeface="Arial"/>
              <a:ea typeface="Arial"/>
              <a:cs typeface="Arial"/>
              <a:sym typeface="Arial"/>
            </a:endParaRPr>
          </a:p>
        </p:txBody>
      </p:sp>
      <p:sp>
        <p:nvSpPr>
          <p:cNvPr id="11" name="Google Shape;11;p14" descr="&quot;&quot;"/>
          <p:cNvSpPr txBox="1"/>
          <p:nvPr/>
        </p:nvSpPr>
        <p:spPr>
          <a:xfrm>
            <a:off x="9780590" y="6583363"/>
            <a:ext cx="2411412" cy="195262"/>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Calibri"/>
              <a:ea typeface="Calibri"/>
              <a:cs typeface="Calibri"/>
              <a:sym typeface="Calibri"/>
            </a:endParaRPr>
          </a:p>
        </p:txBody>
      </p:sp>
      <p:sp>
        <p:nvSpPr>
          <p:cNvPr id="12" name="Google Shape;12;p14"/>
          <p:cNvSpPr/>
          <p:nvPr/>
        </p:nvSpPr>
        <p:spPr>
          <a:xfrm>
            <a:off x="9791701" y="6564317"/>
            <a:ext cx="1616075" cy="236537"/>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100"/>
              <a:buFont typeface="Arial"/>
              <a:buNone/>
            </a:pPr>
            <a:r>
              <a:rPr lang="en-US" sz="1100" b="0" i="0" u="none" strike="noStrike" cap="none">
                <a:solidFill>
                  <a:schemeClr val="lt1"/>
                </a:solidFill>
                <a:latin typeface="Calibri"/>
                <a:ea typeface="Calibri"/>
                <a:cs typeface="Calibri"/>
                <a:sym typeface="Calibri"/>
              </a:rPr>
              <a:t>Integrated Veteran Care</a:t>
            </a:r>
            <a:endParaRPr sz="1400" b="0" i="0" u="none" strike="noStrike" cap="none">
              <a:solidFill>
                <a:srgbClr val="000000"/>
              </a:solidFill>
              <a:latin typeface="Arial"/>
              <a:ea typeface="Arial"/>
              <a:cs typeface="Arial"/>
              <a:sym typeface="Arial"/>
            </a:endParaRPr>
          </a:p>
        </p:txBody>
      </p:sp>
      <p:sp>
        <p:nvSpPr>
          <p:cNvPr id="13" name="Google Shape;13;p14"/>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4400" b="1" i="0" u="none" strike="noStrike" cap="none">
                <a:solidFill>
                  <a:srgbClr val="3C3C3C"/>
                </a:solidFill>
                <a:latin typeface="Arial"/>
                <a:ea typeface="Arial"/>
                <a:cs typeface="Arial"/>
                <a:sym typeface="Arial"/>
              </a:defRPr>
            </a:lvl9pPr>
          </a:lstStyle>
          <a:p>
            <a:endParaRPr/>
          </a:p>
        </p:txBody>
      </p:sp>
      <p:sp>
        <p:nvSpPr>
          <p:cNvPr id="14" name="Google Shape;14;p14"/>
          <p:cNvSpPr txBox="1">
            <a:spLocks noGrp="1"/>
          </p:cNvSpPr>
          <p:nvPr>
            <p:ph type="body" idx="1"/>
          </p:nvPr>
        </p:nvSpPr>
        <p:spPr>
          <a:xfrm>
            <a:off x="838200" y="1828800"/>
            <a:ext cx="10515600" cy="4479925"/>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600"/>
              </a:spcBef>
              <a:spcAft>
                <a:spcPts val="0"/>
              </a:spcAft>
              <a:buClr>
                <a:schemeClr val="accent1"/>
              </a:buClr>
              <a:buSzPts val="2800"/>
              <a:buFont typeface="Noto Sans Symbols"/>
              <a:buChar char="▪"/>
              <a:defRPr sz="2800" b="0" i="0" u="none" strike="noStrike" cap="none">
                <a:solidFill>
                  <a:srgbClr val="181717"/>
                </a:solidFill>
                <a:latin typeface="Calibri"/>
                <a:ea typeface="Calibri"/>
                <a:cs typeface="Calibri"/>
                <a:sym typeface="Calibri"/>
              </a:defRPr>
            </a:lvl1pPr>
            <a:lvl2pPr marL="914400" marR="0" lvl="1" indent="-381000" algn="l" rtl="0">
              <a:lnSpc>
                <a:spcPct val="90000"/>
              </a:lnSpc>
              <a:spcBef>
                <a:spcPts val="600"/>
              </a:spcBef>
              <a:spcAft>
                <a:spcPts val="0"/>
              </a:spcAft>
              <a:buClr>
                <a:srgbClr val="002F56"/>
              </a:buClr>
              <a:buSzPts val="2400"/>
              <a:buFont typeface="Arial"/>
              <a:buChar char="•"/>
              <a:defRPr sz="2400" b="0" i="0" u="none" strike="noStrike" cap="none">
                <a:solidFill>
                  <a:srgbClr val="181717"/>
                </a:solidFill>
                <a:latin typeface="Calibri"/>
                <a:ea typeface="Calibri"/>
                <a:cs typeface="Calibri"/>
                <a:sym typeface="Calibri"/>
              </a:defRPr>
            </a:lvl2pPr>
            <a:lvl3pPr marL="1371600" marR="0" lvl="2" indent="-355600" algn="l" rtl="0">
              <a:lnSpc>
                <a:spcPct val="90000"/>
              </a:lnSpc>
              <a:spcBef>
                <a:spcPts val="600"/>
              </a:spcBef>
              <a:spcAft>
                <a:spcPts val="0"/>
              </a:spcAft>
              <a:buClr>
                <a:srgbClr val="767171"/>
              </a:buClr>
              <a:buSzPts val="2000"/>
              <a:buFont typeface="Noto Sans Symbols"/>
              <a:buChar char="▪"/>
              <a:defRPr sz="2000" b="0" i="0" u="none" strike="noStrike" cap="none">
                <a:solidFill>
                  <a:srgbClr val="181717"/>
                </a:solidFill>
                <a:latin typeface="Calibri"/>
                <a:ea typeface="Calibri"/>
                <a:cs typeface="Calibri"/>
                <a:sym typeface="Calibri"/>
              </a:defRPr>
            </a:lvl3pPr>
            <a:lvl4pPr marL="1828800" marR="0" lvl="3" indent="-342900" algn="l" rtl="0">
              <a:lnSpc>
                <a:spcPct val="90000"/>
              </a:lnSpc>
              <a:spcBef>
                <a:spcPts val="600"/>
              </a:spcBef>
              <a:spcAft>
                <a:spcPts val="0"/>
              </a:spcAft>
              <a:buClr>
                <a:schemeClr val="accent1"/>
              </a:buClr>
              <a:buSzPts val="1800"/>
              <a:buFont typeface="Arial"/>
              <a:buChar char="•"/>
              <a:defRPr sz="1800" b="0" i="0" u="none" strike="noStrike" cap="none">
                <a:solidFill>
                  <a:srgbClr val="181717"/>
                </a:solidFill>
                <a:latin typeface="Calibri"/>
                <a:ea typeface="Calibri"/>
                <a:cs typeface="Calibri"/>
                <a:sym typeface="Calibri"/>
              </a:defRPr>
            </a:lvl4pPr>
            <a:lvl5pPr marL="2286000" marR="0" lvl="4" indent="-342900" algn="l" rtl="0">
              <a:lnSpc>
                <a:spcPct val="90000"/>
              </a:lnSpc>
              <a:spcBef>
                <a:spcPts val="600"/>
              </a:spcBef>
              <a:spcAft>
                <a:spcPts val="0"/>
              </a:spcAft>
              <a:buClr>
                <a:schemeClr val="accent1"/>
              </a:buClr>
              <a:buSzPts val="1800"/>
              <a:buFont typeface="Calibri"/>
              <a:buChar char="▫"/>
              <a:defRPr sz="1800" b="0" i="0" u="none" strike="noStrike" cap="none">
                <a:solidFill>
                  <a:srgbClr val="181717"/>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5" name="Google Shape;15;p14"/>
          <p:cNvGrpSpPr/>
          <p:nvPr/>
        </p:nvGrpSpPr>
        <p:grpSpPr>
          <a:xfrm>
            <a:off x="273050" y="1588"/>
            <a:ext cx="565152" cy="461962"/>
            <a:chOff x="273049" y="1588"/>
            <a:chExt cx="565152" cy="461211"/>
          </a:xfrm>
        </p:grpSpPr>
        <p:grpSp>
          <p:nvGrpSpPr>
            <p:cNvPr id="16" name="Google Shape;16;p14"/>
            <p:cNvGrpSpPr/>
            <p:nvPr/>
          </p:nvGrpSpPr>
          <p:grpSpPr>
            <a:xfrm>
              <a:off x="273049" y="109362"/>
              <a:ext cx="565151" cy="353437"/>
              <a:chOff x="5991292" y="5039724"/>
              <a:chExt cx="552533" cy="610986"/>
            </a:xfrm>
          </p:grpSpPr>
          <p:sp>
            <p:nvSpPr>
              <p:cNvPr id="17" name="Google Shape;17;p14"/>
              <p:cNvSpPr/>
              <p:nvPr/>
            </p:nvSpPr>
            <p:spPr>
              <a:xfrm rot="-5400000" flipH="1">
                <a:off x="6062971" y="5030125"/>
                <a:ext cx="471254" cy="490451"/>
              </a:xfrm>
              <a:prstGeom prst="triangle">
                <a:avLst>
                  <a:gd name="adj" fmla="val 0"/>
                </a:avLst>
              </a:prstGeom>
              <a:solidFill>
                <a:srgbClr val="003F7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18" name="Google Shape;18;p14"/>
              <p:cNvSpPr/>
              <p:nvPr/>
            </p:nvSpPr>
            <p:spPr>
              <a:xfrm rot="-5175690" flipH="1">
                <a:off x="6215342" y="4994807"/>
                <a:ext cx="230147" cy="380255"/>
              </a:xfrm>
              <a:custGeom>
                <a:avLst/>
                <a:gdLst/>
                <a:ahLst/>
                <a:cxnLst/>
                <a:rect l="l" t="t" r="r" b="b"/>
                <a:pathLst>
                  <a:path w="930096" h="2407024" extrusionOk="0">
                    <a:moveTo>
                      <a:pt x="0" y="0"/>
                    </a:moveTo>
                    <a:lnTo>
                      <a:pt x="0" y="2407024"/>
                    </a:lnTo>
                    <a:lnTo>
                      <a:pt x="930096" y="1160488"/>
                    </a:lnTo>
                    <a:close/>
                  </a:path>
                </a:pathLst>
              </a:custGeom>
              <a:solidFill>
                <a:srgbClr val="28394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19" name="Google Shape;19;p14"/>
              <p:cNvSpPr/>
              <p:nvPr/>
            </p:nvSpPr>
            <p:spPr>
              <a:xfrm rot="5400000">
                <a:off x="5962065" y="5068950"/>
                <a:ext cx="610986" cy="552533"/>
              </a:xfrm>
              <a:prstGeom prst="triangle">
                <a:avLst>
                  <a:gd name="adj"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grpSp>
        <p:sp>
          <p:nvSpPr>
            <p:cNvPr id="20" name="Google Shape;20;p14" descr="&quot;&quot;"/>
            <p:cNvSpPr/>
            <p:nvPr/>
          </p:nvSpPr>
          <p:spPr>
            <a:xfrm>
              <a:off x="273050" y="1588"/>
              <a:ext cx="565151" cy="9351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
        <p:nvSpPr>
          <p:cNvPr id="21" name="Google Shape;21;p14"/>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100"/>
              <a:buFont typeface="Arial"/>
              <a:buNone/>
              <a:defRPr sz="11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
          <p:cNvSpPr txBox="1">
            <a:spLocks noGrp="1"/>
          </p:cNvSpPr>
          <p:nvPr>
            <p:ph type="ctrTitle"/>
          </p:nvPr>
        </p:nvSpPr>
        <p:spPr>
          <a:xfrm>
            <a:off x="3200402" y="1965960"/>
            <a:ext cx="8111615" cy="228727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1400"/>
              <a:buNone/>
            </a:pPr>
            <a:r>
              <a:rPr lang="en-US" sz="4400" b="1"/>
              <a:t>VA Community Care Scheduling External </a:t>
            </a:r>
            <a:br>
              <a:rPr lang="en-US" sz="4400" b="1"/>
            </a:br>
            <a:r>
              <a:rPr lang="en-US" sz="4400" b="1"/>
              <a:t>Provider Scheduling</a:t>
            </a:r>
            <a:endParaRPr/>
          </a:p>
        </p:txBody>
      </p:sp>
      <p:sp>
        <p:nvSpPr>
          <p:cNvPr id="105" name="Google Shape;105;p1"/>
          <p:cNvSpPr txBox="1">
            <a:spLocks noGrp="1"/>
          </p:cNvSpPr>
          <p:nvPr>
            <p:ph type="subTitle" idx="1"/>
          </p:nvPr>
        </p:nvSpPr>
        <p:spPr>
          <a:xfrm>
            <a:off x="1833727" y="4531206"/>
            <a:ext cx="8224800" cy="15708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600"/>
              </a:spcBef>
              <a:spcAft>
                <a:spcPts val="0"/>
              </a:spcAft>
              <a:buSzPts val="1800"/>
              <a:buNone/>
            </a:pPr>
            <a:endParaRPr/>
          </a:p>
          <a:p>
            <a:pPr marL="0" lvl="0" indent="0" algn="ctr" rtl="0">
              <a:lnSpc>
                <a:spcPct val="90000"/>
              </a:lnSpc>
              <a:spcBef>
                <a:spcPts val="600"/>
              </a:spcBef>
              <a:spcAft>
                <a:spcPts val="0"/>
              </a:spcAft>
              <a:buSzPts val="1800"/>
              <a:buNone/>
            </a:pPr>
            <a:r>
              <a:rPr lang="en-US"/>
              <a:t>June 2025</a:t>
            </a:r>
            <a:endParaRPr/>
          </a:p>
        </p:txBody>
      </p:sp>
      <p:pic>
        <p:nvPicPr>
          <p:cNvPr id="106" name="Google Shape;106;p1" descr="Seal of the Department of Veteran Affairs, Office of Integrated Veteran Care."/>
          <p:cNvPicPr preferRelativeResize="0"/>
          <p:nvPr/>
        </p:nvPicPr>
        <p:blipFill rotWithShape="1">
          <a:blip r:embed="rId3">
            <a:alphaModFix/>
          </a:blip>
          <a:srcRect/>
          <a:stretch/>
        </p:blipFill>
        <p:spPr>
          <a:xfrm>
            <a:off x="9278108" y="149724"/>
            <a:ext cx="2743200" cy="546129"/>
          </a:xfrm>
          <a:prstGeom prst="rect">
            <a:avLst/>
          </a:prstGeom>
          <a:noFill/>
          <a:ln>
            <a:noFill/>
          </a:ln>
        </p:spPr>
      </p:pic>
      <p:grpSp>
        <p:nvGrpSpPr>
          <p:cNvPr id="107" name="Google Shape;107;p1"/>
          <p:cNvGrpSpPr/>
          <p:nvPr/>
        </p:nvGrpSpPr>
        <p:grpSpPr>
          <a:xfrm>
            <a:off x="1758989" y="2056130"/>
            <a:ext cx="1276351" cy="2197100"/>
            <a:chOff x="1593338" y="2157413"/>
            <a:chExt cx="1276350" cy="2196538"/>
          </a:xfrm>
        </p:grpSpPr>
        <p:grpSp>
          <p:nvGrpSpPr>
            <p:cNvPr id="108" name="Google Shape;108;p1"/>
            <p:cNvGrpSpPr/>
            <p:nvPr/>
          </p:nvGrpSpPr>
          <p:grpSpPr>
            <a:xfrm>
              <a:off x="1593338" y="2157413"/>
              <a:ext cx="1276350" cy="2036241"/>
              <a:chOff x="1401509" y="1678441"/>
              <a:chExt cx="1276689" cy="2036531"/>
            </a:xfrm>
          </p:grpSpPr>
          <p:sp>
            <p:nvSpPr>
              <p:cNvPr id="109" name="Google Shape;109;p1"/>
              <p:cNvSpPr/>
              <p:nvPr/>
            </p:nvSpPr>
            <p:spPr>
              <a:xfrm flipH="1">
                <a:off x="1693687" y="1907015"/>
                <a:ext cx="984511" cy="1807957"/>
              </a:xfrm>
              <a:prstGeom prst="triangle">
                <a:avLst>
                  <a:gd name="adj" fmla="val 0"/>
                </a:avLst>
              </a:prstGeom>
              <a:solidFill>
                <a:srgbClr val="003F7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110" name="Google Shape;110;p1"/>
              <p:cNvSpPr/>
              <p:nvPr/>
            </p:nvSpPr>
            <p:spPr>
              <a:xfrm rot="162298" flipH="1">
                <a:off x="2136717" y="2224479"/>
                <a:ext cx="477964" cy="1403191"/>
              </a:xfrm>
              <a:custGeom>
                <a:avLst/>
                <a:gdLst/>
                <a:ahLst/>
                <a:cxnLst/>
                <a:rect l="l" t="t" r="r" b="b"/>
                <a:pathLst>
                  <a:path w="930096" h="2407024" extrusionOk="0">
                    <a:moveTo>
                      <a:pt x="0" y="0"/>
                    </a:moveTo>
                    <a:lnTo>
                      <a:pt x="0" y="2407024"/>
                    </a:lnTo>
                    <a:lnTo>
                      <a:pt x="930096" y="1160488"/>
                    </a:lnTo>
                    <a:close/>
                  </a:path>
                </a:pathLst>
              </a:custGeom>
              <a:solidFill>
                <a:srgbClr val="28394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sp>
            <p:nvSpPr>
              <p:cNvPr id="111" name="Google Shape;111;p1"/>
              <p:cNvSpPr/>
              <p:nvPr/>
            </p:nvSpPr>
            <p:spPr>
              <a:xfrm rot="10800000">
                <a:off x="1401509" y="1678441"/>
                <a:ext cx="1276689" cy="2036531"/>
              </a:xfrm>
              <a:prstGeom prst="triangle">
                <a:avLst>
                  <a:gd name="adj"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75D4"/>
                  </a:solidFill>
                  <a:latin typeface="Calibri"/>
                  <a:ea typeface="Calibri"/>
                  <a:cs typeface="Calibri"/>
                  <a:sym typeface="Calibri"/>
                </a:endParaRPr>
              </a:p>
            </p:txBody>
          </p:sp>
        </p:grpSp>
        <p:sp>
          <p:nvSpPr>
            <p:cNvPr id="112" name="Google Shape;112;p1" descr="&quot;&quot;"/>
            <p:cNvSpPr/>
            <p:nvPr/>
          </p:nvSpPr>
          <p:spPr>
            <a:xfrm>
              <a:off x="1885438" y="4230158"/>
              <a:ext cx="984250" cy="123793"/>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3050a39988c_1_0"/>
          <p:cNvSpPr/>
          <p:nvPr/>
        </p:nvSpPr>
        <p:spPr>
          <a:xfrm>
            <a:off x="1921009" y="2076905"/>
            <a:ext cx="9431100" cy="4419600"/>
          </a:xfrm>
          <a:prstGeom prst="roundRect">
            <a:avLst>
              <a:gd name="adj" fmla="val 9143"/>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119" name="Google Shape;119;g3050a39988c_1_0"/>
          <p:cNvPicPr preferRelativeResize="0"/>
          <p:nvPr/>
        </p:nvPicPr>
        <p:blipFill rotWithShape="1">
          <a:blip r:embed="rId3">
            <a:alphaModFix/>
          </a:blip>
          <a:srcRect/>
          <a:stretch/>
        </p:blipFill>
        <p:spPr>
          <a:xfrm>
            <a:off x="245258" y="2605566"/>
            <a:ext cx="3053301" cy="3233906"/>
          </a:xfrm>
          <a:prstGeom prst="rect">
            <a:avLst/>
          </a:prstGeom>
          <a:noFill/>
          <a:ln>
            <a:noFill/>
          </a:ln>
        </p:spPr>
      </p:pic>
      <p:sp>
        <p:nvSpPr>
          <p:cNvPr id="120" name="Google Shape;120;g3050a39988c_1_0"/>
          <p:cNvSpPr txBox="1">
            <a:spLocks noGrp="1"/>
          </p:cNvSpPr>
          <p:nvPr>
            <p:ph type="title"/>
          </p:nvPr>
        </p:nvSpPr>
        <p:spPr>
          <a:xfrm>
            <a:off x="832003" y="283747"/>
            <a:ext cx="10515600" cy="969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400"/>
              <a:buNone/>
            </a:pPr>
            <a:r>
              <a:rPr lang="en-US" sz="3200"/>
              <a:t>External Provider Scheduling Overview</a:t>
            </a:r>
            <a:endParaRPr/>
          </a:p>
        </p:txBody>
      </p:sp>
      <p:sp>
        <p:nvSpPr>
          <p:cNvPr id="121" name="Google Shape;121;g3050a39988c_1_0"/>
          <p:cNvSpPr txBox="1">
            <a:spLocks noGrp="1"/>
          </p:cNvSpPr>
          <p:nvPr>
            <p:ph type="sldNum" idx="12"/>
          </p:nvPr>
        </p:nvSpPr>
        <p:spPr>
          <a:xfrm>
            <a:off x="11353800" y="6526490"/>
            <a:ext cx="619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t>1</a:t>
            </a:fld>
            <a:endParaRPr/>
          </a:p>
        </p:txBody>
      </p:sp>
      <p:sp>
        <p:nvSpPr>
          <p:cNvPr id="122" name="Google Shape;122;g3050a39988c_1_0"/>
          <p:cNvSpPr txBox="1"/>
          <p:nvPr/>
        </p:nvSpPr>
        <p:spPr>
          <a:xfrm>
            <a:off x="616254" y="4570401"/>
            <a:ext cx="21960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en-US" sz="1200" b="0" i="0" u="none" strike="noStrike" cap="none">
                <a:solidFill>
                  <a:schemeClr val="lt1"/>
                </a:solidFill>
                <a:latin typeface="Arial"/>
                <a:ea typeface="Arial"/>
                <a:cs typeface="Arial"/>
                <a:sym typeface="Arial"/>
              </a:rPr>
              <a:t>A software solution to improve the process of scheduling Veterans with community care providers. </a:t>
            </a:r>
            <a:endParaRPr sz="1200" b="0" i="0" u="none" strike="noStrike" cap="none">
              <a:solidFill>
                <a:schemeClr val="lt1"/>
              </a:solidFill>
              <a:latin typeface="Arial"/>
              <a:ea typeface="Arial"/>
              <a:cs typeface="Arial"/>
              <a:sym typeface="Arial"/>
            </a:endParaRPr>
          </a:p>
        </p:txBody>
      </p:sp>
      <p:pic>
        <p:nvPicPr>
          <p:cNvPr id="123" name="Google Shape;123;g3050a39988c_1_0" descr="Ui Ux outline"/>
          <p:cNvPicPr preferRelativeResize="0"/>
          <p:nvPr/>
        </p:nvPicPr>
        <p:blipFill rotWithShape="1">
          <a:blip r:embed="rId4">
            <a:alphaModFix/>
          </a:blip>
          <a:srcRect/>
          <a:stretch/>
        </p:blipFill>
        <p:spPr>
          <a:xfrm>
            <a:off x="1215291" y="3537491"/>
            <a:ext cx="1128068" cy="1128068"/>
          </a:xfrm>
          <a:prstGeom prst="rect">
            <a:avLst/>
          </a:prstGeom>
          <a:noFill/>
          <a:ln>
            <a:noFill/>
          </a:ln>
          <a:effectLst>
            <a:outerShdw blurRad="50800" dist="38100" algn="l" rotWithShape="0">
              <a:srgbClr val="000000">
                <a:alpha val="40000"/>
              </a:srgbClr>
            </a:outerShdw>
          </a:effectLst>
        </p:spPr>
      </p:pic>
      <p:sp>
        <p:nvSpPr>
          <p:cNvPr id="124" name="Google Shape;124;g3050a39988c_1_0"/>
          <p:cNvSpPr txBox="1"/>
          <p:nvPr/>
        </p:nvSpPr>
        <p:spPr>
          <a:xfrm>
            <a:off x="4382477" y="3778815"/>
            <a:ext cx="47394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3C3C3C"/>
                </a:solidFill>
                <a:latin typeface="Arial"/>
                <a:ea typeface="Arial"/>
                <a:cs typeface="Arial"/>
                <a:sym typeface="Arial"/>
              </a:rPr>
              <a:t>Improves informed decision making for Veterans.</a:t>
            </a:r>
            <a:endParaRPr sz="1300" b="0" i="0" u="none" strike="noStrike" cap="none">
              <a:solidFill>
                <a:srgbClr val="3C3C3C"/>
              </a:solidFill>
              <a:latin typeface="Arial"/>
              <a:ea typeface="Arial"/>
              <a:cs typeface="Arial"/>
              <a:sym typeface="Arial"/>
            </a:endParaRPr>
          </a:p>
        </p:txBody>
      </p:sp>
      <p:pic>
        <p:nvPicPr>
          <p:cNvPr id="125" name="Google Shape;125;g3050a39988c_1_0" descr="Head with gears outline"/>
          <p:cNvPicPr preferRelativeResize="0"/>
          <p:nvPr/>
        </p:nvPicPr>
        <p:blipFill rotWithShape="1">
          <a:blip r:embed="rId5">
            <a:alphaModFix/>
          </a:blip>
          <a:srcRect/>
          <a:stretch/>
        </p:blipFill>
        <p:spPr>
          <a:xfrm>
            <a:off x="3901719" y="3631640"/>
            <a:ext cx="573732" cy="573732"/>
          </a:xfrm>
          <a:prstGeom prst="rect">
            <a:avLst/>
          </a:prstGeom>
          <a:noFill/>
          <a:ln>
            <a:noFill/>
          </a:ln>
          <a:effectLst>
            <a:outerShdw blurRad="50800" dist="38100" dir="18900000" algn="bl" rotWithShape="0">
              <a:srgbClr val="000000">
                <a:alpha val="40000"/>
              </a:srgbClr>
            </a:outerShdw>
          </a:effectLst>
        </p:spPr>
      </p:pic>
      <p:sp>
        <p:nvSpPr>
          <p:cNvPr id="126" name="Google Shape;126;g3050a39988c_1_0"/>
          <p:cNvSpPr txBox="1"/>
          <p:nvPr/>
        </p:nvSpPr>
        <p:spPr>
          <a:xfrm>
            <a:off x="4201900" y="2921875"/>
            <a:ext cx="6501300" cy="492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3C3C3C"/>
                </a:solidFill>
                <a:latin typeface="Arial"/>
                <a:ea typeface="Arial"/>
                <a:cs typeface="Arial"/>
                <a:sym typeface="Arial"/>
              </a:rPr>
              <a:t>Enhances efficiency by eliminating multiple phones calls and faxes for VA schedulers and community providers.</a:t>
            </a:r>
            <a:endParaRPr sz="1300" b="0" i="0" u="none" strike="noStrike" cap="none">
              <a:solidFill>
                <a:srgbClr val="3C3C3C"/>
              </a:solidFill>
              <a:latin typeface="Arial"/>
              <a:ea typeface="Arial"/>
              <a:cs typeface="Arial"/>
              <a:sym typeface="Arial"/>
            </a:endParaRPr>
          </a:p>
        </p:txBody>
      </p:sp>
      <p:pic>
        <p:nvPicPr>
          <p:cNvPr id="127" name="Google Shape;127;g3050a39988c_1_0" descr="Downstairs outline"/>
          <p:cNvPicPr preferRelativeResize="0"/>
          <p:nvPr/>
        </p:nvPicPr>
        <p:blipFill rotWithShape="1">
          <a:blip r:embed="rId6">
            <a:alphaModFix/>
          </a:blip>
          <a:srcRect/>
          <a:stretch/>
        </p:blipFill>
        <p:spPr>
          <a:xfrm>
            <a:off x="3526899" y="2893927"/>
            <a:ext cx="585498" cy="585498"/>
          </a:xfrm>
          <a:prstGeom prst="rect">
            <a:avLst/>
          </a:prstGeom>
          <a:noFill/>
          <a:ln>
            <a:noFill/>
          </a:ln>
          <a:effectLst>
            <a:outerShdw blurRad="50800" dist="38100" algn="l" rotWithShape="0">
              <a:srgbClr val="000000">
                <a:alpha val="40000"/>
              </a:srgbClr>
            </a:outerShdw>
          </a:effectLst>
        </p:spPr>
      </p:pic>
      <p:grpSp>
        <p:nvGrpSpPr>
          <p:cNvPr id="128" name="Google Shape;128;g3050a39988c_1_0"/>
          <p:cNvGrpSpPr/>
          <p:nvPr/>
        </p:nvGrpSpPr>
        <p:grpSpPr>
          <a:xfrm>
            <a:off x="3668667" y="4420419"/>
            <a:ext cx="6542494" cy="573554"/>
            <a:chOff x="4052304" y="2141939"/>
            <a:chExt cx="6542494" cy="573554"/>
          </a:xfrm>
        </p:grpSpPr>
        <p:sp>
          <p:nvSpPr>
            <p:cNvPr id="129" name="Google Shape;129;g3050a39988c_1_0"/>
            <p:cNvSpPr txBox="1"/>
            <p:nvPr/>
          </p:nvSpPr>
          <p:spPr>
            <a:xfrm>
              <a:off x="4660198" y="2294505"/>
              <a:ext cx="59346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3C3C3C"/>
                  </a:solidFill>
                  <a:latin typeface="Arial"/>
                  <a:ea typeface="Arial"/>
                  <a:cs typeface="Arial"/>
                  <a:sym typeface="Arial"/>
                </a:rPr>
                <a:t>Allows for more timely Veteran scheduling with community providers.</a:t>
              </a:r>
              <a:endParaRPr sz="1300" b="0" i="0" u="none" strike="noStrike" cap="none">
                <a:solidFill>
                  <a:srgbClr val="3C3C3C"/>
                </a:solidFill>
                <a:latin typeface="Arial"/>
                <a:ea typeface="Arial"/>
                <a:cs typeface="Arial"/>
                <a:sym typeface="Arial"/>
              </a:endParaRPr>
            </a:p>
          </p:txBody>
        </p:sp>
        <p:pic>
          <p:nvPicPr>
            <p:cNvPr id="130" name="Google Shape;130;g3050a39988c_1_0" descr="Clock outline"/>
            <p:cNvPicPr preferRelativeResize="0"/>
            <p:nvPr/>
          </p:nvPicPr>
          <p:blipFill rotWithShape="1">
            <a:blip r:embed="rId7">
              <a:alphaModFix/>
            </a:blip>
            <a:srcRect/>
            <a:stretch/>
          </p:blipFill>
          <p:spPr>
            <a:xfrm>
              <a:off x="4052304" y="2141939"/>
              <a:ext cx="573554" cy="573554"/>
            </a:xfrm>
            <a:prstGeom prst="rect">
              <a:avLst/>
            </a:prstGeom>
            <a:noFill/>
            <a:ln>
              <a:noFill/>
            </a:ln>
            <a:effectLst>
              <a:outerShdw blurRad="50800" dist="38100" algn="l" rotWithShape="0">
                <a:srgbClr val="000000">
                  <a:alpha val="40000"/>
                </a:srgbClr>
              </a:outerShdw>
            </a:effectLst>
          </p:spPr>
        </p:pic>
      </p:grpSp>
      <p:grpSp>
        <p:nvGrpSpPr>
          <p:cNvPr id="131" name="Google Shape;131;g3050a39988c_1_0"/>
          <p:cNvGrpSpPr/>
          <p:nvPr/>
        </p:nvGrpSpPr>
        <p:grpSpPr>
          <a:xfrm>
            <a:off x="2528528" y="5748743"/>
            <a:ext cx="8580992" cy="807901"/>
            <a:chOff x="4037276" y="4722164"/>
            <a:chExt cx="7873192" cy="807901"/>
          </a:xfrm>
        </p:grpSpPr>
        <p:sp>
          <p:nvSpPr>
            <p:cNvPr id="132" name="Google Shape;132;g3050a39988c_1_0"/>
            <p:cNvSpPr txBox="1"/>
            <p:nvPr/>
          </p:nvSpPr>
          <p:spPr>
            <a:xfrm>
              <a:off x="5062368" y="4888636"/>
              <a:ext cx="6848100" cy="492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3C3C3C"/>
                  </a:solidFill>
                  <a:latin typeface="Arial"/>
                  <a:ea typeface="Arial"/>
                  <a:cs typeface="Arial"/>
                  <a:sym typeface="Arial"/>
                </a:rPr>
                <a:t>Enables bi-directional sharing of clinical information between federal and commercial health systems. </a:t>
              </a:r>
              <a:endParaRPr sz="1300" b="0" i="0" u="none" strike="noStrike" cap="none">
                <a:solidFill>
                  <a:srgbClr val="3C3C3C"/>
                </a:solidFill>
                <a:latin typeface="Arial"/>
                <a:ea typeface="Arial"/>
                <a:cs typeface="Arial"/>
                <a:sym typeface="Arial"/>
              </a:endParaRPr>
            </a:p>
          </p:txBody>
        </p:sp>
        <p:pic>
          <p:nvPicPr>
            <p:cNvPr id="133" name="Google Shape;133;g3050a39988c_1_0" descr="Ethernet outline"/>
            <p:cNvPicPr preferRelativeResize="0"/>
            <p:nvPr/>
          </p:nvPicPr>
          <p:blipFill rotWithShape="1">
            <a:blip r:embed="rId8">
              <a:alphaModFix/>
            </a:blip>
            <a:srcRect/>
            <a:stretch/>
          </p:blipFill>
          <p:spPr>
            <a:xfrm>
              <a:off x="4037276" y="4722164"/>
              <a:ext cx="807901" cy="807901"/>
            </a:xfrm>
            <a:prstGeom prst="rect">
              <a:avLst/>
            </a:prstGeom>
            <a:noFill/>
            <a:ln>
              <a:noFill/>
            </a:ln>
            <a:effectLst>
              <a:outerShdw blurRad="50800" dist="38100" algn="l" rotWithShape="0">
                <a:srgbClr val="000000">
                  <a:alpha val="40000"/>
                </a:srgbClr>
              </a:outerShdw>
            </a:effectLst>
          </p:spPr>
        </p:pic>
      </p:grpSp>
      <p:sp>
        <p:nvSpPr>
          <p:cNvPr id="134" name="Google Shape;134;g3050a39988c_1_0"/>
          <p:cNvSpPr txBox="1"/>
          <p:nvPr/>
        </p:nvSpPr>
        <p:spPr>
          <a:xfrm>
            <a:off x="712096" y="3166707"/>
            <a:ext cx="2134500" cy="400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lt1"/>
                </a:solidFill>
                <a:latin typeface="Arial"/>
                <a:ea typeface="Arial"/>
                <a:cs typeface="Arial"/>
                <a:sym typeface="Arial"/>
              </a:rPr>
              <a:t>What is EPS?</a:t>
            </a:r>
            <a:endParaRPr sz="2000" b="1" i="0" u="none" strike="noStrike" cap="none">
              <a:solidFill>
                <a:schemeClr val="lt1"/>
              </a:solidFill>
              <a:latin typeface="Arial"/>
              <a:ea typeface="Arial"/>
              <a:cs typeface="Arial"/>
              <a:sym typeface="Arial"/>
            </a:endParaRPr>
          </a:p>
        </p:txBody>
      </p:sp>
      <p:grpSp>
        <p:nvGrpSpPr>
          <p:cNvPr id="135" name="Google Shape;135;g3050a39988c_1_0"/>
          <p:cNvGrpSpPr/>
          <p:nvPr/>
        </p:nvGrpSpPr>
        <p:grpSpPr>
          <a:xfrm>
            <a:off x="3305177" y="5148728"/>
            <a:ext cx="7675255" cy="675567"/>
            <a:chOff x="3496481" y="5860823"/>
            <a:chExt cx="7675255" cy="675567"/>
          </a:xfrm>
        </p:grpSpPr>
        <p:pic>
          <p:nvPicPr>
            <p:cNvPr id="136" name="Google Shape;136;g3050a39988c_1_0" descr="Handshake outline"/>
            <p:cNvPicPr preferRelativeResize="0"/>
            <p:nvPr/>
          </p:nvPicPr>
          <p:blipFill rotWithShape="1">
            <a:blip r:embed="rId9">
              <a:alphaModFix/>
            </a:blip>
            <a:srcRect/>
            <a:stretch/>
          </p:blipFill>
          <p:spPr>
            <a:xfrm>
              <a:off x="3496481" y="5860823"/>
              <a:ext cx="726980" cy="667761"/>
            </a:xfrm>
            <a:prstGeom prst="rect">
              <a:avLst/>
            </a:prstGeom>
            <a:noFill/>
            <a:ln>
              <a:noFill/>
            </a:ln>
            <a:effectLst>
              <a:outerShdw blurRad="50800" dist="38100" algn="l" rotWithShape="0">
                <a:srgbClr val="000000">
                  <a:alpha val="40000"/>
                </a:srgbClr>
              </a:outerShdw>
            </a:effectLst>
          </p:spPr>
        </p:pic>
        <p:sp>
          <p:nvSpPr>
            <p:cNvPr id="137" name="Google Shape;137;g3050a39988c_1_0"/>
            <p:cNvSpPr txBox="1"/>
            <p:nvPr/>
          </p:nvSpPr>
          <p:spPr>
            <a:xfrm>
              <a:off x="4323636" y="6043790"/>
              <a:ext cx="6848100" cy="492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3C3C3C"/>
                  </a:solidFill>
                  <a:latin typeface="Arial"/>
                  <a:ea typeface="Arial"/>
                  <a:cs typeface="Arial"/>
                  <a:sym typeface="Arial"/>
                </a:rPr>
                <a:t>Works in partnership with healthcare industry leaders including Blockit, Zocdoc and Kyruus.</a:t>
              </a:r>
              <a:endParaRPr sz="1300" b="0" i="0" u="none" strike="noStrike" cap="none">
                <a:solidFill>
                  <a:srgbClr val="3C3C3C"/>
                </a:solidFill>
                <a:latin typeface="Arial"/>
                <a:ea typeface="Arial"/>
                <a:cs typeface="Arial"/>
                <a:sym typeface="Arial"/>
              </a:endParaRPr>
            </a:p>
          </p:txBody>
        </p:sp>
      </p:grpSp>
      <p:sp>
        <p:nvSpPr>
          <p:cNvPr id="138" name="Google Shape;138;g3050a39988c_1_0"/>
          <p:cNvSpPr txBox="1"/>
          <p:nvPr/>
        </p:nvSpPr>
        <p:spPr>
          <a:xfrm>
            <a:off x="2908450" y="2365600"/>
            <a:ext cx="86841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3C3C3C"/>
                </a:solidFill>
                <a:latin typeface="Arial"/>
                <a:ea typeface="Arial"/>
                <a:cs typeface="Arial"/>
                <a:sym typeface="Arial"/>
              </a:rPr>
              <a:t>Enables VA schedulers to view and schedule directly into community provider clinic appointment slots. </a:t>
            </a:r>
            <a:endParaRPr sz="1300" b="1" i="0" u="none" strike="noStrike" cap="none">
              <a:solidFill>
                <a:srgbClr val="3C3C3C"/>
              </a:solidFill>
              <a:highlight>
                <a:srgbClr val="00FF00"/>
              </a:highlight>
              <a:latin typeface="Arial"/>
              <a:ea typeface="Arial"/>
              <a:cs typeface="Arial"/>
              <a:sym typeface="Arial"/>
            </a:endParaRPr>
          </a:p>
        </p:txBody>
      </p:sp>
      <p:grpSp>
        <p:nvGrpSpPr>
          <p:cNvPr id="139" name="Google Shape;139;g3050a39988c_1_0"/>
          <p:cNvGrpSpPr/>
          <p:nvPr/>
        </p:nvGrpSpPr>
        <p:grpSpPr>
          <a:xfrm>
            <a:off x="10552350" y="63282"/>
            <a:ext cx="1621306" cy="1285557"/>
            <a:chOff x="9599155" y="42766"/>
            <a:chExt cx="2592846" cy="2055905"/>
          </a:xfrm>
        </p:grpSpPr>
        <p:sp>
          <p:nvSpPr>
            <p:cNvPr id="140" name="Google Shape;140;g3050a39988c_1_0"/>
            <p:cNvSpPr/>
            <p:nvPr/>
          </p:nvSpPr>
          <p:spPr>
            <a:xfrm rot="10438560">
              <a:off x="11296723" y="227816"/>
              <a:ext cx="716541" cy="718136"/>
            </a:xfrm>
            <a:custGeom>
              <a:avLst/>
              <a:gdLst/>
              <a:ahLst/>
              <a:cxnLst/>
              <a:rect l="l" t="t" r="r" b="b"/>
              <a:pathLst>
                <a:path w="716165" h="717759" extrusionOk="0">
                  <a:moveTo>
                    <a:pt x="195970" y="36645"/>
                  </a:moveTo>
                  <a:lnTo>
                    <a:pt x="158528" y="58154"/>
                  </a:lnTo>
                  <a:cubicBezTo>
                    <a:pt x="146181" y="65323"/>
                    <a:pt x="141799" y="81654"/>
                    <a:pt x="148969" y="94400"/>
                  </a:cubicBezTo>
                  <a:lnTo>
                    <a:pt x="156935" y="108341"/>
                  </a:lnTo>
                  <a:cubicBezTo>
                    <a:pt x="166494" y="124672"/>
                    <a:pt x="162511" y="132638"/>
                    <a:pt x="159723" y="135028"/>
                  </a:cubicBezTo>
                  <a:cubicBezTo>
                    <a:pt x="151359" y="142198"/>
                    <a:pt x="143791" y="150562"/>
                    <a:pt x="136223" y="158529"/>
                  </a:cubicBezTo>
                  <a:cubicBezTo>
                    <a:pt x="133833" y="160918"/>
                    <a:pt x="126663" y="169283"/>
                    <a:pt x="107943" y="158130"/>
                  </a:cubicBezTo>
                  <a:lnTo>
                    <a:pt x="95197" y="150562"/>
                  </a:lnTo>
                  <a:cubicBezTo>
                    <a:pt x="82849" y="143393"/>
                    <a:pt x="66518" y="147774"/>
                    <a:pt x="59349" y="160122"/>
                  </a:cubicBezTo>
                  <a:lnTo>
                    <a:pt x="37840" y="197165"/>
                  </a:lnTo>
                  <a:cubicBezTo>
                    <a:pt x="30670" y="209512"/>
                    <a:pt x="35052" y="225843"/>
                    <a:pt x="47399" y="233013"/>
                  </a:cubicBezTo>
                  <a:lnTo>
                    <a:pt x="60145" y="240581"/>
                  </a:lnTo>
                  <a:cubicBezTo>
                    <a:pt x="77671" y="250937"/>
                    <a:pt x="77671" y="256115"/>
                    <a:pt x="75281" y="263683"/>
                  </a:cubicBezTo>
                  <a:cubicBezTo>
                    <a:pt x="72493" y="274039"/>
                    <a:pt x="68908" y="283997"/>
                    <a:pt x="66518" y="294751"/>
                  </a:cubicBezTo>
                  <a:cubicBezTo>
                    <a:pt x="64527" y="304311"/>
                    <a:pt x="65323" y="311082"/>
                    <a:pt x="41425" y="311082"/>
                  </a:cubicBezTo>
                  <a:lnTo>
                    <a:pt x="26687" y="311082"/>
                  </a:lnTo>
                  <a:cubicBezTo>
                    <a:pt x="11949" y="311082"/>
                    <a:pt x="0" y="323031"/>
                    <a:pt x="0" y="337371"/>
                  </a:cubicBezTo>
                  <a:lnTo>
                    <a:pt x="0" y="380389"/>
                  </a:lnTo>
                  <a:cubicBezTo>
                    <a:pt x="0" y="394728"/>
                    <a:pt x="11949" y="406677"/>
                    <a:pt x="26687" y="406677"/>
                  </a:cubicBezTo>
                  <a:lnTo>
                    <a:pt x="41425" y="406677"/>
                  </a:lnTo>
                  <a:cubicBezTo>
                    <a:pt x="65323" y="406677"/>
                    <a:pt x="64527" y="413448"/>
                    <a:pt x="66518" y="423008"/>
                  </a:cubicBezTo>
                  <a:cubicBezTo>
                    <a:pt x="68908" y="433364"/>
                    <a:pt x="72493" y="444118"/>
                    <a:pt x="75281" y="454076"/>
                  </a:cubicBezTo>
                  <a:cubicBezTo>
                    <a:pt x="77671" y="461644"/>
                    <a:pt x="78069" y="466822"/>
                    <a:pt x="60145" y="477178"/>
                  </a:cubicBezTo>
                  <a:lnTo>
                    <a:pt x="47399" y="484746"/>
                  </a:lnTo>
                  <a:cubicBezTo>
                    <a:pt x="35052" y="491916"/>
                    <a:pt x="31068" y="508247"/>
                    <a:pt x="37840" y="520595"/>
                  </a:cubicBezTo>
                  <a:lnTo>
                    <a:pt x="59349" y="557637"/>
                  </a:lnTo>
                  <a:cubicBezTo>
                    <a:pt x="66518" y="569985"/>
                    <a:pt x="82849" y="574367"/>
                    <a:pt x="95197" y="567197"/>
                  </a:cubicBezTo>
                  <a:lnTo>
                    <a:pt x="107943" y="559629"/>
                  </a:lnTo>
                  <a:cubicBezTo>
                    <a:pt x="127062" y="548875"/>
                    <a:pt x="133833" y="556841"/>
                    <a:pt x="136223" y="559231"/>
                  </a:cubicBezTo>
                  <a:cubicBezTo>
                    <a:pt x="143791" y="567197"/>
                    <a:pt x="151359" y="575163"/>
                    <a:pt x="159723" y="582731"/>
                  </a:cubicBezTo>
                  <a:cubicBezTo>
                    <a:pt x="162511" y="585519"/>
                    <a:pt x="166893" y="593087"/>
                    <a:pt x="156935" y="609418"/>
                  </a:cubicBezTo>
                  <a:lnTo>
                    <a:pt x="148969" y="623757"/>
                  </a:lnTo>
                  <a:cubicBezTo>
                    <a:pt x="141799" y="636105"/>
                    <a:pt x="146181" y="652436"/>
                    <a:pt x="158528" y="659606"/>
                  </a:cubicBezTo>
                  <a:lnTo>
                    <a:pt x="195970" y="681114"/>
                  </a:lnTo>
                  <a:cubicBezTo>
                    <a:pt x="208317" y="688284"/>
                    <a:pt x="224648" y="683903"/>
                    <a:pt x="231818" y="671555"/>
                  </a:cubicBezTo>
                  <a:lnTo>
                    <a:pt x="240183" y="657614"/>
                  </a:lnTo>
                  <a:cubicBezTo>
                    <a:pt x="249742" y="640885"/>
                    <a:pt x="259700" y="641283"/>
                    <a:pt x="263683" y="642478"/>
                  </a:cubicBezTo>
                  <a:cubicBezTo>
                    <a:pt x="275632" y="646461"/>
                    <a:pt x="286785" y="648851"/>
                    <a:pt x="298734" y="652038"/>
                  </a:cubicBezTo>
                  <a:cubicBezTo>
                    <a:pt x="303116" y="653233"/>
                    <a:pt x="310684" y="656419"/>
                    <a:pt x="310684" y="676335"/>
                  </a:cubicBezTo>
                  <a:lnTo>
                    <a:pt x="310684" y="691470"/>
                  </a:lnTo>
                  <a:cubicBezTo>
                    <a:pt x="310684" y="705810"/>
                    <a:pt x="322633" y="717759"/>
                    <a:pt x="336972" y="717759"/>
                  </a:cubicBezTo>
                  <a:lnTo>
                    <a:pt x="379990" y="717759"/>
                  </a:lnTo>
                  <a:cubicBezTo>
                    <a:pt x="394329" y="717759"/>
                    <a:pt x="406279" y="705810"/>
                    <a:pt x="406279" y="691470"/>
                  </a:cubicBezTo>
                  <a:lnTo>
                    <a:pt x="406279" y="676335"/>
                  </a:lnTo>
                  <a:cubicBezTo>
                    <a:pt x="406279" y="656419"/>
                    <a:pt x="413847" y="652834"/>
                    <a:pt x="418626" y="652038"/>
                  </a:cubicBezTo>
                  <a:cubicBezTo>
                    <a:pt x="430576" y="648851"/>
                    <a:pt x="441729" y="646461"/>
                    <a:pt x="453678" y="642478"/>
                  </a:cubicBezTo>
                  <a:cubicBezTo>
                    <a:pt x="457661" y="641283"/>
                    <a:pt x="467220" y="640487"/>
                    <a:pt x="477178" y="657614"/>
                  </a:cubicBezTo>
                  <a:lnTo>
                    <a:pt x="485144" y="671555"/>
                  </a:lnTo>
                  <a:cubicBezTo>
                    <a:pt x="492314" y="684301"/>
                    <a:pt x="508645" y="688284"/>
                    <a:pt x="520993" y="681114"/>
                  </a:cubicBezTo>
                  <a:lnTo>
                    <a:pt x="558036" y="659606"/>
                  </a:lnTo>
                  <a:cubicBezTo>
                    <a:pt x="570782" y="652436"/>
                    <a:pt x="574765" y="636105"/>
                    <a:pt x="567595" y="623757"/>
                  </a:cubicBezTo>
                  <a:lnTo>
                    <a:pt x="559231" y="609418"/>
                  </a:lnTo>
                  <a:cubicBezTo>
                    <a:pt x="549671" y="592689"/>
                    <a:pt x="554053" y="585121"/>
                    <a:pt x="556841" y="582731"/>
                  </a:cubicBezTo>
                  <a:cubicBezTo>
                    <a:pt x="565205" y="575163"/>
                    <a:pt x="572773" y="567595"/>
                    <a:pt x="580341" y="559231"/>
                  </a:cubicBezTo>
                  <a:cubicBezTo>
                    <a:pt x="582333" y="556841"/>
                    <a:pt x="589901" y="548875"/>
                    <a:pt x="608622" y="559629"/>
                  </a:cubicBezTo>
                  <a:lnTo>
                    <a:pt x="621368" y="567197"/>
                  </a:lnTo>
                  <a:cubicBezTo>
                    <a:pt x="633715" y="574765"/>
                    <a:pt x="650046" y="569985"/>
                    <a:pt x="657216" y="557637"/>
                  </a:cubicBezTo>
                  <a:lnTo>
                    <a:pt x="678724" y="520595"/>
                  </a:lnTo>
                  <a:cubicBezTo>
                    <a:pt x="685894" y="507848"/>
                    <a:pt x="681512" y="491916"/>
                    <a:pt x="669165" y="484746"/>
                  </a:cubicBezTo>
                  <a:lnTo>
                    <a:pt x="656419" y="477178"/>
                  </a:lnTo>
                  <a:cubicBezTo>
                    <a:pt x="638495" y="466822"/>
                    <a:pt x="638893" y="461644"/>
                    <a:pt x="641283" y="454076"/>
                  </a:cubicBezTo>
                  <a:cubicBezTo>
                    <a:pt x="644071" y="443720"/>
                    <a:pt x="647656" y="433364"/>
                    <a:pt x="650046" y="423008"/>
                  </a:cubicBezTo>
                  <a:cubicBezTo>
                    <a:pt x="652037" y="413448"/>
                    <a:pt x="651241" y="406677"/>
                    <a:pt x="675140" y="406677"/>
                  </a:cubicBezTo>
                  <a:lnTo>
                    <a:pt x="689877" y="406677"/>
                  </a:lnTo>
                  <a:cubicBezTo>
                    <a:pt x="704216" y="406677"/>
                    <a:pt x="716166" y="394728"/>
                    <a:pt x="716166" y="380389"/>
                  </a:cubicBezTo>
                  <a:lnTo>
                    <a:pt x="716166" y="337371"/>
                  </a:lnTo>
                  <a:cubicBezTo>
                    <a:pt x="716166" y="323031"/>
                    <a:pt x="704216" y="311082"/>
                    <a:pt x="689877" y="311082"/>
                  </a:cubicBezTo>
                  <a:lnTo>
                    <a:pt x="675140" y="311082"/>
                  </a:lnTo>
                  <a:cubicBezTo>
                    <a:pt x="651241" y="311082"/>
                    <a:pt x="652037" y="304709"/>
                    <a:pt x="650046" y="294751"/>
                  </a:cubicBezTo>
                  <a:cubicBezTo>
                    <a:pt x="647656" y="283997"/>
                    <a:pt x="644469" y="274039"/>
                    <a:pt x="641283" y="263683"/>
                  </a:cubicBezTo>
                  <a:cubicBezTo>
                    <a:pt x="638893" y="256115"/>
                    <a:pt x="638495" y="250937"/>
                    <a:pt x="656419" y="240581"/>
                  </a:cubicBezTo>
                  <a:lnTo>
                    <a:pt x="669165" y="233013"/>
                  </a:lnTo>
                  <a:cubicBezTo>
                    <a:pt x="681911" y="225843"/>
                    <a:pt x="685894" y="209512"/>
                    <a:pt x="678724" y="197165"/>
                  </a:cubicBezTo>
                  <a:lnTo>
                    <a:pt x="657216" y="160122"/>
                  </a:lnTo>
                  <a:cubicBezTo>
                    <a:pt x="650046" y="147376"/>
                    <a:pt x="633715" y="143393"/>
                    <a:pt x="621368" y="150562"/>
                  </a:cubicBezTo>
                  <a:lnTo>
                    <a:pt x="608622" y="158130"/>
                  </a:lnTo>
                  <a:cubicBezTo>
                    <a:pt x="589502" y="169283"/>
                    <a:pt x="582333" y="160918"/>
                    <a:pt x="580341" y="158529"/>
                  </a:cubicBezTo>
                  <a:cubicBezTo>
                    <a:pt x="572773" y="150562"/>
                    <a:pt x="565205" y="142596"/>
                    <a:pt x="556841" y="135028"/>
                  </a:cubicBezTo>
                  <a:cubicBezTo>
                    <a:pt x="554053" y="132240"/>
                    <a:pt x="549671" y="124672"/>
                    <a:pt x="559231" y="108341"/>
                  </a:cubicBezTo>
                  <a:lnTo>
                    <a:pt x="567595" y="94400"/>
                  </a:lnTo>
                  <a:cubicBezTo>
                    <a:pt x="574765" y="81654"/>
                    <a:pt x="570384" y="65323"/>
                    <a:pt x="558036" y="58154"/>
                  </a:cubicBezTo>
                  <a:lnTo>
                    <a:pt x="520993" y="36645"/>
                  </a:lnTo>
                  <a:cubicBezTo>
                    <a:pt x="508645" y="29077"/>
                    <a:pt x="492314" y="33458"/>
                    <a:pt x="485144" y="46204"/>
                  </a:cubicBezTo>
                  <a:lnTo>
                    <a:pt x="477178" y="60145"/>
                  </a:lnTo>
                  <a:cubicBezTo>
                    <a:pt x="467619" y="76874"/>
                    <a:pt x="457661" y="76476"/>
                    <a:pt x="453678" y="75281"/>
                  </a:cubicBezTo>
                  <a:cubicBezTo>
                    <a:pt x="441729" y="71696"/>
                    <a:pt x="430576" y="68908"/>
                    <a:pt x="418626" y="65722"/>
                  </a:cubicBezTo>
                  <a:cubicBezTo>
                    <a:pt x="414245" y="64527"/>
                    <a:pt x="406279" y="61340"/>
                    <a:pt x="406279" y="41425"/>
                  </a:cubicBezTo>
                  <a:lnTo>
                    <a:pt x="406279" y="26289"/>
                  </a:lnTo>
                  <a:cubicBezTo>
                    <a:pt x="406279" y="11949"/>
                    <a:pt x="394329" y="0"/>
                    <a:pt x="379990" y="0"/>
                  </a:cubicBezTo>
                  <a:lnTo>
                    <a:pt x="336972" y="0"/>
                  </a:lnTo>
                  <a:cubicBezTo>
                    <a:pt x="322633" y="0"/>
                    <a:pt x="310684" y="11949"/>
                    <a:pt x="310684" y="26289"/>
                  </a:cubicBezTo>
                  <a:lnTo>
                    <a:pt x="310684" y="41425"/>
                  </a:lnTo>
                  <a:cubicBezTo>
                    <a:pt x="310684" y="61340"/>
                    <a:pt x="303116" y="64925"/>
                    <a:pt x="298734" y="65722"/>
                  </a:cubicBezTo>
                  <a:cubicBezTo>
                    <a:pt x="286785" y="68908"/>
                    <a:pt x="275632" y="71298"/>
                    <a:pt x="263683" y="75281"/>
                  </a:cubicBezTo>
                  <a:cubicBezTo>
                    <a:pt x="259700" y="76476"/>
                    <a:pt x="250140" y="77273"/>
                    <a:pt x="240183" y="60145"/>
                  </a:cubicBezTo>
                  <a:lnTo>
                    <a:pt x="231818" y="46204"/>
                  </a:lnTo>
                  <a:cubicBezTo>
                    <a:pt x="224648" y="33458"/>
                    <a:pt x="208317" y="29475"/>
                    <a:pt x="195970" y="36645"/>
                  </a:cubicBezTo>
                  <a:lnTo>
                    <a:pt x="195970" y="36645"/>
                  </a:lnTo>
                  <a:close/>
                  <a:moveTo>
                    <a:pt x="358481" y="302319"/>
                  </a:moveTo>
                  <a:cubicBezTo>
                    <a:pt x="389948" y="302319"/>
                    <a:pt x="415440" y="327413"/>
                    <a:pt x="415440" y="358880"/>
                  </a:cubicBezTo>
                  <a:cubicBezTo>
                    <a:pt x="415440" y="390346"/>
                    <a:pt x="389948" y="415838"/>
                    <a:pt x="358481" y="415838"/>
                  </a:cubicBezTo>
                  <a:cubicBezTo>
                    <a:pt x="327015" y="415838"/>
                    <a:pt x="301523" y="390346"/>
                    <a:pt x="301523" y="358880"/>
                  </a:cubicBezTo>
                  <a:cubicBezTo>
                    <a:pt x="301523" y="327413"/>
                    <a:pt x="327015" y="302319"/>
                    <a:pt x="358481" y="302319"/>
                  </a:cubicBezTo>
                  <a:lnTo>
                    <a:pt x="358481" y="302319"/>
                  </a:lnTo>
                  <a:close/>
                  <a:moveTo>
                    <a:pt x="180834" y="358880"/>
                  </a:moveTo>
                  <a:cubicBezTo>
                    <a:pt x="180834" y="352108"/>
                    <a:pt x="186410" y="346930"/>
                    <a:pt x="193182" y="346930"/>
                  </a:cubicBezTo>
                  <a:cubicBezTo>
                    <a:pt x="199953" y="346930"/>
                    <a:pt x="205131" y="352507"/>
                    <a:pt x="205131" y="358880"/>
                  </a:cubicBezTo>
                  <a:cubicBezTo>
                    <a:pt x="205131" y="401101"/>
                    <a:pt x="222657" y="439737"/>
                    <a:pt x="250140" y="467619"/>
                  </a:cubicBezTo>
                  <a:cubicBezTo>
                    <a:pt x="278022" y="495102"/>
                    <a:pt x="316260" y="512628"/>
                    <a:pt x="358481" y="512628"/>
                  </a:cubicBezTo>
                  <a:cubicBezTo>
                    <a:pt x="365253" y="512628"/>
                    <a:pt x="370829" y="517806"/>
                    <a:pt x="370829" y="524578"/>
                  </a:cubicBezTo>
                  <a:cubicBezTo>
                    <a:pt x="370829" y="531349"/>
                    <a:pt x="365253" y="536925"/>
                    <a:pt x="358481" y="536925"/>
                  </a:cubicBezTo>
                  <a:cubicBezTo>
                    <a:pt x="309489" y="536925"/>
                    <a:pt x="264878" y="517010"/>
                    <a:pt x="232614" y="484746"/>
                  </a:cubicBezTo>
                  <a:cubicBezTo>
                    <a:pt x="200749" y="452483"/>
                    <a:pt x="180436" y="408270"/>
                    <a:pt x="180436" y="358880"/>
                  </a:cubicBezTo>
                  <a:lnTo>
                    <a:pt x="180436" y="358880"/>
                  </a:lnTo>
                  <a:close/>
                  <a:moveTo>
                    <a:pt x="534137" y="330201"/>
                  </a:moveTo>
                  <a:cubicBezTo>
                    <a:pt x="535332" y="336972"/>
                    <a:pt x="530552" y="342947"/>
                    <a:pt x="524179" y="344142"/>
                  </a:cubicBezTo>
                  <a:cubicBezTo>
                    <a:pt x="517408" y="345337"/>
                    <a:pt x="511433" y="340557"/>
                    <a:pt x="510238" y="334184"/>
                  </a:cubicBezTo>
                  <a:cubicBezTo>
                    <a:pt x="505060" y="301921"/>
                    <a:pt x="489924" y="273242"/>
                    <a:pt x="468017" y="250937"/>
                  </a:cubicBezTo>
                  <a:cubicBezTo>
                    <a:pt x="446110" y="228631"/>
                    <a:pt x="417431" y="213097"/>
                    <a:pt x="385168" y="207521"/>
                  </a:cubicBezTo>
                  <a:cubicBezTo>
                    <a:pt x="378397" y="206326"/>
                    <a:pt x="374016" y="200351"/>
                    <a:pt x="375210" y="193580"/>
                  </a:cubicBezTo>
                  <a:cubicBezTo>
                    <a:pt x="376405" y="186809"/>
                    <a:pt x="382778" y="182427"/>
                    <a:pt x="389550" y="183622"/>
                  </a:cubicBezTo>
                  <a:cubicBezTo>
                    <a:pt x="426593" y="190393"/>
                    <a:pt x="459652" y="207919"/>
                    <a:pt x="485144" y="233810"/>
                  </a:cubicBezTo>
                  <a:cubicBezTo>
                    <a:pt x="510637" y="259302"/>
                    <a:pt x="528162" y="292760"/>
                    <a:pt x="534137" y="330201"/>
                  </a:cubicBezTo>
                  <a:lnTo>
                    <a:pt x="534137" y="330201"/>
                  </a:lnTo>
                  <a:close/>
                  <a:moveTo>
                    <a:pt x="358879" y="148172"/>
                  </a:moveTo>
                  <a:cubicBezTo>
                    <a:pt x="475187" y="148172"/>
                    <a:pt x="569587" y="242572"/>
                    <a:pt x="569587" y="358880"/>
                  </a:cubicBezTo>
                  <a:cubicBezTo>
                    <a:pt x="569587" y="475187"/>
                    <a:pt x="475187" y="569587"/>
                    <a:pt x="358879" y="569587"/>
                  </a:cubicBezTo>
                  <a:cubicBezTo>
                    <a:pt x="242572" y="569587"/>
                    <a:pt x="148172" y="475187"/>
                    <a:pt x="148172" y="358880"/>
                  </a:cubicBezTo>
                  <a:cubicBezTo>
                    <a:pt x="148172" y="242572"/>
                    <a:pt x="242572" y="148172"/>
                    <a:pt x="358879" y="148172"/>
                  </a:cubicBezTo>
                  <a:close/>
                </a:path>
              </a:pathLst>
            </a:custGeom>
            <a:solidFill>
              <a:srgbClr val="EC743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sp>
          <p:nvSpPr>
            <p:cNvPr id="141" name="Google Shape;141;g3050a39988c_1_0"/>
            <p:cNvSpPr/>
            <p:nvPr/>
          </p:nvSpPr>
          <p:spPr>
            <a:xfrm rot="10438560">
              <a:off x="11165789" y="97615"/>
              <a:ext cx="977573" cy="978370"/>
            </a:xfrm>
            <a:custGeom>
              <a:avLst/>
              <a:gdLst/>
              <a:ahLst/>
              <a:cxnLst/>
              <a:rect l="l" t="t" r="r" b="b"/>
              <a:pathLst>
                <a:path w="977060" h="977857" extrusionOk="0">
                  <a:moveTo>
                    <a:pt x="488730" y="18322"/>
                  </a:moveTo>
                  <a:cubicBezTo>
                    <a:pt x="484746" y="18322"/>
                    <a:pt x="481162" y="15534"/>
                    <a:pt x="479967" y="11949"/>
                  </a:cubicBezTo>
                  <a:cubicBezTo>
                    <a:pt x="478772" y="15534"/>
                    <a:pt x="475585" y="18322"/>
                    <a:pt x="471204" y="18721"/>
                  </a:cubicBezTo>
                  <a:lnTo>
                    <a:pt x="467221" y="18721"/>
                  </a:lnTo>
                  <a:cubicBezTo>
                    <a:pt x="467221" y="18721"/>
                    <a:pt x="464432" y="18721"/>
                    <a:pt x="464432" y="18721"/>
                  </a:cubicBezTo>
                  <a:lnTo>
                    <a:pt x="461246" y="18721"/>
                  </a:lnTo>
                  <a:cubicBezTo>
                    <a:pt x="461246" y="18721"/>
                    <a:pt x="458458" y="19119"/>
                    <a:pt x="458458" y="19119"/>
                  </a:cubicBezTo>
                  <a:lnTo>
                    <a:pt x="452483" y="19119"/>
                  </a:lnTo>
                  <a:cubicBezTo>
                    <a:pt x="452483" y="19119"/>
                    <a:pt x="449695" y="19517"/>
                    <a:pt x="449695" y="19517"/>
                  </a:cubicBezTo>
                  <a:lnTo>
                    <a:pt x="446907" y="19517"/>
                  </a:lnTo>
                  <a:cubicBezTo>
                    <a:pt x="446907" y="19517"/>
                    <a:pt x="443720" y="19916"/>
                    <a:pt x="443720" y="19916"/>
                  </a:cubicBezTo>
                  <a:lnTo>
                    <a:pt x="440932" y="19916"/>
                  </a:lnTo>
                  <a:cubicBezTo>
                    <a:pt x="440932" y="19916"/>
                    <a:pt x="438144" y="20314"/>
                    <a:pt x="438144" y="20314"/>
                  </a:cubicBezTo>
                  <a:lnTo>
                    <a:pt x="435754" y="20314"/>
                  </a:lnTo>
                  <a:cubicBezTo>
                    <a:pt x="430576" y="21509"/>
                    <a:pt x="426194" y="17526"/>
                    <a:pt x="425398" y="12348"/>
                  </a:cubicBezTo>
                  <a:cubicBezTo>
                    <a:pt x="424999" y="7170"/>
                    <a:pt x="428186" y="2788"/>
                    <a:pt x="433364" y="1992"/>
                  </a:cubicBezTo>
                  <a:lnTo>
                    <a:pt x="435754" y="1992"/>
                  </a:lnTo>
                  <a:cubicBezTo>
                    <a:pt x="435754" y="1992"/>
                    <a:pt x="438940" y="1593"/>
                    <a:pt x="438940" y="1593"/>
                  </a:cubicBezTo>
                  <a:lnTo>
                    <a:pt x="442127" y="1593"/>
                  </a:lnTo>
                  <a:cubicBezTo>
                    <a:pt x="442127" y="1593"/>
                    <a:pt x="444915" y="1195"/>
                    <a:pt x="444915" y="1195"/>
                  </a:cubicBezTo>
                  <a:lnTo>
                    <a:pt x="448102" y="1195"/>
                  </a:lnTo>
                  <a:cubicBezTo>
                    <a:pt x="448102" y="1195"/>
                    <a:pt x="451288" y="797"/>
                    <a:pt x="451288" y="797"/>
                  </a:cubicBezTo>
                  <a:lnTo>
                    <a:pt x="454475" y="797"/>
                  </a:lnTo>
                  <a:cubicBezTo>
                    <a:pt x="454475" y="797"/>
                    <a:pt x="457661" y="398"/>
                    <a:pt x="457661" y="398"/>
                  </a:cubicBezTo>
                  <a:lnTo>
                    <a:pt x="463636" y="398"/>
                  </a:lnTo>
                  <a:cubicBezTo>
                    <a:pt x="463636" y="398"/>
                    <a:pt x="466822" y="0"/>
                    <a:pt x="466822" y="0"/>
                  </a:cubicBezTo>
                  <a:lnTo>
                    <a:pt x="471204" y="0"/>
                  </a:lnTo>
                  <a:cubicBezTo>
                    <a:pt x="475187" y="0"/>
                    <a:pt x="478772" y="2390"/>
                    <a:pt x="479967" y="6373"/>
                  </a:cubicBezTo>
                  <a:cubicBezTo>
                    <a:pt x="481162" y="2390"/>
                    <a:pt x="484746" y="0"/>
                    <a:pt x="488730" y="0"/>
                  </a:cubicBezTo>
                  <a:lnTo>
                    <a:pt x="507848" y="0"/>
                  </a:lnTo>
                  <a:cubicBezTo>
                    <a:pt x="507848" y="0"/>
                    <a:pt x="511035" y="0"/>
                    <a:pt x="511035" y="0"/>
                  </a:cubicBezTo>
                  <a:lnTo>
                    <a:pt x="514222" y="0"/>
                  </a:lnTo>
                  <a:cubicBezTo>
                    <a:pt x="514222" y="0"/>
                    <a:pt x="517010" y="398"/>
                    <a:pt x="517010" y="398"/>
                  </a:cubicBezTo>
                  <a:lnTo>
                    <a:pt x="523383" y="398"/>
                  </a:lnTo>
                  <a:cubicBezTo>
                    <a:pt x="523383" y="398"/>
                    <a:pt x="526569" y="797"/>
                    <a:pt x="526569" y="797"/>
                  </a:cubicBezTo>
                  <a:lnTo>
                    <a:pt x="526569" y="797"/>
                  </a:lnTo>
                  <a:cubicBezTo>
                    <a:pt x="531747" y="797"/>
                    <a:pt x="535332" y="5576"/>
                    <a:pt x="535332" y="10754"/>
                  </a:cubicBezTo>
                  <a:cubicBezTo>
                    <a:pt x="534934" y="15933"/>
                    <a:pt x="530154" y="19916"/>
                    <a:pt x="525374" y="19119"/>
                  </a:cubicBezTo>
                  <a:lnTo>
                    <a:pt x="522188" y="19119"/>
                  </a:lnTo>
                  <a:cubicBezTo>
                    <a:pt x="522188" y="19119"/>
                    <a:pt x="519399" y="19119"/>
                    <a:pt x="519399" y="19119"/>
                  </a:cubicBezTo>
                  <a:lnTo>
                    <a:pt x="516213" y="19119"/>
                  </a:lnTo>
                  <a:cubicBezTo>
                    <a:pt x="516213" y="19119"/>
                    <a:pt x="513425" y="18721"/>
                    <a:pt x="513425" y="18721"/>
                  </a:cubicBezTo>
                  <a:lnTo>
                    <a:pt x="507450" y="18721"/>
                  </a:lnTo>
                  <a:cubicBezTo>
                    <a:pt x="507450" y="18721"/>
                    <a:pt x="504662" y="18721"/>
                    <a:pt x="504662" y="18721"/>
                  </a:cubicBezTo>
                  <a:lnTo>
                    <a:pt x="501476" y="18721"/>
                  </a:lnTo>
                  <a:cubicBezTo>
                    <a:pt x="501476" y="18721"/>
                    <a:pt x="498687" y="18721"/>
                    <a:pt x="498687" y="18721"/>
                  </a:cubicBezTo>
                  <a:lnTo>
                    <a:pt x="489526" y="18721"/>
                  </a:lnTo>
                  <a:close/>
                  <a:moveTo>
                    <a:pt x="377600" y="12746"/>
                  </a:moveTo>
                  <a:cubicBezTo>
                    <a:pt x="382778" y="11551"/>
                    <a:pt x="387558" y="14339"/>
                    <a:pt x="388753" y="19517"/>
                  </a:cubicBezTo>
                  <a:cubicBezTo>
                    <a:pt x="389948" y="24695"/>
                    <a:pt x="387160" y="29475"/>
                    <a:pt x="381982" y="30670"/>
                  </a:cubicBezTo>
                  <a:lnTo>
                    <a:pt x="379990" y="30670"/>
                  </a:lnTo>
                  <a:cubicBezTo>
                    <a:pt x="379990" y="30670"/>
                    <a:pt x="377202" y="31865"/>
                    <a:pt x="377202" y="31865"/>
                  </a:cubicBezTo>
                  <a:lnTo>
                    <a:pt x="374414" y="31865"/>
                  </a:lnTo>
                  <a:cubicBezTo>
                    <a:pt x="374414" y="31865"/>
                    <a:pt x="371626" y="33060"/>
                    <a:pt x="371626" y="33060"/>
                  </a:cubicBezTo>
                  <a:lnTo>
                    <a:pt x="368837" y="33857"/>
                  </a:lnTo>
                  <a:lnTo>
                    <a:pt x="366049" y="34653"/>
                  </a:lnTo>
                  <a:lnTo>
                    <a:pt x="363261" y="35450"/>
                  </a:lnTo>
                  <a:lnTo>
                    <a:pt x="360473" y="36246"/>
                  </a:lnTo>
                  <a:lnTo>
                    <a:pt x="357685" y="37043"/>
                  </a:lnTo>
                  <a:lnTo>
                    <a:pt x="354897" y="37840"/>
                  </a:lnTo>
                  <a:lnTo>
                    <a:pt x="352108" y="38636"/>
                  </a:lnTo>
                  <a:lnTo>
                    <a:pt x="349320" y="39433"/>
                  </a:lnTo>
                  <a:lnTo>
                    <a:pt x="347329" y="40229"/>
                  </a:lnTo>
                  <a:cubicBezTo>
                    <a:pt x="342549" y="41823"/>
                    <a:pt x="337371" y="39035"/>
                    <a:pt x="335777" y="34255"/>
                  </a:cubicBezTo>
                  <a:cubicBezTo>
                    <a:pt x="334184" y="29475"/>
                    <a:pt x="336972" y="24297"/>
                    <a:pt x="341752" y="22704"/>
                  </a:cubicBezTo>
                  <a:lnTo>
                    <a:pt x="343744" y="21907"/>
                  </a:lnTo>
                  <a:lnTo>
                    <a:pt x="346532" y="21111"/>
                  </a:lnTo>
                  <a:lnTo>
                    <a:pt x="349320" y="19916"/>
                  </a:lnTo>
                  <a:lnTo>
                    <a:pt x="352108" y="19119"/>
                  </a:lnTo>
                  <a:lnTo>
                    <a:pt x="354897" y="18322"/>
                  </a:lnTo>
                  <a:lnTo>
                    <a:pt x="357685" y="17526"/>
                  </a:lnTo>
                  <a:lnTo>
                    <a:pt x="360473" y="16729"/>
                  </a:lnTo>
                  <a:lnTo>
                    <a:pt x="363261" y="15933"/>
                  </a:lnTo>
                  <a:lnTo>
                    <a:pt x="366049" y="15136"/>
                  </a:lnTo>
                  <a:lnTo>
                    <a:pt x="369236" y="14339"/>
                  </a:lnTo>
                  <a:lnTo>
                    <a:pt x="372024" y="13543"/>
                  </a:lnTo>
                  <a:lnTo>
                    <a:pt x="374812" y="13543"/>
                  </a:lnTo>
                  <a:cubicBezTo>
                    <a:pt x="374812" y="13543"/>
                    <a:pt x="376804" y="12348"/>
                    <a:pt x="376804" y="12348"/>
                  </a:cubicBezTo>
                  <a:lnTo>
                    <a:pt x="376804" y="12348"/>
                  </a:lnTo>
                  <a:close/>
                  <a:moveTo>
                    <a:pt x="288378" y="43018"/>
                  </a:moveTo>
                  <a:cubicBezTo>
                    <a:pt x="292760" y="41026"/>
                    <a:pt x="298336" y="43018"/>
                    <a:pt x="300726" y="47399"/>
                  </a:cubicBezTo>
                  <a:cubicBezTo>
                    <a:pt x="302717" y="52179"/>
                    <a:pt x="300726" y="57755"/>
                    <a:pt x="296345" y="59747"/>
                  </a:cubicBezTo>
                  <a:lnTo>
                    <a:pt x="295548" y="59747"/>
                  </a:lnTo>
                  <a:cubicBezTo>
                    <a:pt x="295548" y="59747"/>
                    <a:pt x="292760" y="60942"/>
                    <a:pt x="292760" y="60942"/>
                  </a:cubicBezTo>
                  <a:lnTo>
                    <a:pt x="289971" y="62137"/>
                  </a:lnTo>
                  <a:lnTo>
                    <a:pt x="287582" y="63332"/>
                  </a:lnTo>
                  <a:lnTo>
                    <a:pt x="284793" y="64527"/>
                  </a:lnTo>
                  <a:lnTo>
                    <a:pt x="282005" y="65722"/>
                  </a:lnTo>
                  <a:lnTo>
                    <a:pt x="279217" y="66917"/>
                  </a:lnTo>
                  <a:lnTo>
                    <a:pt x="276429" y="68111"/>
                  </a:lnTo>
                  <a:lnTo>
                    <a:pt x="274039" y="69306"/>
                  </a:lnTo>
                  <a:lnTo>
                    <a:pt x="271251" y="70501"/>
                  </a:lnTo>
                  <a:lnTo>
                    <a:pt x="268861" y="71696"/>
                  </a:lnTo>
                  <a:lnTo>
                    <a:pt x="266073" y="73290"/>
                  </a:lnTo>
                  <a:lnTo>
                    <a:pt x="263683" y="74484"/>
                  </a:lnTo>
                  <a:lnTo>
                    <a:pt x="262488" y="74484"/>
                  </a:lnTo>
                  <a:cubicBezTo>
                    <a:pt x="258106" y="77273"/>
                    <a:pt x="252530" y="75679"/>
                    <a:pt x="250140" y="71298"/>
                  </a:cubicBezTo>
                  <a:cubicBezTo>
                    <a:pt x="247352" y="66917"/>
                    <a:pt x="248945" y="61340"/>
                    <a:pt x="253725" y="58552"/>
                  </a:cubicBezTo>
                  <a:lnTo>
                    <a:pt x="254920" y="58552"/>
                  </a:lnTo>
                  <a:cubicBezTo>
                    <a:pt x="254920" y="58552"/>
                    <a:pt x="257708" y="56560"/>
                    <a:pt x="257708" y="56560"/>
                  </a:cubicBezTo>
                  <a:lnTo>
                    <a:pt x="260496" y="54967"/>
                  </a:lnTo>
                  <a:lnTo>
                    <a:pt x="263285" y="53772"/>
                  </a:lnTo>
                  <a:lnTo>
                    <a:pt x="266073" y="52577"/>
                  </a:lnTo>
                  <a:lnTo>
                    <a:pt x="268861" y="51382"/>
                  </a:lnTo>
                  <a:lnTo>
                    <a:pt x="271649" y="50187"/>
                  </a:lnTo>
                  <a:lnTo>
                    <a:pt x="274437" y="48992"/>
                  </a:lnTo>
                  <a:lnTo>
                    <a:pt x="277225" y="47798"/>
                  </a:lnTo>
                  <a:lnTo>
                    <a:pt x="280014" y="46603"/>
                  </a:lnTo>
                  <a:lnTo>
                    <a:pt x="282802" y="45408"/>
                  </a:lnTo>
                  <a:lnTo>
                    <a:pt x="285590" y="44213"/>
                  </a:lnTo>
                  <a:lnTo>
                    <a:pt x="288378" y="43018"/>
                  </a:lnTo>
                  <a:lnTo>
                    <a:pt x="289175" y="43018"/>
                  </a:lnTo>
                  <a:close/>
                  <a:moveTo>
                    <a:pt x="206724" y="89620"/>
                  </a:moveTo>
                  <a:cubicBezTo>
                    <a:pt x="210707" y="86832"/>
                    <a:pt x="216682" y="87629"/>
                    <a:pt x="219470" y="91612"/>
                  </a:cubicBezTo>
                  <a:cubicBezTo>
                    <a:pt x="222258" y="95595"/>
                    <a:pt x="221462" y="101570"/>
                    <a:pt x="217479" y="104756"/>
                  </a:cubicBezTo>
                  <a:lnTo>
                    <a:pt x="216682" y="104756"/>
                  </a:lnTo>
                  <a:cubicBezTo>
                    <a:pt x="216682" y="104756"/>
                    <a:pt x="214292" y="106748"/>
                    <a:pt x="214292" y="106748"/>
                  </a:cubicBezTo>
                  <a:lnTo>
                    <a:pt x="211902" y="108341"/>
                  </a:lnTo>
                  <a:lnTo>
                    <a:pt x="209911" y="110333"/>
                  </a:lnTo>
                  <a:lnTo>
                    <a:pt x="207521" y="111926"/>
                  </a:lnTo>
                  <a:lnTo>
                    <a:pt x="205131" y="113917"/>
                  </a:lnTo>
                  <a:lnTo>
                    <a:pt x="203139" y="115511"/>
                  </a:lnTo>
                  <a:lnTo>
                    <a:pt x="200750" y="117502"/>
                  </a:lnTo>
                  <a:lnTo>
                    <a:pt x="198758" y="119095"/>
                  </a:lnTo>
                  <a:lnTo>
                    <a:pt x="196766" y="121087"/>
                  </a:lnTo>
                  <a:lnTo>
                    <a:pt x="194377" y="123079"/>
                  </a:lnTo>
                  <a:lnTo>
                    <a:pt x="192385" y="124672"/>
                  </a:lnTo>
                  <a:lnTo>
                    <a:pt x="189995" y="126265"/>
                  </a:lnTo>
                  <a:lnTo>
                    <a:pt x="189198" y="127062"/>
                  </a:lnTo>
                  <a:cubicBezTo>
                    <a:pt x="185215" y="130646"/>
                    <a:pt x="179639" y="129850"/>
                    <a:pt x="176054" y="125867"/>
                  </a:cubicBezTo>
                  <a:cubicBezTo>
                    <a:pt x="172868" y="121884"/>
                    <a:pt x="173266" y="116307"/>
                    <a:pt x="177249" y="113121"/>
                  </a:cubicBezTo>
                  <a:lnTo>
                    <a:pt x="178444" y="111926"/>
                  </a:lnTo>
                  <a:lnTo>
                    <a:pt x="180435" y="110333"/>
                  </a:lnTo>
                  <a:lnTo>
                    <a:pt x="182825" y="108341"/>
                  </a:lnTo>
                  <a:lnTo>
                    <a:pt x="185215" y="106350"/>
                  </a:lnTo>
                  <a:lnTo>
                    <a:pt x="187605" y="104358"/>
                  </a:lnTo>
                  <a:lnTo>
                    <a:pt x="189597" y="102366"/>
                  </a:lnTo>
                  <a:lnTo>
                    <a:pt x="191987" y="100375"/>
                  </a:lnTo>
                  <a:lnTo>
                    <a:pt x="194377" y="98781"/>
                  </a:lnTo>
                  <a:lnTo>
                    <a:pt x="196766" y="97188"/>
                  </a:lnTo>
                  <a:lnTo>
                    <a:pt x="199156" y="95197"/>
                  </a:lnTo>
                  <a:lnTo>
                    <a:pt x="201546" y="93603"/>
                  </a:lnTo>
                  <a:lnTo>
                    <a:pt x="203936" y="91612"/>
                  </a:lnTo>
                  <a:lnTo>
                    <a:pt x="206326" y="89620"/>
                  </a:lnTo>
                  <a:lnTo>
                    <a:pt x="207123" y="89620"/>
                  </a:lnTo>
                  <a:close/>
                  <a:moveTo>
                    <a:pt x="135426" y="151359"/>
                  </a:moveTo>
                  <a:cubicBezTo>
                    <a:pt x="139011" y="147774"/>
                    <a:pt x="144986" y="147376"/>
                    <a:pt x="148571" y="151359"/>
                  </a:cubicBezTo>
                  <a:cubicBezTo>
                    <a:pt x="152155" y="154944"/>
                    <a:pt x="152554" y="160520"/>
                    <a:pt x="148571" y="164105"/>
                  </a:cubicBezTo>
                  <a:lnTo>
                    <a:pt x="148571" y="164105"/>
                  </a:lnTo>
                  <a:cubicBezTo>
                    <a:pt x="148571" y="164105"/>
                    <a:pt x="146579" y="166893"/>
                    <a:pt x="146579" y="166893"/>
                  </a:cubicBezTo>
                  <a:lnTo>
                    <a:pt x="144587" y="168885"/>
                  </a:lnTo>
                  <a:lnTo>
                    <a:pt x="142596" y="170876"/>
                  </a:lnTo>
                  <a:lnTo>
                    <a:pt x="140604" y="172868"/>
                  </a:lnTo>
                  <a:lnTo>
                    <a:pt x="138613" y="174859"/>
                  </a:lnTo>
                  <a:lnTo>
                    <a:pt x="137020" y="176851"/>
                  </a:lnTo>
                  <a:lnTo>
                    <a:pt x="135028" y="178842"/>
                  </a:lnTo>
                  <a:lnTo>
                    <a:pt x="133036" y="180834"/>
                  </a:lnTo>
                  <a:lnTo>
                    <a:pt x="131045" y="182825"/>
                  </a:lnTo>
                  <a:lnTo>
                    <a:pt x="129053" y="184817"/>
                  </a:lnTo>
                  <a:lnTo>
                    <a:pt x="127062" y="186808"/>
                  </a:lnTo>
                  <a:lnTo>
                    <a:pt x="125468" y="189198"/>
                  </a:lnTo>
                  <a:lnTo>
                    <a:pt x="124273" y="190393"/>
                  </a:lnTo>
                  <a:cubicBezTo>
                    <a:pt x="121087" y="194377"/>
                    <a:pt x="115112" y="194775"/>
                    <a:pt x="111129" y="191588"/>
                  </a:cubicBezTo>
                  <a:cubicBezTo>
                    <a:pt x="107146" y="188004"/>
                    <a:pt x="106748" y="182427"/>
                    <a:pt x="109934" y="178444"/>
                  </a:cubicBezTo>
                  <a:lnTo>
                    <a:pt x="111129" y="177249"/>
                  </a:lnTo>
                  <a:lnTo>
                    <a:pt x="113121" y="174859"/>
                  </a:lnTo>
                  <a:lnTo>
                    <a:pt x="115112" y="172868"/>
                  </a:lnTo>
                  <a:lnTo>
                    <a:pt x="117104" y="170478"/>
                  </a:lnTo>
                  <a:lnTo>
                    <a:pt x="119095" y="168486"/>
                  </a:lnTo>
                  <a:lnTo>
                    <a:pt x="121087" y="166096"/>
                  </a:lnTo>
                  <a:lnTo>
                    <a:pt x="122680" y="164105"/>
                  </a:lnTo>
                  <a:lnTo>
                    <a:pt x="124672" y="162113"/>
                  </a:lnTo>
                  <a:lnTo>
                    <a:pt x="126663" y="159723"/>
                  </a:lnTo>
                  <a:lnTo>
                    <a:pt x="128655" y="157732"/>
                  </a:lnTo>
                  <a:lnTo>
                    <a:pt x="130248" y="155740"/>
                  </a:lnTo>
                  <a:lnTo>
                    <a:pt x="132240" y="153749"/>
                  </a:lnTo>
                  <a:lnTo>
                    <a:pt x="134231" y="151757"/>
                  </a:lnTo>
                  <a:lnTo>
                    <a:pt x="134231" y="151757"/>
                  </a:lnTo>
                  <a:close/>
                  <a:moveTo>
                    <a:pt x="77273" y="225047"/>
                  </a:moveTo>
                  <a:cubicBezTo>
                    <a:pt x="80061" y="221063"/>
                    <a:pt x="85637" y="219470"/>
                    <a:pt x="90019" y="222258"/>
                  </a:cubicBezTo>
                  <a:cubicBezTo>
                    <a:pt x="94002" y="225047"/>
                    <a:pt x="95595" y="231021"/>
                    <a:pt x="92807" y="235004"/>
                  </a:cubicBezTo>
                  <a:lnTo>
                    <a:pt x="92807" y="235004"/>
                  </a:lnTo>
                  <a:cubicBezTo>
                    <a:pt x="92807" y="235004"/>
                    <a:pt x="91612" y="237793"/>
                    <a:pt x="91612" y="237793"/>
                  </a:cubicBezTo>
                  <a:lnTo>
                    <a:pt x="90019" y="240182"/>
                  </a:lnTo>
                  <a:lnTo>
                    <a:pt x="88425" y="242971"/>
                  </a:lnTo>
                  <a:lnTo>
                    <a:pt x="87231" y="245360"/>
                  </a:lnTo>
                  <a:lnTo>
                    <a:pt x="85637" y="247750"/>
                  </a:lnTo>
                  <a:lnTo>
                    <a:pt x="84442" y="250140"/>
                  </a:lnTo>
                  <a:lnTo>
                    <a:pt x="82849" y="252928"/>
                  </a:lnTo>
                  <a:lnTo>
                    <a:pt x="81654" y="255318"/>
                  </a:lnTo>
                  <a:lnTo>
                    <a:pt x="80061" y="257708"/>
                  </a:lnTo>
                  <a:lnTo>
                    <a:pt x="78866" y="260496"/>
                  </a:lnTo>
                  <a:lnTo>
                    <a:pt x="77671" y="262886"/>
                  </a:lnTo>
                  <a:lnTo>
                    <a:pt x="76476" y="265675"/>
                  </a:lnTo>
                  <a:lnTo>
                    <a:pt x="75281" y="267268"/>
                  </a:lnTo>
                  <a:cubicBezTo>
                    <a:pt x="72891" y="271649"/>
                    <a:pt x="67315" y="273242"/>
                    <a:pt x="62933" y="270852"/>
                  </a:cubicBezTo>
                  <a:cubicBezTo>
                    <a:pt x="58552" y="268463"/>
                    <a:pt x="56560" y="262886"/>
                    <a:pt x="58950" y="258505"/>
                  </a:cubicBezTo>
                  <a:lnTo>
                    <a:pt x="60145" y="256513"/>
                  </a:lnTo>
                  <a:lnTo>
                    <a:pt x="61340" y="253725"/>
                  </a:lnTo>
                  <a:lnTo>
                    <a:pt x="62933" y="251335"/>
                  </a:lnTo>
                  <a:lnTo>
                    <a:pt x="64128" y="248547"/>
                  </a:lnTo>
                  <a:lnTo>
                    <a:pt x="65722" y="245759"/>
                  </a:lnTo>
                  <a:lnTo>
                    <a:pt x="66917" y="242971"/>
                  </a:lnTo>
                  <a:lnTo>
                    <a:pt x="68510" y="240581"/>
                  </a:lnTo>
                  <a:lnTo>
                    <a:pt x="70103" y="237793"/>
                  </a:lnTo>
                  <a:lnTo>
                    <a:pt x="71298" y="235004"/>
                  </a:lnTo>
                  <a:lnTo>
                    <a:pt x="72891" y="232614"/>
                  </a:lnTo>
                  <a:lnTo>
                    <a:pt x="74484" y="229826"/>
                  </a:lnTo>
                  <a:lnTo>
                    <a:pt x="76078" y="227436"/>
                  </a:lnTo>
                  <a:lnTo>
                    <a:pt x="77671" y="224648"/>
                  </a:lnTo>
                  <a:lnTo>
                    <a:pt x="77671" y="224648"/>
                  </a:lnTo>
                  <a:close/>
                  <a:moveTo>
                    <a:pt x="34255" y="308692"/>
                  </a:moveTo>
                  <a:cubicBezTo>
                    <a:pt x="36246" y="303912"/>
                    <a:pt x="41425" y="301523"/>
                    <a:pt x="46204" y="303514"/>
                  </a:cubicBezTo>
                  <a:cubicBezTo>
                    <a:pt x="50984" y="305506"/>
                    <a:pt x="53374" y="310684"/>
                    <a:pt x="51382" y="315464"/>
                  </a:cubicBezTo>
                  <a:lnTo>
                    <a:pt x="51382" y="316260"/>
                  </a:lnTo>
                  <a:cubicBezTo>
                    <a:pt x="51382" y="316260"/>
                    <a:pt x="50187" y="319048"/>
                    <a:pt x="50187" y="319048"/>
                  </a:cubicBezTo>
                  <a:lnTo>
                    <a:pt x="48992" y="321837"/>
                  </a:lnTo>
                  <a:lnTo>
                    <a:pt x="47798" y="324625"/>
                  </a:lnTo>
                  <a:lnTo>
                    <a:pt x="46603" y="327413"/>
                  </a:lnTo>
                  <a:lnTo>
                    <a:pt x="45408" y="330201"/>
                  </a:lnTo>
                  <a:lnTo>
                    <a:pt x="44611" y="332989"/>
                  </a:lnTo>
                  <a:lnTo>
                    <a:pt x="43416" y="335777"/>
                  </a:lnTo>
                  <a:lnTo>
                    <a:pt x="42619" y="338566"/>
                  </a:lnTo>
                  <a:lnTo>
                    <a:pt x="41425" y="341354"/>
                  </a:lnTo>
                  <a:lnTo>
                    <a:pt x="40628" y="344142"/>
                  </a:lnTo>
                  <a:lnTo>
                    <a:pt x="39433" y="346930"/>
                  </a:lnTo>
                  <a:lnTo>
                    <a:pt x="38636" y="349718"/>
                  </a:lnTo>
                  <a:lnTo>
                    <a:pt x="38636" y="350515"/>
                  </a:lnTo>
                  <a:cubicBezTo>
                    <a:pt x="37043" y="355693"/>
                    <a:pt x="31865" y="358083"/>
                    <a:pt x="26687" y="356490"/>
                  </a:cubicBezTo>
                  <a:cubicBezTo>
                    <a:pt x="21907" y="355295"/>
                    <a:pt x="19119" y="349718"/>
                    <a:pt x="20712" y="345337"/>
                  </a:cubicBezTo>
                  <a:lnTo>
                    <a:pt x="20712" y="344142"/>
                  </a:lnTo>
                  <a:cubicBezTo>
                    <a:pt x="20712" y="344142"/>
                    <a:pt x="21907" y="341354"/>
                    <a:pt x="21907" y="341354"/>
                  </a:cubicBezTo>
                  <a:lnTo>
                    <a:pt x="23102" y="338566"/>
                  </a:lnTo>
                  <a:lnTo>
                    <a:pt x="23899" y="335777"/>
                  </a:lnTo>
                  <a:lnTo>
                    <a:pt x="25094" y="332989"/>
                  </a:lnTo>
                  <a:lnTo>
                    <a:pt x="26289" y="330201"/>
                  </a:lnTo>
                  <a:lnTo>
                    <a:pt x="27484" y="327413"/>
                  </a:lnTo>
                  <a:lnTo>
                    <a:pt x="28280" y="324625"/>
                  </a:lnTo>
                  <a:lnTo>
                    <a:pt x="29475" y="321837"/>
                  </a:lnTo>
                  <a:lnTo>
                    <a:pt x="30670" y="319048"/>
                  </a:lnTo>
                  <a:lnTo>
                    <a:pt x="31865" y="316260"/>
                  </a:lnTo>
                  <a:lnTo>
                    <a:pt x="33060" y="313472"/>
                  </a:lnTo>
                  <a:lnTo>
                    <a:pt x="34255" y="310684"/>
                  </a:lnTo>
                  <a:lnTo>
                    <a:pt x="34255" y="309489"/>
                  </a:lnTo>
                  <a:lnTo>
                    <a:pt x="34653" y="309489"/>
                  </a:lnTo>
                  <a:close/>
                  <a:moveTo>
                    <a:pt x="8365" y="399109"/>
                  </a:moveTo>
                  <a:cubicBezTo>
                    <a:pt x="9161" y="393931"/>
                    <a:pt x="13941" y="390745"/>
                    <a:pt x="19119" y="391541"/>
                  </a:cubicBezTo>
                  <a:cubicBezTo>
                    <a:pt x="24297" y="392736"/>
                    <a:pt x="27484" y="397516"/>
                    <a:pt x="26289" y="402296"/>
                  </a:cubicBezTo>
                  <a:lnTo>
                    <a:pt x="26289" y="402296"/>
                  </a:lnTo>
                  <a:lnTo>
                    <a:pt x="26289" y="405482"/>
                  </a:lnTo>
                  <a:cubicBezTo>
                    <a:pt x="26289" y="405482"/>
                    <a:pt x="25094" y="408270"/>
                    <a:pt x="25094" y="408270"/>
                  </a:cubicBezTo>
                  <a:lnTo>
                    <a:pt x="25094" y="411058"/>
                  </a:lnTo>
                  <a:cubicBezTo>
                    <a:pt x="25094" y="411058"/>
                    <a:pt x="23899" y="413847"/>
                    <a:pt x="23899" y="413847"/>
                  </a:cubicBezTo>
                  <a:lnTo>
                    <a:pt x="23899" y="416635"/>
                  </a:lnTo>
                  <a:cubicBezTo>
                    <a:pt x="23899" y="416635"/>
                    <a:pt x="23102" y="419423"/>
                    <a:pt x="23102" y="419423"/>
                  </a:cubicBezTo>
                  <a:lnTo>
                    <a:pt x="23102" y="422211"/>
                  </a:lnTo>
                  <a:cubicBezTo>
                    <a:pt x="23102" y="422211"/>
                    <a:pt x="22306" y="424999"/>
                    <a:pt x="22306" y="424999"/>
                  </a:cubicBezTo>
                  <a:lnTo>
                    <a:pt x="22306" y="427788"/>
                  </a:lnTo>
                  <a:cubicBezTo>
                    <a:pt x="22306" y="427788"/>
                    <a:pt x="21509" y="430974"/>
                    <a:pt x="21509" y="430974"/>
                  </a:cubicBezTo>
                  <a:lnTo>
                    <a:pt x="21509" y="433762"/>
                  </a:lnTo>
                  <a:cubicBezTo>
                    <a:pt x="21509" y="433762"/>
                    <a:pt x="20712" y="436550"/>
                    <a:pt x="20712" y="436550"/>
                  </a:cubicBezTo>
                  <a:lnTo>
                    <a:pt x="20712" y="436550"/>
                  </a:lnTo>
                  <a:cubicBezTo>
                    <a:pt x="20314" y="442525"/>
                    <a:pt x="15534" y="446110"/>
                    <a:pt x="10356" y="445712"/>
                  </a:cubicBezTo>
                  <a:cubicBezTo>
                    <a:pt x="5178" y="445313"/>
                    <a:pt x="1593" y="440534"/>
                    <a:pt x="2390" y="435356"/>
                  </a:cubicBezTo>
                  <a:lnTo>
                    <a:pt x="2390" y="431771"/>
                  </a:lnTo>
                  <a:cubicBezTo>
                    <a:pt x="2390" y="431771"/>
                    <a:pt x="3187" y="428584"/>
                    <a:pt x="3187" y="428584"/>
                  </a:cubicBezTo>
                  <a:lnTo>
                    <a:pt x="3187" y="425398"/>
                  </a:lnTo>
                  <a:cubicBezTo>
                    <a:pt x="3187" y="425398"/>
                    <a:pt x="3983" y="422610"/>
                    <a:pt x="3983" y="422610"/>
                  </a:cubicBezTo>
                  <a:lnTo>
                    <a:pt x="3983" y="419423"/>
                  </a:lnTo>
                  <a:cubicBezTo>
                    <a:pt x="3983" y="419423"/>
                    <a:pt x="4780" y="416635"/>
                    <a:pt x="4780" y="416635"/>
                  </a:cubicBezTo>
                  <a:lnTo>
                    <a:pt x="4780" y="413448"/>
                  </a:lnTo>
                  <a:cubicBezTo>
                    <a:pt x="4780" y="413448"/>
                    <a:pt x="5975" y="410660"/>
                    <a:pt x="5975" y="410660"/>
                  </a:cubicBezTo>
                  <a:lnTo>
                    <a:pt x="5975" y="407474"/>
                  </a:lnTo>
                  <a:cubicBezTo>
                    <a:pt x="5975" y="407474"/>
                    <a:pt x="6771" y="404685"/>
                    <a:pt x="6771" y="404685"/>
                  </a:cubicBezTo>
                  <a:lnTo>
                    <a:pt x="6771" y="401499"/>
                  </a:lnTo>
                  <a:cubicBezTo>
                    <a:pt x="6771" y="401499"/>
                    <a:pt x="7966" y="398711"/>
                    <a:pt x="7966" y="398711"/>
                  </a:cubicBezTo>
                  <a:lnTo>
                    <a:pt x="7966" y="398711"/>
                  </a:lnTo>
                  <a:close/>
                  <a:moveTo>
                    <a:pt x="398" y="493111"/>
                  </a:moveTo>
                  <a:cubicBezTo>
                    <a:pt x="398" y="487933"/>
                    <a:pt x="4381" y="483551"/>
                    <a:pt x="9161" y="483551"/>
                  </a:cubicBezTo>
                  <a:cubicBezTo>
                    <a:pt x="14339" y="483551"/>
                    <a:pt x="18721" y="487535"/>
                    <a:pt x="18721" y="492712"/>
                  </a:cubicBezTo>
                  <a:lnTo>
                    <a:pt x="18721" y="503865"/>
                  </a:lnTo>
                  <a:cubicBezTo>
                    <a:pt x="18721" y="503865"/>
                    <a:pt x="18721" y="506654"/>
                    <a:pt x="18721" y="506654"/>
                  </a:cubicBezTo>
                  <a:lnTo>
                    <a:pt x="18721" y="509840"/>
                  </a:lnTo>
                  <a:cubicBezTo>
                    <a:pt x="18721" y="509840"/>
                    <a:pt x="18721" y="512628"/>
                    <a:pt x="18721" y="512628"/>
                  </a:cubicBezTo>
                  <a:lnTo>
                    <a:pt x="18721" y="515815"/>
                  </a:lnTo>
                  <a:cubicBezTo>
                    <a:pt x="18721" y="515815"/>
                    <a:pt x="18721" y="518603"/>
                    <a:pt x="18721" y="518603"/>
                  </a:cubicBezTo>
                  <a:lnTo>
                    <a:pt x="18721" y="521391"/>
                  </a:lnTo>
                  <a:cubicBezTo>
                    <a:pt x="18721" y="521391"/>
                    <a:pt x="19119" y="524578"/>
                    <a:pt x="19119" y="524578"/>
                  </a:cubicBezTo>
                  <a:lnTo>
                    <a:pt x="19119" y="527366"/>
                  </a:lnTo>
                  <a:cubicBezTo>
                    <a:pt x="19119" y="527366"/>
                    <a:pt x="19119" y="528561"/>
                    <a:pt x="19119" y="528561"/>
                  </a:cubicBezTo>
                  <a:cubicBezTo>
                    <a:pt x="19517" y="533739"/>
                    <a:pt x="15933" y="538120"/>
                    <a:pt x="10754" y="538518"/>
                  </a:cubicBezTo>
                  <a:cubicBezTo>
                    <a:pt x="5576" y="538518"/>
                    <a:pt x="1195" y="534934"/>
                    <a:pt x="797" y="530154"/>
                  </a:cubicBezTo>
                  <a:lnTo>
                    <a:pt x="797" y="526171"/>
                  </a:lnTo>
                  <a:cubicBezTo>
                    <a:pt x="797" y="526171"/>
                    <a:pt x="398" y="522984"/>
                    <a:pt x="398" y="522984"/>
                  </a:cubicBezTo>
                  <a:lnTo>
                    <a:pt x="398" y="519798"/>
                  </a:lnTo>
                  <a:cubicBezTo>
                    <a:pt x="398" y="519798"/>
                    <a:pt x="0" y="517010"/>
                    <a:pt x="0" y="517010"/>
                  </a:cubicBezTo>
                  <a:lnTo>
                    <a:pt x="0" y="510637"/>
                  </a:lnTo>
                  <a:cubicBezTo>
                    <a:pt x="0" y="510637"/>
                    <a:pt x="0" y="507450"/>
                    <a:pt x="0" y="507450"/>
                  </a:cubicBezTo>
                  <a:lnTo>
                    <a:pt x="0" y="504264"/>
                  </a:lnTo>
                  <a:cubicBezTo>
                    <a:pt x="0" y="504264"/>
                    <a:pt x="0" y="501077"/>
                    <a:pt x="0" y="501077"/>
                  </a:cubicBezTo>
                  <a:lnTo>
                    <a:pt x="0" y="492712"/>
                  </a:lnTo>
                  <a:lnTo>
                    <a:pt x="0" y="492712"/>
                  </a:lnTo>
                  <a:close/>
                  <a:moveTo>
                    <a:pt x="9958" y="586714"/>
                  </a:moveTo>
                  <a:cubicBezTo>
                    <a:pt x="8763" y="581536"/>
                    <a:pt x="11949" y="576756"/>
                    <a:pt x="17127" y="575562"/>
                  </a:cubicBezTo>
                  <a:cubicBezTo>
                    <a:pt x="22306" y="574367"/>
                    <a:pt x="27085" y="577553"/>
                    <a:pt x="27882" y="582731"/>
                  </a:cubicBezTo>
                  <a:lnTo>
                    <a:pt x="27882" y="583528"/>
                  </a:lnTo>
                  <a:cubicBezTo>
                    <a:pt x="27882" y="583528"/>
                    <a:pt x="28679" y="586316"/>
                    <a:pt x="28679" y="586316"/>
                  </a:cubicBezTo>
                  <a:lnTo>
                    <a:pt x="29475" y="589104"/>
                  </a:lnTo>
                  <a:lnTo>
                    <a:pt x="29475" y="591892"/>
                  </a:lnTo>
                  <a:cubicBezTo>
                    <a:pt x="29475" y="591892"/>
                    <a:pt x="30670" y="594681"/>
                    <a:pt x="30670" y="594681"/>
                  </a:cubicBezTo>
                  <a:lnTo>
                    <a:pt x="30670" y="597469"/>
                  </a:lnTo>
                  <a:cubicBezTo>
                    <a:pt x="30670" y="597469"/>
                    <a:pt x="31865" y="600257"/>
                    <a:pt x="31865" y="600257"/>
                  </a:cubicBezTo>
                  <a:lnTo>
                    <a:pt x="31865" y="603045"/>
                  </a:lnTo>
                  <a:cubicBezTo>
                    <a:pt x="31865" y="603045"/>
                    <a:pt x="33060" y="605833"/>
                    <a:pt x="33060" y="605833"/>
                  </a:cubicBezTo>
                  <a:lnTo>
                    <a:pt x="33857" y="608621"/>
                  </a:lnTo>
                  <a:lnTo>
                    <a:pt x="34653" y="611410"/>
                  </a:lnTo>
                  <a:lnTo>
                    <a:pt x="35450" y="614198"/>
                  </a:lnTo>
                  <a:lnTo>
                    <a:pt x="36246" y="616986"/>
                  </a:lnTo>
                  <a:lnTo>
                    <a:pt x="36246" y="616986"/>
                  </a:lnTo>
                  <a:cubicBezTo>
                    <a:pt x="37441" y="622164"/>
                    <a:pt x="35052" y="627740"/>
                    <a:pt x="29873" y="628935"/>
                  </a:cubicBezTo>
                  <a:cubicBezTo>
                    <a:pt x="24695" y="630130"/>
                    <a:pt x="19916" y="627342"/>
                    <a:pt x="18322" y="622562"/>
                  </a:cubicBezTo>
                  <a:lnTo>
                    <a:pt x="18322" y="622562"/>
                  </a:lnTo>
                  <a:cubicBezTo>
                    <a:pt x="18322" y="622562"/>
                    <a:pt x="17526" y="618978"/>
                    <a:pt x="17526" y="618978"/>
                  </a:cubicBezTo>
                  <a:lnTo>
                    <a:pt x="16729" y="616189"/>
                  </a:lnTo>
                  <a:lnTo>
                    <a:pt x="15933" y="613401"/>
                  </a:lnTo>
                  <a:lnTo>
                    <a:pt x="15136" y="610613"/>
                  </a:lnTo>
                  <a:lnTo>
                    <a:pt x="14339" y="607825"/>
                  </a:lnTo>
                  <a:lnTo>
                    <a:pt x="13543" y="604638"/>
                  </a:lnTo>
                  <a:lnTo>
                    <a:pt x="13543" y="601850"/>
                  </a:lnTo>
                  <a:cubicBezTo>
                    <a:pt x="13543" y="601850"/>
                    <a:pt x="12348" y="599062"/>
                    <a:pt x="12348" y="599062"/>
                  </a:cubicBezTo>
                  <a:lnTo>
                    <a:pt x="11551" y="596274"/>
                  </a:lnTo>
                  <a:lnTo>
                    <a:pt x="11551" y="593087"/>
                  </a:lnTo>
                  <a:cubicBezTo>
                    <a:pt x="11551" y="593087"/>
                    <a:pt x="10356" y="590299"/>
                    <a:pt x="10356" y="590299"/>
                  </a:cubicBezTo>
                  <a:lnTo>
                    <a:pt x="9560" y="587511"/>
                  </a:lnTo>
                  <a:lnTo>
                    <a:pt x="9560" y="586714"/>
                  </a:lnTo>
                  <a:lnTo>
                    <a:pt x="9560" y="586714"/>
                  </a:lnTo>
                  <a:close/>
                  <a:moveTo>
                    <a:pt x="37441" y="676733"/>
                  </a:moveTo>
                  <a:cubicBezTo>
                    <a:pt x="35450" y="671953"/>
                    <a:pt x="37441" y="666377"/>
                    <a:pt x="42619" y="664783"/>
                  </a:cubicBezTo>
                  <a:cubicBezTo>
                    <a:pt x="47399" y="662792"/>
                    <a:pt x="52976" y="664783"/>
                    <a:pt x="54967" y="669563"/>
                  </a:cubicBezTo>
                  <a:lnTo>
                    <a:pt x="56162" y="672352"/>
                  </a:lnTo>
                  <a:lnTo>
                    <a:pt x="57357" y="675140"/>
                  </a:lnTo>
                  <a:lnTo>
                    <a:pt x="58552" y="677928"/>
                  </a:lnTo>
                  <a:lnTo>
                    <a:pt x="59747" y="680716"/>
                  </a:lnTo>
                  <a:lnTo>
                    <a:pt x="60942" y="683504"/>
                  </a:lnTo>
                  <a:lnTo>
                    <a:pt x="62137" y="686292"/>
                  </a:lnTo>
                  <a:lnTo>
                    <a:pt x="63332" y="689081"/>
                  </a:lnTo>
                  <a:lnTo>
                    <a:pt x="64527" y="691470"/>
                  </a:lnTo>
                  <a:lnTo>
                    <a:pt x="65722" y="694259"/>
                  </a:lnTo>
                  <a:lnTo>
                    <a:pt x="66917" y="697047"/>
                  </a:lnTo>
                  <a:lnTo>
                    <a:pt x="68111" y="699835"/>
                  </a:lnTo>
                  <a:lnTo>
                    <a:pt x="69306" y="702623"/>
                  </a:lnTo>
                  <a:lnTo>
                    <a:pt x="70501" y="704615"/>
                  </a:lnTo>
                  <a:cubicBezTo>
                    <a:pt x="72891" y="708996"/>
                    <a:pt x="70900" y="714573"/>
                    <a:pt x="66518" y="716962"/>
                  </a:cubicBezTo>
                  <a:cubicBezTo>
                    <a:pt x="61738" y="719352"/>
                    <a:pt x="56162" y="717361"/>
                    <a:pt x="53772" y="712979"/>
                  </a:cubicBezTo>
                  <a:lnTo>
                    <a:pt x="52976" y="710988"/>
                  </a:lnTo>
                  <a:lnTo>
                    <a:pt x="51781" y="708200"/>
                  </a:lnTo>
                  <a:lnTo>
                    <a:pt x="50586" y="705411"/>
                  </a:lnTo>
                  <a:lnTo>
                    <a:pt x="49391" y="702623"/>
                  </a:lnTo>
                  <a:lnTo>
                    <a:pt x="48196" y="699835"/>
                  </a:lnTo>
                  <a:lnTo>
                    <a:pt x="47001" y="697047"/>
                  </a:lnTo>
                  <a:lnTo>
                    <a:pt x="45806" y="694259"/>
                  </a:lnTo>
                  <a:lnTo>
                    <a:pt x="44611" y="691470"/>
                  </a:lnTo>
                  <a:lnTo>
                    <a:pt x="43416" y="688682"/>
                  </a:lnTo>
                  <a:lnTo>
                    <a:pt x="42221" y="685894"/>
                  </a:lnTo>
                  <a:lnTo>
                    <a:pt x="41026" y="683106"/>
                  </a:lnTo>
                  <a:lnTo>
                    <a:pt x="39831" y="680318"/>
                  </a:lnTo>
                  <a:lnTo>
                    <a:pt x="38636" y="677529"/>
                  </a:lnTo>
                  <a:lnTo>
                    <a:pt x="38636" y="677529"/>
                  </a:lnTo>
                  <a:close/>
                  <a:moveTo>
                    <a:pt x="82052" y="759582"/>
                  </a:moveTo>
                  <a:cubicBezTo>
                    <a:pt x="79264" y="755599"/>
                    <a:pt x="80459" y="749624"/>
                    <a:pt x="84841" y="746836"/>
                  </a:cubicBezTo>
                  <a:cubicBezTo>
                    <a:pt x="88824" y="744048"/>
                    <a:pt x="94798" y="745243"/>
                    <a:pt x="97587" y="749624"/>
                  </a:cubicBezTo>
                  <a:lnTo>
                    <a:pt x="97587" y="749624"/>
                  </a:lnTo>
                  <a:cubicBezTo>
                    <a:pt x="97587" y="749624"/>
                    <a:pt x="99180" y="752412"/>
                    <a:pt x="99180" y="752412"/>
                  </a:cubicBezTo>
                  <a:lnTo>
                    <a:pt x="100773" y="754802"/>
                  </a:lnTo>
                  <a:lnTo>
                    <a:pt x="102366" y="757192"/>
                  </a:lnTo>
                  <a:lnTo>
                    <a:pt x="103960" y="759184"/>
                  </a:lnTo>
                  <a:lnTo>
                    <a:pt x="105553" y="761573"/>
                  </a:lnTo>
                  <a:lnTo>
                    <a:pt x="107146" y="763963"/>
                  </a:lnTo>
                  <a:lnTo>
                    <a:pt x="108739" y="766353"/>
                  </a:lnTo>
                  <a:lnTo>
                    <a:pt x="110731" y="768345"/>
                  </a:lnTo>
                  <a:lnTo>
                    <a:pt x="112324" y="770735"/>
                  </a:lnTo>
                  <a:lnTo>
                    <a:pt x="113917" y="773125"/>
                  </a:lnTo>
                  <a:lnTo>
                    <a:pt x="115909" y="775116"/>
                  </a:lnTo>
                  <a:lnTo>
                    <a:pt x="117900" y="777506"/>
                  </a:lnTo>
                  <a:lnTo>
                    <a:pt x="119095" y="779099"/>
                  </a:lnTo>
                  <a:cubicBezTo>
                    <a:pt x="122282" y="783082"/>
                    <a:pt x="121884" y="788659"/>
                    <a:pt x="117502" y="791845"/>
                  </a:cubicBezTo>
                  <a:cubicBezTo>
                    <a:pt x="113519" y="795032"/>
                    <a:pt x="107943" y="794633"/>
                    <a:pt x="104756" y="790252"/>
                  </a:cubicBezTo>
                  <a:lnTo>
                    <a:pt x="103561" y="788659"/>
                  </a:lnTo>
                  <a:lnTo>
                    <a:pt x="101570" y="786269"/>
                  </a:lnTo>
                  <a:lnTo>
                    <a:pt x="99977" y="783879"/>
                  </a:lnTo>
                  <a:lnTo>
                    <a:pt x="98383" y="781489"/>
                  </a:lnTo>
                  <a:lnTo>
                    <a:pt x="96392" y="779099"/>
                  </a:lnTo>
                  <a:lnTo>
                    <a:pt x="94400" y="776709"/>
                  </a:lnTo>
                  <a:lnTo>
                    <a:pt x="92807" y="774319"/>
                  </a:lnTo>
                  <a:lnTo>
                    <a:pt x="90815" y="771930"/>
                  </a:lnTo>
                  <a:lnTo>
                    <a:pt x="89222" y="769540"/>
                  </a:lnTo>
                  <a:lnTo>
                    <a:pt x="87231" y="767150"/>
                  </a:lnTo>
                  <a:lnTo>
                    <a:pt x="85637" y="764362"/>
                  </a:lnTo>
                  <a:lnTo>
                    <a:pt x="84044" y="761972"/>
                  </a:lnTo>
                  <a:lnTo>
                    <a:pt x="82451" y="759582"/>
                  </a:lnTo>
                  <a:lnTo>
                    <a:pt x="82451" y="759582"/>
                  </a:lnTo>
                  <a:close/>
                  <a:moveTo>
                    <a:pt x="141401" y="832871"/>
                  </a:moveTo>
                  <a:cubicBezTo>
                    <a:pt x="137816" y="829287"/>
                    <a:pt x="137816" y="823312"/>
                    <a:pt x="141401" y="819727"/>
                  </a:cubicBezTo>
                  <a:cubicBezTo>
                    <a:pt x="144986" y="816142"/>
                    <a:pt x="150960" y="816142"/>
                    <a:pt x="154545" y="819727"/>
                  </a:cubicBezTo>
                  <a:lnTo>
                    <a:pt x="156537" y="821719"/>
                  </a:lnTo>
                  <a:lnTo>
                    <a:pt x="158528" y="823710"/>
                  </a:lnTo>
                  <a:lnTo>
                    <a:pt x="160520" y="825702"/>
                  </a:lnTo>
                  <a:lnTo>
                    <a:pt x="162512" y="827295"/>
                  </a:lnTo>
                  <a:lnTo>
                    <a:pt x="164503" y="829287"/>
                  </a:lnTo>
                  <a:lnTo>
                    <a:pt x="166495" y="831278"/>
                  </a:lnTo>
                  <a:lnTo>
                    <a:pt x="168486" y="833270"/>
                  </a:lnTo>
                  <a:lnTo>
                    <a:pt x="170478" y="835261"/>
                  </a:lnTo>
                  <a:lnTo>
                    <a:pt x="172469" y="836854"/>
                  </a:lnTo>
                  <a:lnTo>
                    <a:pt x="174461" y="838846"/>
                  </a:lnTo>
                  <a:lnTo>
                    <a:pt x="176452" y="840838"/>
                  </a:lnTo>
                  <a:lnTo>
                    <a:pt x="178444" y="842829"/>
                  </a:lnTo>
                  <a:lnTo>
                    <a:pt x="180435" y="844422"/>
                  </a:lnTo>
                  <a:cubicBezTo>
                    <a:pt x="184020" y="848007"/>
                    <a:pt x="184419" y="853584"/>
                    <a:pt x="181232" y="857567"/>
                  </a:cubicBezTo>
                  <a:cubicBezTo>
                    <a:pt x="178046" y="861550"/>
                    <a:pt x="172071" y="861550"/>
                    <a:pt x="168486" y="858762"/>
                  </a:cubicBezTo>
                  <a:lnTo>
                    <a:pt x="166495" y="856770"/>
                  </a:lnTo>
                  <a:lnTo>
                    <a:pt x="164503" y="854779"/>
                  </a:lnTo>
                  <a:lnTo>
                    <a:pt x="162512" y="852787"/>
                  </a:lnTo>
                  <a:lnTo>
                    <a:pt x="160122" y="850795"/>
                  </a:lnTo>
                  <a:lnTo>
                    <a:pt x="158130" y="848804"/>
                  </a:lnTo>
                  <a:lnTo>
                    <a:pt x="156139" y="846812"/>
                  </a:lnTo>
                  <a:lnTo>
                    <a:pt x="154147" y="844821"/>
                  </a:lnTo>
                  <a:lnTo>
                    <a:pt x="152155" y="842829"/>
                  </a:lnTo>
                  <a:lnTo>
                    <a:pt x="150164" y="840838"/>
                  </a:lnTo>
                  <a:lnTo>
                    <a:pt x="148172" y="838846"/>
                  </a:lnTo>
                  <a:lnTo>
                    <a:pt x="146181" y="836854"/>
                  </a:lnTo>
                  <a:lnTo>
                    <a:pt x="144189" y="834863"/>
                  </a:lnTo>
                  <a:lnTo>
                    <a:pt x="142198" y="832871"/>
                  </a:lnTo>
                  <a:lnTo>
                    <a:pt x="142198" y="832871"/>
                  </a:lnTo>
                  <a:close/>
                  <a:moveTo>
                    <a:pt x="213496" y="893017"/>
                  </a:moveTo>
                  <a:cubicBezTo>
                    <a:pt x="209512" y="890228"/>
                    <a:pt x="208317" y="884254"/>
                    <a:pt x="210707" y="880271"/>
                  </a:cubicBezTo>
                  <a:cubicBezTo>
                    <a:pt x="213496" y="876287"/>
                    <a:pt x="219470" y="875093"/>
                    <a:pt x="223453" y="877881"/>
                  </a:cubicBezTo>
                  <a:lnTo>
                    <a:pt x="225445" y="879076"/>
                  </a:lnTo>
                  <a:lnTo>
                    <a:pt x="227835" y="880669"/>
                  </a:lnTo>
                  <a:lnTo>
                    <a:pt x="230225" y="882262"/>
                  </a:lnTo>
                  <a:lnTo>
                    <a:pt x="232614" y="883855"/>
                  </a:lnTo>
                  <a:lnTo>
                    <a:pt x="235004" y="885449"/>
                  </a:lnTo>
                  <a:lnTo>
                    <a:pt x="237394" y="886644"/>
                  </a:lnTo>
                  <a:lnTo>
                    <a:pt x="239784" y="888237"/>
                  </a:lnTo>
                  <a:lnTo>
                    <a:pt x="242174" y="889830"/>
                  </a:lnTo>
                  <a:lnTo>
                    <a:pt x="244962" y="891025"/>
                  </a:lnTo>
                  <a:lnTo>
                    <a:pt x="247352" y="892618"/>
                  </a:lnTo>
                  <a:lnTo>
                    <a:pt x="249742" y="894212"/>
                  </a:lnTo>
                  <a:lnTo>
                    <a:pt x="252530" y="895406"/>
                  </a:lnTo>
                  <a:lnTo>
                    <a:pt x="254522" y="896601"/>
                  </a:lnTo>
                  <a:cubicBezTo>
                    <a:pt x="258903" y="899390"/>
                    <a:pt x="260496" y="904568"/>
                    <a:pt x="258106" y="909347"/>
                  </a:cubicBezTo>
                  <a:cubicBezTo>
                    <a:pt x="255318" y="913729"/>
                    <a:pt x="250140" y="915322"/>
                    <a:pt x="245360" y="912932"/>
                  </a:cubicBezTo>
                  <a:lnTo>
                    <a:pt x="242971" y="911737"/>
                  </a:lnTo>
                  <a:lnTo>
                    <a:pt x="240182" y="910144"/>
                  </a:lnTo>
                  <a:lnTo>
                    <a:pt x="237793" y="908551"/>
                  </a:lnTo>
                  <a:lnTo>
                    <a:pt x="235004" y="907356"/>
                  </a:lnTo>
                  <a:lnTo>
                    <a:pt x="232614" y="905763"/>
                  </a:lnTo>
                  <a:lnTo>
                    <a:pt x="229826" y="904169"/>
                  </a:lnTo>
                  <a:lnTo>
                    <a:pt x="227436" y="902576"/>
                  </a:lnTo>
                  <a:lnTo>
                    <a:pt x="224648" y="900983"/>
                  </a:lnTo>
                  <a:lnTo>
                    <a:pt x="222258" y="899390"/>
                  </a:lnTo>
                  <a:lnTo>
                    <a:pt x="219470" y="897796"/>
                  </a:lnTo>
                  <a:lnTo>
                    <a:pt x="217080" y="895805"/>
                  </a:lnTo>
                  <a:lnTo>
                    <a:pt x="214690" y="894212"/>
                  </a:lnTo>
                  <a:lnTo>
                    <a:pt x="212699" y="893017"/>
                  </a:lnTo>
                  <a:lnTo>
                    <a:pt x="212699" y="893017"/>
                  </a:lnTo>
                  <a:close/>
                  <a:moveTo>
                    <a:pt x="295946" y="938424"/>
                  </a:moveTo>
                  <a:cubicBezTo>
                    <a:pt x="291565" y="936433"/>
                    <a:pt x="289175" y="931255"/>
                    <a:pt x="291166" y="926077"/>
                  </a:cubicBezTo>
                  <a:cubicBezTo>
                    <a:pt x="293158" y="921297"/>
                    <a:pt x="298336" y="919305"/>
                    <a:pt x="303116" y="921297"/>
                  </a:cubicBezTo>
                  <a:lnTo>
                    <a:pt x="305904" y="922492"/>
                  </a:lnTo>
                  <a:lnTo>
                    <a:pt x="308692" y="923687"/>
                  </a:lnTo>
                  <a:lnTo>
                    <a:pt x="311480" y="924882"/>
                  </a:lnTo>
                  <a:lnTo>
                    <a:pt x="314269" y="926077"/>
                  </a:lnTo>
                  <a:lnTo>
                    <a:pt x="317057" y="927271"/>
                  </a:lnTo>
                  <a:lnTo>
                    <a:pt x="319845" y="928466"/>
                  </a:lnTo>
                  <a:lnTo>
                    <a:pt x="322633" y="929661"/>
                  </a:lnTo>
                  <a:lnTo>
                    <a:pt x="325421" y="930856"/>
                  </a:lnTo>
                  <a:lnTo>
                    <a:pt x="328209" y="932051"/>
                  </a:lnTo>
                  <a:lnTo>
                    <a:pt x="330998" y="933246"/>
                  </a:lnTo>
                  <a:lnTo>
                    <a:pt x="333786" y="934043"/>
                  </a:lnTo>
                  <a:lnTo>
                    <a:pt x="336574" y="935238"/>
                  </a:lnTo>
                  <a:lnTo>
                    <a:pt x="338566" y="935238"/>
                  </a:lnTo>
                  <a:cubicBezTo>
                    <a:pt x="343345" y="937229"/>
                    <a:pt x="345735" y="942407"/>
                    <a:pt x="344142" y="947585"/>
                  </a:cubicBezTo>
                  <a:cubicBezTo>
                    <a:pt x="342151" y="952365"/>
                    <a:pt x="336972" y="954755"/>
                    <a:pt x="332193" y="953162"/>
                  </a:cubicBezTo>
                  <a:lnTo>
                    <a:pt x="330201" y="952365"/>
                  </a:lnTo>
                  <a:lnTo>
                    <a:pt x="327413" y="951569"/>
                  </a:lnTo>
                  <a:lnTo>
                    <a:pt x="324625" y="950373"/>
                  </a:lnTo>
                  <a:lnTo>
                    <a:pt x="321837" y="949179"/>
                  </a:lnTo>
                  <a:lnTo>
                    <a:pt x="319048" y="947984"/>
                  </a:lnTo>
                  <a:lnTo>
                    <a:pt x="316260" y="946789"/>
                  </a:lnTo>
                  <a:lnTo>
                    <a:pt x="313472" y="945594"/>
                  </a:lnTo>
                  <a:lnTo>
                    <a:pt x="310684" y="944399"/>
                  </a:lnTo>
                  <a:lnTo>
                    <a:pt x="307896" y="943204"/>
                  </a:lnTo>
                  <a:lnTo>
                    <a:pt x="305107" y="942009"/>
                  </a:lnTo>
                  <a:lnTo>
                    <a:pt x="302319" y="940814"/>
                  </a:lnTo>
                  <a:lnTo>
                    <a:pt x="299531" y="939619"/>
                  </a:lnTo>
                  <a:lnTo>
                    <a:pt x="296743" y="938424"/>
                  </a:lnTo>
                  <a:lnTo>
                    <a:pt x="296743" y="938424"/>
                  </a:lnTo>
                  <a:close/>
                  <a:moveTo>
                    <a:pt x="385566" y="967103"/>
                  </a:moveTo>
                  <a:cubicBezTo>
                    <a:pt x="380389" y="965908"/>
                    <a:pt x="377600" y="961128"/>
                    <a:pt x="378397" y="955950"/>
                  </a:cubicBezTo>
                  <a:cubicBezTo>
                    <a:pt x="379592" y="950772"/>
                    <a:pt x="384372" y="947984"/>
                    <a:pt x="389550" y="948780"/>
                  </a:cubicBezTo>
                  <a:lnTo>
                    <a:pt x="391541" y="948780"/>
                  </a:lnTo>
                  <a:cubicBezTo>
                    <a:pt x="391541" y="948780"/>
                    <a:pt x="394329" y="949975"/>
                    <a:pt x="394329" y="949975"/>
                  </a:cubicBezTo>
                  <a:lnTo>
                    <a:pt x="397118" y="949975"/>
                  </a:lnTo>
                  <a:cubicBezTo>
                    <a:pt x="397118" y="949975"/>
                    <a:pt x="399906" y="951170"/>
                    <a:pt x="399906" y="951170"/>
                  </a:cubicBezTo>
                  <a:lnTo>
                    <a:pt x="402694" y="951170"/>
                  </a:lnTo>
                  <a:cubicBezTo>
                    <a:pt x="402694" y="951170"/>
                    <a:pt x="405482" y="952365"/>
                    <a:pt x="405482" y="952365"/>
                  </a:cubicBezTo>
                  <a:lnTo>
                    <a:pt x="408270" y="952365"/>
                  </a:lnTo>
                  <a:cubicBezTo>
                    <a:pt x="408270" y="952365"/>
                    <a:pt x="411058" y="953560"/>
                    <a:pt x="411058" y="953560"/>
                  </a:cubicBezTo>
                  <a:lnTo>
                    <a:pt x="414245" y="953560"/>
                  </a:lnTo>
                  <a:cubicBezTo>
                    <a:pt x="414245" y="953560"/>
                    <a:pt x="417033" y="954755"/>
                    <a:pt x="417033" y="954755"/>
                  </a:cubicBezTo>
                  <a:lnTo>
                    <a:pt x="419821" y="954755"/>
                  </a:lnTo>
                  <a:cubicBezTo>
                    <a:pt x="419821" y="954755"/>
                    <a:pt x="422610" y="955552"/>
                    <a:pt x="422610" y="955552"/>
                  </a:cubicBezTo>
                  <a:lnTo>
                    <a:pt x="424601" y="955552"/>
                  </a:lnTo>
                  <a:cubicBezTo>
                    <a:pt x="429779" y="956747"/>
                    <a:pt x="432966" y="961128"/>
                    <a:pt x="432567" y="966306"/>
                  </a:cubicBezTo>
                  <a:cubicBezTo>
                    <a:pt x="431771" y="971484"/>
                    <a:pt x="427389" y="974671"/>
                    <a:pt x="422211" y="974272"/>
                  </a:cubicBezTo>
                  <a:lnTo>
                    <a:pt x="420220" y="974272"/>
                  </a:lnTo>
                  <a:cubicBezTo>
                    <a:pt x="420220" y="974272"/>
                    <a:pt x="417033" y="973476"/>
                    <a:pt x="417033" y="973476"/>
                  </a:cubicBezTo>
                  <a:lnTo>
                    <a:pt x="414245" y="973476"/>
                  </a:lnTo>
                  <a:cubicBezTo>
                    <a:pt x="414245" y="973476"/>
                    <a:pt x="411058" y="972281"/>
                    <a:pt x="411058" y="972281"/>
                  </a:cubicBezTo>
                  <a:lnTo>
                    <a:pt x="408270" y="972281"/>
                  </a:lnTo>
                  <a:cubicBezTo>
                    <a:pt x="408270" y="972281"/>
                    <a:pt x="405084" y="971484"/>
                    <a:pt x="405084" y="971484"/>
                  </a:cubicBezTo>
                  <a:lnTo>
                    <a:pt x="402296" y="971484"/>
                  </a:lnTo>
                  <a:cubicBezTo>
                    <a:pt x="402296" y="971484"/>
                    <a:pt x="399507" y="970289"/>
                    <a:pt x="399507" y="970289"/>
                  </a:cubicBezTo>
                  <a:lnTo>
                    <a:pt x="396321" y="969493"/>
                  </a:lnTo>
                  <a:lnTo>
                    <a:pt x="393533" y="969493"/>
                  </a:lnTo>
                  <a:cubicBezTo>
                    <a:pt x="393533" y="969493"/>
                    <a:pt x="390346" y="968298"/>
                    <a:pt x="390346" y="968298"/>
                  </a:cubicBezTo>
                  <a:lnTo>
                    <a:pt x="387558" y="968298"/>
                  </a:lnTo>
                  <a:cubicBezTo>
                    <a:pt x="387558" y="968298"/>
                    <a:pt x="385566" y="967103"/>
                    <a:pt x="385566" y="967103"/>
                  </a:cubicBezTo>
                  <a:lnTo>
                    <a:pt x="385566" y="967103"/>
                  </a:lnTo>
                  <a:close/>
                  <a:moveTo>
                    <a:pt x="479170" y="977857"/>
                  </a:moveTo>
                  <a:cubicBezTo>
                    <a:pt x="473992" y="977857"/>
                    <a:pt x="470009" y="973874"/>
                    <a:pt x="470009" y="968298"/>
                  </a:cubicBezTo>
                  <a:cubicBezTo>
                    <a:pt x="470009" y="963119"/>
                    <a:pt x="474390" y="959535"/>
                    <a:pt x="479568" y="959535"/>
                  </a:cubicBezTo>
                  <a:lnTo>
                    <a:pt x="504264" y="959535"/>
                  </a:lnTo>
                  <a:cubicBezTo>
                    <a:pt x="504264" y="959535"/>
                    <a:pt x="507052" y="959535"/>
                    <a:pt x="507052" y="959535"/>
                  </a:cubicBezTo>
                  <a:lnTo>
                    <a:pt x="513026" y="959535"/>
                  </a:lnTo>
                  <a:cubicBezTo>
                    <a:pt x="513026" y="959535"/>
                    <a:pt x="515815" y="959136"/>
                    <a:pt x="515815" y="959136"/>
                  </a:cubicBezTo>
                  <a:cubicBezTo>
                    <a:pt x="520993" y="959136"/>
                    <a:pt x="525374" y="962721"/>
                    <a:pt x="525374" y="968298"/>
                  </a:cubicBezTo>
                  <a:cubicBezTo>
                    <a:pt x="525374" y="973077"/>
                    <a:pt x="521789" y="977857"/>
                    <a:pt x="516611" y="977857"/>
                  </a:cubicBezTo>
                  <a:lnTo>
                    <a:pt x="510637" y="977857"/>
                  </a:lnTo>
                  <a:cubicBezTo>
                    <a:pt x="510637" y="977857"/>
                    <a:pt x="507450" y="977857"/>
                    <a:pt x="507450" y="977857"/>
                  </a:cubicBezTo>
                  <a:lnTo>
                    <a:pt x="504264" y="977857"/>
                  </a:lnTo>
                  <a:cubicBezTo>
                    <a:pt x="504264" y="977857"/>
                    <a:pt x="501077" y="977857"/>
                    <a:pt x="501077" y="977857"/>
                  </a:cubicBezTo>
                  <a:lnTo>
                    <a:pt x="494704" y="977857"/>
                  </a:lnTo>
                  <a:cubicBezTo>
                    <a:pt x="494704" y="977857"/>
                    <a:pt x="491518" y="977857"/>
                    <a:pt x="491518" y="977857"/>
                  </a:cubicBezTo>
                  <a:lnTo>
                    <a:pt x="478772" y="977857"/>
                  </a:lnTo>
                  <a:cubicBezTo>
                    <a:pt x="478772" y="977857"/>
                    <a:pt x="478772" y="977857"/>
                    <a:pt x="478772" y="977857"/>
                  </a:cubicBezTo>
                  <a:lnTo>
                    <a:pt x="478772" y="977857"/>
                  </a:lnTo>
                  <a:close/>
                  <a:moveTo>
                    <a:pt x="572773" y="970687"/>
                  </a:moveTo>
                  <a:cubicBezTo>
                    <a:pt x="567595" y="971882"/>
                    <a:pt x="563214" y="968298"/>
                    <a:pt x="562019" y="963119"/>
                  </a:cubicBezTo>
                  <a:cubicBezTo>
                    <a:pt x="560824" y="957941"/>
                    <a:pt x="564409" y="953560"/>
                    <a:pt x="569587" y="952365"/>
                  </a:cubicBezTo>
                  <a:lnTo>
                    <a:pt x="571977" y="952365"/>
                  </a:lnTo>
                  <a:cubicBezTo>
                    <a:pt x="571977" y="952365"/>
                    <a:pt x="575163" y="951170"/>
                    <a:pt x="575163" y="951170"/>
                  </a:cubicBezTo>
                  <a:lnTo>
                    <a:pt x="577951" y="951170"/>
                  </a:lnTo>
                  <a:cubicBezTo>
                    <a:pt x="577951" y="951170"/>
                    <a:pt x="580740" y="949975"/>
                    <a:pt x="580740" y="949975"/>
                  </a:cubicBezTo>
                  <a:lnTo>
                    <a:pt x="583528" y="949975"/>
                  </a:lnTo>
                  <a:cubicBezTo>
                    <a:pt x="583528" y="949975"/>
                    <a:pt x="586316" y="948780"/>
                    <a:pt x="586316" y="948780"/>
                  </a:cubicBezTo>
                  <a:lnTo>
                    <a:pt x="589104" y="947984"/>
                  </a:lnTo>
                  <a:lnTo>
                    <a:pt x="591892" y="947984"/>
                  </a:lnTo>
                  <a:cubicBezTo>
                    <a:pt x="591892" y="947984"/>
                    <a:pt x="594681" y="946789"/>
                    <a:pt x="594681" y="946789"/>
                  </a:cubicBezTo>
                  <a:lnTo>
                    <a:pt x="597469" y="945992"/>
                  </a:lnTo>
                  <a:lnTo>
                    <a:pt x="600257" y="945195"/>
                  </a:lnTo>
                  <a:lnTo>
                    <a:pt x="603045" y="945195"/>
                  </a:lnTo>
                  <a:cubicBezTo>
                    <a:pt x="603045" y="945195"/>
                    <a:pt x="604638" y="944001"/>
                    <a:pt x="604638" y="944001"/>
                  </a:cubicBezTo>
                  <a:cubicBezTo>
                    <a:pt x="609816" y="942806"/>
                    <a:pt x="614596" y="945992"/>
                    <a:pt x="615791" y="950772"/>
                  </a:cubicBezTo>
                  <a:cubicBezTo>
                    <a:pt x="616986" y="955552"/>
                    <a:pt x="613800" y="960730"/>
                    <a:pt x="609020" y="961925"/>
                  </a:cubicBezTo>
                  <a:lnTo>
                    <a:pt x="607028" y="961925"/>
                  </a:lnTo>
                  <a:cubicBezTo>
                    <a:pt x="607028" y="961925"/>
                    <a:pt x="604240" y="963119"/>
                    <a:pt x="604240" y="963119"/>
                  </a:cubicBezTo>
                  <a:lnTo>
                    <a:pt x="601452" y="963119"/>
                  </a:lnTo>
                  <a:cubicBezTo>
                    <a:pt x="601452" y="963119"/>
                    <a:pt x="598664" y="964315"/>
                    <a:pt x="598664" y="964315"/>
                  </a:cubicBezTo>
                  <a:lnTo>
                    <a:pt x="595477" y="965111"/>
                  </a:lnTo>
                  <a:lnTo>
                    <a:pt x="592689" y="965111"/>
                  </a:lnTo>
                  <a:cubicBezTo>
                    <a:pt x="592689" y="965111"/>
                    <a:pt x="589901" y="966704"/>
                    <a:pt x="589901" y="966704"/>
                  </a:cubicBezTo>
                  <a:lnTo>
                    <a:pt x="587112" y="966704"/>
                  </a:lnTo>
                  <a:cubicBezTo>
                    <a:pt x="587112" y="966704"/>
                    <a:pt x="583926" y="967899"/>
                    <a:pt x="583926" y="967899"/>
                  </a:cubicBezTo>
                  <a:lnTo>
                    <a:pt x="581138" y="967899"/>
                  </a:lnTo>
                  <a:cubicBezTo>
                    <a:pt x="581138" y="967899"/>
                    <a:pt x="577951" y="969094"/>
                    <a:pt x="577951" y="969094"/>
                  </a:cubicBezTo>
                  <a:lnTo>
                    <a:pt x="575163" y="969094"/>
                  </a:lnTo>
                  <a:cubicBezTo>
                    <a:pt x="575163" y="969094"/>
                    <a:pt x="572375" y="969891"/>
                    <a:pt x="572375" y="969891"/>
                  </a:cubicBezTo>
                  <a:lnTo>
                    <a:pt x="572375" y="969891"/>
                  </a:lnTo>
                  <a:close/>
                  <a:moveTo>
                    <a:pt x="663589" y="945594"/>
                  </a:moveTo>
                  <a:cubicBezTo>
                    <a:pt x="658809" y="947585"/>
                    <a:pt x="653631" y="945195"/>
                    <a:pt x="651639" y="940416"/>
                  </a:cubicBezTo>
                  <a:cubicBezTo>
                    <a:pt x="649648" y="935636"/>
                    <a:pt x="652038" y="930458"/>
                    <a:pt x="656817" y="928466"/>
                  </a:cubicBezTo>
                  <a:lnTo>
                    <a:pt x="658410" y="927670"/>
                  </a:lnTo>
                  <a:lnTo>
                    <a:pt x="661199" y="926475"/>
                  </a:lnTo>
                  <a:lnTo>
                    <a:pt x="663987" y="925280"/>
                  </a:lnTo>
                  <a:lnTo>
                    <a:pt x="666775" y="924085"/>
                  </a:lnTo>
                  <a:lnTo>
                    <a:pt x="669563" y="922890"/>
                  </a:lnTo>
                  <a:lnTo>
                    <a:pt x="672351" y="921695"/>
                  </a:lnTo>
                  <a:lnTo>
                    <a:pt x="675140" y="920500"/>
                  </a:lnTo>
                  <a:lnTo>
                    <a:pt x="677928" y="919305"/>
                  </a:lnTo>
                  <a:lnTo>
                    <a:pt x="680716" y="918110"/>
                  </a:lnTo>
                  <a:lnTo>
                    <a:pt x="683504" y="916915"/>
                  </a:lnTo>
                  <a:lnTo>
                    <a:pt x="686293" y="915720"/>
                  </a:lnTo>
                  <a:lnTo>
                    <a:pt x="689081" y="914525"/>
                  </a:lnTo>
                  <a:lnTo>
                    <a:pt x="691470" y="913331"/>
                  </a:lnTo>
                  <a:lnTo>
                    <a:pt x="691470" y="913331"/>
                  </a:lnTo>
                  <a:cubicBezTo>
                    <a:pt x="695852" y="910941"/>
                    <a:pt x="701428" y="913331"/>
                    <a:pt x="703818" y="917314"/>
                  </a:cubicBezTo>
                  <a:cubicBezTo>
                    <a:pt x="705810" y="921695"/>
                    <a:pt x="703818" y="927670"/>
                    <a:pt x="699437" y="929661"/>
                  </a:cubicBezTo>
                  <a:lnTo>
                    <a:pt x="699437" y="929661"/>
                  </a:lnTo>
                  <a:lnTo>
                    <a:pt x="696648" y="930856"/>
                  </a:lnTo>
                  <a:lnTo>
                    <a:pt x="693860" y="932051"/>
                  </a:lnTo>
                  <a:lnTo>
                    <a:pt x="691072" y="933246"/>
                  </a:lnTo>
                  <a:lnTo>
                    <a:pt x="688284" y="934441"/>
                  </a:lnTo>
                  <a:lnTo>
                    <a:pt x="685496" y="935636"/>
                  </a:lnTo>
                  <a:lnTo>
                    <a:pt x="682708" y="936831"/>
                  </a:lnTo>
                  <a:lnTo>
                    <a:pt x="679919" y="938026"/>
                  </a:lnTo>
                  <a:lnTo>
                    <a:pt x="677131" y="939221"/>
                  </a:lnTo>
                  <a:lnTo>
                    <a:pt x="674343" y="940416"/>
                  </a:lnTo>
                  <a:lnTo>
                    <a:pt x="671555" y="941611"/>
                  </a:lnTo>
                  <a:lnTo>
                    <a:pt x="668767" y="942806"/>
                  </a:lnTo>
                  <a:lnTo>
                    <a:pt x="665978" y="944001"/>
                  </a:lnTo>
                  <a:lnTo>
                    <a:pt x="664385" y="944001"/>
                  </a:lnTo>
                  <a:close/>
                  <a:moveTo>
                    <a:pt x="748031" y="903771"/>
                  </a:moveTo>
                  <a:cubicBezTo>
                    <a:pt x="743649" y="906559"/>
                    <a:pt x="738073" y="904966"/>
                    <a:pt x="735285" y="900983"/>
                  </a:cubicBezTo>
                  <a:cubicBezTo>
                    <a:pt x="732497" y="896601"/>
                    <a:pt x="734090" y="891025"/>
                    <a:pt x="738073" y="888237"/>
                  </a:cubicBezTo>
                  <a:lnTo>
                    <a:pt x="740065" y="887042"/>
                  </a:lnTo>
                  <a:lnTo>
                    <a:pt x="742454" y="885847"/>
                  </a:lnTo>
                  <a:lnTo>
                    <a:pt x="744844" y="884254"/>
                  </a:lnTo>
                  <a:lnTo>
                    <a:pt x="747234" y="882660"/>
                  </a:lnTo>
                  <a:lnTo>
                    <a:pt x="749624" y="881067"/>
                  </a:lnTo>
                  <a:lnTo>
                    <a:pt x="752014" y="879474"/>
                  </a:lnTo>
                  <a:lnTo>
                    <a:pt x="754404" y="877881"/>
                  </a:lnTo>
                  <a:lnTo>
                    <a:pt x="756794" y="876287"/>
                  </a:lnTo>
                  <a:lnTo>
                    <a:pt x="758785" y="874694"/>
                  </a:lnTo>
                  <a:lnTo>
                    <a:pt x="761175" y="872703"/>
                  </a:lnTo>
                  <a:lnTo>
                    <a:pt x="763565" y="871109"/>
                  </a:lnTo>
                  <a:lnTo>
                    <a:pt x="765955" y="869516"/>
                  </a:lnTo>
                  <a:lnTo>
                    <a:pt x="767946" y="867525"/>
                  </a:lnTo>
                  <a:cubicBezTo>
                    <a:pt x="771929" y="864736"/>
                    <a:pt x="777904" y="865533"/>
                    <a:pt x="780692" y="869516"/>
                  </a:cubicBezTo>
                  <a:cubicBezTo>
                    <a:pt x="783879" y="873499"/>
                    <a:pt x="783082" y="879474"/>
                    <a:pt x="778701" y="882262"/>
                  </a:cubicBezTo>
                  <a:lnTo>
                    <a:pt x="776311" y="884254"/>
                  </a:lnTo>
                  <a:lnTo>
                    <a:pt x="773921" y="885847"/>
                  </a:lnTo>
                  <a:lnTo>
                    <a:pt x="771531" y="887839"/>
                  </a:lnTo>
                  <a:lnTo>
                    <a:pt x="769141" y="889432"/>
                  </a:lnTo>
                  <a:lnTo>
                    <a:pt x="766751" y="891025"/>
                  </a:lnTo>
                  <a:lnTo>
                    <a:pt x="763963" y="892618"/>
                  </a:lnTo>
                  <a:lnTo>
                    <a:pt x="761574" y="894212"/>
                  </a:lnTo>
                  <a:lnTo>
                    <a:pt x="759183" y="895805"/>
                  </a:lnTo>
                  <a:lnTo>
                    <a:pt x="756794" y="897796"/>
                  </a:lnTo>
                  <a:lnTo>
                    <a:pt x="754005" y="899390"/>
                  </a:lnTo>
                  <a:lnTo>
                    <a:pt x="751616" y="900983"/>
                  </a:lnTo>
                  <a:lnTo>
                    <a:pt x="748828" y="902576"/>
                  </a:lnTo>
                  <a:lnTo>
                    <a:pt x="746836" y="903771"/>
                  </a:lnTo>
                  <a:lnTo>
                    <a:pt x="746836" y="903771"/>
                  </a:lnTo>
                  <a:close/>
                  <a:moveTo>
                    <a:pt x="822515" y="846414"/>
                  </a:moveTo>
                  <a:cubicBezTo>
                    <a:pt x="818930" y="849601"/>
                    <a:pt x="812956" y="849601"/>
                    <a:pt x="809769" y="846016"/>
                  </a:cubicBezTo>
                  <a:cubicBezTo>
                    <a:pt x="806184" y="842431"/>
                    <a:pt x="806184" y="836456"/>
                    <a:pt x="809769" y="832871"/>
                  </a:cubicBezTo>
                  <a:lnTo>
                    <a:pt x="811363" y="831676"/>
                  </a:lnTo>
                  <a:lnTo>
                    <a:pt x="813354" y="829685"/>
                  </a:lnTo>
                  <a:lnTo>
                    <a:pt x="815346" y="827693"/>
                  </a:lnTo>
                  <a:lnTo>
                    <a:pt x="817337" y="826100"/>
                  </a:lnTo>
                  <a:lnTo>
                    <a:pt x="819329" y="824108"/>
                  </a:lnTo>
                  <a:lnTo>
                    <a:pt x="820922" y="822117"/>
                  </a:lnTo>
                  <a:lnTo>
                    <a:pt x="822914" y="820125"/>
                  </a:lnTo>
                  <a:lnTo>
                    <a:pt x="824905" y="818134"/>
                  </a:lnTo>
                  <a:lnTo>
                    <a:pt x="826897" y="816142"/>
                  </a:lnTo>
                  <a:lnTo>
                    <a:pt x="828490" y="814151"/>
                  </a:lnTo>
                  <a:lnTo>
                    <a:pt x="830481" y="812159"/>
                  </a:lnTo>
                  <a:lnTo>
                    <a:pt x="832473" y="810168"/>
                  </a:lnTo>
                  <a:lnTo>
                    <a:pt x="834464" y="808176"/>
                  </a:lnTo>
                  <a:lnTo>
                    <a:pt x="834464" y="808176"/>
                  </a:lnTo>
                  <a:cubicBezTo>
                    <a:pt x="837651" y="804193"/>
                    <a:pt x="844024" y="804193"/>
                    <a:pt x="847609" y="807379"/>
                  </a:cubicBezTo>
                  <a:cubicBezTo>
                    <a:pt x="851194" y="810964"/>
                    <a:pt x="851592" y="816541"/>
                    <a:pt x="848007" y="820524"/>
                  </a:cubicBezTo>
                  <a:lnTo>
                    <a:pt x="848007" y="820524"/>
                  </a:lnTo>
                  <a:cubicBezTo>
                    <a:pt x="848007" y="820524"/>
                    <a:pt x="846016" y="822914"/>
                    <a:pt x="846016" y="822914"/>
                  </a:cubicBezTo>
                  <a:lnTo>
                    <a:pt x="844024" y="824905"/>
                  </a:lnTo>
                  <a:lnTo>
                    <a:pt x="842033" y="826897"/>
                  </a:lnTo>
                  <a:lnTo>
                    <a:pt x="840041" y="828888"/>
                  </a:lnTo>
                  <a:lnTo>
                    <a:pt x="838049" y="830880"/>
                  </a:lnTo>
                  <a:lnTo>
                    <a:pt x="836058" y="832871"/>
                  </a:lnTo>
                  <a:lnTo>
                    <a:pt x="834066" y="834863"/>
                  </a:lnTo>
                  <a:lnTo>
                    <a:pt x="832075" y="836854"/>
                  </a:lnTo>
                  <a:lnTo>
                    <a:pt x="830083" y="838846"/>
                  </a:lnTo>
                  <a:lnTo>
                    <a:pt x="828092" y="840838"/>
                  </a:lnTo>
                  <a:lnTo>
                    <a:pt x="826100" y="842829"/>
                  </a:lnTo>
                  <a:lnTo>
                    <a:pt x="824109" y="844821"/>
                  </a:lnTo>
                  <a:lnTo>
                    <a:pt x="822515" y="846414"/>
                  </a:lnTo>
                  <a:lnTo>
                    <a:pt x="822515" y="846414"/>
                  </a:lnTo>
                  <a:close/>
                  <a:moveTo>
                    <a:pt x="884652" y="775913"/>
                  </a:moveTo>
                  <a:cubicBezTo>
                    <a:pt x="881864" y="779896"/>
                    <a:pt x="875889" y="781091"/>
                    <a:pt x="871906" y="777904"/>
                  </a:cubicBezTo>
                  <a:cubicBezTo>
                    <a:pt x="867524" y="775116"/>
                    <a:pt x="866728" y="769141"/>
                    <a:pt x="869915" y="765158"/>
                  </a:cubicBezTo>
                  <a:lnTo>
                    <a:pt x="871109" y="763963"/>
                  </a:lnTo>
                  <a:lnTo>
                    <a:pt x="872703" y="761573"/>
                  </a:lnTo>
                  <a:lnTo>
                    <a:pt x="874694" y="759184"/>
                  </a:lnTo>
                  <a:lnTo>
                    <a:pt x="876287" y="757192"/>
                  </a:lnTo>
                  <a:lnTo>
                    <a:pt x="877881" y="754802"/>
                  </a:lnTo>
                  <a:lnTo>
                    <a:pt x="879474" y="752412"/>
                  </a:lnTo>
                  <a:lnTo>
                    <a:pt x="881067" y="750022"/>
                  </a:lnTo>
                  <a:lnTo>
                    <a:pt x="882661" y="747633"/>
                  </a:lnTo>
                  <a:lnTo>
                    <a:pt x="884254" y="745243"/>
                  </a:lnTo>
                  <a:lnTo>
                    <a:pt x="885449" y="742853"/>
                  </a:lnTo>
                  <a:lnTo>
                    <a:pt x="887042" y="740463"/>
                  </a:lnTo>
                  <a:lnTo>
                    <a:pt x="888635" y="738073"/>
                  </a:lnTo>
                  <a:lnTo>
                    <a:pt x="890228" y="735683"/>
                  </a:lnTo>
                  <a:lnTo>
                    <a:pt x="890228" y="735683"/>
                  </a:lnTo>
                  <a:cubicBezTo>
                    <a:pt x="893016" y="730903"/>
                    <a:pt x="898195" y="729310"/>
                    <a:pt x="902974" y="732098"/>
                  </a:cubicBezTo>
                  <a:cubicBezTo>
                    <a:pt x="907356" y="734887"/>
                    <a:pt x="908949" y="740463"/>
                    <a:pt x="906161" y="744844"/>
                  </a:cubicBezTo>
                  <a:lnTo>
                    <a:pt x="906161" y="744844"/>
                  </a:lnTo>
                  <a:cubicBezTo>
                    <a:pt x="906161" y="744844"/>
                    <a:pt x="904568" y="748031"/>
                    <a:pt x="904568" y="748031"/>
                  </a:cubicBezTo>
                  <a:lnTo>
                    <a:pt x="902974" y="750421"/>
                  </a:lnTo>
                  <a:lnTo>
                    <a:pt x="901381" y="753209"/>
                  </a:lnTo>
                  <a:lnTo>
                    <a:pt x="899788" y="755599"/>
                  </a:lnTo>
                  <a:lnTo>
                    <a:pt x="898195" y="758387"/>
                  </a:lnTo>
                  <a:lnTo>
                    <a:pt x="896601" y="760777"/>
                  </a:lnTo>
                  <a:lnTo>
                    <a:pt x="895008" y="763167"/>
                  </a:lnTo>
                  <a:lnTo>
                    <a:pt x="893415" y="765557"/>
                  </a:lnTo>
                  <a:lnTo>
                    <a:pt x="891423" y="768345"/>
                  </a:lnTo>
                  <a:lnTo>
                    <a:pt x="889830" y="770735"/>
                  </a:lnTo>
                  <a:lnTo>
                    <a:pt x="888237" y="773125"/>
                  </a:lnTo>
                  <a:lnTo>
                    <a:pt x="886245" y="775514"/>
                  </a:lnTo>
                  <a:lnTo>
                    <a:pt x="885050" y="777108"/>
                  </a:lnTo>
                  <a:lnTo>
                    <a:pt x="885050" y="777108"/>
                  </a:lnTo>
                  <a:close/>
                  <a:moveTo>
                    <a:pt x="932450" y="694657"/>
                  </a:moveTo>
                  <a:cubicBezTo>
                    <a:pt x="930060" y="699437"/>
                    <a:pt x="924882" y="701428"/>
                    <a:pt x="920102" y="699038"/>
                  </a:cubicBezTo>
                  <a:cubicBezTo>
                    <a:pt x="915322" y="697047"/>
                    <a:pt x="913330" y="691470"/>
                    <a:pt x="915720" y="687089"/>
                  </a:cubicBezTo>
                  <a:lnTo>
                    <a:pt x="916517" y="685097"/>
                  </a:lnTo>
                  <a:lnTo>
                    <a:pt x="917712" y="682309"/>
                  </a:lnTo>
                  <a:lnTo>
                    <a:pt x="918907" y="679521"/>
                  </a:lnTo>
                  <a:lnTo>
                    <a:pt x="920102" y="676733"/>
                  </a:lnTo>
                  <a:lnTo>
                    <a:pt x="921297" y="673945"/>
                  </a:lnTo>
                  <a:lnTo>
                    <a:pt x="922492" y="671156"/>
                  </a:lnTo>
                  <a:lnTo>
                    <a:pt x="923687" y="668368"/>
                  </a:lnTo>
                  <a:lnTo>
                    <a:pt x="924882" y="665580"/>
                  </a:lnTo>
                  <a:lnTo>
                    <a:pt x="926076" y="662792"/>
                  </a:lnTo>
                  <a:lnTo>
                    <a:pt x="927271" y="660004"/>
                  </a:lnTo>
                  <a:lnTo>
                    <a:pt x="928466" y="657216"/>
                  </a:lnTo>
                  <a:lnTo>
                    <a:pt x="929661" y="654427"/>
                  </a:lnTo>
                  <a:lnTo>
                    <a:pt x="930856" y="651639"/>
                  </a:lnTo>
                  <a:cubicBezTo>
                    <a:pt x="932848" y="646860"/>
                    <a:pt x="938026" y="644470"/>
                    <a:pt x="942806" y="646461"/>
                  </a:cubicBezTo>
                  <a:cubicBezTo>
                    <a:pt x="947585" y="648453"/>
                    <a:pt x="949975" y="653631"/>
                    <a:pt x="948382" y="658410"/>
                  </a:cubicBezTo>
                  <a:lnTo>
                    <a:pt x="947187" y="661199"/>
                  </a:lnTo>
                  <a:lnTo>
                    <a:pt x="945992" y="663987"/>
                  </a:lnTo>
                  <a:lnTo>
                    <a:pt x="944797" y="666775"/>
                  </a:lnTo>
                  <a:lnTo>
                    <a:pt x="943602" y="669563"/>
                  </a:lnTo>
                  <a:lnTo>
                    <a:pt x="942407" y="672352"/>
                  </a:lnTo>
                  <a:lnTo>
                    <a:pt x="941212" y="675140"/>
                  </a:lnTo>
                  <a:lnTo>
                    <a:pt x="940017" y="677928"/>
                  </a:lnTo>
                  <a:lnTo>
                    <a:pt x="938822" y="680716"/>
                  </a:lnTo>
                  <a:lnTo>
                    <a:pt x="937628" y="683504"/>
                  </a:lnTo>
                  <a:lnTo>
                    <a:pt x="936433" y="686292"/>
                  </a:lnTo>
                  <a:lnTo>
                    <a:pt x="935238" y="689081"/>
                  </a:lnTo>
                  <a:lnTo>
                    <a:pt x="934043" y="691869"/>
                  </a:lnTo>
                  <a:lnTo>
                    <a:pt x="933246" y="693860"/>
                  </a:lnTo>
                  <a:lnTo>
                    <a:pt x="933246" y="693860"/>
                  </a:lnTo>
                  <a:close/>
                  <a:moveTo>
                    <a:pt x="963518" y="605833"/>
                  </a:moveTo>
                  <a:cubicBezTo>
                    <a:pt x="962323" y="611011"/>
                    <a:pt x="957145" y="613800"/>
                    <a:pt x="952365" y="612605"/>
                  </a:cubicBezTo>
                  <a:cubicBezTo>
                    <a:pt x="947187" y="611410"/>
                    <a:pt x="944399" y="606630"/>
                    <a:pt x="945594" y="601452"/>
                  </a:cubicBezTo>
                  <a:lnTo>
                    <a:pt x="945594" y="601452"/>
                  </a:lnTo>
                  <a:cubicBezTo>
                    <a:pt x="945594" y="601452"/>
                    <a:pt x="946390" y="597867"/>
                    <a:pt x="946390" y="597867"/>
                  </a:cubicBezTo>
                  <a:lnTo>
                    <a:pt x="946390" y="595079"/>
                  </a:lnTo>
                  <a:cubicBezTo>
                    <a:pt x="946390" y="595079"/>
                    <a:pt x="947585" y="592291"/>
                    <a:pt x="947585" y="592291"/>
                  </a:cubicBezTo>
                  <a:lnTo>
                    <a:pt x="947585" y="589502"/>
                  </a:lnTo>
                  <a:cubicBezTo>
                    <a:pt x="947585" y="589502"/>
                    <a:pt x="948780" y="586714"/>
                    <a:pt x="948780" y="586714"/>
                  </a:cubicBezTo>
                  <a:lnTo>
                    <a:pt x="948780" y="583926"/>
                  </a:lnTo>
                  <a:cubicBezTo>
                    <a:pt x="948780" y="583926"/>
                    <a:pt x="949975" y="581138"/>
                    <a:pt x="949975" y="581138"/>
                  </a:cubicBezTo>
                  <a:lnTo>
                    <a:pt x="949975" y="578350"/>
                  </a:lnTo>
                  <a:cubicBezTo>
                    <a:pt x="949975" y="578350"/>
                    <a:pt x="951170" y="575562"/>
                    <a:pt x="951170" y="575562"/>
                  </a:cubicBezTo>
                  <a:lnTo>
                    <a:pt x="951170" y="572773"/>
                  </a:lnTo>
                  <a:cubicBezTo>
                    <a:pt x="951170" y="572773"/>
                    <a:pt x="952365" y="569985"/>
                    <a:pt x="952365" y="569985"/>
                  </a:cubicBezTo>
                  <a:lnTo>
                    <a:pt x="952365" y="567197"/>
                  </a:lnTo>
                  <a:cubicBezTo>
                    <a:pt x="952365" y="567197"/>
                    <a:pt x="952763" y="566799"/>
                    <a:pt x="952763" y="566799"/>
                  </a:cubicBezTo>
                  <a:cubicBezTo>
                    <a:pt x="953560" y="561621"/>
                    <a:pt x="958340" y="558434"/>
                    <a:pt x="963518" y="559231"/>
                  </a:cubicBezTo>
                  <a:cubicBezTo>
                    <a:pt x="968696" y="560027"/>
                    <a:pt x="971882" y="564807"/>
                    <a:pt x="971086" y="569587"/>
                  </a:cubicBezTo>
                  <a:lnTo>
                    <a:pt x="971086" y="569587"/>
                  </a:lnTo>
                  <a:cubicBezTo>
                    <a:pt x="971086" y="569587"/>
                    <a:pt x="971086" y="573172"/>
                    <a:pt x="971086" y="573172"/>
                  </a:cubicBezTo>
                  <a:lnTo>
                    <a:pt x="970289" y="575960"/>
                  </a:lnTo>
                  <a:lnTo>
                    <a:pt x="970289" y="578748"/>
                  </a:lnTo>
                  <a:cubicBezTo>
                    <a:pt x="970289" y="578748"/>
                    <a:pt x="969094" y="581935"/>
                    <a:pt x="969094" y="581935"/>
                  </a:cubicBezTo>
                  <a:lnTo>
                    <a:pt x="969094" y="584723"/>
                  </a:lnTo>
                  <a:cubicBezTo>
                    <a:pt x="969094" y="584723"/>
                    <a:pt x="967899" y="587909"/>
                    <a:pt x="967899" y="587909"/>
                  </a:cubicBezTo>
                  <a:lnTo>
                    <a:pt x="967103" y="590697"/>
                  </a:lnTo>
                  <a:lnTo>
                    <a:pt x="967103" y="593486"/>
                  </a:lnTo>
                  <a:cubicBezTo>
                    <a:pt x="967103" y="593486"/>
                    <a:pt x="965908" y="596672"/>
                    <a:pt x="965908" y="596672"/>
                  </a:cubicBezTo>
                  <a:lnTo>
                    <a:pt x="965111" y="599460"/>
                  </a:lnTo>
                  <a:lnTo>
                    <a:pt x="964314" y="602248"/>
                  </a:lnTo>
                  <a:lnTo>
                    <a:pt x="964314" y="605037"/>
                  </a:lnTo>
                  <a:cubicBezTo>
                    <a:pt x="964314" y="605037"/>
                    <a:pt x="963518" y="605435"/>
                    <a:pt x="963518" y="605435"/>
                  </a:cubicBezTo>
                  <a:lnTo>
                    <a:pt x="963518" y="605435"/>
                  </a:lnTo>
                  <a:close/>
                  <a:moveTo>
                    <a:pt x="977060" y="512628"/>
                  </a:moveTo>
                  <a:cubicBezTo>
                    <a:pt x="977060" y="517806"/>
                    <a:pt x="972679" y="521789"/>
                    <a:pt x="967501" y="521789"/>
                  </a:cubicBezTo>
                  <a:cubicBezTo>
                    <a:pt x="962323" y="521789"/>
                    <a:pt x="958340" y="517408"/>
                    <a:pt x="958738" y="512230"/>
                  </a:cubicBezTo>
                  <a:lnTo>
                    <a:pt x="958738" y="507450"/>
                  </a:lnTo>
                  <a:cubicBezTo>
                    <a:pt x="958738" y="507450"/>
                    <a:pt x="958738" y="504662"/>
                    <a:pt x="958738" y="504662"/>
                  </a:cubicBezTo>
                  <a:lnTo>
                    <a:pt x="958738" y="501475"/>
                  </a:lnTo>
                  <a:cubicBezTo>
                    <a:pt x="958738" y="501475"/>
                    <a:pt x="958738" y="498687"/>
                    <a:pt x="958738" y="498687"/>
                  </a:cubicBezTo>
                  <a:lnTo>
                    <a:pt x="958738" y="475983"/>
                  </a:lnTo>
                  <a:cubicBezTo>
                    <a:pt x="958738" y="470805"/>
                    <a:pt x="962323" y="466822"/>
                    <a:pt x="967501" y="466424"/>
                  </a:cubicBezTo>
                  <a:cubicBezTo>
                    <a:pt x="972679" y="466424"/>
                    <a:pt x="977060" y="470407"/>
                    <a:pt x="977060" y="475187"/>
                  </a:cubicBezTo>
                  <a:lnTo>
                    <a:pt x="977060" y="489128"/>
                  </a:lnTo>
                  <a:cubicBezTo>
                    <a:pt x="977060" y="489128"/>
                    <a:pt x="977060" y="492314"/>
                    <a:pt x="977060" y="492314"/>
                  </a:cubicBezTo>
                  <a:lnTo>
                    <a:pt x="977060" y="508247"/>
                  </a:lnTo>
                  <a:cubicBezTo>
                    <a:pt x="977060" y="508247"/>
                    <a:pt x="977060" y="511433"/>
                    <a:pt x="977060" y="511433"/>
                  </a:cubicBezTo>
                  <a:lnTo>
                    <a:pt x="977060" y="513027"/>
                  </a:lnTo>
                  <a:lnTo>
                    <a:pt x="977060" y="513027"/>
                  </a:lnTo>
                  <a:close/>
                  <a:moveTo>
                    <a:pt x="972679" y="418626"/>
                  </a:moveTo>
                  <a:cubicBezTo>
                    <a:pt x="973476" y="423804"/>
                    <a:pt x="969891" y="428186"/>
                    <a:pt x="965111" y="429381"/>
                  </a:cubicBezTo>
                  <a:cubicBezTo>
                    <a:pt x="959933" y="430177"/>
                    <a:pt x="955551" y="426593"/>
                    <a:pt x="954755" y="421415"/>
                  </a:cubicBezTo>
                  <a:lnTo>
                    <a:pt x="954755" y="420220"/>
                  </a:lnTo>
                  <a:cubicBezTo>
                    <a:pt x="954755" y="420220"/>
                    <a:pt x="954357" y="417431"/>
                    <a:pt x="954357" y="417431"/>
                  </a:cubicBezTo>
                  <a:lnTo>
                    <a:pt x="954357" y="414643"/>
                  </a:lnTo>
                  <a:cubicBezTo>
                    <a:pt x="954357" y="414643"/>
                    <a:pt x="953162" y="411855"/>
                    <a:pt x="953162" y="411855"/>
                  </a:cubicBezTo>
                  <a:lnTo>
                    <a:pt x="953162" y="409067"/>
                  </a:lnTo>
                  <a:cubicBezTo>
                    <a:pt x="953162" y="409067"/>
                    <a:pt x="951967" y="406279"/>
                    <a:pt x="951967" y="406279"/>
                  </a:cubicBezTo>
                  <a:lnTo>
                    <a:pt x="951967" y="403092"/>
                  </a:lnTo>
                  <a:cubicBezTo>
                    <a:pt x="951967" y="403092"/>
                    <a:pt x="950772" y="400304"/>
                    <a:pt x="950772" y="400304"/>
                  </a:cubicBezTo>
                  <a:lnTo>
                    <a:pt x="950772" y="397516"/>
                  </a:lnTo>
                  <a:cubicBezTo>
                    <a:pt x="950772" y="397516"/>
                    <a:pt x="949577" y="394728"/>
                    <a:pt x="949577" y="394728"/>
                  </a:cubicBezTo>
                  <a:lnTo>
                    <a:pt x="949577" y="391939"/>
                  </a:lnTo>
                  <a:cubicBezTo>
                    <a:pt x="949577" y="391939"/>
                    <a:pt x="948382" y="389151"/>
                    <a:pt x="948382" y="389151"/>
                  </a:cubicBezTo>
                  <a:lnTo>
                    <a:pt x="948382" y="386363"/>
                  </a:lnTo>
                  <a:cubicBezTo>
                    <a:pt x="946789" y="381185"/>
                    <a:pt x="949975" y="376405"/>
                    <a:pt x="955153" y="375210"/>
                  </a:cubicBezTo>
                  <a:cubicBezTo>
                    <a:pt x="959933" y="374015"/>
                    <a:pt x="964713" y="377202"/>
                    <a:pt x="966306" y="381982"/>
                  </a:cubicBezTo>
                  <a:lnTo>
                    <a:pt x="966306" y="384770"/>
                  </a:lnTo>
                  <a:cubicBezTo>
                    <a:pt x="966306" y="384770"/>
                    <a:pt x="967501" y="387558"/>
                    <a:pt x="967501" y="387558"/>
                  </a:cubicBezTo>
                  <a:lnTo>
                    <a:pt x="968297" y="390745"/>
                  </a:lnTo>
                  <a:lnTo>
                    <a:pt x="968297" y="393533"/>
                  </a:lnTo>
                  <a:cubicBezTo>
                    <a:pt x="968297" y="393533"/>
                    <a:pt x="969493" y="396321"/>
                    <a:pt x="969493" y="396321"/>
                  </a:cubicBezTo>
                  <a:lnTo>
                    <a:pt x="969493" y="399507"/>
                  </a:lnTo>
                  <a:cubicBezTo>
                    <a:pt x="969493" y="399507"/>
                    <a:pt x="970688" y="402296"/>
                    <a:pt x="970688" y="402296"/>
                  </a:cubicBezTo>
                  <a:lnTo>
                    <a:pt x="971484" y="405482"/>
                  </a:lnTo>
                  <a:lnTo>
                    <a:pt x="971484" y="408270"/>
                  </a:lnTo>
                  <a:cubicBezTo>
                    <a:pt x="971484" y="408270"/>
                    <a:pt x="972281" y="411457"/>
                    <a:pt x="972281" y="411457"/>
                  </a:cubicBezTo>
                  <a:lnTo>
                    <a:pt x="972281" y="414245"/>
                  </a:lnTo>
                  <a:cubicBezTo>
                    <a:pt x="972281" y="414245"/>
                    <a:pt x="973476" y="417431"/>
                    <a:pt x="973476" y="417431"/>
                  </a:cubicBezTo>
                  <a:lnTo>
                    <a:pt x="973476" y="418626"/>
                  </a:lnTo>
                  <a:lnTo>
                    <a:pt x="973476" y="418626"/>
                  </a:lnTo>
                  <a:close/>
                  <a:moveTo>
                    <a:pt x="950374" y="327015"/>
                  </a:moveTo>
                  <a:cubicBezTo>
                    <a:pt x="952365" y="332193"/>
                    <a:pt x="949577" y="337371"/>
                    <a:pt x="944797" y="338964"/>
                  </a:cubicBezTo>
                  <a:cubicBezTo>
                    <a:pt x="940017" y="340557"/>
                    <a:pt x="934839" y="338167"/>
                    <a:pt x="932848" y="333388"/>
                  </a:cubicBezTo>
                  <a:lnTo>
                    <a:pt x="932848" y="332591"/>
                  </a:lnTo>
                  <a:cubicBezTo>
                    <a:pt x="932848" y="332591"/>
                    <a:pt x="931653" y="329803"/>
                    <a:pt x="931653" y="329803"/>
                  </a:cubicBezTo>
                  <a:lnTo>
                    <a:pt x="930856" y="327015"/>
                  </a:lnTo>
                  <a:lnTo>
                    <a:pt x="929661" y="324226"/>
                  </a:lnTo>
                  <a:lnTo>
                    <a:pt x="928466" y="321438"/>
                  </a:lnTo>
                  <a:lnTo>
                    <a:pt x="927271" y="318650"/>
                  </a:lnTo>
                  <a:lnTo>
                    <a:pt x="926076" y="315862"/>
                  </a:lnTo>
                  <a:lnTo>
                    <a:pt x="924882" y="313074"/>
                  </a:lnTo>
                  <a:lnTo>
                    <a:pt x="923687" y="310285"/>
                  </a:lnTo>
                  <a:lnTo>
                    <a:pt x="922492" y="307497"/>
                  </a:lnTo>
                  <a:lnTo>
                    <a:pt x="921297" y="304709"/>
                  </a:lnTo>
                  <a:lnTo>
                    <a:pt x="920102" y="301921"/>
                  </a:lnTo>
                  <a:lnTo>
                    <a:pt x="918907" y="299133"/>
                  </a:lnTo>
                  <a:lnTo>
                    <a:pt x="918907" y="298336"/>
                  </a:lnTo>
                  <a:cubicBezTo>
                    <a:pt x="916517" y="293556"/>
                    <a:pt x="918907" y="287980"/>
                    <a:pt x="923288" y="285988"/>
                  </a:cubicBezTo>
                  <a:cubicBezTo>
                    <a:pt x="928068" y="283997"/>
                    <a:pt x="933644" y="285988"/>
                    <a:pt x="935636" y="290768"/>
                  </a:cubicBezTo>
                  <a:lnTo>
                    <a:pt x="935636" y="291963"/>
                  </a:lnTo>
                  <a:cubicBezTo>
                    <a:pt x="935636" y="291963"/>
                    <a:pt x="937229" y="294751"/>
                    <a:pt x="937229" y="294751"/>
                  </a:cubicBezTo>
                  <a:lnTo>
                    <a:pt x="938424" y="297539"/>
                  </a:lnTo>
                  <a:lnTo>
                    <a:pt x="939619" y="300328"/>
                  </a:lnTo>
                  <a:lnTo>
                    <a:pt x="940814" y="303116"/>
                  </a:lnTo>
                  <a:lnTo>
                    <a:pt x="942009" y="305904"/>
                  </a:lnTo>
                  <a:lnTo>
                    <a:pt x="943204" y="308692"/>
                  </a:lnTo>
                  <a:lnTo>
                    <a:pt x="944399" y="311480"/>
                  </a:lnTo>
                  <a:lnTo>
                    <a:pt x="945594" y="314269"/>
                  </a:lnTo>
                  <a:lnTo>
                    <a:pt x="946789" y="317057"/>
                  </a:lnTo>
                  <a:lnTo>
                    <a:pt x="947984" y="319845"/>
                  </a:lnTo>
                  <a:lnTo>
                    <a:pt x="949179" y="322633"/>
                  </a:lnTo>
                  <a:lnTo>
                    <a:pt x="949975" y="325421"/>
                  </a:lnTo>
                  <a:lnTo>
                    <a:pt x="949975" y="325421"/>
                  </a:lnTo>
                  <a:close/>
                  <a:moveTo>
                    <a:pt x="910941" y="241776"/>
                  </a:moveTo>
                  <a:cubicBezTo>
                    <a:pt x="913729" y="245759"/>
                    <a:pt x="912136" y="251733"/>
                    <a:pt x="907754" y="254522"/>
                  </a:cubicBezTo>
                  <a:cubicBezTo>
                    <a:pt x="903373" y="257310"/>
                    <a:pt x="897398" y="255717"/>
                    <a:pt x="895008" y="251335"/>
                  </a:cubicBezTo>
                  <a:lnTo>
                    <a:pt x="894211" y="249742"/>
                  </a:lnTo>
                  <a:lnTo>
                    <a:pt x="893016" y="247352"/>
                  </a:lnTo>
                  <a:lnTo>
                    <a:pt x="891423" y="244962"/>
                  </a:lnTo>
                  <a:lnTo>
                    <a:pt x="889830" y="242572"/>
                  </a:lnTo>
                  <a:lnTo>
                    <a:pt x="888237" y="239784"/>
                  </a:lnTo>
                  <a:lnTo>
                    <a:pt x="886644" y="237394"/>
                  </a:lnTo>
                  <a:lnTo>
                    <a:pt x="885050" y="235004"/>
                  </a:lnTo>
                  <a:lnTo>
                    <a:pt x="883855" y="232614"/>
                  </a:lnTo>
                  <a:lnTo>
                    <a:pt x="882262" y="230225"/>
                  </a:lnTo>
                  <a:lnTo>
                    <a:pt x="880669" y="227835"/>
                  </a:lnTo>
                  <a:lnTo>
                    <a:pt x="879076" y="225445"/>
                  </a:lnTo>
                  <a:lnTo>
                    <a:pt x="877482" y="223055"/>
                  </a:lnTo>
                  <a:lnTo>
                    <a:pt x="875889" y="220665"/>
                  </a:lnTo>
                  <a:lnTo>
                    <a:pt x="875491" y="220665"/>
                  </a:lnTo>
                  <a:cubicBezTo>
                    <a:pt x="872703" y="215885"/>
                    <a:pt x="873898" y="210309"/>
                    <a:pt x="877881" y="207123"/>
                  </a:cubicBezTo>
                  <a:cubicBezTo>
                    <a:pt x="881864" y="204334"/>
                    <a:pt x="887839" y="205131"/>
                    <a:pt x="890627" y="209512"/>
                  </a:cubicBezTo>
                  <a:lnTo>
                    <a:pt x="890627" y="210309"/>
                  </a:lnTo>
                  <a:cubicBezTo>
                    <a:pt x="890627" y="210309"/>
                    <a:pt x="892618" y="212699"/>
                    <a:pt x="892618" y="212699"/>
                  </a:cubicBezTo>
                  <a:lnTo>
                    <a:pt x="894211" y="215089"/>
                  </a:lnTo>
                  <a:lnTo>
                    <a:pt x="895805" y="217479"/>
                  </a:lnTo>
                  <a:lnTo>
                    <a:pt x="897398" y="220267"/>
                  </a:lnTo>
                  <a:lnTo>
                    <a:pt x="898991" y="222657"/>
                  </a:lnTo>
                  <a:lnTo>
                    <a:pt x="900584" y="225047"/>
                  </a:lnTo>
                  <a:lnTo>
                    <a:pt x="902178" y="227835"/>
                  </a:lnTo>
                  <a:lnTo>
                    <a:pt x="903771" y="230225"/>
                  </a:lnTo>
                  <a:lnTo>
                    <a:pt x="905364" y="233013"/>
                  </a:lnTo>
                  <a:lnTo>
                    <a:pt x="906559" y="235403"/>
                  </a:lnTo>
                  <a:lnTo>
                    <a:pt x="908153" y="238191"/>
                  </a:lnTo>
                  <a:lnTo>
                    <a:pt x="909746" y="240979"/>
                  </a:lnTo>
                  <a:lnTo>
                    <a:pt x="910542" y="242174"/>
                  </a:lnTo>
                  <a:lnTo>
                    <a:pt x="910542" y="242174"/>
                  </a:lnTo>
                  <a:close/>
                  <a:moveTo>
                    <a:pt x="855575" y="165698"/>
                  </a:moveTo>
                  <a:cubicBezTo>
                    <a:pt x="859160" y="169681"/>
                    <a:pt x="858762" y="175258"/>
                    <a:pt x="854778" y="178842"/>
                  </a:cubicBezTo>
                  <a:cubicBezTo>
                    <a:pt x="851194" y="182427"/>
                    <a:pt x="845219" y="181631"/>
                    <a:pt x="841634" y="178046"/>
                  </a:cubicBezTo>
                  <a:lnTo>
                    <a:pt x="840838" y="176851"/>
                  </a:lnTo>
                  <a:lnTo>
                    <a:pt x="838846" y="174859"/>
                  </a:lnTo>
                  <a:lnTo>
                    <a:pt x="836855" y="172868"/>
                  </a:lnTo>
                  <a:lnTo>
                    <a:pt x="834863" y="170876"/>
                  </a:lnTo>
                  <a:lnTo>
                    <a:pt x="832871" y="168885"/>
                  </a:lnTo>
                  <a:lnTo>
                    <a:pt x="830880" y="166893"/>
                  </a:lnTo>
                  <a:lnTo>
                    <a:pt x="828888" y="164901"/>
                  </a:lnTo>
                  <a:lnTo>
                    <a:pt x="827295" y="163308"/>
                  </a:lnTo>
                  <a:lnTo>
                    <a:pt x="825303" y="161317"/>
                  </a:lnTo>
                  <a:lnTo>
                    <a:pt x="823312" y="159325"/>
                  </a:lnTo>
                  <a:lnTo>
                    <a:pt x="821320" y="157333"/>
                  </a:lnTo>
                  <a:lnTo>
                    <a:pt x="819727" y="155342"/>
                  </a:lnTo>
                  <a:lnTo>
                    <a:pt x="817735" y="153350"/>
                  </a:lnTo>
                  <a:lnTo>
                    <a:pt x="816939" y="152554"/>
                  </a:lnTo>
                  <a:cubicBezTo>
                    <a:pt x="813354" y="148969"/>
                    <a:pt x="813354" y="142994"/>
                    <a:pt x="816939" y="139409"/>
                  </a:cubicBezTo>
                  <a:cubicBezTo>
                    <a:pt x="820524" y="135825"/>
                    <a:pt x="826498" y="135825"/>
                    <a:pt x="830083" y="139409"/>
                  </a:cubicBezTo>
                  <a:lnTo>
                    <a:pt x="830880" y="140206"/>
                  </a:lnTo>
                  <a:lnTo>
                    <a:pt x="832871" y="142198"/>
                  </a:lnTo>
                  <a:lnTo>
                    <a:pt x="834863" y="144189"/>
                  </a:lnTo>
                  <a:lnTo>
                    <a:pt x="836855" y="146181"/>
                  </a:lnTo>
                  <a:lnTo>
                    <a:pt x="838846" y="148172"/>
                  </a:lnTo>
                  <a:lnTo>
                    <a:pt x="840838" y="150164"/>
                  </a:lnTo>
                  <a:lnTo>
                    <a:pt x="842829" y="152155"/>
                  </a:lnTo>
                  <a:lnTo>
                    <a:pt x="844821" y="154147"/>
                  </a:lnTo>
                  <a:lnTo>
                    <a:pt x="846812" y="156139"/>
                  </a:lnTo>
                  <a:lnTo>
                    <a:pt x="848804" y="158130"/>
                  </a:lnTo>
                  <a:lnTo>
                    <a:pt x="850795" y="160122"/>
                  </a:lnTo>
                  <a:lnTo>
                    <a:pt x="852787" y="162512"/>
                  </a:lnTo>
                  <a:lnTo>
                    <a:pt x="854778" y="164503"/>
                  </a:lnTo>
                  <a:lnTo>
                    <a:pt x="855575" y="165698"/>
                  </a:lnTo>
                  <a:lnTo>
                    <a:pt x="855575" y="165698"/>
                  </a:lnTo>
                  <a:close/>
                  <a:moveTo>
                    <a:pt x="787066" y="101570"/>
                  </a:moveTo>
                  <a:cubicBezTo>
                    <a:pt x="791049" y="104358"/>
                    <a:pt x="791845" y="110333"/>
                    <a:pt x="788659" y="114316"/>
                  </a:cubicBezTo>
                  <a:cubicBezTo>
                    <a:pt x="785871" y="118299"/>
                    <a:pt x="779896" y="119095"/>
                    <a:pt x="775913" y="115909"/>
                  </a:cubicBezTo>
                  <a:lnTo>
                    <a:pt x="775116" y="115909"/>
                  </a:lnTo>
                  <a:cubicBezTo>
                    <a:pt x="775116" y="115909"/>
                    <a:pt x="772726" y="113917"/>
                    <a:pt x="772726" y="113917"/>
                  </a:cubicBezTo>
                  <a:lnTo>
                    <a:pt x="770735" y="111926"/>
                  </a:lnTo>
                  <a:lnTo>
                    <a:pt x="768345" y="110333"/>
                  </a:lnTo>
                  <a:lnTo>
                    <a:pt x="766353" y="108341"/>
                  </a:lnTo>
                  <a:lnTo>
                    <a:pt x="763963" y="106748"/>
                  </a:lnTo>
                  <a:lnTo>
                    <a:pt x="761574" y="105154"/>
                  </a:lnTo>
                  <a:lnTo>
                    <a:pt x="759183" y="103561"/>
                  </a:lnTo>
                  <a:lnTo>
                    <a:pt x="757192" y="101968"/>
                  </a:lnTo>
                  <a:lnTo>
                    <a:pt x="754802" y="100375"/>
                  </a:lnTo>
                  <a:lnTo>
                    <a:pt x="752412" y="98781"/>
                  </a:lnTo>
                  <a:lnTo>
                    <a:pt x="750022" y="97188"/>
                  </a:lnTo>
                  <a:lnTo>
                    <a:pt x="747633" y="95595"/>
                  </a:lnTo>
                  <a:lnTo>
                    <a:pt x="746437" y="95595"/>
                  </a:lnTo>
                  <a:cubicBezTo>
                    <a:pt x="742056" y="92010"/>
                    <a:pt x="740861" y="86434"/>
                    <a:pt x="743649" y="82052"/>
                  </a:cubicBezTo>
                  <a:cubicBezTo>
                    <a:pt x="746437" y="78069"/>
                    <a:pt x="752412" y="76476"/>
                    <a:pt x="756395" y="79264"/>
                  </a:cubicBezTo>
                  <a:lnTo>
                    <a:pt x="757590" y="80061"/>
                  </a:lnTo>
                  <a:lnTo>
                    <a:pt x="759980" y="81654"/>
                  </a:lnTo>
                  <a:lnTo>
                    <a:pt x="762370" y="83247"/>
                  </a:lnTo>
                  <a:lnTo>
                    <a:pt x="764760" y="84841"/>
                  </a:lnTo>
                  <a:lnTo>
                    <a:pt x="767548" y="86832"/>
                  </a:lnTo>
                  <a:lnTo>
                    <a:pt x="769938" y="88425"/>
                  </a:lnTo>
                  <a:lnTo>
                    <a:pt x="772328" y="90019"/>
                  </a:lnTo>
                  <a:lnTo>
                    <a:pt x="774718" y="92010"/>
                  </a:lnTo>
                  <a:lnTo>
                    <a:pt x="777108" y="94002"/>
                  </a:lnTo>
                  <a:lnTo>
                    <a:pt x="779497" y="95595"/>
                  </a:lnTo>
                  <a:lnTo>
                    <a:pt x="781887" y="97587"/>
                  </a:lnTo>
                  <a:lnTo>
                    <a:pt x="784277" y="99180"/>
                  </a:lnTo>
                  <a:lnTo>
                    <a:pt x="786667" y="100773"/>
                  </a:lnTo>
                  <a:lnTo>
                    <a:pt x="787464" y="101570"/>
                  </a:lnTo>
                  <a:lnTo>
                    <a:pt x="787464" y="101570"/>
                  </a:lnTo>
                  <a:close/>
                  <a:moveTo>
                    <a:pt x="707403" y="51382"/>
                  </a:moveTo>
                  <a:cubicBezTo>
                    <a:pt x="711784" y="53374"/>
                    <a:pt x="713776" y="58950"/>
                    <a:pt x="711386" y="63730"/>
                  </a:cubicBezTo>
                  <a:cubicBezTo>
                    <a:pt x="709394" y="68111"/>
                    <a:pt x="703818" y="70103"/>
                    <a:pt x="699038" y="67713"/>
                  </a:cubicBezTo>
                  <a:lnTo>
                    <a:pt x="698242" y="67713"/>
                  </a:lnTo>
                  <a:cubicBezTo>
                    <a:pt x="698242" y="67713"/>
                    <a:pt x="695454" y="65722"/>
                    <a:pt x="695454" y="65722"/>
                  </a:cubicBezTo>
                  <a:lnTo>
                    <a:pt x="692665" y="64527"/>
                  </a:lnTo>
                  <a:lnTo>
                    <a:pt x="689877" y="63332"/>
                  </a:lnTo>
                  <a:lnTo>
                    <a:pt x="687487" y="62137"/>
                  </a:lnTo>
                  <a:lnTo>
                    <a:pt x="684699" y="60942"/>
                  </a:lnTo>
                  <a:lnTo>
                    <a:pt x="681911" y="59747"/>
                  </a:lnTo>
                  <a:lnTo>
                    <a:pt x="679123" y="58552"/>
                  </a:lnTo>
                  <a:lnTo>
                    <a:pt x="676335" y="57357"/>
                  </a:lnTo>
                  <a:lnTo>
                    <a:pt x="673547" y="56162"/>
                  </a:lnTo>
                  <a:lnTo>
                    <a:pt x="670758" y="54967"/>
                  </a:lnTo>
                  <a:lnTo>
                    <a:pt x="667970" y="53772"/>
                  </a:lnTo>
                  <a:lnTo>
                    <a:pt x="665182" y="52577"/>
                  </a:lnTo>
                  <a:lnTo>
                    <a:pt x="664385" y="52577"/>
                  </a:lnTo>
                  <a:cubicBezTo>
                    <a:pt x="659605" y="50586"/>
                    <a:pt x="657216" y="45009"/>
                    <a:pt x="659207" y="40229"/>
                  </a:cubicBezTo>
                  <a:cubicBezTo>
                    <a:pt x="661199" y="35450"/>
                    <a:pt x="666775" y="33060"/>
                    <a:pt x="671555" y="35052"/>
                  </a:cubicBezTo>
                  <a:lnTo>
                    <a:pt x="672351" y="35052"/>
                  </a:lnTo>
                  <a:cubicBezTo>
                    <a:pt x="672351" y="35052"/>
                    <a:pt x="675140" y="36246"/>
                    <a:pt x="675140" y="36246"/>
                  </a:cubicBezTo>
                  <a:lnTo>
                    <a:pt x="677928" y="37441"/>
                  </a:lnTo>
                  <a:lnTo>
                    <a:pt x="680716" y="38636"/>
                  </a:lnTo>
                  <a:lnTo>
                    <a:pt x="683504" y="39831"/>
                  </a:lnTo>
                  <a:lnTo>
                    <a:pt x="686293" y="41026"/>
                  </a:lnTo>
                  <a:lnTo>
                    <a:pt x="689081" y="42221"/>
                  </a:lnTo>
                  <a:lnTo>
                    <a:pt x="691869" y="43416"/>
                  </a:lnTo>
                  <a:lnTo>
                    <a:pt x="694657" y="44611"/>
                  </a:lnTo>
                  <a:lnTo>
                    <a:pt x="697445" y="45806"/>
                  </a:lnTo>
                  <a:lnTo>
                    <a:pt x="700233" y="47001"/>
                  </a:lnTo>
                  <a:lnTo>
                    <a:pt x="703022" y="48196"/>
                  </a:lnTo>
                  <a:lnTo>
                    <a:pt x="705810" y="49391"/>
                  </a:lnTo>
                  <a:lnTo>
                    <a:pt x="707005" y="49391"/>
                  </a:lnTo>
                  <a:close/>
                  <a:moveTo>
                    <a:pt x="619376" y="17526"/>
                  </a:moveTo>
                  <a:cubicBezTo>
                    <a:pt x="624156" y="18721"/>
                    <a:pt x="626944" y="23899"/>
                    <a:pt x="625749" y="29077"/>
                  </a:cubicBezTo>
                  <a:cubicBezTo>
                    <a:pt x="624554" y="33857"/>
                    <a:pt x="619376" y="36645"/>
                    <a:pt x="614596" y="35450"/>
                  </a:cubicBezTo>
                  <a:lnTo>
                    <a:pt x="612206" y="35450"/>
                  </a:lnTo>
                  <a:cubicBezTo>
                    <a:pt x="612206" y="35450"/>
                    <a:pt x="609418" y="34255"/>
                    <a:pt x="609418" y="34255"/>
                  </a:cubicBezTo>
                  <a:lnTo>
                    <a:pt x="606630" y="33458"/>
                  </a:lnTo>
                  <a:lnTo>
                    <a:pt x="603842" y="32662"/>
                  </a:lnTo>
                  <a:lnTo>
                    <a:pt x="601054" y="32662"/>
                  </a:lnTo>
                  <a:cubicBezTo>
                    <a:pt x="601054" y="32662"/>
                    <a:pt x="598265" y="31467"/>
                    <a:pt x="598265" y="31467"/>
                  </a:cubicBezTo>
                  <a:lnTo>
                    <a:pt x="595477" y="31467"/>
                  </a:lnTo>
                  <a:cubicBezTo>
                    <a:pt x="595477" y="31467"/>
                    <a:pt x="592689" y="30272"/>
                    <a:pt x="592689" y="30272"/>
                  </a:cubicBezTo>
                  <a:lnTo>
                    <a:pt x="589901" y="30272"/>
                  </a:lnTo>
                  <a:cubicBezTo>
                    <a:pt x="589901" y="30272"/>
                    <a:pt x="587112" y="29077"/>
                    <a:pt x="587112" y="29077"/>
                  </a:cubicBezTo>
                  <a:lnTo>
                    <a:pt x="584324" y="28280"/>
                  </a:lnTo>
                  <a:lnTo>
                    <a:pt x="581536" y="28280"/>
                  </a:lnTo>
                  <a:cubicBezTo>
                    <a:pt x="581536" y="28280"/>
                    <a:pt x="579943" y="27484"/>
                    <a:pt x="579943" y="27484"/>
                  </a:cubicBezTo>
                  <a:cubicBezTo>
                    <a:pt x="574765" y="26289"/>
                    <a:pt x="571578" y="21907"/>
                    <a:pt x="572375" y="16729"/>
                  </a:cubicBezTo>
                  <a:cubicBezTo>
                    <a:pt x="573172" y="11551"/>
                    <a:pt x="578350" y="8365"/>
                    <a:pt x="583129" y="9560"/>
                  </a:cubicBezTo>
                  <a:lnTo>
                    <a:pt x="585121" y="9560"/>
                  </a:lnTo>
                  <a:cubicBezTo>
                    <a:pt x="585121" y="9560"/>
                    <a:pt x="588308" y="10356"/>
                    <a:pt x="588308" y="10356"/>
                  </a:cubicBezTo>
                  <a:lnTo>
                    <a:pt x="591096" y="11153"/>
                  </a:lnTo>
                  <a:lnTo>
                    <a:pt x="593884" y="11153"/>
                  </a:lnTo>
                  <a:cubicBezTo>
                    <a:pt x="593884" y="11153"/>
                    <a:pt x="596672" y="12348"/>
                    <a:pt x="596672" y="12348"/>
                  </a:cubicBezTo>
                  <a:lnTo>
                    <a:pt x="599858" y="12348"/>
                  </a:lnTo>
                  <a:cubicBezTo>
                    <a:pt x="599858" y="12348"/>
                    <a:pt x="602647" y="13543"/>
                    <a:pt x="602647" y="13543"/>
                  </a:cubicBezTo>
                  <a:lnTo>
                    <a:pt x="605435" y="13543"/>
                  </a:lnTo>
                  <a:cubicBezTo>
                    <a:pt x="605435" y="13543"/>
                    <a:pt x="608223" y="14738"/>
                    <a:pt x="608223" y="14738"/>
                  </a:cubicBezTo>
                  <a:lnTo>
                    <a:pt x="611011" y="15534"/>
                  </a:lnTo>
                  <a:lnTo>
                    <a:pt x="613800" y="16331"/>
                  </a:lnTo>
                  <a:lnTo>
                    <a:pt x="616986" y="17127"/>
                  </a:lnTo>
                  <a:lnTo>
                    <a:pt x="619376" y="17127"/>
                  </a:lnTo>
                  <a:close/>
                </a:path>
              </a:pathLst>
            </a:custGeom>
            <a:solidFill>
              <a:srgbClr val="EC743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sp>
          <p:nvSpPr>
            <p:cNvPr id="142" name="Google Shape;142;g3050a39988c_1_0"/>
            <p:cNvSpPr/>
            <p:nvPr/>
          </p:nvSpPr>
          <p:spPr>
            <a:xfrm rot="-9233014" flipH="1">
              <a:off x="11301662" y="1241082"/>
              <a:ext cx="611932" cy="613127"/>
            </a:xfrm>
            <a:custGeom>
              <a:avLst/>
              <a:gdLst/>
              <a:ahLst/>
              <a:cxnLst/>
              <a:rect l="l" t="t" r="r" b="b"/>
              <a:pathLst>
                <a:path w="612206" h="613401" extrusionOk="0">
                  <a:moveTo>
                    <a:pt x="167291" y="31467"/>
                  </a:moveTo>
                  <a:lnTo>
                    <a:pt x="135426" y="49789"/>
                  </a:lnTo>
                  <a:cubicBezTo>
                    <a:pt x="125070" y="56162"/>
                    <a:pt x="121087" y="70103"/>
                    <a:pt x="127460" y="80459"/>
                  </a:cubicBezTo>
                  <a:lnTo>
                    <a:pt x="134630" y="92408"/>
                  </a:lnTo>
                  <a:cubicBezTo>
                    <a:pt x="142596" y="106748"/>
                    <a:pt x="139409" y="112722"/>
                    <a:pt x="136621" y="115511"/>
                  </a:cubicBezTo>
                  <a:cubicBezTo>
                    <a:pt x="129452" y="121884"/>
                    <a:pt x="123078" y="128655"/>
                    <a:pt x="116307" y="135426"/>
                  </a:cubicBezTo>
                  <a:cubicBezTo>
                    <a:pt x="114316" y="137418"/>
                    <a:pt x="108341" y="144587"/>
                    <a:pt x="92408" y="135028"/>
                  </a:cubicBezTo>
                  <a:lnTo>
                    <a:pt x="81256" y="128655"/>
                  </a:lnTo>
                  <a:cubicBezTo>
                    <a:pt x="70501" y="122282"/>
                    <a:pt x="56560" y="125867"/>
                    <a:pt x="50586" y="136621"/>
                  </a:cubicBezTo>
                  <a:lnTo>
                    <a:pt x="32263" y="168486"/>
                  </a:lnTo>
                  <a:cubicBezTo>
                    <a:pt x="25890" y="179241"/>
                    <a:pt x="29475" y="192783"/>
                    <a:pt x="40230" y="199156"/>
                  </a:cubicBezTo>
                  <a:lnTo>
                    <a:pt x="50984" y="205529"/>
                  </a:lnTo>
                  <a:cubicBezTo>
                    <a:pt x="66120" y="214292"/>
                    <a:pt x="65722" y="218674"/>
                    <a:pt x="63730" y="225445"/>
                  </a:cubicBezTo>
                  <a:cubicBezTo>
                    <a:pt x="60942" y="234208"/>
                    <a:pt x="58154" y="242971"/>
                    <a:pt x="56560" y="252132"/>
                  </a:cubicBezTo>
                  <a:cubicBezTo>
                    <a:pt x="54569" y="260098"/>
                    <a:pt x="55365" y="266073"/>
                    <a:pt x="35051" y="266073"/>
                  </a:cubicBezTo>
                  <a:lnTo>
                    <a:pt x="22305" y="266073"/>
                  </a:lnTo>
                  <a:cubicBezTo>
                    <a:pt x="9958" y="266073"/>
                    <a:pt x="0" y="276031"/>
                    <a:pt x="0" y="288777"/>
                  </a:cubicBezTo>
                  <a:lnTo>
                    <a:pt x="0" y="325421"/>
                  </a:lnTo>
                  <a:cubicBezTo>
                    <a:pt x="0" y="337769"/>
                    <a:pt x="9958" y="347727"/>
                    <a:pt x="22305" y="347727"/>
                  </a:cubicBezTo>
                  <a:lnTo>
                    <a:pt x="35051" y="347727"/>
                  </a:lnTo>
                  <a:cubicBezTo>
                    <a:pt x="55365" y="347727"/>
                    <a:pt x="54967" y="353303"/>
                    <a:pt x="56560" y="361668"/>
                  </a:cubicBezTo>
                  <a:cubicBezTo>
                    <a:pt x="58154" y="370829"/>
                    <a:pt x="61340" y="379592"/>
                    <a:pt x="63730" y="388355"/>
                  </a:cubicBezTo>
                  <a:cubicBezTo>
                    <a:pt x="65722" y="394728"/>
                    <a:pt x="66120" y="399109"/>
                    <a:pt x="50984" y="408270"/>
                  </a:cubicBezTo>
                  <a:lnTo>
                    <a:pt x="40230" y="414643"/>
                  </a:lnTo>
                  <a:cubicBezTo>
                    <a:pt x="29475" y="420618"/>
                    <a:pt x="25890" y="434559"/>
                    <a:pt x="32263" y="445313"/>
                  </a:cubicBezTo>
                  <a:lnTo>
                    <a:pt x="50586" y="476780"/>
                  </a:lnTo>
                  <a:cubicBezTo>
                    <a:pt x="56560" y="487534"/>
                    <a:pt x="70501" y="491119"/>
                    <a:pt x="81256" y="484746"/>
                  </a:cubicBezTo>
                  <a:lnTo>
                    <a:pt x="92408" y="477975"/>
                  </a:lnTo>
                  <a:cubicBezTo>
                    <a:pt x="108341" y="468814"/>
                    <a:pt x="114316" y="475585"/>
                    <a:pt x="116307" y="477975"/>
                  </a:cubicBezTo>
                  <a:cubicBezTo>
                    <a:pt x="123078" y="484746"/>
                    <a:pt x="129452" y="491518"/>
                    <a:pt x="136621" y="497891"/>
                  </a:cubicBezTo>
                  <a:cubicBezTo>
                    <a:pt x="139409" y="499882"/>
                    <a:pt x="142596" y="506653"/>
                    <a:pt x="134630" y="520993"/>
                  </a:cubicBezTo>
                  <a:lnTo>
                    <a:pt x="127460" y="532942"/>
                  </a:lnTo>
                  <a:cubicBezTo>
                    <a:pt x="121485" y="543697"/>
                    <a:pt x="125070" y="557239"/>
                    <a:pt x="135426" y="563612"/>
                  </a:cubicBezTo>
                  <a:lnTo>
                    <a:pt x="167291" y="581934"/>
                  </a:lnTo>
                  <a:cubicBezTo>
                    <a:pt x="177647" y="588307"/>
                    <a:pt x="191588" y="584723"/>
                    <a:pt x="197961" y="573968"/>
                  </a:cubicBezTo>
                  <a:lnTo>
                    <a:pt x="204733" y="562019"/>
                  </a:lnTo>
                  <a:cubicBezTo>
                    <a:pt x="213097" y="547680"/>
                    <a:pt x="221462" y="548078"/>
                    <a:pt x="225047" y="549273"/>
                  </a:cubicBezTo>
                  <a:cubicBezTo>
                    <a:pt x="235004" y="552858"/>
                    <a:pt x="244564" y="554451"/>
                    <a:pt x="254920" y="557239"/>
                  </a:cubicBezTo>
                  <a:cubicBezTo>
                    <a:pt x="258903" y="558434"/>
                    <a:pt x="265276" y="560824"/>
                    <a:pt x="265276" y="577951"/>
                  </a:cubicBezTo>
                  <a:lnTo>
                    <a:pt x="265276" y="590697"/>
                  </a:lnTo>
                  <a:cubicBezTo>
                    <a:pt x="265276" y="603045"/>
                    <a:pt x="275632" y="613401"/>
                    <a:pt x="287980" y="613401"/>
                  </a:cubicBezTo>
                  <a:lnTo>
                    <a:pt x="324625" y="613401"/>
                  </a:lnTo>
                  <a:cubicBezTo>
                    <a:pt x="336972" y="613401"/>
                    <a:pt x="347329" y="603045"/>
                    <a:pt x="347329" y="590697"/>
                  </a:cubicBezTo>
                  <a:lnTo>
                    <a:pt x="347329" y="577951"/>
                  </a:lnTo>
                  <a:cubicBezTo>
                    <a:pt x="347329" y="560824"/>
                    <a:pt x="353701" y="558434"/>
                    <a:pt x="357685" y="557239"/>
                  </a:cubicBezTo>
                  <a:cubicBezTo>
                    <a:pt x="368041" y="554451"/>
                    <a:pt x="377202" y="552459"/>
                    <a:pt x="387558" y="549273"/>
                  </a:cubicBezTo>
                  <a:cubicBezTo>
                    <a:pt x="391143" y="548078"/>
                    <a:pt x="399109" y="547680"/>
                    <a:pt x="407474" y="562019"/>
                  </a:cubicBezTo>
                  <a:lnTo>
                    <a:pt x="414245" y="573968"/>
                  </a:lnTo>
                  <a:cubicBezTo>
                    <a:pt x="420618" y="584723"/>
                    <a:pt x="434559" y="588307"/>
                    <a:pt x="444915" y="581934"/>
                  </a:cubicBezTo>
                  <a:lnTo>
                    <a:pt x="476780" y="563612"/>
                  </a:lnTo>
                  <a:cubicBezTo>
                    <a:pt x="487136" y="557239"/>
                    <a:pt x="491119" y="543697"/>
                    <a:pt x="484746" y="532942"/>
                  </a:cubicBezTo>
                  <a:lnTo>
                    <a:pt x="477577" y="520993"/>
                  </a:lnTo>
                  <a:cubicBezTo>
                    <a:pt x="469610" y="506653"/>
                    <a:pt x="472797" y="500280"/>
                    <a:pt x="475585" y="497891"/>
                  </a:cubicBezTo>
                  <a:cubicBezTo>
                    <a:pt x="482755" y="491518"/>
                    <a:pt x="489128" y="484746"/>
                    <a:pt x="495899" y="477975"/>
                  </a:cubicBezTo>
                  <a:cubicBezTo>
                    <a:pt x="497891" y="475983"/>
                    <a:pt x="503865" y="469212"/>
                    <a:pt x="520196" y="477975"/>
                  </a:cubicBezTo>
                  <a:lnTo>
                    <a:pt x="531349" y="484746"/>
                  </a:lnTo>
                  <a:cubicBezTo>
                    <a:pt x="542103" y="491119"/>
                    <a:pt x="555646" y="487534"/>
                    <a:pt x="562019" y="476780"/>
                  </a:cubicBezTo>
                  <a:lnTo>
                    <a:pt x="580341" y="445313"/>
                  </a:lnTo>
                  <a:cubicBezTo>
                    <a:pt x="586714" y="434559"/>
                    <a:pt x="583129" y="420618"/>
                    <a:pt x="572375" y="414643"/>
                  </a:cubicBezTo>
                  <a:lnTo>
                    <a:pt x="561222" y="408270"/>
                  </a:lnTo>
                  <a:cubicBezTo>
                    <a:pt x="546086" y="399507"/>
                    <a:pt x="546485" y="394728"/>
                    <a:pt x="548476" y="388355"/>
                  </a:cubicBezTo>
                  <a:cubicBezTo>
                    <a:pt x="551264" y="379592"/>
                    <a:pt x="554052" y="370829"/>
                    <a:pt x="555646" y="361668"/>
                  </a:cubicBezTo>
                  <a:cubicBezTo>
                    <a:pt x="557637" y="353701"/>
                    <a:pt x="556841" y="347727"/>
                    <a:pt x="577155" y="347727"/>
                  </a:cubicBezTo>
                  <a:lnTo>
                    <a:pt x="589901" y="347727"/>
                  </a:lnTo>
                  <a:cubicBezTo>
                    <a:pt x="602249" y="347727"/>
                    <a:pt x="612206" y="337769"/>
                    <a:pt x="612206" y="325421"/>
                  </a:cubicBezTo>
                  <a:lnTo>
                    <a:pt x="612206" y="288777"/>
                  </a:lnTo>
                  <a:cubicBezTo>
                    <a:pt x="612206" y="276031"/>
                    <a:pt x="602249" y="266073"/>
                    <a:pt x="589901" y="266073"/>
                  </a:cubicBezTo>
                  <a:lnTo>
                    <a:pt x="577155" y="266073"/>
                  </a:lnTo>
                  <a:cubicBezTo>
                    <a:pt x="556841" y="266073"/>
                    <a:pt x="557637" y="260496"/>
                    <a:pt x="555646" y="252132"/>
                  </a:cubicBezTo>
                  <a:cubicBezTo>
                    <a:pt x="553654" y="243369"/>
                    <a:pt x="550866" y="234208"/>
                    <a:pt x="548476" y="225445"/>
                  </a:cubicBezTo>
                  <a:cubicBezTo>
                    <a:pt x="546485" y="218674"/>
                    <a:pt x="546086" y="214292"/>
                    <a:pt x="561222" y="205529"/>
                  </a:cubicBezTo>
                  <a:lnTo>
                    <a:pt x="572375" y="199156"/>
                  </a:lnTo>
                  <a:cubicBezTo>
                    <a:pt x="582731" y="192783"/>
                    <a:pt x="586714" y="179241"/>
                    <a:pt x="580341" y="168486"/>
                  </a:cubicBezTo>
                  <a:lnTo>
                    <a:pt x="562019" y="136621"/>
                  </a:lnTo>
                  <a:cubicBezTo>
                    <a:pt x="556044" y="126265"/>
                    <a:pt x="542103" y="122282"/>
                    <a:pt x="531349" y="128655"/>
                  </a:cubicBezTo>
                  <a:lnTo>
                    <a:pt x="520196" y="135028"/>
                  </a:lnTo>
                  <a:cubicBezTo>
                    <a:pt x="503865" y="144587"/>
                    <a:pt x="497891" y="137816"/>
                    <a:pt x="495899" y="135426"/>
                  </a:cubicBezTo>
                  <a:cubicBezTo>
                    <a:pt x="489526" y="128655"/>
                    <a:pt x="482755" y="121884"/>
                    <a:pt x="475585" y="115511"/>
                  </a:cubicBezTo>
                  <a:cubicBezTo>
                    <a:pt x="472797" y="113121"/>
                    <a:pt x="469610" y="106748"/>
                    <a:pt x="477577" y="92408"/>
                  </a:cubicBezTo>
                  <a:lnTo>
                    <a:pt x="484746" y="80459"/>
                  </a:lnTo>
                  <a:cubicBezTo>
                    <a:pt x="490721" y="69705"/>
                    <a:pt x="487136" y="56162"/>
                    <a:pt x="476780" y="49789"/>
                  </a:cubicBezTo>
                  <a:lnTo>
                    <a:pt x="444915" y="31467"/>
                  </a:lnTo>
                  <a:cubicBezTo>
                    <a:pt x="434161" y="25492"/>
                    <a:pt x="420618" y="29077"/>
                    <a:pt x="414245" y="39433"/>
                  </a:cubicBezTo>
                  <a:lnTo>
                    <a:pt x="407474" y="51382"/>
                  </a:lnTo>
                  <a:cubicBezTo>
                    <a:pt x="399109" y="65722"/>
                    <a:pt x="391143" y="64925"/>
                    <a:pt x="387558" y="64128"/>
                  </a:cubicBezTo>
                  <a:cubicBezTo>
                    <a:pt x="377202" y="60942"/>
                    <a:pt x="368041" y="58950"/>
                    <a:pt x="357685" y="56162"/>
                  </a:cubicBezTo>
                  <a:cubicBezTo>
                    <a:pt x="353701" y="54967"/>
                    <a:pt x="347329" y="52179"/>
                    <a:pt x="347329" y="35051"/>
                  </a:cubicBezTo>
                  <a:lnTo>
                    <a:pt x="347329" y="22305"/>
                  </a:lnTo>
                  <a:cubicBezTo>
                    <a:pt x="347329" y="9958"/>
                    <a:pt x="336972" y="0"/>
                    <a:pt x="324625" y="0"/>
                  </a:cubicBezTo>
                  <a:lnTo>
                    <a:pt x="287980" y="0"/>
                  </a:lnTo>
                  <a:cubicBezTo>
                    <a:pt x="275632" y="0"/>
                    <a:pt x="265276" y="9958"/>
                    <a:pt x="265276" y="22305"/>
                  </a:cubicBezTo>
                  <a:lnTo>
                    <a:pt x="265276" y="35051"/>
                  </a:lnTo>
                  <a:cubicBezTo>
                    <a:pt x="265276" y="52179"/>
                    <a:pt x="258903" y="54967"/>
                    <a:pt x="254920" y="56162"/>
                  </a:cubicBezTo>
                  <a:cubicBezTo>
                    <a:pt x="244564" y="58950"/>
                    <a:pt x="235004" y="60942"/>
                    <a:pt x="225047" y="64128"/>
                  </a:cubicBezTo>
                  <a:cubicBezTo>
                    <a:pt x="221462" y="65323"/>
                    <a:pt x="213097" y="66120"/>
                    <a:pt x="204733" y="51382"/>
                  </a:cubicBezTo>
                  <a:lnTo>
                    <a:pt x="197961" y="39433"/>
                  </a:lnTo>
                  <a:cubicBezTo>
                    <a:pt x="191588" y="28678"/>
                    <a:pt x="177647" y="25094"/>
                    <a:pt x="167291" y="31467"/>
                  </a:cubicBezTo>
                  <a:lnTo>
                    <a:pt x="167291" y="31467"/>
                  </a:lnTo>
                  <a:close/>
                  <a:moveTo>
                    <a:pt x="306302" y="258106"/>
                  </a:moveTo>
                  <a:cubicBezTo>
                    <a:pt x="332989" y="258106"/>
                    <a:pt x="354498" y="280014"/>
                    <a:pt x="354498" y="306701"/>
                  </a:cubicBezTo>
                  <a:cubicBezTo>
                    <a:pt x="354498" y="333388"/>
                    <a:pt x="332591" y="354896"/>
                    <a:pt x="306302" y="354896"/>
                  </a:cubicBezTo>
                  <a:cubicBezTo>
                    <a:pt x="280014" y="354896"/>
                    <a:pt x="257708" y="333388"/>
                    <a:pt x="257708" y="306701"/>
                  </a:cubicBezTo>
                  <a:cubicBezTo>
                    <a:pt x="257708" y="280014"/>
                    <a:pt x="279217" y="258106"/>
                    <a:pt x="306302" y="258106"/>
                  </a:cubicBezTo>
                  <a:lnTo>
                    <a:pt x="306302" y="258106"/>
                  </a:lnTo>
                  <a:close/>
                  <a:moveTo>
                    <a:pt x="154545" y="306701"/>
                  </a:moveTo>
                  <a:cubicBezTo>
                    <a:pt x="154545" y="300726"/>
                    <a:pt x="158927" y="296345"/>
                    <a:pt x="164901" y="296345"/>
                  </a:cubicBezTo>
                  <a:cubicBezTo>
                    <a:pt x="170876" y="296345"/>
                    <a:pt x="175258" y="300726"/>
                    <a:pt x="175258" y="306701"/>
                  </a:cubicBezTo>
                  <a:cubicBezTo>
                    <a:pt x="175258" y="342947"/>
                    <a:pt x="189995" y="375609"/>
                    <a:pt x="213496" y="399109"/>
                  </a:cubicBezTo>
                  <a:cubicBezTo>
                    <a:pt x="236996" y="423008"/>
                    <a:pt x="270056" y="437347"/>
                    <a:pt x="306302" y="437347"/>
                  </a:cubicBezTo>
                  <a:cubicBezTo>
                    <a:pt x="311879" y="437347"/>
                    <a:pt x="316658" y="442127"/>
                    <a:pt x="316658" y="448102"/>
                  </a:cubicBezTo>
                  <a:cubicBezTo>
                    <a:pt x="316658" y="453678"/>
                    <a:pt x="311879" y="458458"/>
                    <a:pt x="306302" y="458458"/>
                  </a:cubicBezTo>
                  <a:cubicBezTo>
                    <a:pt x="264081" y="458458"/>
                    <a:pt x="226241" y="441729"/>
                    <a:pt x="199156" y="413847"/>
                  </a:cubicBezTo>
                  <a:cubicBezTo>
                    <a:pt x="171673" y="386363"/>
                    <a:pt x="154545" y="348523"/>
                    <a:pt x="154545" y="306701"/>
                  </a:cubicBezTo>
                  <a:lnTo>
                    <a:pt x="154545" y="306701"/>
                  </a:lnTo>
                  <a:close/>
                  <a:moveTo>
                    <a:pt x="456068" y="282404"/>
                  </a:moveTo>
                  <a:cubicBezTo>
                    <a:pt x="456864" y="287980"/>
                    <a:pt x="453279" y="293556"/>
                    <a:pt x="447305" y="294353"/>
                  </a:cubicBezTo>
                  <a:cubicBezTo>
                    <a:pt x="441728" y="295548"/>
                    <a:pt x="436550" y="291565"/>
                    <a:pt x="435356" y="285988"/>
                  </a:cubicBezTo>
                  <a:cubicBezTo>
                    <a:pt x="430974" y="258505"/>
                    <a:pt x="417830" y="233809"/>
                    <a:pt x="399109" y="215089"/>
                  </a:cubicBezTo>
                  <a:cubicBezTo>
                    <a:pt x="379990" y="195970"/>
                    <a:pt x="355693" y="182825"/>
                    <a:pt x="328608" y="178046"/>
                  </a:cubicBezTo>
                  <a:cubicBezTo>
                    <a:pt x="323031" y="177249"/>
                    <a:pt x="319048" y="171673"/>
                    <a:pt x="320243" y="166096"/>
                  </a:cubicBezTo>
                  <a:cubicBezTo>
                    <a:pt x="321438" y="160520"/>
                    <a:pt x="326616" y="156537"/>
                    <a:pt x="332192" y="157732"/>
                  </a:cubicBezTo>
                  <a:cubicBezTo>
                    <a:pt x="364058" y="163308"/>
                    <a:pt x="392338" y="178444"/>
                    <a:pt x="413847" y="200351"/>
                  </a:cubicBezTo>
                  <a:cubicBezTo>
                    <a:pt x="435754" y="222258"/>
                    <a:pt x="450491" y="250937"/>
                    <a:pt x="456068" y="282802"/>
                  </a:cubicBezTo>
                  <a:lnTo>
                    <a:pt x="456068" y="282802"/>
                  </a:lnTo>
                  <a:close/>
                  <a:moveTo>
                    <a:pt x="306302" y="127460"/>
                  </a:moveTo>
                  <a:cubicBezTo>
                    <a:pt x="405482" y="127460"/>
                    <a:pt x="485941" y="207919"/>
                    <a:pt x="485941" y="307099"/>
                  </a:cubicBezTo>
                  <a:cubicBezTo>
                    <a:pt x="485941" y="406279"/>
                    <a:pt x="405482" y="487136"/>
                    <a:pt x="306302" y="487136"/>
                  </a:cubicBezTo>
                  <a:cubicBezTo>
                    <a:pt x="207122" y="487136"/>
                    <a:pt x="126265" y="406677"/>
                    <a:pt x="126265" y="307099"/>
                  </a:cubicBezTo>
                  <a:cubicBezTo>
                    <a:pt x="126265" y="207521"/>
                    <a:pt x="206724" y="127460"/>
                    <a:pt x="306302" y="127460"/>
                  </a:cubicBezTo>
                  <a:close/>
                </a:path>
              </a:pathLst>
            </a:custGeom>
            <a:solidFill>
              <a:srgbClr val="5D9CD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sp>
          <p:nvSpPr>
            <p:cNvPr id="143" name="Google Shape;143;g3050a39988c_1_0"/>
            <p:cNvSpPr/>
            <p:nvPr/>
          </p:nvSpPr>
          <p:spPr>
            <a:xfrm rot="1921234" flipH="1">
              <a:off x="9915203" y="358785"/>
              <a:ext cx="1105248" cy="1105646"/>
            </a:xfrm>
            <a:custGeom>
              <a:avLst/>
              <a:gdLst/>
              <a:ahLst/>
              <a:cxnLst/>
              <a:rect l="l" t="t" r="r" b="b"/>
              <a:pathLst>
                <a:path w="1105715" h="1106113" extrusionOk="0">
                  <a:moveTo>
                    <a:pt x="301921" y="56560"/>
                  </a:moveTo>
                  <a:lnTo>
                    <a:pt x="244962" y="89620"/>
                  </a:lnTo>
                  <a:cubicBezTo>
                    <a:pt x="225445" y="100773"/>
                    <a:pt x="219072" y="125867"/>
                    <a:pt x="230225" y="144986"/>
                  </a:cubicBezTo>
                  <a:lnTo>
                    <a:pt x="242971" y="166893"/>
                  </a:lnTo>
                  <a:cubicBezTo>
                    <a:pt x="257708" y="192385"/>
                    <a:pt x="251335" y="203936"/>
                    <a:pt x="246556" y="208317"/>
                  </a:cubicBezTo>
                  <a:cubicBezTo>
                    <a:pt x="233810" y="219470"/>
                    <a:pt x="222258" y="231818"/>
                    <a:pt x="210309" y="244166"/>
                  </a:cubicBezTo>
                  <a:cubicBezTo>
                    <a:pt x="206724" y="247750"/>
                    <a:pt x="195970" y="260098"/>
                    <a:pt x="166495" y="243369"/>
                  </a:cubicBezTo>
                  <a:lnTo>
                    <a:pt x="146579" y="231818"/>
                  </a:lnTo>
                  <a:cubicBezTo>
                    <a:pt x="127460" y="220665"/>
                    <a:pt x="102366" y="227038"/>
                    <a:pt x="91214" y="246157"/>
                  </a:cubicBezTo>
                  <a:lnTo>
                    <a:pt x="58154" y="303514"/>
                  </a:lnTo>
                  <a:cubicBezTo>
                    <a:pt x="47001" y="322633"/>
                    <a:pt x="53374" y="347727"/>
                    <a:pt x="72891" y="358880"/>
                  </a:cubicBezTo>
                  <a:lnTo>
                    <a:pt x="92807" y="370032"/>
                  </a:lnTo>
                  <a:cubicBezTo>
                    <a:pt x="119892" y="385965"/>
                    <a:pt x="119494" y="394329"/>
                    <a:pt x="115909" y="405880"/>
                  </a:cubicBezTo>
                  <a:cubicBezTo>
                    <a:pt x="111129" y="421813"/>
                    <a:pt x="105951" y="437347"/>
                    <a:pt x="102366" y="454076"/>
                  </a:cubicBezTo>
                  <a:cubicBezTo>
                    <a:pt x="99180" y="468415"/>
                    <a:pt x="100773" y="479170"/>
                    <a:pt x="63332" y="479170"/>
                  </a:cubicBezTo>
                  <a:lnTo>
                    <a:pt x="40628" y="479170"/>
                  </a:lnTo>
                  <a:cubicBezTo>
                    <a:pt x="18322" y="479170"/>
                    <a:pt x="0" y="497492"/>
                    <a:pt x="0" y="519798"/>
                  </a:cubicBezTo>
                  <a:lnTo>
                    <a:pt x="0" y="585918"/>
                  </a:lnTo>
                  <a:cubicBezTo>
                    <a:pt x="0" y="608223"/>
                    <a:pt x="18322" y="626546"/>
                    <a:pt x="40628" y="626546"/>
                  </a:cubicBezTo>
                  <a:lnTo>
                    <a:pt x="63332" y="626546"/>
                  </a:lnTo>
                  <a:cubicBezTo>
                    <a:pt x="100773" y="626546"/>
                    <a:pt x="99180" y="636902"/>
                    <a:pt x="102366" y="651639"/>
                  </a:cubicBezTo>
                  <a:cubicBezTo>
                    <a:pt x="105951" y="667970"/>
                    <a:pt x="111129" y="683903"/>
                    <a:pt x="115909" y="699835"/>
                  </a:cubicBezTo>
                  <a:cubicBezTo>
                    <a:pt x="119494" y="711386"/>
                    <a:pt x="119892" y="719352"/>
                    <a:pt x="92807" y="735285"/>
                  </a:cubicBezTo>
                  <a:lnTo>
                    <a:pt x="72891" y="746836"/>
                  </a:lnTo>
                  <a:cubicBezTo>
                    <a:pt x="53374" y="757989"/>
                    <a:pt x="47001" y="782684"/>
                    <a:pt x="58154" y="802201"/>
                  </a:cubicBezTo>
                  <a:lnTo>
                    <a:pt x="91214" y="859160"/>
                  </a:lnTo>
                  <a:cubicBezTo>
                    <a:pt x="102366" y="878677"/>
                    <a:pt x="127460" y="885050"/>
                    <a:pt x="146579" y="873898"/>
                  </a:cubicBezTo>
                  <a:lnTo>
                    <a:pt x="166495" y="862346"/>
                  </a:lnTo>
                  <a:cubicBezTo>
                    <a:pt x="195572" y="845617"/>
                    <a:pt x="206724" y="857965"/>
                    <a:pt x="210309" y="861152"/>
                  </a:cubicBezTo>
                  <a:cubicBezTo>
                    <a:pt x="222258" y="873499"/>
                    <a:pt x="233810" y="885847"/>
                    <a:pt x="246556" y="897398"/>
                  </a:cubicBezTo>
                  <a:cubicBezTo>
                    <a:pt x="251335" y="901381"/>
                    <a:pt x="257708" y="912932"/>
                    <a:pt x="242971" y="938823"/>
                  </a:cubicBezTo>
                  <a:lnTo>
                    <a:pt x="230225" y="960331"/>
                  </a:lnTo>
                  <a:cubicBezTo>
                    <a:pt x="219072" y="979849"/>
                    <a:pt x="225445" y="1004942"/>
                    <a:pt x="244962" y="1016095"/>
                  </a:cubicBezTo>
                  <a:lnTo>
                    <a:pt x="301921" y="1049553"/>
                  </a:lnTo>
                  <a:cubicBezTo>
                    <a:pt x="321040" y="1060706"/>
                    <a:pt x="346134" y="1053935"/>
                    <a:pt x="357286" y="1034816"/>
                  </a:cubicBezTo>
                  <a:lnTo>
                    <a:pt x="370032" y="1013307"/>
                  </a:lnTo>
                  <a:cubicBezTo>
                    <a:pt x="385168" y="987417"/>
                    <a:pt x="399906" y="988213"/>
                    <a:pt x="406279" y="990205"/>
                  </a:cubicBezTo>
                  <a:cubicBezTo>
                    <a:pt x="424203" y="995781"/>
                    <a:pt x="441330" y="999764"/>
                    <a:pt x="460051" y="1004544"/>
                  </a:cubicBezTo>
                  <a:cubicBezTo>
                    <a:pt x="466822" y="1006536"/>
                    <a:pt x="478772" y="1011315"/>
                    <a:pt x="478772" y="1042384"/>
                  </a:cubicBezTo>
                  <a:lnTo>
                    <a:pt x="478772" y="1065486"/>
                  </a:lnTo>
                  <a:cubicBezTo>
                    <a:pt x="478772" y="1087791"/>
                    <a:pt x="497094" y="1106114"/>
                    <a:pt x="519399" y="1106114"/>
                  </a:cubicBezTo>
                  <a:lnTo>
                    <a:pt x="585918" y="1106114"/>
                  </a:lnTo>
                  <a:cubicBezTo>
                    <a:pt x="608223" y="1106114"/>
                    <a:pt x="626546" y="1087791"/>
                    <a:pt x="626546" y="1065486"/>
                  </a:cubicBezTo>
                  <a:lnTo>
                    <a:pt x="626546" y="1042384"/>
                  </a:lnTo>
                  <a:cubicBezTo>
                    <a:pt x="626546" y="1011315"/>
                    <a:pt x="638495" y="1006536"/>
                    <a:pt x="645266" y="1004544"/>
                  </a:cubicBezTo>
                  <a:cubicBezTo>
                    <a:pt x="663987" y="999764"/>
                    <a:pt x="680716" y="995781"/>
                    <a:pt x="699038" y="990205"/>
                  </a:cubicBezTo>
                  <a:cubicBezTo>
                    <a:pt x="705411" y="988213"/>
                    <a:pt x="720149" y="987417"/>
                    <a:pt x="735285" y="1013307"/>
                  </a:cubicBezTo>
                  <a:lnTo>
                    <a:pt x="748031" y="1034816"/>
                  </a:lnTo>
                  <a:cubicBezTo>
                    <a:pt x="759183" y="1053935"/>
                    <a:pt x="783879" y="1060706"/>
                    <a:pt x="803396" y="1049553"/>
                  </a:cubicBezTo>
                  <a:lnTo>
                    <a:pt x="860753" y="1016095"/>
                  </a:lnTo>
                  <a:cubicBezTo>
                    <a:pt x="879872" y="1004942"/>
                    <a:pt x="886644" y="979849"/>
                    <a:pt x="875491" y="960331"/>
                  </a:cubicBezTo>
                  <a:lnTo>
                    <a:pt x="862745" y="938823"/>
                  </a:lnTo>
                  <a:cubicBezTo>
                    <a:pt x="847609" y="912932"/>
                    <a:pt x="854380" y="901381"/>
                    <a:pt x="858762" y="897398"/>
                  </a:cubicBezTo>
                  <a:cubicBezTo>
                    <a:pt x="871508" y="885847"/>
                    <a:pt x="883457" y="873499"/>
                    <a:pt x="895407" y="861152"/>
                  </a:cubicBezTo>
                  <a:cubicBezTo>
                    <a:pt x="898991" y="857567"/>
                    <a:pt x="909746" y="845219"/>
                    <a:pt x="939221" y="862346"/>
                  </a:cubicBezTo>
                  <a:lnTo>
                    <a:pt x="959136" y="873898"/>
                  </a:lnTo>
                  <a:cubicBezTo>
                    <a:pt x="978654" y="885050"/>
                    <a:pt x="1003747" y="878677"/>
                    <a:pt x="1014502" y="859160"/>
                  </a:cubicBezTo>
                  <a:lnTo>
                    <a:pt x="1047960" y="802201"/>
                  </a:lnTo>
                  <a:cubicBezTo>
                    <a:pt x="1059113" y="782684"/>
                    <a:pt x="1052341" y="757590"/>
                    <a:pt x="1033223" y="746836"/>
                  </a:cubicBezTo>
                  <a:lnTo>
                    <a:pt x="1013307" y="735285"/>
                  </a:lnTo>
                  <a:cubicBezTo>
                    <a:pt x="985823" y="719352"/>
                    <a:pt x="986620" y="711386"/>
                    <a:pt x="990205" y="699835"/>
                  </a:cubicBezTo>
                  <a:cubicBezTo>
                    <a:pt x="994985" y="683903"/>
                    <a:pt x="999764" y="667970"/>
                    <a:pt x="1003747" y="651639"/>
                  </a:cubicBezTo>
                  <a:cubicBezTo>
                    <a:pt x="1006536" y="636902"/>
                    <a:pt x="1005341" y="626546"/>
                    <a:pt x="1042384" y="626546"/>
                  </a:cubicBezTo>
                  <a:lnTo>
                    <a:pt x="1065087" y="626546"/>
                  </a:lnTo>
                  <a:cubicBezTo>
                    <a:pt x="1087393" y="626546"/>
                    <a:pt x="1105715" y="608223"/>
                    <a:pt x="1105715" y="585918"/>
                  </a:cubicBezTo>
                  <a:lnTo>
                    <a:pt x="1105715" y="519798"/>
                  </a:lnTo>
                  <a:cubicBezTo>
                    <a:pt x="1105715" y="497492"/>
                    <a:pt x="1087393" y="479170"/>
                    <a:pt x="1065087" y="479170"/>
                  </a:cubicBezTo>
                  <a:lnTo>
                    <a:pt x="1042384" y="479170"/>
                  </a:lnTo>
                  <a:cubicBezTo>
                    <a:pt x="1005341" y="479170"/>
                    <a:pt x="1006536" y="468814"/>
                    <a:pt x="1003747" y="454076"/>
                  </a:cubicBezTo>
                  <a:cubicBezTo>
                    <a:pt x="1000163" y="437347"/>
                    <a:pt x="994985" y="421813"/>
                    <a:pt x="990205" y="405880"/>
                  </a:cubicBezTo>
                  <a:cubicBezTo>
                    <a:pt x="986620" y="394329"/>
                    <a:pt x="985823" y="386363"/>
                    <a:pt x="1013307" y="370032"/>
                  </a:cubicBezTo>
                  <a:lnTo>
                    <a:pt x="1033223" y="358880"/>
                  </a:lnTo>
                  <a:cubicBezTo>
                    <a:pt x="1052341" y="347727"/>
                    <a:pt x="1059113" y="322633"/>
                    <a:pt x="1047960" y="303514"/>
                  </a:cubicBezTo>
                  <a:lnTo>
                    <a:pt x="1014502" y="246157"/>
                  </a:lnTo>
                  <a:cubicBezTo>
                    <a:pt x="1003349" y="227038"/>
                    <a:pt x="978255" y="220267"/>
                    <a:pt x="959136" y="231818"/>
                  </a:cubicBezTo>
                  <a:lnTo>
                    <a:pt x="939221" y="243369"/>
                  </a:lnTo>
                  <a:cubicBezTo>
                    <a:pt x="910144" y="260098"/>
                    <a:pt x="898991" y="247750"/>
                    <a:pt x="895407" y="244166"/>
                  </a:cubicBezTo>
                  <a:cubicBezTo>
                    <a:pt x="883457" y="231818"/>
                    <a:pt x="871906" y="219470"/>
                    <a:pt x="858762" y="208317"/>
                  </a:cubicBezTo>
                  <a:cubicBezTo>
                    <a:pt x="854380" y="203936"/>
                    <a:pt x="847609" y="192385"/>
                    <a:pt x="862745" y="166893"/>
                  </a:cubicBezTo>
                  <a:lnTo>
                    <a:pt x="875491" y="144986"/>
                  </a:lnTo>
                  <a:cubicBezTo>
                    <a:pt x="886644" y="125867"/>
                    <a:pt x="879872" y="100773"/>
                    <a:pt x="860753" y="89620"/>
                  </a:cubicBezTo>
                  <a:lnTo>
                    <a:pt x="803396" y="56560"/>
                  </a:lnTo>
                  <a:cubicBezTo>
                    <a:pt x="784277" y="45408"/>
                    <a:pt x="759183" y="51781"/>
                    <a:pt x="748031" y="71298"/>
                  </a:cubicBezTo>
                  <a:lnTo>
                    <a:pt x="735285" y="92807"/>
                  </a:lnTo>
                  <a:cubicBezTo>
                    <a:pt x="720149" y="118697"/>
                    <a:pt x="705411" y="117901"/>
                    <a:pt x="699038" y="115909"/>
                  </a:cubicBezTo>
                  <a:cubicBezTo>
                    <a:pt x="680716" y="110333"/>
                    <a:pt x="663987" y="106349"/>
                    <a:pt x="645266" y="101570"/>
                  </a:cubicBezTo>
                  <a:cubicBezTo>
                    <a:pt x="638495" y="99976"/>
                    <a:pt x="626546" y="94798"/>
                    <a:pt x="626546" y="64128"/>
                  </a:cubicBezTo>
                  <a:lnTo>
                    <a:pt x="626546" y="40628"/>
                  </a:lnTo>
                  <a:cubicBezTo>
                    <a:pt x="626546" y="18721"/>
                    <a:pt x="608621" y="0"/>
                    <a:pt x="585918" y="0"/>
                  </a:cubicBezTo>
                  <a:lnTo>
                    <a:pt x="519399" y="0"/>
                  </a:lnTo>
                  <a:cubicBezTo>
                    <a:pt x="497094" y="0"/>
                    <a:pt x="478772" y="18322"/>
                    <a:pt x="478772" y="40628"/>
                  </a:cubicBezTo>
                  <a:lnTo>
                    <a:pt x="478772" y="64128"/>
                  </a:lnTo>
                  <a:cubicBezTo>
                    <a:pt x="478772" y="95197"/>
                    <a:pt x="466822" y="99976"/>
                    <a:pt x="460051" y="101570"/>
                  </a:cubicBezTo>
                  <a:cubicBezTo>
                    <a:pt x="440932" y="106748"/>
                    <a:pt x="424203" y="110333"/>
                    <a:pt x="406279" y="115909"/>
                  </a:cubicBezTo>
                  <a:cubicBezTo>
                    <a:pt x="399906" y="117901"/>
                    <a:pt x="384770" y="119095"/>
                    <a:pt x="370032" y="92807"/>
                  </a:cubicBezTo>
                  <a:lnTo>
                    <a:pt x="357286" y="71298"/>
                  </a:lnTo>
                  <a:cubicBezTo>
                    <a:pt x="346134" y="51781"/>
                    <a:pt x="321040" y="45408"/>
                    <a:pt x="301921" y="56560"/>
                  </a:cubicBezTo>
                  <a:lnTo>
                    <a:pt x="301921" y="56560"/>
                  </a:lnTo>
                  <a:close/>
                  <a:moveTo>
                    <a:pt x="552459" y="465627"/>
                  </a:moveTo>
                  <a:cubicBezTo>
                    <a:pt x="600655" y="465627"/>
                    <a:pt x="639690" y="504662"/>
                    <a:pt x="639690" y="552858"/>
                  </a:cubicBezTo>
                  <a:cubicBezTo>
                    <a:pt x="639690" y="601053"/>
                    <a:pt x="600257" y="640486"/>
                    <a:pt x="552459" y="640486"/>
                  </a:cubicBezTo>
                  <a:cubicBezTo>
                    <a:pt x="504662" y="640486"/>
                    <a:pt x="465229" y="601452"/>
                    <a:pt x="465229" y="552858"/>
                  </a:cubicBezTo>
                  <a:cubicBezTo>
                    <a:pt x="465229" y="504264"/>
                    <a:pt x="504264" y="465627"/>
                    <a:pt x="552459" y="465627"/>
                  </a:cubicBezTo>
                  <a:lnTo>
                    <a:pt x="552459" y="465627"/>
                  </a:lnTo>
                  <a:close/>
                  <a:moveTo>
                    <a:pt x="278420" y="552858"/>
                  </a:moveTo>
                  <a:cubicBezTo>
                    <a:pt x="278420" y="542502"/>
                    <a:pt x="286785" y="534137"/>
                    <a:pt x="297141" y="534137"/>
                  </a:cubicBezTo>
                  <a:cubicBezTo>
                    <a:pt x="307497" y="534137"/>
                    <a:pt x="315862" y="542502"/>
                    <a:pt x="315862" y="552858"/>
                  </a:cubicBezTo>
                  <a:cubicBezTo>
                    <a:pt x="315862" y="618181"/>
                    <a:pt x="342549" y="677530"/>
                    <a:pt x="385168" y="720149"/>
                  </a:cubicBezTo>
                  <a:cubicBezTo>
                    <a:pt x="428186" y="763167"/>
                    <a:pt x="486738" y="789455"/>
                    <a:pt x="552459" y="789455"/>
                  </a:cubicBezTo>
                  <a:cubicBezTo>
                    <a:pt x="562815" y="789455"/>
                    <a:pt x="571180" y="797422"/>
                    <a:pt x="571180" y="808176"/>
                  </a:cubicBezTo>
                  <a:cubicBezTo>
                    <a:pt x="571180" y="818930"/>
                    <a:pt x="562815" y="826897"/>
                    <a:pt x="552459" y="826897"/>
                  </a:cubicBezTo>
                  <a:cubicBezTo>
                    <a:pt x="476780" y="826897"/>
                    <a:pt x="408270" y="796227"/>
                    <a:pt x="358481" y="746836"/>
                  </a:cubicBezTo>
                  <a:cubicBezTo>
                    <a:pt x="309091" y="697047"/>
                    <a:pt x="278420" y="628935"/>
                    <a:pt x="278420" y="552858"/>
                  </a:cubicBezTo>
                  <a:lnTo>
                    <a:pt x="278420" y="552858"/>
                  </a:lnTo>
                  <a:close/>
                  <a:moveTo>
                    <a:pt x="822914" y="509043"/>
                  </a:moveTo>
                  <a:cubicBezTo>
                    <a:pt x="824507" y="519001"/>
                    <a:pt x="817337" y="528561"/>
                    <a:pt x="807380" y="530154"/>
                  </a:cubicBezTo>
                  <a:cubicBezTo>
                    <a:pt x="797023" y="531747"/>
                    <a:pt x="787862" y="524578"/>
                    <a:pt x="786269" y="514620"/>
                  </a:cubicBezTo>
                  <a:cubicBezTo>
                    <a:pt x="778303" y="464831"/>
                    <a:pt x="754802" y="420618"/>
                    <a:pt x="720945" y="386363"/>
                  </a:cubicBezTo>
                  <a:cubicBezTo>
                    <a:pt x="687089" y="352108"/>
                    <a:pt x="642876" y="328209"/>
                    <a:pt x="593486" y="319447"/>
                  </a:cubicBezTo>
                  <a:cubicBezTo>
                    <a:pt x="583129" y="317853"/>
                    <a:pt x="576757" y="308294"/>
                    <a:pt x="578350" y="297938"/>
                  </a:cubicBezTo>
                  <a:cubicBezTo>
                    <a:pt x="580341" y="287980"/>
                    <a:pt x="589503" y="281209"/>
                    <a:pt x="599858" y="282802"/>
                  </a:cubicBezTo>
                  <a:cubicBezTo>
                    <a:pt x="657216" y="292760"/>
                    <a:pt x="708598" y="320243"/>
                    <a:pt x="747633" y="360075"/>
                  </a:cubicBezTo>
                  <a:cubicBezTo>
                    <a:pt x="787066" y="399507"/>
                    <a:pt x="814151" y="450890"/>
                    <a:pt x="823312" y="508645"/>
                  </a:cubicBezTo>
                  <a:lnTo>
                    <a:pt x="823312" y="508645"/>
                  </a:lnTo>
                  <a:close/>
                  <a:moveTo>
                    <a:pt x="552459" y="228631"/>
                  </a:moveTo>
                  <a:cubicBezTo>
                    <a:pt x="731302" y="228631"/>
                    <a:pt x="877084" y="374015"/>
                    <a:pt x="877084" y="553256"/>
                  </a:cubicBezTo>
                  <a:cubicBezTo>
                    <a:pt x="877084" y="732497"/>
                    <a:pt x="731700" y="877881"/>
                    <a:pt x="552459" y="877881"/>
                  </a:cubicBezTo>
                  <a:cubicBezTo>
                    <a:pt x="373219" y="877881"/>
                    <a:pt x="227835" y="732895"/>
                    <a:pt x="227835" y="553256"/>
                  </a:cubicBezTo>
                  <a:cubicBezTo>
                    <a:pt x="227835" y="373617"/>
                    <a:pt x="372820" y="228631"/>
                    <a:pt x="552459" y="228631"/>
                  </a:cubicBezTo>
                  <a:close/>
                </a:path>
              </a:pathLst>
            </a:custGeom>
            <a:solidFill>
              <a:srgbClr val="003F7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sp>
          <p:nvSpPr>
            <p:cNvPr id="144" name="Google Shape;144;g3050a39988c_1_0"/>
            <p:cNvSpPr/>
            <p:nvPr/>
          </p:nvSpPr>
          <p:spPr>
            <a:xfrm rot="1921234" flipH="1">
              <a:off x="9837626" y="281102"/>
              <a:ext cx="1260923" cy="1261321"/>
            </a:xfrm>
            <a:custGeom>
              <a:avLst/>
              <a:gdLst/>
              <a:ahLst/>
              <a:cxnLst/>
              <a:rect l="l" t="t" r="r" b="b"/>
              <a:pathLst>
                <a:path w="1261455" h="1261853" extrusionOk="0">
                  <a:moveTo>
                    <a:pt x="630130" y="0"/>
                  </a:moveTo>
                  <a:lnTo>
                    <a:pt x="646461" y="0"/>
                  </a:lnTo>
                  <a:cubicBezTo>
                    <a:pt x="646461" y="0"/>
                    <a:pt x="650444" y="0"/>
                    <a:pt x="650444" y="0"/>
                  </a:cubicBezTo>
                  <a:lnTo>
                    <a:pt x="654427" y="0"/>
                  </a:lnTo>
                  <a:cubicBezTo>
                    <a:pt x="654427" y="0"/>
                    <a:pt x="658809" y="0"/>
                    <a:pt x="658809" y="0"/>
                  </a:cubicBezTo>
                  <a:lnTo>
                    <a:pt x="662792" y="0"/>
                  </a:lnTo>
                  <a:cubicBezTo>
                    <a:pt x="662792" y="0"/>
                    <a:pt x="667173" y="398"/>
                    <a:pt x="667173" y="398"/>
                  </a:cubicBezTo>
                  <a:lnTo>
                    <a:pt x="667970" y="398"/>
                  </a:lnTo>
                  <a:cubicBezTo>
                    <a:pt x="673148" y="398"/>
                    <a:pt x="677131" y="5178"/>
                    <a:pt x="676733" y="9958"/>
                  </a:cubicBezTo>
                  <a:cubicBezTo>
                    <a:pt x="676733" y="15136"/>
                    <a:pt x="672351" y="18721"/>
                    <a:pt x="667173" y="18721"/>
                  </a:cubicBezTo>
                  <a:lnTo>
                    <a:pt x="662394" y="18721"/>
                  </a:lnTo>
                  <a:cubicBezTo>
                    <a:pt x="662394" y="18721"/>
                    <a:pt x="658410" y="18721"/>
                    <a:pt x="658410" y="18721"/>
                  </a:cubicBezTo>
                  <a:lnTo>
                    <a:pt x="654427" y="18721"/>
                  </a:lnTo>
                  <a:cubicBezTo>
                    <a:pt x="654427" y="18721"/>
                    <a:pt x="650444" y="18322"/>
                    <a:pt x="650444" y="18322"/>
                  </a:cubicBezTo>
                  <a:lnTo>
                    <a:pt x="638495" y="18322"/>
                  </a:lnTo>
                  <a:cubicBezTo>
                    <a:pt x="638495" y="18322"/>
                    <a:pt x="634512" y="18322"/>
                    <a:pt x="634512" y="18322"/>
                  </a:cubicBezTo>
                  <a:lnTo>
                    <a:pt x="618579" y="18322"/>
                  </a:lnTo>
                  <a:cubicBezTo>
                    <a:pt x="618579" y="18322"/>
                    <a:pt x="614596" y="18322"/>
                    <a:pt x="614596" y="18322"/>
                  </a:cubicBezTo>
                  <a:lnTo>
                    <a:pt x="606630" y="18322"/>
                  </a:lnTo>
                  <a:cubicBezTo>
                    <a:pt x="606630" y="18322"/>
                    <a:pt x="605435" y="18322"/>
                    <a:pt x="605435" y="18322"/>
                  </a:cubicBezTo>
                  <a:cubicBezTo>
                    <a:pt x="600257" y="18322"/>
                    <a:pt x="595875" y="14738"/>
                    <a:pt x="595875" y="9559"/>
                  </a:cubicBezTo>
                  <a:cubicBezTo>
                    <a:pt x="595875" y="4381"/>
                    <a:pt x="599460" y="0"/>
                    <a:pt x="605037" y="0"/>
                  </a:cubicBezTo>
                  <a:lnTo>
                    <a:pt x="610215" y="0"/>
                  </a:lnTo>
                  <a:cubicBezTo>
                    <a:pt x="610215" y="0"/>
                    <a:pt x="614198" y="0"/>
                    <a:pt x="614198" y="0"/>
                  </a:cubicBezTo>
                  <a:lnTo>
                    <a:pt x="618181" y="0"/>
                  </a:lnTo>
                  <a:cubicBezTo>
                    <a:pt x="618181" y="0"/>
                    <a:pt x="622562" y="0"/>
                    <a:pt x="622562" y="0"/>
                  </a:cubicBezTo>
                  <a:lnTo>
                    <a:pt x="630529" y="0"/>
                  </a:lnTo>
                  <a:close/>
                  <a:moveTo>
                    <a:pt x="548476" y="5178"/>
                  </a:moveTo>
                  <a:cubicBezTo>
                    <a:pt x="553654" y="4381"/>
                    <a:pt x="558036" y="7966"/>
                    <a:pt x="559231" y="13144"/>
                  </a:cubicBezTo>
                  <a:cubicBezTo>
                    <a:pt x="559629" y="17924"/>
                    <a:pt x="556443" y="22704"/>
                    <a:pt x="551264" y="23500"/>
                  </a:cubicBezTo>
                  <a:lnTo>
                    <a:pt x="548476" y="23500"/>
                  </a:lnTo>
                  <a:cubicBezTo>
                    <a:pt x="548476" y="23500"/>
                    <a:pt x="544891" y="24297"/>
                    <a:pt x="544891" y="24297"/>
                  </a:cubicBezTo>
                  <a:lnTo>
                    <a:pt x="540908" y="24297"/>
                  </a:lnTo>
                  <a:cubicBezTo>
                    <a:pt x="540908" y="24297"/>
                    <a:pt x="537323" y="25492"/>
                    <a:pt x="537323" y="25492"/>
                  </a:cubicBezTo>
                  <a:lnTo>
                    <a:pt x="533340" y="25492"/>
                  </a:lnTo>
                  <a:cubicBezTo>
                    <a:pt x="533340" y="25492"/>
                    <a:pt x="529756" y="26687"/>
                    <a:pt x="529756" y="26687"/>
                  </a:cubicBezTo>
                  <a:lnTo>
                    <a:pt x="526171" y="26687"/>
                  </a:lnTo>
                  <a:cubicBezTo>
                    <a:pt x="526171" y="26687"/>
                    <a:pt x="522188" y="27882"/>
                    <a:pt x="522188" y="27882"/>
                  </a:cubicBezTo>
                  <a:lnTo>
                    <a:pt x="518603" y="27882"/>
                  </a:lnTo>
                  <a:cubicBezTo>
                    <a:pt x="518603" y="27882"/>
                    <a:pt x="515416" y="29077"/>
                    <a:pt x="515416" y="29077"/>
                  </a:cubicBezTo>
                  <a:cubicBezTo>
                    <a:pt x="510238" y="29873"/>
                    <a:pt x="505459" y="26687"/>
                    <a:pt x="504662" y="21907"/>
                  </a:cubicBezTo>
                  <a:cubicBezTo>
                    <a:pt x="503467" y="16729"/>
                    <a:pt x="506653" y="11949"/>
                    <a:pt x="511831" y="11153"/>
                  </a:cubicBezTo>
                  <a:lnTo>
                    <a:pt x="515018" y="10356"/>
                  </a:lnTo>
                  <a:lnTo>
                    <a:pt x="519001" y="9559"/>
                  </a:lnTo>
                  <a:lnTo>
                    <a:pt x="522984" y="9559"/>
                  </a:lnTo>
                  <a:cubicBezTo>
                    <a:pt x="522984" y="9559"/>
                    <a:pt x="526569" y="8365"/>
                    <a:pt x="526569" y="8365"/>
                  </a:cubicBezTo>
                  <a:lnTo>
                    <a:pt x="530552" y="8365"/>
                  </a:lnTo>
                  <a:cubicBezTo>
                    <a:pt x="530552" y="8365"/>
                    <a:pt x="534535" y="7170"/>
                    <a:pt x="534535" y="7170"/>
                  </a:cubicBezTo>
                  <a:lnTo>
                    <a:pt x="538518" y="6373"/>
                  </a:lnTo>
                  <a:lnTo>
                    <a:pt x="542502" y="6373"/>
                  </a:lnTo>
                  <a:cubicBezTo>
                    <a:pt x="542502" y="6373"/>
                    <a:pt x="546485" y="5178"/>
                    <a:pt x="546485" y="5178"/>
                  </a:cubicBezTo>
                  <a:lnTo>
                    <a:pt x="548875" y="5178"/>
                  </a:lnTo>
                  <a:close/>
                  <a:moveTo>
                    <a:pt x="456864" y="24297"/>
                  </a:moveTo>
                  <a:cubicBezTo>
                    <a:pt x="462042" y="23102"/>
                    <a:pt x="466822" y="25492"/>
                    <a:pt x="468416" y="30670"/>
                  </a:cubicBezTo>
                  <a:cubicBezTo>
                    <a:pt x="469610" y="35450"/>
                    <a:pt x="466822" y="40628"/>
                    <a:pt x="462042" y="42221"/>
                  </a:cubicBezTo>
                  <a:lnTo>
                    <a:pt x="459254" y="43018"/>
                  </a:lnTo>
                  <a:lnTo>
                    <a:pt x="455670" y="44213"/>
                  </a:lnTo>
                  <a:lnTo>
                    <a:pt x="452085" y="45408"/>
                  </a:lnTo>
                  <a:lnTo>
                    <a:pt x="448500" y="46603"/>
                  </a:lnTo>
                  <a:lnTo>
                    <a:pt x="444915" y="47797"/>
                  </a:lnTo>
                  <a:lnTo>
                    <a:pt x="441330" y="48992"/>
                  </a:lnTo>
                  <a:lnTo>
                    <a:pt x="437745" y="50187"/>
                  </a:lnTo>
                  <a:lnTo>
                    <a:pt x="434161" y="51382"/>
                  </a:lnTo>
                  <a:lnTo>
                    <a:pt x="430576" y="52577"/>
                  </a:lnTo>
                  <a:lnTo>
                    <a:pt x="427389" y="53772"/>
                  </a:lnTo>
                  <a:cubicBezTo>
                    <a:pt x="422610" y="55365"/>
                    <a:pt x="417033" y="52577"/>
                    <a:pt x="415440" y="48196"/>
                  </a:cubicBezTo>
                  <a:cubicBezTo>
                    <a:pt x="413448" y="43416"/>
                    <a:pt x="416236" y="38238"/>
                    <a:pt x="421016" y="36246"/>
                  </a:cubicBezTo>
                  <a:lnTo>
                    <a:pt x="424601" y="35051"/>
                  </a:lnTo>
                  <a:lnTo>
                    <a:pt x="428186" y="33857"/>
                  </a:lnTo>
                  <a:lnTo>
                    <a:pt x="431771" y="32662"/>
                  </a:lnTo>
                  <a:lnTo>
                    <a:pt x="435356" y="31467"/>
                  </a:lnTo>
                  <a:lnTo>
                    <a:pt x="438940" y="30272"/>
                  </a:lnTo>
                  <a:lnTo>
                    <a:pt x="442525" y="29077"/>
                  </a:lnTo>
                  <a:lnTo>
                    <a:pt x="446110" y="27882"/>
                  </a:lnTo>
                  <a:lnTo>
                    <a:pt x="449695" y="26289"/>
                  </a:lnTo>
                  <a:lnTo>
                    <a:pt x="453279" y="25094"/>
                  </a:lnTo>
                  <a:lnTo>
                    <a:pt x="456068" y="24297"/>
                  </a:lnTo>
                  <a:lnTo>
                    <a:pt x="456068" y="24297"/>
                  </a:lnTo>
                  <a:close/>
                  <a:moveTo>
                    <a:pt x="368837" y="56560"/>
                  </a:moveTo>
                  <a:cubicBezTo>
                    <a:pt x="373219" y="54569"/>
                    <a:pt x="378795" y="56560"/>
                    <a:pt x="381185" y="61340"/>
                  </a:cubicBezTo>
                  <a:cubicBezTo>
                    <a:pt x="383177" y="65722"/>
                    <a:pt x="381185" y="71298"/>
                    <a:pt x="376804" y="73688"/>
                  </a:cubicBezTo>
                  <a:lnTo>
                    <a:pt x="375210" y="74484"/>
                  </a:lnTo>
                  <a:lnTo>
                    <a:pt x="372024" y="76078"/>
                  </a:lnTo>
                  <a:lnTo>
                    <a:pt x="368439" y="77671"/>
                  </a:lnTo>
                  <a:lnTo>
                    <a:pt x="365252" y="79264"/>
                  </a:lnTo>
                  <a:lnTo>
                    <a:pt x="361668" y="80857"/>
                  </a:lnTo>
                  <a:lnTo>
                    <a:pt x="358083" y="82451"/>
                  </a:lnTo>
                  <a:lnTo>
                    <a:pt x="354896" y="84442"/>
                  </a:lnTo>
                  <a:lnTo>
                    <a:pt x="351312" y="86035"/>
                  </a:lnTo>
                  <a:lnTo>
                    <a:pt x="347727" y="88027"/>
                  </a:lnTo>
                  <a:lnTo>
                    <a:pt x="344540" y="89620"/>
                  </a:lnTo>
                  <a:lnTo>
                    <a:pt x="343345" y="89620"/>
                  </a:lnTo>
                  <a:cubicBezTo>
                    <a:pt x="338964" y="92408"/>
                    <a:pt x="332989" y="90815"/>
                    <a:pt x="330599" y="86434"/>
                  </a:cubicBezTo>
                  <a:cubicBezTo>
                    <a:pt x="328209" y="82052"/>
                    <a:pt x="330201" y="76078"/>
                    <a:pt x="334583" y="73688"/>
                  </a:cubicBezTo>
                  <a:lnTo>
                    <a:pt x="335777" y="73688"/>
                  </a:lnTo>
                  <a:cubicBezTo>
                    <a:pt x="335777" y="73688"/>
                    <a:pt x="339362" y="71298"/>
                    <a:pt x="339362" y="71298"/>
                  </a:cubicBezTo>
                  <a:lnTo>
                    <a:pt x="342549" y="69705"/>
                  </a:lnTo>
                  <a:lnTo>
                    <a:pt x="346134" y="67713"/>
                  </a:lnTo>
                  <a:lnTo>
                    <a:pt x="349718" y="66120"/>
                  </a:lnTo>
                  <a:lnTo>
                    <a:pt x="353303" y="64527"/>
                  </a:lnTo>
                  <a:lnTo>
                    <a:pt x="356888" y="62933"/>
                  </a:lnTo>
                  <a:lnTo>
                    <a:pt x="360473" y="60942"/>
                  </a:lnTo>
                  <a:lnTo>
                    <a:pt x="363659" y="59349"/>
                  </a:lnTo>
                  <a:lnTo>
                    <a:pt x="367244" y="57755"/>
                  </a:lnTo>
                  <a:lnTo>
                    <a:pt x="368837" y="56959"/>
                  </a:lnTo>
                  <a:lnTo>
                    <a:pt x="368837" y="56959"/>
                  </a:lnTo>
                  <a:close/>
                  <a:moveTo>
                    <a:pt x="286387" y="101968"/>
                  </a:moveTo>
                  <a:cubicBezTo>
                    <a:pt x="290370" y="99180"/>
                    <a:pt x="296345" y="100375"/>
                    <a:pt x="299133" y="104756"/>
                  </a:cubicBezTo>
                  <a:cubicBezTo>
                    <a:pt x="301921" y="109138"/>
                    <a:pt x="300726" y="114714"/>
                    <a:pt x="296345" y="117502"/>
                  </a:cubicBezTo>
                  <a:lnTo>
                    <a:pt x="293556" y="119494"/>
                  </a:lnTo>
                  <a:lnTo>
                    <a:pt x="290768" y="121485"/>
                  </a:lnTo>
                  <a:lnTo>
                    <a:pt x="287582" y="123477"/>
                  </a:lnTo>
                  <a:lnTo>
                    <a:pt x="284395" y="125468"/>
                  </a:lnTo>
                  <a:lnTo>
                    <a:pt x="281607" y="127460"/>
                  </a:lnTo>
                  <a:lnTo>
                    <a:pt x="278420" y="129452"/>
                  </a:lnTo>
                  <a:lnTo>
                    <a:pt x="275632" y="131443"/>
                  </a:lnTo>
                  <a:lnTo>
                    <a:pt x="272844" y="133435"/>
                  </a:lnTo>
                  <a:lnTo>
                    <a:pt x="269657" y="135426"/>
                  </a:lnTo>
                  <a:lnTo>
                    <a:pt x="266869" y="137816"/>
                  </a:lnTo>
                  <a:cubicBezTo>
                    <a:pt x="262886" y="140604"/>
                    <a:pt x="256911" y="139808"/>
                    <a:pt x="254123" y="135825"/>
                  </a:cubicBezTo>
                  <a:cubicBezTo>
                    <a:pt x="250937" y="131841"/>
                    <a:pt x="251733" y="125867"/>
                    <a:pt x="256115" y="122680"/>
                  </a:cubicBezTo>
                  <a:lnTo>
                    <a:pt x="256115" y="122680"/>
                  </a:lnTo>
                  <a:lnTo>
                    <a:pt x="259301" y="120689"/>
                  </a:lnTo>
                  <a:lnTo>
                    <a:pt x="262090" y="118299"/>
                  </a:lnTo>
                  <a:lnTo>
                    <a:pt x="265276" y="116307"/>
                  </a:lnTo>
                  <a:lnTo>
                    <a:pt x="268463" y="114316"/>
                  </a:lnTo>
                  <a:lnTo>
                    <a:pt x="271649" y="111926"/>
                  </a:lnTo>
                  <a:lnTo>
                    <a:pt x="274836" y="109934"/>
                  </a:lnTo>
                  <a:lnTo>
                    <a:pt x="278022" y="107943"/>
                  </a:lnTo>
                  <a:lnTo>
                    <a:pt x="281209" y="105951"/>
                  </a:lnTo>
                  <a:lnTo>
                    <a:pt x="284395" y="103960"/>
                  </a:lnTo>
                  <a:lnTo>
                    <a:pt x="287183" y="101968"/>
                  </a:lnTo>
                  <a:lnTo>
                    <a:pt x="287183" y="101968"/>
                  </a:lnTo>
                  <a:close/>
                  <a:moveTo>
                    <a:pt x="255717" y="123078"/>
                  </a:moveTo>
                  <a:lnTo>
                    <a:pt x="266869" y="138214"/>
                  </a:lnTo>
                  <a:lnTo>
                    <a:pt x="255717" y="123078"/>
                  </a:lnTo>
                  <a:lnTo>
                    <a:pt x="255717" y="123078"/>
                  </a:lnTo>
                  <a:close/>
                  <a:moveTo>
                    <a:pt x="212301" y="158528"/>
                  </a:moveTo>
                  <a:cubicBezTo>
                    <a:pt x="215885" y="154944"/>
                    <a:pt x="221860" y="155342"/>
                    <a:pt x="225047" y="159325"/>
                  </a:cubicBezTo>
                  <a:cubicBezTo>
                    <a:pt x="228233" y="162910"/>
                    <a:pt x="228233" y="168884"/>
                    <a:pt x="224250" y="172469"/>
                  </a:cubicBezTo>
                  <a:lnTo>
                    <a:pt x="224250" y="172469"/>
                  </a:lnTo>
                  <a:cubicBezTo>
                    <a:pt x="224250" y="172469"/>
                    <a:pt x="221462" y="175257"/>
                    <a:pt x="221462" y="175257"/>
                  </a:cubicBezTo>
                  <a:lnTo>
                    <a:pt x="218673" y="178046"/>
                  </a:lnTo>
                  <a:lnTo>
                    <a:pt x="215885" y="180436"/>
                  </a:lnTo>
                  <a:lnTo>
                    <a:pt x="213097" y="182825"/>
                  </a:lnTo>
                  <a:lnTo>
                    <a:pt x="210309" y="185614"/>
                  </a:lnTo>
                  <a:lnTo>
                    <a:pt x="207521" y="188402"/>
                  </a:lnTo>
                  <a:lnTo>
                    <a:pt x="204733" y="190792"/>
                  </a:lnTo>
                  <a:lnTo>
                    <a:pt x="201944" y="193580"/>
                  </a:lnTo>
                  <a:lnTo>
                    <a:pt x="199156" y="196368"/>
                  </a:lnTo>
                  <a:lnTo>
                    <a:pt x="197165" y="198360"/>
                  </a:lnTo>
                  <a:cubicBezTo>
                    <a:pt x="193580" y="201944"/>
                    <a:pt x="187605" y="201944"/>
                    <a:pt x="184419" y="198360"/>
                  </a:cubicBezTo>
                  <a:cubicBezTo>
                    <a:pt x="180834" y="194775"/>
                    <a:pt x="180834" y="188800"/>
                    <a:pt x="184419" y="185614"/>
                  </a:cubicBezTo>
                  <a:lnTo>
                    <a:pt x="186410" y="183622"/>
                  </a:lnTo>
                  <a:lnTo>
                    <a:pt x="189198" y="180834"/>
                  </a:lnTo>
                  <a:lnTo>
                    <a:pt x="191987" y="178046"/>
                  </a:lnTo>
                  <a:lnTo>
                    <a:pt x="194775" y="175257"/>
                  </a:lnTo>
                  <a:lnTo>
                    <a:pt x="197563" y="172469"/>
                  </a:lnTo>
                  <a:lnTo>
                    <a:pt x="200351" y="169681"/>
                  </a:lnTo>
                  <a:lnTo>
                    <a:pt x="203139" y="166893"/>
                  </a:lnTo>
                  <a:lnTo>
                    <a:pt x="205927" y="164503"/>
                  </a:lnTo>
                  <a:lnTo>
                    <a:pt x="208716" y="161715"/>
                  </a:lnTo>
                  <a:lnTo>
                    <a:pt x="211504" y="158927"/>
                  </a:lnTo>
                  <a:lnTo>
                    <a:pt x="211902" y="158927"/>
                  </a:lnTo>
                  <a:close/>
                  <a:moveTo>
                    <a:pt x="146977" y="225445"/>
                  </a:moveTo>
                  <a:cubicBezTo>
                    <a:pt x="150164" y="221462"/>
                    <a:pt x="156138" y="221063"/>
                    <a:pt x="160121" y="224250"/>
                  </a:cubicBezTo>
                  <a:cubicBezTo>
                    <a:pt x="164105" y="227436"/>
                    <a:pt x="164105" y="233411"/>
                    <a:pt x="161317" y="236996"/>
                  </a:cubicBezTo>
                  <a:lnTo>
                    <a:pt x="160520" y="238191"/>
                  </a:lnTo>
                  <a:lnTo>
                    <a:pt x="158130" y="240979"/>
                  </a:lnTo>
                  <a:lnTo>
                    <a:pt x="155740" y="243767"/>
                  </a:lnTo>
                  <a:lnTo>
                    <a:pt x="153350" y="246555"/>
                  </a:lnTo>
                  <a:lnTo>
                    <a:pt x="150960" y="249344"/>
                  </a:lnTo>
                  <a:lnTo>
                    <a:pt x="148969" y="252132"/>
                  </a:lnTo>
                  <a:lnTo>
                    <a:pt x="146579" y="254920"/>
                  </a:lnTo>
                  <a:lnTo>
                    <a:pt x="144189" y="257708"/>
                  </a:lnTo>
                  <a:lnTo>
                    <a:pt x="142198" y="260496"/>
                  </a:lnTo>
                  <a:lnTo>
                    <a:pt x="140206" y="263285"/>
                  </a:lnTo>
                  <a:lnTo>
                    <a:pt x="139011" y="264878"/>
                  </a:lnTo>
                  <a:cubicBezTo>
                    <a:pt x="136223" y="269259"/>
                    <a:pt x="130248" y="270056"/>
                    <a:pt x="126265" y="266869"/>
                  </a:cubicBezTo>
                  <a:cubicBezTo>
                    <a:pt x="122282" y="263683"/>
                    <a:pt x="121087" y="258106"/>
                    <a:pt x="124274" y="253725"/>
                  </a:cubicBezTo>
                  <a:lnTo>
                    <a:pt x="125468" y="252132"/>
                  </a:lnTo>
                  <a:lnTo>
                    <a:pt x="127858" y="249344"/>
                  </a:lnTo>
                  <a:lnTo>
                    <a:pt x="130248" y="246157"/>
                  </a:lnTo>
                  <a:lnTo>
                    <a:pt x="132638" y="243369"/>
                  </a:lnTo>
                  <a:lnTo>
                    <a:pt x="134630" y="240182"/>
                  </a:lnTo>
                  <a:lnTo>
                    <a:pt x="137020" y="237394"/>
                  </a:lnTo>
                  <a:lnTo>
                    <a:pt x="139409" y="234606"/>
                  </a:lnTo>
                  <a:lnTo>
                    <a:pt x="141799" y="231818"/>
                  </a:lnTo>
                  <a:lnTo>
                    <a:pt x="144587" y="228631"/>
                  </a:lnTo>
                  <a:lnTo>
                    <a:pt x="146977" y="225843"/>
                  </a:lnTo>
                  <a:lnTo>
                    <a:pt x="147774" y="224648"/>
                  </a:lnTo>
                  <a:lnTo>
                    <a:pt x="147774" y="224648"/>
                  </a:lnTo>
                  <a:close/>
                  <a:moveTo>
                    <a:pt x="92408" y="301523"/>
                  </a:moveTo>
                  <a:cubicBezTo>
                    <a:pt x="95197" y="297141"/>
                    <a:pt x="100375" y="295946"/>
                    <a:pt x="105154" y="298336"/>
                  </a:cubicBezTo>
                  <a:cubicBezTo>
                    <a:pt x="109536" y="301124"/>
                    <a:pt x="111129" y="306701"/>
                    <a:pt x="108341" y="311082"/>
                  </a:cubicBezTo>
                  <a:lnTo>
                    <a:pt x="107146" y="313074"/>
                  </a:lnTo>
                  <a:lnTo>
                    <a:pt x="105154" y="316260"/>
                  </a:lnTo>
                  <a:lnTo>
                    <a:pt x="103561" y="319447"/>
                  </a:lnTo>
                  <a:lnTo>
                    <a:pt x="101570" y="322633"/>
                  </a:lnTo>
                  <a:lnTo>
                    <a:pt x="99578" y="326218"/>
                  </a:lnTo>
                  <a:lnTo>
                    <a:pt x="97586" y="329404"/>
                  </a:lnTo>
                  <a:lnTo>
                    <a:pt x="95595" y="332591"/>
                  </a:lnTo>
                  <a:lnTo>
                    <a:pt x="94002" y="335777"/>
                  </a:lnTo>
                  <a:lnTo>
                    <a:pt x="92010" y="338964"/>
                  </a:lnTo>
                  <a:lnTo>
                    <a:pt x="90417" y="342150"/>
                  </a:lnTo>
                  <a:lnTo>
                    <a:pt x="90417" y="342150"/>
                  </a:lnTo>
                  <a:cubicBezTo>
                    <a:pt x="88027" y="347328"/>
                    <a:pt x="82451" y="348922"/>
                    <a:pt x="77671" y="346532"/>
                  </a:cubicBezTo>
                  <a:cubicBezTo>
                    <a:pt x="73289" y="344142"/>
                    <a:pt x="71696" y="338566"/>
                    <a:pt x="74086" y="334184"/>
                  </a:cubicBezTo>
                  <a:lnTo>
                    <a:pt x="74086" y="333388"/>
                  </a:lnTo>
                  <a:cubicBezTo>
                    <a:pt x="74086" y="333388"/>
                    <a:pt x="76078" y="329803"/>
                    <a:pt x="76078" y="329803"/>
                  </a:cubicBezTo>
                  <a:lnTo>
                    <a:pt x="78069" y="326218"/>
                  </a:lnTo>
                  <a:lnTo>
                    <a:pt x="79662" y="323031"/>
                  </a:lnTo>
                  <a:lnTo>
                    <a:pt x="81654" y="319447"/>
                  </a:lnTo>
                  <a:lnTo>
                    <a:pt x="83646" y="316260"/>
                  </a:lnTo>
                  <a:lnTo>
                    <a:pt x="85637" y="313074"/>
                  </a:lnTo>
                  <a:lnTo>
                    <a:pt x="87629" y="309489"/>
                  </a:lnTo>
                  <a:lnTo>
                    <a:pt x="89222" y="306302"/>
                  </a:lnTo>
                  <a:lnTo>
                    <a:pt x="91214" y="303116"/>
                  </a:lnTo>
                  <a:lnTo>
                    <a:pt x="92408" y="301124"/>
                  </a:lnTo>
                  <a:lnTo>
                    <a:pt x="92408" y="301124"/>
                  </a:lnTo>
                  <a:close/>
                  <a:moveTo>
                    <a:pt x="49391" y="384770"/>
                  </a:moveTo>
                  <a:cubicBezTo>
                    <a:pt x="51382" y="380388"/>
                    <a:pt x="56959" y="377999"/>
                    <a:pt x="61739" y="379990"/>
                  </a:cubicBezTo>
                  <a:cubicBezTo>
                    <a:pt x="66518" y="381982"/>
                    <a:pt x="68510" y="387160"/>
                    <a:pt x="66518" y="391939"/>
                  </a:cubicBezTo>
                  <a:lnTo>
                    <a:pt x="66518" y="391939"/>
                  </a:lnTo>
                  <a:cubicBezTo>
                    <a:pt x="66518" y="391939"/>
                    <a:pt x="64925" y="395524"/>
                    <a:pt x="64925" y="395524"/>
                  </a:cubicBezTo>
                  <a:lnTo>
                    <a:pt x="63730" y="399109"/>
                  </a:lnTo>
                  <a:lnTo>
                    <a:pt x="62535" y="402694"/>
                  </a:lnTo>
                  <a:lnTo>
                    <a:pt x="60942" y="406279"/>
                  </a:lnTo>
                  <a:lnTo>
                    <a:pt x="59747" y="409863"/>
                  </a:lnTo>
                  <a:lnTo>
                    <a:pt x="58552" y="413448"/>
                  </a:lnTo>
                  <a:lnTo>
                    <a:pt x="57357" y="417033"/>
                  </a:lnTo>
                  <a:lnTo>
                    <a:pt x="56162" y="420220"/>
                  </a:lnTo>
                  <a:lnTo>
                    <a:pt x="54967" y="423804"/>
                  </a:lnTo>
                  <a:lnTo>
                    <a:pt x="54171" y="425796"/>
                  </a:lnTo>
                  <a:cubicBezTo>
                    <a:pt x="52577" y="430576"/>
                    <a:pt x="47399" y="432966"/>
                    <a:pt x="42221" y="431372"/>
                  </a:cubicBezTo>
                  <a:cubicBezTo>
                    <a:pt x="37441" y="429779"/>
                    <a:pt x="35051" y="424601"/>
                    <a:pt x="36645" y="419821"/>
                  </a:cubicBezTo>
                  <a:lnTo>
                    <a:pt x="37441" y="417431"/>
                  </a:lnTo>
                  <a:lnTo>
                    <a:pt x="38636" y="413847"/>
                  </a:lnTo>
                  <a:lnTo>
                    <a:pt x="39831" y="410262"/>
                  </a:lnTo>
                  <a:lnTo>
                    <a:pt x="41026" y="406677"/>
                  </a:lnTo>
                  <a:lnTo>
                    <a:pt x="42619" y="403092"/>
                  </a:lnTo>
                  <a:lnTo>
                    <a:pt x="43814" y="399507"/>
                  </a:lnTo>
                  <a:lnTo>
                    <a:pt x="45009" y="396321"/>
                  </a:lnTo>
                  <a:lnTo>
                    <a:pt x="46602" y="392736"/>
                  </a:lnTo>
                  <a:lnTo>
                    <a:pt x="47797" y="389151"/>
                  </a:lnTo>
                  <a:lnTo>
                    <a:pt x="49391" y="385566"/>
                  </a:lnTo>
                  <a:lnTo>
                    <a:pt x="49391" y="385566"/>
                  </a:lnTo>
                  <a:close/>
                  <a:moveTo>
                    <a:pt x="19119" y="473992"/>
                  </a:moveTo>
                  <a:cubicBezTo>
                    <a:pt x="20314" y="468814"/>
                    <a:pt x="25492" y="466026"/>
                    <a:pt x="30272" y="467221"/>
                  </a:cubicBezTo>
                  <a:cubicBezTo>
                    <a:pt x="35450" y="468415"/>
                    <a:pt x="38238" y="473594"/>
                    <a:pt x="37043" y="478373"/>
                  </a:cubicBezTo>
                  <a:lnTo>
                    <a:pt x="36246" y="481560"/>
                  </a:lnTo>
                  <a:lnTo>
                    <a:pt x="35051" y="485145"/>
                  </a:lnTo>
                  <a:lnTo>
                    <a:pt x="34255" y="488729"/>
                  </a:lnTo>
                  <a:lnTo>
                    <a:pt x="33060" y="492314"/>
                  </a:lnTo>
                  <a:lnTo>
                    <a:pt x="32263" y="495899"/>
                  </a:lnTo>
                  <a:lnTo>
                    <a:pt x="31467" y="499484"/>
                  </a:lnTo>
                  <a:lnTo>
                    <a:pt x="30670" y="503069"/>
                  </a:lnTo>
                  <a:lnTo>
                    <a:pt x="29873" y="507052"/>
                  </a:lnTo>
                  <a:lnTo>
                    <a:pt x="29077" y="510637"/>
                  </a:lnTo>
                  <a:lnTo>
                    <a:pt x="29077" y="513425"/>
                  </a:lnTo>
                  <a:cubicBezTo>
                    <a:pt x="27882" y="518204"/>
                    <a:pt x="22704" y="521391"/>
                    <a:pt x="17924" y="520594"/>
                  </a:cubicBezTo>
                  <a:cubicBezTo>
                    <a:pt x="12746" y="519399"/>
                    <a:pt x="9559" y="515018"/>
                    <a:pt x="10356" y="509840"/>
                  </a:cubicBezTo>
                  <a:lnTo>
                    <a:pt x="10356" y="507052"/>
                  </a:lnTo>
                  <a:cubicBezTo>
                    <a:pt x="10356" y="507052"/>
                    <a:pt x="11551" y="503467"/>
                    <a:pt x="11551" y="503467"/>
                  </a:cubicBezTo>
                  <a:lnTo>
                    <a:pt x="12348" y="499484"/>
                  </a:lnTo>
                  <a:lnTo>
                    <a:pt x="13144" y="495501"/>
                  </a:lnTo>
                  <a:lnTo>
                    <a:pt x="14339" y="491916"/>
                  </a:lnTo>
                  <a:lnTo>
                    <a:pt x="15136" y="487933"/>
                  </a:lnTo>
                  <a:lnTo>
                    <a:pt x="15933" y="484348"/>
                  </a:lnTo>
                  <a:lnTo>
                    <a:pt x="17127" y="480365"/>
                  </a:lnTo>
                  <a:lnTo>
                    <a:pt x="17924" y="476780"/>
                  </a:lnTo>
                  <a:lnTo>
                    <a:pt x="18721" y="473594"/>
                  </a:lnTo>
                  <a:lnTo>
                    <a:pt x="18721" y="473594"/>
                  </a:lnTo>
                  <a:close/>
                  <a:moveTo>
                    <a:pt x="2788" y="566002"/>
                  </a:moveTo>
                  <a:cubicBezTo>
                    <a:pt x="3187" y="560824"/>
                    <a:pt x="7568" y="557239"/>
                    <a:pt x="12746" y="558036"/>
                  </a:cubicBezTo>
                  <a:cubicBezTo>
                    <a:pt x="17924" y="558434"/>
                    <a:pt x="21907" y="563214"/>
                    <a:pt x="21111" y="567994"/>
                  </a:cubicBezTo>
                  <a:lnTo>
                    <a:pt x="21111" y="567994"/>
                  </a:lnTo>
                  <a:cubicBezTo>
                    <a:pt x="21111" y="567994"/>
                    <a:pt x="20712" y="572375"/>
                    <a:pt x="20712" y="572375"/>
                  </a:cubicBezTo>
                  <a:lnTo>
                    <a:pt x="20712" y="576358"/>
                  </a:lnTo>
                  <a:cubicBezTo>
                    <a:pt x="20712" y="576358"/>
                    <a:pt x="20314" y="579943"/>
                    <a:pt x="20314" y="579943"/>
                  </a:cubicBezTo>
                  <a:lnTo>
                    <a:pt x="20314" y="583926"/>
                  </a:lnTo>
                  <a:cubicBezTo>
                    <a:pt x="20314" y="583926"/>
                    <a:pt x="19517" y="587909"/>
                    <a:pt x="19517" y="587909"/>
                  </a:cubicBezTo>
                  <a:lnTo>
                    <a:pt x="19517" y="591892"/>
                  </a:lnTo>
                  <a:cubicBezTo>
                    <a:pt x="19517" y="591892"/>
                    <a:pt x="19517" y="595477"/>
                    <a:pt x="19517" y="595477"/>
                  </a:cubicBezTo>
                  <a:lnTo>
                    <a:pt x="19517" y="599460"/>
                  </a:lnTo>
                  <a:cubicBezTo>
                    <a:pt x="19517" y="599460"/>
                    <a:pt x="19119" y="603443"/>
                    <a:pt x="19119" y="603443"/>
                  </a:cubicBezTo>
                  <a:lnTo>
                    <a:pt x="19119" y="604240"/>
                  </a:lnTo>
                  <a:cubicBezTo>
                    <a:pt x="19119" y="609418"/>
                    <a:pt x="14738" y="613401"/>
                    <a:pt x="9559" y="613003"/>
                  </a:cubicBezTo>
                  <a:cubicBezTo>
                    <a:pt x="4381" y="613003"/>
                    <a:pt x="398" y="608621"/>
                    <a:pt x="796" y="603443"/>
                  </a:cubicBezTo>
                  <a:lnTo>
                    <a:pt x="796" y="598265"/>
                  </a:lnTo>
                  <a:cubicBezTo>
                    <a:pt x="796" y="598265"/>
                    <a:pt x="796" y="594282"/>
                    <a:pt x="796" y="594282"/>
                  </a:cubicBezTo>
                  <a:lnTo>
                    <a:pt x="796" y="589901"/>
                  </a:lnTo>
                  <a:cubicBezTo>
                    <a:pt x="796" y="589901"/>
                    <a:pt x="1195" y="585918"/>
                    <a:pt x="1195" y="585918"/>
                  </a:cubicBezTo>
                  <a:lnTo>
                    <a:pt x="1195" y="581934"/>
                  </a:lnTo>
                  <a:cubicBezTo>
                    <a:pt x="1195" y="581934"/>
                    <a:pt x="1992" y="577951"/>
                    <a:pt x="1992" y="577951"/>
                  </a:cubicBezTo>
                  <a:lnTo>
                    <a:pt x="1992" y="573968"/>
                  </a:lnTo>
                  <a:cubicBezTo>
                    <a:pt x="1992" y="573968"/>
                    <a:pt x="2390" y="569985"/>
                    <a:pt x="2390" y="569985"/>
                  </a:cubicBezTo>
                  <a:lnTo>
                    <a:pt x="2390" y="566002"/>
                  </a:lnTo>
                  <a:cubicBezTo>
                    <a:pt x="2390" y="566002"/>
                    <a:pt x="2788" y="565604"/>
                    <a:pt x="2788" y="565604"/>
                  </a:cubicBezTo>
                  <a:lnTo>
                    <a:pt x="2788" y="565604"/>
                  </a:lnTo>
                  <a:close/>
                  <a:moveTo>
                    <a:pt x="0" y="660004"/>
                  </a:moveTo>
                  <a:cubicBezTo>
                    <a:pt x="0" y="654826"/>
                    <a:pt x="3585" y="650444"/>
                    <a:pt x="8763" y="650444"/>
                  </a:cubicBezTo>
                  <a:cubicBezTo>
                    <a:pt x="13941" y="650444"/>
                    <a:pt x="18322" y="654029"/>
                    <a:pt x="18322" y="659207"/>
                  </a:cubicBezTo>
                  <a:lnTo>
                    <a:pt x="18322" y="662792"/>
                  </a:lnTo>
                  <a:cubicBezTo>
                    <a:pt x="18322" y="662792"/>
                    <a:pt x="18721" y="666775"/>
                    <a:pt x="18721" y="666775"/>
                  </a:cubicBezTo>
                  <a:lnTo>
                    <a:pt x="18721" y="674741"/>
                  </a:lnTo>
                  <a:cubicBezTo>
                    <a:pt x="18721" y="674741"/>
                    <a:pt x="19119" y="678724"/>
                    <a:pt x="19119" y="678724"/>
                  </a:cubicBezTo>
                  <a:lnTo>
                    <a:pt x="19119" y="682309"/>
                  </a:lnTo>
                  <a:cubicBezTo>
                    <a:pt x="19119" y="682309"/>
                    <a:pt x="19916" y="686292"/>
                    <a:pt x="19916" y="686292"/>
                  </a:cubicBezTo>
                  <a:lnTo>
                    <a:pt x="19916" y="690276"/>
                  </a:lnTo>
                  <a:cubicBezTo>
                    <a:pt x="19916" y="690276"/>
                    <a:pt x="20712" y="694259"/>
                    <a:pt x="20712" y="694259"/>
                  </a:cubicBezTo>
                  <a:lnTo>
                    <a:pt x="20712" y="695454"/>
                  </a:lnTo>
                  <a:cubicBezTo>
                    <a:pt x="21111" y="700632"/>
                    <a:pt x="17526" y="705013"/>
                    <a:pt x="12746" y="705810"/>
                  </a:cubicBezTo>
                  <a:cubicBezTo>
                    <a:pt x="7568" y="706208"/>
                    <a:pt x="3187" y="702623"/>
                    <a:pt x="2390" y="697843"/>
                  </a:cubicBezTo>
                  <a:lnTo>
                    <a:pt x="2390" y="692267"/>
                  </a:lnTo>
                  <a:cubicBezTo>
                    <a:pt x="2390" y="692267"/>
                    <a:pt x="1593" y="688284"/>
                    <a:pt x="1593" y="688284"/>
                  </a:cubicBezTo>
                  <a:lnTo>
                    <a:pt x="1593" y="684301"/>
                  </a:lnTo>
                  <a:cubicBezTo>
                    <a:pt x="1593" y="684301"/>
                    <a:pt x="796" y="680318"/>
                    <a:pt x="796" y="680318"/>
                  </a:cubicBezTo>
                  <a:lnTo>
                    <a:pt x="796" y="676334"/>
                  </a:lnTo>
                  <a:cubicBezTo>
                    <a:pt x="796" y="676334"/>
                    <a:pt x="398" y="671953"/>
                    <a:pt x="398" y="671953"/>
                  </a:cubicBezTo>
                  <a:lnTo>
                    <a:pt x="398" y="667970"/>
                  </a:lnTo>
                  <a:cubicBezTo>
                    <a:pt x="398" y="667970"/>
                    <a:pt x="398" y="663987"/>
                    <a:pt x="398" y="663987"/>
                  </a:cubicBezTo>
                  <a:lnTo>
                    <a:pt x="398" y="660402"/>
                  </a:lnTo>
                  <a:lnTo>
                    <a:pt x="398" y="660402"/>
                  </a:lnTo>
                  <a:close/>
                  <a:moveTo>
                    <a:pt x="11153" y="753209"/>
                  </a:moveTo>
                  <a:cubicBezTo>
                    <a:pt x="9958" y="748031"/>
                    <a:pt x="13542" y="743251"/>
                    <a:pt x="18721" y="742056"/>
                  </a:cubicBezTo>
                  <a:cubicBezTo>
                    <a:pt x="23500" y="740861"/>
                    <a:pt x="28280" y="744446"/>
                    <a:pt x="29475" y="749624"/>
                  </a:cubicBezTo>
                  <a:lnTo>
                    <a:pt x="29475" y="751217"/>
                  </a:lnTo>
                  <a:cubicBezTo>
                    <a:pt x="29475" y="751217"/>
                    <a:pt x="30670" y="754802"/>
                    <a:pt x="30670" y="754802"/>
                  </a:cubicBezTo>
                  <a:lnTo>
                    <a:pt x="31467" y="758387"/>
                  </a:lnTo>
                  <a:lnTo>
                    <a:pt x="32263" y="761972"/>
                  </a:lnTo>
                  <a:lnTo>
                    <a:pt x="33060" y="765557"/>
                  </a:lnTo>
                  <a:lnTo>
                    <a:pt x="33856" y="769540"/>
                  </a:lnTo>
                  <a:lnTo>
                    <a:pt x="35051" y="773124"/>
                  </a:lnTo>
                  <a:lnTo>
                    <a:pt x="35848" y="776709"/>
                  </a:lnTo>
                  <a:lnTo>
                    <a:pt x="37043" y="780294"/>
                  </a:lnTo>
                  <a:lnTo>
                    <a:pt x="37840" y="783879"/>
                  </a:lnTo>
                  <a:lnTo>
                    <a:pt x="37840" y="783879"/>
                  </a:lnTo>
                  <a:cubicBezTo>
                    <a:pt x="39035" y="789455"/>
                    <a:pt x="35848" y="794235"/>
                    <a:pt x="31068" y="795828"/>
                  </a:cubicBezTo>
                  <a:cubicBezTo>
                    <a:pt x="25890" y="797023"/>
                    <a:pt x="21111" y="794235"/>
                    <a:pt x="19916" y="789057"/>
                  </a:cubicBezTo>
                  <a:lnTo>
                    <a:pt x="19916" y="788260"/>
                  </a:lnTo>
                  <a:cubicBezTo>
                    <a:pt x="19916" y="788260"/>
                    <a:pt x="18721" y="784676"/>
                    <a:pt x="18721" y="784676"/>
                  </a:cubicBezTo>
                  <a:lnTo>
                    <a:pt x="17924" y="780692"/>
                  </a:lnTo>
                  <a:lnTo>
                    <a:pt x="16729" y="777108"/>
                  </a:lnTo>
                  <a:lnTo>
                    <a:pt x="15933" y="773124"/>
                  </a:lnTo>
                  <a:lnTo>
                    <a:pt x="15136" y="769540"/>
                  </a:lnTo>
                  <a:lnTo>
                    <a:pt x="13941" y="765557"/>
                  </a:lnTo>
                  <a:lnTo>
                    <a:pt x="13144" y="761972"/>
                  </a:lnTo>
                  <a:lnTo>
                    <a:pt x="12348" y="757989"/>
                  </a:lnTo>
                  <a:lnTo>
                    <a:pt x="11551" y="754005"/>
                  </a:lnTo>
                  <a:lnTo>
                    <a:pt x="11551" y="752811"/>
                  </a:lnTo>
                  <a:lnTo>
                    <a:pt x="11551" y="752811"/>
                  </a:lnTo>
                  <a:close/>
                  <a:moveTo>
                    <a:pt x="35848" y="843626"/>
                  </a:moveTo>
                  <a:cubicBezTo>
                    <a:pt x="34255" y="838846"/>
                    <a:pt x="36645" y="833668"/>
                    <a:pt x="41425" y="831676"/>
                  </a:cubicBezTo>
                  <a:cubicBezTo>
                    <a:pt x="46204" y="830083"/>
                    <a:pt x="51382" y="832473"/>
                    <a:pt x="53374" y="837253"/>
                  </a:cubicBezTo>
                  <a:lnTo>
                    <a:pt x="53374" y="838448"/>
                  </a:lnTo>
                  <a:cubicBezTo>
                    <a:pt x="53374" y="838448"/>
                    <a:pt x="54967" y="841634"/>
                    <a:pt x="54967" y="841634"/>
                  </a:cubicBezTo>
                  <a:lnTo>
                    <a:pt x="56162" y="845219"/>
                  </a:lnTo>
                  <a:lnTo>
                    <a:pt x="57357" y="848804"/>
                  </a:lnTo>
                  <a:lnTo>
                    <a:pt x="58552" y="852389"/>
                  </a:lnTo>
                  <a:lnTo>
                    <a:pt x="59747" y="855974"/>
                  </a:lnTo>
                  <a:lnTo>
                    <a:pt x="61340" y="859160"/>
                  </a:lnTo>
                  <a:lnTo>
                    <a:pt x="62535" y="862745"/>
                  </a:lnTo>
                  <a:lnTo>
                    <a:pt x="63730" y="866330"/>
                  </a:lnTo>
                  <a:lnTo>
                    <a:pt x="65323" y="869914"/>
                  </a:lnTo>
                  <a:lnTo>
                    <a:pt x="65323" y="871109"/>
                  </a:lnTo>
                  <a:cubicBezTo>
                    <a:pt x="68111" y="875889"/>
                    <a:pt x="65323" y="881465"/>
                    <a:pt x="60942" y="883457"/>
                  </a:cubicBezTo>
                  <a:cubicBezTo>
                    <a:pt x="56162" y="885449"/>
                    <a:pt x="50586" y="883457"/>
                    <a:pt x="48594" y="878677"/>
                  </a:cubicBezTo>
                  <a:lnTo>
                    <a:pt x="48594" y="877482"/>
                  </a:lnTo>
                  <a:cubicBezTo>
                    <a:pt x="48594" y="877482"/>
                    <a:pt x="46602" y="873898"/>
                    <a:pt x="46602" y="873898"/>
                  </a:cubicBezTo>
                  <a:lnTo>
                    <a:pt x="45408" y="870313"/>
                  </a:lnTo>
                  <a:lnTo>
                    <a:pt x="43814" y="866728"/>
                  </a:lnTo>
                  <a:lnTo>
                    <a:pt x="42619" y="863143"/>
                  </a:lnTo>
                  <a:lnTo>
                    <a:pt x="41425" y="859957"/>
                  </a:lnTo>
                  <a:lnTo>
                    <a:pt x="39831" y="856372"/>
                  </a:lnTo>
                  <a:lnTo>
                    <a:pt x="38636" y="852787"/>
                  </a:lnTo>
                  <a:lnTo>
                    <a:pt x="37441" y="849202"/>
                  </a:lnTo>
                  <a:lnTo>
                    <a:pt x="36246" y="845617"/>
                  </a:lnTo>
                  <a:lnTo>
                    <a:pt x="36246" y="844422"/>
                  </a:lnTo>
                  <a:lnTo>
                    <a:pt x="35848" y="844422"/>
                  </a:lnTo>
                  <a:close/>
                  <a:moveTo>
                    <a:pt x="74086" y="929263"/>
                  </a:moveTo>
                  <a:cubicBezTo>
                    <a:pt x="71696" y="924882"/>
                    <a:pt x="73289" y="919305"/>
                    <a:pt x="77671" y="916915"/>
                  </a:cubicBezTo>
                  <a:cubicBezTo>
                    <a:pt x="82052" y="914127"/>
                    <a:pt x="88027" y="916119"/>
                    <a:pt x="90417" y="920500"/>
                  </a:cubicBezTo>
                  <a:lnTo>
                    <a:pt x="92010" y="923288"/>
                  </a:lnTo>
                  <a:lnTo>
                    <a:pt x="94002" y="926475"/>
                  </a:lnTo>
                  <a:lnTo>
                    <a:pt x="95595" y="930060"/>
                  </a:lnTo>
                  <a:lnTo>
                    <a:pt x="97586" y="933246"/>
                  </a:lnTo>
                  <a:lnTo>
                    <a:pt x="99578" y="936433"/>
                  </a:lnTo>
                  <a:lnTo>
                    <a:pt x="101570" y="939619"/>
                  </a:lnTo>
                  <a:lnTo>
                    <a:pt x="103561" y="942806"/>
                  </a:lnTo>
                  <a:lnTo>
                    <a:pt x="105154" y="945992"/>
                  </a:lnTo>
                  <a:lnTo>
                    <a:pt x="107146" y="949577"/>
                  </a:lnTo>
                  <a:lnTo>
                    <a:pt x="109138" y="952365"/>
                  </a:lnTo>
                  <a:cubicBezTo>
                    <a:pt x="111926" y="956747"/>
                    <a:pt x="110332" y="962323"/>
                    <a:pt x="106349" y="965111"/>
                  </a:cubicBezTo>
                  <a:cubicBezTo>
                    <a:pt x="101968" y="967899"/>
                    <a:pt x="95993" y="966306"/>
                    <a:pt x="93603" y="962323"/>
                  </a:cubicBezTo>
                  <a:lnTo>
                    <a:pt x="91612" y="959136"/>
                  </a:lnTo>
                  <a:lnTo>
                    <a:pt x="89620" y="955950"/>
                  </a:lnTo>
                  <a:lnTo>
                    <a:pt x="88027" y="952365"/>
                  </a:lnTo>
                  <a:lnTo>
                    <a:pt x="86035" y="949179"/>
                  </a:lnTo>
                  <a:lnTo>
                    <a:pt x="84044" y="945594"/>
                  </a:lnTo>
                  <a:lnTo>
                    <a:pt x="82052" y="942407"/>
                  </a:lnTo>
                  <a:lnTo>
                    <a:pt x="80061" y="938822"/>
                  </a:lnTo>
                  <a:lnTo>
                    <a:pt x="78468" y="935636"/>
                  </a:lnTo>
                  <a:lnTo>
                    <a:pt x="76476" y="932051"/>
                  </a:lnTo>
                  <a:lnTo>
                    <a:pt x="74883" y="929263"/>
                  </a:lnTo>
                  <a:lnTo>
                    <a:pt x="74883" y="929263"/>
                  </a:lnTo>
                  <a:close/>
                  <a:moveTo>
                    <a:pt x="124274" y="1008527"/>
                  </a:moveTo>
                  <a:cubicBezTo>
                    <a:pt x="121485" y="1004146"/>
                    <a:pt x="122282" y="998569"/>
                    <a:pt x="126265" y="995781"/>
                  </a:cubicBezTo>
                  <a:cubicBezTo>
                    <a:pt x="130248" y="992595"/>
                    <a:pt x="136223" y="993391"/>
                    <a:pt x="139409" y="997773"/>
                  </a:cubicBezTo>
                  <a:lnTo>
                    <a:pt x="139808" y="997773"/>
                  </a:lnTo>
                  <a:cubicBezTo>
                    <a:pt x="139808" y="997773"/>
                    <a:pt x="141799" y="1001357"/>
                    <a:pt x="141799" y="1001357"/>
                  </a:cubicBezTo>
                  <a:lnTo>
                    <a:pt x="143791" y="1004146"/>
                  </a:lnTo>
                  <a:lnTo>
                    <a:pt x="146181" y="1006934"/>
                  </a:lnTo>
                  <a:lnTo>
                    <a:pt x="148571" y="1009722"/>
                  </a:lnTo>
                  <a:lnTo>
                    <a:pt x="150562" y="1012510"/>
                  </a:lnTo>
                  <a:lnTo>
                    <a:pt x="152952" y="1015298"/>
                  </a:lnTo>
                  <a:lnTo>
                    <a:pt x="155342" y="1018087"/>
                  </a:lnTo>
                  <a:lnTo>
                    <a:pt x="157732" y="1020875"/>
                  </a:lnTo>
                  <a:lnTo>
                    <a:pt x="160121" y="1023663"/>
                  </a:lnTo>
                  <a:lnTo>
                    <a:pt x="161715" y="1025655"/>
                  </a:lnTo>
                  <a:cubicBezTo>
                    <a:pt x="164901" y="1029638"/>
                    <a:pt x="164503" y="1035214"/>
                    <a:pt x="160520" y="1038799"/>
                  </a:cubicBezTo>
                  <a:cubicBezTo>
                    <a:pt x="156537" y="1041985"/>
                    <a:pt x="150960" y="1041587"/>
                    <a:pt x="147375" y="1037604"/>
                  </a:cubicBezTo>
                  <a:lnTo>
                    <a:pt x="145782" y="1035612"/>
                  </a:lnTo>
                  <a:lnTo>
                    <a:pt x="143392" y="1032824"/>
                  </a:lnTo>
                  <a:lnTo>
                    <a:pt x="140604" y="1030036"/>
                  </a:lnTo>
                  <a:lnTo>
                    <a:pt x="138214" y="1027248"/>
                  </a:lnTo>
                  <a:lnTo>
                    <a:pt x="135824" y="1024460"/>
                  </a:lnTo>
                  <a:lnTo>
                    <a:pt x="133435" y="1021273"/>
                  </a:lnTo>
                  <a:lnTo>
                    <a:pt x="131443" y="1018485"/>
                  </a:lnTo>
                  <a:lnTo>
                    <a:pt x="129053" y="1015697"/>
                  </a:lnTo>
                  <a:lnTo>
                    <a:pt x="126663" y="1012510"/>
                  </a:lnTo>
                  <a:lnTo>
                    <a:pt x="124274" y="1009324"/>
                  </a:lnTo>
                  <a:lnTo>
                    <a:pt x="123875" y="1009324"/>
                  </a:lnTo>
                  <a:close/>
                  <a:moveTo>
                    <a:pt x="185613" y="1079028"/>
                  </a:moveTo>
                  <a:cubicBezTo>
                    <a:pt x="182029" y="1075444"/>
                    <a:pt x="182029" y="1069469"/>
                    <a:pt x="185613" y="1065884"/>
                  </a:cubicBezTo>
                  <a:cubicBezTo>
                    <a:pt x="189198" y="1062299"/>
                    <a:pt x="195173" y="1062299"/>
                    <a:pt x="198360" y="1065884"/>
                  </a:cubicBezTo>
                  <a:lnTo>
                    <a:pt x="199555" y="1067079"/>
                  </a:lnTo>
                  <a:lnTo>
                    <a:pt x="202343" y="1069867"/>
                  </a:lnTo>
                  <a:lnTo>
                    <a:pt x="205131" y="1072257"/>
                  </a:lnTo>
                  <a:lnTo>
                    <a:pt x="207919" y="1075045"/>
                  </a:lnTo>
                  <a:lnTo>
                    <a:pt x="210707" y="1077834"/>
                  </a:lnTo>
                  <a:lnTo>
                    <a:pt x="213496" y="1080223"/>
                  </a:lnTo>
                  <a:lnTo>
                    <a:pt x="216284" y="1083012"/>
                  </a:lnTo>
                  <a:lnTo>
                    <a:pt x="219072" y="1085401"/>
                  </a:lnTo>
                  <a:lnTo>
                    <a:pt x="221860" y="1087791"/>
                  </a:lnTo>
                  <a:lnTo>
                    <a:pt x="224648" y="1090580"/>
                  </a:lnTo>
                  <a:lnTo>
                    <a:pt x="225843" y="1091774"/>
                  </a:lnTo>
                  <a:cubicBezTo>
                    <a:pt x="229428" y="1095359"/>
                    <a:pt x="230225" y="1100936"/>
                    <a:pt x="226640" y="1104520"/>
                  </a:cubicBezTo>
                  <a:cubicBezTo>
                    <a:pt x="223055" y="1108504"/>
                    <a:pt x="217479" y="1108504"/>
                    <a:pt x="213496" y="1105715"/>
                  </a:cubicBezTo>
                  <a:lnTo>
                    <a:pt x="212301" y="1104520"/>
                  </a:lnTo>
                  <a:lnTo>
                    <a:pt x="209512" y="1102131"/>
                  </a:lnTo>
                  <a:lnTo>
                    <a:pt x="206724" y="1099342"/>
                  </a:lnTo>
                  <a:lnTo>
                    <a:pt x="203936" y="1096554"/>
                  </a:lnTo>
                  <a:lnTo>
                    <a:pt x="201148" y="1094164"/>
                  </a:lnTo>
                  <a:lnTo>
                    <a:pt x="198360" y="1091376"/>
                  </a:lnTo>
                  <a:lnTo>
                    <a:pt x="195571" y="1088588"/>
                  </a:lnTo>
                  <a:lnTo>
                    <a:pt x="192783" y="1085800"/>
                  </a:lnTo>
                  <a:lnTo>
                    <a:pt x="189995" y="1083012"/>
                  </a:lnTo>
                  <a:lnTo>
                    <a:pt x="187207" y="1080223"/>
                  </a:lnTo>
                  <a:lnTo>
                    <a:pt x="186012" y="1079028"/>
                  </a:lnTo>
                  <a:lnTo>
                    <a:pt x="186012" y="1079028"/>
                  </a:lnTo>
                  <a:close/>
                  <a:moveTo>
                    <a:pt x="256911" y="1139970"/>
                  </a:moveTo>
                  <a:cubicBezTo>
                    <a:pt x="252530" y="1137182"/>
                    <a:pt x="251733" y="1131207"/>
                    <a:pt x="254920" y="1127224"/>
                  </a:cubicBezTo>
                  <a:cubicBezTo>
                    <a:pt x="258107" y="1123241"/>
                    <a:pt x="263683" y="1122046"/>
                    <a:pt x="267666" y="1125233"/>
                  </a:cubicBezTo>
                  <a:lnTo>
                    <a:pt x="269657" y="1126826"/>
                  </a:lnTo>
                  <a:lnTo>
                    <a:pt x="272844" y="1128818"/>
                  </a:lnTo>
                  <a:lnTo>
                    <a:pt x="275632" y="1130809"/>
                  </a:lnTo>
                  <a:lnTo>
                    <a:pt x="278420" y="1133199"/>
                  </a:lnTo>
                  <a:lnTo>
                    <a:pt x="281607" y="1135191"/>
                  </a:lnTo>
                  <a:lnTo>
                    <a:pt x="284395" y="1137182"/>
                  </a:lnTo>
                  <a:lnTo>
                    <a:pt x="287582" y="1138775"/>
                  </a:lnTo>
                  <a:lnTo>
                    <a:pt x="290768" y="1140767"/>
                  </a:lnTo>
                  <a:lnTo>
                    <a:pt x="293556" y="1142759"/>
                  </a:lnTo>
                  <a:lnTo>
                    <a:pt x="296743" y="1144750"/>
                  </a:lnTo>
                  <a:lnTo>
                    <a:pt x="297141" y="1144750"/>
                  </a:lnTo>
                  <a:cubicBezTo>
                    <a:pt x="301523" y="1147538"/>
                    <a:pt x="302717" y="1153513"/>
                    <a:pt x="299929" y="1157894"/>
                  </a:cubicBezTo>
                  <a:cubicBezTo>
                    <a:pt x="297141" y="1162276"/>
                    <a:pt x="291565" y="1163471"/>
                    <a:pt x="287183" y="1160682"/>
                  </a:cubicBezTo>
                  <a:lnTo>
                    <a:pt x="286785" y="1160682"/>
                  </a:lnTo>
                  <a:cubicBezTo>
                    <a:pt x="286785" y="1160682"/>
                    <a:pt x="283599" y="1158293"/>
                    <a:pt x="283599" y="1158293"/>
                  </a:cubicBezTo>
                  <a:lnTo>
                    <a:pt x="280412" y="1156301"/>
                  </a:lnTo>
                  <a:lnTo>
                    <a:pt x="277225" y="1154309"/>
                  </a:lnTo>
                  <a:lnTo>
                    <a:pt x="274039" y="1152318"/>
                  </a:lnTo>
                  <a:lnTo>
                    <a:pt x="270853" y="1149928"/>
                  </a:lnTo>
                  <a:lnTo>
                    <a:pt x="267666" y="1147936"/>
                  </a:lnTo>
                  <a:lnTo>
                    <a:pt x="264479" y="1145945"/>
                  </a:lnTo>
                  <a:lnTo>
                    <a:pt x="261293" y="1143555"/>
                  </a:lnTo>
                  <a:lnTo>
                    <a:pt x="258505" y="1141563"/>
                  </a:lnTo>
                  <a:lnTo>
                    <a:pt x="256513" y="1139970"/>
                  </a:lnTo>
                  <a:lnTo>
                    <a:pt x="256513" y="1139970"/>
                  </a:lnTo>
                  <a:close/>
                  <a:moveTo>
                    <a:pt x="336176" y="1189759"/>
                  </a:moveTo>
                  <a:cubicBezTo>
                    <a:pt x="331794" y="1187369"/>
                    <a:pt x="329803" y="1181793"/>
                    <a:pt x="332192" y="1177412"/>
                  </a:cubicBezTo>
                  <a:cubicBezTo>
                    <a:pt x="334583" y="1173030"/>
                    <a:pt x="340159" y="1171039"/>
                    <a:pt x="344938" y="1173429"/>
                  </a:cubicBezTo>
                  <a:lnTo>
                    <a:pt x="344938" y="1173429"/>
                  </a:lnTo>
                  <a:lnTo>
                    <a:pt x="348125" y="1175420"/>
                  </a:lnTo>
                  <a:lnTo>
                    <a:pt x="351710" y="1177013"/>
                  </a:lnTo>
                  <a:lnTo>
                    <a:pt x="355295" y="1179005"/>
                  </a:lnTo>
                  <a:lnTo>
                    <a:pt x="358481" y="1180598"/>
                  </a:lnTo>
                  <a:lnTo>
                    <a:pt x="362066" y="1182191"/>
                  </a:lnTo>
                  <a:lnTo>
                    <a:pt x="365651" y="1184183"/>
                  </a:lnTo>
                  <a:lnTo>
                    <a:pt x="368837" y="1185776"/>
                  </a:lnTo>
                  <a:lnTo>
                    <a:pt x="372422" y="1187369"/>
                  </a:lnTo>
                  <a:lnTo>
                    <a:pt x="375609" y="1188963"/>
                  </a:lnTo>
                  <a:lnTo>
                    <a:pt x="378397" y="1190158"/>
                  </a:lnTo>
                  <a:cubicBezTo>
                    <a:pt x="382778" y="1192149"/>
                    <a:pt x="385168" y="1197726"/>
                    <a:pt x="382778" y="1202505"/>
                  </a:cubicBezTo>
                  <a:cubicBezTo>
                    <a:pt x="380787" y="1206887"/>
                    <a:pt x="375609" y="1209277"/>
                    <a:pt x="370829" y="1206887"/>
                  </a:cubicBezTo>
                  <a:lnTo>
                    <a:pt x="368041" y="1205692"/>
                  </a:lnTo>
                  <a:lnTo>
                    <a:pt x="364456" y="1203700"/>
                  </a:lnTo>
                  <a:lnTo>
                    <a:pt x="361269" y="1202107"/>
                  </a:lnTo>
                  <a:lnTo>
                    <a:pt x="357685" y="1200514"/>
                  </a:lnTo>
                  <a:lnTo>
                    <a:pt x="354100" y="1198921"/>
                  </a:lnTo>
                  <a:lnTo>
                    <a:pt x="350515" y="1196929"/>
                  </a:lnTo>
                  <a:lnTo>
                    <a:pt x="346930" y="1195336"/>
                  </a:lnTo>
                  <a:lnTo>
                    <a:pt x="343345" y="1193344"/>
                  </a:lnTo>
                  <a:lnTo>
                    <a:pt x="340159" y="1191751"/>
                  </a:lnTo>
                  <a:lnTo>
                    <a:pt x="336574" y="1190158"/>
                  </a:lnTo>
                  <a:lnTo>
                    <a:pt x="336574" y="1190158"/>
                  </a:lnTo>
                  <a:close/>
                  <a:moveTo>
                    <a:pt x="422211" y="1227201"/>
                  </a:moveTo>
                  <a:cubicBezTo>
                    <a:pt x="417033" y="1225607"/>
                    <a:pt x="414643" y="1220031"/>
                    <a:pt x="416236" y="1215251"/>
                  </a:cubicBezTo>
                  <a:cubicBezTo>
                    <a:pt x="417830" y="1210472"/>
                    <a:pt x="423008" y="1207683"/>
                    <a:pt x="428186" y="1209277"/>
                  </a:cubicBezTo>
                  <a:lnTo>
                    <a:pt x="430178" y="1210073"/>
                  </a:lnTo>
                  <a:lnTo>
                    <a:pt x="433762" y="1211268"/>
                  </a:lnTo>
                  <a:lnTo>
                    <a:pt x="437347" y="1212463"/>
                  </a:lnTo>
                  <a:lnTo>
                    <a:pt x="440932" y="1213658"/>
                  </a:lnTo>
                  <a:lnTo>
                    <a:pt x="444517" y="1214853"/>
                  </a:lnTo>
                  <a:lnTo>
                    <a:pt x="448102" y="1216048"/>
                  </a:lnTo>
                  <a:lnTo>
                    <a:pt x="451686" y="1217243"/>
                  </a:lnTo>
                  <a:lnTo>
                    <a:pt x="455271" y="1218438"/>
                  </a:lnTo>
                  <a:lnTo>
                    <a:pt x="458856" y="1219633"/>
                  </a:lnTo>
                  <a:lnTo>
                    <a:pt x="462441" y="1220828"/>
                  </a:lnTo>
                  <a:lnTo>
                    <a:pt x="462441" y="1220828"/>
                  </a:lnTo>
                  <a:cubicBezTo>
                    <a:pt x="467221" y="1222023"/>
                    <a:pt x="470009" y="1227599"/>
                    <a:pt x="468814" y="1231980"/>
                  </a:cubicBezTo>
                  <a:cubicBezTo>
                    <a:pt x="467619" y="1237159"/>
                    <a:pt x="462042" y="1239947"/>
                    <a:pt x="457661" y="1238752"/>
                  </a:cubicBezTo>
                  <a:lnTo>
                    <a:pt x="457661" y="1238752"/>
                  </a:lnTo>
                  <a:lnTo>
                    <a:pt x="453678" y="1237557"/>
                  </a:lnTo>
                  <a:lnTo>
                    <a:pt x="450093" y="1236362"/>
                  </a:lnTo>
                  <a:lnTo>
                    <a:pt x="446508" y="1235167"/>
                  </a:lnTo>
                  <a:lnTo>
                    <a:pt x="442924" y="1233972"/>
                  </a:lnTo>
                  <a:lnTo>
                    <a:pt x="439339" y="1232777"/>
                  </a:lnTo>
                  <a:lnTo>
                    <a:pt x="435754" y="1231582"/>
                  </a:lnTo>
                  <a:lnTo>
                    <a:pt x="432169" y="1230387"/>
                  </a:lnTo>
                  <a:lnTo>
                    <a:pt x="428584" y="1229192"/>
                  </a:lnTo>
                  <a:lnTo>
                    <a:pt x="424999" y="1227997"/>
                  </a:lnTo>
                  <a:lnTo>
                    <a:pt x="423008" y="1227201"/>
                  </a:lnTo>
                  <a:lnTo>
                    <a:pt x="423008" y="1227201"/>
                  </a:lnTo>
                  <a:close/>
                  <a:moveTo>
                    <a:pt x="512628" y="1251498"/>
                  </a:moveTo>
                  <a:cubicBezTo>
                    <a:pt x="507450" y="1250303"/>
                    <a:pt x="504263" y="1245921"/>
                    <a:pt x="505060" y="1240743"/>
                  </a:cubicBezTo>
                  <a:cubicBezTo>
                    <a:pt x="505857" y="1235565"/>
                    <a:pt x="511035" y="1232379"/>
                    <a:pt x="515815" y="1233175"/>
                  </a:cubicBezTo>
                  <a:lnTo>
                    <a:pt x="517806" y="1233175"/>
                  </a:lnTo>
                  <a:cubicBezTo>
                    <a:pt x="517806" y="1233175"/>
                    <a:pt x="521391" y="1234370"/>
                    <a:pt x="521391" y="1234370"/>
                  </a:cubicBezTo>
                  <a:lnTo>
                    <a:pt x="525374" y="1234370"/>
                  </a:lnTo>
                  <a:cubicBezTo>
                    <a:pt x="525374" y="1234370"/>
                    <a:pt x="528959" y="1235565"/>
                    <a:pt x="528959" y="1235565"/>
                  </a:cubicBezTo>
                  <a:lnTo>
                    <a:pt x="532544" y="1235565"/>
                  </a:lnTo>
                  <a:cubicBezTo>
                    <a:pt x="532544" y="1235565"/>
                    <a:pt x="536527" y="1236760"/>
                    <a:pt x="536527" y="1236760"/>
                  </a:cubicBezTo>
                  <a:lnTo>
                    <a:pt x="540112" y="1236760"/>
                  </a:lnTo>
                  <a:cubicBezTo>
                    <a:pt x="540112" y="1236760"/>
                    <a:pt x="544095" y="1237955"/>
                    <a:pt x="544095" y="1237955"/>
                  </a:cubicBezTo>
                  <a:lnTo>
                    <a:pt x="547680" y="1237955"/>
                  </a:lnTo>
                  <a:cubicBezTo>
                    <a:pt x="547680" y="1237955"/>
                    <a:pt x="551264" y="1239150"/>
                    <a:pt x="551264" y="1239150"/>
                  </a:cubicBezTo>
                  <a:cubicBezTo>
                    <a:pt x="556443" y="1239548"/>
                    <a:pt x="560027" y="1244328"/>
                    <a:pt x="559231" y="1249506"/>
                  </a:cubicBezTo>
                  <a:cubicBezTo>
                    <a:pt x="558832" y="1254684"/>
                    <a:pt x="554052" y="1258269"/>
                    <a:pt x="548875" y="1257472"/>
                  </a:cubicBezTo>
                  <a:lnTo>
                    <a:pt x="545290" y="1257472"/>
                  </a:lnTo>
                  <a:cubicBezTo>
                    <a:pt x="545290" y="1257472"/>
                    <a:pt x="541306" y="1256278"/>
                    <a:pt x="541306" y="1256278"/>
                  </a:cubicBezTo>
                  <a:lnTo>
                    <a:pt x="537323" y="1256278"/>
                  </a:lnTo>
                  <a:cubicBezTo>
                    <a:pt x="537323" y="1256278"/>
                    <a:pt x="533340" y="1255083"/>
                    <a:pt x="533340" y="1255083"/>
                  </a:cubicBezTo>
                  <a:lnTo>
                    <a:pt x="529357" y="1255083"/>
                  </a:lnTo>
                  <a:cubicBezTo>
                    <a:pt x="529357" y="1255083"/>
                    <a:pt x="525374" y="1253888"/>
                    <a:pt x="525374" y="1253888"/>
                  </a:cubicBezTo>
                  <a:lnTo>
                    <a:pt x="521789" y="1253888"/>
                  </a:lnTo>
                  <a:cubicBezTo>
                    <a:pt x="521789" y="1253888"/>
                    <a:pt x="517806" y="1252693"/>
                    <a:pt x="517806" y="1252693"/>
                  </a:cubicBezTo>
                  <a:lnTo>
                    <a:pt x="513823" y="1252693"/>
                  </a:lnTo>
                  <a:cubicBezTo>
                    <a:pt x="513823" y="1252693"/>
                    <a:pt x="511831" y="1251498"/>
                    <a:pt x="511831" y="1251498"/>
                  </a:cubicBezTo>
                  <a:lnTo>
                    <a:pt x="511831" y="1251498"/>
                  </a:lnTo>
                  <a:close/>
                  <a:moveTo>
                    <a:pt x="605833" y="1261854"/>
                  </a:moveTo>
                  <a:cubicBezTo>
                    <a:pt x="600655" y="1261854"/>
                    <a:pt x="597070" y="1257472"/>
                    <a:pt x="597070" y="1252294"/>
                  </a:cubicBezTo>
                  <a:cubicBezTo>
                    <a:pt x="597070" y="1247515"/>
                    <a:pt x="601452" y="1243532"/>
                    <a:pt x="606630" y="1243532"/>
                  </a:cubicBezTo>
                  <a:lnTo>
                    <a:pt x="614596" y="1243532"/>
                  </a:lnTo>
                  <a:cubicBezTo>
                    <a:pt x="614596" y="1243532"/>
                    <a:pt x="618579" y="1243532"/>
                    <a:pt x="618579" y="1243532"/>
                  </a:cubicBezTo>
                  <a:lnTo>
                    <a:pt x="642876" y="1243532"/>
                  </a:lnTo>
                  <a:cubicBezTo>
                    <a:pt x="648054" y="1243532"/>
                    <a:pt x="652436" y="1247515"/>
                    <a:pt x="652436" y="1252294"/>
                  </a:cubicBezTo>
                  <a:cubicBezTo>
                    <a:pt x="652436" y="1257472"/>
                    <a:pt x="648453" y="1261854"/>
                    <a:pt x="643673" y="1261854"/>
                  </a:cubicBezTo>
                  <a:lnTo>
                    <a:pt x="634512" y="1261854"/>
                  </a:lnTo>
                  <a:cubicBezTo>
                    <a:pt x="634512" y="1261854"/>
                    <a:pt x="630529" y="1261854"/>
                    <a:pt x="630529" y="1261854"/>
                  </a:cubicBezTo>
                  <a:lnTo>
                    <a:pt x="622562" y="1261854"/>
                  </a:lnTo>
                  <a:cubicBezTo>
                    <a:pt x="622562" y="1261854"/>
                    <a:pt x="618181" y="1261854"/>
                    <a:pt x="618181" y="1261854"/>
                  </a:cubicBezTo>
                  <a:lnTo>
                    <a:pt x="610215" y="1261854"/>
                  </a:lnTo>
                  <a:cubicBezTo>
                    <a:pt x="610215" y="1261854"/>
                    <a:pt x="606232" y="1261854"/>
                    <a:pt x="606232" y="1261854"/>
                  </a:cubicBezTo>
                  <a:lnTo>
                    <a:pt x="606232" y="1261854"/>
                  </a:lnTo>
                  <a:close/>
                  <a:moveTo>
                    <a:pt x="699437" y="1258269"/>
                  </a:moveTo>
                  <a:cubicBezTo>
                    <a:pt x="694259" y="1259066"/>
                    <a:pt x="689877" y="1255481"/>
                    <a:pt x="689479" y="1250303"/>
                  </a:cubicBezTo>
                  <a:cubicBezTo>
                    <a:pt x="688682" y="1245125"/>
                    <a:pt x="692267" y="1240743"/>
                    <a:pt x="697445" y="1240345"/>
                  </a:cubicBezTo>
                  <a:lnTo>
                    <a:pt x="700631" y="1240345"/>
                  </a:lnTo>
                  <a:cubicBezTo>
                    <a:pt x="700631" y="1240345"/>
                    <a:pt x="704615" y="1239150"/>
                    <a:pt x="704615" y="1239150"/>
                  </a:cubicBezTo>
                  <a:lnTo>
                    <a:pt x="708598" y="1239150"/>
                  </a:lnTo>
                  <a:cubicBezTo>
                    <a:pt x="708598" y="1239150"/>
                    <a:pt x="712183" y="1238353"/>
                    <a:pt x="712183" y="1238353"/>
                  </a:cubicBezTo>
                  <a:lnTo>
                    <a:pt x="716166" y="1238353"/>
                  </a:lnTo>
                  <a:cubicBezTo>
                    <a:pt x="716166" y="1238353"/>
                    <a:pt x="719751" y="1237159"/>
                    <a:pt x="719751" y="1237159"/>
                  </a:cubicBezTo>
                  <a:lnTo>
                    <a:pt x="723734" y="1237159"/>
                  </a:lnTo>
                  <a:cubicBezTo>
                    <a:pt x="723734" y="1237159"/>
                    <a:pt x="727319" y="1235964"/>
                    <a:pt x="727319" y="1235964"/>
                  </a:cubicBezTo>
                  <a:lnTo>
                    <a:pt x="730903" y="1235964"/>
                  </a:lnTo>
                  <a:cubicBezTo>
                    <a:pt x="730903" y="1235964"/>
                    <a:pt x="733293" y="1234769"/>
                    <a:pt x="733293" y="1234769"/>
                  </a:cubicBezTo>
                  <a:cubicBezTo>
                    <a:pt x="738471" y="1233972"/>
                    <a:pt x="742853" y="1237557"/>
                    <a:pt x="743649" y="1242337"/>
                  </a:cubicBezTo>
                  <a:cubicBezTo>
                    <a:pt x="744844" y="1247515"/>
                    <a:pt x="741260" y="1252294"/>
                    <a:pt x="736480" y="1253091"/>
                  </a:cubicBezTo>
                  <a:lnTo>
                    <a:pt x="734090" y="1253091"/>
                  </a:lnTo>
                  <a:cubicBezTo>
                    <a:pt x="734090" y="1253091"/>
                    <a:pt x="730107" y="1254286"/>
                    <a:pt x="730107" y="1254286"/>
                  </a:cubicBezTo>
                  <a:lnTo>
                    <a:pt x="726124" y="1254286"/>
                  </a:lnTo>
                  <a:cubicBezTo>
                    <a:pt x="726124" y="1254286"/>
                    <a:pt x="722140" y="1255481"/>
                    <a:pt x="722140" y="1255481"/>
                  </a:cubicBezTo>
                  <a:lnTo>
                    <a:pt x="718157" y="1255481"/>
                  </a:lnTo>
                  <a:cubicBezTo>
                    <a:pt x="718157" y="1255481"/>
                    <a:pt x="714174" y="1256676"/>
                    <a:pt x="714174" y="1256676"/>
                  </a:cubicBezTo>
                  <a:lnTo>
                    <a:pt x="710191" y="1256676"/>
                  </a:lnTo>
                  <a:cubicBezTo>
                    <a:pt x="710191" y="1256676"/>
                    <a:pt x="706208" y="1257871"/>
                    <a:pt x="706208" y="1257871"/>
                  </a:cubicBezTo>
                  <a:lnTo>
                    <a:pt x="702225" y="1257871"/>
                  </a:lnTo>
                  <a:cubicBezTo>
                    <a:pt x="702225" y="1257871"/>
                    <a:pt x="698640" y="1258667"/>
                    <a:pt x="698640" y="1258667"/>
                  </a:cubicBezTo>
                  <a:lnTo>
                    <a:pt x="698640" y="1258667"/>
                  </a:lnTo>
                  <a:close/>
                  <a:moveTo>
                    <a:pt x="791845" y="1241540"/>
                  </a:moveTo>
                  <a:cubicBezTo>
                    <a:pt x="786667" y="1242735"/>
                    <a:pt x="781887" y="1239548"/>
                    <a:pt x="780692" y="1234769"/>
                  </a:cubicBezTo>
                  <a:cubicBezTo>
                    <a:pt x="779497" y="1229591"/>
                    <a:pt x="782286" y="1224811"/>
                    <a:pt x="787464" y="1223616"/>
                  </a:cubicBezTo>
                  <a:lnTo>
                    <a:pt x="787464" y="1223616"/>
                  </a:lnTo>
                  <a:cubicBezTo>
                    <a:pt x="787464" y="1223616"/>
                    <a:pt x="791049" y="1222421"/>
                    <a:pt x="791049" y="1222421"/>
                  </a:cubicBezTo>
                  <a:lnTo>
                    <a:pt x="794633" y="1221226"/>
                  </a:lnTo>
                  <a:lnTo>
                    <a:pt x="798218" y="1220031"/>
                  </a:lnTo>
                  <a:lnTo>
                    <a:pt x="801803" y="1218836"/>
                  </a:lnTo>
                  <a:lnTo>
                    <a:pt x="805388" y="1217641"/>
                  </a:lnTo>
                  <a:lnTo>
                    <a:pt x="808973" y="1216446"/>
                  </a:lnTo>
                  <a:lnTo>
                    <a:pt x="812557" y="1215251"/>
                  </a:lnTo>
                  <a:lnTo>
                    <a:pt x="816142" y="1214056"/>
                  </a:lnTo>
                  <a:lnTo>
                    <a:pt x="819727" y="1212861"/>
                  </a:lnTo>
                  <a:lnTo>
                    <a:pt x="821718" y="1212065"/>
                  </a:lnTo>
                  <a:cubicBezTo>
                    <a:pt x="826498" y="1210472"/>
                    <a:pt x="831676" y="1213260"/>
                    <a:pt x="833270" y="1218040"/>
                  </a:cubicBezTo>
                  <a:cubicBezTo>
                    <a:pt x="834863" y="1222819"/>
                    <a:pt x="832075" y="1227997"/>
                    <a:pt x="827693" y="1229591"/>
                  </a:cubicBezTo>
                  <a:lnTo>
                    <a:pt x="825702" y="1230387"/>
                  </a:lnTo>
                  <a:lnTo>
                    <a:pt x="822117" y="1231582"/>
                  </a:lnTo>
                  <a:lnTo>
                    <a:pt x="818532" y="1232777"/>
                  </a:lnTo>
                  <a:lnTo>
                    <a:pt x="814549" y="1233972"/>
                  </a:lnTo>
                  <a:lnTo>
                    <a:pt x="810964" y="1235167"/>
                  </a:lnTo>
                  <a:lnTo>
                    <a:pt x="807379" y="1236362"/>
                  </a:lnTo>
                  <a:lnTo>
                    <a:pt x="803795" y="1237557"/>
                  </a:lnTo>
                  <a:lnTo>
                    <a:pt x="800210" y="1238752"/>
                  </a:lnTo>
                  <a:lnTo>
                    <a:pt x="796227" y="1239947"/>
                  </a:lnTo>
                  <a:lnTo>
                    <a:pt x="792642" y="1240743"/>
                  </a:lnTo>
                  <a:lnTo>
                    <a:pt x="792642" y="1240743"/>
                  </a:lnTo>
                  <a:close/>
                  <a:moveTo>
                    <a:pt x="880669" y="1210870"/>
                  </a:moveTo>
                  <a:cubicBezTo>
                    <a:pt x="875889" y="1212861"/>
                    <a:pt x="870313" y="1210870"/>
                    <a:pt x="868321" y="1206090"/>
                  </a:cubicBezTo>
                  <a:cubicBezTo>
                    <a:pt x="866330" y="1201310"/>
                    <a:pt x="868321" y="1196132"/>
                    <a:pt x="873101" y="1194141"/>
                  </a:cubicBezTo>
                  <a:lnTo>
                    <a:pt x="875889" y="1192946"/>
                  </a:lnTo>
                  <a:lnTo>
                    <a:pt x="879474" y="1191353"/>
                  </a:lnTo>
                  <a:lnTo>
                    <a:pt x="883059" y="1190158"/>
                  </a:lnTo>
                  <a:lnTo>
                    <a:pt x="886644" y="1188564"/>
                  </a:lnTo>
                  <a:lnTo>
                    <a:pt x="889830" y="1186971"/>
                  </a:lnTo>
                  <a:lnTo>
                    <a:pt x="893415" y="1185378"/>
                  </a:lnTo>
                  <a:lnTo>
                    <a:pt x="897000" y="1183785"/>
                  </a:lnTo>
                  <a:lnTo>
                    <a:pt x="900186" y="1181793"/>
                  </a:lnTo>
                  <a:lnTo>
                    <a:pt x="903373" y="1180200"/>
                  </a:lnTo>
                  <a:lnTo>
                    <a:pt x="906559" y="1178607"/>
                  </a:lnTo>
                  <a:cubicBezTo>
                    <a:pt x="911339" y="1176217"/>
                    <a:pt x="916915" y="1178208"/>
                    <a:pt x="919305" y="1182590"/>
                  </a:cubicBezTo>
                  <a:cubicBezTo>
                    <a:pt x="921297" y="1186971"/>
                    <a:pt x="919703" y="1192548"/>
                    <a:pt x="914924" y="1194937"/>
                  </a:cubicBezTo>
                  <a:lnTo>
                    <a:pt x="911737" y="1196531"/>
                  </a:lnTo>
                  <a:lnTo>
                    <a:pt x="908153" y="1198522"/>
                  </a:lnTo>
                  <a:lnTo>
                    <a:pt x="904568" y="1200115"/>
                  </a:lnTo>
                  <a:lnTo>
                    <a:pt x="900983" y="1201709"/>
                  </a:lnTo>
                  <a:lnTo>
                    <a:pt x="897398" y="1203302"/>
                  </a:lnTo>
                  <a:lnTo>
                    <a:pt x="893813" y="1205294"/>
                  </a:lnTo>
                  <a:lnTo>
                    <a:pt x="890228" y="1206887"/>
                  </a:lnTo>
                  <a:lnTo>
                    <a:pt x="886644" y="1208480"/>
                  </a:lnTo>
                  <a:lnTo>
                    <a:pt x="883059" y="1209675"/>
                  </a:lnTo>
                  <a:lnTo>
                    <a:pt x="880270" y="1210870"/>
                  </a:lnTo>
                  <a:lnTo>
                    <a:pt x="880270" y="1210870"/>
                  </a:lnTo>
                  <a:close/>
                  <a:moveTo>
                    <a:pt x="963518" y="1167454"/>
                  </a:moveTo>
                  <a:cubicBezTo>
                    <a:pt x="959136" y="1170242"/>
                    <a:pt x="953560" y="1168649"/>
                    <a:pt x="950772" y="1164666"/>
                  </a:cubicBezTo>
                  <a:cubicBezTo>
                    <a:pt x="947984" y="1160284"/>
                    <a:pt x="949577" y="1154708"/>
                    <a:pt x="953958" y="1151920"/>
                  </a:cubicBezTo>
                  <a:lnTo>
                    <a:pt x="954755" y="1151920"/>
                  </a:lnTo>
                  <a:cubicBezTo>
                    <a:pt x="954755" y="1151920"/>
                    <a:pt x="957942" y="1149530"/>
                    <a:pt x="957942" y="1149530"/>
                  </a:cubicBezTo>
                  <a:lnTo>
                    <a:pt x="961128" y="1147538"/>
                  </a:lnTo>
                  <a:lnTo>
                    <a:pt x="963916" y="1145945"/>
                  </a:lnTo>
                  <a:lnTo>
                    <a:pt x="967103" y="1143953"/>
                  </a:lnTo>
                  <a:lnTo>
                    <a:pt x="970289" y="1141962"/>
                  </a:lnTo>
                  <a:lnTo>
                    <a:pt x="973476" y="1139970"/>
                  </a:lnTo>
                  <a:lnTo>
                    <a:pt x="976264" y="1138377"/>
                  </a:lnTo>
                  <a:lnTo>
                    <a:pt x="979450" y="1136386"/>
                  </a:lnTo>
                  <a:lnTo>
                    <a:pt x="982238" y="1134394"/>
                  </a:lnTo>
                  <a:lnTo>
                    <a:pt x="983832" y="1133199"/>
                  </a:lnTo>
                  <a:cubicBezTo>
                    <a:pt x="988213" y="1130411"/>
                    <a:pt x="993789" y="1131207"/>
                    <a:pt x="996578" y="1135191"/>
                  </a:cubicBezTo>
                  <a:cubicBezTo>
                    <a:pt x="999366" y="1139174"/>
                    <a:pt x="998569" y="1145148"/>
                    <a:pt x="994586" y="1147936"/>
                  </a:cubicBezTo>
                  <a:lnTo>
                    <a:pt x="992595" y="1149132"/>
                  </a:lnTo>
                  <a:lnTo>
                    <a:pt x="989408" y="1151123"/>
                  </a:lnTo>
                  <a:lnTo>
                    <a:pt x="986222" y="1153513"/>
                  </a:lnTo>
                  <a:lnTo>
                    <a:pt x="983035" y="1155505"/>
                  </a:lnTo>
                  <a:lnTo>
                    <a:pt x="979849" y="1157496"/>
                  </a:lnTo>
                  <a:lnTo>
                    <a:pt x="976662" y="1159488"/>
                  </a:lnTo>
                  <a:lnTo>
                    <a:pt x="973476" y="1161479"/>
                  </a:lnTo>
                  <a:lnTo>
                    <a:pt x="970289" y="1163471"/>
                  </a:lnTo>
                  <a:lnTo>
                    <a:pt x="966704" y="1165462"/>
                  </a:lnTo>
                  <a:lnTo>
                    <a:pt x="963518" y="1167454"/>
                  </a:lnTo>
                  <a:lnTo>
                    <a:pt x="962721" y="1167454"/>
                  </a:lnTo>
                  <a:close/>
                  <a:moveTo>
                    <a:pt x="1039197" y="1112088"/>
                  </a:moveTo>
                  <a:cubicBezTo>
                    <a:pt x="1035214" y="1115275"/>
                    <a:pt x="1029638" y="1114877"/>
                    <a:pt x="1026053" y="1110893"/>
                  </a:cubicBezTo>
                  <a:cubicBezTo>
                    <a:pt x="1022866" y="1106910"/>
                    <a:pt x="1023265" y="1101334"/>
                    <a:pt x="1027248" y="1097749"/>
                  </a:cubicBezTo>
                  <a:lnTo>
                    <a:pt x="1028841" y="1096554"/>
                  </a:lnTo>
                  <a:lnTo>
                    <a:pt x="1031629" y="1094164"/>
                  </a:lnTo>
                  <a:lnTo>
                    <a:pt x="1034417" y="1091774"/>
                  </a:lnTo>
                  <a:lnTo>
                    <a:pt x="1037206" y="1089385"/>
                  </a:lnTo>
                  <a:lnTo>
                    <a:pt x="1039994" y="1086596"/>
                  </a:lnTo>
                  <a:lnTo>
                    <a:pt x="1042782" y="1084207"/>
                  </a:lnTo>
                  <a:lnTo>
                    <a:pt x="1045570" y="1081817"/>
                  </a:lnTo>
                  <a:lnTo>
                    <a:pt x="1048358" y="1079028"/>
                  </a:lnTo>
                  <a:lnTo>
                    <a:pt x="1051147" y="1076639"/>
                  </a:lnTo>
                  <a:lnTo>
                    <a:pt x="1053935" y="1073850"/>
                  </a:lnTo>
                  <a:lnTo>
                    <a:pt x="1055130" y="1073054"/>
                  </a:lnTo>
                  <a:cubicBezTo>
                    <a:pt x="1058715" y="1069469"/>
                    <a:pt x="1064689" y="1069469"/>
                    <a:pt x="1068274" y="1073054"/>
                  </a:cubicBezTo>
                  <a:cubicBezTo>
                    <a:pt x="1071859" y="1076639"/>
                    <a:pt x="1071859" y="1082613"/>
                    <a:pt x="1068274" y="1086198"/>
                  </a:cubicBezTo>
                  <a:lnTo>
                    <a:pt x="1067079" y="1087393"/>
                  </a:lnTo>
                  <a:lnTo>
                    <a:pt x="1064291" y="1090181"/>
                  </a:lnTo>
                  <a:lnTo>
                    <a:pt x="1061503" y="1092969"/>
                  </a:lnTo>
                  <a:lnTo>
                    <a:pt x="1058715" y="1095359"/>
                  </a:lnTo>
                  <a:lnTo>
                    <a:pt x="1055926" y="1098147"/>
                  </a:lnTo>
                  <a:lnTo>
                    <a:pt x="1053138" y="1100936"/>
                  </a:lnTo>
                  <a:lnTo>
                    <a:pt x="1050350" y="1103326"/>
                  </a:lnTo>
                  <a:lnTo>
                    <a:pt x="1047562" y="1106114"/>
                  </a:lnTo>
                  <a:lnTo>
                    <a:pt x="1044774" y="1108504"/>
                  </a:lnTo>
                  <a:lnTo>
                    <a:pt x="1041985" y="1111292"/>
                  </a:lnTo>
                  <a:lnTo>
                    <a:pt x="1040392" y="1112487"/>
                  </a:lnTo>
                  <a:lnTo>
                    <a:pt x="1040392" y="1112487"/>
                  </a:lnTo>
                  <a:close/>
                  <a:moveTo>
                    <a:pt x="1106114" y="1045969"/>
                  </a:moveTo>
                  <a:cubicBezTo>
                    <a:pt x="1102529" y="1049952"/>
                    <a:pt x="1096953" y="1050350"/>
                    <a:pt x="1092970" y="1047163"/>
                  </a:cubicBezTo>
                  <a:cubicBezTo>
                    <a:pt x="1088986" y="1043579"/>
                    <a:pt x="1088986" y="1038002"/>
                    <a:pt x="1091774" y="1034019"/>
                  </a:cubicBezTo>
                  <a:lnTo>
                    <a:pt x="1093766" y="1032028"/>
                  </a:lnTo>
                  <a:lnTo>
                    <a:pt x="1096156" y="1029239"/>
                  </a:lnTo>
                  <a:lnTo>
                    <a:pt x="1098546" y="1026451"/>
                  </a:lnTo>
                  <a:lnTo>
                    <a:pt x="1100936" y="1023663"/>
                  </a:lnTo>
                  <a:lnTo>
                    <a:pt x="1103325" y="1020875"/>
                  </a:lnTo>
                  <a:lnTo>
                    <a:pt x="1105715" y="1018087"/>
                  </a:lnTo>
                  <a:lnTo>
                    <a:pt x="1107707" y="1015298"/>
                  </a:lnTo>
                  <a:lnTo>
                    <a:pt x="1110097" y="1012510"/>
                  </a:lnTo>
                  <a:lnTo>
                    <a:pt x="1112487" y="1009722"/>
                  </a:lnTo>
                  <a:lnTo>
                    <a:pt x="1114478" y="1006934"/>
                  </a:lnTo>
                  <a:lnTo>
                    <a:pt x="1114478" y="1006934"/>
                  </a:lnTo>
                  <a:cubicBezTo>
                    <a:pt x="1117665" y="1002552"/>
                    <a:pt x="1123241" y="1001756"/>
                    <a:pt x="1127622" y="1004942"/>
                  </a:cubicBezTo>
                  <a:cubicBezTo>
                    <a:pt x="1131606" y="1008129"/>
                    <a:pt x="1132402" y="1014104"/>
                    <a:pt x="1129216" y="1017688"/>
                  </a:cubicBezTo>
                  <a:lnTo>
                    <a:pt x="1129216" y="1017688"/>
                  </a:lnTo>
                  <a:cubicBezTo>
                    <a:pt x="1129216" y="1017688"/>
                    <a:pt x="1126826" y="1021273"/>
                    <a:pt x="1126826" y="1021273"/>
                  </a:cubicBezTo>
                  <a:lnTo>
                    <a:pt x="1124436" y="1024460"/>
                  </a:lnTo>
                  <a:lnTo>
                    <a:pt x="1122046" y="1027248"/>
                  </a:lnTo>
                  <a:lnTo>
                    <a:pt x="1119656" y="1030036"/>
                  </a:lnTo>
                  <a:lnTo>
                    <a:pt x="1117267" y="1032824"/>
                  </a:lnTo>
                  <a:lnTo>
                    <a:pt x="1114877" y="1035612"/>
                  </a:lnTo>
                  <a:lnTo>
                    <a:pt x="1112088" y="1038401"/>
                  </a:lnTo>
                  <a:lnTo>
                    <a:pt x="1109699" y="1041189"/>
                  </a:lnTo>
                  <a:lnTo>
                    <a:pt x="1107309" y="1043977"/>
                  </a:lnTo>
                  <a:lnTo>
                    <a:pt x="1105317" y="1045969"/>
                  </a:lnTo>
                  <a:lnTo>
                    <a:pt x="1105317" y="1045969"/>
                  </a:lnTo>
                  <a:close/>
                  <a:moveTo>
                    <a:pt x="1162276" y="971484"/>
                  </a:moveTo>
                  <a:cubicBezTo>
                    <a:pt x="1159488" y="975467"/>
                    <a:pt x="1153513" y="977061"/>
                    <a:pt x="1149530" y="974272"/>
                  </a:cubicBezTo>
                  <a:cubicBezTo>
                    <a:pt x="1145547" y="971484"/>
                    <a:pt x="1143953" y="965908"/>
                    <a:pt x="1146742" y="961526"/>
                  </a:cubicBezTo>
                  <a:lnTo>
                    <a:pt x="1146742" y="961526"/>
                  </a:lnTo>
                  <a:cubicBezTo>
                    <a:pt x="1146742" y="961526"/>
                    <a:pt x="1148733" y="957941"/>
                    <a:pt x="1148733" y="957941"/>
                  </a:cubicBezTo>
                  <a:lnTo>
                    <a:pt x="1150725" y="954755"/>
                  </a:lnTo>
                  <a:lnTo>
                    <a:pt x="1152318" y="951568"/>
                  </a:lnTo>
                  <a:lnTo>
                    <a:pt x="1154310" y="948780"/>
                  </a:lnTo>
                  <a:lnTo>
                    <a:pt x="1156301" y="945195"/>
                  </a:lnTo>
                  <a:lnTo>
                    <a:pt x="1158293" y="942009"/>
                  </a:lnTo>
                  <a:lnTo>
                    <a:pt x="1160284" y="938822"/>
                  </a:lnTo>
                  <a:lnTo>
                    <a:pt x="1161877" y="935636"/>
                  </a:lnTo>
                  <a:lnTo>
                    <a:pt x="1163869" y="932449"/>
                  </a:lnTo>
                  <a:lnTo>
                    <a:pt x="1165462" y="929661"/>
                  </a:lnTo>
                  <a:cubicBezTo>
                    <a:pt x="1167852" y="925280"/>
                    <a:pt x="1173428" y="923687"/>
                    <a:pt x="1178208" y="926076"/>
                  </a:cubicBezTo>
                  <a:cubicBezTo>
                    <a:pt x="1182590" y="928865"/>
                    <a:pt x="1184183" y="934441"/>
                    <a:pt x="1181793" y="938822"/>
                  </a:cubicBezTo>
                  <a:lnTo>
                    <a:pt x="1180200" y="941611"/>
                  </a:lnTo>
                  <a:lnTo>
                    <a:pt x="1178208" y="944797"/>
                  </a:lnTo>
                  <a:lnTo>
                    <a:pt x="1176615" y="948382"/>
                  </a:lnTo>
                  <a:lnTo>
                    <a:pt x="1174623" y="951568"/>
                  </a:lnTo>
                  <a:lnTo>
                    <a:pt x="1172632" y="955153"/>
                  </a:lnTo>
                  <a:lnTo>
                    <a:pt x="1170640" y="958340"/>
                  </a:lnTo>
                  <a:lnTo>
                    <a:pt x="1168649" y="961526"/>
                  </a:lnTo>
                  <a:lnTo>
                    <a:pt x="1166657" y="965111"/>
                  </a:lnTo>
                  <a:lnTo>
                    <a:pt x="1164666" y="968298"/>
                  </a:lnTo>
                  <a:lnTo>
                    <a:pt x="1162674" y="971484"/>
                  </a:lnTo>
                  <a:lnTo>
                    <a:pt x="1162674" y="971484"/>
                  </a:lnTo>
                  <a:close/>
                  <a:moveTo>
                    <a:pt x="1206887" y="889033"/>
                  </a:moveTo>
                  <a:cubicBezTo>
                    <a:pt x="1204895" y="893813"/>
                    <a:pt x="1199717" y="895805"/>
                    <a:pt x="1194937" y="893813"/>
                  </a:cubicBezTo>
                  <a:cubicBezTo>
                    <a:pt x="1190158" y="891822"/>
                    <a:pt x="1188166" y="886245"/>
                    <a:pt x="1190158" y="881465"/>
                  </a:cubicBezTo>
                  <a:lnTo>
                    <a:pt x="1190954" y="879872"/>
                  </a:lnTo>
                  <a:lnTo>
                    <a:pt x="1192149" y="876287"/>
                  </a:lnTo>
                  <a:lnTo>
                    <a:pt x="1193743" y="872703"/>
                  </a:lnTo>
                  <a:lnTo>
                    <a:pt x="1195336" y="869118"/>
                  </a:lnTo>
                  <a:lnTo>
                    <a:pt x="1196531" y="865533"/>
                  </a:lnTo>
                  <a:lnTo>
                    <a:pt x="1198124" y="861948"/>
                  </a:lnTo>
                  <a:lnTo>
                    <a:pt x="1199319" y="858363"/>
                  </a:lnTo>
                  <a:lnTo>
                    <a:pt x="1200514" y="855177"/>
                  </a:lnTo>
                  <a:lnTo>
                    <a:pt x="1201709" y="851592"/>
                  </a:lnTo>
                  <a:lnTo>
                    <a:pt x="1203302" y="848007"/>
                  </a:lnTo>
                  <a:lnTo>
                    <a:pt x="1203302" y="846812"/>
                  </a:lnTo>
                  <a:cubicBezTo>
                    <a:pt x="1205692" y="842032"/>
                    <a:pt x="1210870" y="839643"/>
                    <a:pt x="1215650" y="841634"/>
                  </a:cubicBezTo>
                  <a:cubicBezTo>
                    <a:pt x="1220429" y="843228"/>
                    <a:pt x="1222819" y="848804"/>
                    <a:pt x="1221226" y="853584"/>
                  </a:cubicBezTo>
                  <a:lnTo>
                    <a:pt x="1221226" y="854779"/>
                  </a:lnTo>
                  <a:cubicBezTo>
                    <a:pt x="1221226" y="854779"/>
                    <a:pt x="1219234" y="858363"/>
                    <a:pt x="1219234" y="858363"/>
                  </a:cubicBezTo>
                  <a:lnTo>
                    <a:pt x="1218040" y="861550"/>
                  </a:lnTo>
                  <a:lnTo>
                    <a:pt x="1216446" y="865135"/>
                  </a:lnTo>
                  <a:lnTo>
                    <a:pt x="1215251" y="868719"/>
                  </a:lnTo>
                  <a:lnTo>
                    <a:pt x="1213658" y="872304"/>
                  </a:lnTo>
                  <a:lnTo>
                    <a:pt x="1212065" y="875889"/>
                  </a:lnTo>
                  <a:lnTo>
                    <a:pt x="1210870" y="879474"/>
                  </a:lnTo>
                  <a:lnTo>
                    <a:pt x="1209277" y="883059"/>
                  </a:lnTo>
                  <a:lnTo>
                    <a:pt x="1207683" y="886644"/>
                  </a:lnTo>
                  <a:lnTo>
                    <a:pt x="1206887" y="888237"/>
                  </a:lnTo>
                  <a:lnTo>
                    <a:pt x="1206887" y="888237"/>
                  </a:lnTo>
                  <a:close/>
                  <a:moveTo>
                    <a:pt x="1238752" y="801006"/>
                  </a:moveTo>
                  <a:cubicBezTo>
                    <a:pt x="1237557" y="805786"/>
                    <a:pt x="1232379" y="808574"/>
                    <a:pt x="1227599" y="807379"/>
                  </a:cubicBezTo>
                  <a:cubicBezTo>
                    <a:pt x="1222819" y="806184"/>
                    <a:pt x="1219633" y="801006"/>
                    <a:pt x="1221226" y="796227"/>
                  </a:cubicBezTo>
                  <a:lnTo>
                    <a:pt x="1221226" y="795430"/>
                  </a:lnTo>
                  <a:lnTo>
                    <a:pt x="1222421" y="791845"/>
                  </a:lnTo>
                  <a:lnTo>
                    <a:pt x="1223616" y="788260"/>
                  </a:lnTo>
                  <a:lnTo>
                    <a:pt x="1224412" y="784676"/>
                  </a:lnTo>
                  <a:lnTo>
                    <a:pt x="1225607" y="781091"/>
                  </a:lnTo>
                  <a:lnTo>
                    <a:pt x="1226404" y="777506"/>
                  </a:lnTo>
                  <a:lnTo>
                    <a:pt x="1227599" y="773921"/>
                  </a:lnTo>
                  <a:lnTo>
                    <a:pt x="1228395" y="770336"/>
                  </a:lnTo>
                  <a:lnTo>
                    <a:pt x="1229192" y="766353"/>
                  </a:lnTo>
                  <a:lnTo>
                    <a:pt x="1229989" y="762768"/>
                  </a:lnTo>
                  <a:lnTo>
                    <a:pt x="1229989" y="761573"/>
                  </a:lnTo>
                  <a:cubicBezTo>
                    <a:pt x="1231582" y="756794"/>
                    <a:pt x="1236362" y="753209"/>
                    <a:pt x="1241141" y="754404"/>
                  </a:cubicBezTo>
                  <a:cubicBezTo>
                    <a:pt x="1245921" y="755599"/>
                    <a:pt x="1249108" y="760378"/>
                    <a:pt x="1248710" y="765557"/>
                  </a:cubicBezTo>
                  <a:lnTo>
                    <a:pt x="1248710" y="767150"/>
                  </a:lnTo>
                  <a:cubicBezTo>
                    <a:pt x="1248710" y="767150"/>
                    <a:pt x="1247515" y="771133"/>
                    <a:pt x="1247515" y="771133"/>
                  </a:cubicBezTo>
                  <a:lnTo>
                    <a:pt x="1246718" y="774718"/>
                  </a:lnTo>
                  <a:lnTo>
                    <a:pt x="1245523" y="778701"/>
                  </a:lnTo>
                  <a:lnTo>
                    <a:pt x="1244726" y="782286"/>
                  </a:lnTo>
                  <a:lnTo>
                    <a:pt x="1243532" y="786269"/>
                  </a:lnTo>
                  <a:lnTo>
                    <a:pt x="1242735" y="789854"/>
                  </a:lnTo>
                  <a:lnTo>
                    <a:pt x="1241540" y="793837"/>
                  </a:lnTo>
                  <a:lnTo>
                    <a:pt x="1240345" y="797422"/>
                  </a:lnTo>
                  <a:lnTo>
                    <a:pt x="1239150" y="801006"/>
                  </a:lnTo>
                  <a:lnTo>
                    <a:pt x="1239150" y="801803"/>
                  </a:lnTo>
                  <a:lnTo>
                    <a:pt x="1239150" y="801803"/>
                  </a:lnTo>
                  <a:close/>
                  <a:moveTo>
                    <a:pt x="1257074" y="708996"/>
                  </a:moveTo>
                  <a:cubicBezTo>
                    <a:pt x="1256676" y="714174"/>
                    <a:pt x="1251896" y="717759"/>
                    <a:pt x="1246718" y="716962"/>
                  </a:cubicBezTo>
                  <a:cubicBezTo>
                    <a:pt x="1241540" y="716166"/>
                    <a:pt x="1237955" y="711784"/>
                    <a:pt x="1238752" y="706606"/>
                  </a:cubicBezTo>
                  <a:lnTo>
                    <a:pt x="1238752" y="705411"/>
                  </a:lnTo>
                  <a:cubicBezTo>
                    <a:pt x="1238752" y="705411"/>
                    <a:pt x="1239548" y="701428"/>
                    <a:pt x="1239548" y="701428"/>
                  </a:cubicBezTo>
                  <a:lnTo>
                    <a:pt x="1239548" y="697445"/>
                  </a:lnTo>
                  <a:cubicBezTo>
                    <a:pt x="1239548" y="697445"/>
                    <a:pt x="1240345" y="693860"/>
                    <a:pt x="1240345" y="693860"/>
                  </a:cubicBezTo>
                  <a:lnTo>
                    <a:pt x="1240345" y="689877"/>
                  </a:lnTo>
                  <a:cubicBezTo>
                    <a:pt x="1240345" y="689877"/>
                    <a:pt x="1241141" y="685894"/>
                    <a:pt x="1241141" y="685894"/>
                  </a:cubicBezTo>
                  <a:lnTo>
                    <a:pt x="1241141" y="681911"/>
                  </a:lnTo>
                  <a:cubicBezTo>
                    <a:pt x="1241141" y="681911"/>
                    <a:pt x="1241540" y="678326"/>
                    <a:pt x="1241540" y="678326"/>
                  </a:cubicBezTo>
                  <a:lnTo>
                    <a:pt x="1241540" y="674343"/>
                  </a:lnTo>
                  <a:cubicBezTo>
                    <a:pt x="1241540" y="674343"/>
                    <a:pt x="1241938" y="670360"/>
                    <a:pt x="1241938" y="670360"/>
                  </a:cubicBezTo>
                  <a:lnTo>
                    <a:pt x="1241938" y="670360"/>
                  </a:lnTo>
                  <a:cubicBezTo>
                    <a:pt x="1241938" y="665182"/>
                    <a:pt x="1246718" y="661597"/>
                    <a:pt x="1251498" y="661597"/>
                  </a:cubicBezTo>
                  <a:cubicBezTo>
                    <a:pt x="1256676" y="661597"/>
                    <a:pt x="1260261" y="665978"/>
                    <a:pt x="1260261" y="671157"/>
                  </a:cubicBezTo>
                  <a:lnTo>
                    <a:pt x="1260261" y="671157"/>
                  </a:lnTo>
                  <a:lnTo>
                    <a:pt x="1260261" y="675538"/>
                  </a:lnTo>
                  <a:cubicBezTo>
                    <a:pt x="1260261" y="675538"/>
                    <a:pt x="1259862" y="679521"/>
                    <a:pt x="1259862" y="679521"/>
                  </a:cubicBezTo>
                  <a:lnTo>
                    <a:pt x="1259862" y="683504"/>
                  </a:lnTo>
                  <a:cubicBezTo>
                    <a:pt x="1259862" y="683504"/>
                    <a:pt x="1259464" y="687487"/>
                    <a:pt x="1259464" y="687487"/>
                  </a:cubicBezTo>
                  <a:lnTo>
                    <a:pt x="1259464" y="691470"/>
                  </a:lnTo>
                  <a:cubicBezTo>
                    <a:pt x="1259464" y="691470"/>
                    <a:pt x="1258667" y="695454"/>
                    <a:pt x="1258667" y="695454"/>
                  </a:cubicBezTo>
                  <a:lnTo>
                    <a:pt x="1258667" y="699437"/>
                  </a:lnTo>
                  <a:cubicBezTo>
                    <a:pt x="1258667" y="699437"/>
                    <a:pt x="1257472" y="703420"/>
                    <a:pt x="1257472" y="703420"/>
                  </a:cubicBezTo>
                  <a:lnTo>
                    <a:pt x="1257472" y="707403"/>
                  </a:lnTo>
                  <a:cubicBezTo>
                    <a:pt x="1257472" y="707403"/>
                    <a:pt x="1257074" y="708598"/>
                    <a:pt x="1257074" y="708598"/>
                  </a:cubicBezTo>
                  <a:lnTo>
                    <a:pt x="1257074" y="708598"/>
                  </a:lnTo>
                  <a:close/>
                  <a:moveTo>
                    <a:pt x="1261455" y="615393"/>
                  </a:moveTo>
                  <a:cubicBezTo>
                    <a:pt x="1261455" y="620571"/>
                    <a:pt x="1257871" y="624952"/>
                    <a:pt x="1252693" y="624952"/>
                  </a:cubicBezTo>
                  <a:cubicBezTo>
                    <a:pt x="1247515" y="624952"/>
                    <a:pt x="1243532" y="620969"/>
                    <a:pt x="1243133" y="616189"/>
                  </a:cubicBezTo>
                  <a:lnTo>
                    <a:pt x="1243133" y="616189"/>
                  </a:lnTo>
                  <a:lnTo>
                    <a:pt x="1243133" y="607825"/>
                  </a:lnTo>
                  <a:cubicBezTo>
                    <a:pt x="1243133" y="607825"/>
                    <a:pt x="1242735" y="603842"/>
                    <a:pt x="1242735" y="603842"/>
                  </a:cubicBezTo>
                  <a:lnTo>
                    <a:pt x="1242735" y="595876"/>
                  </a:lnTo>
                  <a:cubicBezTo>
                    <a:pt x="1242735" y="595876"/>
                    <a:pt x="1242337" y="592291"/>
                    <a:pt x="1242337" y="592291"/>
                  </a:cubicBezTo>
                  <a:lnTo>
                    <a:pt x="1242337" y="588307"/>
                  </a:lnTo>
                  <a:cubicBezTo>
                    <a:pt x="1242337" y="588307"/>
                    <a:pt x="1241938" y="584324"/>
                    <a:pt x="1241938" y="584324"/>
                  </a:cubicBezTo>
                  <a:lnTo>
                    <a:pt x="1241938" y="580341"/>
                  </a:lnTo>
                  <a:cubicBezTo>
                    <a:pt x="1241938" y="580341"/>
                    <a:pt x="1241938" y="579943"/>
                    <a:pt x="1241938" y="579943"/>
                  </a:cubicBezTo>
                  <a:cubicBezTo>
                    <a:pt x="1241540" y="574765"/>
                    <a:pt x="1245125" y="570383"/>
                    <a:pt x="1249904" y="569985"/>
                  </a:cubicBezTo>
                  <a:cubicBezTo>
                    <a:pt x="1255083" y="569587"/>
                    <a:pt x="1259464" y="573172"/>
                    <a:pt x="1260261" y="578350"/>
                  </a:cubicBezTo>
                  <a:lnTo>
                    <a:pt x="1260261" y="583129"/>
                  </a:lnTo>
                  <a:cubicBezTo>
                    <a:pt x="1260261" y="583129"/>
                    <a:pt x="1260659" y="587113"/>
                    <a:pt x="1260659" y="587113"/>
                  </a:cubicBezTo>
                  <a:lnTo>
                    <a:pt x="1260659" y="591096"/>
                  </a:lnTo>
                  <a:cubicBezTo>
                    <a:pt x="1260659" y="591096"/>
                    <a:pt x="1261057" y="595477"/>
                    <a:pt x="1261057" y="595477"/>
                  </a:cubicBezTo>
                  <a:lnTo>
                    <a:pt x="1261057" y="599460"/>
                  </a:lnTo>
                  <a:cubicBezTo>
                    <a:pt x="1261057" y="599460"/>
                    <a:pt x="1261455" y="603443"/>
                    <a:pt x="1261455" y="603443"/>
                  </a:cubicBezTo>
                  <a:lnTo>
                    <a:pt x="1261455" y="611410"/>
                  </a:lnTo>
                  <a:cubicBezTo>
                    <a:pt x="1261455" y="611410"/>
                    <a:pt x="1261455" y="615393"/>
                    <a:pt x="1261455" y="615393"/>
                  </a:cubicBezTo>
                  <a:lnTo>
                    <a:pt x="1261455" y="615393"/>
                  </a:lnTo>
                  <a:close/>
                  <a:moveTo>
                    <a:pt x="1252294" y="522188"/>
                  </a:moveTo>
                  <a:cubicBezTo>
                    <a:pt x="1253489" y="526967"/>
                    <a:pt x="1249904" y="532145"/>
                    <a:pt x="1244726" y="532942"/>
                  </a:cubicBezTo>
                  <a:cubicBezTo>
                    <a:pt x="1239947" y="533739"/>
                    <a:pt x="1234769" y="530552"/>
                    <a:pt x="1233972" y="525374"/>
                  </a:cubicBezTo>
                  <a:lnTo>
                    <a:pt x="1233972" y="522586"/>
                  </a:lnTo>
                  <a:cubicBezTo>
                    <a:pt x="1233972" y="522586"/>
                    <a:pt x="1232777" y="519001"/>
                    <a:pt x="1232777" y="519001"/>
                  </a:cubicBezTo>
                  <a:lnTo>
                    <a:pt x="1231980" y="515018"/>
                  </a:lnTo>
                  <a:lnTo>
                    <a:pt x="1231184" y="511433"/>
                  </a:lnTo>
                  <a:lnTo>
                    <a:pt x="1230387" y="507848"/>
                  </a:lnTo>
                  <a:lnTo>
                    <a:pt x="1229591" y="503865"/>
                  </a:lnTo>
                  <a:lnTo>
                    <a:pt x="1228794" y="500280"/>
                  </a:lnTo>
                  <a:lnTo>
                    <a:pt x="1227997" y="496696"/>
                  </a:lnTo>
                  <a:lnTo>
                    <a:pt x="1227201" y="493111"/>
                  </a:lnTo>
                  <a:lnTo>
                    <a:pt x="1226404" y="489924"/>
                  </a:lnTo>
                  <a:cubicBezTo>
                    <a:pt x="1225209" y="484746"/>
                    <a:pt x="1228395" y="479967"/>
                    <a:pt x="1233175" y="478772"/>
                  </a:cubicBezTo>
                  <a:cubicBezTo>
                    <a:pt x="1238353" y="477577"/>
                    <a:pt x="1243133" y="480763"/>
                    <a:pt x="1244328" y="485941"/>
                  </a:cubicBezTo>
                  <a:lnTo>
                    <a:pt x="1245125" y="489128"/>
                  </a:lnTo>
                  <a:lnTo>
                    <a:pt x="1245921" y="493111"/>
                  </a:lnTo>
                  <a:lnTo>
                    <a:pt x="1246718" y="496696"/>
                  </a:lnTo>
                  <a:lnTo>
                    <a:pt x="1247515" y="500679"/>
                  </a:lnTo>
                  <a:lnTo>
                    <a:pt x="1248311" y="504662"/>
                  </a:lnTo>
                  <a:lnTo>
                    <a:pt x="1249108" y="508247"/>
                  </a:lnTo>
                  <a:lnTo>
                    <a:pt x="1249904" y="512230"/>
                  </a:lnTo>
                  <a:lnTo>
                    <a:pt x="1250701" y="516213"/>
                  </a:lnTo>
                  <a:lnTo>
                    <a:pt x="1251498" y="520196"/>
                  </a:lnTo>
                  <a:lnTo>
                    <a:pt x="1251498" y="522586"/>
                  </a:lnTo>
                  <a:lnTo>
                    <a:pt x="1251498" y="522586"/>
                  </a:lnTo>
                  <a:close/>
                  <a:moveTo>
                    <a:pt x="1229192" y="431372"/>
                  </a:moveTo>
                  <a:cubicBezTo>
                    <a:pt x="1230786" y="436152"/>
                    <a:pt x="1227997" y="441330"/>
                    <a:pt x="1223616" y="442923"/>
                  </a:cubicBezTo>
                  <a:cubicBezTo>
                    <a:pt x="1218836" y="444517"/>
                    <a:pt x="1213658" y="441728"/>
                    <a:pt x="1211666" y="437347"/>
                  </a:cubicBezTo>
                  <a:lnTo>
                    <a:pt x="1210870" y="434957"/>
                  </a:lnTo>
                  <a:lnTo>
                    <a:pt x="1209675" y="431372"/>
                  </a:lnTo>
                  <a:lnTo>
                    <a:pt x="1208480" y="427788"/>
                  </a:lnTo>
                  <a:lnTo>
                    <a:pt x="1207285" y="424203"/>
                  </a:lnTo>
                  <a:lnTo>
                    <a:pt x="1206090" y="420618"/>
                  </a:lnTo>
                  <a:lnTo>
                    <a:pt x="1204895" y="417431"/>
                  </a:lnTo>
                  <a:lnTo>
                    <a:pt x="1203700" y="413847"/>
                  </a:lnTo>
                  <a:lnTo>
                    <a:pt x="1202107" y="410262"/>
                  </a:lnTo>
                  <a:lnTo>
                    <a:pt x="1200912" y="406677"/>
                  </a:lnTo>
                  <a:lnTo>
                    <a:pt x="1199717" y="403092"/>
                  </a:lnTo>
                  <a:lnTo>
                    <a:pt x="1199717" y="403092"/>
                  </a:lnTo>
                  <a:cubicBezTo>
                    <a:pt x="1197726" y="397914"/>
                    <a:pt x="1199717" y="392736"/>
                    <a:pt x="1204895" y="390745"/>
                  </a:cubicBezTo>
                  <a:cubicBezTo>
                    <a:pt x="1209675" y="388753"/>
                    <a:pt x="1214853" y="391143"/>
                    <a:pt x="1216845" y="395923"/>
                  </a:cubicBezTo>
                  <a:lnTo>
                    <a:pt x="1216845" y="395923"/>
                  </a:lnTo>
                  <a:cubicBezTo>
                    <a:pt x="1216845" y="395923"/>
                    <a:pt x="1218438" y="399507"/>
                    <a:pt x="1218438" y="399507"/>
                  </a:cubicBezTo>
                  <a:lnTo>
                    <a:pt x="1219633" y="403092"/>
                  </a:lnTo>
                  <a:lnTo>
                    <a:pt x="1220828" y="406677"/>
                  </a:lnTo>
                  <a:lnTo>
                    <a:pt x="1222023" y="410262"/>
                  </a:lnTo>
                  <a:lnTo>
                    <a:pt x="1223218" y="413847"/>
                  </a:lnTo>
                  <a:lnTo>
                    <a:pt x="1224412" y="417431"/>
                  </a:lnTo>
                  <a:lnTo>
                    <a:pt x="1225607" y="421016"/>
                  </a:lnTo>
                  <a:lnTo>
                    <a:pt x="1226803" y="424601"/>
                  </a:lnTo>
                  <a:lnTo>
                    <a:pt x="1227997" y="428186"/>
                  </a:lnTo>
                  <a:lnTo>
                    <a:pt x="1228794" y="430974"/>
                  </a:lnTo>
                  <a:lnTo>
                    <a:pt x="1228794" y="430974"/>
                  </a:lnTo>
                  <a:close/>
                  <a:moveTo>
                    <a:pt x="1192946" y="344939"/>
                  </a:moveTo>
                  <a:cubicBezTo>
                    <a:pt x="1195336" y="349320"/>
                    <a:pt x="1193344" y="354896"/>
                    <a:pt x="1188963" y="357286"/>
                  </a:cubicBezTo>
                  <a:cubicBezTo>
                    <a:pt x="1184581" y="359676"/>
                    <a:pt x="1178606" y="357685"/>
                    <a:pt x="1176615" y="353303"/>
                  </a:cubicBezTo>
                  <a:lnTo>
                    <a:pt x="1176615" y="352506"/>
                  </a:lnTo>
                  <a:cubicBezTo>
                    <a:pt x="1176615" y="352506"/>
                    <a:pt x="1174225" y="348922"/>
                    <a:pt x="1174225" y="348922"/>
                  </a:cubicBezTo>
                  <a:lnTo>
                    <a:pt x="1172632" y="345735"/>
                  </a:lnTo>
                  <a:lnTo>
                    <a:pt x="1170640" y="342549"/>
                  </a:lnTo>
                  <a:lnTo>
                    <a:pt x="1169047" y="339362"/>
                  </a:lnTo>
                  <a:lnTo>
                    <a:pt x="1167056" y="336176"/>
                  </a:lnTo>
                  <a:lnTo>
                    <a:pt x="1165064" y="332989"/>
                  </a:lnTo>
                  <a:lnTo>
                    <a:pt x="1163072" y="329803"/>
                  </a:lnTo>
                  <a:lnTo>
                    <a:pt x="1161081" y="326616"/>
                  </a:lnTo>
                  <a:lnTo>
                    <a:pt x="1159488" y="323031"/>
                  </a:lnTo>
                  <a:lnTo>
                    <a:pt x="1158293" y="321438"/>
                  </a:lnTo>
                  <a:cubicBezTo>
                    <a:pt x="1155505" y="317057"/>
                    <a:pt x="1157098" y="311082"/>
                    <a:pt x="1161479" y="308692"/>
                  </a:cubicBezTo>
                  <a:cubicBezTo>
                    <a:pt x="1165860" y="306302"/>
                    <a:pt x="1171835" y="307497"/>
                    <a:pt x="1174225" y="312277"/>
                  </a:cubicBezTo>
                  <a:lnTo>
                    <a:pt x="1175420" y="314269"/>
                  </a:lnTo>
                  <a:lnTo>
                    <a:pt x="1177013" y="317455"/>
                  </a:lnTo>
                  <a:lnTo>
                    <a:pt x="1179005" y="320642"/>
                  </a:lnTo>
                  <a:lnTo>
                    <a:pt x="1180997" y="324226"/>
                  </a:lnTo>
                  <a:lnTo>
                    <a:pt x="1182988" y="327413"/>
                  </a:lnTo>
                  <a:lnTo>
                    <a:pt x="1184980" y="330998"/>
                  </a:lnTo>
                  <a:lnTo>
                    <a:pt x="1186971" y="334582"/>
                  </a:lnTo>
                  <a:lnTo>
                    <a:pt x="1188564" y="338167"/>
                  </a:lnTo>
                  <a:lnTo>
                    <a:pt x="1190556" y="341752"/>
                  </a:lnTo>
                  <a:lnTo>
                    <a:pt x="1192149" y="345337"/>
                  </a:lnTo>
                  <a:lnTo>
                    <a:pt x="1192149" y="346133"/>
                  </a:lnTo>
                  <a:lnTo>
                    <a:pt x="1192548" y="346133"/>
                  </a:lnTo>
                  <a:close/>
                  <a:moveTo>
                    <a:pt x="1144352" y="264878"/>
                  </a:moveTo>
                  <a:cubicBezTo>
                    <a:pt x="1147140" y="269259"/>
                    <a:pt x="1146343" y="274836"/>
                    <a:pt x="1142360" y="277624"/>
                  </a:cubicBezTo>
                  <a:cubicBezTo>
                    <a:pt x="1138377" y="280810"/>
                    <a:pt x="1132402" y="279615"/>
                    <a:pt x="1129614" y="275632"/>
                  </a:cubicBezTo>
                  <a:lnTo>
                    <a:pt x="1128419" y="273641"/>
                  </a:lnTo>
                  <a:lnTo>
                    <a:pt x="1126428" y="270852"/>
                  </a:lnTo>
                  <a:lnTo>
                    <a:pt x="1124038" y="268064"/>
                  </a:lnTo>
                  <a:lnTo>
                    <a:pt x="1122046" y="264878"/>
                  </a:lnTo>
                  <a:lnTo>
                    <a:pt x="1119656" y="262090"/>
                  </a:lnTo>
                  <a:lnTo>
                    <a:pt x="1117665" y="259301"/>
                  </a:lnTo>
                  <a:lnTo>
                    <a:pt x="1115275" y="256513"/>
                  </a:lnTo>
                  <a:lnTo>
                    <a:pt x="1113283" y="253725"/>
                  </a:lnTo>
                  <a:lnTo>
                    <a:pt x="1110893" y="250937"/>
                  </a:lnTo>
                  <a:lnTo>
                    <a:pt x="1108504" y="248149"/>
                  </a:lnTo>
                  <a:lnTo>
                    <a:pt x="1108504" y="247352"/>
                  </a:lnTo>
                  <a:cubicBezTo>
                    <a:pt x="1104919" y="243369"/>
                    <a:pt x="1105317" y="237793"/>
                    <a:pt x="1109300" y="234606"/>
                  </a:cubicBezTo>
                  <a:cubicBezTo>
                    <a:pt x="1113283" y="231021"/>
                    <a:pt x="1118860" y="231818"/>
                    <a:pt x="1122445" y="235801"/>
                  </a:cubicBezTo>
                  <a:lnTo>
                    <a:pt x="1122445" y="236598"/>
                  </a:lnTo>
                  <a:cubicBezTo>
                    <a:pt x="1122445" y="236598"/>
                    <a:pt x="1125233" y="239386"/>
                    <a:pt x="1125233" y="239386"/>
                  </a:cubicBezTo>
                  <a:lnTo>
                    <a:pt x="1127622" y="242174"/>
                  </a:lnTo>
                  <a:lnTo>
                    <a:pt x="1130013" y="245360"/>
                  </a:lnTo>
                  <a:lnTo>
                    <a:pt x="1132402" y="248149"/>
                  </a:lnTo>
                  <a:lnTo>
                    <a:pt x="1134792" y="251335"/>
                  </a:lnTo>
                  <a:lnTo>
                    <a:pt x="1136784" y="254123"/>
                  </a:lnTo>
                  <a:lnTo>
                    <a:pt x="1139174" y="257310"/>
                  </a:lnTo>
                  <a:lnTo>
                    <a:pt x="1141165" y="260098"/>
                  </a:lnTo>
                  <a:lnTo>
                    <a:pt x="1143555" y="263285"/>
                  </a:lnTo>
                  <a:lnTo>
                    <a:pt x="1144750" y="264878"/>
                  </a:lnTo>
                  <a:lnTo>
                    <a:pt x="1144750" y="264878"/>
                  </a:lnTo>
                  <a:close/>
                  <a:moveTo>
                    <a:pt x="1084207" y="192783"/>
                  </a:moveTo>
                  <a:cubicBezTo>
                    <a:pt x="1087791" y="196368"/>
                    <a:pt x="1087791" y="202343"/>
                    <a:pt x="1084207" y="205928"/>
                  </a:cubicBezTo>
                  <a:cubicBezTo>
                    <a:pt x="1080622" y="209512"/>
                    <a:pt x="1074647" y="209512"/>
                    <a:pt x="1071461" y="205928"/>
                  </a:cubicBezTo>
                  <a:lnTo>
                    <a:pt x="1069071" y="203936"/>
                  </a:lnTo>
                  <a:lnTo>
                    <a:pt x="1066282" y="201148"/>
                  </a:lnTo>
                  <a:lnTo>
                    <a:pt x="1063494" y="198360"/>
                  </a:lnTo>
                  <a:lnTo>
                    <a:pt x="1060706" y="195571"/>
                  </a:lnTo>
                  <a:lnTo>
                    <a:pt x="1057918" y="192783"/>
                  </a:lnTo>
                  <a:lnTo>
                    <a:pt x="1055130" y="189995"/>
                  </a:lnTo>
                  <a:lnTo>
                    <a:pt x="1052341" y="187605"/>
                  </a:lnTo>
                  <a:lnTo>
                    <a:pt x="1049553" y="184817"/>
                  </a:lnTo>
                  <a:lnTo>
                    <a:pt x="1046765" y="182029"/>
                  </a:lnTo>
                  <a:lnTo>
                    <a:pt x="1043977" y="179639"/>
                  </a:lnTo>
                  <a:lnTo>
                    <a:pt x="1043977" y="179639"/>
                  </a:lnTo>
                  <a:cubicBezTo>
                    <a:pt x="1040392" y="176054"/>
                    <a:pt x="1039994" y="170079"/>
                    <a:pt x="1043579" y="166495"/>
                  </a:cubicBezTo>
                  <a:cubicBezTo>
                    <a:pt x="1047163" y="162910"/>
                    <a:pt x="1052740" y="162511"/>
                    <a:pt x="1056723" y="166096"/>
                  </a:cubicBezTo>
                  <a:lnTo>
                    <a:pt x="1056723" y="166096"/>
                  </a:lnTo>
                  <a:lnTo>
                    <a:pt x="1059511" y="168884"/>
                  </a:lnTo>
                  <a:lnTo>
                    <a:pt x="1062299" y="171673"/>
                  </a:lnTo>
                  <a:lnTo>
                    <a:pt x="1065087" y="174461"/>
                  </a:lnTo>
                  <a:lnTo>
                    <a:pt x="1067876" y="177249"/>
                  </a:lnTo>
                  <a:lnTo>
                    <a:pt x="1070664" y="180037"/>
                  </a:lnTo>
                  <a:lnTo>
                    <a:pt x="1073452" y="182825"/>
                  </a:lnTo>
                  <a:lnTo>
                    <a:pt x="1076240" y="185614"/>
                  </a:lnTo>
                  <a:lnTo>
                    <a:pt x="1079028" y="188402"/>
                  </a:lnTo>
                  <a:lnTo>
                    <a:pt x="1081816" y="191190"/>
                  </a:lnTo>
                  <a:lnTo>
                    <a:pt x="1084207" y="193181"/>
                  </a:lnTo>
                  <a:lnTo>
                    <a:pt x="1084207" y="193181"/>
                  </a:lnTo>
                  <a:close/>
                  <a:moveTo>
                    <a:pt x="1014103" y="130248"/>
                  </a:moveTo>
                  <a:cubicBezTo>
                    <a:pt x="1018087" y="133435"/>
                    <a:pt x="1018883" y="139011"/>
                    <a:pt x="1015697" y="142994"/>
                  </a:cubicBezTo>
                  <a:cubicBezTo>
                    <a:pt x="1012909" y="146977"/>
                    <a:pt x="1006934" y="148172"/>
                    <a:pt x="1002951" y="144986"/>
                  </a:cubicBezTo>
                  <a:lnTo>
                    <a:pt x="1002951" y="144986"/>
                  </a:lnTo>
                  <a:cubicBezTo>
                    <a:pt x="1002951" y="144986"/>
                    <a:pt x="1000163" y="142596"/>
                    <a:pt x="1000163" y="142596"/>
                  </a:cubicBezTo>
                  <a:lnTo>
                    <a:pt x="997374" y="140206"/>
                  </a:lnTo>
                  <a:lnTo>
                    <a:pt x="994586" y="138214"/>
                  </a:lnTo>
                  <a:lnTo>
                    <a:pt x="991400" y="135825"/>
                  </a:lnTo>
                  <a:lnTo>
                    <a:pt x="988612" y="133833"/>
                  </a:lnTo>
                  <a:lnTo>
                    <a:pt x="985823" y="131841"/>
                  </a:lnTo>
                  <a:lnTo>
                    <a:pt x="982637" y="129850"/>
                  </a:lnTo>
                  <a:lnTo>
                    <a:pt x="979849" y="127858"/>
                  </a:lnTo>
                  <a:lnTo>
                    <a:pt x="976662" y="125867"/>
                  </a:lnTo>
                  <a:lnTo>
                    <a:pt x="974272" y="124273"/>
                  </a:lnTo>
                  <a:cubicBezTo>
                    <a:pt x="970289" y="121485"/>
                    <a:pt x="969094" y="115511"/>
                    <a:pt x="971484" y="111527"/>
                  </a:cubicBezTo>
                  <a:cubicBezTo>
                    <a:pt x="974272" y="107544"/>
                    <a:pt x="980247" y="106349"/>
                    <a:pt x="984230" y="109138"/>
                  </a:cubicBezTo>
                  <a:lnTo>
                    <a:pt x="987018" y="110731"/>
                  </a:lnTo>
                  <a:lnTo>
                    <a:pt x="990205" y="112722"/>
                  </a:lnTo>
                  <a:lnTo>
                    <a:pt x="993391" y="115112"/>
                  </a:lnTo>
                  <a:lnTo>
                    <a:pt x="996180" y="117104"/>
                  </a:lnTo>
                  <a:lnTo>
                    <a:pt x="999366" y="119095"/>
                  </a:lnTo>
                  <a:lnTo>
                    <a:pt x="1002552" y="121485"/>
                  </a:lnTo>
                  <a:lnTo>
                    <a:pt x="1005341" y="123477"/>
                  </a:lnTo>
                  <a:lnTo>
                    <a:pt x="1008527" y="125867"/>
                  </a:lnTo>
                  <a:lnTo>
                    <a:pt x="1011315" y="128257"/>
                  </a:lnTo>
                  <a:lnTo>
                    <a:pt x="1014502" y="130248"/>
                  </a:lnTo>
                  <a:lnTo>
                    <a:pt x="1014502" y="130248"/>
                  </a:lnTo>
                  <a:close/>
                  <a:moveTo>
                    <a:pt x="935636" y="78866"/>
                  </a:moveTo>
                  <a:cubicBezTo>
                    <a:pt x="940017" y="81654"/>
                    <a:pt x="941611" y="87230"/>
                    <a:pt x="939221" y="91612"/>
                  </a:cubicBezTo>
                  <a:cubicBezTo>
                    <a:pt x="936433" y="95993"/>
                    <a:pt x="931254" y="97587"/>
                    <a:pt x="926475" y="95197"/>
                  </a:cubicBezTo>
                  <a:lnTo>
                    <a:pt x="925280" y="94400"/>
                  </a:lnTo>
                  <a:lnTo>
                    <a:pt x="921695" y="92408"/>
                  </a:lnTo>
                  <a:lnTo>
                    <a:pt x="918508" y="90815"/>
                  </a:lnTo>
                  <a:lnTo>
                    <a:pt x="914924" y="88824"/>
                  </a:lnTo>
                  <a:lnTo>
                    <a:pt x="911737" y="87230"/>
                  </a:lnTo>
                  <a:lnTo>
                    <a:pt x="908153" y="85239"/>
                  </a:lnTo>
                  <a:lnTo>
                    <a:pt x="904966" y="83646"/>
                  </a:lnTo>
                  <a:lnTo>
                    <a:pt x="901779" y="81654"/>
                  </a:lnTo>
                  <a:lnTo>
                    <a:pt x="898593" y="80061"/>
                  </a:lnTo>
                  <a:lnTo>
                    <a:pt x="895407" y="78468"/>
                  </a:lnTo>
                  <a:lnTo>
                    <a:pt x="894211" y="78468"/>
                  </a:lnTo>
                  <a:cubicBezTo>
                    <a:pt x="889432" y="75679"/>
                    <a:pt x="887839" y="70103"/>
                    <a:pt x="889830" y="65722"/>
                  </a:cubicBezTo>
                  <a:cubicBezTo>
                    <a:pt x="891822" y="60942"/>
                    <a:pt x="897398" y="58950"/>
                    <a:pt x="902178" y="61340"/>
                  </a:cubicBezTo>
                  <a:lnTo>
                    <a:pt x="903373" y="62137"/>
                  </a:lnTo>
                  <a:lnTo>
                    <a:pt x="906957" y="63730"/>
                  </a:lnTo>
                  <a:lnTo>
                    <a:pt x="910542" y="65323"/>
                  </a:lnTo>
                  <a:lnTo>
                    <a:pt x="914127" y="66916"/>
                  </a:lnTo>
                  <a:lnTo>
                    <a:pt x="917314" y="68908"/>
                  </a:lnTo>
                  <a:lnTo>
                    <a:pt x="920899" y="70501"/>
                  </a:lnTo>
                  <a:lnTo>
                    <a:pt x="924483" y="72493"/>
                  </a:lnTo>
                  <a:lnTo>
                    <a:pt x="928068" y="74484"/>
                  </a:lnTo>
                  <a:lnTo>
                    <a:pt x="931254" y="76476"/>
                  </a:lnTo>
                  <a:lnTo>
                    <a:pt x="934839" y="78468"/>
                  </a:lnTo>
                  <a:lnTo>
                    <a:pt x="936034" y="78468"/>
                  </a:lnTo>
                  <a:close/>
                  <a:moveTo>
                    <a:pt x="850397" y="39831"/>
                  </a:moveTo>
                  <a:cubicBezTo>
                    <a:pt x="855177" y="41823"/>
                    <a:pt x="857567" y="47001"/>
                    <a:pt x="855973" y="51781"/>
                  </a:cubicBezTo>
                  <a:cubicBezTo>
                    <a:pt x="853982" y="56560"/>
                    <a:pt x="848804" y="58950"/>
                    <a:pt x="844024" y="56959"/>
                  </a:cubicBezTo>
                  <a:lnTo>
                    <a:pt x="840439" y="55764"/>
                  </a:lnTo>
                  <a:lnTo>
                    <a:pt x="836855" y="54569"/>
                  </a:lnTo>
                  <a:lnTo>
                    <a:pt x="833270" y="53374"/>
                  </a:lnTo>
                  <a:lnTo>
                    <a:pt x="829685" y="52179"/>
                  </a:lnTo>
                  <a:lnTo>
                    <a:pt x="826100" y="50984"/>
                  </a:lnTo>
                  <a:lnTo>
                    <a:pt x="822515" y="49789"/>
                  </a:lnTo>
                  <a:lnTo>
                    <a:pt x="818930" y="48594"/>
                  </a:lnTo>
                  <a:lnTo>
                    <a:pt x="815346" y="47399"/>
                  </a:lnTo>
                  <a:lnTo>
                    <a:pt x="811761" y="46204"/>
                  </a:lnTo>
                  <a:lnTo>
                    <a:pt x="808973" y="45408"/>
                  </a:lnTo>
                  <a:cubicBezTo>
                    <a:pt x="804193" y="43814"/>
                    <a:pt x="801405" y="38636"/>
                    <a:pt x="802998" y="33857"/>
                  </a:cubicBezTo>
                  <a:cubicBezTo>
                    <a:pt x="804591" y="28678"/>
                    <a:pt x="809769" y="26289"/>
                    <a:pt x="814549" y="27882"/>
                  </a:cubicBezTo>
                  <a:lnTo>
                    <a:pt x="817337" y="28678"/>
                  </a:lnTo>
                  <a:lnTo>
                    <a:pt x="820922" y="29873"/>
                  </a:lnTo>
                  <a:lnTo>
                    <a:pt x="824507" y="31068"/>
                  </a:lnTo>
                  <a:lnTo>
                    <a:pt x="828092" y="32263"/>
                  </a:lnTo>
                  <a:lnTo>
                    <a:pt x="831676" y="33458"/>
                  </a:lnTo>
                  <a:lnTo>
                    <a:pt x="835261" y="34653"/>
                  </a:lnTo>
                  <a:lnTo>
                    <a:pt x="838846" y="35848"/>
                  </a:lnTo>
                  <a:lnTo>
                    <a:pt x="842431" y="37043"/>
                  </a:lnTo>
                  <a:lnTo>
                    <a:pt x="846016" y="38238"/>
                  </a:lnTo>
                  <a:lnTo>
                    <a:pt x="849601" y="39433"/>
                  </a:lnTo>
                  <a:lnTo>
                    <a:pt x="849601" y="39433"/>
                  </a:lnTo>
                  <a:close/>
                  <a:moveTo>
                    <a:pt x="760378" y="13941"/>
                  </a:moveTo>
                  <a:cubicBezTo>
                    <a:pt x="765557" y="15136"/>
                    <a:pt x="768743" y="19916"/>
                    <a:pt x="767548" y="25094"/>
                  </a:cubicBezTo>
                  <a:cubicBezTo>
                    <a:pt x="766353" y="30272"/>
                    <a:pt x="761574" y="33060"/>
                    <a:pt x="756395" y="32263"/>
                  </a:cubicBezTo>
                  <a:lnTo>
                    <a:pt x="753209" y="32263"/>
                  </a:lnTo>
                  <a:cubicBezTo>
                    <a:pt x="753209" y="32263"/>
                    <a:pt x="749624" y="31068"/>
                    <a:pt x="749624" y="31068"/>
                  </a:cubicBezTo>
                  <a:lnTo>
                    <a:pt x="746039" y="30272"/>
                  </a:lnTo>
                  <a:lnTo>
                    <a:pt x="742454" y="29475"/>
                  </a:lnTo>
                  <a:lnTo>
                    <a:pt x="738471" y="29475"/>
                  </a:lnTo>
                  <a:cubicBezTo>
                    <a:pt x="738471" y="29475"/>
                    <a:pt x="734886" y="28280"/>
                    <a:pt x="734886" y="28280"/>
                  </a:cubicBezTo>
                  <a:lnTo>
                    <a:pt x="730903" y="28280"/>
                  </a:lnTo>
                  <a:cubicBezTo>
                    <a:pt x="730903" y="28280"/>
                    <a:pt x="727319" y="26687"/>
                    <a:pt x="727319" y="26687"/>
                  </a:cubicBezTo>
                  <a:lnTo>
                    <a:pt x="723734" y="26687"/>
                  </a:lnTo>
                  <a:cubicBezTo>
                    <a:pt x="723734" y="26687"/>
                    <a:pt x="720945" y="25890"/>
                    <a:pt x="720945" y="25890"/>
                  </a:cubicBezTo>
                  <a:cubicBezTo>
                    <a:pt x="715768" y="25094"/>
                    <a:pt x="712183" y="20314"/>
                    <a:pt x="712979" y="15534"/>
                  </a:cubicBezTo>
                  <a:cubicBezTo>
                    <a:pt x="713776" y="10356"/>
                    <a:pt x="718556" y="6771"/>
                    <a:pt x="723335" y="7568"/>
                  </a:cubicBezTo>
                  <a:lnTo>
                    <a:pt x="726124" y="7568"/>
                  </a:lnTo>
                  <a:cubicBezTo>
                    <a:pt x="726124" y="7568"/>
                    <a:pt x="730107" y="8763"/>
                    <a:pt x="730107" y="8763"/>
                  </a:cubicBezTo>
                  <a:lnTo>
                    <a:pt x="734090" y="8763"/>
                  </a:lnTo>
                  <a:cubicBezTo>
                    <a:pt x="734090" y="8763"/>
                    <a:pt x="738073" y="9958"/>
                    <a:pt x="738073" y="9958"/>
                  </a:cubicBezTo>
                  <a:lnTo>
                    <a:pt x="742056" y="9958"/>
                  </a:lnTo>
                  <a:cubicBezTo>
                    <a:pt x="742056" y="9958"/>
                    <a:pt x="745641" y="11153"/>
                    <a:pt x="745641" y="11153"/>
                  </a:cubicBezTo>
                  <a:lnTo>
                    <a:pt x="749624" y="11949"/>
                  </a:lnTo>
                  <a:lnTo>
                    <a:pt x="753607" y="12746"/>
                  </a:lnTo>
                  <a:lnTo>
                    <a:pt x="757192" y="13543"/>
                  </a:lnTo>
                  <a:lnTo>
                    <a:pt x="760378" y="13543"/>
                  </a:lnTo>
                  <a:close/>
                </a:path>
              </a:pathLst>
            </a:custGeom>
            <a:solidFill>
              <a:srgbClr val="003F7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sp>
          <p:nvSpPr>
            <p:cNvPr id="145" name="Google Shape;145;g3050a39988c_1_0"/>
            <p:cNvSpPr/>
            <p:nvPr/>
          </p:nvSpPr>
          <p:spPr>
            <a:xfrm rot="-9233014" flipH="1">
              <a:off x="11194158" y="1134168"/>
              <a:ext cx="823740" cy="825332"/>
            </a:xfrm>
            <a:custGeom>
              <a:avLst/>
              <a:gdLst/>
              <a:ahLst/>
              <a:cxnLst/>
              <a:rect l="l" t="t" r="r" b="b"/>
              <a:pathLst>
                <a:path w="824108" h="825701" extrusionOk="0">
                  <a:moveTo>
                    <a:pt x="413847" y="19119"/>
                  </a:moveTo>
                  <a:cubicBezTo>
                    <a:pt x="413847" y="19119"/>
                    <a:pt x="411855" y="19119"/>
                    <a:pt x="410660" y="18721"/>
                  </a:cubicBezTo>
                  <a:cubicBezTo>
                    <a:pt x="409465" y="18721"/>
                    <a:pt x="408668" y="19119"/>
                    <a:pt x="407872" y="19119"/>
                  </a:cubicBezTo>
                  <a:lnTo>
                    <a:pt x="398711" y="19119"/>
                  </a:lnTo>
                  <a:cubicBezTo>
                    <a:pt x="398711" y="19119"/>
                    <a:pt x="395922" y="19119"/>
                    <a:pt x="395922" y="19119"/>
                  </a:cubicBezTo>
                  <a:lnTo>
                    <a:pt x="393134" y="19119"/>
                  </a:lnTo>
                  <a:cubicBezTo>
                    <a:pt x="393134" y="19119"/>
                    <a:pt x="390744" y="19119"/>
                    <a:pt x="390744" y="19119"/>
                  </a:cubicBezTo>
                  <a:lnTo>
                    <a:pt x="387956" y="19119"/>
                  </a:lnTo>
                  <a:cubicBezTo>
                    <a:pt x="387956" y="19119"/>
                    <a:pt x="385566" y="19119"/>
                    <a:pt x="385566" y="19119"/>
                  </a:cubicBezTo>
                  <a:lnTo>
                    <a:pt x="382778" y="19119"/>
                  </a:lnTo>
                  <a:cubicBezTo>
                    <a:pt x="382778" y="19119"/>
                    <a:pt x="379990" y="19517"/>
                    <a:pt x="379990" y="19517"/>
                  </a:cubicBezTo>
                  <a:lnTo>
                    <a:pt x="377600" y="19517"/>
                  </a:lnTo>
                  <a:cubicBezTo>
                    <a:pt x="377600" y="19517"/>
                    <a:pt x="374812" y="19517"/>
                    <a:pt x="374812" y="19517"/>
                  </a:cubicBezTo>
                  <a:lnTo>
                    <a:pt x="372422" y="19517"/>
                  </a:lnTo>
                  <a:cubicBezTo>
                    <a:pt x="372422" y="19517"/>
                    <a:pt x="370430" y="19916"/>
                    <a:pt x="370430" y="19916"/>
                  </a:cubicBezTo>
                  <a:cubicBezTo>
                    <a:pt x="365252" y="20314"/>
                    <a:pt x="360871" y="16729"/>
                    <a:pt x="360473" y="11949"/>
                  </a:cubicBezTo>
                  <a:cubicBezTo>
                    <a:pt x="360074" y="6771"/>
                    <a:pt x="363261" y="2390"/>
                    <a:pt x="368439" y="1593"/>
                  </a:cubicBezTo>
                  <a:lnTo>
                    <a:pt x="370430" y="1593"/>
                  </a:lnTo>
                  <a:cubicBezTo>
                    <a:pt x="370430" y="1593"/>
                    <a:pt x="373219" y="1195"/>
                    <a:pt x="373219" y="1195"/>
                  </a:cubicBezTo>
                  <a:lnTo>
                    <a:pt x="378397" y="1195"/>
                  </a:lnTo>
                  <a:cubicBezTo>
                    <a:pt x="378397" y="1195"/>
                    <a:pt x="381185" y="797"/>
                    <a:pt x="381185" y="797"/>
                  </a:cubicBezTo>
                  <a:lnTo>
                    <a:pt x="383973" y="797"/>
                  </a:lnTo>
                  <a:cubicBezTo>
                    <a:pt x="383973" y="797"/>
                    <a:pt x="386761" y="797"/>
                    <a:pt x="386761" y="797"/>
                  </a:cubicBezTo>
                  <a:lnTo>
                    <a:pt x="389550" y="797"/>
                  </a:lnTo>
                  <a:cubicBezTo>
                    <a:pt x="389550" y="797"/>
                    <a:pt x="392338" y="398"/>
                    <a:pt x="392338" y="398"/>
                  </a:cubicBezTo>
                  <a:lnTo>
                    <a:pt x="400304" y="398"/>
                  </a:lnTo>
                  <a:cubicBezTo>
                    <a:pt x="400304" y="398"/>
                    <a:pt x="403092" y="398"/>
                    <a:pt x="403092" y="398"/>
                  </a:cubicBezTo>
                  <a:lnTo>
                    <a:pt x="407473" y="398"/>
                  </a:lnTo>
                  <a:cubicBezTo>
                    <a:pt x="407473" y="398"/>
                    <a:pt x="409863" y="398"/>
                    <a:pt x="410660" y="398"/>
                  </a:cubicBezTo>
                  <a:cubicBezTo>
                    <a:pt x="411855" y="398"/>
                    <a:pt x="412651" y="0"/>
                    <a:pt x="414245" y="0"/>
                  </a:cubicBezTo>
                  <a:lnTo>
                    <a:pt x="422211" y="0"/>
                  </a:lnTo>
                  <a:cubicBezTo>
                    <a:pt x="422211" y="0"/>
                    <a:pt x="424999" y="0"/>
                    <a:pt x="424999" y="0"/>
                  </a:cubicBezTo>
                  <a:lnTo>
                    <a:pt x="430177" y="0"/>
                  </a:lnTo>
                  <a:cubicBezTo>
                    <a:pt x="430177" y="0"/>
                    <a:pt x="432965" y="0"/>
                    <a:pt x="432965" y="0"/>
                  </a:cubicBezTo>
                  <a:lnTo>
                    <a:pt x="438144" y="0"/>
                  </a:lnTo>
                  <a:cubicBezTo>
                    <a:pt x="438144" y="0"/>
                    <a:pt x="440932" y="398"/>
                    <a:pt x="440932" y="398"/>
                  </a:cubicBezTo>
                  <a:lnTo>
                    <a:pt x="446110" y="398"/>
                  </a:lnTo>
                  <a:cubicBezTo>
                    <a:pt x="446110" y="398"/>
                    <a:pt x="448898" y="797"/>
                    <a:pt x="448898" y="797"/>
                  </a:cubicBezTo>
                  <a:lnTo>
                    <a:pt x="451686" y="797"/>
                  </a:lnTo>
                  <a:cubicBezTo>
                    <a:pt x="451686" y="797"/>
                    <a:pt x="452483" y="797"/>
                    <a:pt x="452483" y="797"/>
                  </a:cubicBezTo>
                  <a:cubicBezTo>
                    <a:pt x="457661" y="1195"/>
                    <a:pt x="461246" y="5975"/>
                    <a:pt x="460847" y="10754"/>
                  </a:cubicBezTo>
                  <a:cubicBezTo>
                    <a:pt x="460449" y="15932"/>
                    <a:pt x="455669" y="19916"/>
                    <a:pt x="450890" y="19119"/>
                  </a:cubicBezTo>
                  <a:lnTo>
                    <a:pt x="447703" y="19119"/>
                  </a:lnTo>
                  <a:cubicBezTo>
                    <a:pt x="447703" y="19119"/>
                    <a:pt x="444915" y="18721"/>
                    <a:pt x="444915" y="18721"/>
                  </a:cubicBezTo>
                  <a:lnTo>
                    <a:pt x="442525" y="18721"/>
                  </a:lnTo>
                  <a:cubicBezTo>
                    <a:pt x="442525" y="18721"/>
                    <a:pt x="439737" y="18721"/>
                    <a:pt x="439737" y="18721"/>
                  </a:cubicBezTo>
                  <a:lnTo>
                    <a:pt x="436949" y="18721"/>
                  </a:lnTo>
                  <a:cubicBezTo>
                    <a:pt x="436949" y="18721"/>
                    <a:pt x="434559" y="18721"/>
                    <a:pt x="434559" y="18721"/>
                  </a:cubicBezTo>
                  <a:lnTo>
                    <a:pt x="431771" y="18721"/>
                  </a:lnTo>
                  <a:cubicBezTo>
                    <a:pt x="431771" y="18721"/>
                    <a:pt x="429381" y="18721"/>
                    <a:pt x="429381" y="18721"/>
                  </a:cubicBezTo>
                  <a:lnTo>
                    <a:pt x="426593" y="18721"/>
                  </a:lnTo>
                  <a:cubicBezTo>
                    <a:pt x="426593" y="18721"/>
                    <a:pt x="423804" y="18721"/>
                    <a:pt x="423804" y="18721"/>
                  </a:cubicBezTo>
                  <a:lnTo>
                    <a:pt x="413847" y="18721"/>
                  </a:lnTo>
                  <a:close/>
                  <a:moveTo>
                    <a:pt x="313472" y="12746"/>
                  </a:moveTo>
                  <a:cubicBezTo>
                    <a:pt x="318650" y="11551"/>
                    <a:pt x="323430" y="14339"/>
                    <a:pt x="324624" y="19517"/>
                  </a:cubicBezTo>
                  <a:cubicBezTo>
                    <a:pt x="325820" y="24695"/>
                    <a:pt x="322633" y="29475"/>
                    <a:pt x="317853" y="30670"/>
                  </a:cubicBezTo>
                  <a:lnTo>
                    <a:pt x="316658" y="30670"/>
                  </a:lnTo>
                  <a:cubicBezTo>
                    <a:pt x="316658" y="30670"/>
                    <a:pt x="314269" y="31467"/>
                    <a:pt x="314269" y="31467"/>
                  </a:cubicBezTo>
                  <a:lnTo>
                    <a:pt x="311878" y="31467"/>
                  </a:lnTo>
                  <a:cubicBezTo>
                    <a:pt x="311878" y="31467"/>
                    <a:pt x="309489" y="32662"/>
                    <a:pt x="309489" y="32662"/>
                  </a:cubicBezTo>
                  <a:lnTo>
                    <a:pt x="307099" y="32662"/>
                  </a:lnTo>
                  <a:cubicBezTo>
                    <a:pt x="307099" y="32662"/>
                    <a:pt x="304709" y="33857"/>
                    <a:pt x="304709" y="33857"/>
                  </a:cubicBezTo>
                  <a:lnTo>
                    <a:pt x="302319" y="33857"/>
                  </a:lnTo>
                  <a:cubicBezTo>
                    <a:pt x="302319" y="33857"/>
                    <a:pt x="300327" y="35052"/>
                    <a:pt x="300327" y="35052"/>
                  </a:cubicBezTo>
                  <a:lnTo>
                    <a:pt x="297938" y="35052"/>
                  </a:lnTo>
                  <a:cubicBezTo>
                    <a:pt x="297938" y="35052"/>
                    <a:pt x="295548" y="36246"/>
                    <a:pt x="295548" y="36246"/>
                  </a:cubicBezTo>
                  <a:lnTo>
                    <a:pt x="293158" y="37043"/>
                  </a:lnTo>
                  <a:lnTo>
                    <a:pt x="291166" y="37840"/>
                  </a:lnTo>
                  <a:lnTo>
                    <a:pt x="288777" y="38636"/>
                  </a:lnTo>
                  <a:lnTo>
                    <a:pt x="286386" y="39433"/>
                  </a:lnTo>
                  <a:lnTo>
                    <a:pt x="283997" y="39433"/>
                  </a:lnTo>
                  <a:cubicBezTo>
                    <a:pt x="283997" y="39433"/>
                    <a:pt x="282802" y="40628"/>
                    <a:pt x="282802" y="40628"/>
                  </a:cubicBezTo>
                  <a:cubicBezTo>
                    <a:pt x="278022" y="42221"/>
                    <a:pt x="272844" y="39831"/>
                    <a:pt x="270852" y="35052"/>
                  </a:cubicBezTo>
                  <a:cubicBezTo>
                    <a:pt x="269259" y="29873"/>
                    <a:pt x="271649" y="24695"/>
                    <a:pt x="276429" y="23102"/>
                  </a:cubicBezTo>
                  <a:lnTo>
                    <a:pt x="277624" y="23102"/>
                  </a:lnTo>
                  <a:cubicBezTo>
                    <a:pt x="277624" y="23102"/>
                    <a:pt x="280014" y="21907"/>
                    <a:pt x="280014" y="21907"/>
                  </a:cubicBezTo>
                  <a:lnTo>
                    <a:pt x="282802" y="21111"/>
                  </a:lnTo>
                  <a:lnTo>
                    <a:pt x="285192" y="20314"/>
                  </a:lnTo>
                  <a:lnTo>
                    <a:pt x="287581" y="19517"/>
                  </a:lnTo>
                  <a:lnTo>
                    <a:pt x="289971" y="18721"/>
                  </a:lnTo>
                  <a:lnTo>
                    <a:pt x="292361" y="17924"/>
                  </a:lnTo>
                  <a:lnTo>
                    <a:pt x="295149" y="17127"/>
                  </a:lnTo>
                  <a:lnTo>
                    <a:pt x="297539" y="17127"/>
                  </a:lnTo>
                  <a:cubicBezTo>
                    <a:pt x="297539" y="17127"/>
                    <a:pt x="299929" y="15932"/>
                    <a:pt x="299929" y="15932"/>
                  </a:cubicBezTo>
                  <a:lnTo>
                    <a:pt x="302319" y="15136"/>
                  </a:lnTo>
                  <a:lnTo>
                    <a:pt x="305107" y="15136"/>
                  </a:lnTo>
                  <a:cubicBezTo>
                    <a:pt x="305107" y="15136"/>
                    <a:pt x="307497" y="13941"/>
                    <a:pt x="307497" y="13941"/>
                  </a:cubicBezTo>
                  <a:lnTo>
                    <a:pt x="310285" y="13941"/>
                  </a:lnTo>
                  <a:cubicBezTo>
                    <a:pt x="310285" y="13941"/>
                    <a:pt x="312675" y="12746"/>
                    <a:pt x="312675" y="12746"/>
                  </a:cubicBezTo>
                  <a:lnTo>
                    <a:pt x="313472" y="12746"/>
                  </a:lnTo>
                  <a:close/>
                  <a:moveTo>
                    <a:pt x="225046" y="45806"/>
                  </a:moveTo>
                  <a:cubicBezTo>
                    <a:pt x="229428" y="43416"/>
                    <a:pt x="235403" y="45009"/>
                    <a:pt x="237792" y="49789"/>
                  </a:cubicBezTo>
                  <a:cubicBezTo>
                    <a:pt x="240182" y="54171"/>
                    <a:pt x="238191" y="59747"/>
                    <a:pt x="233809" y="62137"/>
                  </a:cubicBezTo>
                  <a:lnTo>
                    <a:pt x="231818" y="63332"/>
                  </a:lnTo>
                  <a:lnTo>
                    <a:pt x="229826" y="64527"/>
                  </a:lnTo>
                  <a:lnTo>
                    <a:pt x="227834" y="65722"/>
                  </a:lnTo>
                  <a:lnTo>
                    <a:pt x="225843" y="66917"/>
                  </a:lnTo>
                  <a:lnTo>
                    <a:pt x="223851" y="68111"/>
                  </a:lnTo>
                  <a:lnTo>
                    <a:pt x="221860" y="69306"/>
                  </a:lnTo>
                  <a:lnTo>
                    <a:pt x="219868" y="70501"/>
                  </a:lnTo>
                  <a:lnTo>
                    <a:pt x="217877" y="71696"/>
                  </a:lnTo>
                  <a:lnTo>
                    <a:pt x="215885" y="72891"/>
                  </a:lnTo>
                  <a:lnTo>
                    <a:pt x="213894" y="74086"/>
                  </a:lnTo>
                  <a:lnTo>
                    <a:pt x="211902" y="75281"/>
                  </a:lnTo>
                  <a:lnTo>
                    <a:pt x="209911" y="76476"/>
                  </a:lnTo>
                  <a:lnTo>
                    <a:pt x="207919" y="77671"/>
                  </a:lnTo>
                  <a:lnTo>
                    <a:pt x="205927" y="78866"/>
                  </a:lnTo>
                  <a:lnTo>
                    <a:pt x="203936" y="80061"/>
                  </a:lnTo>
                  <a:lnTo>
                    <a:pt x="203537" y="80061"/>
                  </a:lnTo>
                  <a:cubicBezTo>
                    <a:pt x="199156" y="83247"/>
                    <a:pt x="193580" y="82052"/>
                    <a:pt x="190791" y="77671"/>
                  </a:cubicBezTo>
                  <a:cubicBezTo>
                    <a:pt x="188003" y="73290"/>
                    <a:pt x="189198" y="67713"/>
                    <a:pt x="193580" y="64925"/>
                  </a:cubicBezTo>
                  <a:lnTo>
                    <a:pt x="193978" y="64925"/>
                  </a:lnTo>
                  <a:cubicBezTo>
                    <a:pt x="193978" y="64925"/>
                    <a:pt x="195970" y="63332"/>
                    <a:pt x="195970" y="63332"/>
                  </a:cubicBezTo>
                  <a:lnTo>
                    <a:pt x="197961" y="62137"/>
                  </a:lnTo>
                  <a:lnTo>
                    <a:pt x="199953" y="60942"/>
                  </a:lnTo>
                  <a:lnTo>
                    <a:pt x="202342" y="59747"/>
                  </a:lnTo>
                  <a:lnTo>
                    <a:pt x="204334" y="58552"/>
                  </a:lnTo>
                  <a:lnTo>
                    <a:pt x="206326" y="57357"/>
                  </a:lnTo>
                  <a:lnTo>
                    <a:pt x="208317" y="56162"/>
                  </a:lnTo>
                  <a:lnTo>
                    <a:pt x="210309" y="54967"/>
                  </a:lnTo>
                  <a:lnTo>
                    <a:pt x="212699" y="53772"/>
                  </a:lnTo>
                  <a:lnTo>
                    <a:pt x="214690" y="52577"/>
                  </a:lnTo>
                  <a:lnTo>
                    <a:pt x="216682" y="51382"/>
                  </a:lnTo>
                  <a:lnTo>
                    <a:pt x="219072" y="50187"/>
                  </a:lnTo>
                  <a:lnTo>
                    <a:pt x="221063" y="48992"/>
                  </a:lnTo>
                  <a:lnTo>
                    <a:pt x="223055" y="47798"/>
                  </a:lnTo>
                  <a:lnTo>
                    <a:pt x="225046" y="46603"/>
                  </a:lnTo>
                  <a:lnTo>
                    <a:pt x="225046" y="46603"/>
                  </a:lnTo>
                  <a:close/>
                  <a:moveTo>
                    <a:pt x="146579" y="97985"/>
                  </a:moveTo>
                  <a:cubicBezTo>
                    <a:pt x="150164" y="94400"/>
                    <a:pt x="156138" y="95197"/>
                    <a:pt x="159325" y="99180"/>
                  </a:cubicBezTo>
                  <a:cubicBezTo>
                    <a:pt x="162910" y="102765"/>
                    <a:pt x="162113" y="108739"/>
                    <a:pt x="158130" y="111926"/>
                  </a:cubicBezTo>
                  <a:lnTo>
                    <a:pt x="156537" y="113519"/>
                  </a:lnTo>
                  <a:lnTo>
                    <a:pt x="154545" y="115112"/>
                  </a:lnTo>
                  <a:lnTo>
                    <a:pt x="152553" y="116706"/>
                  </a:lnTo>
                  <a:lnTo>
                    <a:pt x="150960" y="118299"/>
                  </a:lnTo>
                  <a:lnTo>
                    <a:pt x="149367" y="119892"/>
                  </a:lnTo>
                  <a:lnTo>
                    <a:pt x="147375" y="121485"/>
                  </a:lnTo>
                  <a:lnTo>
                    <a:pt x="145384" y="123079"/>
                  </a:lnTo>
                  <a:lnTo>
                    <a:pt x="143791" y="124672"/>
                  </a:lnTo>
                  <a:lnTo>
                    <a:pt x="141799" y="126265"/>
                  </a:lnTo>
                  <a:lnTo>
                    <a:pt x="140206" y="127858"/>
                  </a:lnTo>
                  <a:lnTo>
                    <a:pt x="138214" y="129850"/>
                  </a:lnTo>
                  <a:lnTo>
                    <a:pt x="136621" y="131443"/>
                  </a:lnTo>
                  <a:lnTo>
                    <a:pt x="134630" y="133036"/>
                  </a:lnTo>
                  <a:lnTo>
                    <a:pt x="133036" y="134630"/>
                  </a:lnTo>
                  <a:lnTo>
                    <a:pt x="131045" y="136621"/>
                  </a:lnTo>
                  <a:lnTo>
                    <a:pt x="131045" y="136621"/>
                  </a:lnTo>
                  <a:cubicBezTo>
                    <a:pt x="127460" y="140604"/>
                    <a:pt x="121485" y="140604"/>
                    <a:pt x="117900" y="137020"/>
                  </a:cubicBezTo>
                  <a:cubicBezTo>
                    <a:pt x="114315" y="133435"/>
                    <a:pt x="114315" y="127460"/>
                    <a:pt x="117900" y="123875"/>
                  </a:cubicBezTo>
                  <a:lnTo>
                    <a:pt x="118299" y="123875"/>
                  </a:lnTo>
                  <a:cubicBezTo>
                    <a:pt x="118299" y="123875"/>
                    <a:pt x="120290" y="121884"/>
                    <a:pt x="120290" y="121884"/>
                  </a:cubicBezTo>
                  <a:lnTo>
                    <a:pt x="121884" y="120290"/>
                  </a:lnTo>
                  <a:lnTo>
                    <a:pt x="123477" y="118697"/>
                  </a:lnTo>
                  <a:lnTo>
                    <a:pt x="125468" y="116706"/>
                  </a:lnTo>
                  <a:lnTo>
                    <a:pt x="127460" y="114714"/>
                  </a:lnTo>
                  <a:lnTo>
                    <a:pt x="129452" y="113121"/>
                  </a:lnTo>
                  <a:lnTo>
                    <a:pt x="131443" y="111129"/>
                  </a:lnTo>
                  <a:lnTo>
                    <a:pt x="133435" y="109536"/>
                  </a:lnTo>
                  <a:lnTo>
                    <a:pt x="135028" y="107943"/>
                  </a:lnTo>
                  <a:lnTo>
                    <a:pt x="137019" y="105951"/>
                  </a:lnTo>
                  <a:lnTo>
                    <a:pt x="139011" y="104358"/>
                  </a:lnTo>
                  <a:lnTo>
                    <a:pt x="141002" y="102765"/>
                  </a:lnTo>
                  <a:lnTo>
                    <a:pt x="142994" y="101171"/>
                  </a:lnTo>
                  <a:lnTo>
                    <a:pt x="144986" y="99578"/>
                  </a:lnTo>
                  <a:lnTo>
                    <a:pt x="146977" y="97985"/>
                  </a:lnTo>
                  <a:lnTo>
                    <a:pt x="146977" y="97985"/>
                  </a:lnTo>
                  <a:close/>
                  <a:moveTo>
                    <a:pt x="81654" y="166495"/>
                  </a:moveTo>
                  <a:cubicBezTo>
                    <a:pt x="84442" y="162511"/>
                    <a:pt x="90815" y="161317"/>
                    <a:pt x="94400" y="164503"/>
                  </a:cubicBezTo>
                  <a:cubicBezTo>
                    <a:pt x="98383" y="167291"/>
                    <a:pt x="99578" y="173266"/>
                    <a:pt x="96392" y="177249"/>
                  </a:cubicBezTo>
                  <a:lnTo>
                    <a:pt x="95197" y="178842"/>
                  </a:lnTo>
                  <a:lnTo>
                    <a:pt x="94001" y="180834"/>
                  </a:lnTo>
                  <a:lnTo>
                    <a:pt x="92408" y="182825"/>
                  </a:lnTo>
                  <a:lnTo>
                    <a:pt x="91213" y="184419"/>
                  </a:lnTo>
                  <a:lnTo>
                    <a:pt x="90018" y="186410"/>
                  </a:lnTo>
                  <a:lnTo>
                    <a:pt x="88824" y="188402"/>
                  </a:lnTo>
                  <a:lnTo>
                    <a:pt x="87230" y="190393"/>
                  </a:lnTo>
                  <a:lnTo>
                    <a:pt x="86035" y="192385"/>
                  </a:lnTo>
                  <a:lnTo>
                    <a:pt x="84840" y="194377"/>
                  </a:lnTo>
                  <a:lnTo>
                    <a:pt x="83646" y="196368"/>
                  </a:lnTo>
                  <a:lnTo>
                    <a:pt x="82451" y="198360"/>
                  </a:lnTo>
                  <a:lnTo>
                    <a:pt x="81255" y="200351"/>
                  </a:lnTo>
                  <a:lnTo>
                    <a:pt x="80061" y="202343"/>
                  </a:lnTo>
                  <a:lnTo>
                    <a:pt x="78866" y="204334"/>
                  </a:lnTo>
                  <a:lnTo>
                    <a:pt x="77671" y="206326"/>
                  </a:lnTo>
                  <a:lnTo>
                    <a:pt x="77671" y="207123"/>
                  </a:lnTo>
                  <a:cubicBezTo>
                    <a:pt x="74484" y="211106"/>
                    <a:pt x="68908" y="212699"/>
                    <a:pt x="64526" y="209911"/>
                  </a:cubicBezTo>
                  <a:cubicBezTo>
                    <a:pt x="60145" y="207123"/>
                    <a:pt x="58552" y="201944"/>
                    <a:pt x="61340" y="197165"/>
                  </a:cubicBezTo>
                  <a:lnTo>
                    <a:pt x="61340" y="196368"/>
                  </a:lnTo>
                  <a:cubicBezTo>
                    <a:pt x="61340" y="196368"/>
                    <a:pt x="62933" y="194377"/>
                    <a:pt x="62933" y="194377"/>
                  </a:cubicBezTo>
                  <a:lnTo>
                    <a:pt x="64128" y="192385"/>
                  </a:lnTo>
                  <a:lnTo>
                    <a:pt x="65323" y="190393"/>
                  </a:lnTo>
                  <a:lnTo>
                    <a:pt x="66518" y="188402"/>
                  </a:lnTo>
                  <a:lnTo>
                    <a:pt x="68111" y="186410"/>
                  </a:lnTo>
                  <a:lnTo>
                    <a:pt x="69306" y="184419"/>
                  </a:lnTo>
                  <a:lnTo>
                    <a:pt x="70501" y="182427"/>
                  </a:lnTo>
                  <a:lnTo>
                    <a:pt x="71696" y="180436"/>
                  </a:lnTo>
                  <a:lnTo>
                    <a:pt x="73289" y="178444"/>
                  </a:lnTo>
                  <a:lnTo>
                    <a:pt x="74484" y="176452"/>
                  </a:lnTo>
                  <a:lnTo>
                    <a:pt x="76078" y="174461"/>
                  </a:lnTo>
                  <a:lnTo>
                    <a:pt x="77272" y="172469"/>
                  </a:lnTo>
                  <a:lnTo>
                    <a:pt x="78866" y="170478"/>
                  </a:lnTo>
                  <a:lnTo>
                    <a:pt x="80061" y="168486"/>
                  </a:lnTo>
                  <a:lnTo>
                    <a:pt x="81255" y="166893"/>
                  </a:lnTo>
                  <a:lnTo>
                    <a:pt x="81255" y="166893"/>
                  </a:lnTo>
                  <a:close/>
                  <a:moveTo>
                    <a:pt x="34255" y="248149"/>
                  </a:moveTo>
                  <a:cubicBezTo>
                    <a:pt x="36246" y="243767"/>
                    <a:pt x="41823" y="241377"/>
                    <a:pt x="46602" y="243369"/>
                  </a:cubicBezTo>
                  <a:cubicBezTo>
                    <a:pt x="51382" y="245360"/>
                    <a:pt x="53374" y="250539"/>
                    <a:pt x="51382" y="255318"/>
                  </a:cubicBezTo>
                  <a:lnTo>
                    <a:pt x="50586" y="257310"/>
                  </a:lnTo>
                  <a:lnTo>
                    <a:pt x="49391" y="259700"/>
                  </a:lnTo>
                  <a:lnTo>
                    <a:pt x="48196" y="261691"/>
                  </a:lnTo>
                  <a:lnTo>
                    <a:pt x="47399" y="264081"/>
                  </a:lnTo>
                  <a:lnTo>
                    <a:pt x="46602" y="266073"/>
                  </a:lnTo>
                  <a:lnTo>
                    <a:pt x="45408" y="268463"/>
                  </a:lnTo>
                  <a:lnTo>
                    <a:pt x="44611" y="270454"/>
                  </a:lnTo>
                  <a:lnTo>
                    <a:pt x="43416" y="272844"/>
                  </a:lnTo>
                  <a:lnTo>
                    <a:pt x="42619" y="274836"/>
                  </a:lnTo>
                  <a:lnTo>
                    <a:pt x="41823" y="277226"/>
                  </a:lnTo>
                  <a:lnTo>
                    <a:pt x="41026" y="279615"/>
                  </a:lnTo>
                  <a:lnTo>
                    <a:pt x="40229" y="281607"/>
                  </a:lnTo>
                  <a:lnTo>
                    <a:pt x="39433" y="283997"/>
                  </a:lnTo>
                  <a:lnTo>
                    <a:pt x="38636" y="286387"/>
                  </a:lnTo>
                  <a:lnTo>
                    <a:pt x="37840" y="288378"/>
                  </a:lnTo>
                  <a:lnTo>
                    <a:pt x="37840" y="288378"/>
                  </a:lnTo>
                  <a:cubicBezTo>
                    <a:pt x="36246" y="293556"/>
                    <a:pt x="31068" y="295946"/>
                    <a:pt x="26288" y="294353"/>
                  </a:cubicBezTo>
                  <a:cubicBezTo>
                    <a:pt x="21111" y="292760"/>
                    <a:pt x="18720" y="287582"/>
                    <a:pt x="20314" y="282802"/>
                  </a:cubicBezTo>
                  <a:lnTo>
                    <a:pt x="20314" y="282802"/>
                  </a:lnTo>
                  <a:cubicBezTo>
                    <a:pt x="20314" y="282802"/>
                    <a:pt x="21111" y="280014"/>
                    <a:pt x="21111" y="280014"/>
                  </a:cubicBezTo>
                  <a:lnTo>
                    <a:pt x="21907" y="277624"/>
                  </a:lnTo>
                  <a:lnTo>
                    <a:pt x="23102" y="275234"/>
                  </a:lnTo>
                  <a:lnTo>
                    <a:pt x="23899" y="272844"/>
                  </a:lnTo>
                  <a:lnTo>
                    <a:pt x="24695" y="270454"/>
                  </a:lnTo>
                  <a:lnTo>
                    <a:pt x="25492" y="268064"/>
                  </a:lnTo>
                  <a:lnTo>
                    <a:pt x="26687" y="265674"/>
                  </a:lnTo>
                  <a:lnTo>
                    <a:pt x="27483" y="263285"/>
                  </a:lnTo>
                  <a:lnTo>
                    <a:pt x="28678" y="260895"/>
                  </a:lnTo>
                  <a:lnTo>
                    <a:pt x="29475" y="258505"/>
                  </a:lnTo>
                  <a:lnTo>
                    <a:pt x="30670" y="256115"/>
                  </a:lnTo>
                  <a:lnTo>
                    <a:pt x="31466" y="253725"/>
                  </a:lnTo>
                  <a:lnTo>
                    <a:pt x="32662" y="251335"/>
                  </a:lnTo>
                  <a:lnTo>
                    <a:pt x="33856" y="249344"/>
                  </a:lnTo>
                  <a:lnTo>
                    <a:pt x="34653" y="246954"/>
                  </a:lnTo>
                  <a:lnTo>
                    <a:pt x="34653" y="246954"/>
                  </a:lnTo>
                  <a:close/>
                  <a:moveTo>
                    <a:pt x="6771" y="338566"/>
                  </a:moveTo>
                  <a:cubicBezTo>
                    <a:pt x="7568" y="333388"/>
                    <a:pt x="12348" y="330201"/>
                    <a:pt x="17526" y="330998"/>
                  </a:cubicBezTo>
                  <a:cubicBezTo>
                    <a:pt x="22704" y="331794"/>
                    <a:pt x="25890" y="336574"/>
                    <a:pt x="25094" y="341752"/>
                  </a:cubicBezTo>
                  <a:lnTo>
                    <a:pt x="25094" y="343744"/>
                  </a:lnTo>
                  <a:cubicBezTo>
                    <a:pt x="25094" y="343744"/>
                    <a:pt x="24297" y="346532"/>
                    <a:pt x="24297" y="346532"/>
                  </a:cubicBezTo>
                  <a:lnTo>
                    <a:pt x="24297" y="348922"/>
                  </a:lnTo>
                  <a:cubicBezTo>
                    <a:pt x="24297" y="348922"/>
                    <a:pt x="23500" y="351312"/>
                    <a:pt x="23500" y="351312"/>
                  </a:cubicBezTo>
                  <a:lnTo>
                    <a:pt x="23500" y="354100"/>
                  </a:lnTo>
                  <a:cubicBezTo>
                    <a:pt x="23500" y="354100"/>
                    <a:pt x="22704" y="356490"/>
                    <a:pt x="22704" y="356490"/>
                  </a:cubicBezTo>
                  <a:lnTo>
                    <a:pt x="22704" y="358880"/>
                  </a:lnTo>
                  <a:cubicBezTo>
                    <a:pt x="22704" y="358880"/>
                    <a:pt x="21907" y="361668"/>
                    <a:pt x="21907" y="361668"/>
                  </a:cubicBezTo>
                  <a:lnTo>
                    <a:pt x="21907" y="364058"/>
                  </a:lnTo>
                  <a:cubicBezTo>
                    <a:pt x="21907" y="364058"/>
                    <a:pt x="21509" y="366448"/>
                    <a:pt x="21509" y="366448"/>
                  </a:cubicBezTo>
                  <a:lnTo>
                    <a:pt x="21509" y="369236"/>
                  </a:lnTo>
                  <a:cubicBezTo>
                    <a:pt x="21509" y="369236"/>
                    <a:pt x="21111" y="371626"/>
                    <a:pt x="21111" y="371626"/>
                  </a:cubicBezTo>
                  <a:lnTo>
                    <a:pt x="21111" y="374414"/>
                  </a:lnTo>
                  <a:cubicBezTo>
                    <a:pt x="21111" y="374414"/>
                    <a:pt x="20712" y="376804"/>
                    <a:pt x="20712" y="376804"/>
                  </a:cubicBezTo>
                  <a:lnTo>
                    <a:pt x="20712" y="378795"/>
                  </a:lnTo>
                  <a:cubicBezTo>
                    <a:pt x="19916" y="383973"/>
                    <a:pt x="15534" y="387956"/>
                    <a:pt x="10356" y="387160"/>
                  </a:cubicBezTo>
                  <a:cubicBezTo>
                    <a:pt x="5178" y="386761"/>
                    <a:pt x="1593" y="381982"/>
                    <a:pt x="1991" y="377202"/>
                  </a:cubicBezTo>
                  <a:lnTo>
                    <a:pt x="1991" y="375210"/>
                  </a:lnTo>
                  <a:cubicBezTo>
                    <a:pt x="1991" y="375210"/>
                    <a:pt x="2390" y="372422"/>
                    <a:pt x="2390" y="372422"/>
                  </a:cubicBezTo>
                  <a:lnTo>
                    <a:pt x="2390" y="369634"/>
                  </a:lnTo>
                  <a:cubicBezTo>
                    <a:pt x="2390" y="369634"/>
                    <a:pt x="2788" y="366846"/>
                    <a:pt x="2788" y="366846"/>
                  </a:cubicBezTo>
                  <a:lnTo>
                    <a:pt x="2788" y="364058"/>
                  </a:lnTo>
                  <a:cubicBezTo>
                    <a:pt x="2788" y="364058"/>
                    <a:pt x="3186" y="361269"/>
                    <a:pt x="3186" y="361269"/>
                  </a:cubicBezTo>
                  <a:lnTo>
                    <a:pt x="3186" y="358481"/>
                  </a:lnTo>
                  <a:cubicBezTo>
                    <a:pt x="3186" y="358481"/>
                    <a:pt x="3983" y="355693"/>
                    <a:pt x="3983" y="355693"/>
                  </a:cubicBezTo>
                  <a:lnTo>
                    <a:pt x="3983" y="353303"/>
                  </a:lnTo>
                  <a:cubicBezTo>
                    <a:pt x="3983" y="353303"/>
                    <a:pt x="4780" y="350515"/>
                    <a:pt x="4780" y="350515"/>
                  </a:cubicBezTo>
                  <a:lnTo>
                    <a:pt x="4780" y="347727"/>
                  </a:lnTo>
                  <a:cubicBezTo>
                    <a:pt x="4780" y="347727"/>
                    <a:pt x="5576" y="344939"/>
                    <a:pt x="5576" y="344939"/>
                  </a:cubicBezTo>
                  <a:lnTo>
                    <a:pt x="5576" y="342549"/>
                  </a:lnTo>
                  <a:cubicBezTo>
                    <a:pt x="5576" y="342549"/>
                    <a:pt x="6373" y="339761"/>
                    <a:pt x="6373" y="339761"/>
                  </a:cubicBezTo>
                  <a:lnTo>
                    <a:pt x="6373" y="337769"/>
                  </a:lnTo>
                  <a:lnTo>
                    <a:pt x="6771" y="337769"/>
                  </a:lnTo>
                  <a:close/>
                  <a:moveTo>
                    <a:pt x="0" y="432567"/>
                  </a:moveTo>
                  <a:cubicBezTo>
                    <a:pt x="0" y="427389"/>
                    <a:pt x="3585" y="423406"/>
                    <a:pt x="9161" y="423008"/>
                  </a:cubicBezTo>
                  <a:cubicBezTo>
                    <a:pt x="14339" y="423008"/>
                    <a:pt x="18720" y="426593"/>
                    <a:pt x="18720" y="431771"/>
                  </a:cubicBezTo>
                  <a:lnTo>
                    <a:pt x="18720" y="439339"/>
                  </a:lnTo>
                  <a:cubicBezTo>
                    <a:pt x="18720" y="439339"/>
                    <a:pt x="19119" y="441729"/>
                    <a:pt x="19119" y="441729"/>
                  </a:cubicBezTo>
                  <a:lnTo>
                    <a:pt x="19119" y="446907"/>
                  </a:lnTo>
                  <a:cubicBezTo>
                    <a:pt x="19119" y="446907"/>
                    <a:pt x="19517" y="449695"/>
                    <a:pt x="19517" y="449695"/>
                  </a:cubicBezTo>
                  <a:lnTo>
                    <a:pt x="19517" y="452085"/>
                  </a:lnTo>
                  <a:cubicBezTo>
                    <a:pt x="19517" y="452085"/>
                    <a:pt x="19916" y="454873"/>
                    <a:pt x="19916" y="454873"/>
                  </a:cubicBezTo>
                  <a:lnTo>
                    <a:pt x="19916" y="457263"/>
                  </a:lnTo>
                  <a:cubicBezTo>
                    <a:pt x="19916" y="457263"/>
                    <a:pt x="20314" y="460051"/>
                    <a:pt x="20314" y="460051"/>
                  </a:cubicBezTo>
                  <a:lnTo>
                    <a:pt x="20314" y="462441"/>
                  </a:lnTo>
                  <a:cubicBezTo>
                    <a:pt x="20314" y="462441"/>
                    <a:pt x="20712" y="465229"/>
                    <a:pt x="20712" y="465229"/>
                  </a:cubicBezTo>
                  <a:lnTo>
                    <a:pt x="20712" y="467619"/>
                  </a:lnTo>
                  <a:cubicBezTo>
                    <a:pt x="20712" y="467619"/>
                    <a:pt x="21111" y="468814"/>
                    <a:pt x="21111" y="468814"/>
                  </a:cubicBezTo>
                  <a:cubicBezTo>
                    <a:pt x="21907" y="473594"/>
                    <a:pt x="18322" y="478373"/>
                    <a:pt x="13144" y="479170"/>
                  </a:cubicBezTo>
                  <a:cubicBezTo>
                    <a:pt x="7966" y="479568"/>
                    <a:pt x="3585" y="476382"/>
                    <a:pt x="2390" y="471204"/>
                  </a:cubicBezTo>
                  <a:lnTo>
                    <a:pt x="2390" y="467221"/>
                  </a:lnTo>
                  <a:cubicBezTo>
                    <a:pt x="2390" y="467221"/>
                    <a:pt x="1593" y="464831"/>
                    <a:pt x="1593" y="464831"/>
                  </a:cubicBezTo>
                  <a:lnTo>
                    <a:pt x="1593" y="462042"/>
                  </a:lnTo>
                  <a:cubicBezTo>
                    <a:pt x="1593" y="462042"/>
                    <a:pt x="1195" y="459254"/>
                    <a:pt x="1195" y="459254"/>
                  </a:cubicBezTo>
                  <a:lnTo>
                    <a:pt x="1195" y="456466"/>
                  </a:lnTo>
                  <a:cubicBezTo>
                    <a:pt x="1195" y="456466"/>
                    <a:pt x="796" y="453678"/>
                    <a:pt x="796" y="453678"/>
                  </a:cubicBezTo>
                  <a:lnTo>
                    <a:pt x="796" y="450890"/>
                  </a:lnTo>
                  <a:cubicBezTo>
                    <a:pt x="796" y="450890"/>
                    <a:pt x="398" y="448102"/>
                    <a:pt x="398" y="448102"/>
                  </a:cubicBezTo>
                  <a:lnTo>
                    <a:pt x="398" y="445313"/>
                  </a:lnTo>
                  <a:cubicBezTo>
                    <a:pt x="398" y="445313"/>
                    <a:pt x="0" y="442525"/>
                    <a:pt x="0" y="442525"/>
                  </a:cubicBezTo>
                  <a:lnTo>
                    <a:pt x="0" y="437347"/>
                  </a:lnTo>
                  <a:cubicBezTo>
                    <a:pt x="0" y="437347"/>
                    <a:pt x="0" y="434559"/>
                    <a:pt x="0" y="434559"/>
                  </a:cubicBezTo>
                  <a:lnTo>
                    <a:pt x="0" y="432169"/>
                  </a:lnTo>
                  <a:lnTo>
                    <a:pt x="0" y="432169"/>
                  </a:lnTo>
                  <a:close/>
                  <a:moveTo>
                    <a:pt x="15136" y="525773"/>
                  </a:moveTo>
                  <a:cubicBezTo>
                    <a:pt x="13941" y="520594"/>
                    <a:pt x="16729" y="515416"/>
                    <a:pt x="21509" y="514221"/>
                  </a:cubicBezTo>
                  <a:cubicBezTo>
                    <a:pt x="26687" y="513027"/>
                    <a:pt x="31865" y="515815"/>
                    <a:pt x="33060" y="520993"/>
                  </a:cubicBezTo>
                  <a:lnTo>
                    <a:pt x="33060" y="521789"/>
                  </a:lnTo>
                  <a:cubicBezTo>
                    <a:pt x="33060" y="521789"/>
                    <a:pt x="33856" y="524179"/>
                    <a:pt x="33856" y="524179"/>
                  </a:cubicBezTo>
                  <a:lnTo>
                    <a:pt x="34653" y="526569"/>
                  </a:lnTo>
                  <a:lnTo>
                    <a:pt x="35450" y="528959"/>
                  </a:lnTo>
                  <a:lnTo>
                    <a:pt x="36246" y="531349"/>
                  </a:lnTo>
                  <a:lnTo>
                    <a:pt x="36246" y="533739"/>
                  </a:lnTo>
                  <a:cubicBezTo>
                    <a:pt x="36246" y="533739"/>
                    <a:pt x="37441" y="535730"/>
                    <a:pt x="37441" y="535730"/>
                  </a:cubicBezTo>
                  <a:lnTo>
                    <a:pt x="38238" y="538120"/>
                  </a:lnTo>
                  <a:lnTo>
                    <a:pt x="39034" y="540510"/>
                  </a:lnTo>
                  <a:lnTo>
                    <a:pt x="39831" y="542502"/>
                  </a:lnTo>
                  <a:lnTo>
                    <a:pt x="40628" y="544891"/>
                  </a:lnTo>
                  <a:lnTo>
                    <a:pt x="41424" y="547281"/>
                  </a:lnTo>
                  <a:lnTo>
                    <a:pt x="42221" y="549671"/>
                  </a:lnTo>
                  <a:lnTo>
                    <a:pt x="43018" y="551663"/>
                  </a:lnTo>
                  <a:lnTo>
                    <a:pt x="43814" y="554053"/>
                  </a:lnTo>
                  <a:lnTo>
                    <a:pt x="43814" y="555248"/>
                  </a:lnTo>
                  <a:cubicBezTo>
                    <a:pt x="46204" y="560027"/>
                    <a:pt x="43814" y="565205"/>
                    <a:pt x="39034" y="567197"/>
                  </a:cubicBezTo>
                  <a:cubicBezTo>
                    <a:pt x="34255" y="569189"/>
                    <a:pt x="29077" y="566799"/>
                    <a:pt x="27085" y="562019"/>
                  </a:cubicBezTo>
                  <a:lnTo>
                    <a:pt x="27085" y="560824"/>
                  </a:lnTo>
                  <a:cubicBezTo>
                    <a:pt x="27085" y="560824"/>
                    <a:pt x="25492" y="558434"/>
                    <a:pt x="25492" y="558434"/>
                  </a:cubicBezTo>
                  <a:lnTo>
                    <a:pt x="24695" y="556044"/>
                  </a:lnTo>
                  <a:lnTo>
                    <a:pt x="23899" y="553654"/>
                  </a:lnTo>
                  <a:lnTo>
                    <a:pt x="23102" y="551264"/>
                  </a:lnTo>
                  <a:lnTo>
                    <a:pt x="21907" y="548875"/>
                  </a:lnTo>
                  <a:lnTo>
                    <a:pt x="21111" y="546086"/>
                  </a:lnTo>
                  <a:lnTo>
                    <a:pt x="20314" y="543697"/>
                  </a:lnTo>
                  <a:lnTo>
                    <a:pt x="19517" y="541307"/>
                  </a:lnTo>
                  <a:lnTo>
                    <a:pt x="18720" y="538917"/>
                  </a:lnTo>
                  <a:lnTo>
                    <a:pt x="17924" y="536527"/>
                  </a:lnTo>
                  <a:lnTo>
                    <a:pt x="17924" y="533739"/>
                  </a:lnTo>
                  <a:cubicBezTo>
                    <a:pt x="17924" y="533739"/>
                    <a:pt x="16729" y="531349"/>
                    <a:pt x="16729" y="531349"/>
                  </a:cubicBezTo>
                  <a:lnTo>
                    <a:pt x="15932" y="528959"/>
                  </a:lnTo>
                  <a:lnTo>
                    <a:pt x="15136" y="526171"/>
                  </a:lnTo>
                  <a:lnTo>
                    <a:pt x="15136" y="525374"/>
                  </a:lnTo>
                  <a:lnTo>
                    <a:pt x="15136" y="525374"/>
                  </a:lnTo>
                  <a:close/>
                  <a:moveTo>
                    <a:pt x="50984" y="613003"/>
                  </a:moveTo>
                  <a:cubicBezTo>
                    <a:pt x="48594" y="608621"/>
                    <a:pt x="50187" y="602647"/>
                    <a:pt x="54569" y="600257"/>
                  </a:cubicBezTo>
                  <a:cubicBezTo>
                    <a:pt x="58950" y="597867"/>
                    <a:pt x="64526" y="599460"/>
                    <a:pt x="67315" y="603842"/>
                  </a:cubicBezTo>
                  <a:lnTo>
                    <a:pt x="68509" y="605833"/>
                  </a:lnTo>
                  <a:lnTo>
                    <a:pt x="69705" y="607825"/>
                  </a:lnTo>
                  <a:lnTo>
                    <a:pt x="70900" y="609816"/>
                  </a:lnTo>
                  <a:lnTo>
                    <a:pt x="72094" y="611808"/>
                  </a:lnTo>
                  <a:lnTo>
                    <a:pt x="73289" y="613800"/>
                  </a:lnTo>
                  <a:lnTo>
                    <a:pt x="74484" y="615791"/>
                  </a:lnTo>
                  <a:lnTo>
                    <a:pt x="75679" y="617783"/>
                  </a:lnTo>
                  <a:lnTo>
                    <a:pt x="76874" y="619774"/>
                  </a:lnTo>
                  <a:lnTo>
                    <a:pt x="78069" y="621367"/>
                  </a:lnTo>
                  <a:lnTo>
                    <a:pt x="79264" y="623359"/>
                  </a:lnTo>
                  <a:lnTo>
                    <a:pt x="80459" y="625351"/>
                  </a:lnTo>
                  <a:lnTo>
                    <a:pt x="81654" y="627342"/>
                  </a:lnTo>
                  <a:lnTo>
                    <a:pt x="82849" y="629334"/>
                  </a:lnTo>
                  <a:lnTo>
                    <a:pt x="84044" y="631325"/>
                  </a:lnTo>
                  <a:lnTo>
                    <a:pt x="85239" y="633317"/>
                  </a:lnTo>
                  <a:lnTo>
                    <a:pt x="85637" y="633317"/>
                  </a:lnTo>
                  <a:cubicBezTo>
                    <a:pt x="88425" y="638097"/>
                    <a:pt x="87230" y="643673"/>
                    <a:pt x="83247" y="646461"/>
                  </a:cubicBezTo>
                  <a:cubicBezTo>
                    <a:pt x="79264" y="649249"/>
                    <a:pt x="73289" y="648054"/>
                    <a:pt x="70501" y="644071"/>
                  </a:cubicBezTo>
                  <a:lnTo>
                    <a:pt x="70103" y="644071"/>
                  </a:lnTo>
                  <a:cubicBezTo>
                    <a:pt x="70103" y="644071"/>
                    <a:pt x="68908" y="641283"/>
                    <a:pt x="68908" y="641283"/>
                  </a:cubicBezTo>
                  <a:lnTo>
                    <a:pt x="67713" y="639292"/>
                  </a:lnTo>
                  <a:lnTo>
                    <a:pt x="66120" y="637300"/>
                  </a:lnTo>
                  <a:lnTo>
                    <a:pt x="64925" y="635308"/>
                  </a:lnTo>
                  <a:lnTo>
                    <a:pt x="63730" y="633317"/>
                  </a:lnTo>
                  <a:lnTo>
                    <a:pt x="62535" y="630927"/>
                  </a:lnTo>
                  <a:lnTo>
                    <a:pt x="61340" y="628935"/>
                  </a:lnTo>
                  <a:lnTo>
                    <a:pt x="60145" y="626944"/>
                  </a:lnTo>
                  <a:lnTo>
                    <a:pt x="58950" y="624952"/>
                  </a:lnTo>
                  <a:lnTo>
                    <a:pt x="57755" y="622961"/>
                  </a:lnTo>
                  <a:lnTo>
                    <a:pt x="56560" y="620969"/>
                  </a:lnTo>
                  <a:lnTo>
                    <a:pt x="55365" y="618978"/>
                  </a:lnTo>
                  <a:lnTo>
                    <a:pt x="54170" y="616588"/>
                  </a:lnTo>
                  <a:lnTo>
                    <a:pt x="52975" y="614596"/>
                  </a:lnTo>
                  <a:lnTo>
                    <a:pt x="51780" y="612605"/>
                  </a:lnTo>
                  <a:lnTo>
                    <a:pt x="51780" y="612605"/>
                  </a:lnTo>
                  <a:close/>
                  <a:moveTo>
                    <a:pt x="105951" y="689877"/>
                  </a:moveTo>
                  <a:cubicBezTo>
                    <a:pt x="102366" y="686292"/>
                    <a:pt x="102764" y="680318"/>
                    <a:pt x="106349" y="676733"/>
                  </a:cubicBezTo>
                  <a:cubicBezTo>
                    <a:pt x="109934" y="673148"/>
                    <a:pt x="115909" y="673546"/>
                    <a:pt x="119494" y="677530"/>
                  </a:cubicBezTo>
                  <a:lnTo>
                    <a:pt x="120689" y="679123"/>
                  </a:lnTo>
                  <a:lnTo>
                    <a:pt x="122282" y="680716"/>
                  </a:lnTo>
                  <a:lnTo>
                    <a:pt x="123875" y="682708"/>
                  </a:lnTo>
                  <a:lnTo>
                    <a:pt x="125468" y="684301"/>
                  </a:lnTo>
                  <a:lnTo>
                    <a:pt x="127061" y="685894"/>
                  </a:lnTo>
                  <a:lnTo>
                    <a:pt x="128655" y="687886"/>
                  </a:lnTo>
                  <a:lnTo>
                    <a:pt x="130248" y="689479"/>
                  </a:lnTo>
                  <a:lnTo>
                    <a:pt x="131841" y="691470"/>
                  </a:lnTo>
                  <a:lnTo>
                    <a:pt x="133833" y="693064"/>
                  </a:lnTo>
                  <a:lnTo>
                    <a:pt x="135426" y="694657"/>
                  </a:lnTo>
                  <a:lnTo>
                    <a:pt x="137418" y="696649"/>
                  </a:lnTo>
                  <a:lnTo>
                    <a:pt x="139011" y="698242"/>
                  </a:lnTo>
                  <a:lnTo>
                    <a:pt x="141002" y="699835"/>
                  </a:lnTo>
                  <a:lnTo>
                    <a:pt x="142596" y="701428"/>
                  </a:lnTo>
                  <a:lnTo>
                    <a:pt x="144587" y="703420"/>
                  </a:lnTo>
                  <a:lnTo>
                    <a:pt x="144986" y="703420"/>
                  </a:lnTo>
                  <a:cubicBezTo>
                    <a:pt x="148570" y="707403"/>
                    <a:pt x="148969" y="712979"/>
                    <a:pt x="145384" y="716962"/>
                  </a:cubicBezTo>
                  <a:cubicBezTo>
                    <a:pt x="141799" y="720946"/>
                    <a:pt x="136223" y="721344"/>
                    <a:pt x="132240" y="717759"/>
                  </a:cubicBezTo>
                  <a:lnTo>
                    <a:pt x="132240" y="716962"/>
                  </a:lnTo>
                  <a:cubicBezTo>
                    <a:pt x="132240" y="716962"/>
                    <a:pt x="129850" y="715369"/>
                    <a:pt x="129850" y="715369"/>
                  </a:cubicBezTo>
                  <a:lnTo>
                    <a:pt x="127858" y="713378"/>
                  </a:lnTo>
                  <a:lnTo>
                    <a:pt x="125867" y="711784"/>
                  </a:lnTo>
                  <a:lnTo>
                    <a:pt x="123875" y="710191"/>
                  </a:lnTo>
                  <a:lnTo>
                    <a:pt x="122282" y="708200"/>
                  </a:lnTo>
                  <a:lnTo>
                    <a:pt x="120689" y="706606"/>
                  </a:lnTo>
                  <a:lnTo>
                    <a:pt x="118697" y="704615"/>
                  </a:lnTo>
                  <a:lnTo>
                    <a:pt x="117104" y="702623"/>
                  </a:lnTo>
                  <a:lnTo>
                    <a:pt x="115112" y="701030"/>
                  </a:lnTo>
                  <a:lnTo>
                    <a:pt x="113519" y="699038"/>
                  </a:lnTo>
                  <a:lnTo>
                    <a:pt x="111527" y="697047"/>
                  </a:lnTo>
                  <a:lnTo>
                    <a:pt x="109934" y="695454"/>
                  </a:lnTo>
                  <a:lnTo>
                    <a:pt x="107943" y="693462"/>
                  </a:lnTo>
                  <a:lnTo>
                    <a:pt x="106349" y="691470"/>
                  </a:lnTo>
                  <a:lnTo>
                    <a:pt x="105154" y="689877"/>
                  </a:lnTo>
                  <a:lnTo>
                    <a:pt x="105154" y="689877"/>
                  </a:lnTo>
                  <a:close/>
                  <a:moveTo>
                    <a:pt x="176452" y="752412"/>
                  </a:moveTo>
                  <a:cubicBezTo>
                    <a:pt x="172071" y="749624"/>
                    <a:pt x="171274" y="743649"/>
                    <a:pt x="174062" y="739666"/>
                  </a:cubicBezTo>
                  <a:cubicBezTo>
                    <a:pt x="176851" y="735285"/>
                    <a:pt x="182825" y="734488"/>
                    <a:pt x="186808" y="737276"/>
                  </a:cubicBezTo>
                  <a:lnTo>
                    <a:pt x="188402" y="738471"/>
                  </a:lnTo>
                  <a:lnTo>
                    <a:pt x="190393" y="739666"/>
                  </a:lnTo>
                  <a:lnTo>
                    <a:pt x="192385" y="740861"/>
                  </a:lnTo>
                  <a:lnTo>
                    <a:pt x="194376" y="742056"/>
                  </a:lnTo>
                  <a:lnTo>
                    <a:pt x="196368" y="743251"/>
                  </a:lnTo>
                  <a:lnTo>
                    <a:pt x="198359" y="744446"/>
                  </a:lnTo>
                  <a:lnTo>
                    <a:pt x="200351" y="745641"/>
                  </a:lnTo>
                  <a:lnTo>
                    <a:pt x="202342" y="746836"/>
                  </a:lnTo>
                  <a:lnTo>
                    <a:pt x="204334" y="748031"/>
                  </a:lnTo>
                  <a:lnTo>
                    <a:pt x="206326" y="749226"/>
                  </a:lnTo>
                  <a:lnTo>
                    <a:pt x="208317" y="750421"/>
                  </a:lnTo>
                  <a:lnTo>
                    <a:pt x="210309" y="751616"/>
                  </a:lnTo>
                  <a:lnTo>
                    <a:pt x="212300" y="752811"/>
                  </a:lnTo>
                  <a:lnTo>
                    <a:pt x="214292" y="754006"/>
                  </a:lnTo>
                  <a:lnTo>
                    <a:pt x="216284" y="755200"/>
                  </a:lnTo>
                  <a:lnTo>
                    <a:pt x="217080" y="755200"/>
                  </a:lnTo>
                  <a:cubicBezTo>
                    <a:pt x="221462" y="757989"/>
                    <a:pt x="223055" y="763963"/>
                    <a:pt x="220665" y="768345"/>
                  </a:cubicBezTo>
                  <a:cubicBezTo>
                    <a:pt x="217877" y="772726"/>
                    <a:pt x="212300" y="773921"/>
                    <a:pt x="207919" y="771930"/>
                  </a:cubicBezTo>
                  <a:lnTo>
                    <a:pt x="206724" y="771930"/>
                  </a:lnTo>
                  <a:cubicBezTo>
                    <a:pt x="206724" y="771930"/>
                    <a:pt x="204733" y="769938"/>
                    <a:pt x="204733" y="769938"/>
                  </a:cubicBezTo>
                  <a:lnTo>
                    <a:pt x="202741" y="768743"/>
                  </a:lnTo>
                  <a:lnTo>
                    <a:pt x="200749" y="767548"/>
                  </a:lnTo>
                  <a:lnTo>
                    <a:pt x="198359" y="766353"/>
                  </a:lnTo>
                  <a:lnTo>
                    <a:pt x="196368" y="765158"/>
                  </a:lnTo>
                  <a:lnTo>
                    <a:pt x="194376" y="763963"/>
                  </a:lnTo>
                  <a:lnTo>
                    <a:pt x="192385" y="762768"/>
                  </a:lnTo>
                  <a:lnTo>
                    <a:pt x="190393" y="761175"/>
                  </a:lnTo>
                  <a:lnTo>
                    <a:pt x="188402" y="759980"/>
                  </a:lnTo>
                  <a:lnTo>
                    <a:pt x="186410" y="758785"/>
                  </a:lnTo>
                  <a:lnTo>
                    <a:pt x="184419" y="757590"/>
                  </a:lnTo>
                  <a:lnTo>
                    <a:pt x="182427" y="756395"/>
                  </a:lnTo>
                  <a:lnTo>
                    <a:pt x="180435" y="754802"/>
                  </a:lnTo>
                  <a:lnTo>
                    <a:pt x="178444" y="753607"/>
                  </a:lnTo>
                  <a:lnTo>
                    <a:pt x="176851" y="752412"/>
                  </a:lnTo>
                  <a:lnTo>
                    <a:pt x="176851" y="752412"/>
                  </a:lnTo>
                  <a:close/>
                  <a:moveTo>
                    <a:pt x="259301" y="797422"/>
                  </a:moveTo>
                  <a:cubicBezTo>
                    <a:pt x="254522" y="795430"/>
                    <a:pt x="252132" y="790252"/>
                    <a:pt x="254123" y="785472"/>
                  </a:cubicBezTo>
                  <a:cubicBezTo>
                    <a:pt x="256115" y="780693"/>
                    <a:pt x="261293" y="778303"/>
                    <a:pt x="266073" y="780294"/>
                  </a:cubicBezTo>
                  <a:lnTo>
                    <a:pt x="268064" y="781489"/>
                  </a:lnTo>
                  <a:lnTo>
                    <a:pt x="270454" y="782286"/>
                  </a:lnTo>
                  <a:lnTo>
                    <a:pt x="272446" y="783082"/>
                  </a:lnTo>
                  <a:lnTo>
                    <a:pt x="274835" y="783879"/>
                  </a:lnTo>
                  <a:lnTo>
                    <a:pt x="276827" y="785074"/>
                  </a:lnTo>
                  <a:lnTo>
                    <a:pt x="279217" y="785870"/>
                  </a:lnTo>
                  <a:lnTo>
                    <a:pt x="281607" y="786667"/>
                  </a:lnTo>
                  <a:lnTo>
                    <a:pt x="283598" y="787464"/>
                  </a:lnTo>
                  <a:lnTo>
                    <a:pt x="285988" y="788260"/>
                  </a:lnTo>
                  <a:lnTo>
                    <a:pt x="288378" y="789057"/>
                  </a:lnTo>
                  <a:lnTo>
                    <a:pt x="290768" y="789854"/>
                  </a:lnTo>
                  <a:lnTo>
                    <a:pt x="292760" y="790650"/>
                  </a:lnTo>
                  <a:lnTo>
                    <a:pt x="295149" y="790650"/>
                  </a:lnTo>
                  <a:cubicBezTo>
                    <a:pt x="295149" y="790650"/>
                    <a:pt x="297539" y="791845"/>
                    <a:pt x="297539" y="791845"/>
                  </a:cubicBezTo>
                  <a:lnTo>
                    <a:pt x="299929" y="792642"/>
                  </a:lnTo>
                  <a:cubicBezTo>
                    <a:pt x="304709" y="793837"/>
                    <a:pt x="307497" y="799015"/>
                    <a:pt x="305904" y="803795"/>
                  </a:cubicBezTo>
                  <a:cubicBezTo>
                    <a:pt x="304709" y="808973"/>
                    <a:pt x="299132" y="811761"/>
                    <a:pt x="294353" y="810168"/>
                  </a:cubicBezTo>
                  <a:lnTo>
                    <a:pt x="291963" y="809371"/>
                  </a:lnTo>
                  <a:lnTo>
                    <a:pt x="289573" y="808574"/>
                  </a:lnTo>
                  <a:lnTo>
                    <a:pt x="287183" y="808574"/>
                  </a:lnTo>
                  <a:cubicBezTo>
                    <a:pt x="287183" y="808574"/>
                    <a:pt x="284793" y="807379"/>
                    <a:pt x="284793" y="807379"/>
                  </a:cubicBezTo>
                  <a:lnTo>
                    <a:pt x="282403" y="806583"/>
                  </a:lnTo>
                  <a:lnTo>
                    <a:pt x="279615" y="805786"/>
                  </a:lnTo>
                  <a:lnTo>
                    <a:pt x="277225" y="804591"/>
                  </a:lnTo>
                  <a:lnTo>
                    <a:pt x="274835" y="803795"/>
                  </a:lnTo>
                  <a:lnTo>
                    <a:pt x="272446" y="802998"/>
                  </a:lnTo>
                  <a:lnTo>
                    <a:pt x="270056" y="802201"/>
                  </a:lnTo>
                  <a:lnTo>
                    <a:pt x="267666" y="801006"/>
                  </a:lnTo>
                  <a:lnTo>
                    <a:pt x="265276" y="800210"/>
                  </a:lnTo>
                  <a:lnTo>
                    <a:pt x="262886" y="799413"/>
                  </a:lnTo>
                  <a:lnTo>
                    <a:pt x="260496" y="798218"/>
                  </a:lnTo>
                  <a:lnTo>
                    <a:pt x="258505" y="797422"/>
                  </a:lnTo>
                  <a:lnTo>
                    <a:pt x="258505" y="797422"/>
                  </a:lnTo>
                  <a:close/>
                  <a:moveTo>
                    <a:pt x="350116" y="822117"/>
                  </a:moveTo>
                  <a:cubicBezTo>
                    <a:pt x="344938" y="821320"/>
                    <a:pt x="341752" y="816541"/>
                    <a:pt x="342150" y="811362"/>
                  </a:cubicBezTo>
                  <a:cubicBezTo>
                    <a:pt x="342947" y="806185"/>
                    <a:pt x="347727" y="802998"/>
                    <a:pt x="352905" y="803795"/>
                  </a:cubicBezTo>
                  <a:lnTo>
                    <a:pt x="355295" y="803795"/>
                  </a:lnTo>
                  <a:cubicBezTo>
                    <a:pt x="355295" y="803795"/>
                    <a:pt x="357684" y="804193"/>
                    <a:pt x="357684" y="804193"/>
                  </a:cubicBezTo>
                  <a:lnTo>
                    <a:pt x="360473" y="804193"/>
                  </a:lnTo>
                  <a:cubicBezTo>
                    <a:pt x="360473" y="804193"/>
                    <a:pt x="362862" y="804989"/>
                    <a:pt x="362862" y="804989"/>
                  </a:cubicBezTo>
                  <a:lnTo>
                    <a:pt x="365651" y="804989"/>
                  </a:lnTo>
                  <a:cubicBezTo>
                    <a:pt x="365651" y="804989"/>
                    <a:pt x="368041" y="805388"/>
                    <a:pt x="368041" y="805388"/>
                  </a:cubicBezTo>
                  <a:lnTo>
                    <a:pt x="370829" y="805388"/>
                  </a:lnTo>
                  <a:cubicBezTo>
                    <a:pt x="370829" y="805388"/>
                    <a:pt x="373219" y="805786"/>
                    <a:pt x="373219" y="805786"/>
                  </a:cubicBezTo>
                  <a:lnTo>
                    <a:pt x="375609" y="805786"/>
                  </a:lnTo>
                  <a:cubicBezTo>
                    <a:pt x="375609" y="805786"/>
                    <a:pt x="378397" y="806185"/>
                    <a:pt x="378397" y="806185"/>
                  </a:cubicBezTo>
                  <a:lnTo>
                    <a:pt x="380787" y="806185"/>
                  </a:lnTo>
                  <a:cubicBezTo>
                    <a:pt x="380787" y="806185"/>
                    <a:pt x="383575" y="806185"/>
                    <a:pt x="383575" y="806185"/>
                  </a:cubicBezTo>
                  <a:lnTo>
                    <a:pt x="386363" y="806185"/>
                  </a:lnTo>
                  <a:cubicBezTo>
                    <a:pt x="386363" y="806185"/>
                    <a:pt x="388753" y="806583"/>
                    <a:pt x="388753" y="806583"/>
                  </a:cubicBezTo>
                  <a:lnTo>
                    <a:pt x="389948" y="806583"/>
                  </a:lnTo>
                  <a:cubicBezTo>
                    <a:pt x="395126" y="806583"/>
                    <a:pt x="398711" y="811362"/>
                    <a:pt x="398711" y="816142"/>
                  </a:cubicBezTo>
                  <a:cubicBezTo>
                    <a:pt x="398711" y="821320"/>
                    <a:pt x="393931" y="824905"/>
                    <a:pt x="389151" y="824905"/>
                  </a:cubicBezTo>
                  <a:lnTo>
                    <a:pt x="385168" y="824905"/>
                  </a:lnTo>
                  <a:cubicBezTo>
                    <a:pt x="385168" y="824905"/>
                    <a:pt x="382380" y="824905"/>
                    <a:pt x="382380" y="824905"/>
                  </a:cubicBezTo>
                  <a:lnTo>
                    <a:pt x="379592" y="824905"/>
                  </a:lnTo>
                  <a:cubicBezTo>
                    <a:pt x="379592" y="824905"/>
                    <a:pt x="376804" y="824507"/>
                    <a:pt x="376804" y="824507"/>
                  </a:cubicBezTo>
                  <a:lnTo>
                    <a:pt x="374015" y="824507"/>
                  </a:lnTo>
                  <a:cubicBezTo>
                    <a:pt x="374015" y="824507"/>
                    <a:pt x="371227" y="824108"/>
                    <a:pt x="371227" y="824108"/>
                  </a:cubicBezTo>
                  <a:lnTo>
                    <a:pt x="368439" y="824108"/>
                  </a:lnTo>
                  <a:cubicBezTo>
                    <a:pt x="368439" y="824108"/>
                    <a:pt x="365651" y="823710"/>
                    <a:pt x="365651" y="823710"/>
                  </a:cubicBezTo>
                  <a:lnTo>
                    <a:pt x="362862" y="823710"/>
                  </a:lnTo>
                  <a:cubicBezTo>
                    <a:pt x="362862" y="823710"/>
                    <a:pt x="360074" y="823312"/>
                    <a:pt x="360074" y="823312"/>
                  </a:cubicBezTo>
                  <a:lnTo>
                    <a:pt x="357684" y="823312"/>
                  </a:lnTo>
                  <a:cubicBezTo>
                    <a:pt x="357684" y="823312"/>
                    <a:pt x="354896" y="822515"/>
                    <a:pt x="354896" y="822515"/>
                  </a:cubicBezTo>
                  <a:lnTo>
                    <a:pt x="352108" y="822515"/>
                  </a:lnTo>
                  <a:cubicBezTo>
                    <a:pt x="352108" y="822515"/>
                    <a:pt x="349718" y="821719"/>
                    <a:pt x="349718" y="821719"/>
                  </a:cubicBezTo>
                  <a:lnTo>
                    <a:pt x="349718" y="821719"/>
                  </a:lnTo>
                  <a:close/>
                  <a:moveTo>
                    <a:pt x="444118" y="825702"/>
                  </a:moveTo>
                  <a:cubicBezTo>
                    <a:pt x="438940" y="825702"/>
                    <a:pt x="434559" y="822515"/>
                    <a:pt x="434559" y="816939"/>
                  </a:cubicBezTo>
                  <a:cubicBezTo>
                    <a:pt x="434160" y="811761"/>
                    <a:pt x="438144" y="807379"/>
                    <a:pt x="442923" y="806981"/>
                  </a:cubicBezTo>
                  <a:lnTo>
                    <a:pt x="448102" y="806981"/>
                  </a:lnTo>
                  <a:cubicBezTo>
                    <a:pt x="448102" y="806981"/>
                    <a:pt x="450890" y="806583"/>
                    <a:pt x="450890" y="806583"/>
                  </a:cubicBezTo>
                  <a:lnTo>
                    <a:pt x="453279" y="806583"/>
                  </a:lnTo>
                  <a:cubicBezTo>
                    <a:pt x="453279" y="806583"/>
                    <a:pt x="456068" y="806185"/>
                    <a:pt x="456068" y="806185"/>
                  </a:cubicBezTo>
                  <a:lnTo>
                    <a:pt x="458457" y="806185"/>
                  </a:lnTo>
                  <a:cubicBezTo>
                    <a:pt x="458457" y="806185"/>
                    <a:pt x="460847" y="805786"/>
                    <a:pt x="460847" y="805786"/>
                  </a:cubicBezTo>
                  <a:lnTo>
                    <a:pt x="463636" y="805786"/>
                  </a:lnTo>
                  <a:cubicBezTo>
                    <a:pt x="463636" y="805786"/>
                    <a:pt x="466025" y="805388"/>
                    <a:pt x="466025" y="805388"/>
                  </a:cubicBezTo>
                  <a:lnTo>
                    <a:pt x="468814" y="805388"/>
                  </a:lnTo>
                  <a:cubicBezTo>
                    <a:pt x="468814" y="805388"/>
                    <a:pt x="471203" y="804591"/>
                    <a:pt x="471203" y="804591"/>
                  </a:cubicBezTo>
                  <a:lnTo>
                    <a:pt x="473593" y="804591"/>
                  </a:lnTo>
                  <a:cubicBezTo>
                    <a:pt x="473593" y="804591"/>
                    <a:pt x="476382" y="803795"/>
                    <a:pt x="476382" y="803795"/>
                  </a:cubicBezTo>
                  <a:lnTo>
                    <a:pt x="478771" y="803795"/>
                  </a:lnTo>
                  <a:cubicBezTo>
                    <a:pt x="478771" y="803795"/>
                    <a:pt x="479568" y="803396"/>
                    <a:pt x="479568" y="803396"/>
                  </a:cubicBezTo>
                  <a:cubicBezTo>
                    <a:pt x="484746" y="802600"/>
                    <a:pt x="489526" y="805786"/>
                    <a:pt x="490323" y="810964"/>
                  </a:cubicBezTo>
                  <a:cubicBezTo>
                    <a:pt x="491119" y="816142"/>
                    <a:pt x="487534" y="820524"/>
                    <a:pt x="482755" y="821320"/>
                  </a:cubicBezTo>
                  <a:lnTo>
                    <a:pt x="481560" y="821320"/>
                  </a:lnTo>
                  <a:cubicBezTo>
                    <a:pt x="481560" y="821320"/>
                    <a:pt x="479170" y="822117"/>
                    <a:pt x="479170" y="822117"/>
                  </a:cubicBezTo>
                  <a:lnTo>
                    <a:pt x="476382" y="822117"/>
                  </a:lnTo>
                  <a:cubicBezTo>
                    <a:pt x="476382" y="822117"/>
                    <a:pt x="473593" y="822515"/>
                    <a:pt x="473593" y="822515"/>
                  </a:cubicBezTo>
                  <a:lnTo>
                    <a:pt x="470805" y="822515"/>
                  </a:lnTo>
                  <a:cubicBezTo>
                    <a:pt x="470805" y="822515"/>
                    <a:pt x="468415" y="823312"/>
                    <a:pt x="468415" y="823312"/>
                  </a:cubicBezTo>
                  <a:lnTo>
                    <a:pt x="465627" y="823312"/>
                  </a:lnTo>
                  <a:cubicBezTo>
                    <a:pt x="465627" y="823312"/>
                    <a:pt x="462839" y="824108"/>
                    <a:pt x="462839" y="824108"/>
                  </a:cubicBezTo>
                  <a:lnTo>
                    <a:pt x="460051" y="824108"/>
                  </a:lnTo>
                  <a:cubicBezTo>
                    <a:pt x="460051" y="824108"/>
                    <a:pt x="457263" y="824507"/>
                    <a:pt x="457263" y="824507"/>
                  </a:cubicBezTo>
                  <a:lnTo>
                    <a:pt x="454474" y="824507"/>
                  </a:lnTo>
                  <a:cubicBezTo>
                    <a:pt x="454474" y="824507"/>
                    <a:pt x="451686" y="824905"/>
                    <a:pt x="451686" y="824905"/>
                  </a:cubicBezTo>
                  <a:lnTo>
                    <a:pt x="448898" y="824905"/>
                  </a:lnTo>
                  <a:cubicBezTo>
                    <a:pt x="448898" y="824905"/>
                    <a:pt x="446110" y="825304"/>
                    <a:pt x="446110" y="825304"/>
                  </a:cubicBezTo>
                  <a:lnTo>
                    <a:pt x="443322" y="825304"/>
                  </a:lnTo>
                  <a:cubicBezTo>
                    <a:pt x="443322" y="825304"/>
                    <a:pt x="443322" y="825304"/>
                    <a:pt x="443322" y="825304"/>
                  </a:cubicBezTo>
                  <a:lnTo>
                    <a:pt x="443322" y="825304"/>
                  </a:lnTo>
                  <a:close/>
                  <a:moveTo>
                    <a:pt x="536925" y="807778"/>
                  </a:moveTo>
                  <a:cubicBezTo>
                    <a:pt x="531747" y="809371"/>
                    <a:pt x="526967" y="806583"/>
                    <a:pt x="525374" y="801803"/>
                  </a:cubicBezTo>
                  <a:cubicBezTo>
                    <a:pt x="523781" y="797023"/>
                    <a:pt x="526569" y="791845"/>
                    <a:pt x="531349" y="790252"/>
                  </a:cubicBezTo>
                  <a:lnTo>
                    <a:pt x="532544" y="790252"/>
                  </a:lnTo>
                  <a:cubicBezTo>
                    <a:pt x="532544" y="790252"/>
                    <a:pt x="534934" y="789057"/>
                    <a:pt x="534934" y="789057"/>
                  </a:cubicBezTo>
                  <a:lnTo>
                    <a:pt x="536925" y="788260"/>
                  </a:lnTo>
                  <a:lnTo>
                    <a:pt x="539315" y="787464"/>
                  </a:lnTo>
                  <a:lnTo>
                    <a:pt x="541705" y="786667"/>
                  </a:lnTo>
                  <a:lnTo>
                    <a:pt x="544095" y="785870"/>
                  </a:lnTo>
                  <a:lnTo>
                    <a:pt x="546086" y="785074"/>
                  </a:lnTo>
                  <a:lnTo>
                    <a:pt x="548476" y="784277"/>
                  </a:lnTo>
                  <a:lnTo>
                    <a:pt x="550468" y="783082"/>
                  </a:lnTo>
                  <a:lnTo>
                    <a:pt x="552858" y="782286"/>
                  </a:lnTo>
                  <a:lnTo>
                    <a:pt x="555247" y="781489"/>
                  </a:lnTo>
                  <a:lnTo>
                    <a:pt x="557239" y="780693"/>
                  </a:lnTo>
                  <a:lnTo>
                    <a:pt x="559629" y="779498"/>
                  </a:lnTo>
                  <a:lnTo>
                    <a:pt x="561621" y="778701"/>
                  </a:lnTo>
                  <a:lnTo>
                    <a:pt x="564010" y="777506"/>
                  </a:lnTo>
                  <a:lnTo>
                    <a:pt x="565205" y="777506"/>
                  </a:lnTo>
                  <a:cubicBezTo>
                    <a:pt x="569985" y="775116"/>
                    <a:pt x="575163" y="777506"/>
                    <a:pt x="577155" y="781887"/>
                  </a:cubicBezTo>
                  <a:cubicBezTo>
                    <a:pt x="579146" y="786667"/>
                    <a:pt x="577155" y="792243"/>
                    <a:pt x="571976" y="793837"/>
                  </a:cubicBezTo>
                  <a:lnTo>
                    <a:pt x="570782" y="793837"/>
                  </a:lnTo>
                  <a:cubicBezTo>
                    <a:pt x="570782" y="793837"/>
                    <a:pt x="568392" y="795430"/>
                    <a:pt x="568392" y="795430"/>
                  </a:cubicBezTo>
                  <a:lnTo>
                    <a:pt x="566002" y="796625"/>
                  </a:lnTo>
                  <a:lnTo>
                    <a:pt x="563612" y="797422"/>
                  </a:lnTo>
                  <a:lnTo>
                    <a:pt x="561222" y="798616"/>
                  </a:lnTo>
                  <a:lnTo>
                    <a:pt x="558832" y="799413"/>
                  </a:lnTo>
                  <a:lnTo>
                    <a:pt x="556442" y="800210"/>
                  </a:lnTo>
                  <a:lnTo>
                    <a:pt x="554052" y="801405"/>
                  </a:lnTo>
                  <a:lnTo>
                    <a:pt x="551663" y="802201"/>
                  </a:lnTo>
                  <a:lnTo>
                    <a:pt x="549273" y="802998"/>
                  </a:lnTo>
                  <a:lnTo>
                    <a:pt x="546883" y="803795"/>
                  </a:lnTo>
                  <a:lnTo>
                    <a:pt x="544493" y="804989"/>
                  </a:lnTo>
                  <a:lnTo>
                    <a:pt x="541705" y="805786"/>
                  </a:lnTo>
                  <a:lnTo>
                    <a:pt x="539315" y="806583"/>
                  </a:lnTo>
                  <a:lnTo>
                    <a:pt x="536925" y="807379"/>
                  </a:lnTo>
                  <a:lnTo>
                    <a:pt x="535730" y="807379"/>
                  </a:lnTo>
                  <a:close/>
                  <a:moveTo>
                    <a:pt x="622961" y="769540"/>
                  </a:moveTo>
                  <a:cubicBezTo>
                    <a:pt x="618579" y="771930"/>
                    <a:pt x="612604" y="770735"/>
                    <a:pt x="610215" y="765955"/>
                  </a:cubicBezTo>
                  <a:cubicBezTo>
                    <a:pt x="607427" y="761972"/>
                    <a:pt x="609019" y="755997"/>
                    <a:pt x="613401" y="753209"/>
                  </a:cubicBezTo>
                  <a:lnTo>
                    <a:pt x="614994" y="752014"/>
                  </a:lnTo>
                  <a:lnTo>
                    <a:pt x="616986" y="750819"/>
                  </a:lnTo>
                  <a:lnTo>
                    <a:pt x="618977" y="749624"/>
                  </a:lnTo>
                  <a:lnTo>
                    <a:pt x="620969" y="748429"/>
                  </a:lnTo>
                  <a:lnTo>
                    <a:pt x="622961" y="747234"/>
                  </a:lnTo>
                  <a:lnTo>
                    <a:pt x="624952" y="746039"/>
                  </a:lnTo>
                  <a:lnTo>
                    <a:pt x="626944" y="744844"/>
                  </a:lnTo>
                  <a:lnTo>
                    <a:pt x="628935" y="743649"/>
                  </a:lnTo>
                  <a:lnTo>
                    <a:pt x="630927" y="742454"/>
                  </a:lnTo>
                  <a:lnTo>
                    <a:pt x="632918" y="741260"/>
                  </a:lnTo>
                  <a:lnTo>
                    <a:pt x="634910" y="740065"/>
                  </a:lnTo>
                  <a:lnTo>
                    <a:pt x="636503" y="738870"/>
                  </a:lnTo>
                  <a:lnTo>
                    <a:pt x="638495" y="737675"/>
                  </a:lnTo>
                  <a:lnTo>
                    <a:pt x="640486" y="736480"/>
                  </a:lnTo>
                  <a:lnTo>
                    <a:pt x="642478" y="735285"/>
                  </a:lnTo>
                  <a:lnTo>
                    <a:pt x="642876" y="735285"/>
                  </a:lnTo>
                  <a:cubicBezTo>
                    <a:pt x="646859" y="731700"/>
                    <a:pt x="652834" y="732497"/>
                    <a:pt x="656020" y="736878"/>
                  </a:cubicBezTo>
                  <a:cubicBezTo>
                    <a:pt x="658809" y="740861"/>
                    <a:pt x="658012" y="746438"/>
                    <a:pt x="654029" y="749624"/>
                  </a:cubicBezTo>
                  <a:lnTo>
                    <a:pt x="653232" y="749624"/>
                  </a:lnTo>
                  <a:cubicBezTo>
                    <a:pt x="653232" y="749624"/>
                    <a:pt x="651241" y="751616"/>
                    <a:pt x="651241" y="751616"/>
                  </a:cubicBezTo>
                  <a:lnTo>
                    <a:pt x="649249" y="753209"/>
                  </a:lnTo>
                  <a:lnTo>
                    <a:pt x="647258" y="754404"/>
                  </a:lnTo>
                  <a:lnTo>
                    <a:pt x="645266" y="755599"/>
                  </a:lnTo>
                  <a:lnTo>
                    <a:pt x="643274" y="757192"/>
                  </a:lnTo>
                  <a:lnTo>
                    <a:pt x="641283" y="758387"/>
                  </a:lnTo>
                  <a:lnTo>
                    <a:pt x="639291" y="759582"/>
                  </a:lnTo>
                  <a:lnTo>
                    <a:pt x="637300" y="760777"/>
                  </a:lnTo>
                  <a:lnTo>
                    <a:pt x="635308" y="761972"/>
                  </a:lnTo>
                  <a:lnTo>
                    <a:pt x="633317" y="763565"/>
                  </a:lnTo>
                  <a:lnTo>
                    <a:pt x="631325" y="764760"/>
                  </a:lnTo>
                  <a:lnTo>
                    <a:pt x="629334" y="765955"/>
                  </a:lnTo>
                  <a:lnTo>
                    <a:pt x="627342" y="767150"/>
                  </a:lnTo>
                  <a:lnTo>
                    <a:pt x="624952" y="768345"/>
                  </a:lnTo>
                  <a:lnTo>
                    <a:pt x="623359" y="769540"/>
                  </a:lnTo>
                  <a:lnTo>
                    <a:pt x="623359" y="769540"/>
                  </a:lnTo>
                  <a:close/>
                  <a:moveTo>
                    <a:pt x="698242" y="712581"/>
                  </a:moveTo>
                  <a:cubicBezTo>
                    <a:pt x="694657" y="716166"/>
                    <a:pt x="688682" y="716166"/>
                    <a:pt x="685097" y="712581"/>
                  </a:cubicBezTo>
                  <a:cubicBezTo>
                    <a:pt x="681512" y="708996"/>
                    <a:pt x="681911" y="703022"/>
                    <a:pt x="685097" y="699437"/>
                  </a:cubicBezTo>
                  <a:lnTo>
                    <a:pt x="686292" y="698242"/>
                  </a:lnTo>
                  <a:lnTo>
                    <a:pt x="687885" y="696649"/>
                  </a:lnTo>
                  <a:lnTo>
                    <a:pt x="689877" y="694657"/>
                  </a:lnTo>
                  <a:lnTo>
                    <a:pt x="691470" y="693064"/>
                  </a:lnTo>
                  <a:lnTo>
                    <a:pt x="693462" y="691470"/>
                  </a:lnTo>
                  <a:lnTo>
                    <a:pt x="695055" y="689479"/>
                  </a:lnTo>
                  <a:lnTo>
                    <a:pt x="696648" y="687886"/>
                  </a:lnTo>
                  <a:lnTo>
                    <a:pt x="698242" y="685894"/>
                  </a:lnTo>
                  <a:lnTo>
                    <a:pt x="700233" y="684301"/>
                  </a:lnTo>
                  <a:lnTo>
                    <a:pt x="701826" y="682708"/>
                  </a:lnTo>
                  <a:lnTo>
                    <a:pt x="703420" y="680716"/>
                  </a:lnTo>
                  <a:lnTo>
                    <a:pt x="705013" y="679123"/>
                  </a:lnTo>
                  <a:lnTo>
                    <a:pt x="706606" y="677131"/>
                  </a:lnTo>
                  <a:lnTo>
                    <a:pt x="708200" y="675140"/>
                  </a:lnTo>
                  <a:lnTo>
                    <a:pt x="709793" y="673546"/>
                  </a:lnTo>
                  <a:lnTo>
                    <a:pt x="710589" y="672750"/>
                  </a:lnTo>
                  <a:cubicBezTo>
                    <a:pt x="713776" y="668767"/>
                    <a:pt x="719751" y="668368"/>
                    <a:pt x="723335" y="671555"/>
                  </a:cubicBezTo>
                  <a:cubicBezTo>
                    <a:pt x="727319" y="675140"/>
                    <a:pt x="727717" y="680716"/>
                    <a:pt x="724530" y="684699"/>
                  </a:cubicBezTo>
                  <a:lnTo>
                    <a:pt x="723733" y="685496"/>
                  </a:lnTo>
                  <a:lnTo>
                    <a:pt x="722140" y="687487"/>
                  </a:lnTo>
                  <a:lnTo>
                    <a:pt x="720149" y="689479"/>
                  </a:lnTo>
                  <a:lnTo>
                    <a:pt x="718556" y="691470"/>
                  </a:lnTo>
                  <a:lnTo>
                    <a:pt x="716962" y="693462"/>
                  </a:lnTo>
                  <a:lnTo>
                    <a:pt x="715369" y="695454"/>
                  </a:lnTo>
                  <a:lnTo>
                    <a:pt x="713776" y="697047"/>
                  </a:lnTo>
                  <a:lnTo>
                    <a:pt x="711784" y="699038"/>
                  </a:lnTo>
                  <a:lnTo>
                    <a:pt x="710191" y="701030"/>
                  </a:lnTo>
                  <a:lnTo>
                    <a:pt x="708200" y="702623"/>
                  </a:lnTo>
                  <a:lnTo>
                    <a:pt x="706606" y="704615"/>
                  </a:lnTo>
                  <a:lnTo>
                    <a:pt x="704615" y="706606"/>
                  </a:lnTo>
                  <a:lnTo>
                    <a:pt x="702623" y="708200"/>
                  </a:lnTo>
                  <a:lnTo>
                    <a:pt x="701030" y="710191"/>
                  </a:lnTo>
                  <a:lnTo>
                    <a:pt x="699038" y="711784"/>
                  </a:lnTo>
                  <a:lnTo>
                    <a:pt x="697843" y="712979"/>
                  </a:lnTo>
                  <a:lnTo>
                    <a:pt x="697843" y="712979"/>
                  </a:lnTo>
                  <a:close/>
                  <a:moveTo>
                    <a:pt x="758387" y="640088"/>
                  </a:moveTo>
                  <a:cubicBezTo>
                    <a:pt x="755598" y="644470"/>
                    <a:pt x="750022" y="645664"/>
                    <a:pt x="745641" y="642876"/>
                  </a:cubicBezTo>
                  <a:cubicBezTo>
                    <a:pt x="741658" y="640088"/>
                    <a:pt x="740463" y="634512"/>
                    <a:pt x="742853" y="630130"/>
                  </a:cubicBezTo>
                  <a:lnTo>
                    <a:pt x="744048" y="628537"/>
                  </a:lnTo>
                  <a:lnTo>
                    <a:pt x="745243" y="626546"/>
                  </a:lnTo>
                  <a:lnTo>
                    <a:pt x="746437" y="624554"/>
                  </a:lnTo>
                  <a:lnTo>
                    <a:pt x="747632" y="622562"/>
                  </a:lnTo>
                  <a:lnTo>
                    <a:pt x="748827" y="620969"/>
                  </a:lnTo>
                  <a:lnTo>
                    <a:pt x="750022" y="618978"/>
                  </a:lnTo>
                  <a:lnTo>
                    <a:pt x="751217" y="616986"/>
                  </a:lnTo>
                  <a:lnTo>
                    <a:pt x="752412" y="614994"/>
                  </a:lnTo>
                  <a:lnTo>
                    <a:pt x="753607" y="613003"/>
                  </a:lnTo>
                  <a:lnTo>
                    <a:pt x="754802" y="611011"/>
                  </a:lnTo>
                  <a:lnTo>
                    <a:pt x="755997" y="609020"/>
                  </a:lnTo>
                  <a:lnTo>
                    <a:pt x="757192" y="607028"/>
                  </a:lnTo>
                  <a:lnTo>
                    <a:pt x="758387" y="605037"/>
                  </a:lnTo>
                  <a:lnTo>
                    <a:pt x="759582" y="603045"/>
                  </a:lnTo>
                  <a:lnTo>
                    <a:pt x="760777" y="601054"/>
                  </a:lnTo>
                  <a:lnTo>
                    <a:pt x="760777" y="599859"/>
                  </a:lnTo>
                  <a:cubicBezTo>
                    <a:pt x="763565" y="595477"/>
                    <a:pt x="769540" y="593884"/>
                    <a:pt x="773921" y="596274"/>
                  </a:cubicBezTo>
                  <a:cubicBezTo>
                    <a:pt x="778303" y="598664"/>
                    <a:pt x="779896" y="604240"/>
                    <a:pt x="777506" y="608621"/>
                  </a:cubicBezTo>
                  <a:lnTo>
                    <a:pt x="777506" y="609816"/>
                  </a:lnTo>
                  <a:cubicBezTo>
                    <a:pt x="777506" y="609816"/>
                    <a:pt x="775913" y="612206"/>
                    <a:pt x="775913" y="612206"/>
                  </a:cubicBezTo>
                  <a:lnTo>
                    <a:pt x="774717" y="614198"/>
                  </a:lnTo>
                  <a:lnTo>
                    <a:pt x="773522" y="616189"/>
                  </a:lnTo>
                  <a:lnTo>
                    <a:pt x="772328" y="618181"/>
                  </a:lnTo>
                  <a:lnTo>
                    <a:pt x="771133" y="620571"/>
                  </a:lnTo>
                  <a:lnTo>
                    <a:pt x="769938" y="622562"/>
                  </a:lnTo>
                  <a:lnTo>
                    <a:pt x="768743" y="624554"/>
                  </a:lnTo>
                  <a:lnTo>
                    <a:pt x="767548" y="626546"/>
                  </a:lnTo>
                  <a:lnTo>
                    <a:pt x="766353" y="628537"/>
                  </a:lnTo>
                  <a:lnTo>
                    <a:pt x="765158" y="630529"/>
                  </a:lnTo>
                  <a:lnTo>
                    <a:pt x="763963" y="632520"/>
                  </a:lnTo>
                  <a:lnTo>
                    <a:pt x="762768" y="634910"/>
                  </a:lnTo>
                  <a:lnTo>
                    <a:pt x="761574" y="636902"/>
                  </a:lnTo>
                  <a:lnTo>
                    <a:pt x="760379" y="638893"/>
                  </a:lnTo>
                  <a:lnTo>
                    <a:pt x="759183" y="640487"/>
                  </a:lnTo>
                  <a:lnTo>
                    <a:pt x="759183" y="640487"/>
                  </a:lnTo>
                  <a:close/>
                  <a:moveTo>
                    <a:pt x="800608" y="555646"/>
                  </a:moveTo>
                  <a:cubicBezTo>
                    <a:pt x="799014" y="560426"/>
                    <a:pt x="793837" y="563214"/>
                    <a:pt x="788658" y="561222"/>
                  </a:cubicBezTo>
                  <a:cubicBezTo>
                    <a:pt x="783879" y="559629"/>
                    <a:pt x="781489" y="554451"/>
                    <a:pt x="783082" y="549671"/>
                  </a:cubicBezTo>
                  <a:lnTo>
                    <a:pt x="783879" y="547281"/>
                  </a:lnTo>
                  <a:lnTo>
                    <a:pt x="784675" y="544891"/>
                  </a:lnTo>
                  <a:lnTo>
                    <a:pt x="785472" y="542502"/>
                  </a:lnTo>
                  <a:lnTo>
                    <a:pt x="786269" y="540510"/>
                  </a:lnTo>
                  <a:lnTo>
                    <a:pt x="787066" y="538120"/>
                  </a:lnTo>
                  <a:lnTo>
                    <a:pt x="787862" y="535730"/>
                  </a:lnTo>
                  <a:lnTo>
                    <a:pt x="788658" y="533739"/>
                  </a:lnTo>
                  <a:lnTo>
                    <a:pt x="789455" y="531349"/>
                  </a:lnTo>
                  <a:lnTo>
                    <a:pt x="789455" y="528959"/>
                  </a:lnTo>
                  <a:cubicBezTo>
                    <a:pt x="789455" y="528959"/>
                    <a:pt x="790650" y="526569"/>
                    <a:pt x="790650" y="526569"/>
                  </a:cubicBezTo>
                  <a:lnTo>
                    <a:pt x="791447" y="524179"/>
                  </a:lnTo>
                  <a:lnTo>
                    <a:pt x="791447" y="521789"/>
                  </a:lnTo>
                  <a:cubicBezTo>
                    <a:pt x="791447" y="521789"/>
                    <a:pt x="792642" y="519400"/>
                    <a:pt x="792642" y="519400"/>
                  </a:cubicBezTo>
                  <a:lnTo>
                    <a:pt x="792642" y="517010"/>
                  </a:lnTo>
                  <a:cubicBezTo>
                    <a:pt x="792642" y="517010"/>
                    <a:pt x="793837" y="515018"/>
                    <a:pt x="793837" y="515018"/>
                  </a:cubicBezTo>
                  <a:cubicBezTo>
                    <a:pt x="795032" y="510238"/>
                    <a:pt x="800608" y="507052"/>
                    <a:pt x="804989" y="508247"/>
                  </a:cubicBezTo>
                  <a:cubicBezTo>
                    <a:pt x="810168" y="509442"/>
                    <a:pt x="812956" y="514620"/>
                    <a:pt x="811761" y="519400"/>
                  </a:cubicBezTo>
                  <a:lnTo>
                    <a:pt x="811761" y="521789"/>
                  </a:lnTo>
                  <a:cubicBezTo>
                    <a:pt x="811761" y="521789"/>
                    <a:pt x="810566" y="524179"/>
                    <a:pt x="810566" y="524179"/>
                  </a:cubicBezTo>
                  <a:lnTo>
                    <a:pt x="810566" y="526569"/>
                  </a:lnTo>
                  <a:cubicBezTo>
                    <a:pt x="810566" y="526569"/>
                    <a:pt x="809371" y="529357"/>
                    <a:pt x="809371" y="529357"/>
                  </a:cubicBezTo>
                  <a:lnTo>
                    <a:pt x="808574" y="531747"/>
                  </a:lnTo>
                  <a:lnTo>
                    <a:pt x="808574" y="534137"/>
                  </a:lnTo>
                  <a:cubicBezTo>
                    <a:pt x="808574" y="534137"/>
                    <a:pt x="807379" y="536925"/>
                    <a:pt x="807379" y="536925"/>
                  </a:cubicBezTo>
                  <a:lnTo>
                    <a:pt x="806582" y="539315"/>
                  </a:lnTo>
                  <a:lnTo>
                    <a:pt x="805786" y="541705"/>
                  </a:lnTo>
                  <a:lnTo>
                    <a:pt x="804989" y="544095"/>
                  </a:lnTo>
                  <a:lnTo>
                    <a:pt x="804193" y="546485"/>
                  </a:lnTo>
                  <a:lnTo>
                    <a:pt x="803396" y="549273"/>
                  </a:lnTo>
                  <a:lnTo>
                    <a:pt x="802600" y="551663"/>
                  </a:lnTo>
                  <a:lnTo>
                    <a:pt x="801405" y="554053"/>
                  </a:lnTo>
                  <a:lnTo>
                    <a:pt x="800608" y="556044"/>
                  </a:lnTo>
                  <a:lnTo>
                    <a:pt x="800608" y="556044"/>
                  </a:lnTo>
                  <a:close/>
                  <a:moveTo>
                    <a:pt x="822515" y="464034"/>
                  </a:moveTo>
                  <a:cubicBezTo>
                    <a:pt x="822117" y="469212"/>
                    <a:pt x="817337" y="472797"/>
                    <a:pt x="812159" y="472000"/>
                  </a:cubicBezTo>
                  <a:cubicBezTo>
                    <a:pt x="806981" y="471602"/>
                    <a:pt x="803396" y="466822"/>
                    <a:pt x="804193" y="461644"/>
                  </a:cubicBezTo>
                  <a:lnTo>
                    <a:pt x="804193" y="461644"/>
                  </a:lnTo>
                  <a:cubicBezTo>
                    <a:pt x="804193" y="461644"/>
                    <a:pt x="804193" y="458856"/>
                    <a:pt x="804193" y="458856"/>
                  </a:cubicBezTo>
                  <a:lnTo>
                    <a:pt x="804193" y="456068"/>
                  </a:lnTo>
                  <a:cubicBezTo>
                    <a:pt x="804193" y="456068"/>
                    <a:pt x="804591" y="453678"/>
                    <a:pt x="804591" y="453678"/>
                  </a:cubicBezTo>
                  <a:lnTo>
                    <a:pt x="804591" y="450890"/>
                  </a:lnTo>
                  <a:cubicBezTo>
                    <a:pt x="804591" y="450890"/>
                    <a:pt x="804989" y="448500"/>
                    <a:pt x="804989" y="448500"/>
                  </a:cubicBezTo>
                  <a:lnTo>
                    <a:pt x="804989" y="445712"/>
                  </a:lnTo>
                  <a:cubicBezTo>
                    <a:pt x="804989" y="445712"/>
                    <a:pt x="805388" y="443322"/>
                    <a:pt x="805388" y="443322"/>
                  </a:cubicBezTo>
                  <a:lnTo>
                    <a:pt x="805388" y="438542"/>
                  </a:lnTo>
                  <a:cubicBezTo>
                    <a:pt x="805388" y="438542"/>
                    <a:pt x="805786" y="435754"/>
                    <a:pt x="805786" y="435754"/>
                  </a:cubicBezTo>
                  <a:lnTo>
                    <a:pt x="805786" y="430576"/>
                  </a:lnTo>
                  <a:cubicBezTo>
                    <a:pt x="805786" y="430576"/>
                    <a:pt x="805786" y="427788"/>
                    <a:pt x="805786" y="427788"/>
                  </a:cubicBezTo>
                  <a:lnTo>
                    <a:pt x="805786" y="424601"/>
                  </a:lnTo>
                  <a:cubicBezTo>
                    <a:pt x="805786" y="419423"/>
                    <a:pt x="810168" y="415440"/>
                    <a:pt x="815345" y="415838"/>
                  </a:cubicBezTo>
                  <a:cubicBezTo>
                    <a:pt x="820126" y="415838"/>
                    <a:pt x="824108" y="420220"/>
                    <a:pt x="824108" y="425398"/>
                  </a:cubicBezTo>
                  <a:lnTo>
                    <a:pt x="824108" y="428983"/>
                  </a:lnTo>
                  <a:cubicBezTo>
                    <a:pt x="824108" y="428983"/>
                    <a:pt x="824108" y="431771"/>
                    <a:pt x="824108" y="431771"/>
                  </a:cubicBezTo>
                  <a:lnTo>
                    <a:pt x="824108" y="434559"/>
                  </a:lnTo>
                  <a:cubicBezTo>
                    <a:pt x="824108" y="434559"/>
                    <a:pt x="824108" y="437347"/>
                    <a:pt x="824108" y="437347"/>
                  </a:cubicBezTo>
                  <a:lnTo>
                    <a:pt x="824108" y="440135"/>
                  </a:lnTo>
                  <a:cubicBezTo>
                    <a:pt x="824108" y="440135"/>
                    <a:pt x="824108" y="442924"/>
                    <a:pt x="824108" y="442924"/>
                  </a:cubicBezTo>
                  <a:lnTo>
                    <a:pt x="824108" y="445712"/>
                  </a:lnTo>
                  <a:cubicBezTo>
                    <a:pt x="824108" y="445712"/>
                    <a:pt x="823710" y="448500"/>
                    <a:pt x="823710" y="448500"/>
                  </a:cubicBezTo>
                  <a:lnTo>
                    <a:pt x="823710" y="451288"/>
                  </a:lnTo>
                  <a:cubicBezTo>
                    <a:pt x="823710" y="451288"/>
                    <a:pt x="823311" y="454076"/>
                    <a:pt x="823311" y="454076"/>
                  </a:cubicBezTo>
                  <a:lnTo>
                    <a:pt x="823311" y="456864"/>
                  </a:lnTo>
                  <a:cubicBezTo>
                    <a:pt x="823311" y="456864"/>
                    <a:pt x="822913" y="459653"/>
                    <a:pt x="822913" y="459653"/>
                  </a:cubicBezTo>
                  <a:lnTo>
                    <a:pt x="822913" y="462441"/>
                  </a:lnTo>
                  <a:cubicBezTo>
                    <a:pt x="822913" y="462441"/>
                    <a:pt x="822515" y="465229"/>
                    <a:pt x="822515" y="465229"/>
                  </a:cubicBezTo>
                  <a:lnTo>
                    <a:pt x="822515" y="465229"/>
                  </a:lnTo>
                  <a:close/>
                  <a:moveTo>
                    <a:pt x="823311" y="370032"/>
                  </a:moveTo>
                  <a:cubicBezTo>
                    <a:pt x="823710" y="375210"/>
                    <a:pt x="820126" y="379592"/>
                    <a:pt x="814947" y="379990"/>
                  </a:cubicBezTo>
                  <a:cubicBezTo>
                    <a:pt x="809769" y="380388"/>
                    <a:pt x="805388" y="377202"/>
                    <a:pt x="804989" y="372024"/>
                  </a:cubicBezTo>
                  <a:lnTo>
                    <a:pt x="804989" y="371227"/>
                  </a:lnTo>
                  <a:cubicBezTo>
                    <a:pt x="804989" y="371227"/>
                    <a:pt x="804591" y="368837"/>
                    <a:pt x="804591" y="368837"/>
                  </a:cubicBezTo>
                  <a:lnTo>
                    <a:pt x="804591" y="366049"/>
                  </a:lnTo>
                  <a:cubicBezTo>
                    <a:pt x="804591" y="366049"/>
                    <a:pt x="804193" y="363659"/>
                    <a:pt x="804193" y="363659"/>
                  </a:cubicBezTo>
                  <a:lnTo>
                    <a:pt x="804193" y="361269"/>
                  </a:lnTo>
                  <a:cubicBezTo>
                    <a:pt x="804193" y="361269"/>
                    <a:pt x="803795" y="358481"/>
                    <a:pt x="803795" y="358481"/>
                  </a:cubicBezTo>
                  <a:lnTo>
                    <a:pt x="803795" y="356091"/>
                  </a:lnTo>
                  <a:cubicBezTo>
                    <a:pt x="803795" y="356091"/>
                    <a:pt x="802998" y="353702"/>
                    <a:pt x="802998" y="353702"/>
                  </a:cubicBezTo>
                  <a:lnTo>
                    <a:pt x="802998" y="350913"/>
                  </a:lnTo>
                  <a:cubicBezTo>
                    <a:pt x="802998" y="350913"/>
                    <a:pt x="802201" y="348523"/>
                    <a:pt x="802201" y="348523"/>
                  </a:cubicBezTo>
                  <a:lnTo>
                    <a:pt x="802201" y="346134"/>
                  </a:lnTo>
                  <a:cubicBezTo>
                    <a:pt x="802201" y="346134"/>
                    <a:pt x="801405" y="343345"/>
                    <a:pt x="801405" y="343345"/>
                  </a:cubicBezTo>
                  <a:lnTo>
                    <a:pt x="801405" y="340956"/>
                  </a:lnTo>
                  <a:cubicBezTo>
                    <a:pt x="801405" y="340956"/>
                    <a:pt x="800210" y="338566"/>
                    <a:pt x="800210" y="338566"/>
                  </a:cubicBezTo>
                  <a:lnTo>
                    <a:pt x="800210" y="336176"/>
                  </a:lnTo>
                  <a:cubicBezTo>
                    <a:pt x="800210" y="336176"/>
                    <a:pt x="799811" y="335379"/>
                    <a:pt x="799811" y="335379"/>
                  </a:cubicBezTo>
                  <a:cubicBezTo>
                    <a:pt x="798616" y="330201"/>
                    <a:pt x="801803" y="325820"/>
                    <a:pt x="806981" y="324625"/>
                  </a:cubicBezTo>
                  <a:cubicBezTo>
                    <a:pt x="812159" y="323430"/>
                    <a:pt x="816939" y="326616"/>
                    <a:pt x="818134" y="331794"/>
                  </a:cubicBezTo>
                  <a:lnTo>
                    <a:pt x="818134" y="335379"/>
                  </a:lnTo>
                  <a:cubicBezTo>
                    <a:pt x="818134" y="335379"/>
                    <a:pt x="819329" y="337769"/>
                    <a:pt x="819329" y="337769"/>
                  </a:cubicBezTo>
                  <a:lnTo>
                    <a:pt x="819329" y="340557"/>
                  </a:lnTo>
                  <a:cubicBezTo>
                    <a:pt x="819329" y="340557"/>
                    <a:pt x="820524" y="343345"/>
                    <a:pt x="820524" y="343345"/>
                  </a:cubicBezTo>
                  <a:lnTo>
                    <a:pt x="820524" y="345735"/>
                  </a:lnTo>
                  <a:cubicBezTo>
                    <a:pt x="820524" y="345735"/>
                    <a:pt x="821320" y="348523"/>
                    <a:pt x="821320" y="348523"/>
                  </a:cubicBezTo>
                  <a:lnTo>
                    <a:pt x="821320" y="351312"/>
                  </a:lnTo>
                  <a:cubicBezTo>
                    <a:pt x="821320" y="351312"/>
                    <a:pt x="822117" y="354100"/>
                    <a:pt x="822117" y="354100"/>
                  </a:cubicBezTo>
                  <a:lnTo>
                    <a:pt x="822117" y="356490"/>
                  </a:lnTo>
                  <a:cubicBezTo>
                    <a:pt x="822117" y="356490"/>
                    <a:pt x="822913" y="359278"/>
                    <a:pt x="822913" y="359278"/>
                  </a:cubicBezTo>
                  <a:lnTo>
                    <a:pt x="822913" y="362066"/>
                  </a:lnTo>
                  <a:cubicBezTo>
                    <a:pt x="822913" y="362066"/>
                    <a:pt x="823311" y="364854"/>
                    <a:pt x="823311" y="364854"/>
                  </a:cubicBezTo>
                  <a:lnTo>
                    <a:pt x="823311" y="367642"/>
                  </a:lnTo>
                  <a:cubicBezTo>
                    <a:pt x="823311" y="367642"/>
                    <a:pt x="823710" y="370431"/>
                    <a:pt x="823710" y="370431"/>
                  </a:cubicBezTo>
                  <a:lnTo>
                    <a:pt x="823710" y="371227"/>
                  </a:lnTo>
                  <a:lnTo>
                    <a:pt x="823710" y="371227"/>
                  </a:lnTo>
                  <a:close/>
                  <a:moveTo>
                    <a:pt x="802600" y="277624"/>
                  </a:moveTo>
                  <a:cubicBezTo>
                    <a:pt x="804591" y="282802"/>
                    <a:pt x="801803" y="287980"/>
                    <a:pt x="797023" y="289573"/>
                  </a:cubicBezTo>
                  <a:cubicBezTo>
                    <a:pt x="791845" y="291565"/>
                    <a:pt x="786667" y="288777"/>
                    <a:pt x="785074" y="283997"/>
                  </a:cubicBezTo>
                  <a:lnTo>
                    <a:pt x="785074" y="282802"/>
                  </a:lnTo>
                  <a:cubicBezTo>
                    <a:pt x="785074" y="282802"/>
                    <a:pt x="783879" y="280810"/>
                    <a:pt x="783879" y="280810"/>
                  </a:cubicBezTo>
                  <a:lnTo>
                    <a:pt x="783082" y="278420"/>
                  </a:lnTo>
                  <a:lnTo>
                    <a:pt x="782285" y="276031"/>
                  </a:lnTo>
                  <a:lnTo>
                    <a:pt x="781489" y="274039"/>
                  </a:lnTo>
                  <a:lnTo>
                    <a:pt x="780294" y="271649"/>
                  </a:lnTo>
                  <a:lnTo>
                    <a:pt x="779497" y="269658"/>
                  </a:lnTo>
                  <a:lnTo>
                    <a:pt x="778701" y="267268"/>
                  </a:lnTo>
                  <a:lnTo>
                    <a:pt x="777506" y="265276"/>
                  </a:lnTo>
                  <a:lnTo>
                    <a:pt x="776709" y="262886"/>
                  </a:lnTo>
                  <a:lnTo>
                    <a:pt x="775514" y="260895"/>
                  </a:lnTo>
                  <a:lnTo>
                    <a:pt x="774717" y="258505"/>
                  </a:lnTo>
                  <a:lnTo>
                    <a:pt x="773522" y="256513"/>
                  </a:lnTo>
                  <a:lnTo>
                    <a:pt x="772328" y="254522"/>
                  </a:lnTo>
                  <a:lnTo>
                    <a:pt x="771531" y="252132"/>
                  </a:lnTo>
                  <a:lnTo>
                    <a:pt x="771531" y="250937"/>
                  </a:lnTo>
                  <a:cubicBezTo>
                    <a:pt x="768743" y="246555"/>
                    <a:pt x="770735" y="240979"/>
                    <a:pt x="775514" y="238589"/>
                  </a:cubicBezTo>
                  <a:cubicBezTo>
                    <a:pt x="780294" y="236199"/>
                    <a:pt x="785871" y="238589"/>
                    <a:pt x="787862" y="242971"/>
                  </a:cubicBezTo>
                  <a:lnTo>
                    <a:pt x="787862" y="244166"/>
                  </a:lnTo>
                  <a:cubicBezTo>
                    <a:pt x="787862" y="244166"/>
                    <a:pt x="789057" y="246555"/>
                    <a:pt x="789057" y="246555"/>
                  </a:cubicBezTo>
                  <a:lnTo>
                    <a:pt x="790252" y="248945"/>
                  </a:lnTo>
                  <a:lnTo>
                    <a:pt x="791447" y="251335"/>
                  </a:lnTo>
                  <a:lnTo>
                    <a:pt x="792642" y="253327"/>
                  </a:lnTo>
                  <a:lnTo>
                    <a:pt x="793837" y="255717"/>
                  </a:lnTo>
                  <a:lnTo>
                    <a:pt x="794633" y="258106"/>
                  </a:lnTo>
                  <a:lnTo>
                    <a:pt x="795828" y="260496"/>
                  </a:lnTo>
                  <a:lnTo>
                    <a:pt x="796625" y="262886"/>
                  </a:lnTo>
                  <a:lnTo>
                    <a:pt x="797820" y="265276"/>
                  </a:lnTo>
                  <a:lnTo>
                    <a:pt x="798616" y="267666"/>
                  </a:lnTo>
                  <a:lnTo>
                    <a:pt x="799811" y="270056"/>
                  </a:lnTo>
                  <a:lnTo>
                    <a:pt x="800608" y="272446"/>
                  </a:lnTo>
                  <a:lnTo>
                    <a:pt x="801405" y="274836"/>
                  </a:lnTo>
                  <a:lnTo>
                    <a:pt x="802600" y="277226"/>
                  </a:lnTo>
                  <a:lnTo>
                    <a:pt x="802600" y="278420"/>
                  </a:lnTo>
                  <a:lnTo>
                    <a:pt x="802600" y="278420"/>
                  </a:lnTo>
                  <a:close/>
                  <a:moveTo>
                    <a:pt x="761574" y="192783"/>
                  </a:moveTo>
                  <a:cubicBezTo>
                    <a:pt x="764361" y="196766"/>
                    <a:pt x="762768" y="202741"/>
                    <a:pt x="758785" y="205529"/>
                  </a:cubicBezTo>
                  <a:cubicBezTo>
                    <a:pt x="754802" y="208317"/>
                    <a:pt x="748827" y="207123"/>
                    <a:pt x="746039" y="202741"/>
                  </a:cubicBezTo>
                  <a:lnTo>
                    <a:pt x="744844" y="201148"/>
                  </a:lnTo>
                  <a:lnTo>
                    <a:pt x="743649" y="199156"/>
                  </a:lnTo>
                  <a:lnTo>
                    <a:pt x="742454" y="197165"/>
                  </a:lnTo>
                  <a:lnTo>
                    <a:pt x="741259" y="195173"/>
                  </a:lnTo>
                  <a:lnTo>
                    <a:pt x="740064" y="193182"/>
                  </a:lnTo>
                  <a:lnTo>
                    <a:pt x="738869" y="191190"/>
                  </a:lnTo>
                  <a:lnTo>
                    <a:pt x="737276" y="189198"/>
                  </a:lnTo>
                  <a:lnTo>
                    <a:pt x="736082" y="187207"/>
                  </a:lnTo>
                  <a:lnTo>
                    <a:pt x="734886" y="185215"/>
                  </a:lnTo>
                  <a:lnTo>
                    <a:pt x="733691" y="183622"/>
                  </a:lnTo>
                  <a:lnTo>
                    <a:pt x="732496" y="181631"/>
                  </a:lnTo>
                  <a:lnTo>
                    <a:pt x="730903" y="179639"/>
                  </a:lnTo>
                  <a:lnTo>
                    <a:pt x="729708" y="177647"/>
                  </a:lnTo>
                  <a:lnTo>
                    <a:pt x="728115" y="175656"/>
                  </a:lnTo>
                  <a:lnTo>
                    <a:pt x="726920" y="173664"/>
                  </a:lnTo>
                  <a:lnTo>
                    <a:pt x="726522" y="173664"/>
                  </a:lnTo>
                  <a:cubicBezTo>
                    <a:pt x="723335" y="168884"/>
                    <a:pt x="724132" y="162910"/>
                    <a:pt x="728115" y="160122"/>
                  </a:cubicBezTo>
                  <a:cubicBezTo>
                    <a:pt x="732098" y="156935"/>
                    <a:pt x="737675" y="157732"/>
                    <a:pt x="740861" y="161715"/>
                  </a:cubicBezTo>
                  <a:lnTo>
                    <a:pt x="741658" y="162910"/>
                  </a:lnTo>
                  <a:lnTo>
                    <a:pt x="743251" y="164503"/>
                  </a:lnTo>
                  <a:lnTo>
                    <a:pt x="744446" y="166495"/>
                  </a:lnTo>
                  <a:lnTo>
                    <a:pt x="746039" y="168486"/>
                  </a:lnTo>
                  <a:lnTo>
                    <a:pt x="747234" y="170478"/>
                  </a:lnTo>
                  <a:lnTo>
                    <a:pt x="748827" y="172469"/>
                  </a:lnTo>
                  <a:lnTo>
                    <a:pt x="750022" y="174461"/>
                  </a:lnTo>
                  <a:lnTo>
                    <a:pt x="751616" y="176452"/>
                  </a:lnTo>
                  <a:lnTo>
                    <a:pt x="752811" y="178444"/>
                  </a:lnTo>
                  <a:lnTo>
                    <a:pt x="754404" y="180436"/>
                  </a:lnTo>
                  <a:lnTo>
                    <a:pt x="755598" y="182427"/>
                  </a:lnTo>
                  <a:lnTo>
                    <a:pt x="756793" y="184419"/>
                  </a:lnTo>
                  <a:lnTo>
                    <a:pt x="757988" y="186410"/>
                  </a:lnTo>
                  <a:lnTo>
                    <a:pt x="759582" y="188402"/>
                  </a:lnTo>
                  <a:lnTo>
                    <a:pt x="760777" y="190393"/>
                  </a:lnTo>
                  <a:lnTo>
                    <a:pt x="761972" y="191987"/>
                  </a:lnTo>
                  <a:lnTo>
                    <a:pt x="761972" y="191987"/>
                  </a:lnTo>
                  <a:close/>
                  <a:moveTo>
                    <a:pt x="702225" y="119494"/>
                  </a:moveTo>
                  <a:cubicBezTo>
                    <a:pt x="705809" y="123079"/>
                    <a:pt x="705809" y="129053"/>
                    <a:pt x="702225" y="132638"/>
                  </a:cubicBezTo>
                  <a:cubicBezTo>
                    <a:pt x="698640" y="136223"/>
                    <a:pt x="692665" y="136223"/>
                    <a:pt x="689080" y="132638"/>
                  </a:cubicBezTo>
                  <a:lnTo>
                    <a:pt x="687885" y="131443"/>
                  </a:lnTo>
                  <a:lnTo>
                    <a:pt x="686292" y="129850"/>
                  </a:lnTo>
                  <a:lnTo>
                    <a:pt x="684699" y="127858"/>
                  </a:lnTo>
                  <a:lnTo>
                    <a:pt x="683106" y="126265"/>
                  </a:lnTo>
                  <a:lnTo>
                    <a:pt x="681114" y="124672"/>
                  </a:lnTo>
                  <a:lnTo>
                    <a:pt x="679521" y="123079"/>
                  </a:lnTo>
                  <a:lnTo>
                    <a:pt x="677529" y="121485"/>
                  </a:lnTo>
                  <a:lnTo>
                    <a:pt x="675538" y="119892"/>
                  </a:lnTo>
                  <a:lnTo>
                    <a:pt x="673945" y="118299"/>
                  </a:lnTo>
                  <a:lnTo>
                    <a:pt x="671953" y="116706"/>
                  </a:lnTo>
                  <a:lnTo>
                    <a:pt x="669962" y="115112"/>
                  </a:lnTo>
                  <a:lnTo>
                    <a:pt x="667970" y="113519"/>
                  </a:lnTo>
                  <a:lnTo>
                    <a:pt x="666377" y="111926"/>
                  </a:lnTo>
                  <a:lnTo>
                    <a:pt x="664783" y="110333"/>
                  </a:lnTo>
                  <a:lnTo>
                    <a:pt x="662792" y="109138"/>
                  </a:lnTo>
                  <a:lnTo>
                    <a:pt x="661597" y="108341"/>
                  </a:lnTo>
                  <a:cubicBezTo>
                    <a:pt x="657614" y="104756"/>
                    <a:pt x="657216" y="99180"/>
                    <a:pt x="660402" y="95197"/>
                  </a:cubicBezTo>
                  <a:cubicBezTo>
                    <a:pt x="663588" y="91214"/>
                    <a:pt x="669563" y="90815"/>
                    <a:pt x="673546" y="94002"/>
                  </a:cubicBezTo>
                  <a:lnTo>
                    <a:pt x="674343" y="94798"/>
                  </a:lnTo>
                  <a:lnTo>
                    <a:pt x="676334" y="96392"/>
                  </a:lnTo>
                  <a:lnTo>
                    <a:pt x="678326" y="97985"/>
                  </a:lnTo>
                  <a:lnTo>
                    <a:pt x="680317" y="99976"/>
                  </a:lnTo>
                  <a:lnTo>
                    <a:pt x="682309" y="101570"/>
                  </a:lnTo>
                  <a:lnTo>
                    <a:pt x="684301" y="103163"/>
                  </a:lnTo>
                  <a:lnTo>
                    <a:pt x="685894" y="104756"/>
                  </a:lnTo>
                  <a:lnTo>
                    <a:pt x="687885" y="106349"/>
                  </a:lnTo>
                  <a:lnTo>
                    <a:pt x="689877" y="108341"/>
                  </a:lnTo>
                  <a:lnTo>
                    <a:pt x="691869" y="109934"/>
                  </a:lnTo>
                  <a:lnTo>
                    <a:pt x="693860" y="111528"/>
                  </a:lnTo>
                  <a:lnTo>
                    <a:pt x="695852" y="113519"/>
                  </a:lnTo>
                  <a:lnTo>
                    <a:pt x="697445" y="115112"/>
                  </a:lnTo>
                  <a:lnTo>
                    <a:pt x="699437" y="117104"/>
                  </a:lnTo>
                  <a:lnTo>
                    <a:pt x="701428" y="119095"/>
                  </a:lnTo>
                  <a:lnTo>
                    <a:pt x="702623" y="120290"/>
                  </a:lnTo>
                  <a:lnTo>
                    <a:pt x="702623" y="120290"/>
                  </a:lnTo>
                  <a:close/>
                  <a:moveTo>
                    <a:pt x="628139" y="61340"/>
                  </a:moveTo>
                  <a:cubicBezTo>
                    <a:pt x="632122" y="64128"/>
                    <a:pt x="633715" y="69705"/>
                    <a:pt x="631325" y="74086"/>
                  </a:cubicBezTo>
                  <a:cubicBezTo>
                    <a:pt x="628537" y="78468"/>
                    <a:pt x="622961" y="80061"/>
                    <a:pt x="618579" y="77273"/>
                  </a:cubicBezTo>
                  <a:lnTo>
                    <a:pt x="617384" y="76476"/>
                  </a:lnTo>
                  <a:lnTo>
                    <a:pt x="615393" y="75281"/>
                  </a:lnTo>
                  <a:lnTo>
                    <a:pt x="613799" y="74086"/>
                  </a:lnTo>
                  <a:lnTo>
                    <a:pt x="611808" y="72891"/>
                  </a:lnTo>
                  <a:lnTo>
                    <a:pt x="609816" y="71696"/>
                  </a:lnTo>
                  <a:lnTo>
                    <a:pt x="607825" y="70501"/>
                  </a:lnTo>
                  <a:lnTo>
                    <a:pt x="605833" y="69306"/>
                  </a:lnTo>
                  <a:lnTo>
                    <a:pt x="603842" y="68111"/>
                  </a:lnTo>
                  <a:lnTo>
                    <a:pt x="601850" y="66917"/>
                  </a:lnTo>
                  <a:lnTo>
                    <a:pt x="599858" y="65722"/>
                  </a:lnTo>
                  <a:lnTo>
                    <a:pt x="597867" y="64527"/>
                  </a:lnTo>
                  <a:lnTo>
                    <a:pt x="595875" y="63332"/>
                  </a:lnTo>
                  <a:lnTo>
                    <a:pt x="593884" y="62137"/>
                  </a:lnTo>
                  <a:lnTo>
                    <a:pt x="591892" y="60942"/>
                  </a:lnTo>
                  <a:lnTo>
                    <a:pt x="589901" y="59747"/>
                  </a:lnTo>
                  <a:lnTo>
                    <a:pt x="588706" y="59747"/>
                  </a:lnTo>
                  <a:cubicBezTo>
                    <a:pt x="584324" y="56959"/>
                    <a:pt x="581934" y="51382"/>
                    <a:pt x="584723" y="47001"/>
                  </a:cubicBezTo>
                  <a:cubicBezTo>
                    <a:pt x="586714" y="42221"/>
                    <a:pt x="592290" y="40230"/>
                    <a:pt x="597070" y="43018"/>
                  </a:cubicBezTo>
                  <a:lnTo>
                    <a:pt x="598265" y="43018"/>
                  </a:lnTo>
                  <a:cubicBezTo>
                    <a:pt x="598265" y="43018"/>
                    <a:pt x="600655" y="44611"/>
                    <a:pt x="600655" y="44611"/>
                  </a:cubicBezTo>
                  <a:lnTo>
                    <a:pt x="602647" y="45806"/>
                  </a:lnTo>
                  <a:lnTo>
                    <a:pt x="605036" y="47001"/>
                  </a:lnTo>
                  <a:lnTo>
                    <a:pt x="607028" y="48196"/>
                  </a:lnTo>
                  <a:lnTo>
                    <a:pt x="609019" y="49391"/>
                  </a:lnTo>
                  <a:lnTo>
                    <a:pt x="611410" y="50586"/>
                  </a:lnTo>
                  <a:lnTo>
                    <a:pt x="613401" y="51781"/>
                  </a:lnTo>
                  <a:lnTo>
                    <a:pt x="615393" y="52976"/>
                  </a:lnTo>
                  <a:lnTo>
                    <a:pt x="617782" y="54171"/>
                  </a:lnTo>
                  <a:lnTo>
                    <a:pt x="619774" y="55365"/>
                  </a:lnTo>
                  <a:lnTo>
                    <a:pt x="621765" y="56560"/>
                  </a:lnTo>
                  <a:lnTo>
                    <a:pt x="623757" y="57755"/>
                  </a:lnTo>
                  <a:lnTo>
                    <a:pt x="625749" y="58950"/>
                  </a:lnTo>
                  <a:lnTo>
                    <a:pt x="628139" y="60145"/>
                  </a:lnTo>
                  <a:lnTo>
                    <a:pt x="629334" y="60942"/>
                  </a:lnTo>
                  <a:lnTo>
                    <a:pt x="629334" y="60942"/>
                  </a:lnTo>
                  <a:close/>
                  <a:moveTo>
                    <a:pt x="542501" y="21509"/>
                  </a:moveTo>
                  <a:cubicBezTo>
                    <a:pt x="547680" y="23102"/>
                    <a:pt x="550069" y="28280"/>
                    <a:pt x="548476" y="33060"/>
                  </a:cubicBezTo>
                  <a:cubicBezTo>
                    <a:pt x="546883" y="38238"/>
                    <a:pt x="541705" y="40628"/>
                    <a:pt x="536527" y="39035"/>
                  </a:cubicBezTo>
                  <a:lnTo>
                    <a:pt x="534535" y="38238"/>
                  </a:lnTo>
                  <a:lnTo>
                    <a:pt x="532145" y="37441"/>
                  </a:lnTo>
                  <a:lnTo>
                    <a:pt x="529755" y="36645"/>
                  </a:lnTo>
                  <a:lnTo>
                    <a:pt x="527366" y="35848"/>
                  </a:lnTo>
                  <a:lnTo>
                    <a:pt x="524976" y="35848"/>
                  </a:lnTo>
                  <a:cubicBezTo>
                    <a:pt x="524976" y="35848"/>
                    <a:pt x="522984" y="34653"/>
                    <a:pt x="522984" y="34653"/>
                  </a:cubicBezTo>
                  <a:lnTo>
                    <a:pt x="520594" y="34653"/>
                  </a:lnTo>
                  <a:cubicBezTo>
                    <a:pt x="520594" y="34653"/>
                    <a:pt x="518204" y="33458"/>
                    <a:pt x="518204" y="33458"/>
                  </a:cubicBezTo>
                  <a:lnTo>
                    <a:pt x="515815" y="33458"/>
                  </a:lnTo>
                  <a:cubicBezTo>
                    <a:pt x="515815" y="33458"/>
                    <a:pt x="513425" y="32263"/>
                    <a:pt x="513425" y="32263"/>
                  </a:cubicBezTo>
                  <a:lnTo>
                    <a:pt x="511035" y="32263"/>
                  </a:lnTo>
                  <a:cubicBezTo>
                    <a:pt x="511035" y="32263"/>
                    <a:pt x="508645" y="31068"/>
                    <a:pt x="508645" y="31068"/>
                  </a:cubicBezTo>
                  <a:lnTo>
                    <a:pt x="506255" y="30272"/>
                  </a:lnTo>
                  <a:lnTo>
                    <a:pt x="503865" y="30272"/>
                  </a:lnTo>
                  <a:cubicBezTo>
                    <a:pt x="503865" y="30272"/>
                    <a:pt x="501874" y="29077"/>
                    <a:pt x="501874" y="29077"/>
                  </a:cubicBezTo>
                  <a:cubicBezTo>
                    <a:pt x="497094" y="27882"/>
                    <a:pt x="493907" y="23102"/>
                    <a:pt x="495102" y="17924"/>
                  </a:cubicBezTo>
                  <a:cubicBezTo>
                    <a:pt x="496297" y="12746"/>
                    <a:pt x="501077" y="9958"/>
                    <a:pt x="506255" y="11153"/>
                  </a:cubicBezTo>
                  <a:lnTo>
                    <a:pt x="508246" y="11153"/>
                  </a:lnTo>
                  <a:cubicBezTo>
                    <a:pt x="508246" y="11153"/>
                    <a:pt x="510637" y="12348"/>
                    <a:pt x="510637" y="12348"/>
                  </a:cubicBezTo>
                  <a:lnTo>
                    <a:pt x="513425" y="12348"/>
                  </a:lnTo>
                  <a:cubicBezTo>
                    <a:pt x="513425" y="12348"/>
                    <a:pt x="515815" y="13543"/>
                    <a:pt x="515815" y="13543"/>
                  </a:cubicBezTo>
                  <a:lnTo>
                    <a:pt x="518603" y="13543"/>
                  </a:lnTo>
                  <a:cubicBezTo>
                    <a:pt x="518603" y="13543"/>
                    <a:pt x="520992" y="14738"/>
                    <a:pt x="520992" y="14738"/>
                  </a:cubicBezTo>
                  <a:lnTo>
                    <a:pt x="523781" y="14738"/>
                  </a:lnTo>
                  <a:cubicBezTo>
                    <a:pt x="523781" y="14738"/>
                    <a:pt x="526171" y="15932"/>
                    <a:pt x="526171" y="15932"/>
                  </a:cubicBezTo>
                  <a:lnTo>
                    <a:pt x="528561" y="16729"/>
                  </a:lnTo>
                  <a:lnTo>
                    <a:pt x="530950" y="16729"/>
                  </a:lnTo>
                  <a:cubicBezTo>
                    <a:pt x="530950" y="16729"/>
                    <a:pt x="533738" y="17924"/>
                    <a:pt x="533738" y="17924"/>
                  </a:cubicBezTo>
                  <a:lnTo>
                    <a:pt x="536129" y="18721"/>
                  </a:lnTo>
                  <a:lnTo>
                    <a:pt x="538518" y="19517"/>
                  </a:lnTo>
                  <a:lnTo>
                    <a:pt x="540908" y="20314"/>
                  </a:lnTo>
                  <a:lnTo>
                    <a:pt x="543298" y="21111"/>
                  </a:lnTo>
                  <a:close/>
                </a:path>
              </a:pathLst>
            </a:custGeom>
            <a:solidFill>
              <a:srgbClr val="5D9CD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3F72"/>
                </a:solidFill>
                <a:latin typeface="Calibri"/>
                <a:ea typeface="Calibri"/>
                <a:cs typeface="Calibri"/>
                <a:sym typeface="Calibri"/>
              </a:endParaRPr>
            </a:p>
          </p:txBody>
        </p:sp>
      </p:grpSp>
      <p:sp>
        <p:nvSpPr>
          <p:cNvPr id="146" name="Google Shape;146;g3050a39988c_1_0"/>
          <p:cNvSpPr txBox="1"/>
          <p:nvPr/>
        </p:nvSpPr>
        <p:spPr>
          <a:xfrm>
            <a:off x="832003" y="1131169"/>
            <a:ext cx="9720300" cy="8034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400"/>
              <a:buFont typeface="Arial"/>
              <a:buNone/>
            </a:pPr>
            <a:r>
              <a:rPr lang="en-US" sz="1400" b="0" i="0" u="none" strike="noStrike" cap="none">
                <a:solidFill>
                  <a:srgbClr val="171616"/>
                </a:solidFill>
                <a:latin typeface="Arial"/>
                <a:ea typeface="Arial"/>
                <a:cs typeface="Arial"/>
                <a:sym typeface="Arial"/>
              </a:rPr>
              <a:t>In early 2024, VA introduced a groundbreaking digital scheduling system, External Provider Scheduling (EPS), designed to enhance community care appointments. EPS revolutionizes the way we connect, reducing wait times and streamlining processes with automated direct scheduling grids.</a:t>
            </a:r>
            <a:endParaRPr sz="1200" b="0" i="0" u="none" strike="noStrike" cap="none">
              <a:solidFill>
                <a:srgbClr val="171616"/>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050a39988c_1_121"/>
          <p:cNvSpPr txBox="1">
            <a:spLocks noGrp="1"/>
          </p:cNvSpPr>
          <p:nvPr>
            <p:ph type="title"/>
          </p:nvPr>
        </p:nvSpPr>
        <p:spPr>
          <a:xfrm>
            <a:off x="710625" y="725162"/>
            <a:ext cx="11262300" cy="969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179"/>
              <a:buNone/>
            </a:pPr>
            <a:r>
              <a:rPr lang="en-US" sz="3200"/>
              <a:t>Benefits to Community Providers</a:t>
            </a:r>
            <a:endParaRPr sz="3200"/>
          </a:p>
        </p:txBody>
      </p:sp>
      <p:sp>
        <p:nvSpPr>
          <p:cNvPr id="153" name="Google Shape;153;g3050a39988c_1_121"/>
          <p:cNvSpPr txBox="1">
            <a:spLocks noGrp="1"/>
          </p:cNvSpPr>
          <p:nvPr>
            <p:ph type="body" idx="1"/>
          </p:nvPr>
        </p:nvSpPr>
        <p:spPr>
          <a:xfrm>
            <a:off x="2688932" y="1561325"/>
            <a:ext cx="6985200" cy="4476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600"/>
              </a:spcBef>
              <a:spcAft>
                <a:spcPts val="0"/>
              </a:spcAft>
              <a:buSzPts val="1800"/>
              <a:buNone/>
            </a:pPr>
            <a:endParaRPr>
              <a:latin typeface="Arial"/>
              <a:ea typeface="Arial"/>
              <a:cs typeface="Arial"/>
              <a:sym typeface="Arial"/>
            </a:endParaRPr>
          </a:p>
          <a:p>
            <a:pPr marL="228593" lvl="0" indent="-50787" algn="l" rtl="0">
              <a:lnSpc>
                <a:spcPct val="90000"/>
              </a:lnSpc>
              <a:spcBef>
                <a:spcPts val="600"/>
              </a:spcBef>
              <a:spcAft>
                <a:spcPts val="0"/>
              </a:spcAft>
              <a:buSzPts val="2800"/>
              <a:buNone/>
            </a:pPr>
            <a:endParaRPr>
              <a:latin typeface="Arial"/>
              <a:ea typeface="Arial"/>
              <a:cs typeface="Arial"/>
              <a:sym typeface="Arial"/>
            </a:endParaRPr>
          </a:p>
          <a:p>
            <a:pPr marL="228593" lvl="0" indent="-50787" algn="l" rtl="0">
              <a:lnSpc>
                <a:spcPct val="90000"/>
              </a:lnSpc>
              <a:spcBef>
                <a:spcPts val="600"/>
              </a:spcBef>
              <a:spcAft>
                <a:spcPts val="0"/>
              </a:spcAft>
              <a:buSzPts val="2800"/>
              <a:buNone/>
            </a:pPr>
            <a:endParaRPr>
              <a:latin typeface="Arial"/>
              <a:ea typeface="Arial"/>
              <a:cs typeface="Arial"/>
              <a:sym typeface="Arial"/>
            </a:endParaRPr>
          </a:p>
        </p:txBody>
      </p:sp>
      <p:sp>
        <p:nvSpPr>
          <p:cNvPr id="154" name="Google Shape;154;g3050a39988c_1_121"/>
          <p:cNvSpPr txBox="1">
            <a:spLocks noGrp="1"/>
          </p:cNvSpPr>
          <p:nvPr>
            <p:ph type="sldNum" idx="12"/>
          </p:nvPr>
        </p:nvSpPr>
        <p:spPr>
          <a:xfrm>
            <a:off x="11353800" y="6497642"/>
            <a:ext cx="619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t>2</a:t>
            </a:fld>
            <a:endParaRPr/>
          </a:p>
        </p:txBody>
      </p:sp>
      <p:sp>
        <p:nvSpPr>
          <p:cNvPr id="155" name="Google Shape;155;g3050a39988c_1_121"/>
          <p:cNvSpPr txBox="1"/>
          <p:nvPr/>
        </p:nvSpPr>
        <p:spPr>
          <a:xfrm>
            <a:off x="870300" y="1828799"/>
            <a:ext cx="9473700" cy="4208400"/>
          </a:xfrm>
          <a:prstGeom prst="rect">
            <a:avLst/>
          </a:prstGeom>
          <a:noFill/>
          <a:ln>
            <a:noFill/>
          </a:ln>
        </p:spPr>
        <p:txBody>
          <a:bodyPr spcFirstLastPara="1" wrap="square" lIns="91425" tIns="91425" rIns="91425" bIns="91425" anchor="t" anchorCtr="0">
            <a:noAutofit/>
          </a:bodyPr>
          <a:lstStyle/>
          <a:p>
            <a:pPr marL="400050" marR="0" lvl="0" indent="-227012" algn="l" rtl="0">
              <a:lnSpc>
                <a:spcPct val="130000"/>
              </a:lnSpc>
              <a:spcBef>
                <a:spcPts val="600"/>
              </a:spcBef>
              <a:spcAft>
                <a:spcPts val="0"/>
              </a:spcAft>
              <a:buClr>
                <a:schemeClr val="accent1"/>
              </a:buClr>
              <a:buSzPts val="1800"/>
              <a:buFont typeface="Noto Sans Symbols"/>
              <a:buChar char="▪"/>
            </a:pPr>
            <a:r>
              <a:rPr lang="en-US" sz="1700" b="1" i="0" u="none" strike="noStrike" cap="none">
                <a:solidFill>
                  <a:srgbClr val="181717"/>
                </a:solidFill>
                <a:latin typeface="Arial"/>
                <a:ea typeface="Arial"/>
                <a:cs typeface="Arial"/>
                <a:sym typeface="Arial"/>
              </a:rPr>
              <a:t>Fewer phone calls from VA. </a:t>
            </a:r>
            <a:r>
              <a:rPr lang="en-US" sz="1700" b="0" i="0" u="none" strike="noStrike" cap="none">
                <a:solidFill>
                  <a:srgbClr val="181717"/>
                </a:solidFill>
                <a:latin typeface="Arial"/>
                <a:ea typeface="Arial"/>
                <a:cs typeface="Arial"/>
                <a:sym typeface="Arial"/>
              </a:rPr>
              <a:t>EPS replaces most phone calls with real-time, </a:t>
            </a:r>
            <a:br>
              <a:rPr lang="en-US" sz="1700" b="0" i="0" u="none" strike="noStrike" cap="none">
                <a:solidFill>
                  <a:srgbClr val="181717"/>
                </a:solidFill>
                <a:latin typeface="Arial"/>
                <a:ea typeface="Arial"/>
                <a:cs typeface="Arial"/>
                <a:sym typeface="Arial"/>
              </a:rPr>
            </a:br>
            <a:r>
              <a:rPr lang="en-US" sz="1700" b="0" i="0" u="none" strike="noStrike" cap="none">
                <a:solidFill>
                  <a:srgbClr val="181717"/>
                </a:solidFill>
                <a:latin typeface="Arial"/>
                <a:ea typeface="Arial"/>
                <a:cs typeface="Arial"/>
                <a:sym typeface="Arial"/>
              </a:rPr>
              <a:t>actionable grids you allow access to.</a:t>
            </a:r>
            <a:endParaRPr sz="1400" b="0" i="0" u="none" strike="noStrike" cap="none">
              <a:solidFill>
                <a:srgbClr val="000000"/>
              </a:solidFill>
              <a:latin typeface="Arial"/>
              <a:ea typeface="Arial"/>
              <a:cs typeface="Arial"/>
              <a:sym typeface="Arial"/>
            </a:endParaRPr>
          </a:p>
          <a:p>
            <a:pPr marL="400050" marR="0" lvl="0" indent="-227012" algn="l" rtl="0">
              <a:lnSpc>
                <a:spcPct val="130000"/>
              </a:lnSpc>
              <a:spcBef>
                <a:spcPts val="600"/>
              </a:spcBef>
              <a:spcAft>
                <a:spcPts val="0"/>
              </a:spcAft>
              <a:buClr>
                <a:schemeClr val="accent1"/>
              </a:buClr>
              <a:buSzPts val="1800"/>
              <a:buFont typeface="Noto Sans Symbols"/>
              <a:buChar char="▪"/>
            </a:pPr>
            <a:r>
              <a:rPr lang="en-US" sz="1700" b="1" i="0" u="none" strike="noStrike" cap="none">
                <a:solidFill>
                  <a:srgbClr val="181717"/>
                </a:solidFill>
                <a:latin typeface="Arial"/>
                <a:ea typeface="Arial"/>
                <a:cs typeface="Arial"/>
                <a:sym typeface="Arial"/>
              </a:rPr>
              <a:t>Convenient scheduling. </a:t>
            </a:r>
            <a:r>
              <a:rPr lang="en-US" sz="1700" b="0" i="0" u="none" strike="noStrike" cap="none">
                <a:solidFill>
                  <a:srgbClr val="181717"/>
                </a:solidFill>
                <a:latin typeface="Arial"/>
                <a:ea typeface="Arial"/>
                <a:cs typeface="Arial"/>
                <a:sym typeface="Arial"/>
              </a:rPr>
              <a:t>EPS allows immediate visibility in your grids.</a:t>
            </a:r>
            <a:endParaRPr sz="1400" b="0" i="0" u="none" strike="noStrike" cap="none">
              <a:solidFill>
                <a:srgbClr val="000000"/>
              </a:solidFill>
              <a:latin typeface="Arial"/>
              <a:ea typeface="Arial"/>
              <a:cs typeface="Arial"/>
              <a:sym typeface="Arial"/>
            </a:endParaRPr>
          </a:p>
          <a:p>
            <a:pPr marL="400050" marR="0" lvl="0" indent="-227012" algn="l" rtl="0">
              <a:lnSpc>
                <a:spcPct val="130000"/>
              </a:lnSpc>
              <a:spcBef>
                <a:spcPts val="600"/>
              </a:spcBef>
              <a:spcAft>
                <a:spcPts val="0"/>
              </a:spcAft>
              <a:buClr>
                <a:schemeClr val="accent1"/>
              </a:buClr>
              <a:buSzPts val="1800"/>
              <a:buFont typeface="Noto Sans Symbols"/>
              <a:buChar char="▪"/>
            </a:pPr>
            <a:r>
              <a:rPr lang="en-US" sz="1700" b="1" i="0" u="none" strike="noStrike" cap="none">
                <a:solidFill>
                  <a:srgbClr val="181717"/>
                </a:solidFill>
                <a:latin typeface="Arial"/>
                <a:ea typeface="Arial"/>
                <a:cs typeface="Arial"/>
                <a:sym typeface="Arial"/>
              </a:rPr>
              <a:t>Simplifies workflows. </a:t>
            </a:r>
            <a:r>
              <a:rPr lang="en-US" sz="1700" b="0" i="0" u="none" strike="noStrike" cap="none">
                <a:solidFill>
                  <a:srgbClr val="181717"/>
                </a:solidFill>
                <a:latin typeface="Arial"/>
                <a:ea typeface="Arial"/>
                <a:cs typeface="Arial"/>
                <a:sym typeface="Arial"/>
              </a:rPr>
              <a:t>Enables one-touch coordination between VA and Veterans.</a:t>
            </a:r>
            <a:endParaRPr sz="1600" b="0" i="0" u="none" strike="noStrike" cap="none">
              <a:solidFill>
                <a:srgbClr val="181717"/>
              </a:solidFill>
              <a:latin typeface="Arial"/>
              <a:ea typeface="Arial"/>
              <a:cs typeface="Arial"/>
              <a:sym typeface="Arial"/>
            </a:endParaRPr>
          </a:p>
          <a:p>
            <a:pPr marL="400050" marR="0" lvl="0" indent="-227012" algn="l" rtl="0">
              <a:lnSpc>
                <a:spcPct val="130000"/>
              </a:lnSpc>
              <a:spcBef>
                <a:spcPts val="600"/>
              </a:spcBef>
              <a:spcAft>
                <a:spcPts val="0"/>
              </a:spcAft>
              <a:buClr>
                <a:schemeClr val="accent1"/>
              </a:buClr>
              <a:buSzPts val="1800"/>
              <a:buFont typeface="Noto Sans Symbols"/>
              <a:buChar char="▪"/>
            </a:pPr>
            <a:r>
              <a:rPr lang="en-US" sz="1700" b="1" i="0" u="none" strike="noStrike" cap="none">
                <a:solidFill>
                  <a:srgbClr val="181717"/>
                </a:solidFill>
                <a:latin typeface="Arial"/>
                <a:ea typeface="Arial"/>
                <a:cs typeface="Arial"/>
                <a:sym typeface="Arial"/>
              </a:rPr>
              <a:t>Consult authorizations are already approved. </a:t>
            </a:r>
            <a:r>
              <a:rPr lang="en-US" sz="1700" b="0" i="0" u="none" strike="noStrike" cap="none">
                <a:solidFill>
                  <a:srgbClr val="181717"/>
                </a:solidFill>
                <a:latin typeface="Arial"/>
                <a:ea typeface="Arial"/>
                <a:cs typeface="Arial"/>
                <a:sym typeface="Arial"/>
              </a:rPr>
              <a:t>Scheduled appointments </a:t>
            </a:r>
            <a:br>
              <a:rPr lang="en-US" sz="1700" b="0" i="0" u="none" strike="noStrike" cap="none">
                <a:solidFill>
                  <a:srgbClr val="181717"/>
                </a:solidFill>
                <a:latin typeface="Arial"/>
                <a:ea typeface="Arial"/>
                <a:cs typeface="Arial"/>
                <a:sym typeface="Arial"/>
              </a:rPr>
            </a:br>
            <a:r>
              <a:rPr lang="en-US" sz="1700" b="0" i="0" u="none" strike="noStrike" cap="none">
                <a:solidFill>
                  <a:srgbClr val="181717"/>
                </a:solidFill>
                <a:latin typeface="Arial"/>
                <a:ea typeface="Arial"/>
                <a:cs typeface="Arial"/>
                <a:sym typeface="Arial"/>
              </a:rPr>
              <a:t>are already authorized, so you don’t have to worry about payment.</a:t>
            </a:r>
            <a:endParaRPr sz="1400" b="0" i="0" u="none" strike="noStrike" cap="none">
              <a:solidFill>
                <a:srgbClr val="000000"/>
              </a:solidFill>
              <a:latin typeface="Arial"/>
              <a:ea typeface="Arial"/>
              <a:cs typeface="Arial"/>
              <a:sym typeface="Arial"/>
            </a:endParaRPr>
          </a:p>
          <a:p>
            <a:pPr marL="400050" marR="0" lvl="0" indent="-227012" algn="l" rtl="0">
              <a:lnSpc>
                <a:spcPct val="130000"/>
              </a:lnSpc>
              <a:spcBef>
                <a:spcPts val="600"/>
              </a:spcBef>
              <a:spcAft>
                <a:spcPts val="0"/>
              </a:spcAft>
              <a:buClr>
                <a:schemeClr val="accent1"/>
              </a:buClr>
              <a:buSzPts val="1800"/>
              <a:buFont typeface="Noto Sans Symbols"/>
              <a:buChar char="▪"/>
            </a:pPr>
            <a:r>
              <a:rPr lang="en-US" sz="1700" b="1" i="0" u="none" strike="noStrike" cap="none">
                <a:solidFill>
                  <a:srgbClr val="181717"/>
                </a:solidFill>
                <a:latin typeface="Arial"/>
                <a:ea typeface="Arial"/>
                <a:cs typeface="Arial"/>
                <a:sym typeface="Arial"/>
              </a:rPr>
              <a:t>No additional cost to you.</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rgbClr val="181717"/>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r>
              <a:rPr lang="en-US" sz="2100" b="0" i="0" u="none" strike="noStrike" cap="none">
                <a:solidFill>
                  <a:srgbClr val="181717"/>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r>
              <a:rPr lang="en-US" sz="2100" b="0" i="0" u="none" strike="noStrike" cap="none">
                <a:solidFill>
                  <a:srgbClr val="181717"/>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pic>
        <p:nvPicPr>
          <p:cNvPr id="156" name="Google Shape;156;g3050a39988c_1_121"/>
          <p:cNvPicPr preferRelativeResize="0"/>
          <p:nvPr/>
        </p:nvPicPr>
        <p:blipFill rotWithShape="1">
          <a:blip r:embed="rId3">
            <a:alphaModFix/>
          </a:blip>
          <a:srcRect b="7148"/>
          <a:stretch/>
        </p:blipFill>
        <p:spPr>
          <a:xfrm>
            <a:off x="8260720" y="3837084"/>
            <a:ext cx="3931281" cy="27363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g3050a39988c_1_218"/>
          <p:cNvSpPr txBox="1">
            <a:spLocks noGrp="1"/>
          </p:cNvSpPr>
          <p:nvPr>
            <p:ph type="title"/>
          </p:nvPr>
        </p:nvSpPr>
        <p:spPr>
          <a:xfrm>
            <a:off x="838200" y="682629"/>
            <a:ext cx="10515600" cy="969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400"/>
              <a:buNone/>
            </a:pPr>
            <a:r>
              <a:rPr lang="en-US" sz="3200"/>
              <a:t>EPS Recap</a:t>
            </a:r>
            <a:endParaRPr/>
          </a:p>
        </p:txBody>
      </p:sp>
      <p:sp>
        <p:nvSpPr>
          <p:cNvPr id="162" name="Google Shape;162;g3050a39988c_1_218"/>
          <p:cNvSpPr txBox="1">
            <a:spLocks noGrp="1"/>
          </p:cNvSpPr>
          <p:nvPr>
            <p:ph type="body" idx="1"/>
          </p:nvPr>
        </p:nvSpPr>
        <p:spPr>
          <a:xfrm>
            <a:off x="838200" y="1828800"/>
            <a:ext cx="10515600" cy="4476000"/>
          </a:xfrm>
          <a:prstGeom prst="rect">
            <a:avLst/>
          </a:prstGeom>
          <a:noFill/>
          <a:ln>
            <a:noFill/>
          </a:ln>
        </p:spPr>
        <p:txBody>
          <a:bodyPr spcFirstLastPara="1" wrap="square" lIns="91425" tIns="45700" rIns="91425" bIns="45700" anchor="t" anchorCtr="0">
            <a:noAutofit/>
          </a:bodyPr>
          <a:lstStyle/>
          <a:p>
            <a:pPr marL="114300" lvl="0" indent="0" algn="l" rtl="0">
              <a:lnSpc>
                <a:spcPct val="90000"/>
              </a:lnSpc>
              <a:spcBef>
                <a:spcPts val="600"/>
              </a:spcBef>
              <a:spcAft>
                <a:spcPts val="0"/>
              </a:spcAft>
              <a:buSzPts val="1800"/>
              <a:buNone/>
            </a:pPr>
            <a:r>
              <a:rPr lang="en-US" sz="2000">
                <a:latin typeface="Arial"/>
                <a:ea typeface="Arial"/>
                <a:cs typeface="Arial"/>
                <a:sym typeface="Arial"/>
              </a:rPr>
              <a:t>EPS is a one-stop solution for coordinating with VA:</a:t>
            </a:r>
            <a:endParaRPr/>
          </a:p>
          <a:p>
            <a:pPr marL="628650" lvl="0" indent="-342900" algn="l" rtl="0">
              <a:lnSpc>
                <a:spcPct val="90000"/>
              </a:lnSpc>
              <a:spcBef>
                <a:spcPts val="600"/>
              </a:spcBef>
              <a:spcAft>
                <a:spcPts val="0"/>
              </a:spcAft>
              <a:buSzPts val="1800"/>
              <a:buChar char="▪"/>
            </a:pPr>
            <a:r>
              <a:rPr lang="en-US" sz="2000">
                <a:latin typeface="Arial"/>
                <a:ea typeface="Arial"/>
                <a:cs typeface="Arial"/>
                <a:sym typeface="Arial"/>
              </a:rPr>
              <a:t>Works within your existing workflows.</a:t>
            </a:r>
            <a:endParaRPr/>
          </a:p>
          <a:p>
            <a:pPr marL="628650" lvl="0" indent="-342900" algn="l" rtl="0">
              <a:lnSpc>
                <a:spcPct val="90000"/>
              </a:lnSpc>
              <a:spcBef>
                <a:spcPts val="600"/>
              </a:spcBef>
              <a:spcAft>
                <a:spcPts val="0"/>
              </a:spcAft>
              <a:buSzPts val="1800"/>
              <a:buChar char="▪"/>
            </a:pPr>
            <a:r>
              <a:rPr lang="en-US" sz="2000">
                <a:latin typeface="Arial"/>
                <a:ea typeface="Arial"/>
                <a:cs typeface="Arial"/>
                <a:sym typeface="Arial"/>
              </a:rPr>
              <a:t>Reduces the number of phone calls and faxes for your staff.</a:t>
            </a:r>
            <a:endParaRPr/>
          </a:p>
          <a:p>
            <a:pPr marL="628650" lvl="0" indent="-342900" algn="l" rtl="0">
              <a:lnSpc>
                <a:spcPct val="90000"/>
              </a:lnSpc>
              <a:spcBef>
                <a:spcPts val="600"/>
              </a:spcBef>
              <a:spcAft>
                <a:spcPts val="0"/>
              </a:spcAft>
              <a:buSzPts val="1800"/>
              <a:buChar char="▪"/>
            </a:pPr>
            <a:r>
              <a:rPr lang="en-US" sz="2000">
                <a:latin typeface="Arial"/>
                <a:ea typeface="Arial"/>
                <a:cs typeface="Arial"/>
                <a:sym typeface="Arial"/>
              </a:rPr>
              <a:t>Allows for timely Veteran community care.</a:t>
            </a:r>
            <a:endParaRPr/>
          </a:p>
          <a:p>
            <a:pPr marL="628650" lvl="0" indent="-342900" algn="l" rtl="0">
              <a:lnSpc>
                <a:spcPct val="90000"/>
              </a:lnSpc>
              <a:spcBef>
                <a:spcPts val="600"/>
              </a:spcBef>
              <a:spcAft>
                <a:spcPts val="0"/>
              </a:spcAft>
              <a:buSzPts val="1800"/>
              <a:buChar char="▪"/>
            </a:pPr>
            <a:r>
              <a:rPr lang="en-US" sz="2000">
                <a:latin typeface="Arial"/>
                <a:ea typeface="Arial"/>
                <a:cs typeface="Arial"/>
                <a:sym typeface="Arial"/>
              </a:rPr>
              <a:t>Allows you to fully maintain control over your schedules. </a:t>
            </a:r>
            <a:endParaRPr/>
          </a:p>
          <a:p>
            <a:pPr marL="114300" lvl="0" indent="0" algn="l" rtl="0">
              <a:lnSpc>
                <a:spcPct val="90000"/>
              </a:lnSpc>
              <a:spcBef>
                <a:spcPts val="600"/>
              </a:spcBef>
              <a:spcAft>
                <a:spcPts val="0"/>
              </a:spcAft>
              <a:buSzPts val="1800"/>
              <a:buNone/>
            </a:pPr>
            <a:endParaRPr sz="2000">
              <a:latin typeface="Arial"/>
              <a:ea typeface="Arial"/>
              <a:cs typeface="Arial"/>
              <a:sym typeface="Arial"/>
            </a:endParaRPr>
          </a:p>
          <a:p>
            <a:pPr marL="114300" lvl="0" indent="0" algn="l" rtl="0">
              <a:lnSpc>
                <a:spcPct val="90000"/>
              </a:lnSpc>
              <a:spcBef>
                <a:spcPts val="600"/>
              </a:spcBef>
              <a:spcAft>
                <a:spcPts val="0"/>
              </a:spcAft>
              <a:buSzPts val="1800"/>
              <a:buNone/>
            </a:pPr>
            <a:r>
              <a:rPr lang="en-US" sz="2000" b="1">
                <a:latin typeface="Arial"/>
                <a:ea typeface="Arial"/>
                <a:cs typeface="Arial"/>
                <a:sym typeface="Arial"/>
              </a:rPr>
              <a:t>Note:</a:t>
            </a:r>
            <a:endParaRPr/>
          </a:p>
          <a:p>
            <a:pPr marL="628650" lvl="0" indent="-342900" algn="l" rtl="0">
              <a:lnSpc>
                <a:spcPct val="90000"/>
              </a:lnSpc>
              <a:spcBef>
                <a:spcPts val="600"/>
              </a:spcBef>
              <a:spcAft>
                <a:spcPts val="0"/>
              </a:spcAft>
              <a:buSzPts val="1800"/>
              <a:buChar char="▪"/>
            </a:pPr>
            <a:r>
              <a:rPr lang="en-US" sz="2000">
                <a:latin typeface="Arial"/>
                <a:ea typeface="Arial"/>
                <a:cs typeface="Arial"/>
                <a:sym typeface="Arial"/>
              </a:rPr>
              <a:t>VA authorization number is included in your electronic medical record (EMR) at time of scheduling appointment.</a:t>
            </a:r>
            <a:endParaRPr/>
          </a:p>
          <a:p>
            <a:pPr marL="457200" lvl="0" indent="-228600" algn="l" rtl="0">
              <a:lnSpc>
                <a:spcPct val="90000"/>
              </a:lnSpc>
              <a:spcBef>
                <a:spcPts val="600"/>
              </a:spcBef>
              <a:spcAft>
                <a:spcPts val="0"/>
              </a:spcAft>
              <a:buSzPts val="1800"/>
              <a:buNone/>
            </a:pPr>
            <a:endParaRPr sz="2000">
              <a:latin typeface="Arial"/>
              <a:ea typeface="Arial"/>
              <a:cs typeface="Arial"/>
              <a:sym typeface="Arial"/>
            </a:endParaRPr>
          </a:p>
          <a:p>
            <a:pPr marL="457200" lvl="0" indent="-228600" algn="l" rtl="0">
              <a:lnSpc>
                <a:spcPct val="90000"/>
              </a:lnSpc>
              <a:spcBef>
                <a:spcPts val="600"/>
              </a:spcBef>
              <a:spcAft>
                <a:spcPts val="0"/>
              </a:spcAft>
              <a:buSzPts val="1800"/>
              <a:buNone/>
            </a:pPr>
            <a:endParaRPr sz="2000">
              <a:latin typeface="Arial"/>
              <a:ea typeface="Arial"/>
              <a:cs typeface="Arial"/>
              <a:sym typeface="Arial"/>
            </a:endParaRPr>
          </a:p>
          <a:p>
            <a:pPr marL="457200" lvl="0" indent="-228600" algn="l" rtl="0">
              <a:lnSpc>
                <a:spcPct val="90000"/>
              </a:lnSpc>
              <a:spcBef>
                <a:spcPts val="600"/>
              </a:spcBef>
              <a:spcAft>
                <a:spcPts val="0"/>
              </a:spcAft>
              <a:buSzPts val="1800"/>
              <a:buNone/>
            </a:pPr>
            <a:endParaRPr sz="2000">
              <a:latin typeface="Arial"/>
              <a:ea typeface="Arial"/>
              <a:cs typeface="Arial"/>
              <a:sym typeface="Arial"/>
            </a:endParaRPr>
          </a:p>
          <a:p>
            <a:pPr marL="457200" lvl="0" indent="-228600" algn="l" rtl="0">
              <a:lnSpc>
                <a:spcPct val="90000"/>
              </a:lnSpc>
              <a:spcBef>
                <a:spcPts val="600"/>
              </a:spcBef>
              <a:spcAft>
                <a:spcPts val="0"/>
              </a:spcAft>
              <a:buSzPts val="1800"/>
              <a:buNone/>
            </a:pPr>
            <a:endParaRPr sz="2000">
              <a:latin typeface="Arial"/>
              <a:ea typeface="Arial"/>
              <a:cs typeface="Arial"/>
              <a:sym typeface="Arial"/>
            </a:endParaRPr>
          </a:p>
        </p:txBody>
      </p:sp>
      <p:sp>
        <p:nvSpPr>
          <p:cNvPr id="163" name="Google Shape;163;g3050a39988c_1_218"/>
          <p:cNvSpPr txBox="1">
            <a:spLocks noGrp="1"/>
          </p:cNvSpPr>
          <p:nvPr>
            <p:ph type="sldNum" idx="12"/>
          </p:nvPr>
        </p:nvSpPr>
        <p:spPr>
          <a:xfrm>
            <a:off x="11353800" y="6497642"/>
            <a:ext cx="619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t>3</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9"/>
          <p:cNvSpPr txBox="1">
            <a:spLocks noGrp="1"/>
          </p:cNvSpPr>
          <p:nvPr>
            <p:ph type="title"/>
          </p:nvPr>
        </p:nvSpPr>
        <p:spPr>
          <a:xfrm>
            <a:off x="838200" y="682629"/>
            <a:ext cx="10515600" cy="9699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400"/>
              <a:buNone/>
            </a:pPr>
            <a:r>
              <a:rPr lang="en-US" sz="3800"/>
              <a:t>Questions and Answers</a:t>
            </a:r>
            <a:endParaRPr/>
          </a:p>
        </p:txBody>
      </p:sp>
      <p:sp>
        <p:nvSpPr>
          <p:cNvPr id="170" name="Google Shape;170;p9"/>
          <p:cNvSpPr txBox="1">
            <a:spLocks noGrp="1"/>
          </p:cNvSpPr>
          <p:nvPr>
            <p:ph type="sldNum" idx="12"/>
          </p:nvPr>
        </p:nvSpPr>
        <p:spPr>
          <a:xfrm>
            <a:off x="11353800" y="6497642"/>
            <a:ext cx="619125" cy="365125"/>
          </a:xfrm>
          <a:prstGeom prst="rect">
            <a:avLst/>
          </a:prstGeom>
          <a:noFill/>
          <a:ln>
            <a:noFill/>
          </a:ln>
        </p:spPr>
        <p:txBody>
          <a:bodyPr spcFirstLastPara="1" wrap="square" lIns="91425" tIns="45700" rIns="91425" bIns="45700" anchor="ctr" anchorCtr="0">
            <a:normAutofit/>
          </a:bodyPr>
          <a:lstStyle/>
          <a:p>
            <a:pPr marL="0" lvl="0" indent="0" algn="r" rtl="0">
              <a:lnSpc>
                <a:spcPct val="100000"/>
              </a:lnSpc>
              <a:spcBef>
                <a:spcPts val="0"/>
              </a:spcBef>
              <a:spcAft>
                <a:spcPts val="0"/>
              </a:spcAft>
              <a:buSzPts val="1100"/>
              <a:buNone/>
            </a:pPr>
            <a:fld id="{00000000-1234-1234-1234-123412341234}" type="slidenum">
              <a:rPr lang="en-US"/>
              <a:t>4</a:t>
            </a:fld>
            <a:endParaRPr/>
          </a:p>
        </p:txBody>
      </p:sp>
      <p:pic>
        <p:nvPicPr>
          <p:cNvPr id="171" name="Google Shape;171;p9" descr="Question mark boxes"/>
          <p:cNvPicPr preferRelativeResize="0"/>
          <p:nvPr/>
        </p:nvPicPr>
        <p:blipFill rotWithShape="1">
          <a:blip r:embed="rId3">
            <a:alphaModFix/>
          </a:blip>
          <a:srcRect/>
          <a:stretch/>
        </p:blipFill>
        <p:spPr>
          <a:xfrm>
            <a:off x="3114417" y="1987468"/>
            <a:ext cx="5963165" cy="3354404"/>
          </a:xfrm>
          <a:prstGeom prst="rect">
            <a:avLst/>
          </a:prstGeom>
          <a:noFill/>
          <a:ln>
            <a:noFill/>
          </a:ln>
        </p:spPr>
      </p:pic>
    </p:spTree>
  </p:cSld>
  <p:clrMapOvr>
    <a:masterClrMapping/>
  </p:clrMapOvr>
</p:sld>
</file>

<file path=ppt/theme/theme1.xml><?xml version="1.0" encoding="utf-8"?>
<a:theme xmlns:a="http://schemas.openxmlformats.org/drawingml/2006/main" name="IVC Master">
  <a:themeElements>
    <a:clrScheme name="IVC Angles">
      <a:dk1>
        <a:srgbClr val="003F72"/>
      </a:dk1>
      <a:lt1>
        <a:srgbClr val="FFFFFF"/>
      </a:lt1>
      <a:dk2>
        <a:srgbClr val="517283"/>
      </a:dk2>
      <a:lt2>
        <a:srgbClr val="E7E6E6"/>
      </a:lt2>
      <a:accent1>
        <a:srgbClr val="0083BE"/>
      </a:accent1>
      <a:accent2>
        <a:srgbClr val="B35539"/>
      </a:accent2>
      <a:accent3>
        <a:srgbClr val="517283"/>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383</Words>
  <Application>Microsoft Macintosh PowerPoint</Application>
  <PresentationFormat>Widescreen</PresentationFormat>
  <Paragraphs>51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Noto Sans Symbols</vt:lpstr>
      <vt:lpstr>IVC Master</vt:lpstr>
      <vt:lpstr>VA Community Care Scheduling External  Provider Scheduling</vt:lpstr>
      <vt:lpstr>External Provider Scheduling Overview</vt:lpstr>
      <vt:lpstr>Benefits to Community Providers</vt:lpstr>
      <vt:lpstr>EPS Recap</vt:lpstr>
      <vt:lpstr>Questions and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Deloitte</dc:creator>
  <cp:lastModifiedBy>Nadhal Eadeh</cp:lastModifiedBy>
  <cp:revision>1</cp:revision>
  <dcterms:created xsi:type="dcterms:W3CDTF">2023-05-01T18:09:13Z</dcterms:created>
  <dcterms:modified xsi:type="dcterms:W3CDTF">2025-06-02T11:34:05Z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2023-05-01T18:09:13Z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0c06e34f-10b2-4f95-b022-e530c33393f2</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0x0101000DB7A12F33B9B245BCE9634420DBB784</vt:lpwstr>
  </property>
</Properties>
</file>