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Lst>
  <p:notesMasterIdLst>
    <p:notesMasterId r:id="rId38"/>
  </p:notesMasterIdLst>
  <p:sldIdLst>
    <p:sldId id="262" r:id="rId2"/>
    <p:sldId id="266" r:id="rId3"/>
    <p:sldId id="789" r:id="rId4"/>
    <p:sldId id="296" r:id="rId5"/>
    <p:sldId id="303" r:id="rId6"/>
    <p:sldId id="324" r:id="rId7"/>
    <p:sldId id="293" r:id="rId8"/>
    <p:sldId id="289" r:id="rId9"/>
    <p:sldId id="777" r:id="rId10"/>
    <p:sldId id="290" r:id="rId11"/>
    <p:sldId id="294" r:id="rId12"/>
    <p:sldId id="772" r:id="rId13"/>
    <p:sldId id="786" r:id="rId14"/>
    <p:sldId id="300" r:id="rId15"/>
    <p:sldId id="787" r:id="rId16"/>
    <p:sldId id="788" r:id="rId17"/>
    <p:sldId id="792" r:id="rId18"/>
    <p:sldId id="312" r:id="rId19"/>
    <p:sldId id="299" r:id="rId20"/>
    <p:sldId id="313" r:id="rId21"/>
    <p:sldId id="314" r:id="rId22"/>
    <p:sldId id="334" r:id="rId23"/>
    <p:sldId id="793" r:id="rId24"/>
    <p:sldId id="794" r:id="rId25"/>
    <p:sldId id="379" r:id="rId26"/>
    <p:sldId id="795" r:id="rId27"/>
    <p:sldId id="796" r:id="rId28"/>
    <p:sldId id="340" r:id="rId29"/>
    <p:sldId id="644" r:id="rId30"/>
    <p:sldId id="339" r:id="rId31"/>
    <p:sldId id="661" r:id="rId32"/>
    <p:sldId id="265" r:id="rId33"/>
    <p:sldId id="258" r:id="rId34"/>
    <p:sldId id="380" r:id="rId35"/>
    <p:sldId id="674" r:id="rId36"/>
    <p:sldId id="264" r:id="rId37"/>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5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122A"/>
    <a:srgbClr val="FDB713"/>
    <a:srgbClr val="A2B526"/>
    <a:srgbClr val="303B42"/>
    <a:srgbClr val="989EA3"/>
    <a:srgbClr val="AC1F2D"/>
    <a:srgbClr val="C3CD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E9F949-6982-47CE-AFBB-3DBD33743480}" v="361" dt="2025-10-11T16:40:41.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1" autoAdjust="0"/>
    <p:restoredTop sz="72076" autoAdjust="0"/>
  </p:normalViewPr>
  <p:slideViewPr>
    <p:cSldViewPr snapToGrid="0" snapToObjects="1">
      <p:cViewPr varScale="1">
        <p:scale>
          <a:sx n="85" d="100"/>
          <a:sy n="85" d="100"/>
        </p:scale>
        <p:origin x="1254" y="84"/>
      </p:cViewPr>
      <p:guideLst>
        <p:guide orient="horz" pos="1620"/>
        <p:guide pos="28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28"/>
    </p:cViewPr>
  </p:sorterViewPr>
  <p:notesViewPr>
    <p:cSldViewPr snapToGrid="0" snapToObjects="1" showGuides="1">
      <p:cViewPr varScale="1">
        <p:scale>
          <a:sx n="137" d="100"/>
          <a:sy n="137" d="100"/>
        </p:scale>
        <p:origin x="1024" y="2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ller, Douglas" userId="c53c8d65-17a5-415e-95ab-70600b304afd" providerId="ADAL" clId="{5BB653C9-CF5A-4B83-B206-71B1964E7C59}"/>
    <pc:docChg chg="undo custSel addSld delSld modSld sldOrd delMainMaster modNotesMaster">
      <pc:chgData name="Stoller, Douglas" userId="c53c8d65-17a5-415e-95ab-70600b304afd" providerId="ADAL" clId="{5BB653C9-CF5A-4B83-B206-71B1964E7C59}" dt="2025-05-12T13:44:44.557" v="1575"/>
      <pc:docMkLst>
        <pc:docMk/>
      </pc:docMkLst>
      <pc:sldChg chg="add">
        <pc:chgData name="Stoller, Douglas" userId="c53c8d65-17a5-415e-95ab-70600b304afd" providerId="ADAL" clId="{5BB653C9-CF5A-4B83-B206-71B1964E7C59}" dt="2025-05-08T14:12:49.396" v="140"/>
        <pc:sldMkLst>
          <pc:docMk/>
          <pc:sldMk cId="1185295552" sldId="260"/>
        </pc:sldMkLst>
      </pc:sldChg>
      <pc:sldChg chg="del">
        <pc:chgData name="Stoller, Douglas" userId="c53c8d65-17a5-415e-95ab-70600b304afd" providerId="ADAL" clId="{5BB653C9-CF5A-4B83-B206-71B1964E7C59}" dt="2025-05-08T14:12:47.004" v="139" actId="2696"/>
        <pc:sldMkLst>
          <pc:docMk/>
          <pc:sldMk cId="2111625565" sldId="260"/>
        </pc:sldMkLst>
      </pc:sldChg>
      <pc:sldChg chg="modSp mod">
        <pc:chgData name="Stoller, Douglas" userId="c53c8d65-17a5-415e-95ab-70600b304afd" providerId="ADAL" clId="{5BB653C9-CF5A-4B83-B206-71B1964E7C59}" dt="2025-05-08T15:24:48.201" v="643" actId="20577"/>
        <pc:sldMkLst>
          <pc:docMk/>
          <pc:sldMk cId="1807328336" sldId="262"/>
        </pc:sldMkLst>
      </pc:sldChg>
      <pc:sldChg chg="modSp mod">
        <pc:chgData name="Stoller, Douglas" userId="c53c8d65-17a5-415e-95ab-70600b304afd" providerId="ADAL" clId="{5BB653C9-CF5A-4B83-B206-71B1964E7C59}" dt="2025-05-08T15:43:04.165" v="657" actId="20577"/>
        <pc:sldMkLst>
          <pc:docMk/>
          <pc:sldMk cId="719023913" sldId="263"/>
        </pc:sldMkLst>
      </pc:sldChg>
      <pc:sldChg chg="del">
        <pc:chgData name="Stoller, Douglas" userId="c53c8d65-17a5-415e-95ab-70600b304afd" providerId="ADAL" clId="{5BB653C9-CF5A-4B83-B206-71B1964E7C59}" dt="2025-05-08T14:12:47.004" v="139" actId="2696"/>
        <pc:sldMkLst>
          <pc:docMk/>
          <pc:sldMk cId="804157989" sldId="264"/>
        </pc:sldMkLst>
      </pc:sldChg>
      <pc:sldChg chg="add">
        <pc:chgData name="Stoller, Douglas" userId="c53c8d65-17a5-415e-95ab-70600b304afd" providerId="ADAL" clId="{5BB653C9-CF5A-4B83-B206-71B1964E7C59}" dt="2025-05-08T14:12:49.396" v="140"/>
        <pc:sldMkLst>
          <pc:docMk/>
          <pc:sldMk cId="2802635934" sldId="264"/>
        </pc:sldMkLst>
      </pc:sldChg>
      <pc:sldChg chg="add">
        <pc:chgData name="Stoller, Douglas" userId="c53c8d65-17a5-415e-95ab-70600b304afd" providerId="ADAL" clId="{5BB653C9-CF5A-4B83-B206-71B1964E7C59}" dt="2025-05-08T14:12:49.396" v="140"/>
        <pc:sldMkLst>
          <pc:docMk/>
          <pc:sldMk cId="2450464572" sldId="265"/>
        </pc:sldMkLst>
      </pc:sldChg>
      <pc:sldChg chg="add del">
        <pc:chgData name="Stoller, Douglas" userId="c53c8d65-17a5-415e-95ab-70600b304afd" providerId="ADAL" clId="{5BB653C9-CF5A-4B83-B206-71B1964E7C59}" dt="2025-05-08T14:12:47.004" v="139" actId="2696"/>
        <pc:sldMkLst>
          <pc:docMk/>
          <pc:sldMk cId="4140500279" sldId="265"/>
        </pc:sldMkLst>
      </pc:sldChg>
      <pc:sldChg chg="modSp add mod ord">
        <pc:chgData name="Stoller, Douglas" userId="c53c8d65-17a5-415e-95ab-70600b304afd" providerId="ADAL" clId="{5BB653C9-CF5A-4B83-B206-71B1964E7C59}" dt="2025-05-08T15:46:09.124" v="672" actId="20577"/>
        <pc:sldMkLst>
          <pc:docMk/>
          <pc:sldMk cId="3550982457" sldId="266"/>
        </pc:sldMkLst>
      </pc:sldChg>
      <pc:sldChg chg="addSp delSp modSp add mod modAnim">
        <pc:chgData name="Stoller, Douglas" userId="c53c8d65-17a5-415e-95ab-70600b304afd" providerId="ADAL" clId="{5BB653C9-CF5A-4B83-B206-71B1964E7C59}" dt="2025-05-08T16:05:17.406" v="1567" actId="1037"/>
        <pc:sldMkLst>
          <pc:docMk/>
          <pc:sldMk cId="2287262653" sldId="267"/>
        </pc:sldMkLst>
      </pc:sldChg>
      <pc:sldChg chg="add">
        <pc:chgData name="Stoller, Douglas" userId="c53c8d65-17a5-415e-95ab-70600b304afd" providerId="ADAL" clId="{5BB653C9-CF5A-4B83-B206-71B1964E7C59}" dt="2025-05-08T15:21:35.247" v="498" actId="2890"/>
        <pc:sldMkLst>
          <pc:docMk/>
          <pc:sldMk cId="1714228777" sldId="268"/>
        </pc:sldMkLst>
      </pc:sldChg>
      <pc:sldChg chg="add">
        <pc:chgData name="Stoller, Douglas" userId="c53c8d65-17a5-415e-95ab-70600b304afd" providerId="ADAL" clId="{5BB653C9-CF5A-4B83-B206-71B1964E7C59}" dt="2025-05-08T15:21:38.465" v="499" actId="2890"/>
        <pc:sldMkLst>
          <pc:docMk/>
          <pc:sldMk cId="1346861850" sldId="269"/>
        </pc:sldMkLst>
      </pc:sldChg>
      <pc:sldChg chg="modNotes">
        <pc:chgData name="Stoller, Douglas" userId="c53c8d65-17a5-415e-95ab-70600b304afd" providerId="ADAL" clId="{5BB653C9-CF5A-4B83-B206-71B1964E7C59}" dt="2025-05-12T13:44:44.557" v="1575"/>
        <pc:sldMkLst>
          <pc:docMk/>
          <pc:sldMk cId="151297929" sldId="271"/>
        </pc:sldMkLst>
      </pc:sldChg>
      <pc:sldChg chg="modNotes">
        <pc:chgData name="Stoller, Douglas" userId="c53c8d65-17a5-415e-95ab-70600b304afd" providerId="ADAL" clId="{5BB653C9-CF5A-4B83-B206-71B1964E7C59}" dt="2025-05-12T13:44:44.557" v="1575"/>
        <pc:sldMkLst>
          <pc:docMk/>
          <pc:sldMk cId="0" sldId="313"/>
        </pc:sldMkLst>
      </pc:sldChg>
      <pc:sldChg chg="add">
        <pc:chgData name="Stoller, Douglas" userId="c53c8d65-17a5-415e-95ab-70600b304afd" providerId="ADAL" clId="{5BB653C9-CF5A-4B83-B206-71B1964E7C59}" dt="2025-05-08T15:29:41.756" v="650"/>
        <pc:sldMkLst>
          <pc:docMk/>
          <pc:sldMk cId="1020482251" sldId="332"/>
        </pc:sldMkLst>
      </pc:sldChg>
      <pc:sldChg chg="add">
        <pc:chgData name="Stoller, Douglas" userId="c53c8d65-17a5-415e-95ab-70600b304afd" providerId="ADAL" clId="{5BB653C9-CF5A-4B83-B206-71B1964E7C59}" dt="2025-05-08T15:32:43.246" v="651"/>
        <pc:sldMkLst>
          <pc:docMk/>
          <pc:sldMk cId="513226782" sldId="339"/>
        </pc:sldMkLst>
      </pc:sldChg>
      <pc:sldChg chg="add">
        <pc:chgData name="Stoller, Douglas" userId="c53c8d65-17a5-415e-95ab-70600b304afd" providerId="ADAL" clId="{5BB653C9-CF5A-4B83-B206-71B1964E7C59}" dt="2025-05-08T15:32:43.246" v="651"/>
        <pc:sldMkLst>
          <pc:docMk/>
          <pc:sldMk cId="467872866" sldId="340"/>
        </pc:sldMkLst>
      </pc:sldChg>
      <pc:sldChg chg="add del">
        <pc:chgData name="Stoller, Douglas" userId="c53c8d65-17a5-415e-95ab-70600b304afd" providerId="ADAL" clId="{5BB653C9-CF5A-4B83-B206-71B1964E7C59}" dt="2025-05-08T15:26:40.955" v="646" actId="47"/>
        <pc:sldMkLst>
          <pc:docMk/>
          <pc:sldMk cId="814255986" sldId="363"/>
        </pc:sldMkLst>
      </pc:sldChg>
      <pc:sldChg chg="modSp add mod ord">
        <pc:chgData name="Stoller, Douglas" userId="c53c8d65-17a5-415e-95ab-70600b304afd" providerId="ADAL" clId="{5BB653C9-CF5A-4B83-B206-71B1964E7C59}" dt="2025-05-08T16:20:46.772" v="1574" actId="1035"/>
        <pc:sldMkLst>
          <pc:docMk/>
          <pc:sldMk cId="3668573710" sldId="364"/>
        </pc:sldMkLst>
      </pc:sldChg>
      <pc:sldChg chg="add">
        <pc:chgData name="Stoller, Douglas" userId="c53c8d65-17a5-415e-95ab-70600b304afd" providerId="ADAL" clId="{5BB653C9-CF5A-4B83-B206-71B1964E7C59}" dt="2025-05-08T15:29:41.756" v="650"/>
        <pc:sldMkLst>
          <pc:docMk/>
          <pc:sldMk cId="2862277028" sldId="377"/>
        </pc:sldMkLst>
      </pc:sldChg>
      <pc:sldChg chg="add">
        <pc:chgData name="Stoller, Douglas" userId="c53c8d65-17a5-415e-95ab-70600b304afd" providerId="ADAL" clId="{5BB653C9-CF5A-4B83-B206-71B1964E7C59}" dt="2025-05-08T15:29:41.756" v="650"/>
        <pc:sldMkLst>
          <pc:docMk/>
          <pc:sldMk cId="4121441986" sldId="378"/>
        </pc:sldMkLst>
      </pc:sldChg>
      <pc:sldChg chg="add">
        <pc:chgData name="Stoller, Douglas" userId="c53c8d65-17a5-415e-95ab-70600b304afd" providerId="ADAL" clId="{5BB653C9-CF5A-4B83-B206-71B1964E7C59}" dt="2025-05-08T15:32:43.246" v="651"/>
        <pc:sldMkLst>
          <pc:docMk/>
          <pc:sldMk cId="2603518601" sldId="379"/>
        </pc:sldMkLst>
      </pc:sldChg>
      <pc:sldChg chg="add">
        <pc:chgData name="Stoller, Douglas" userId="c53c8d65-17a5-415e-95ab-70600b304afd" providerId="ADAL" clId="{5BB653C9-CF5A-4B83-B206-71B1964E7C59}" dt="2025-05-08T15:32:43.246" v="651"/>
        <pc:sldMkLst>
          <pc:docMk/>
          <pc:sldMk cId="2820765991" sldId="381"/>
        </pc:sldMkLst>
      </pc:sldChg>
      <pc:sldChg chg="add">
        <pc:chgData name="Stoller, Douglas" userId="c53c8d65-17a5-415e-95ab-70600b304afd" providerId="ADAL" clId="{5BB653C9-CF5A-4B83-B206-71B1964E7C59}" dt="2025-05-08T15:32:43.246" v="651"/>
        <pc:sldMkLst>
          <pc:docMk/>
          <pc:sldMk cId="237203046" sldId="386"/>
        </pc:sldMkLst>
      </pc:sldChg>
      <pc:sldChg chg="add">
        <pc:chgData name="Stoller, Douglas" userId="c53c8d65-17a5-415e-95ab-70600b304afd" providerId="ADAL" clId="{5BB653C9-CF5A-4B83-B206-71B1964E7C59}" dt="2025-05-08T15:32:43.246" v="651"/>
        <pc:sldMkLst>
          <pc:docMk/>
          <pc:sldMk cId="1349895324" sldId="388"/>
        </pc:sldMkLst>
      </pc:sldChg>
      <pc:sldChg chg="add setBg">
        <pc:chgData name="Stoller, Douglas" userId="c53c8d65-17a5-415e-95ab-70600b304afd" providerId="ADAL" clId="{5BB653C9-CF5A-4B83-B206-71B1964E7C59}" dt="2025-05-08T15:28:23.594" v="649"/>
        <pc:sldMkLst>
          <pc:docMk/>
          <pc:sldMk cId="305004998" sldId="468"/>
        </pc:sldMkLst>
      </pc:sldChg>
      <pc:sldChg chg="add setBg">
        <pc:chgData name="Stoller, Douglas" userId="c53c8d65-17a5-415e-95ab-70600b304afd" providerId="ADAL" clId="{5BB653C9-CF5A-4B83-B206-71B1964E7C59}" dt="2025-05-08T15:28:23.594" v="649"/>
        <pc:sldMkLst>
          <pc:docMk/>
          <pc:sldMk cId="2730457142" sldId="477"/>
        </pc:sldMkLst>
      </pc:sldChg>
      <pc:sldChg chg="add setBg">
        <pc:chgData name="Stoller, Douglas" userId="c53c8d65-17a5-415e-95ab-70600b304afd" providerId="ADAL" clId="{5BB653C9-CF5A-4B83-B206-71B1964E7C59}" dt="2025-05-08T15:28:23.594" v="649"/>
        <pc:sldMkLst>
          <pc:docMk/>
          <pc:sldMk cId="840798533" sldId="478"/>
        </pc:sldMkLst>
      </pc:sldChg>
      <pc:sldChg chg="add setBg">
        <pc:chgData name="Stoller, Douglas" userId="c53c8d65-17a5-415e-95ab-70600b304afd" providerId="ADAL" clId="{5BB653C9-CF5A-4B83-B206-71B1964E7C59}" dt="2025-05-08T15:28:23.594" v="649"/>
        <pc:sldMkLst>
          <pc:docMk/>
          <pc:sldMk cId="2458125593" sldId="480"/>
        </pc:sldMkLst>
      </pc:sldChg>
      <pc:sldChg chg="add setBg">
        <pc:chgData name="Stoller, Douglas" userId="c53c8d65-17a5-415e-95ab-70600b304afd" providerId="ADAL" clId="{5BB653C9-CF5A-4B83-B206-71B1964E7C59}" dt="2025-05-08T15:28:23.594" v="649"/>
        <pc:sldMkLst>
          <pc:docMk/>
          <pc:sldMk cId="2061119667" sldId="482"/>
        </pc:sldMkLst>
      </pc:sldChg>
      <pc:sldChg chg="add">
        <pc:chgData name="Stoller, Douglas" userId="c53c8d65-17a5-415e-95ab-70600b304afd" providerId="ADAL" clId="{5BB653C9-CF5A-4B83-B206-71B1964E7C59}" dt="2025-05-08T15:32:43.246" v="651"/>
        <pc:sldMkLst>
          <pc:docMk/>
          <pc:sldMk cId="4117461331" sldId="483"/>
        </pc:sldMkLst>
      </pc:sldChg>
      <pc:sldChg chg="add">
        <pc:chgData name="Stoller, Douglas" userId="c53c8d65-17a5-415e-95ab-70600b304afd" providerId="ADAL" clId="{5BB653C9-CF5A-4B83-B206-71B1964E7C59}" dt="2025-05-08T15:32:43.246" v="651"/>
        <pc:sldMkLst>
          <pc:docMk/>
          <pc:sldMk cId="2308608235" sldId="484"/>
        </pc:sldMkLst>
      </pc:sldChg>
      <pc:sldChg chg="add">
        <pc:chgData name="Stoller, Douglas" userId="c53c8d65-17a5-415e-95ab-70600b304afd" providerId="ADAL" clId="{5BB653C9-CF5A-4B83-B206-71B1964E7C59}" dt="2025-05-08T15:32:43.246" v="651"/>
        <pc:sldMkLst>
          <pc:docMk/>
          <pc:sldMk cId="2041004222" sldId="485"/>
        </pc:sldMkLst>
      </pc:sldChg>
      <pc:sldChg chg="add">
        <pc:chgData name="Stoller, Douglas" userId="c53c8d65-17a5-415e-95ab-70600b304afd" providerId="ADAL" clId="{5BB653C9-CF5A-4B83-B206-71B1964E7C59}" dt="2025-05-08T15:32:43.246" v="651"/>
        <pc:sldMkLst>
          <pc:docMk/>
          <pc:sldMk cId="1410373125" sldId="639"/>
        </pc:sldMkLst>
      </pc:sldChg>
      <pc:sldChg chg="add">
        <pc:chgData name="Stoller, Douglas" userId="c53c8d65-17a5-415e-95ab-70600b304afd" providerId="ADAL" clId="{5BB653C9-CF5A-4B83-B206-71B1964E7C59}" dt="2025-05-08T15:32:43.246" v="651"/>
        <pc:sldMkLst>
          <pc:docMk/>
          <pc:sldMk cId="645246877" sldId="640"/>
        </pc:sldMkLst>
      </pc:sldChg>
      <pc:sldChg chg="add">
        <pc:chgData name="Stoller, Douglas" userId="c53c8d65-17a5-415e-95ab-70600b304afd" providerId="ADAL" clId="{5BB653C9-CF5A-4B83-B206-71B1964E7C59}" dt="2025-05-08T15:32:43.246" v="651"/>
        <pc:sldMkLst>
          <pc:docMk/>
          <pc:sldMk cId="2972404723" sldId="641"/>
        </pc:sldMkLst>
      </pc:sldChg>
      <pc:sldChg chg="add modTransition">
        <pc:chgData name="Stoller, Douglas" userId="c53c8d65-17a5-415e-95ab-70600b304afd" providerId="ADAL" clId="{5BB653C9-CF5A-4B83-B206-71B1964E7C59}" dt="2025-05-08T15:32:43.246" v="651"/>
        <pc:sldMkLst>
          <pc:docMk/>
          <pc:sldMk cId="1043833714" sldId="643"/>
        </pc:sldMkLst>
      </pc:sldChg>
      <pc:sldChg chg="add">
        <pc:chgData name="Stoller, Douglas" userId="c53c8d65-17a5-415e-95ab-70600b304afd" providerId="ADAL" clId="{5BB653C9-CF5A-4B83-B206-71B1964E7C59}" dt="2025-05-08T15:32:43.246" v="651"/>
        <pc:sldMkLst>
          <pc:docMk/>
          <pc:sldMk cId="716827906" sldId="644"/>
        </pc:sldMkLst>
      </pc:sldChg>
      <pc:sldChg chg="add">
        <pc:chgData name="Stoller, Douglas" userId="c53c8d65-17a5-415e-95ab-70600b304afd" providerId="ADAL" clId="{5BB653C9-CF5A-4B83-B206-71B1964E7C59}" dt="2025-05-08T15:32:43.246" v="651"/>
        <pc:sldMkLst>
          <pc:docMk/>
          <pc:sldMk cId="834670132" sldId="661"/>
        </pc:sldMkLst>
      </pc:sldChg>
      <pc:sldChg chg="add">
        <pc:chgData name="Stoller, Douglas" userId="c53c8d65-17a5-415e-95ab-70600b304afd" providerId="ADAL" clId="{5BB653C9-CF5A-4B83-B206-71B1964E7C59}" dt="2025-05-08T15:32:43.246" v="651"/>
        <pc:sldMkLst>
          <pc:docMk/>
          <pc:sldMk cId="1290886820" sldId="662"/>
        </pc:sldMkLst>
      </pc:sldChg>
      <pc:sldChg chg="add">
        <pc:chgData name="Stoller, Douglas" userId="c53c8d65-17a5-415e-95ab-70600b304afd" providerId="ADAL" clId="{5BB653C9-CF5A-4B83-B206-71B1964E7C59}" dt="2025-05-08T15:32:43.246" v="651"/>
        <pc:sldMkLst>
          <pc:docMk/>
          <pc:sldMk cId="2633044758" sldId="665"/>
        </pc:sldMkLst>
      </pc:sldChg>
      <pc:sldChg chg="add">
        <pc:chgData name="Stoller, Douglas" userId="c53c8d65-17a5-415e-95ab-70600b304afd" providerId="ADAL" clId="{5BB653C9-CF5A-4B83-B206-71B1964E7C59}" dt="2025-05-08T15:32:43.246" v="651"/>
        <pc:sldMkLst>
          <pc:docMk/>
          <pc:sldMk cId="2798348765" sldId="669"/>
        </pc:sldMkLst>
      </pc:sldChg>
      <pc:sldChg chg="add">
        <pc:chgData name="Stoller, Douglas" userId="c53c8d65-17a5-415e-95ab-70600b304afd" providerId="ADAL" clId="{5BB653C9-CF5A-4B83-B206-71B1964E7C59}" dt="2025-05-08T15:32:43.246" v="651"/>
        <pc:sldMkLst>
          <pc:docMk/>
          <pc:sldMk cId="1598343844" sldId="674"/>
        </pc:sldMkLst>
      </pc:sldChg>
      <pc:sldChg chg="modSp add mod ord modAnim">
        <pc:chgData name="Stoller, Douglas" userId="c53c8d65-17a5-415e-95ab-70600b304afd" providerId="ADAL" clId="{5BB653C9-CF5A-4B83-B206-71B1964E7C59}" dt="2025-05-08T15:56:54.243" v="1236" actId="20577"/>
        <pc:sldMkLst>
          <pc:docMk/>
          <pc:sldMk cId="1422415325" sldId="675"/>
        </pc:sldMkLst>
      </pc:sldChg>
      <pc:sldMasterChg chg="del delSldLayout">
        <pc:chgData name="Stoller, Douglas" userId="c53c8d65-17a5-415e-95ab-70600b304afd" providerId="ADAL" clId="{5BB653C9-CF5A-4B83-B206-71B1964E7C59}" dt="2025-05-08T15:26:40.955" v="646" actId="47"/>
        <pc:sldMasterMkLst>
          <pc:docMk/>
          <pc:sldMasterMk cId="1461529519" sldId="2147483746"/>
        </pc:sldMasterMkLst>
        <pc:sldLayoutChg chg="del">
          <pc:chgData name="Stoller, Douglas" userId="c53c8d65-17a5-415e-95ab-70600b304afd" providerId="ADAL" clId="{5BB653C9-CF5A-4B83-B206-71B1964E7C59}" dt="2025-05-08T15:26:40.955" v="646" actId="47"/>
          <pc:sldLayoutMkLst>
            <pc:docMk/>
            <pc:sldMasterMk cId="1461529519" sldId="2147483746"/>
            <pc:sldLayoutMk cId="2089720826" sldId="2147483747"/>
          </pc:sldLayoutMkLst>
        </pc:sldLayoutChg>
        <pc:sldLayoutChg chg="del">
          <pc:chgData name="Stoller, Douglas" userId="c53c8d65-17a5-415e-95ab-70600b304afd" providerId="ADAL" clId="{5BB653C9-CF5A-4B83-B206-71B1964E7C59}" dt="2025-05-08T15:26:40.955" v="646" actId="47"/>
          <pc:sldLayoutMkLst>
            <pc:docMk/>
            <pc:sldMasterMk cId="1461529519" sldId="2147483746"/>
            <pc:sldLayoutMk cId="3344115759" sldId="2147483748"/>
          </pc:sldLayoutMkLst>
        </pc:sldLayoutChg>
        <pc:sldLayoutChg chg="del">
          <pc:chgData name="Stoller, Douglas" userId="c53c8d65-17a5-415e-95ab-70600b304afd" providerId="ADAL" clId="{5BB653C9-CF5A-4B83-B206-71B1964E7C59}" dt="2025-05-08T15:26:40.955" v="646" actId="47"/>
          <pc:sldLayoutMkLst>
            <pc:docMk/>
            <pc:sldMasterMk cId="1461529519" sldId="2147483746"/>
            <pc:sldLayoutMk cId="1869677258" sldId="2147483749"/>
          </pc:sldLayoutMkLst>
        </pc:sldLayoutChg>
        <pc:sldLayoutChg chg="del">
          <pc:chgData name="Stoller, Douglas" userId="c53c8d65-17a5-415e-95ab-70600b304afd" providerId="ADAL" clId="{5BB653C9-CF5A-4B83-B206-71B1964E7C59}" dt="2025-05-08T15:26:40.955" v="646" actId="47"/>
          <pc:sldLayoutMkLst>
            <pc:docMk/>
            <pc:sldMasterMk cId="1461529519" sldId="2147483746"/>
            <pc:sldLayoutMk cId="535508505" sldId="2147483750"/>
          </pc:sldLayoutMkLst>
        </pc:sldLayoutChg>
      </pc:sldMasterChg>
    </pc:docChg>
  </pc:docChgLst>
  <pc:docChgLst>
    <pc:chgData name="Stoller, Douglas" userId="c53c8d65-17a5-415e-95ab-70600b304afd" providerId="ADAL" clId="{B4427C6B-FEA8-F645-9F7D-37DCBCF167F7}"/>
    <pc:docChg chg="undo custSel addSld delSld modSld sldOrd">
      <pc:chgData name="Stoller, Douglas" userId="c53c8d65-17a5-415e-95ab-70600b304afd" providerId="ADAL" clId="{B4427C6B-FEA8-F645-9F7D-37DCBCF167F7}" dt="2025-05-10T19:01:05.989" v="3017"/>
      <pc:docMkLst>
        <pc:docMk/>
      </pc:docMkLst>
      <pc:sldChg chg="add del">
        <pc:chgData name="Stoller, Douglas" userId="c53c8d65-17a5-415e-95ab-70600b304afd" providerId="ADAL" clId="{B4427C6B-FEA8-F645-9F7D-37DCBCF167F7}" dt="2025-05-10T18:06:21.551" v="1986" actId="2696"/>
        <pc:sldMkLst>
          <pc:docMk/>
          <pc:sldMk cId="0" sldId="256"/>
        </pc:sldMkLst>
      </pc:sldChg>
      <pc:sldChg chg="add del">
        <pc:chgData name="Stoller, Douglas" userId="c53c8d65-17a5-415e-95ab-70600b304afd" providerId="ADAL" clId="{B4427C6B-FEA8-F645-9F7D-37DCBCF167F7}" dt="2025-05-10T18:06:21.959" v="1987" actId="2696"/>
        <pc:sldMkLst>
          <pc:docMk/>
          <pc:sldMk cId="0" sldId="257"/>
        </pc:sldMkLst>
      </pc:sldChg>
      <pc:sldChg chg="add del">
        <pc:chgData name="Stoller, Douglas" userId="c53c8d65-17a5-415e-95ab-70600b304afd" providerId="ADAL" clId="{B4427C6B-FEA8-F645-9F7D-37DCBCF167F7}" dt="2025-05-10T18:06:23.006" v="1989" actId="2696"/>
        <pc:sldMkLst>
          <pc:docMk/>
          <pc:sldMk cId="0" sldId="259"/>
        </pc:sldMkLst>
      </pc:sldChg>
      <pc:sldChg chg="del">
        <pc:chgData name="Stoller, Douglas" userId="c53c8d65-17a5-415e-95ab-70600b304afd" providerId="ADAL" clId="{B4427C6B-FEA8-F645-9F7D-37DCBCF167F7}" dt="2025-05-10T18:56:48.250" v="2989" actId="2696"/>
        <pc:sldMkLst>
          <pc:docMk/>
          <pc:sldMk cId="1185295552" sldId="260"/>
        </pc:sldMkLst>
      </pc:sldChg>
      <pc:sldChg chg="modSp mod">
        <pc:chgData name="Stoller, Douglas" userId="c53c8d65-17a5-415e-95ab-70600b304afd" providerId="ADAL" clId="{B4427C6B-FEA8-F645-9F7D-37DCBCF167F7}" dt="2025-05-10T16:02:43.370" v="1" actId="27636"/>
        <pc:sldMkLst>
          <pc:docMk/>
          <pc:sldMk cId="1807328336" sldId="262"/>
        </pc:sldMkLst>
      </pc:sldChg>
      <pc:sldChg chg="add del">
        <pc:chgData name="Stoller, Douglas" userId="c53c8d65-17a5-415e-95ab-70600b304afd" providerId="ADAL" clId="{B4427C6B-FEA8-F645-9F7D-37DCBCF167F7}" dt="2025-05-10T18:56:51.804" v="2991" actId="2696"/>
        <pc:sldMkLst>
          <pc:docMk/>
          <pc:sldMk cId="2802635934" sldId="264"/>
        </pc:sldMkLst>
      </pc:sldChg>
      <pc:sldChg chg="modSp mod">
        <pc:chgData name="Stoller, Douglas" userId="c53c8d65-17a5-415e-95ab-70600b304afd" providerId="ADAL" clId="{B4427C6B-FEA8-F645-9F7D-37DCBCF167F7}" dt="2025-05-10T16:03:53.710" v="128" actId="1076"/>
        <pc:sldMkLst>
          <pc:docMk/>
          <pc:sldMk cId="3550982457" sldId="266"/>
        </pc:sldMkLst>
      </pc:sldChg>
      <pc:sldChg chg="modSp mod">
        <pc:chgData name="Stoller, Douglas" userId="c53c8d65-17a5-415e-95ab-70600b304afd" providerId="ADAL" clId="{B4427C6B-FEA8-F645-9F7D-37DCBCF167F7}" dt="2025-05-10T16:06:03.741" v="165" actId="1035"/>
        <pc:sldMkLst>
          <pc:docMk/>
          <pc:sldMk cId="2287262653" sldId="267"/>
        </pc:sldMkLst>
      </pc:sldChg>
      <pc:sldChg chg="del">
        <pc:chgData name="Stoller, Douglas" userId="c53c8d65-17a5-415e-95ab-70600b304afd" providerId="ADAL" clId="{B4427C6B-FEA8-F645-9F7D-37DCBCF167F7}" dt="2025-05-10T17:25:18.816" v="1564" actId="2696"/>
        <pc:sldMkLst>
          <pc:docMk/>
          <pc:sldMk cId="1714228777" sldId="268"/>
        </pc:sldMkLst>
      </pc:sldChg>
      <pc:sldChg chg="del">
        <pc:chgData name="Stoller, Douglas" userId="c53c8d65-17a5-415e-95ab-70600b304afd" providerId="ADAL" clId="{B4427C6B-FEA8-F645-9F7D-37DCBCF167F7}" dt="2025-05-10T17:50:01.354" v="1678" actId="2696"/>
        <pc:sldMkLst>
          <pc:docMk/>
          <pc:sldMk cId="1346861850" sldId="269"/>
        </pc:sldMkLst>
      </pc:sldChg>
      <pc:sldChg chg="add">
        <pc:chgData name="Stoller, Douglas" userId="c53c8d65-17a5-415e-95ab-70600b304afd" providerId="ADAL" clId="{B4427C6B-FEA8-F645-9F7D-37DCBCF167F7}" dt="2025-05-10T17:50:31.452" v="1681"/>
        <pc:sldMkLst>
          <pc:docMk/>
          <pc:sldMk cId="151297929" sldId="271"/>
        </pc:sldMkLst>
      </pc:sldChg>
      <pc:sldChg chg="add del">
        <pc:chgData name="Stoller, Douglas" userId="c53c8d65-17a5-415e-95ab-70600b304afd" providerId="ADAL" clId="{B4427C6B-FEA8-F645-9F7D-37DCBCF167F7}" dt="2025-05-10T17:50:24.795" v="1680" actId="2696"/>
        <pc:sldMkLst>
          <pc:docMk/>
          <pc:sldMk cId="4174005258" sldId="271"/>
        </pc:sldMkLst>
      </pc:sldChg>
      <pc:sldChg chg="modSp add mod modAnim modNotesTx">
        <pc:chgData name="Stoller, Douglas" userId="c53c8d65-17a5-415e-95ab-70600b304afd" providerId="ADAL" clId="{B4427C6B-FEA8-F645-9F7D-37DCBCF167F7}" dt="2025-05-10T16:13:25.770" v="489" actId="20577"/>
        <pc:sldMkLst>
          <pc:docMk/>
          <pc:sldMk cId="3201265760" sldId="272"/>
        </pc:sldMkLst>
      </pc:sldChg>
      <pc:sldChg chg="delSp modSp add mod modNotesTx">
        <pc:chgData name="Stoller, Douglas" userId="c53c8d65-17a5-415e-95ab-70600b304afd" providerId="ADAL" clId="{B4427C6B-FEA8-F645-9F7D-37DCBCF167F7}" dt="2025-05-10T18:02:50.633" v="1893" actId="120"/>
        <pc:sldMkLst>
          <pc:docMk/>
          <pc:sldMk cId="4242291142" sldId="289"/>
        </pc:sldMkLst>
      </pc:sldChg>
      <pc:sldChg chg="add del">
        <pc:chgData name="Stoller, Douglas" userId="c53c8d65-17a5-415e-95ab-70600b304afd" providerId="ADAL" clId="{B4427C6B-FEA8-F645-9F7D-37DCBCF167F7}" dt="2025-05-10T17:52:07.594" v="1683" actId="2696"/>
        <pc:sldMkLst>
          <pc:docMk/>
          <pc:sldMk cId="2347250194" sldId="290"/>
        </pc:sldMkLst>
      </pc:sldChg>
      <pc:sldChg chg="add">
        <pc:chgData name="Stoller, Douglas" userId="c53c8d65-17a5-415e-95ab-70600b304afd" providerId="ADAL" clId="{B4427C6B-FEA8-F645-9F7D-37DCBCF167F7}" dt="2025-05-10T17:49:34.393" v="1677"/>
        <pc:sldMkLst>
          <pc:docMk/>
          <pc:sldMk cId="2584519400" sldId="291"/>
        </pc:sldMkLst>
      </pc:sldChg>
      <pc:sldChg chg="add del">
        <pc:chgData name="Stoller, Douglas" userId="c53c8d65-17a5-415e-95ab-70600b304afd" providerId="ADAL" clId="{B4427C6B-FEA8-F645-9F7D-37DCBCF167F7}" dt="2025-05-10T17:49:28.882" v="1676" actId="2696"/>
        <pc:sldMkLst>
          <pc:docMk/>
          <pc:sldMk cId="2627631587" sldId="291"/>
        </pc:sldMkLst>
      </pc:sldChg>
      <pc:sldChg chg="addSp delSp modSp add mod ord modAnim">
        <pc:chgData name="Stoller, Douglas" userId="c53c8d65-17a5-415e-95ab-70600b304afd" providerId="ADAL" clId="{B4427C6B-FEA8-F645-9F7D-37DCBCF167F7}" dt="2025-05-10T18:00:58.217" v="1887"/>
        <pc:sldMkLst>
          <pc:docMk/>
          <pc:sldMk cId="1370792394" sldId="293"/>
        </pc:sldMkLst>
      </pc:sldChg>
      <pc:sldChg chg="add del">
        <pc:chgData name="Stoller, Douglas" userId="c53c8d65-17a5-415e-95ab-70600b304afd" providerId="ADAL" clId="{B4427C6B-FEA8-F645-9F7D-37DCBCF167F7}" dt="2025-05-10T17:52:10.260" v="1684" actId="2696"/>
        <pc:sldMkLst>
          <pc:docMk/>
          <pc:sldMk cId="3942219001" sldId="294"/>
        </pc:sldMkLst>
      </pc:sldChg>
      <pc:sldChg chg="add del">
        <pc:chgData name="Stoller, Douglas" userId="c53c8d65-17a5-415e-95ab-70600b304afd" providerId="ADAL" clId="{B4427C6B-FEA8-F645-9F7D-37DCBCF167F7}" dt="2025-05-10T17:48:25.719" v="1675" actId="2696"/>
        <pc:sldMkLst>
          <pc:docMk/>
          <pc:sldMk cId="0" sldId="295"/>
        </pc:sldMkLst>
      </pc:sldChg>
      <pc:sldChg chg="modSp add modAnim">
        <pc:chgData name="Stoller, Douglas" userId="c53c8d65-17a5-415e-95ab-70600b304afd" providerId="ADAL" clId="{B4427C6B-FEA8-F645-9F7D-37DCBCF167F7}" dt="2025-05-10T18:04:14.828" v="1900"/>
        <pc:sldMkLst>
          <pc:docMk/>
          <pc:sldMk cId="2434155435" sldId="298"/>
        </pc:sldMkLst>
      </pc:sldChg>
      <pc:sldChg chg="add del">
        <pc:chgData name="Stoller, Douglas" userId="c53c8d65-17a5-415e-95ab-70600b304afd" providerId="ADAL" clId="{B4427C6B-FEA8-F645-9F7D-37DCBCF167F7}" dt="2025-05-10T18:03:01.548" v="1895" actId="2696"/>
        <pc:sldMkLst>
          <pc:docMk/>
          <pc:sldMk cId="585972561" sldId="302"/>
        </pc:sldMkLst>
      </pc:sldChg>
      <pc:sldChg chg="add">
        <pc:chgData name="Stoller, Douglas" userId="c53c8d65-17a5-415e-95ab-70600b304afd" providerId="ADAL" clId="{B4427C6B-FEA8-F645-9F7D-37DCBCF167F7}" dt="2025-05-10T18:03:09.761" v="1896"/>
        <pc:sldMkLst>
          <pc:docMk/>
          <pc:sldMk cId="3829303142" sldId="302"/>
        </pc:sldMkLst>
      </pc:sldChg>
      <pc:sldChg chg="modSp add modAnim modNotesTx">
        <pc:chgData name="Stoller, Douglas" userId="c53c8d65-17a5-415e-95ab-70600b304afd" providerId="ADAL" clId="{B4427C6B-FEA8-F645-9F7D-37DCBCF167F7}" dt="2025-05-10T17:47:33.387" v="1671" actId="6549"/>
        <pc:sldMkLst>
          <pc:docMk/>
          <pc:sldMk cId="1976663131" sldId="303"/>
        </pc:sldMkLst>
      </pc:sldChg>
      <pc:sldChg chg="add del">
        <pc:chgData name="Stoller, Douglas" userId="c53c8d65-17a5-415e-95ab-70600b304afd" providerId="ADAL" clId="{B4427C6B-FEA8-F645-9F7D-37DCBCF167F7}" dt="2025-05-10T17:52:11.443" v="1685" actId="2696"/>
        <pc:sldMkLst>
          <pc:docMk/>
          <pc:sldMk cId="0" sldId="310"/>
        </pc:sldMkLst>
      </pc:sldChg>
      <pc:sldChg chg="add">
        <pc:chgData name="Stoller, Douglas" userId="c53c8d65-17a5-415e-95ab-70600b304afd" providerId="ADAL" clId="{B4427C6B-FEA8-F645-9F7D-37DCBCF167F7}" dt="2025-05-10T17:36:13.403" v="1575"/>
        <pc:sldMkLst>
          <pc:docMk/>
          <pc:sldMk cId="0" sldId="313"/>
        </pc:sldMkLst>
      </pc:sldChg>
      <pc:sldChg chg="add">
        <pc:chgData name="Stoller, Douglas" userId="c53c8d65-17a5-415e-95ab-70600b304afd" providerId="ADAL" clId="{B4427C6B-FEA8-F645-9F7D-37DCBCF167F7}" dt="2025-05-10T17:36:13.403" v="1575"/>
        <pc:sldMkLst>
          <pc:docMk/>
          <pc:sldMk cId="566741405" sldId="314"/>
        </pc:sldMkLst>
      </pc:sldChg>
      <pc:sldChg chg="modSp add del mod">
        <pc:chgData name="Stoller, Douglas" userId="c53c8d65-17a5-415e-95ab-70600b304afd" providerId="ADAL" clId="{B4427C6B-FEA8-F645-9F7D-37DCBCF167F7}" dt="2025-05-10T18:04:07.540" v="1899" actId="2696"/>
        <pc:sldMkLst>
          <pc:docMk/>
          <pc:sldMk cId="1943323044" sldId="315"/>
        </pc:sldMkLst>
      </pc:sldChg>
      <pc:sldChg chg="add del">
        <pc:chgData name="Stoller, Douglas" userId="c53c8d65-17a5-415e-95ab-70600b304afd" providerId="ADAL" clId="{B4427C6B-FEA8-F645-9F7D-37DCBCF167F7}" dt="2025-05-10T18:04:07.540" v="1899" actId="2696"/>
        <pc:sldMkLst>
          <pc:docMk/>
          <pc:sldMk cId="992921741" sldId="316"/>
        </pc:sldMkLst>
      </pc:sldChg>
      <pc:sldChg chg="modSp add del mod">
        <pc:chgData name="Stoller, Douglas" userId="c53c8d65-17a5-415e-95ab-70600b304afd" providerId="ADAL" clId="{B4427C6B-FEA8-F645-9F7D-37DCBCF167F7}" dt="2025-05-10T18:55:35.608" v="2988" actId="2696"/>
        <pc:sldMkLst>
          <pc:docMk/>
          <pc:sldMk cId="710788307" sldId="318"/>
        </pc:sldMkLst>
      </pc:sldChg>
      <pc:sldChg chg="add del">
        <pc:chgData name="Stoller, Douglas" userId="c53c8d65-17a5-415e-95ab-70600b304afd" providerId="ADAL" clId="{B4427C6B-FEA8-F645-9F7D-37DCBCF167F7}" dt="2025-05-10T17:47:10.963" v="1666" actId="2696"/>
        <pc:sldMkLst>
          <pc:docMk/>
          <pc:sldMk cId="3139998006" sldId="321"/>
        </pc:sldMkLst>
      </pc:sldChg>
      <pc:sldChg chg="add del">
        <pc:chgData name="Stoller, Douglas" userId="c53c8d65-17a5-415e-95ab-70600b304afd" providerId="ADAL" clId="{B4427C6B-FEA8-F645-9F7D-37DCBCF167F7}" dt="2025-05-10T17:47:56.217" v="1672" actId="2696"/>
        <pc:sldMkLst>
          <pc:docMk/>
          <pc:sldMk cId="3220793643" sldId="322"/>
        </pc:sldMkLst>
      </pc:sldChg>
      <pc:sldChg chg="add ord">
        <pc:chgData name="Stoller, Douglas" userId="c53c8d65-17a5-415e-95ab-70600b304afd" providerId="ADAL" clId="{B4427C6B-FEA8-F645-9F7D-37DCBCF167F7}" dt="2025-05-10T17:50:06.932" v="1679" actId="20578"/>
        <pc:sldMkLst>
          <pc:docMk/>
          <pc:sldMk cId="2173361435" sldId="324"/>
        </pc:sldMkLst>
      </pc:sldChg>
      <pc:sldChg chg="add del">
        <pc:chgData name="Stoller, Douglas" userId="c53c8d65-17a5-415e-95ab-70600b304afd" providerId="ADAL" clId="{B4427C6B-FEA8-F645-9F7D-37DCBCF167F7}" dt="2025-05-10T18:02:57.425" v="1894" actId="2696"/>
        <pc:sldMkLst>
          <pc:docMk/>
          <pc:sldMk cId="2389826350" sldId="325"/>
        </pc:sldMkLst>
      </pc:sldChg>
      <pc:sldChg chg="add del">
        <pc:chgData name="Stoller, Douglas" userId="c53c8d65-17a5-415e-95ab-70600b304afd" providerId="ADAL" clId="{B4427C6B-FEA8-F645-9F7D-37DCBCF167F7}" dt="2025-05-10T18:02:14.372" v="1888" actId="2696"/>
        <pc:sldMkLst>
          <pc:docMk/>
          <pc:sldMk cId="2421109037" sldId="327"/>
        </pc:sldMkLst>
      </pc:sldChg>
      <pc:sldChg chg="add del">
        <pc:chgData name="Stoller, Douglas" userId="c53c8d65-17a5-415e-95ab-70600b304afd" providerId="ADAL" clId="{B4427C6B-FEA8-F645-9F7D-37DCBCF167F7}" dt="2025-05-10T18:03:20" v="1897" actId="2696"/>
        <pc:sldMkLst>
          <pc:docMk/>
          <pc:sldMk cId="811903786" sldId="328"/>
        </pc:sldMkLst>
      </pc:sldChg>
      <pc:sldChg chg="add del">
        <pc:chgData name="Stoller, Douglas" userId="c53c8d65-17a5-415e-95ab-70600b304afd" providerId="ADAL" clId="{B4427C6B-FEA8-F645-9F7D-37DCBCF167F7}" dt="2025-05-10T18:06:22.261" v="1988" actId="2696"/>
        <pc:sldMkLst>
          <pc:docMk/>
          <pc:sldMk cId="0" sldId="330"/>
        </pc:sldMkLst>
      </pc:sldChg>
      <pc:sldChg chg="add del">
        <pc:chgData name="Stoller, Douglas" userId="c53c8d65-17a5-415e-95ab-70600b304afd" providerId="ADAL" clId="{B4427C6B-FEA8-F645-9F7D-37DCBCF167F7}" dt="2025-05-10T18:06:06.367" v="1983" actId="2696"/>
        <pc:sldMkLst>
          <pc:docMk/>
          <pc:sldMk cId="2609226235" sldId="331"/>
        </pc:sldMkLst>
      </pc:sldChg>
      <pc:sldChg chg="add del">
        <pc:chgData name="Stoller, Douglas" userId="c53c8d65-17a5-415e-95ab-70600b304afd" providerId="ADAL" clId="{B4427C6B-FEA8-F645-9F7D-37DCBCF167F7}" dt="2025-05-10T18:06:07.502" v="1985" actId="2696"/>
        <pc:sldMkLst>
          <pc:docMk/>
          <pc:sldMk cId="208019559" sldId="332"/>
        </pc:sldMkLst>
      </pc:sldChg>
      <pc:sldChg chg="del">
        <pc:chgData name="Stoller, Douglas" userId="c53c8d65-17a5-415e-95ab-70600b304afd" providerId="ADAL" clId="{B4427C6B-FEA8-F645-9F7D-37DCBCF167F7}" dt="2025-05-10T17:25:20.185" v="1566" actId="2696"/>
        <pc:sldMkLst>
          <pc:docMk/>
          <pc:sldMk cId="1020482251" sldId="332"/>
        </pc:sldMkLst>
      </pc:sldChg>
      <pc:sldChg chg="add del">
        <pc:chgData name="Stoller, Douglas" userId="c53c8d65-17a5-415e-95ab-70600b304afd" providerId="ADAL" clId="{B4427C6B-FEA8-F645-9F7D-37DCBCF167F7}" dt="2025-05-10T18:06:06.983" v="1984" actId="2696"/>
        <pc:sldMkLst>
          <pc:docMk/>
          <pc:sldMk cId="2702379960" sldId="333"/>
        </pc:sldMkLst>
      </pc:sldChg>
      <pc:sldChg chg="modSp add mod ord">
        <pc:chgData name="Stoller, Douglas" userId="c53c8d65-17a5-415e-95ab-70600b304afd" providerId="ADAL" clId="{B4427C6B-FEA8-F645-9F7D-37DCBCF167F7}" dt="2025-05-10T18:05:57.496" v="1982" actId="6549"/>
        <pc:sldMkLst>
          <pc:docMk/>
          <pc:sldMk cId="3997437817" sldId="334"/>
        </pc:sldMkLst>
      </pc:sldChg>
      <pc:sldChg chg="add del">
        <pc:chgData name="Stoller, Douglas" userId="c53c8d65-17a5-415e-95ab-70600b304afd" providerId="ADAL" clId="{B4427C6B-FEA8-F645-9F7D-37DCBCF167F7}" dt="2025-05-10T18:04:07.540" v="1899" actId="2696"/>
        <pc:sldMkLst>
          <pc:docMk/>
          <pc:sldMk cId="3361381562" sldId="336"/>
        </pc:sldMkLst>
      </pc:sldChg>
      <pc:sldChg chg="add del">
        <pc:chgData name="Stoller, Douglas" userId="c53c8d65-17a5-415e-95ab-70600b304afd" providerId="ADAL" clId="{B4427C6B-FEA8-F645-9F7D-37DCBCF167F7}" dt="2025-05-10T17:50:51.015" v="1682" actId="2696"/>
        <pc:sldMkLst>
          <pc:docMk/>
          <pc:sldMk cId="3784527493" sldId="337"/>
        </pc:sldMkLst>
      </pc:sldChg>
      <pc:sldChg chg="modSp mod modNotesTx">
        <pc:chgData name="Stoller, Douglas" userId="c53c8d65-17a5-415e-95ab-70600b304afd" providerId="ADAL" clId="{B4427C6B-FEA8-F645-9F7D-37DCBCF167F7}" dt="2025-05-10T18:58:46.367" v="3016" actId="20577"/>
        <pc:sldMkLst>
          <pc:docMk/>
          <pc:sldMk cId="3668573710" sldId="364"/>
        </pc:sldMkLst>
      </pc:sldChg>
      <pc:sldChg chg="addSp delSp modSp mod ord modAnim">
        <pc:chgData name="Stoller, Douglas" userId="c53c8d65-17a5-415e-95ab-70600b304afd" providerId="ADAL" clId="{B4427C6B-FEA8-F645-9F7D-37DCBCF167F7}" dt="2025-05-10T18:30:13.753" v="2385"/>
        <pc:sldMkLst>
          <pc:docMk/>
          <pc:sldMk cId="2862277028" sldId="377"/>
        </pc:sldMkLst>
      </pc:sldChg>
      <pc:sldChg chg="ord">
        <pc:chgData name="Stoller, Douglas" userId="c53c8d65-17a5-415e-95ab-70600b304afd" providerId="ADAL" clId="{B4427C6B-FEA8-F645-9F7D-37DCBCF167F7}" dt="2025-05-10T16:50:17.358" v="1171" actId="20578"/>
        <pc:sldMkLst>
          <pc:docMk/>
          <pc:sldMk cId="4121441986" sldId="378"/>
        </pc:sldMkLst>
      </pc:sldChg>
      <pc:sldChg chg="add">
        <pc:chgData name="Stoller, Douglas" userId="c53c8d65-17a5-415e-95ab-70600b304afd" providerId="ADAL" clId="{B4427C6B-FEA8-F645-9F7D-37DCBCF167F7}" dt="2025-05-10T17:25:45.634" v="1572"/>
        <pc:sldMkLst>
          <pc:docMk/>
          <pc:sldMk cId="930124156" sldId="379"/>
        </pc:sldMkLst>
      </pc:sldChg>
      <pc:sldChg chg="del">
        <pc:chgData name="Stoller, Douglas" userId="c53c8d65-17a5-415e-95ab-70600b304afd" providerId="ADAL" clId="{B4427C6B-FEA8-F645-9F7D-37DCBCF167F7}" dt="2025-05-10T17:25:38.168" v="1571" actId="2696"/>
        <pc:sldMkLst>
          <pc:docMk/>
          <pc:sldMk cId="2603518601" sldId="379"/>
        </pc:sldMkLst>
      </pc:sldChg>
      <pc:sldChg chg="modSp add mod">
        <pc:chgData name="Stoller, Douglas" userId="c53c8d65-17a5-415e-95ab-70600b304afd" providerId="ADAL" clId="{B4427C6B-FEA8-F645-9F7D-37DCBCF167F7}" dt="2025-05-10T17:23:10.551" v="1563" actId="1076"/>
        <pc:sldMkLst>
          <pc:docMk/>
          <pc:sldMk cId="809276737" sldId="380"/>
        </pc:sldMkLst>
      </pc:sldChg>
      <pc:sldChg chg="del">
        <pc:chgData name="Stoller, Douglas" userId="c53c8d65-17a5-415e-95ab-70600b304afd" providerId="ADAL" clId="{B4427C6B-FEA8-F645-9F7D-37DCBCF167F7}" dt="2025-05-10T17:25:22.150" v="1569" actId="2696"/>
        <pc:sldMkLst>
          <pc:docMk/>
          <pc:sldMk cId="2820765991" sldId="381"/>
        </pc:sldMkLst>
      </pc:sldChg>
      <pc:sldChg chg="addSp modSp mod ord">
        <pc:chgData name="Stoller, Douglas" userId="c53c8d65-17a5-415e-95ab-70600b304afd" providerId="ADAL" clId="{B4427C6B-FEA8-F645-9F7D-37DCBCF167F7}" dt="2025-05-10T16:54:23.526" v="1198" actId="255"/>
        <pc:sldMkLst>
          <pc:docMk/>
          <pc:sldMk cId="305004998" sldId="468"/>
        </pc:sldMkLst>
      </pc:sldChg>
      <pc:sldChg chg="ord">
        <pc:chgData name="Stoller, Douglas" userId="c53c8d65-17a5-415e-95ab-70600b304afd" providerId="ADAL" clId="{B4427C6B-FEA8-F645-9F7D-37DCBCF167F7}" dt="2025-05-10T16:52:10.017" v="1174" actId="20578"/>
        <pc:sldMkLst>
          <pc:docMk/>
          <pc:sldMk cId="2730457142" sldId="477"/>
        </pc:sldMkLst>
      </pc:sldChg>
      <pc:sldChg chg="add del">
        <pc:chgData name="Stoller, Douglas" userId="c53c8d65-17a5-415e-95ab-70600b304afd" providerId="ADAL" clId="{B4427C6B-FEA8-F645-9F7D-37DCBCF167F7}" dt="2025-05-10T17:25:19.698" v="1565" actId="2696"/>
        <pc:sldMkLst>
          <pc:docMk/>
          <pc:sldMk cId="840798533" sldId="478"/>
        </pc:sldMkLst>
      </pc:sldChg>
      <pc:sldChg chg="del">
        <pc:chgData name="Stoller, Douglas" userId="c53c8d65-17a5-415e-95ab-70600b304afd" providerId="ADAL" clId="{B4427C6B-FEA8-F645-9F7D-37DCBCF167F7}" dt="2025-05-10T17:15:24.064" v="1484" actId="2696"/>
        <pc:sldMkLst>
          <pc:docMk/>
          <pc:sldMk cId="2458125593" sldId="480"/>
        </pc:sldMkLst>
      </pc:sldChg>
      <pc:sldChg chg="addSp delSp modSp mod ord">
        <pc:chgData name="Stoller, Douglas" userId="c53c8d65-17a5-415e-95ab-70600b304afd" providerId="ADAL" clId="{B4427C6B-FEA8-F645-9F7D-37DCBCF167F7}" dt="2025-05-10T17:21:42.770" v="1561" actId="1076"/>
        <pc:sldMkLst>
          <pc:docMk/>
          <pc:sldMk cId="2061119667" sldId="482"/>
        </pc:sldMkLst>
      </pc:sldChg>
      <pc:sldChg chg="del">
        <pc:chgData name="Stoller, Douglas" userId="c53c8d65-17a5-415e-95ab-70600b304afd" providerId="ADAL" clId="{B4427C6B-FEA8-F645-9F7D-37DCBCF167F7}" dt="2025-05-10T17:25:20.510" v="1567" actId="2696"/>
        <pc:sldMkLst>
          <pc:docMk/>
          <pc:sldMk cId="4117461331" sldId="483"/>
        </pc:sldMkLst>
      </pc:sldChg>
      <pc:sldChg chg="del">
        <pc:chgData name="Stoller, Douglas" userId="c53c8d65-17a5-415e-95ab-70600b304afd" providerId="ADAL" clId="{B4427C6B-FEA8-F645-9F7D-37DCBCF167F7}" dt="2025-05-10T16:50:36.227" v="1172" actId="2696"/>
        <pc:sldMkLst>
          <pc:docMk/>
          <pc:sldMk cId="2308608235" sldId="484"/>
        </pc:sldMkLst>
      </pc:sldChg>
      <pc:sldChg chg="del">
        <pc:chgData name="Stoller, Douglas" userId="c53c8d65-17a5-415e-95ab-70600b304afd" providerId="ADAL" clId="{B4427C6B-FEA8-F645-9F7D-37DCBCF167F7}" dt="2025-05-10T17:25:21.186" v="1568" actId="2696"/>
        <pc:sldMkLst>
          <pc:docMk/>
          <pc:sldMk cId="2041004222" sldId="485"/>
        </pc:sldMkLst>
      </pc:sldChg>
      <pc:sldChg chg="del">
        <pc:chgData name="Stoller, Douglas" userId="c53c8d65-17a5-415e-95ab-70600b304afd" providerId="ADAL" clId="{B4427C6B-FEA8-F645-9F7D-37DCBCF167F7}" dt="2025-05-10T17:26:37.867" v="1574" actId="2696"/>
        <pc:sldMkLst>
          <pc:docMk/>
          <pc:sldMk cId="1410373125" sldId="639"/>
        </pc:sldMkLst>
      </pc:sldChg>
      <pc:sldChg chg="del">
        <pc:chgData name="Stoller, Douglas" userId="c53c8d65-17a5-415e-95ab-70600b304afd" providerId="ADAL" clId="{B4427C6B-FEA8-F645-9F7D-37DCBCF167F7}" dt="2025-05-10T17:26:37.867" v="1574" actId="2696"/>
        <pc:sldMkLst>
          <pc:docMk/>
          <pc:sldMk cId="645246877" sldId="640"/>
        </pc:sldMkLst>
      </pc:sldChg>
      <pc:sldChg chg="del">
        <pc:chgData name="Stoller, Douglas" userId="c53c8d65-17a5-415e-95ab-70600b304afd" providerId="ADAL" clId="{B4427C6B-FEA8-F645-9F7D-37DCBCF167F7}" dt="2025-05-10T17:26:37.867" v="1574" actId="2696"/>
        <pc:sldMkLst>
          <pc:docMk/>
          <pc:sldMk cId="2972404723" sldId="641"/>
        </pc:sldMkLst>
      </pc:sldChg>
      <pc:sldChg chg="del">
        <pc:chgData name="Stoller, Douglas" userId="c53c8d65-17a5-415e-95ab-70600b304afd" providerId="ADAL" clId="{B4427C6B-FEA8-F645-9F7D-37DCBCF167F7}" dt="2025-05-10T17:26:37.867" v="1574" actId="2696"/>
        <pc:sldMkLst>
          <pc:docMk/>
          <pc:sldMk cId="1043833714" sldId="643"/>
        </pc:sldMkLst>
      </pc:sldChg>
      <pc:sldChg chg="addSp delSp modSp mod delAnim modNotesTx">
        <pc:chgData name="Stoller, Douglas" userId="c53c8d65-17a5-415e-95ab-70600b304afd" providerId="ADAL" clId="{B4427C6B-FEA8-F645-9F7D-37DCBCF167F7}" dt="2025-05-10T17:58:38.305" v="1872" actId="1076"/>
        <pc:sldMkLst>
          <pc:docMk/>
          <pc:sldMk cId="834670132" sldId="661"/>
        </pc:sldMkLst>
      </pc:sldChg>
      <pc:sldChg chg="del">
        <pc:chgData name="Stoller, Douglas" userId="c53c8d65-17a5-415e-95ab-70600b304afd" providerId="ADAL" clId="{B4427C6B-FEA8-F645-9F7D-37DCBCF167F7}" dt="2025-05-10T17:26:37.867" v="1574" actId="2696"/>
        <pc:sldMkLst>
          <pc:docMk/>
          <pc:sldMk cId="1290886820" sldId="662"/>
        </pc:sldMkLst>
      </pc:sldChg>
      <pc:sldChg chg="del">
        <pc:chgData name="Stoller, Douglas" userId="c53c8d65-17a5-415e-95ab-70600b304afd" providerId="ADAL" clId="{B4427C6B-FEA8-F645-9F7D-37DCBCF167F7}" dt="2025-05-10T17:26:10.476" v="1573" actId="2696"/>
        <pc:sldMkLst>
          <pc:docMk/>
          <pc:sldMk cId="2633044758" sldId="665"/>
        </pc:sldMkLst>
      </pc:sldChg>
      <pc:sldChg chg="del">
        <pc:chgData name="Stoller, Douglas" userId="c53c8d65-17a5-415e-95ab-70600b304afd" providerId="ADAL" clId="{B4427C6B-FEA8-F645-9F7D-37DCBCF167F7}" dt="2025-05-10T17:25:25.269" v="1570" actId="2696"/>
        <pc:sldMkLst>
          <pc:docMk/>
          <pc:sldMk cId="2798348765" sldId="669"/>
        </pc:sldMkLst>
      </pc:sldChg>
      <pc:sldChg chg="del">
        <pc:chgData name="Stoller, Douglas" userId="c53c8d65-17a5-415e-95ab-70600b304afd" providerId="ADAL" clId="{B4427C6B-FEA8-F645-9F7D-37DCBCF167F7}" dt="2025-05-10T17:25:38.168" v="1571" actId="2696"/>
        <pc:sldMkLst>
          <pc:docMk/>
          <pc:sldMk cId="1598343844" sldId="674"/>
        </pc:sldMkLst>
      </pc:sldChg>
      <pc:sldChg chg="add">
        <pc:chgData name="Stoller, Douglas" userId="c53c8d65-17a5-415e-95ab-70600b304afd" providerId="ADAL" clId="{B4427C6B-FEA8-F645-9F7D-37DCBCF167F7}" dt="2025-05-10T17:25:45.634" v="1572"/>
        <pc:sldMkLst>
          <pc:docMk/>
          <pc:sldMk cId="1909436752" sldId="674"/>
        </pc:sldMkLst>
      </pc:sldChg>
      <pc:sldChg chg="modSp mod">
        <pc:chgData name="Stoller, Douglas" userId="c53c8d65-17a5-415e-95ab-70600b304afd" providerId="ADAL" clId="{B4427C6B-FEA8-F645-9F7D-37DCBCF167F7}" dt="2025-05-10T16:05:53.271" v="158" actId="1035"/>
        <pc:sldMkLst>
          <pc:docMk/>
          <pc:sldMk cId="1422415325" sldId="675"/>
        </pc:sldMkLst>
      </pc:sldChg>
      <pc:sldChg chg="addSp modSp new mod modAnim modNotesTx">
        <pc:chgData name="Stoller, Douglas" userId="c53c8d65-17a5-415e-95ab-70600b304afd" providerId="ADAL" clId="{B4427C6B-FEA8-F645-9F7D-37DCBCF167F7}" dt="2025-05-10T16:43:22.223" v="1169" actId="20577"/>
        <pc:sldMkLst>
          <pc:docMk/>
          <pc:sldMk cId="396237305" sldId="676"/>
        </pc:sldMkLst>
      </pc:sldChg>
      <pc:sldChg chg="addSp delSp modSp new mod modAnim">
        <pc:chgData name="Stoller, Douglas" userId="c53c8d65-17a5-415e-95ab-70600b304afd" providerId="ADAL" clId="{B4427C6B-FEA8-F645-9F7D-37DCBCF167F7}" dt="2025-05-10T17:14:18.706" v="1483" actId="1035"/>
        <pc:sldMkLst>
          <pc:docMk/>
          <pc:sldMk cId="3175373930" sldId="677"/>
        </pc:sldMkLst>
      </pc:sldChg>
      <pc:sldChg chg="modSp add mod modAnim">
        <pc:chgData name="Stoller, Douglas" userId="c53c8d65-17a5-415e-95ab-70600b304afd" providerId="ADAL" clId="{B4427C6B-FEA8-F645-9F7D-37DCBCF167F7}" dt="2025-05-10T17:21:26.541" v="1558" actId="14100"/>
        <pc:sldMkLst>
          <pc:docMk/>
          <pc:sldMk cId="2790640273" sldId="758"/>
        </pc:sldMkLst>
      </pc:sldChg>
      <pc:sldChg chg="delSp modSp add mod delAnim modAnim">
        <pc:chgData name="Stoller, Douglas" userId="c53c8d65-17a5-415e-95ab-70600b304afd" providerId="ADAL" clId="{B4427C6B-FEA8-F645-9F7D-37DCBCF167F7}" dt="2025-05-10T17:38:18.887" v="1581"/>
        <pc:sldMkLst>
          <pc:docMk/>
          <pc:sldMk cId="3364381132" sldId="759"/>
        </pc:sldMkLst>
      </pc:sldChg>
      <pc:sldChg chg="modSp add mod modAnim">
        <pc:chgData name="Stoller, Douglas" userId="c53c8d65-17a5-415e-95ab-70600b304afd" providerId="ADAL" clId="{B4427C6B-FEA8-F645-9F7D-37DCBCF167F7}" dt="2025-05-10T19:01:05.989" v="3017"/>
        <pc:sldMkLst>
          <pc:docMk/>
          <pc:sldMk cId="4197269049" sldId="760"/>
        </pc:sldMkLst>
      </pc:sldChg>
      <pc:sldChg chg="modSp new mod">
        <pc:chgData name="Stoller, Douglas" userId="c53c8d65-17a5-415e-95ab-70600b304afd" providerId="ADAL" clId="{B4427C6B-FEA8-F645-9F7D-37DCBCF167F7}" dt="2025-05-10T18:41:34.254" v="2723" actId="113"/>
        <pc:sldMkLst>
          <pc:docMk/>
          <pc:sldMk cId="291917515" sldId="761"/>
        </pc:sldMkLst>
      </pc:sldChg>
      <pc:sldChg chg="add">
        <pc:chgData name="Stoller, Douglas" userId="c53c8d65-17a5-415e-95ab-70600b304afd" providerId="ADAL" clId="{B4427C6B-FEA8-F645-9F7D-37DCBCF167F7}" dt="2025-05-10T18:18:06.747" v="2094" actId="2890"/>
        <pc:sldMkLst>
          <pc:docMk/>
          <pc:sldMk cId="1673055926" sldId="762"/>
        </pc:sldMkLst>
      </pc:sldChg>
      <pc:sldChg chg="addSp modSp add mod">
        <pc:chgData name="Stoller, Douglas" userId="c53c8d65-17a5-415e-95ab-70600b304afd" providerId="ADAL" clId="{B4427C6B-FEA8-F645-9F7D-37DCBCF167F7}" dt="2025-05-10T18:55:01.261" v="2987" actId="2085"/>
        <pc:sldMkLst>
          <pc:docMk/>
          <pc:sldMk cId="2947818785" sldId="763"/>
        </pc:sldMkLst>
      </pc:sldChg>
      <pc:sldMasterChg chg="delSldLayout">
        <pc:chgData name="Stoller, Douglas" userId="c53c8d65-17a5-415e-95ab-70600b304afd" providerId="ADAL" clId="{B4427C6B-FEA8-F645-9F7D-37DCBCF167F7}" dt="2025-05-10T18:06:23.006" v="1989" actId="2696"/>
        <pc:sldMasterMkLst>
          <pc:docMk/>
          <pc:sldMasterMk cId="1391905964" sldId="2147483737"/>
        </pc:sldMasterMkLst>
        <pc:sldLayoutChg chg="del">
          <pc:chgData name="Stoller, Douglas" userId="c53c8d65-17a5-415e-95ab-70600b304afd" providerId="ADAL" clId="{B4427C6B-FEA8-F645-9F7D-37DCBCF167F7}" dt="2025-05-10T17:48:25.719" v="1675" actId="2696"/>
          <pc:sldLayoutMkLst>
            <pc:docMk/>
            <pc:sldMasterMk cId="1391905964" sldId="2147483737"/>
            <pc:sldLayoutMk cId="175159317" sldId="2147483754"/>
          </pc:sldLayoutMkLst>
        </pc:sldLayoutChg>
        <pc:sldLayoutChg chg="del">
          <pc:chgData name="Stoller, Douglas" userId="c53c8d65-17a5-415e-95ab-70600b304afd" providerId="ADAL" clId="{B4427C6B-FEA8-F645-9F7D-37DCBCF167F7}" dt="2025-05-10T18:06:21.551" v="1986" actId="2696"/>
          <pc:sldLayoutMkLst>
            <pc:docMk/>
            <pc:sldMasterMk cId="1391905964" sldId="2147483737"/>
            <pc:sldLayoutMk cId="3049505571" sldId="2147483757"/>
          </pc:sldLayoutMkLst>
        </pc:sldLayoutChg>
        <pc:sldLayoutChg chg="del">
          <pc:chgData name="Stoller, Douglas" userId="c53c8d65-17a5-415e-95ab-70600b304afd" providerId="ADAL" clId="{B4427C6B-FEA8-F645-9F7D-37DCBCF167F7}" dt="2025-05-10T18:06:23.006" v="1989" actId="2696"/>
          <pc:sldLayoutMkLst>
            <pc:docMk/>
            <pc:sldMasterMk cId="1391905964" sldId="2147483737"/>
            <pc:sldLayoutMk cId="4107217376" sldId="2147483758"/>
          </pc:sldLayoutMkLst>
        </pc:sldLayoutChg>
      </pc:sldMasterChg>
    </pc:docChg>
  </pc:docChgLst>
  <pc:docChgLst>
    <pc:chgData name="Stoller, Douglas" userId="c53c8d65-17a5-415e-95ab-70600b304afd" providerId="ADAL" clId="{D5E9F949-6982-47CE-AFBB-3DBD33743480}"/>
    <pc:docChg chg="undo custSel addSld delSld modSld sldOrd">
      <pc:chgData name="Stoller, Douglas" userId="c53c8d65-17a5-415e-95ab-70600b304afd" providerId="ADAL" clId="{D5E9F949-6982-47CE-AFBB-3DBD33743480}" dt="2025-10-11T16:50:40.346" v="2507" actId="1036"/>
      <pc:docMkLst>
        <pc:docMk/>
      </pc:docMkLst>
      <pc:sldChg chg="add del">
        <pc:chgData name="Stoller, Douglas" userId="c53c8d65-17a5-415e-95ab-70600b304afd" providerId="ADAL" clId="{D5E9F949-6982-47CE-AFBB-3DBD33743480}" dt="2025-10-08T22:18:50.308" v="285" actId="47"/>
        <pc:sldMkLst>
          <pc:docMk/>
          <pc:sldMk cId="2843018029" sldId="259"/>
        </pc:sldMkLst>
      </pc:sldChg>
      <pc:sldChg chg="modSp mod">
        <pc:chgData name="Stoller, Douglas" userId="c53c8d65-17a5-415e-95ab-70600b304afd" providerId="ADAL" clId="{D5E9F949-6982-47CE-AFBB-3DBD33743480}" dt="2025-10-08T21:00:39.110" v="161" actId="20577"/>
        <pc:sldMkLst>
          <pc:docMk/>
          <pc:sldMk cId="1807328336" sldId="262"/>
        </pc:sldMkLst>
        <pc:spChg chg="mod">
          <ac:chgData name="Stoller, Douglas" userId="c53c8d65-17a5-415e-95ab-70600b304afd" providerId="ADAL" clId="{D5E9F949-6982-47CE-AFBB-3DBD33743480}" dt="2025-10-08T21:00:39.110" v="161" actId="20577"/>
          <ac:spMkLst>
            <pc:docMk/>
            <pc:sldMk cId="1807328336" sldId="262"/>
            <ac:spMk id="2" creationId="{00000000-0000-0000-0000-000000000000}"/>
          </ac:spMkLst>
        </pc:spChg>
        <pc:spChg chg="mod">
          <ac:chgData name="Stoller, Douglas" userId="c53c8d65-17a5-415e-95ab-70600b304afd" providerId="ADAL" clId="{D5E9F949-6982-47CE-AFBB-3DBD33743480}" dt="2025-10-08T21:00:16.234" v="80" actId="20577"/>
          <ac:spMkLst>
            <pc:docMk/>
            <pc:sldMk cId="1807328336" sldId="262"/>
            <ac:spMk id="3" creationId="{00000000-0000-0000-0000-000000000000}"/>
          </ac:spMkLst>
        </pc:spChg>
      </pc:sldChg>
      <pc:sldChg chg="modSp del mod ord">
        <pc:chgData name="Stoller, Douglas" userId="c53c8d65-17a5-415e-95ab-70600b304afd" providerId="ADAL" clId="{D5E9F949-6982-47CE-AFBB-3DBD33743480}" dt="2025-10-08T22:14:55.519" v="272" actId="2696"/>
        <pc:sldMkLst>
          <pc:docMk/>
          <pc:sldMk cId="719023913" sldId="263"/>
        </pc:sldMkLst>
      </pc:sldChg>
      <pc:sldChg chg="add del">
        <pc:chgData name="Stoller, Douglas" userId="c53c8d65-17a5-415e-95ab-70600b304afd" providerId="ADAL" clId="{D5E9F949-6982-47CE-AFBB-3DBD33743480}" dt="2025-10-11T16:23:23.756" v="1990" actId="47"/>
        <pc:sldMkLst>
          <pc:docMk/>
          <pc:sldMk cId="2595835660" sldId="263"/>
        </pc:sldMkLst>
      </pc:sldChg>
      <pc:sldChg chg="addSp delSp modSp mod ord modAnim modNotesTx">
        <pc:chgData name="Stoller, Douglas" userId="c53c8d65-17a5-415e-95ab-70600b304afd" providerId="ADAL" clId="{D5E9F949-6982-47CE-AFBB-3DBD33743480}" dt="2025-10-11T16:40:41.384" v="2450"/>
        <pc:sldMkLst>
          <pc:docMk/>
          <pc:sldMk cId="2450464572" sldId="265"/>
        </pc:sldMkLst>
        <pc:spChg chg="del">
          <ac:chgData name="Stoller, Douglas" userId="c53c8d65-17a5-415e-95ab-70600b304afd" providerId="ADAL" clId="{D5E9F949-6982-47CE-AFBB-3DBD33743480}" dt="2025-10-11T16:39:06.272" v="2399" actId="478"/>
          <ac:spMkLst>
            <pc:docMk/>
            <pc:sldMk cId="2450464572" sldId="265"/>
            <ac:spMk id="2" creationId="{53CD2BAF-F90A-8AE1-7769-DE1785ADB009}"/>
          </ac:spMkLst>
        </pc:spChg>
        <pc:spChg chg="mod">
          <ac:chgData name="Stoller, Douglas" userId="c53c8d65-17a5-415e-95ab-70600b304afd" providerId="ADAL" clId="{D5E9F949-6982-47CE-AFBB-3DBD33743480}" dt="2025-10-11T16:40:29.278" v="2449" actId="1035"/>
          <ac:spMkLst>
            <pc:docMk/>
            <pc:sldMk cId="2450464572" sldId="265"/>
            <ac:spMk id="3" creationId="{41855728-48B9-0422-D90C-B894F7F03BFD}"/>
          </ac:spMkLst>
        </pc:spChg>
        <pc:spChg chg="add mod">
          <ac:chgData name="Stoller, Douglas" userId="c53c8d65-17a5-415e-95ab-70600b304afd" providerId="ADAL" clId="{D5E9F949-6982-47CE-AFBB-3DBD33743480}" dt="2025-10-11T16:37:48.742" v="2361" actId="20577"/>
          <ac:spMkLst>
            <pc:docMk/>
            <pc:sldMk cId="2450464572" sldId="265"/>
            <ac:spMk id="6" creationId="{40EC6A3B-5D0A-83B8-8BBA-1C799096BE16}"/>
          </ac:spMkLst>
        </pc:spChg>
        <pc:picChg chg="add mod">
          <ac:chgData name="Stoller, Douglas" userId="c53c8d65-17a5-415e-95ab-70600b304afd" providerId="ADAL" clId="{D5E9F949-6982-47CE-AFBB-3DBD33743480}" dt="2025-10-11T16:39:16.337" v="2401" actId="1076"/>
          <ac:picMkLst>
            <pc:docMk/>
            <pc:sldMk cId="2450464572" sldId="265"/>
            <ac:picMk id="5" creationId="{5BB209B9-5C67-2838-C68B-56618C896642}"/>
          </ac:picMkLst>
        </pc:picChg>
      </pc:sldChg>
      <pc:sldChg chg="modSp mod">
        <pc:chgData name="Stoller, Douglas" userId="c53c8d65-17a5-415e-95ab-70600b304afd" providerId="ADAL" clId="{D5E9F949-6982-47CE-AFBB-3DBD33743480}" dt="2025-10-08T21:02:12.705" v="170" actId="20577"/>
        <pc:sldMkLst>
          <pc:docMk/>
          <pc:sldMk cId="3550982457" sldId="266"/>
        </pc:sldMkLst>
        <pc:spChg chg="mod">
          <ac:chgData name="Stoller, Douglas" userId="c53c8d65-17a5-415e-95ab-70600b304afd" providerId="ADAL" clId="{D5E9F949-6982-47CE-AFBB-3DBD33743480}" dt="2025-10-08T21:02:12.705" v="170" actId="20577"/>
          <ac:spMkLst>
            <pc:docMk/>
            <pc:sldMk cId="3550982457" sldId="266"/>
            <ac:spMk id="2" creationId="{4D0085D0-035C-77B3-D5B8-0FE26E4B5C2F}"/>
          </ac:spMkLst>
        </pc:spChg>
        <pc:spChg chg="mod">
          <ac:chgData name="Stoller, Douglas" userId="c53c8d65-17a5-415e-95ab-70600b304afd" providerId="ADAL" clId="{D5E9F949-6982-47CE-AFBB-3DBD33743480}" dt="2025-10-08T21:02:04.983" v="169" actId="6549"/>
          <ac:spMkLst>
            <pc:docMk/>
            <pc:sldMk cId="3550982457" sldId="266"/>
            <ac:spMk id="3" creationId="{E56D46CA-47F3-73D7-1D65-00C9BB87270A}"/>
          </ac:spMkLst>
        </pc:spChg>
      </pc:sldChg>
      <pc:sldChg chg="del">
        <pc:chgData name="Stoller, Douglas" userId="c53c8d65-17a5-415e-95ab-70600b304afd" providerId="ADAL" clId="{D5E9F949-6982-47CE-AFBB-3DBD33743480}" dt="2025-10-08T22:19:22.232" v="296" actId="47"/>
        <pc:sldMkLst>
          <pc:docMk/>
          <pc:sldMk cId="2287262653" sldId="267"/>
        </pc:sldMkLst>
      </pc:sldChg>
      <pc:sldChg chg="del">
        <pc:chgData name="Stoller, Douglas" userId="c53c8d65-17a5-415e-95ab-70600b304afd" providerId="ADAL" clId="{D5E9F949-6982-47CE-AFBB-3DBD33743480}" dt="2025-10-08T22:20:19.813" v="307" actId="47"/>
        <pc:sldMkLst>
          <pc:docMk/>
          <pc:sldMk cId="151297929" sldId="271"/>
        </pc:sldMkLst>
      </pc:sldChg>
      <pc:sldChg chg="del">
        <pc:chgData name="Stoller, Douglas" userId="c53c8d65-17a5-415e-95ab-70600b304afd" providerId="ADAL" clId="{D5E9F949-6982-47CE-AFBB-3DBD33743480}" dt="2025-10-11T16:28:22.686" v="2012" actId="47"/>
        <pc:sldMkLst>
          <pc:docMk/>
          <pc:sldMk cId="3201265760" sldId="272"/>
        </pc:sldMkLst>
      </pc:sldChg>
      <pc:sldChg chg="delSp add mod ord">
        <pc:chgData name="Stoller, Douglas" userId="c53c8d65-17a5-415e-95ab-70600b304afd" providerId="ADAL" clId="{D5E9F949-6982-47CE-AFBB-3DBD33743480}" dt="2025-10-11T15:59:24.050" v="1156" actId="478"/>
        <pc:sldMkLst>
          <pc:docMk/>
          <pc:sldMk cId="1414692211" sldId="289"/>
        </pc:sldMkLst>
        <pc:cxnChg chg="del">
          <ac:chgData name="Stoller, Douglas" userId="c53c8d65-17a5-415e-95ab-70600b304afd" providerId="ADAL" clId="{D5E9F949-6982-47CE-AFBB-3DBD33743480}" dt="2025-10-11T15:59:24.050" v="1156" actId="478"/>
          <ac:cxnSpMkLst>
            <pc:docMk/>
            <pc:sldMk cId="1414692211" sldId="289"/>
            <ac:cxnSpMk id="7" creationId="{6B52B5D1-F021-AD3C-29F5-C6769D2E1105}"/>
          </ac:cxnSpMkLst>
        </pc:cxnChg>
      </pc:sldChg>
      <pc:sldChg chg="del">
        <pc:chgData name="Stoller, Douglas" userId="c53c8d65-17a5-415e-95ab-70600b304afd" providerId="ADAL" clId="{D5E9F949-6982-47CE-AFBB-3DBD33743480}" dt="2025-10-08T21:33:11.466" v="230" actId="2696"/>
        <pc:sldMkLst>
          <pc:docMk/>
          <pc:sldMk cId="4242291142" sldId="289"/>
        </pc:sldMkLst>
      </pc:sldChg>
      <pc:sldChg chg="delSp add mod">
        <pc:chgData name="Stoller, Douglas" userId="c53c8d65-17a5-415e-95ab-70600b304afd" providerId="ADAL" clId="{D5E9F949-6982-47CE-AFBB-3DBD33743480}" dt="2025-10-11T15:59:18.250" v="1154" actId="478"/>
        <pc:sldMkLst>
          <pc:docMk/>
          <pc:sldMk cId="1876370654" sldId="290"/>
        </pc:sldMkLst>
        <pc:cxnChg chg="del">
          <ac:chgData name="Stoller, Douglas" userId="c53c8d65-17a5-415e-95ab-70600b304afd" providerId="ADAL" clId="{D5E9F949-6982-47CE-AFBB-3DBD33743480}" dt="2025-10-11T15:59:18.250" v="1154" actId="478"/>
          <ac:cxnSpMkLst>
            <pc:docMk/>
            <pc:sldMk cId="1876370654" sldId="290"/>
            <ac:cxnSpMk id="35" creationId="{CF080477-4267-5121-7CCB-386C857DD98C}"/>
          </ac:cxnSpMkLst>
        </pc:cxnChg>
      </pc:sldChg>
      <pc:sldChg chg="add del">
        <pc:chgData name="Stoller, Douglas" userId="c53c8d65-17a5-415e-95ab-70600b304afd" providerId="ADAL" clId="{D5E9F949-6982-47CE-AFBB-3DBD33743480}" dt="2025-10-08T22:11:57.216" v="247" actId="2696"/>
        <pc:sldMkLst>
          <pc:docMk/>
          <pc:sldMk cId="2347250194" sldId="290"/>
        </pc:sldMkLst>
      </pc:sldChg>
      <pc:sldChg chg="del">
        <pc:chgData name="Stoller, Douglas" userId="c53c8d65-17a5-415e-95ab-70600b304afd" providerId="ADAL" clId="{D5E9F949-6982-47CE-AFBB-3DBD33743480}" dt="2025-10-08T22:20:46.192" v="310" actId="47"/>
        <pc:sldMkLst>
          <pc:docMk/>
          <pc:sldMk cId="2584519400" sldId="291"/>
        </pc:sldMkLst>
      </pc:sldChg>
      <pc:sldChg chg="delSp modSp add mod">
        <pc:chgData name="Stoller, Douglas" userId="c53c8d65-17a5-415e-95ab-70600b304afd" providerId="ADAL" clId="{D5E9F949-6982-47CE-AFBB-3DBD33743480}" dt="2025-10-11T15:59:26.533" v="1157" actId="478"/>
        <pc:sldMkLst>
          <pc:docMk/>
          <pc:sldMk cId="242143771" sldId="293"/>
        </pc:sldMkLst>
        <pc:spChg chg="mod">
          <ac:chgData name="Stoller, Douglas" userId="c53c8d65-17a5-415e-95ab-70600b304afd" providerId="ADAL" clId="{D5E9F949-6982-47CE-AFBB-3DBD33743480}" dt="2025-10-09T12:55:40.292" v="319" actId="20577"/>
          <ac:spMkLst>
            <pc:docMk/>
            <pc:sldMk cId="242143771" sldId="293"/>
            <ac:spMk id="11" creationId="{07CE8DE1-678F-8841-F021-9144B73F875E}"/>
          </ac:spMkLst>
        </pc:spChg>
        <pc:cxnChg chg="del">
          <ac:chgData name="Stoller, Douglas" userId="c53c8d65-17a5-415e-95ab-70600b304afd" providerId="ADAL" clId="{D5E9F949-6982-47CE-AFBB-3DBD33743480}" dt="2025-10-11T15:59:26.533" v="1157" actId="478"/>
          <ac:cxnSpMkLst>
            <pc:docMk/>
            <pc:sldMk cId="242143771" sldId="293"/>
            <ac:cxnSpMk id="16" creationId="{9C3F34A1-BEF8-2B50-1411-65A095C7F8E9}"/>
          </ac:cxnSpMkLst>
        </pc:cxnChg>
      </pc:sldChg>
      <pc:sldChg chg="del">
        <pc:chgData name="Stoller, Douglas" userId="c53c8d65-17a5-415e-95ab-70600b304afd" providerId="ADAL" clId="{D5E9F949-6982-47CE-AFBB-3DBD33743480}" dt="2025-10-08T21:33:11.466" v="230" actId="2696"/>
        <pc:sldMkLst>
          <pc:docMk/>
          <pc:sldMk cId="1370792394" sldId="293"/>
        </pc:sldMkLst>
      </pc:sldChg>
      <pc:sldChg chg="delSp add mod">
        <pc:chgData name="Stoller, Douglas" userId="c53c8d65-17a5-415e-95ab-70600b304afd" providerId="ADAL" clId="{D5E9F949-6982-47CE-AFBB-3DBD33743480}" dt="2025-10-11T15:59:15.736" v="1153" actId="478"/>
        <pc:sldMkLst>
          <pc:docMk/>
          <pc:sldMk cId="1084648810" sldId="294"/>
        </pc:sldMkLst>
        <pc:cxnChg chg="del">
          <ac:chgData name="Stoller, Douglas" userId="c53c8d65-17a5-415e-95ab-70600b304afd" providerId="ADAL" clId="{D5E9F949-6982-47CE-AFBB-3DBD33743480}" dt="2025-10-11T15:59:15.736" v="1153" actId="478"/>
          <ac:cxnSpMkLst>
            <pc:docMk/>
            <pc:sldMk cId="1084648810" sldId="294"/>
            <ac:cxnSpMk id="5" creationId="{33089607-C2D6-5A28-644D-952C35189D1D}"/>
          </ac:cxnSpMkLst>
        </pc:cxnChg>
      </pc:sldChg>
      <pc:sldChg chg="add del">
        <pc:chgData name="Stoller, Douglas" userId="c53c8d65-17a5-415e-95ab-70600b304afd" providerId="ADAL" clId="{D5E9F949-6982-47CE-AFBB-3DBD33743480}" dt="2025-10-08T22:12:15.465" v="249" actId="2696"/>
        <pc:sldMkLst>
          <pc:docMk/>
          <pc:sldMk cId="3942219001" sldId="294"/>
        </pc:sldMkLst>
      </pc:sldChg>
      <pc:sldChg chg="add del">
        <pc:chgData name="Stoller, Douglas" userId="c53c8d65-17a5-415e-95ab-70600b304afd" providerId="ADAL" clId="{D5E9F949-6982-47CE-AFBB-3DBD33743480}" dt="2025-10-08T22:17:21.576" v="277" actId="2696"/>
        <pc:sldMkLst>
          <pc:docMk/>
          <pc:sldMk cId="0" sldId="295"/>
        </pc:sldMkLst>
      </pc:sldChg>
      <pc:sldChg chg="add del">
        <pc:chgData name="Stoller, Douglas" userId="c53c8d65-17a5-415e-95ab-70600b304afd" providerId="ADAL" clId="{D5E9F949-6982-47CE-AFBB-3DBD33743480}" dt="2025-10-09T12:53:21.505" v="313" actId="47"/>
        <pc:sldMkLst>
          <pc:docMk/>
          <pc:sldMk cId="659142002" sldId="295"/>
        </pc:sldMkLst>
      </pc:sldChg>
      <pc:sldChg chg="add del">
        <pc:chgData name="Stoller, Douglas" userId="c53c8d65-17a5-415e-95ab-70600b304afd" providerId="ADAL" clId="{D5E9F949-6982-47CE-AFBB-3DBD33743480}" dt="2025-10-08T21:55:17.616" v="240" actId="2696"/>
        <pc:sldMkLst>
          <pc:docMk/>
          <pc:sldMk cId="0" sldId="296"/>
        </pc:sldMkLst>
      </pc:sldChg>
      <pc:sldChg chg="add">
        <pc:chgData name="Stoller, Douglas" userId="c53c8d65-17a5-415e-95ab-70600b304afd" providerId="ADAL" clId="{D5E9F949-6982-47CE-AFBB-3DBD33743480}" dt="2025-10-08T21:55:21.546" v="241"/>
        <pc:sldMkLst>
          <pc:docMk/>
          <pc:sldMk cId="3295821926" sldId="296"/>
        </pc:sldMkLst>
      </pc:sldChg>
      <pc:sldChg chg="del">
        <pc:chgData name="Stoller, Douglas" userId="c53c8d65-17a5-415e-95ab-70600b304afd" providerId="ADAL" clId="{D5E9F949-6982-47CE-AFBB-3DBD33743480}" dt="2025-10-08T21:33:11.466" v="230" actId="2696"/>
        <pc:sldMkLst>
          <pc:docMk/>
          <pc:sldMk cId="2434155435" sldId="298"/>
        </pc:sldMkLst>
      </pc:sldChg>
      <pc:sldChg chg="add del">
        <pc:chgData name="Stoller, Douglas" userId="c53c8d65-17a5-415e-95ab-70600b304afd" providerId="ADAL" clId="{D5E9F949-6982-47CE-AFBB-3DBD33743480}" dt="2025-10-08T22:13:31.445" v="268" actId="47"/>
        <pc:sldMkLst>
          <pc:docMk/>
          <pc:sldMk cId="3367696487" sldId="298"/>
        </pc:sldMkLst>
      </pc:sldChg>
      <pc:sldChg chg="modSp add mod setBg">
        <pc:chgData name="Stoller, Douglas" userId="c53c8d65-17a5-415e-95ab-70600b304afd" providerId="ADAL" clId="{D5E9F949-6982-47CE-AFBB-3DBD33743480}" dt="2025-10-11T15:48:51.854" v="887" actId="207"/>
        <pc:sldMkLst>
          <pc:docMk/>
          <pc:sldMk cId="528362038" sldId="299"/>
        </pc:sldMkLst>
        <pc:spChg chg="mod">
          <ac:chgData name="Stoller, Douglas" userId="c53c8d65-17a5-415e-95ab-70600b304afd" providerId="ADAL" clId="{D5E9F949-6982-47CE-AFBB-3DBD33743480}" dt="2025-10-11T15:48:45.342" v="886" actId="207"/>
          <ac:spMkLst>
            <pc:docMk/>
            <pc:sldMk cId="528362038" sldId="299"/>
            <ac:spMk id="2" creationId="{00000000-0000-0000-0000-000000000000}"/>
          </ac:spMkLst>
        </pc:spChg>
        <pc:spChg chg="mod">
          <ac:chgData name="Stoller, Douglas" userId="c53c8d65-17a5-415e-95ab-70600b304afd" providerId="ADAL" clId="{D5E9F949-6982-47CE-AFBB-3DBD33743480}" dt="2025-10-11T15:48:51.854" v="887" actId="207"/>
          <ac:spMkLst>
            <pc:docMk/>
            <pc:sldMk cId="528362038" sldId="299"/>
            <ac:spMk id="9" creationId="{00000000-0000-0000-0000-000000000000}"/>
          </ac:spMkLst>
        </pc:spChg>
        <pc:spChg chg="mod">
          <ac:chgData name="Stoller, Douglas" userId="c53c8d65-17a5-415e-95ab-70600b304afd" providerId="ADAL" clId="{D5E9F949-6982-47CE-AFBB-3DBD33743480}" dt="2025-10-10T23:18:02.459" v="582" actId="207"/>
          <ac:spMkLst>
            <pc:docMk/>
            <pc:sldMk cId="528362038" sldId="299"/>
            <ac:spMk id="546" creationId="{00000000-0000-0000-0000-000000000000}"/>
          </ac:spMkLst>
        </pc:spChg>
        <pc:spChg chg="mod">
          <ac:chgData name="Stoller, Douglas" userId="c53c8d65-17a5-415e-95ab-70600b304afd" providerId="ADAL" clId="{D5E9F949-6982-47CE-AFBB-3DBD33743480}" dt="2025-10-11T15:48:36.947" v="885" actId="207"/>
          <ac:spMkLst>
            <pc:docMk/>
            <pc:sldMk cId="528362038" sldId="299"/>
            <ac:spMk id="547" creationId="{00000000-0000-0000-0000-000000000000}"/>
          </ac:spMkLst>
        </pc:spChg>
        <pc:spChg chg="mod">
          <ac:chgData name="Stoller, Douglas" userId="c53c8d65-17a5-415e-95ab-70600b304afd" providerId="ADAL" clId="{D5E9F949-6982-47CE-AFBB-3DBD33743480}" dt="2025-10-11T15:48:30.566" v="884" actId="207"/>
          <ac:spMkLst>
            <pc:docMk/>
            <pc:sldMk cId="528362038" sldId="299"/>
            <ac:spMk id="549" creationId="{00000000-0000-0000-0000-000000000000}"/>
          </ac:spMkLst>
        </pc:spChg>
        <pc:picChg chg="mod">
          <ac:chgData name="Stoller, Douglas" userId="c53c8d65-17a5-415e-95ab-70600b304afd" providerId="ADAL" clId="{D5E9F949-6982-47CE-AFBB-3DBD33743480}" dt="2025-10-11T15:47:22.292" v="871" actId="208"/>
          <ac:picMkLst>
            <pc:docMk/>
            <pc:sldMk cId="528362038" sldId="299"/>
            <ac:picMk id="550" creationId="{00000000-0000-0000-0000-000000000000}"/>
          </ac:picMkLst>
        </pc:picChg>
        <pc:picChg chg="mod">
          <ac:chgData name="Stoller, Douglas" userId="c53c8d65-17a5-415e-95ab-70600b304afd" providerId="ADAL" clId="{D5E9F949-6982-47CE-AFBB-3DBD33743480}" dt="2025-10-11T15:47:25.940" v="872" actId="208"/>
          <ac:picMkLst>
            <pc:docMk/>
            <pc:sldMk cId="528362038" sldId="299"/>
            <ac:picMk id="552" creationId="{00000000-0000-0000-0000-000000000000}"/>
          </ac:picMkLst>
        </pc:picChg>
      </pc:sldChg>
      <pc:sldChg chg="add del">
        <pc:chgData name="Stoller, Douglas" userId="c53c8d65-17a5-415e-95ab-70600b304afd" providerId="ADAL" clId="{D5E9F949-6982-47CE-AFBB-3DBD33743480}" dt="2025-10-10T23:13:09.903" v="516" actId="2696"/>
        <pc:sldMkLst>
          <pc:docMk/>
          <pc:sldMk cId="2421109037" sldId="300"/>
        </pc:sldMkLst>
      </pc:sldChg>
      <pc:sldChg chg="add del">
        <pc:chgData name="Stoller, Douglas" userId="c53c8d65-17a5-415e-95ab-70600b304afd" providerId="ADAL" clId="{D5E9F949-6982-47CE-AFBB-3DBD33743480}" dt="2025-10-08T22:18:43.568" v="284" actId="47"/>
        <pc:sldMkLst>
          <pc:docMk/>
          <pc:sldMk cId="3743577885" sldId="300"/>
        </pc:sldMkLst>
      </pc:sldChg>
      <pc:sldChg chg="add">
        <pc:chgData name="Stoller, Douglas" userId="c53c8d65-17a5-415e-95ab-70600b304afd" providerId="ADAL" clId="{D5E9F949-6982-47CE-AFBB-3DBD33743480}" dt="2025-10-10T23:13:15.783" v="517"/>
        <pc:sldMkLst>
          <pc:docMk/>
          <pc:sldMk cId="3986380217" sldId="300"/>
        </pc:sldMkLst>
      </pc:sldChg>
      <pc:sldChg chg="add del">
        <pc:chgData name="Stoller, Douglas" userId="c53c8d65-17a5-415e-95ab-70600b304afd" providerId="ADAL" clId="{D5E9F949-6982-47CE-AFBB-3DBD33743480}" dt="2025-10-09T22:48:31.347" v="481" actId="47"/>
        <pc:sldMkLst>
          <pc:docMk/>
          <pc:sldMk cId="2862261639" sldId="302"/>
        </pc:sldMkLst>
      </pc:sldChg>
      <pc:sldChg chg="del">
        <pc:chgData name="Stoller, Douglas" userId="c53c8d65-17a5-415e-95ab-70600b304afd" providerId="ADAL" clId="{D5E9F949-6982-47CE-AFBB-3DBD33743480}" dt="2025-10-08T22:20:26.584" v="308" actId="2696"/>
        <pc:sldMkLst>
          <pc:docMk/>
          <pc:sldMk cId="3829303142" sldId="302"/>
        </pc:sldMkLst>
      </pc:sldChg>
      <pc:sldChg chg="add ord modNotesTx">
        <pc:chgData name="Stoller, Douglas" userId="c53c8d65-17a5-415e-95ab-70600b304afd" providerId="ADAL" clId="{D5E9F949-6982-47CE-AFBB-3DBD33743480}" dt="2025-10-11T16:43:55.092" v="2493" actId="6549"/>
        <pc:sldMkLst>
          <pc:docMk/>
          <pc:sldMk cId="1603367690" sldId="303"/>
        </pc:sldMkLst>
      </pc:sldChg>
      <pc:sldChg chg="del">
        <pc:chgData name="Stoller, Douglas" userId="c53c8d65-17a5-415e-95ab-70600b304afd" providerId="ADAL" clId="{D5E9F949-6982-47CE-AFBB-3DBD33743480}" dt="2025-10-08T21:33:11.466" v="230" actId="2696"/>
        <pc:sldMkLst>
          <pc:docMk/>
          <pc:sldMk cId="1976663131" sldId="303"/>
        </pc:sldMkLst>
      </pc:sldChg>
      <pc:sldChg chg="modSp add del mod">
        <pc:chgData name="Stoller, Douglas" userId="c53c8d65-17a5-415e-95ab-70600b304afd" providerId="ADAL" clId="{D5E9F949-6982-47CE-AFBB-3DBD33743480}" dt="2025-10-10T23:19:22.248" v="587" actId="47"/>
        <pc:sldMkLst>
          <pc:docMk/>
          <pc:sldMk cId="3432852606" sldId="304"/>
        </pc:sldMkLst>
      </pc:sldChg>
      <pc:sldChg chg="add del">
        <pc:chgData name="Stoller, Douglas" userId="c53c8d65-17a5-415e-95ab-70600b304afd" providerId="ADAL" clId="{D5E9F949-6982-47CE-AFBB-3DBD33743480}" dt="2025-10-09T22:47:29.397" v="479" actId="47"/>
        <pc:sldMkLst>
          <pc:docMk/>
          <pc:sldMk cId="2215936316" sldId="308"/>
        </pc:sldMkLst>
      </pc:sldChg>
      <pc:sldChg chg="add del">
        <pc:chgData name="Stoller, Douglas" userId="c53c8d65-17a5-415e-95ab-70600b304afd" providerId="ADAL" clId="{D5E9F949-6982-47CE-AFBB-3DBD33743480}" dt="2025-10-09T22:49:19.774" v="482" actId="47"/>
        <pc:sldMkLst>
          <pc:docMk/>
          <pc:sldMk cId="0" sldId="310"/>
        </pc:sldMkLst>
      </pc:sldChg>
      <pc:sldChg chg="addSp delSp modSp add mod">
        <pc:chgData name="Stoller, Douglas" userId="c53c8d65-17a5-415e-95ab-70600b304afd" providerId="ADAL" clId="{D5E9F949-6982-47CE-AFBB-3DBD33743480}" dt="2025-10-11T15:45:54.482" v="860" actId="14100"/>
        <pc:sldMkLst>
          <pc:docMk/>
          <pc:sldMk cId="1509824894" sldId="312"/>
        </pc:sldMkLst>
        <pc:spChg chg="mod">
          <ac:chgData name="Stoller, Douglas" userId="c53c8d65-17a5-415e-95ab-70600b304afd" providerId="ADAL" clId="{D5E9F949-6982-47CE-AFBB-3DBD33743480}" dt="2025-10-11T15:45:54.482" v="860" actId="14100"/>
          <ac:spMkLst>
            <pc:docMk/>
            <pc:sldMk cId="1509824894" sldId="312"/>
            <ac:spMk id="2" creationId="{1F5DB6AB-944A-7E9F-BF78-582DE63FA074}"/>
          </ac:spMkLst>
        </pc:spChg>
        <pc:spChg chg="add mod">
          <ac:chgData name="Stoller, Douglas" userId="c53c8d65-17a5-415e-95ab-70600b304afd" providerId="ADAL" clId="{D5E9F949-6982-47CE-AFBB-3DBD33743480}" dt="2025-10-10T23:12:39.710" v="515" actId="20577"/>
          <ac:spMkLst>
            <pc:docMk/>
            <pc:sldMk cId="1509824894" sldId="312"/>
            <ac:spMk id="3" creationId="{7D724DB5-0BAE-74EE-61FE-BE87C9B09AEC}"/>
          </ac:spMkLst>
        </pc:spChg>
      </pc:sldChg>
      <pc:sldChg chg="del">
        <pc:chgData name="Stoller, Douglas" userId="c53c8d65-17a5-415e-95ab-70600b304afd" providerId="ADAL" clId="{D5E9F949-6982-47CE-AFBB-3DBD33743480}" dt="2025-10-08T21:33:11.466" v="230" actId="2696"/>
        <pc:sldMkLst>
          <pc:docMk/>
          <pc:sldMk cId="0" sldId="313"/>
        </pc:sldMkLst>
      </pc:sldChg>
      <pc:sldChg chg="delSp modSp add mod">
        <pc:chgData name="Stoller, Douglas" userId="c53c8d65-17a5-415e-95ab-70600b304afd" providerId="ADAL" clId="{D5E9F949-6982-47CE-AFBB-3DBD33743480}" dt="2025-10-11T15:59:03.952" v="1152" actId="478"/>
        <pc:sldMkLst>
          <pc:docMk/>
          <pc:sldMk cId="634207669" sldId="313"/>
        </pc:sldMkLst>
        <pc:spChg chg="mod">
          <ac:chgData name="Stoller, Douglas" userId="c53c8d65-17a5-415e-95ab-70600b304afd" providerId="ADAL" clId="{D5E9F949-6982-47CE-AFBB-3DBD33743480}" dt="2025-10-11T15:53:28.699" v="888" actId="207"/>
          <ac:spMkLst>
            <pc:docMk/>
            <pc:sldMk cId="634207669" sldId="313"/>
            <ac:spMk id="587" creationId="{00000000-0000-0000-0000-000000000000}"/>
          </ac:spMkLst>
        </pc:spChg>
        <pc:cxnChg chg="del">
          <ac:chgData name="Stoller, Douglas" userId="c53c8d65-17a5-415e-95ab-70600b304afd" providerId="ADAL" clId="{D5E9F949-6982-47CE-AFBB-3DBD33743480}" dt="2025-10-11T15:59:03.952" v="1152" actId="478"/>
          <ac:cxnSpMkLst>
            <pc:docMk/>
            <pc:sldMk cId="634207669" sldId="313"/>
            <ac:cxnSpMk id="588" creationId="{00000000-0000-0000-0000-000000000000}"/>
          </ac:cxnSpMkLst>
        </pc:cxnChg>
      </pc:sldChg>
      <pc:sldChg chg="del">
        <pc:chgData name="Stoller, Douglas" userId="c53c8d65-17a5-415e-95ab-70600b304afd" providerId="ADAL" clId="{D5E9F949-6982-47CE-AFBB-3DBD33743480}" dt="2025-10-08T21:33:11.466" v="230" actId="2696"/>
        <pc:sldMkLst>
          <pc:docMk/>
          <pc:sldMk cId="566741405" sldId="314"/>
        </pc:sldMkLst>
      </pc:sldChg>
      <pc:sldChg chg="modSp add mod">
        <pc:chgData name="Stoller, Douglas" userId="c53c8d65-17a5-415e-95ab-70600b304afd" providerId="ADAL" clId="{D5E9F949-6982-47CE-AFBB-3DBD33743480}" dt="2025-10-11T16:50:40.346" v="2507" actId="1036"/>
        <pc:sldMkLst>
          <pc:docMk/>
          <pc:sldMk cId="2617579652" sldId="314"/>
        </pc:sldMkLst>
        <pc:spChg chg="mod">
          <ac:chgData name="Stoller, Douglas" userId="c53c8d65-17a5-415e-95ab-70600b304afd" providerId="ADAL" clId="{D5E9F949-6982-47CE-AFBB-3DBD33743480}" dt="2025-10-08T22:18:28.203" v="282" actId="1076"/>
          <ac:spMkLst>
            <pc:docMk/>
            <pc:sldMk cId="2617579652" sldId="314"/>
            <ac:spMk id="8" creationId="{EBB5858B-74FC-703C-BAA2-BF384316B2C5}"/>
          </ac:spMkLst>
        </pc:spChg>
        <pc:picChg chg="mod">
          <ac:chgData name="Stoller, Douglas" userId="c53c8d65-17a5-415e-95ab-70600b304afd" providerId="ADAL" clId="{D5E9F949-6982-47CE-AFBB-3DBD33743480}" dt="2025-10-11T16:50:40.346" v="2507" actId="1036"/>
          <ac:picMkLst>
            <pc:docMk/>
            <pc:sldMk cId="2617579652" sldId="314"/>
            <ac:picMk id="3" creationId="{372FDAE0-FEC2-BC20-342D-54DA95C2B1FE}"/>
          </ac:picMkLst>
        </pc:picChg>
      </pc:sldChg>
      <pc:sldChg chg="delSp modSp add del mod">
        <pc:chgData name="Stoller, Douglas" userId="c53c8d65-17a5-415e-95ab-70600b304afd" providerId="ADAL" clId="{D5E9F949-6982-47CE-AFBB-3DBD33743480}" dt="2025-10-09T22:42:06.938" v="410" actId="47"/>
        <pc:sldMkLst>
          <pc:docMk/>
          <pc:sldMk cId="963273269" sldId="321"/>
        </pc:sldMkLst>
      </pc:sldChg>
      <pc:sldChg chg="del">
        <pc:chgData name="Stoller, Douglas" userId="c53c8d65-17a5-415e-95ab-70600b304afd" providerId="ADAL" clId="{D5E9F949-6982-47CE-AFBB-3DBD33743480}" dt="2025-10-08T21:33:11.466" v="230" actId="2696"/>
        <pc:sldMkLst>
          <pc:docMk/>
          <pc:sldMk cId="2173361435" sldId="324"/>
        </pc:sldMkLst>
      </pc:sldChg>
      <pc:sldChg chg="add">
        <pc:chgData name="Stoller, Douglas" userId="c53c8d65-17a5-415e-95ab-70600b304afd" providerId="ADAL" clId="{D5E9F949-6982-47CE-AFBB-3DBD33743480}" dt="2025-10-08T21:33:27.154" v="234"/>
        <pc:sldMkLst>
          <pc:docMk/>
          <pc:sldMk cId="2320310423" sldId="324"/>
        </pc:sldMkLst>
      </pc:sldChg>
      <pc:sldChg chg="add">
        <pc:chgData name="Stoller, Douglas" userId="c53c8d65-17a5-415e-95ab-70600b304afd" providerId="ADAL" clId="{D5E9F949-6982-47CE-AFBB-3DBD33743480}" dt="2025-10-08T21:33:27.154" v="234"/>
        <pc:sldMkLst>
          <pc:docMk/>
          <pc:sldMk cId="313379433" sldId="334"/>
        </pc:sldMkLst>
      </pc:sldChg>
      <pc:sldChg chg="del">
        <pc:chgData name="Stoller, Douglas" userId="c53c8d65-17a5-415e-95ab-70600b304afd" providerId="ADAL" clId="{D5E9F949-6982-47CE-AFBB-3DBD33743480}" dt="2025-10-08T21:33:11.466" v="230" actId="2696"/>
        <pc:sldMkLst>
          <pc:docMk/>
          <pc:sldMk cId="3997437817" sldId="334"/>
        </pc:sldMkLst>
      </pc:sldChg>
      <pc:sldChg chg="del">
        <pc:chgData name="Stoller, Douglas" userId="c53c8d65-17a5-415e-95ab-70600b304afd" providerId="ADAL" clId="{D5E9F949-6982-47CE-AFBB-3DBD33743480}" dt="2025-10-10T23:19:44.994" v="588" actId="47"/>
        <pc:sldMkLst>
          <pc:docMk/>
          <pc:sldMk cId="3668573710" sldId="364"/>
        </pc:sldMkLst>
      </pc:sldChg>
      <pc:sldChg chg="del">
        <pc:chgData name="Stoller, Douglas" userId="c53c8d65-17a5-415e-95ab-70600b304afd" providerId="ADAL" clId="{D5E9F949-6982-47CE-AFBB-3DBD33743480}" dt="2025-10-10T23:19:44.994" v="588" actId="47"/>
        <pc:sldMkLst>
          <pc:docMk/>
          <pc:sldMk cId="2862277028" sldId="377"/>
        </pc:sldMkLst>
      </pc:sldChg>
      <pc:sldChg chg="del">
        <pc:chgData name="Stoller, Douglas" userId="c53c8d65-17a5-415e-95ab-70600b304afd" providerId="ADAL" clId="{D5E9F949-6982-47CE-AFBB-3DBD33743480}" dt="2025-10-10T23:19:44.994" v="588" actId="47"/>
        <pc:sldMkLst>
          <pc:docMk/>
          <pc:sldMk cId="4121441986" sldId="378"/>
        </pc:sldMkLst>
      </pc:sldChg>
      <pc:sldChg chg="modSp add del">
        <pc:chgData name="Stoller, Douglas" userId="c53c8d65-17a5-415e-95ab-70600b304afd" providerId="ADAL" clId="{D5E9F949-6982-47CE-AFBB-3DBD33743480}" dt="2025-10-11T16:03:25.390" v="1472" actId="6549"/>
        <pc:sldMkLst>
          <pc:docMk/>
          <pc:sldMk cId="930124156" sldId="379"/>
        </pc:sldMkLst>
        <pc:spChg chg="mod">
          <ac:chgData name="Stoller, Douglas" userId="c53c8d65-17a5-415e-95ab-70600b304afd" providerId="ADAL" clId="{D5E9F949-6982-47CE-AFBB-3DBD33743480}" dt="2025-10-11T16:03:25.390" v="1472" actId="6549"/>
          <ac:spMkLst>
            <pc:docMk/>
            <pc:sldMk cId="930124156" sldId="379"/>
            <ac:spMk id="3" creationId="{00000000-0000-0000-0000-000000000000}"/>
          </ac:spMkLst>
        </pc:spChg>
      </pc:sldChg>
      <pc:sldChg chg="add del ord">
        <pc:chgData name="Stoller, Douglas" userId="c53c8d65-17a5-415e-95ab-70600b304afd" providerId="ADAL" clId="{D5E9F949-6982-47CE-AFBB-3DBD33743480}" dt="2025-10-11T16:23:53.192" v="1994"/>
        <pc:sldMkLst>
          <pc:docMk/>
          <pc:sldMk cId="809276737" sldId="380"/>
        </pc:sldMkLst>
      </pc:sldChg>
      <pc:sldChg chg="del">
        <pc:chgData name="Stoller, Douglas" userId="c53c8d65-17a5-415e-95ab-70600b304afd" providerId="ADAL" clId="{D5E9F949-6982-47CE-AFBB-3DBD33743480}" dt="2025-10-10T23:20:01.987" v="589" actId="47"/>
        <pc:sldMkLst>
          <pc:docMk/>
          <pc:sldMk cId="237203046" sldId="386"/>
        </pc:sldMkLst>
      </pc:sldChg>
      <pc:sldChg chg="del">
        <pc:chgData name="Stoller, Douglas" userId="c53c8d65-17a5-415e-95ab-70600b304afd" providerId="ADAL" clId="{D5E9F949-6982-47CE-AFBB-3DBD33743480}" dt="2025-10-10T23:20:01.987" v="589" actId="47"/>
        <pc:sldMkLst>
          <pc:docMk/>
          <pc:sldMk cId="1349895324" sldId="388"/>
        </pc:sldMkLst>
      </pc:sldChg>
      <pc:sldChg chg="del">
        <pc:chgData name="Stoller, Douglas" userId="c53c8d65-17a5-415e-95ab-70600b304afd" providerId="ADAL" clId="{D5E9F949-6982-47CE-AFBB-3DBD33743480}" dt="2025-10-08T22:19:46.216" v="300" actId="47"/>
        <pc:sldMkLst>
          <pc:docMk/>
          <pc:sldMk cId="305004998" sldId="468"/>
        </pc:sldMkLst>
      </pc:sldChg>
      <pc:sldChg chg="del">
        <pc:chgData name="Stoller, Douglas" userId="c53c8d65-17a5-415e-95ab-70600b304afd" providerId="ADAL" clId="{D5E9F949-6982-47CE-AFBB-3DBD33743480}" dt="2025-10-08T22:19:47.527" v="301" actId="47"/>
        <pc:sldMkLst>
          <pc:docMk/>
          <pc:sldMk cId="2730457142" sldId="477"/>
        </pc:sldMkLst>
      </pc:sldChg>
      <pc:sldChg chg="del">
        <pc:chgData name="Stoller, Douglas" userId="c53c8d65-17a5-415e-95ab-70600b304afd" providerId="ADAL" clId="{D5E9F949-6982-47CE-AFBB-3DBD33743480}" dt="2025-10-08T22:19:49.230" v="303" actId="47"/>
        <pc:sldMkLst>
          <pc:docMk/>
          <pc:sldMk cId="2061119667" sldId="482"/>
        </pc:sldMkLst>
      </pc:sldChg>
      <pc:sldChg chg="del">
        <pc:chgData name="Stoller, Douglas" userId="c53c8d65-17a5-415e-95ab-70600b304afd" providerId="ADAL" clId="{D5E9F949-6982-47CE-AFBB-3DBD33743480}" dt="2025-10-08T22:19:20.748" v="295" actId="47"/>
        <pc:sldMkLst>
          <pc:docMk/>
          <pc:sldMk cId="1422415325" sldId="675"/>
        </pc:sldMkLst>
      </pc:sldChg>
      <pc:sldChg chg="del">
        <pc:chgData name="Stoller, Douglas" userId="c53c8d65-17a5-415e-95ab-70600b304afd" providerId="ADAL" clId="{D5E9F949-6982-47CE-AFBB-3DBD33743480}" dt="2025-10-08T22:19:24.795" v="298" actId="47"/>
        <pc:sldMkLst>
          <pc:docMk/>
          <pc:sldMk cId="396237305" sldId="676"/>
        </pc:sldMkLst>
      </pc:sldChg>
      <pc:sldChg chg="del">
        <pc:chgData name="Stoller, Douglas" userId="c53c8d65-17a5-415e-95ab-70600b304afd" providerId="ADAL" clId="{D5E9F949-6982-47CE-AFBB-3DBD33743480}" dt="2025-10-08T22:19:28.917" v="299" actId="47"/>
        <pc:sldMkLst>
          <pc:docMk/>
          <pc:sldMk cId="3175373930" sldId="677"/>
        </pc:sldMkLst>
      </pc:sldChg>
      <pc:sldChg chg="del">
        <pc:chgData name="Stoller, Douglas" userId="c53c8d65-17a5-415e-95ab-70600b304afd" providerId="ADAL" clId="{D5E9F949-6982-47CE-AFBB-3DBD33743480}" dt="2025-10-08T22:19:48.340" v="302" actId="47"/>
        <pc:sldMkLst>
          <pc:docMk/>
          <pc:sldMk cId="2790640273" sldId="758"/>
        </pc:sldMkLst>
      </pc:sldChg>
      <pc:sldChg chg="del">
        <pc:chgData name="Stoller, Douglas" userId="c53c8d65-17a5-415e-95ab-70600b304afd" providerId="ADAL" clId="{D5E9F949-6982-47CE-AFBB-3DBD33743480}" dt="2025-10-08T22:19:24.170" v="297" actId="47"/>
        <pc:sldMkLst>
          <pc:docMk/>
          <pc:sldMk cId="3364381132" sldId="759"/>
        </pc:sldMkLst>
      </pc:sldChg>
      <pc:sldChg chg="del">
        <pc:chgData name="Stoller, Douglas" userId="c53c8d65-17a5-415e-95ab-70600b304afd" providerId="ADAL" clId="{D5E9F949-6982-47CE-AFBB-3DBD33743480}" dt="2025-10-08T22:20:03.611" v="304" actId="47"/>
        <pc:sldMkLst>
          <pc:docMk/>
          <pc:sldMk cId="4197269049" sldId="760"/>
        </pc:sldMkLst>
      </pc:sldChg>
      <pc:sldChg chg="del">
        <pc:chgData name="Stoller, Douglas" userId="c53c8d65-17a5-415e-95ab-70600b304afd" providerId="ADAL" clId="{D5E9F949-6982-47CE-AFBB-3DBD33743480}" dt="2025-10-08T22:20:05.513" v="305" actId="47"/>
        <pc:sldMkLst>
          <pc:docMk/>
          <pc:sldMk cId="291917515" sldId="761"/>
        </pc:sldMkLst>
      </pc:sldChg>
      <pc:sldChg chg="del">
        <pc:chgData name="Stoller, Douglas" userId="c53c8d65-17a5-415e-95ab-70600b304afd" providerId="ADAL" clId="{D5E9F949-6982-47CE-AFBB-3DBD33743480}" dt="2025-10-10T23:19:44.994" v="588" actId="47"/>
        <pc:sldMkLst>
          <pc:docMk/>
          <pc:sldMk cId="1673055926" sldId="762"/>
        </pc:sldMkLst>
      </pc:sldChg>
      <pc:sldChg chg="del">
        <pc:chgData name="Stoller, Douglas" userId="c53c8d65-17a5-415e-95ab-70600b304afd" providerId="ADAL" clId="{D5E9F949-6982-47CE-AFBB-3DBD33743480}" dt="2025-10-08T22:20:07.852" v="306" actId="47"/>
        <pc:sldMkLst>
          <pc:docMk/>
          <pc:sldMk cId="2947818785" sldId="763"/>
        </pc:sldMkLst>
      </pc:sldChg>
      <pc:sldChg chg="add del">
        <pc:chgData name="Stoller, Douglas" userId="c53c8d65-17a5-415e-95ab-70600b304afd" providerId="ADAL" clId="{D5E9F949-6982-47CE-AFBB-3DBD33743480}" dt="2025-10-08T21:00:44.767" v="162" actId="47"/>
        <pc:sldMkLst>
          <pc:docMk/>
          <pc:sldMk cId="2538460379" sldId="764"/>
        </pc:sldMkLst>
      </pc:sldChg>
      <pc:sldChg chg="addSp delSp modSp add del mod">
        <pc:chgData name="Stoller, Douglas" userId="c53c8d65-17a5-415e-95ab-70600b304afd" providerId="ADAL" clId="{D5E9F949-6982-47CE-AFBB-3DBD33743480}" dt="2025-10-08T20:59:36.946" v="11" actId="47"/>
        <pc:sldMkLst>
          <pc:docMk/>
          <pc:sldMk cId="1531957944" sldId="765"/>
        </pc:sldMkLst>
      </pc:sldChg>
      <pc:sldChg chg="addSp delSp modSp new del mod ord">
        <pc:chgData name="Stoller, Douglas" userId="c53c8d65-17a5-415e-95ab-70600b304afd" providerId="ADAL" clId="{D5E9F949-6982-47CE-AFBB-3DBD33743480}" dt="2025-10-08T22:14:55.519" v="272" actId="2696"/>
        <pc:sldMkLst>
          <pc:docMk/>
          <pc:sldMk cId="332414723" sldId="766"/>
        </pc:sldMkLst>
      </pc:sldChg>
      <pc:sldChg chg="add del">
        <pc:chgData name="Stoller, Douglas" userId="c53c8d65-17a5-415e-95ab-70600b304afd" providerId="ADAL" clId="{D5E9F949-6982-47CE-AFBB-3DBD33743480}" dt="2025-10-10T23:21:49.888" v="594" actId="47"/>
        <pc:sldMkLst>
          <pc:docMk/>
          <pc:sldMk cId="1903381411" sldId="766"/>
        </pc:sldMkLst>
      </pc:sldChg>
      <pc:sldChg chg="add del">
        <pc:chgData name="Stoller, Douglas" userId="c53c8d65-17a5-415e-95ab-70600b304afd" providerId="ADAL" clId="{D5E9F949-6982-47CE-AFBB-3DBD33743480}" dt="2025-10-08T22:19:19.976" v="294" actId="47"/>
        <pc:sldMkLst>
          <pc:docMk/>
          <pc:sldMk cId="2316706958" sldId="767"/>
        </pc:sldMkLst>
      </pc:sldChg>
      <pc:sldChg chg="new del">
        <pc:chgData name="Stoller, Douglas" userId="c53c8d65-17a5-415e-95ab-70600b304afd" providerId="ADAL" clId="{D5E9F949-6982-47CE-AFBB-3DBD33743480}" dt="2025-10-08T22:19:14.402" v="291" actId="47"/>
        <pc:sldMkLst>
          <pc:docMk/>
          <pc:sldMk cId="905353714" sldId="768"/>
        </pc:sldMkLst>
      </pc:sldChg>
      <pc:sldChg chg="new del">
        <pc:chgData name="Stoller, Douglas" userId="c53c8d65-17a5-415e-95ab-70600b304afd" providerId="ADAL" clId="{D5E9F949-6982-47CE-AFBB-3DBD33743480}" dt="2025-10-08T22:19:15.049" v="292" actId="47"/>
        <pc:sldMkLst>
          <pc:docMk/>
          <pc:sldMk cId="255627401" sldId="769"/>
        </pc:sldMkLst>
      </pc:sldChg>
      <pc:sldChg chg="new del">
        <pc:chgData name="Stoller, Douglas" userId="c53c8d65-17a5-415e-95ab-70600b304afd" providerId="ADAL" clId="{D5E9F949-6982-47CE-AFBB-3DBD33743480}" dt="2025-10-08T22:19:15.484" v="293" actId="47"/>
        <pc:sldMkLst>
          <pc:docMk/>
          <pc:sldMk cId="2310732744" sldId="770"/>
        </pc:sldMkLst>
      </pc:sldChg>
      <pc:sldChg chg="add del">
        <pc:chgData name="Stoller, Douglas" userId="c53c8d65-17a5-415e-95ab-70600b304afd" providerId="ADAL" clId="{D5E9F949-6982-47CE-AFBB-3DBD33743480}" dt="2025-10-08T21:55:39.027" v="242" actId="47"/>
        <pc:sldMkLst>
          <pc:docMk/>
          <pc:sldMk cId="4242291142" sldId="771"/>
        </pc:sldMkLst>
      </pc:sldChg>
      <pc:sldChg chg="modSp add del mod modNotesTx">
        <pc:chgData name="Stoller, Douglas" userId="c53c8d65-17a5-415e-95ab-70600b304afd" providerId="ADAL" clId="{D5E9F949-6982-47CE-AFBB-3DBD33743480}" dt="2025-10-10T23:13:09.903" v="516" actId="2696"/>
        <pc:sldMkLst>
          <pc:docMk/>
          <pc:sldMk cId="0" sldId="772"/>
        </pc:sldMkLst>
      </pc:sldChg>
      <pc:sldChg chg="add">
        <pc:chgData name="Stoller, Douglas" userId="c53c8d65-17a5-415e-95ab-70600b304afd" providerId="ADAL" clId="{D5E9F949-6982-47CE-AFBB-3DBD33743480}" dt="2025-10-10T23:13:15.783" v="517"/>
        <pc:sldMkLst>
          <pc:docMk/>
          <pc:sldMk cId="28817690" sldId="772"/>
        </pc:sldMkLst>
      </pc:sldChg>
      <pc:sldChg chg="add del">
        <pc:chgData name="Stoller, Douglas" userId="c53c8d65-17a5-415e-95ab-70600b304afd" providerId="ADAL" clId="{D5E9F949-6982-47CE-AFBB-3DBD33743480}" dt="2025-10-08T22:17:02.437" v="275" actId="47"/>
        <pc:sldMkLst>
          <pc:docMk/>
          <pc:sldMk cId="0" sldId="773"/>
        </pc:sldMkLst>
      </pc:sldChg>
      <pc:sldChg chg="add del">
        <pc:chgData name="Stoller, Douglas" userId="c53c8d65-17a5-415e-95ab-70600b304afd" providerId="ADAL" clId="{D5E9F949-6982-47CE-AFBB-3DBD33743480}" dt="2025-10-08T22:17:13.845" v="276" actId="47"/>
        <pc:sldMkLst>
          <pc:docMk/>
          <pc:sldMk cId="566741405" sldId="774"/>
        </pc:sldMkLst>
      </pc:sldChg>
      <pc:sldChg chg="add del">
        <pc:chgData name="Stoller, Douglas" userId="c53c8d65-17a5-415e-95ab-70600b304afd" providerId="ADAL" clId="{D5E9F949-6982-47CE-AFBB-3DBD33743480}" dt="2025-10-08T22:15:30.418" v="274" actId="47"/>
        <pc:sldMkLst>
          <pc:docMk/>
          <pc:sldMk cId="0" sldId="775"/>
        </pc:sldMkLst>
      </pc:sldChg>
      <pc:sldChg chg="add del">
        <pc:chgData name="Stoller, Douglas" userId="c53c8d65-17a5-415e-95ab-70600b304afd" providerId="ADAL" clId="{D5E9F949-6982-47CE-AFBB-3DBD33743480}" dt="2025-10-08T22:18:51.573" v="286" actId="47"/>
        <pc:sldMkLst>
          <pc:docMk/>
          <pc:sldMk cId="516769997" sldId="776"/>
        </pc:sldMkLst>
      </pc:sldChg>
      <pc:sldChg chg="add del">
        <pc:chgData name="Stoller, Douglas" userId="c53c8d65-17a5-415e-95ab-70600b304afd" providerId="ADAL" clId="{D5E9F949-6982-47CE-AFBB-3DBD33743480}" dt="2025-10-08T22:10:49.349" v="243" actId="2696"/>
        <pc:sldMkLst>
          <pc:docMk/>
          <pc:sldMk cId="4174005258" sldId="777"/>
        </pc:sldMkLst>
      </pc:sldChg>
      <pc:sldChg chg="delSp add mod">
        <pc:chgData name="Stoller, Douglas" userId="c53c8d65-17a5-415e-95ab-70600b304afd" providerId="ADAL" clId="{D5E9F949-6982-47CE-AFBB-3DBD33743480}" dt="2025-10-11T15:59:20.894" v="1155" actId="478"/>
        <pc:sldMkLst>
          <pc:docMk/>
          <pc:sldMk cId="4283959619" sldId="777"/>
        </pc:sldMkLst>
        <pc:cxnChg chg="del">
          <ac:chgData name="Stoller, Douglas" userId="c53c8d65-17a5-415e-95ab-70600b304afd" providerId="ADAL" clId="{D5E9F949-6982-47CE-AFBB-3DBD33743480}" dt="2025-10-11T15:59:20.894" v="1155" actId="478"/>
          <ac:cxnSpMkLst>
            <pc:docMk/>
            <pc:sldMk cId="4283959619" sldId="777"/>
            <ac:cxnSpMk id="654" creationId="{00000000-0000-0000-0000-000000000000}"/>
          </ac:cxnSpMkLst>
        </pc:cxnChg>
      </pc:sldChg>
      <pc:sldChg chg="add del">
        <pc:chgData name="Stoller, Douglas" userId="c53c8d65-17a5-415e-95ab-70600b304afd" providerId="ADAL" clId="{D5E9F949-6982-47CE-AFBB-3DBD33743480}" dt="2025-10-08T22:18:54.423" v="287" actId="47"/>
        <pc:sldMkLst>
          <pc:docMk/>
          <pc:sldMk cId="2627631587" sldId="778"/>
        </pc:sldMkLst>
      </pc:sldChg>
      <pc:sldChg chg="add del">
        <pc:chgData name="Stoller, Douglas" userId="c53c8d65-17a5-415e-95ab-70600b304afd" providerId="ADAL" clId="{D5E9F949-6982-47CE-AFBB-3DBD33743480}" dt="2025-10-08T22:18:55.440" v="288" actId="47"/>
        <pc:sldMkLst>
          <pc:docMk/>
          <pc:sldMk cId="2313125519" sldId="779"/>
        </pc:sldMkLst>
      </pc:sldChg>
      <pc:sldChg chg="add del">
        <pc:chgData name="Stoller, Douglas" userId="c53c8d65-17a5-415e-95ab-70600b304afd" providerId="ADAL" clId="{D5E9F949-6982-47CE-AFBB-3DBD33743480}" dt="2025-10-08T22:19:09.139" v="289" actId="47"/>
        <pc:sldMkLst>
          <pc:docMk/>
          <pc:sldMk cId="1370792394" sldId="780"/>
        </pc:sldMkLst>
      </pc:sldChg>
      <pc:sldChg chg="add del">
        <pc:chgData name="Stoller, Douglas" userId="c53c8d65-17a5-415e-95ab-70600b304afd" providerId="ADAL" clId="{D5E9F949-6982-47CE-AFBB-3DBD33743480}" dt="2025-10-08T22:19:10.062" v="290" actId="47"/>
        <pc:sldMkLst>
          <pc:docMk/>
          <pc:sldMk cId="3413353557" sldId="781"/>
        </pc:sldMkLst>
      </pc:sldChg>
      <pc:sldChg chg="add del">
        <pc:chgData name="Stoller, Douglas" userId="c53c8d65-17a5-415e-95ab-70600b304afd" providerId="ADAL" clId="{D5E9F949-6982-47CE-AFBB-3DBD33743480}" dt="2025-10-08T22:14:26.679" v="271" actId="47"/>
        <pc:sldMkLst>
          <pc:docMk/>
          <pc:sldMk cId="4043430965" sldId="782"/>
        </pc:sldMkLst>
      </pc:sldChg>
      <pc:sldChg chg="add del">
        <pc:chgData name="Stoller, Douglas" userId="c53c8d65-17a5-415e-95ab-70600b304afd" providerId="ADAL" clId="{D5E9F949-6982-47CE-AFBB-3DBD33743480}" dt="2025-10-11T16:01:04.640" v="1301" actId="47"/>
        <pc:sldMkLst>
          <pc:docMk/>
          <pc:sldMk cId="801863793" sldId="783"/>
        </pc:sldMkLst>
      </pc:sldChg>
      <pc:sldChg chg="add del">
        <pc:chgData name="Stoller, Douglas" userId="c53c8d65-17a5-415e-95ab-70600b304afd" providerId="ADAL" clId="{D5E9F949-6982-47CE-AFBB-3DBD33743480}" dt="2025-10-10T23:18:49.678" v="585" actId="2696"/>
        <pc:sldMkLst>
          <pc:docMk/>
          <pc:sldMk cId="2764257723" sldId="783"/>
        </pc:sldMkLst>
      </pc:sldChg>
      <pc:sldChg chg="addSp delSp modSp new del mod modClrScheme chgLayout">
        <pc:chgData name="Stoller, Douglas" userId="c53c8d65-17a5-415e-95ab-70600b304afd" providerId="ADAL" clId="{D5E9F949-6982-47CE-AFBB-3DBD33743480}" dt="2025-10-09T22:56:59.739" v="485" actId="47"/>
        <pc:sldMkLst>
          <pc:docMk/>
          <pc:sldMk cId="488308617" sldId="784"/>
        </pc:sldMkLst>
      </pc:sldChg>
      <pc:sldChg chg="add del">
        <pc:chgData name="Stoller, Douglas" userId="c53c8d65-17a5-415e-95ab-70600b304afd" providerId="ADAL" clId="{D5E9F949-6982-47CE-AFBB-3DBD33743480}" dt="2025-10-08T22:18:33.046" v="283" actId="47"/>
        <pc:sldMkLst>
          <pc:docMk/>
          <pc:sldMk cId="2035812493" sldId="784"/>
        </pc:sldMkLst>
      </pc:sldChg>
      <pc:sldChg chg="add del">
        <pc:chgData name="Stoller, Douglas" userId="c53c8d65-17a5-415e-95ab-70600b304afd" providerId="ADAL" clId="{D5E9F949-6982-47CE-AFBB-3DBD33743480}" dt="2025-10-09T22:48:28.096" v="480" actId="47"/>
        <pc:sldMkLst>
          <pc:docMk/>
          <pc:sldMk cId="585972561" sldId="785"/>
        </pc:sldMkLst>
      </pc:sldChg>
      <pc:sldChg chg="add del">
        <pc:chgData name="Stoller, Douglas" userId="c53c8d65-17a5-415e-95ab-70600b304afd" providerId="ADAL" clId="{D5E9F949-6982-47CE-AFBB-3DBD33743480}" dt="2025-10-10T23:13:09.903" v="516" actId="2696"/>
        <pc:sldMkLst>
          <pc:docMk/>
          <pc:sldMk cId="180279802" sldId="786"/>
        </pc:sldMkLst>
      </pc:sldChg>
      <pc:sldChg chg="add">
        <pc:chgData name="Stoller, Douglas" userId="c53c8d65-17a5-415e-95ab-70600b304afd" providerId="ADAL" clId="{D5E9F949-6982-47CE-AFBB-3DBD33743480}" dt="2025-10-10T23:13:15.783" v="517"/>
        <pc:sldMkLst>
          <pc:docMk/>
          <pc:sldMk cId="416838535" sldId="786"/>
        </pc:sldMkLst>
      </pc:sldChg>
      <pc:sldChg chg="add">
        <pc:chgData name="Stoller, Douglas" userId="c53c8d65-17a5-415e-95ab-70600b304afd" providerId="ADAL" clId="{D5E9F949-6982-47CE-AFBB-3DBD33743480}" dt="2025-10-10T23:13:15.783" v="517"/>
        <pc:sldMkLst>
          <pc:docMk/>
          <pc:sldMk cId="1067560526" sldId="787"/>
        </pc:sldMkLst>
      </pc:sldChg>
      <pc:sldChg chg="add del">
        <pc:chgData name="Stoller, Douglas" userId="c53c8d65-17a5-415e-95ab-70600b304afd" providerId="ADAL" clId="{D5E9F949-6982-47CE-AFBB-3DBD33743480}" dt="2025-10-10T23:13:09.903" v="516" actId="2696"/>
        <pc:sldMkLst>
          <pc:docMk/>
          <pc:sldMk cId="3132045397" sldId="787"/>
        </pc:sldMkLst>
      </pc:sldChg>
      <pc:sldChg chg="addSp delSp modSp new mod">
        <pc:chgData name="Stoller, Douglas" userId="c53c8d65-17a5-415e-95ab-70600b304afd" providerId="ADAL" clId="{D5E9F949-6982-47CE-AFBB-3DBD33743480}" dt="2025-10-10T23:15:56.183" v="581" actId="1038"/>
        <pc:sldMkLst>
          <pc:docMk/>
          <pc:sldMk cId="696924159" sldId="788"/>
        </pc:sldMkLst>
        <pc:spChg chg="del">
          <ac:chgData name="Stoller, Douglas" userId="c53c8d65-17a5-415e-95ab-70600b304afd" providerId="ADAL" clId="{D5E9F949-6982-47CE-AFBB-3DBD33743480}" dt="2025-10-10T23:15:01.181" v="519" actId="22"/>
          <ac:spMkLst>
            <pc:docMk/>
            <pc:sldMk cId="696924159" sldId="788"/>
            <ac:spMk id="3" creationId="{1468B45F-4A80-C734-B8D8-CCB42DB65A84}"/>
          </ac:spMkLst>
        </pc:spChg>
        <pc:picChg chg="add mod ord">
          <ac:chgData name="Stoller, Douglas" userId="c53c8d65-17a5-415e-95ab-70600b304afd" providerId="ADAL" clId="{D5E9F949-6982-47CE-AFBB-3DBD33743480}" dt="2025-10-10T23:15:56.183" v="581" actId="1038"/>
          <ac:picMkLst>
            <pc:docMk/>
            <pc:sldMk cId="696924159" sldId="788"/>
            <ac:picMk id="5" creationId="{6BBD0DAE-4664-EB2F-E144-333A849A3AB3}"/>
          </ac:picMkLst>
        </pc:picChg>
      </pc:sldChg>
      <pc:sldChg chg="add del">
        <pc:chgData name="Stoller, Douglas" userId="c53c8d65-17a5-415e-95ab-70600b304afd" providerId="ADAL" clId="{D5E9F949-6982-47CE-AFBB-3DBD33743480}" dt="2025-10-10T23:20:10.074" v="591" actId="47"/>
        <pc:sldMkLst>
          <pc:docMk/>
          <pc:sldMk cId="988259107" sldId="789"/>
        </pc:sldMkLst>
      </pc:sldChg>
      <pc:sldChg chg="addSp delSp modSp new mod modAnim">
        <pc:chgData name="Stoller, Douglas" userId="c53c8d65-17a5-415e-95ab-70600b304afd" providerId="ADAL" clId="{D5E9F949-6982-47CE-AFBB-3DBD33743480}" dt="2025-10-11T15:58:06.524" v="1148" actId="113"/>
        <pc:sldMkLst>
          <pc:docMk/>
          <pc:sldMk cId="1317467680" sldId="789"/>
        </pc:sldMkLst>
        <pc:spChg chg="mod">
          <ac:chgData name="Stoller, Douglas" userId="c53c8d65-17a5-415e-95ab-70600b304afd" providerId="ADAL" clId="{D5E9F949-6982-47CE-AFBB-3DBD33743480}" dt="2025-10-11T15:58:06.524" v="1148" actId="113"/>
          <ac:spMkLst>
            <pc:docMk/>
            <pc:sldMk cId="1317467680" sldId="789"/>
            <ac:spMk id="2" creationId="{1D82262C-4C47-0D9F-3841-B0C0F78C094B}"/>
          </ac:spMkLst>
        </pc:spChg>
        <pc:spChg chg="mod">
          <ac:chgData name="Stoller, Douglas" userId="c53c8d65-17a5-415e-95ab-70600b304afd" providerId="ADAL" clId="{D5E9F949-6982-47CE-AFBB-3DBD33743480}" dt="2025-10-10T23:23:31.866" v="606" actId="20577"/>
          <ac:spMkLst>
            <pc:docMk/>
            <pc:sldMk cId="1317467680" sldId="789"/>
            <ac:spMk id="3" creationId="{E619C44E-1EDE-8BA2-DCA1-FBBBC28A1DC7}"/>
          </ac:spMkLst>
        </pc:spChg>
        <pc:spChg chg="add del mod">
          <ac:chgData name="Stoller, Douglas" userId="c53c8d65-17a5-415e-95ab-70600b304afd" providerId="ADAL" clId="{D5E9F949-6982-47CE-AFBB-3DBD33743480}" dt="2025-10-10T23:26:31.145" v="809" actId="478"/>
          <ac:spMkLst>
            <pc:docMk/>
            <pc:sldMk cId="1317467680" sldId="789"/>
            <ac:spMk id="4" creationId="{E77F5BB4-68B7-DD6C-0F31-3C993DD47BBB}"/>
          </ac:spMkLst>
        </pc:spChg>
      </pc:sldChg>
      <pc:sldChg chg="add del modAnim">
        <pc:chgData name="Stoller, Douglas" userId="c53c8d65-17a5-415e-95ab-70600b304afd" providerId="ADAL" clId="{D5E9F949-6982-47CE-AFBB-3DBD33743480}" dt="2025-10-11T15:34:08.001" v="833" actId="47"/>
        <pc:sldMkLst>
          <pc:docMk/>
          <pc:sldMk cId="891159354" sldId="790"/>
        </pc:sldMkLst>
      </pc:sldChg>
      <pc:sldChg chg="add del">
        <pc:chgData name="Stoller, Douglas" userId="c53c8d65-17a5-415e-95ab-70600b304afd" providerId="ADAL" clId="{D5E9F949-6982-47CE-AFBB-3DBD33743480}" dt="2025-10-11T15:34:19.616" v="835" actId="47"/>
        <pc:sldMkLst>
          <pc:docMk/>
          <pc:sldMk cId="1190577570" sldId="791"/>
        </pc:sldMkLst>
      </pc:sldChg>
      <pc:sldChg chg="modSp add mod modAnim">
        <pc:chgData name="Stoller, Douglas" userId="c53c8d65-17a5-415e-95ab-70600b304afd" providerId="ADAL" clId="{D5E9F949-6982-47CE-AFBB-3DBD33743480}" dt="2025-10-11T15:57:30.914" v="1109" actId="14100"/>
        <pc:sldMkLst>
          <pc:docMk/>
          <pc:sldMk cId="1732686158" sldId="792"/>
        </pc:sldMkLst>
        <pc:spChg chg="mod">
          <ac:chgData name="Stoller, Douglas" userId="c53c8d65-17a5-415e-95ab-70600b304afd" providerId="ADAL" clId="{D5E9F949-6982-47CE-AFBB-3DBD33743480}" dt="2025-10-11T15:57:30.914" v="1109" actId="14100"/>
          <ac:spMkLst>
            <pc:docMk/>
            <pc:sldMk cId="1732686158" sldId="792"/>
            <ac:spMk id="2" creationId="{1557F328-A5FE-68FD-8A6B-84597304E9E5}"/>
          </ac:spMkLst>
        </pc:spChg>
      </pc:sldChg>
      <pc:sldChg chg="addSp delSp modSp add mod modAnim modNotesTx">
        <pc:chgData name="Stoller, Douglas" userId="c53c8d65-17a5-415e-95ab-70600b304afd" providerId="ADAL" clId="{D5E9F949-6982-47CE-AFBB-3DBD33743480}" dt="2025-10-11T15:58:26.282" v="1150" actId="22"/>
        <pc:sldMkLst>
          <pc:docMk/>
          <pc:sldMk cId="4115753351" sldId="793"/>
        </pc:sldMkLst>
        <pc:spChg chg="mod">
          <ac:chgData name="Stoller, Douglas" userId="c53c8d65-17a5-415e-95ab-70600b304afd" providerId="ADAL" clId="{D5E9F949-6982-47CE-AFBB-3DBD33743480}" dt="2025-10-11T15:57:53.229" v="1145" actId="14100"/>
          <ac:spMkLst>
            <pc:docMk/>
            <pc:sldMk cId="4115753351" sldId="793"/>
            <ac:spMk id="2" creationId="{663503BF-9C8A-ECE5-4A3A-C2E97FAA991B}"/>
          </ac:spMkLst>
        </pc:spChg>
        <pc:spChg chg="add del">
          <ac:chgData name="Stoller, Douglas" userId="c53c8d65-17a5-415e-95ab-70600b304afd" providerId="ADAL" clId="{D5E9F949-6982-47CE-AFBB-3DBD33743480}" dt="2025-10-11T15:58:26.282" v="1150" actId="22"/>
          <ac:spMkLst>
            <pc:docMk/>
            <pc:sldMk cId="4115753351" sldId="793"/>
            <ac:spMk id="5" creationId="{3E300DF0-F9A6-2CF0-3970-86BC978D0298}"/>
          </ac:spMkLst>
        </pc:spChg>
      </pc:sldChg>
      <pc:sldChg chg="modSp new mod">
        <pc:chgData name="Stoller, Douglas" userId="c53c8d65-17a5-415e-95ab-70600b304afd" providerId="ADAL" clId="{D5E9F949-6982-47CE-AFBB-3DBD33743480}" dt="2025-10-11T16:00:52.942" v="1300" actId="20577"/>
        <pc:sldMkLst>
          <pc:docMk/>
          <pc:sldMk cId="3829364744" sldId="794"/>
        </pc:sldMkLst>
        <pc:spChg chg="mod">
          <ac:chgData name="Stoller, Douglas" userId="c53c8d65-17a5-415e-95ab-70600b304afd" providerId="ADAL" clId="{D5E9F949-6982-47CE-AFBB-3DBD33743480}" dt="2025-10-11T16:00:52.942" v="1300" actId="20577"/>
          <ac:spMkLst>
            <pc:docMk/>
            <pc:sldMk cId="3829364744" sldId="794"/>
            <ac:spMk id="2" creationId="{D5D7079E-AC9F-AB3D-356B-0C2AF9CB3B69}"/>
          </ac:spMkLst>
        </pc:spChg>
        <pc:spChg chg="mod">
          <ac:chgData name="Stoller, Douglas" userId="c53c8d65-17a5-415e-95ab-70600b304afd" providerId="ADAL" clId="{D5E9F949-6982-47CE-AFBB-3DBD33743480}" dt="2025-10-11T15:59:59.230" v="1174" actId="20577"/>
          <ac:spMkLst>
            <pc:docMk/>
            <pc:sldMk cId="3829364744" sldId="794"/>
            <ac:spMk id="3" creationId="{770E805D-F07A-21EE-01DB-CBA04752DA13}"/>
          </ac:spMkLst>
        </pc:spChg>
      </pc:sldChg>
      <pc:sldChg chg="add del">
        <pc:chgData name="Stoller, Douglas" userId="c53c8d65-17a5-415e-95ab-70600b304afd" providerId="ADAL" clId="{D5E9F949-6982-47CE-AFBB-3DBD33743480}" dt="2025-10-11T16:03:40.269" v="1474" actId="47"/>
        <pc:sldMkLst>
          <pc:docMk/>
          <pc:sldMk cId="2006268564" sldId="795"/>
        </pc:sldMkLst>
      </pc:sldChg>
      <pc:sldChg chg="add del">
        <pc:chgData name="Stoller, Douglas" userId="c53c8d65-17a5-415e-95ab-70600b304afd" providerId="ADAL" clId="{D5E9F949-6982-47CE-AFBB-3DBD33743480}" dt="2025-10-11T16:02:39.531" v="1304" actId="47"/>
        <pc:sldMkLst>
          <pc:docMk/>
          <pc:sldMk cId="3393316204" sldId="795"/>
        </pc:sldMkLst>
      </pc:sldChg>
      <pc:sldChg chg="addSp delSp modSp add mod">
        <pc:chgData name="Stoller, Douglas" userId="c53c8d65-17a5-415e-95ab-70600b304afd" providerId="ADAL" clId="{D5E9F949-6982-47CE-AFBB-3DBD33743480}" dt="2025-10-11T16:26:57.175" v="2009" actId="20577"/>
        <pc:sldMkLst>
          <pc:docMk/>
          <pc:sldMk cId="3771931631" sldId="795"/>
        </pc:sldMkLst>
        <pc:spChg chg="del">
          <ac:chgData name="Stoller, Douglas" userId="c53c8d65-17a5-415e-95ab-70600b304afd" providerId="ADAL" clId="{D5E9F949-6982-47CE-AFBB-3DBD33743480}" dt="2025-10-11T16:04:34.400" v="1513" actId="478"/>
          <ac:spMkLst>
            <pc:docMk/>
            <pc:sldMk cId="3771931631" sldId="795"/>
            <ac:spMk id="2" creationId="{CC919FD9-D6E6-A6B7-6564-2E4E34FEFDE7}"/>
          </ac:spMkLst>
        </pc:spChg>
        <pc:spChg chg="mod">
          <ac:chgData name="Stoller, Douglas" userId="c53c8d65-17a5-415e-95ab-70600b304afd" providerId="ADAL" clId="{D5E9F949-6982-47CE-AFBB-3DBD33743480}" dt="2025-10-11T16:05:04.926" v="1553" actId="20577"/>
          <ac:spMkLst>
            <pc:docMk/>
            <pc:sldMk cId="3771931631" sldId="795"/>
            <ac:spMk id="3" creationId="{BC848CDE-E485-A110-66A0-5ADDF734C8DC}"/>
          </ac:spMkLst>
        </pc:spChg>
        <pc:spChg chg="add del mod">
          <ac:chgData name="Stoller, Douglas" userId="c53c8d65-17a5-415e-95ab-70600b304afd" providerId="ADAL" clId="{D5E9F949-6982-47CE-AFBB-3DBD33743480}" dt="2025-10-11T16:04:38.274" v="1514" actId="478"/>
          <ac:spMkLst>
            <pc:docMk/>
            <pc:sldMk cId="3771931631" sldId="795"/>
            <ac:spMk id="7" creationId="{26FF91D4-CF8A-F4F8-DD5D-CAE981A2D29B}"/>
          </ac:spMkLst>
        </pc:spChg>
        <pc:spChg chg="add mod">
          <ac:chgData name="Stoller, Douglas" userId="c53c8d65-17a5-415e-95ab-70600b304afd" providerId="ADAL" clId="{D5E9F949-6982-47CE-AFBB-3DBD33743480}" dt="2025-10-11T16:26:57.175" v="2009" actId="20577"/>
          <ac:spMkLst>
            <pc:docMk/>
            <pc:sldMk cId="3771931631" sldId="795"/>
            <ac:spMk id="8" creationId="{A10CC284-840B-08E6-B29D-F572CCE6BD18}"/>
          </ac:spMkLst>
        </pc:spChg>
        <pc:spChg chg="add mod">
          <ac:chgData name="Stoller, Douglas" userId="c53c8d65-17a5-415e-95ab-70600b304afd" providerId="ADAL" clId="{D5E9F949-6982-47CE-AFBB-3DBD33743480}" dt="2025-10-11T16:11:19.601" v="1773" actId="113"/>
          <ac:spMkLst>
            <pc:docMk/>
            <pc:sldMk cId="3771931631" sldId="795"/>
            <ac:spMk id="9" creationId="{CE54CC7E-7048-F17A-7E58-3F43C18172EE}"/>
          </ac:spMkLst>
        </pc:spChg>
        <pc:picChg chg="add mod">
          <ac:chgData name="Stoller, Douglas" userId="c53c8d65-17a5-415e-95ab-70600b304afd" providerId="ADAL" clId="{D5E9F949-6982-47CE-AFBB-3DBD33743480}" dt="2025-10-11T16:09:34.915" v="1659" actId="1076"/>
          <ac:picMkLst>
            <pc:docMk/>
            <pc:sldMk cId="3771931631" sldId="795"/>
            <ac:picMk id="5" creationId="{7B63A76B-FD7C-16E7-3137-F7D7F4C8145A}"/>
          </ac:picMkLst>
        </pc:picChg>
      </pc:sldChg>
      <pc:sldChg chg="addSp delSp modSp add mod modAnim">
        <pc:chgData name="Stoller, Douglas" userId="c53c8d65-17a5-415e-95ab-70600b304afd" providerId="ADAL" clId="{D5E9F949-6982-47CE-AFBB-3DBD33743480}" dt="2025-10-11T16:27:20.126" v="2011"/>
        <pc:sldMkLst>
          <pc:docMk/>
          <pc:sldMk cId="1675256106" sldId="796"/>
        </pc:sldMkLst>
        <pc:spChg chg="mod">
          <ac:chgData name="Stoller, Douglas" userId="c53c8d65-17a5-415e-95ab-70600b304afd" providerId="ADAL" clId="{D5E9F949-6982-47CE-AFBB-3DBD33743480}" dt="2025-10-11T16:26:32.373" v="2004" actId="20577"/>
          <ac:spMkLst>
            <pc:docMk/>
            <pc:sldMk cId="1675256106" sldId="796"/>
            <ac:spMk id="8" creationId="{0C63D474-A65B-4166-BD14-D15B304329B5}"/>
          </ac:spMkLst>
        </pc:spChg>
        <pc:spChg chg="mod">
          <ac:chgData name="Stoller, Douglas" userId="c53c8d65-17a5-415e-95ab-70600b304afd" providerId="ADAL" clId="{D5E9F949-6982-47CE-AFBB-3DBD33743480}" dt="2025-10-11T16:21:33.202" v="1988" actId="1076"/>
          <ac:spMkLst>
            <pc:docMk/>
            <pc:sldMk cId="1675256106" sldId="796"/>
            <ac:spMk id="9" creationId="{E7B3B247-EF1F-B3F9-EF52-E6CE53DA9E4F}"/>
          </ac:spMkLst>
        </pc:spChg>
        <pc:picChg chg="add mod">
          <ac:chgData name="Stoller, Douglas" userId="c53c8d65-17a5-415e-95ab-70600b304afd" providerId="ADAL" clId="{D5E9F949-6982-47CE-AFBB-3DBD33743480}" dt="2025-10-11T16:18:09.634" v="1812" actId="1038"/>
          <ac:picMkLst>
            <pc:docMk/>
            <pc:sldMk cId="1675256106" sldId="796"/>
            <ac:picMk id="4" creationId="{1FEC80ED-7B95-61C4-FAF8-2E22379949C7}"/>
          </ac:picMkLst>
        </pc:picChg>
        <pc:picChg chg="del">
          <ac:chgData name="Stoller, Douglas" userId="c53c8d65-17a5-415e-95ab-70600b304afd" providerId="ADAL" clId="{D5E9F949-6982-47CE-AFBB-3DBD33743480}" dt="2025-10-11T16:13:58.333" v="1775" actId="478"/>
          <ac:picMkLst>
            <pc:docMk/>
            <pc:sldMk cId="1675256106" sldId="796"/>
            <ac:picMk id="5" creationId="{CA191B80-BDD6-3670-62D8-BACFBEEBDC6A}"/>
          </ac:picMkLst>
        </pc:picChg>
        <pc:picChg chg="add mod">
          <ac:chgData name="Stoller, Douglas" userId="c53c8d65-17a5-415e-95ab-70600b304afd" providerId="ADAL" clId="{D5E9F949-6982-47CE-AFBB-3DBD33743480}" dt="2025-10-11T16:18:13.403" v="1819" actId="1038"/>
          <ac:picMkLst>
            <pc:docMk/>
            <pc:sldMk cId="1675256106" sldId="796"/>
            <ac:picMk id="7" creationId="{4A68E353-3DBB-26DB-970D-43B77506DA5A}"/>
          </ac:picMkLst>
        </pc:picChg>
      </pc:sldChg>
      <pc:sldMasterChg chg="delSldLayout">
        <pc:chgData name="Stoller, Douglas" userId="c53c8d65-17a5-415e-95ab-70600b304afd" providerId="ADAL" clId="{D5E9F949-6982-47CE-AFBB-3DBD33743480}" dt="2025-10-08T21:33:11.466" v="230" actId="2696"/>
        <pc:sldMasterMkLst>
          <pc:docMk/>
          <pc:sldMasterMk cId="1391905964" sldId="2147483737"/>
        </pc:sldMasterMkLst>
        <pc:sldLayoutChg chg="del">
          <pc:chgData name="Stoller, Douglas" userId="c53c8d65-17a5-415e-95ab-70600b304afd" providerId="ADAL" clId="{D5E9F949-6982-47CE-AFBB-3DBD33743480}" dt="2025-10-08T21:33:11.466" v="230" actId="2696"/>
          <pc:sldLayoutMkLst>
            <pc:docMk/>
            <pc:sldMasterMk cId="1391905964" sldId="2147483737"/>
            <pc:sldLayoutMk cId="2853341181" sldId="214748375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673A9C3-438C-BE4C-9B47-00447DA1FF7D}" type="datetimeFigureOut">
              <a:rPr lang="en-US" smtClean="0"/>
              <a:t>10/11/2025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24B9F7B-6D2C-D847-BDB0-B95DB96DAEE8}" type="slidenum">
              <a:rPr lang="en-US" smtClean="0"/>
              <a:t>‹#›</a:t>
            </a:fld>
            <a:endParaRPr lang="en-US"/>
          </a:p>
        </p:txBody>
      </p:sp>
    </p:spTree>
    <p:extLst>
      <p:ext uri="{BB962C8B-B14F-4D97-AF65-F5344CB8AC3E}">
        <p14:creationId xmlns:p14="http://schemas.microsoft.com/office/powerpoint/2010/main" val="68133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1</a:t>
            </a:fld>
            <a:endParaRPr lang="en-US"/>
          </a:p>
        </p:txBody>
      </p:sp>
    </p:spTree>
    <p:extLst>
      <p:ext uri="{BB962C8B-B14F-4D97-AF65-F5344CB8AC3E}">
        <p14:creationId xmlns:p14="http://schemas.microsoft.com/office/powerpoint/2010/main" val="657875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10</a:t>
            </a:fld>
            <a:endParaRPr lang="en-US"/>
          </a:p>
        </p:txBody>
      </p:sp>
    </p:spTree>
    <p:extLst>
      <p:ext uri="{BB962C8B-B14F-4D97-AF65-F5344CB8AC3E}">
        <p14:creationId xmlns:p14="http://schemas.microsoft.com/office/powerpoint/2010/main" val="2173065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11</a:t>
            </a:fld>
            <a:endParaRPr lang="en-US"/>
          </a:p>
        </p:txBody>
      </p:sp>
    </p:spTree>
    <p:extLst>
      <p:ext uri="{BB962C8B-B14F-4D97-AF65-F5344CB8AC3E}">
        <p14:creationId xmlns:p14="http://schemas.microsoft.com/office/powerpoint/2010/main" val="947964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31e2acd7af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g331e2acd7af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1.6% positive – 262/16346</a:t>
            </a:r>
          </a:p>
          <a:p>
            <a:pPr marL="0" lvl="0" indent="0" algn="l" rtl="0">
              <a:spcBef>
                <a:spcPts val="0"/>
              </a:spcBef>
              <a:spcAft>
                <a:spcPts val="0"/>
              </a:spcAft>
              <a:buNone/>
            </a:pPr>
            <a:r>
              <a:rPr lang="en-US" dirty="0"/>
              <a:t>1.7% positive – (262+22)/16346</a:t>
            </a:r>
            <a:endParaRPr dirty="0"/>
          </a:p>
        </p:txBody>
      </p:sp>
      <p:sp>
        <p:nvSpPr>
          <p:cNvPr id="611" name="Google Shape;611;g331e2acd7af_0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t>12</a:t>
            </a:fld>
            <a:endParaRPr/>
          </a:p>
        </p:txBody>
      </p:sp>
    </p:spTree>
    <p:extLst>
      <p:ext uri="{BB962C8B-B14F-4D97-AF65-F5344CB8AC3E}">
        <p14:creationId xmlns:p14="http://schemas.microsoft.com/office/powerpoint/2010/main" val="1337628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13</a:t>
            </a:fld>
            <a:endParaRPr lang="en-US"/>
          </a:p>
        </p:txBody>
      </p:sp>
    </p:spTree>
    <p:extLst>
      <p:ext uri="{BB962C8B-B14F-4D97-AF65-F5344CB8AC3E}">
        <p14:creationId xmlns:p14="http://schemas.microsoft.com/office/powerpoint/2010/main" val="2297804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14</a:t>
            </a:fld>
            <a:endParaRPr lang="en-US"/>
          </a:p>
        </p:txBody>
      </p:sp>
    </p:spTree>
    <p:extLst>
      <p:ext uri="{BB962C8B-B14F-4D97-AF65-F5344CB8AC3E}">
        <p14:creationId xmlns:p14="http://schemas.microsoft.com/office/powerpoint/2010/main" val="3360870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C0C9A6-6213-4222-9FEC-36A274E8F143}" type="slidenum">
              <a:rPr lang="en-US" smtClean="0"/>
              <a:t>15</a:t>
            </a:fld>
            <a:endParaRPr lang="en-US"/>
          </a:p>
        </p:txBody>
      </p:sp>
    </p:spTree>
    <p:extLst>
      <p:ext uri="{BB962C8B-B14F-4D97-AF65-F5344CB8AC3E}">
        <p14:creationId xmlns:p14="http://schemas.microsoft.com/office/powerpoint/2010/main" val="3029771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16</a:t>
            </a:fld>
            <a:endParaRPr lang="en-US"/>
          </a:p>
        </p:txBody>
      </p:sp>
    </p:spTree>
    <p:extLst>
      <p:ext uri="{BB962C8B-B14F-4D97-AF65-F5344CB8AC3E}">
        <p14:creationId xmlns:p14="http://schemas.microsoft.com/office/powerpoint/2010/main" val="1061131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9C28-3CF6-F09F-7B9B-DC778A3E9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4B273-C4C0-CF43-416C-3F94DE3E5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3BA1E-C38D-22CC-499B-91183CCC29AD}"/>
              </a:ext>
            </a:extLst>
          </p:cNvPr>
          <p:cNvSpPr>
            <a:spLocks noGrp="1"/>
          </p:cNvSpPr>
          <p:nvPr>
            <p:ph type="body" idx="1"/>
          </p:nvPr>
        </p:nvSpPr>
        <p:spPr/>
        <p:txBody>
          <a:bodyPr/>
          <a:lstStyle/>
          <a:p>
            <a:r>
              <a:rPr lang="en-US" dirty="0"/>
              <a:t>Overview of the Genetic Insights Project</a:t>
            </a:r>
          </a:p>
          <a:p>
            <a:r>
              <a:rPr lang="en-US" dirty="0"/>
              <a:t>how DNA impacts health</a:t>
            </a:r>
          </a:p>
          <a:p>
            <a:r>
              <a:rPr lang="en-US" dirty="0"/>
              <a:t>why it is important to our state. </a:t>
            </a:r>
          </a:p>
          <a:p>
            <a:endParaRPr lang="en-US" dirty="0"/>
          </a:p>
          <a:p>
            <a:r>
              <a:rPr lang="en-US" dirty="0"/>
              <a:t>They will want to know why this matters to them and their hospitals and what it means for the future of research, advancing precision medicine, and the impacts it could have on care delivery.   </a:t>
            </a:r>
          </a:p>
          <a:p>
            <a:endParaRPr lang="en-US" dirty="0"/>
          </a:p>
          <a:p>
            <a:r>
              <a:rPr lang="en-US" dirty="0"/>
              <a:t>Potentially discuss how it will improve access to personalized health care and support new research discoveries for our communities and provide access to underserved populations.   </a:t>
            </a:r>
          </a:p>
          <a:p>
            <a:endParaRPr lang="en-US" dirty="0"/>
          </a:p>
        </p:txBody>
      </p:sp>
      <p:sp>
        <p:nvSpPr>
          <p:cNvPr id="4" name="Slide Number Placeholder 3">
            <a:extLst>
              <a:ext uri="{FF2B5EF4-FFF2-40B4-BE49-F238E27FC236}">
                <a16:creationId xmlns:a16="http://schemas.microsoft.com/office/drawing/2014/main" id="{D6AEA309-6D34-BE4C-5962-43A5B0A48F6C}"/>
              </a:ext>
            </a:extLst>
          </p:cNvPr>
          <p:cNvSpPr>
            <a:spLocks noGrp="1"/>
          </p:cNvSpPr>
          <p:nvPr>
            <p:ph type="sldNum" sz="quarter" idx="5"/>
          </p:nvPr>
        </p:nvSpPr>
        <p:spPr/>
        <p:txBody>
          <a:bodyPr/>
          <a:lstStyle/>
          <a:p>
            <a:fld id="{224B9F7B-6D2C-D847-BDB0-B95DB96DAEE8}" type="slidenum">
              <a:rPr lang="en-US" smtClean="0"/>
              <a:t>17</a:t>
            </a:fld>
            <a:endParaRPr lang="en-US"/>
          </a:p>
        </p:txBody>
      </p:sp>
    </p:spTree>
    <p:extLst>
      <p:ext uri="{BB962C8B-B14F-4D97-AF65-F5344CB8AC3E}">
        <p14:creationId xmlns:p14="http://schemas.microsoft.com/office/powerpoint/2010/main" val="802837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ea typeface="Calibri"/>
              <a:cs typeface="Calibri"/>
            </a:endParaRPr>
          </a:p>
        </p:txBody>
      </p:sp>
      <p:sp>
        <p:nvSpPr>
          <p:cNvPr id="4" name="Slide Number Placeholder 3"/>
          <p:cNvSpPr>
            <a:spLocks noGrp="1"/>
          </p:cNvSpPr>
          <p:nvPr>
            <p:ph type="sldNum" sz="quarter" idx="5"/>
          </p:nvPr>
        </p:nvSpPr>
        <p:spPr/>
        <p:txBody>
          <a:bodyPr/>
          <a:lstStyle/>
          <a:p>
            <a:fld id="{84C0C9A6-6213-4222-9FEC-36A274E8F143}" type="slidenum">
              <a:t>18</a:t>
            </a:fld>
            <a:endParaRPr lang="en-US" dirty="0"/>
          </a:p>
        </p:txBody>
      </p:sp>
    </p:spTree>
    <p:extLst>
      <p:ext uri="{BB962C8B-B14F-4D97-AF65-F5344CB8AC3E}">
        <p14:creationId xmlns:p14="http://schemas.microsoft.com/office/powerpoint/2010/main" val="2157497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34d94496f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34d94496f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CN</a:t>
            </a:r>
            <a:endParaRPr dirty="0"/>
          </a:p>
        </p:txBody>
      </p:sp>
    </p:spTree>
    <p:extLst>
      <p:ext uri="{BB962C8B-B14F-4D97-AF65-F5344CB8AC3E}">
        <p14:creationId xmlns:p14="http://schemas.microsoft.com/office/powerpoint/2010/main" val="181188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2</a:t>
            </a:fld>
            <a:endParaRPr lang="en-US"/>
          </a:p>
        </p:txBody>
      </p:sp>
    </p:spTree>
    <p:extLst>
      <p:ext uri="{BB962C8B-B14F-4D97-AF65-F5344CB8AC3E}">
        <p14:creationId xmlns:p14="http://schemas.microsoft.com/office/powerpoint/2010/main" val="3303581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34d94496f0_0_5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g334d94496f0_0_50: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1580573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 projects</a:t>
            </a:r>
          </a:p>
          <a:p>
            <a:r>
              <a:rPr lang="en-US" dirty="0"/>
              <a:t>18 manuscripts</a:t>
            </a:r>
          </a:p>
          <a:p>
            <a:r>
              <a:rPr lang="en-US" dirty="0"/>
              <a:t>20 publications</a:t>
            </a:r>
          </a:p>
          <a:p>
            <a:endParaRPr lang="en-US" dirty="0"/>
          </a:p>
          <a:p>
            <a:endParaRPr lang="en-US" dirty="0"/>
          </a:p>
          <a:p>
            <a:r>
              <a:rPr lang="en-US" dirty="0"/>
              <a:t>Genetic variant identification analysis techniques</a:t>
            </a:r>
          </a:p>
          <a:p>
            <a:r>
              <a:rPr lang="en-US" dirty="0"/>
              <a:t>Impact on lipid management</a:t>
            </a:r>
          </a:p>
          <a:p>
            <a:endParaRPr lang="en-US" dirty="0"/>
          </a:p>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21</a:t>
            </a:fld>
            <a:endParaRPr lang="en-US"/>
          </a:p>
        </p:txBody>
      </p:sp>
    </p:spTree>
    <p:extLst>
      <p:ext uri="{BB962C8B-B14F-4D97-AF65-F5344CB8AC3E}">
        <p14:creationId xmlns:p14="http://schemas.microsoft.com/office/powerpoint/2010/main" val="2783423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22</a:t>
            </a:fld>
            <a:endParaRPr lang="en-US"/>
          </a:p>
        </p:txBody>
      </p:sp>
    </p:spTree>
    <p:extLst>
      <p:ext uri="{BB962C8B-B14F-4D97-AF65-F5344CB8AC3E}">
        <p14:creationId xmlns:p14="http://schemas.microsoft.com/office/powerpoint/2010/main" val="3138335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26902-7655-4F62-E632-E1C27C0B3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C17B0-E898-22A0-8A28-6CAF9F819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8AAB1-EE04-CDF7-FD31-E6023D59DC01}"/>
              </a:ext>
            </a:extLst>
          </p:cNvPr>
          <p:cNvSpPr>
            <a:spLocks noGrp="1"/>
          </p:cNvSpPr>
          <p:nvPr>
            <p:ph type="body" idx="1"/>
          </p:nvPr>
        </p:nvSpPr>
        <p:spPr/>
        <p:txBody>
          <a:bodyPr/>
          <a:lstStyle/>
          <a:p>
            <a:r>
              <a:rPr lang="en-US" dirty="0"/>
              <a:t>Potential clinical implications for genetic data in general – not just Genetic Insights</a:t>
            </a:r>
          </a:p>
        </p:txBody>
      </p:sp>
      <p:sp>
        <p:nvSpPr>
          <p:cNvPr id="4" name="Slide Number Placeholder 3">
            <a:extLst>
              <a:ext uri="{FF2B5EF4-FFF2-40B4-BE49-F238E27FC236}">
                <a16:creationId xmlns:a16="http://schemas.microsoft.com/office/drawing/2014/main" id="{F9C6EBF5-0FFA-5788-5010-D5AAF8C6AB9F}"/>
              </a:ext>
            </a:extLst>
          </p:cNvPr>
          <p:cNvSpPr>
            <a:spLocks noGrp="1"/>
          </p:cNvSpPr>
          <p:nvPr>
            <p:ph type="sldNum" sz="quarter" idx="5"/>
          </p:nvPr>
        </p:nvSpPr>
        <p:spPr/>
        <p:txBody>
          <a:bodyPr/>
          <a:lstStyle/>
          <a:p>
            <a:fld id="{224B9F7B-6D2C-D847-BDB0-B95DB96DAEE8}" type="slidenum">
              <a:rPr lang="en-US" smtClean="0"/>
              <a:t>23</a:t>
            </a:fld>
            <a:endParaRPr lang="en-US"/>
          </a:p>
        </p:txBody>
      </p:sp>
    </p:spTree>
    <p:extLst>
      <p:ext uri="{BB962C8B-B14F-4D97-AF65-F5344CB8AC3E}">
        <p14:creationId xmlns:p14="http://schemas.microsoft.com/office/powerpoint/2010/main" val="3067029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24</a:t>
            </a:fld>
            <a:endParaRPr lang="en-US"/>
          </a:p>
        </p:txBody>
      </p:sp>
    </p:spTree>
    <p:extLst>
      <p:ext uri="{BB962C8B-B14F-4D97-AF65-F5344CB8AC3E}">
        <p14:creationId xmlns:p14="http://schemas.microsoft.com/office/powerpoint/2010/main" val="852195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 mutations 1:220</a:t>
            </a:r>
          </a:p>
          <a:p>
            <a:endParaRPr lang="en-US" dirty="0"/>
          </a:p>
          <a:p>
            <a:r>
              <a:rPr lang="en-US" dirty="0"/>
              <a:t>UK Biobank 410k patients with linked genetic and clinical information</a:t>
            </a:r>
          </a:p>
          <a:p>
            <a:endParaRPr lang="en-US" dirty="0"/>
          </a:p>
        </p:txBody>
      </p:sp>
      <p:sp>
        <p:nvSpPr>
          <p:cNvPr id="4" name="Slide Number Placeholder 3"/>
          <p:cNvSpPr>
            <a:spLocks noGrp="1"/>
          </p:cNvSpPr>
          <p:nvPr>
            <p:ph type="sldNum" sz="quarter" idx="5"/>
          </p:nvPr>
        </p:nvSpPr>
        <p:spPr/>
        <p:txBody>
          <a:bodyPr/>
          <a:lstStyle/>
          <a:p>
            <a:fld id="{B526CB93-097B-4A5F-95CC-0D074CE71D2A}" type="slidenum">
              <a:rPr lang="en-US" smtClean="0"/>
              <a:t>25</a:t>
            </a:fld>
            <a:endParaRPr lang="en-US"/>
          </a:p>
        </p:txBody>
      </p:sp>
    </p:spTree>
    <p:extLst>
      <p:ext uri="{BB962C8B-B14F-4D97-AF65-F5344CB8AC3E}">
        <p14:creationId xmlns:p14="http://schemas.microsoft.com/office/powerpoint/2010/main" val="1512481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26</a:t>
            </a:fld>
            <a:endParaRPr lang="en-US"/>
          </a:p>
        </p:txBody>
      </p:sp>
    </p:spTree>
    <p:extLst>
      <p:ext uri="{BB962C8B-B14F-4D97-AF65-F5344CB8AC3E}">
        <p14:creationId xmlns:p14="http://schemas.microsoft.com/office/powerpoint/2010/main" val="3481826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27</a:t>
            </a:fld>
            <a:endParaRPr lang="en-US"/>
          </a:p>
        </p:txBody>
      </p:sp>
    </p:spTree>
    <p:extLst>
      <p:ext uri="{BB962C8B-B14F-4D97-AF65-F5344CB8AC3E}">
        <p14:creationId xmlns:p14="http://schemas.microsoft.com/office/powerpoint/2010/main" val="2368560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244" indent="-246244">
              <a:buAutoNum type="arabicPlain" startAt="1987"/>
            </a:pPr>
            <a:r>
              <a:rPr lang="en-US" dirty="0"/>
              <a:t>  CRISPR sequences identified</a:t>
            </a:r>
          </a:p>
          <a:p>
            <a:pPr marL="246244" indent="-246244">
              <a:buAutoNum type="arabicPlain" startAt="2007"/>
            </a:pPr>
            <a:r>
              <a:rPr lang="en-US" baseline="0" dirty="0"/>
              <a:t>  food scientists using strep bacteria to make yogurt linked sequences to bacterial immunity against bacteriophages</a:t>
            </a:r>
          </a:p>
          <a:p>
            <a:r>
              <a:rPr lang="en-US" baseline="0" dirty="0"/>
              <a:t>Killed virus subsequently used to generate DNA template ab’s against future attack</a:t>
            </a:r>
          </a:p>
          <a:p>
            <a:pPr defTabSz="966612">
              <a:defRPr/>
            </a:pPr>
            <a:r>
              <a:rPr lang="en-US" dirty="0"/>
              <a:t>From bacteria to provide adaptive immunity</a:t>
            </a:r>
            <a:r>
              <a:rPr lang="en-US" baseline="0" dirty="0"/>
              <a:t> against virus and plasmid</a:t>
            </a:r>
          </a:p>
          <a:p>
            <a:pPr marL="241653" indent="-241653">
              <a:buAutoNum type="arabicPlain" startAt="2012"/>
            </a:pPr>
            <a:r>
              <a:rPr lang="en-US" baseline="0" dirty="0"/>
              <a:t> Scientists manipulated CRISPR-Cas9 to target any DNA </a:t>
            </a:r>
          </a:p>
          <a:p>
            <a:pPr marL="241653" indent="-241653">
              <a:buAutoNum type="arabicPlain" startAt="2012"/>
            </a:pPr>
            <a:r>
              <a:rPr lang="en-US" baseline="0" dirty="0"/>
              <a:t> Scientists manipulate CRISPR to edit the genome of mouse and human</a:t>
            </a:r>
          </a:p>
          <a:p>
            <a:pPr algn="l" fontAlgn="base"/>
            <a:r>
              <a:rPr lang="en-US" b="0" i="0" baseline="0" dirty="0">
                <a:solidFill>
                  <a:srgbClr val="2E2A25"/>
                </a:solidFill>
                <a:effectLst/>
                <a:latin typeface="Alfred Serif Regular"/>
              </a:rPr>
              <a:t>2020 Nobel Prize for </a:t>
            </a:r>
            <a:r>
              <a:rPr lang="en-US" b="0" i="0" baseline="0" dirty="0" err="1">
                <a:solidFill>
                  <a:srgbClr val="2E2A25"/>
                </a:solidFill>
                <a:effectLst/>
                <a:latin typeface="Alfred Serif Regular"/>
              </a:rPr>
              <a:t>crispr</a:t>
            </a:r>
            <a:r>
              <a:rPr lang="en-US" b="0" i="0" baseline="0" dirty="0">
                <a:solidFill>
                  <a:srgbClr val="2E2A25"/>
                </a:solidFill>
                <a:effectLst/>
                <a:latin typeface="Alfred Serif Regular"/>
              </a:rPr>
              <a:t> – Emmanuelle Charpentier and Jennifer A </a:t>
            </a:r>
            <a:r>
              <a:rPr lang="en-US" b="0" i="0" baseline="0" dirty="0" err="1">
                <a:solidFill>
                  <a:srgbClr val="2E2A25"/>
                </a:solidFill>
                <a:effectLst/>
                <a:latin typeface="Alfred Serif Regular"/>
              </a:rPr>
              <a:t>Doudna</a:t>
            </a:r>
            <a:endParaRPr lang="en-US" baseline="0" dirty="0"/>
          </a:p>
          <a:p>
            <a:pPr marL="241653" indent="-241653">
              <a:buAutoNum type="arabicPlain" startAt="2012"/>
            </a:pPr>
            <a:endParaRPr lang="en-US" baseline="0" dirty="0"/>
          </a:p>
          <a:p>
            <a:r>
              <a:rPr lang="en-US" dirty="0"/>
              <a:t>Can be</a:t>
            </a:r>
            <a:r>
              <a:rPr lang="en-US" baseline="0" dirty="0"/>
              <a:t> targeted to a specific gene sequence</a:t>
            </a:r>
            <a:endParaRPr lang="en-US" dirty="0"/>
          </a:p>
          <a:p>
            <a:pPr defTabSz="966612">
              <a:defRPr/>
            </a:pPr>
            <a:r>
              <a:rPr lang="en-US" dirty="0"/>
              <a:t>CRISPR – clustered regularly interspaced short palindromic repeat sequence</a:t>
            </a:r>
          </a:p>
          <a:p>
            <a:r>
              <a:rPr lang="en-US" dirty="0"/>
              <a:t>Cas9 - </a:t>
            </a:r>
            <a:r>
              <a:rPr lang="en-US" dirty="0" err="1"/>
              <a:t>endonucleoase</a:t>
            </a:r>
            <a:endParaRPr lang="en-US" dirty="0"/>
          </a:p>
        </p:txBody>
      </p:sp>
      <p:sp>
        <p:nvSpPr>
          <p:cNvPr id="4" name="Slide Number Placeholder 3"/>
          <p:cNvSpPr>
            <a:spLocks noGrp="1"/>
          </p:cNvSpPr>
          <p:nvPr>
            <p:ph type="sldNum" sz="quarter" idx="10"/>
          </p:nvPr>
        </p:nvSpPr>
        <p:spPr/>
        <p:txBody>
          <a:bodyPr/>
          <a:lstStyle/>
          <a:p>
            <a:fld id="{B526CB93-097B-4A5F-95CC-0D074CE71D2A}" type="slidenum">
              <a:rPr lang="en-US" smtClean="0"/>
              <a:t>28</a:t>
            </a:fld>
            <a:endParaRPr lang="en-US"/>
          </a:p>
        </p:txBody>
      </p:sp>
    </p:spTree>
    <p:extLst>
      <p:ext uri="{BB962C8B-B14F-4D97-AF65-F5344CB8AC3E}">
        <p14:creationId xmlns:p14="http://schemas.microsoft.com/office/powerpoint/2010/main" val="2116317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D95B7A-E532-477D-8C36-29BEED45476E}" type="slidenum">
              <a:rPr lang="en-US" smtClean="0"/>
              <a:t>29</a:t>
            </a:fld>
            <a:endParaRPr lang="en-US"/>
          </a:p>
        </p:txBody>
      </p:sp>
    </p:spTree>
    <p:extLst>
      <p:ext uri="{BB962C8B-B14F-4D97-AF65-F5344CB8AC3E}">
        <p14:creationId xmlns:p14="http://schemas.microsoft.com/office/powerpoint/2010/main" val="1635101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the Genetic Insights Project</a:t>
            </a:r>
          </a:p>
          <a:p>
            <a:r>
              <a:rPr lang="en-US" dirty="0"/>
              <a:t>how DNA impacts health</a:t>
            </a:r>
          </a:p>
          <a:p>
            <a:r>
              <a:rPr lang="en-US" dirty="0"/>
              <a:t>why it is important to our state. </a:t>
            </a:r>
          </a:p>
          <a:p>
            <a:endParaRPr lang="en-US" dirty="0"/>
          </a:p>
          <a:p>
            <a:r>
              <a:rPr lang="en-US" dirty="0"/>
              <a:t>They will want to know why this matters to them and their hospitals and what it means for the future of research, advancing precision medicine, and the impacts it could have on care delivery.   </a:t>
            </a:r>
          </a:p>
          <a:p>
            <a:endParaRPr lang="en-US" dirty="0"/>
          </a:p>
          <a:p>
            <a:r>
              <a:rPr lang="en-US" dirty="0"/>
              <a:t>Potentially discuss how it will improve access to personalized health care and support new research discoveries for our communities and provide access to underserved populations.   </a:t>
            </a:r>
          </a:p>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3</a:t>
            </a:fld>
            <a:endParaRPr lang="en-US"/>
          </a:p>
        </p:txBody>
      </p:sp>
    </p:spTree>
    <p:extLst>
      <p:ext uri="{BB962C8B-B14F-4D97-AF65-F5344CB8AC3E}">
        <p14:creationId xmlns:p14="http://schemas.microsoft.com/office/powerpoint/2010/main" val="2593611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26CB93-097B-4A5F-95CC-0D074CE71D2A}" type="slidenum">
              <a:rPr lang="en-US" smtClean="0"/>
              <a:t>30</a:t>
            </a:fld>
            <a:endParaRPr lang="en-US"/>
          </a:p>
        </p:txBody>
      </p:sp>
    </p:spTree>
    <p:extLst>
      <p:ext uri="{BB962C8B-B14F-4D97-AF65-F5344CB8AC3E}">
        <p14:creationId xmlns:p14="http://schemas.microsoft.com/office/powerpoint/2010/main" val="2044488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Casgevy</a:t>
            </a:r>
            <a:r>
              <a:rPr lang="en-US" dirty="0"/>
              <a:t>. 2.2 million/patient</a:t>
            </a:r>
          </a:p>
          <a:p>
            <a:r>
              <a:rPr lang="en-US" dirty="0" err="1"/>
              <a:t>Lyfgenia</a:t>
            </a:r>
            <a:r>
              <a:rPr lang="en-US" dirty="0"/>
              <a:t>. 3.1 million/patient</a:t>
            </a:r>
          </a:p>
          <a:p>
            <a:r>
              <a:rPr lang="en-US" dirty="0"/>
              <a:t>Nonprofit*. 1.35-2.05 million/pt</a:t>
            </a:r>
          </a:p>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31</a:t>
            </a:fld>
            <a:endParaRPr lang="en-US"/>
          </a:p>
        </p:txBody>
      </p:sp>
    </p:spTree>
    <p:extLst>
      <p:ext uri="{BB962C8B-B14F-4D97-AF65-F5344CB8AC3E}">
        <p14:creationId xmlns:p14="http://schemas.microsoft.com/office/powerpoint/2010/main" val="2477251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the rare individuals who will benefit</a:t>
            </a:r>
          </a:p>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32</a:t>
            </a:fld>
            <a:endParaRPr lang="en-US"/>
          </a:p>
        </p:txBody>
      </p:sp>
    </p:spTree>
    <p:extLst>
      <p:ext uri="{BB962C8B-B14F-4D97-AF65-F5344CB8AC3E}">
        <p14:creationId xmlns:p14="http://schemas.microsoft.com/office/powerpoint/2010/main" val="2462738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33</a:t>
            </a:fld>
            <a:endParaRPr lang="en-US"/>
          </a:p>
        </p:txBody>
      </p:sp>
    </p:spTree>
    <p:extLst>
      <p:ext uri="{BB962C8B-B14F-4D97-AF65-F5344CB8AC3E}">
        <p14:creationId xmlns:p14="http://schemas.microsoft.com/office/powerpoint/2010/main" val="30530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26CB93-097B-4A5F-95CC-0D074CE71D2A}" type="slidenum">
              <a:rPr lang="en-US" smtClean="0"/>
              <a:t>34</a:t>
            </a:fld>
            <a:endParaRPr lang="en-US"/>
          </a:p>
        </p:txBody>
      </p:sp>
    </p:spTree>
    <p:extLst>
      <p:ext uri="{BB962C8B-B14F-4D97-AF65-F5344CB8AC3E}">
        <p14:creationId xmlns:p14="http://schemas.microsoft.com/office/powerpoint/2010/main" val="2966069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35</a:t>
            </a:fld>
            <a:endParaRPr lang="en-US"/>
          </a:p>
        </p:txBody>
      </p:sp>
    </p:spTree>
    <p:extLst>
      <p:ext uri="{BB962C8B-B14F-4D97-AF65-F5344CB8AC3E}">
        <p14:creationId xmlns:p14="http://schemas.microsoft.com/office/powerpoint/2010/main" val="3956838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36</a:t>
            </a:fld>
            <a:endParaRPr lang="en-US"/>
          </a:p>
        </p:txBody>
      </p:sp>
    </p:spTree>
    <p:extLst>
      <p:ext uri="{BB962C8B-B14F-4D97-AF65-F5344CB8AC3E}">
        <p14:creationId xmlns:p14="http://schemas.microsoft.com/office/powerpoint/2010/main" val="888543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Agreement signed June 2023</a:t>
            </a:r>
          </a:p>
          <a:p>
            <a:pPr marL="0" lvl="0" indent="0" algn="l" rtl="0">
              <a:spcBef>
                <a:spcPts val="0"/>
              </a:spcBef>
              <a:spcAft>
                <a:spcPts val="0"/>
              </a:spcAft>
              <a:buNone/>
            </a:pPr>
            <a:r>
              <a:rPr lang="en-US" dirty="0"/>
              <a:t>Genetic Insights opened late 2023 to “friendlies”</a:t>
            </a:r>
          </a:p>
          <a:p>
            <a:pPr marL="0" lvl="0" indent="0" algn="l" rtl="0">
              <a:spcBef>
                <a:spcPts val="0"/>
              </a:spcBef>
              <a:spcAft>
                <a:spcPts val="0"/>
              </a:spcAft>
              <a:buNone/>
            </a:pPr>
            <a:r>
              <a:rPr lang="en-US" dirty="0"/>
              <a:t>Employees Jan 2024</a:t>
            </a:r>
          </a:p>
          <a:p>
            <a:pPr marL="0" lvl="0" indent="0" algn="l" rtl="0">
              <a:spcBef>
                <a:spcPts val="0"/>
              </a:spcBef>
              <a:spcAft>
                <a:spcPts val="0"/>
              </a:spcAft>
              <a:buNone/>
            </a:pPr>
            <a:r>
              <a:rPr lang="en-US" dirty="0"/>
              <a:t>Patients mid 2024 &gt;</a:t>
            </a:r>
            <a:endParaRPr dirty="0"/>
          </a:p>
        </p:txBody>
      </p:sp>
      <p:sp>
        <p:nvSpPr>
          <p:cNvPr id="605" name="Google Shape;60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extLst>
      <p:ext uri="{BB962C8B-B14F-4D97-AF65-F5344CB8AC3E}">
        <p14:creationId xmlns:p14="http://schemas.microsoft.com/office/powerpoint/2010/main" val="1769769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Agreement signed June 2023</a:t>
            </a:r>
          </a:p>
          <a:p>
            <a:r>
              <a:rPr lang="en-US" dirty="0"/>
              <a:t>Genetic Insights opened late 2023 to “friendlies”</a:t>
            </a:r>
          </a:p>
          <a:p>
            <a:r>
              <a:rPr lang="en-US" dirty="0"/>
              <a:t>Employees Jan 2024</a:t>
            </a:r>
          </a:p>
          <a:p>
            <a:r>
              <a:rPr lang="en-US" dirty="0"/>
              <a:t>Patients mid 2024 &gt;</a:t>
            </a:r>
          </a:p>
          <a:p>
            <a:endParaRPr lang="en-US" dirty="0"/>
          </a:p>
          <a:p>
            <a:r>
              <a:rPr lang="en-US" dirty="0"/>
              <a:t>Renown Health, Nevada, Mayo Clinic, Medical University of South Carolina, Health Partners, Minnesota, Memorial Hermann, </a:t>
            </a:r>
            <a:r>
              <a:rPr lang="en-US" dirty="0" err="1"/>
              <a:t>Wellspan</a:t>
            </a:r>
            <a:r>
              <a:rPr lang="en-US" dirty="0"/>
              <a:t> (Maryland and Pennsylvania), St. Lukes (Pennsylvania and New Jersey), Nebraska Med, Cone Health (North Carolina), Sanford (South Dakota), </a:t>
            </a:r>
            <a:r>
              <a:rPr lang="en-US"/>
              <a:t>Ohio State, WakeMed </a:t>
            </a:r>
            <a:r>
              <a:rPr lang="en-US" dirty="0"/>
              <a:t>(Wake </a:t>
            </a:r>
            <a:r>
              <a:rPr lang="en-US"/>
              <a:t>Forest), TriHealth </a:t>
            </a:r>
            <a:r>
              <a:rPr lang="en-US" dirty="0"/>
              <a:t>(Cincinnati </a:t>
            </a:r>
            <a:r>
              <a:rPr lang="en-US"/>
              <a:t>OH), Parkview </a:t>
            </a:r>
            <a:r>
              <a:rPr lang="en-US" dirty="0"/>
              <a:t>(Northeast </a:t>
            </a:r>
            <a:r>
              <a:rPr lang="en-US"/>
              <a:t>Indiana), Rochester </a:t>
            </a:r>
            <a:r>
              <a:rPr lang="en-US" dirty="0"/>
              <a:t>(Western New York)</a:t>
            </a:r>
          </a:p>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5</a:t>
            </a:fld>
            <a:endParaRPr lang="en-US"/>
          </a:p>
        </p:txBody>
      </p:sp>
    </p:spTree>
    <p:extLst>
      <p:ext uri="{BB962C8B-B14F-4D97-AF65-F5344CB8AC3E}">
        <p14:creationId xmlns:p14="http://schemas.microsoft.com/office/powerpoint/2010/main" val="146108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6</a:t>
            </a:fld>
            <a:endParaRPr lang="en-US"/>
          </a:p>
        </p:txBody>
      </p:sp>
    </p:spTree>
    <p:extLst>
      <p:ext uri="{BB962C8B-B14F-4D97-AF65-F5344CB8AC3E}">
        <p14:creationId xmlns:p14="http://schemas.microsoft.com/office/powerpoint/2010/main" val="551962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4B9F7B-6D2C-D847-BDB0-B95DB96DAEE8}" type="slidenum">
              <a:rPr lang="en-US" smtClean="0"/>
              <a:t>7</a:t>
            </a:fld>
            <a:endParaRPr lang="en-US"/>
          </a:p>
        </p:txBody>
      </p:sp>
    </p:spTree>
    <p:extLst>
      <p:ext uri="{BB962C8B-B14F-4D97-AF65-F5344CB8AC3E}">
        <p14:creationId xmlns:p14="http://schemas.microsoft.com/office/powerpoint/2010/main" val="1043193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179/12391 = 1.44% positive</a:t>
            </a:r>
          </a:p>
          <a:p>
            <a:pPr algn="l"/>
            <a:r>
              <a:rPr lang="en-US" dirty="0"/>
              <a:t>(179+25)/12391 = 1.65% positive</a:t>
            </a:r>
          </a:p>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8</a:t>
            </a:fld>
            <a:endParaRPr lang="en-US"/>
          </a:p>
        </p:txBody>
      </p:sp>
    </p:spTree>
    <p:extLst>
      <p:ext uri="{BB962C8B-B14F-4D97-AF65-F5344CB8AC3E}">
        <p14:creationId xmlns:p14="http://schemas.microsoft.com/office/powerpoint/2010/main" val="5141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2b73971fe4_0_55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22b73971fe4_0_55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4048639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83A839C-C430-044F-8708-882911344D2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216"/>
            <a:ext cx="9144000" cy="5143500"/>
          </a:xfrm>
          <a:prstGeom prst="rect">
            <a:avLst/>
          </a:prstGeom>
        </p:spPr>
      </p:pic>
      <p:sp>
        <p:nvSpPr>
          <p:cNvPr id="2" name="Title 1"/>
          <p:cNvSpPr>
            <a:spLocks noGrp="1"/>
          </p:cNvSpPr>
          <p:nvPr>
            <p:ph type="ctrTitle" hasCustomPrompt="1"/>
          </p:nvPr>
        </p:nvSpPr>
        <p:spPr>
          <a:xfrm>
            <a:off x="1089313" y="960720"/>
            <a:ext cx="7088318" cy="1404459"/>
          </a:xfrm>
        </p:spPr>
        <p:txBody>
          <a:bodyPr anchor="b">
            <a:noAutofit/>
          </a:bodyPr>
          <a:lstStyle>
            <a:lvl1pPr algn="l">
              <a:lnSpc>
                <a:spcPct val="80000"/>
              </a:lnSpc>
              <a:defRPr sz="4800" b="1" i="0" baseline="0">
                <a:solidFill>
                  <a:schemeClr val="accent1"/>
                </a:solidFill>
                <a:latin typeface="Arial-BoldMT"/>
                <a:cs typeface="Arial-BoldMT"/>
              </a:defRPr>
            </a:lvl1pPr>
          </a:lstStyle>
          <a:p>
            <a:r>
              <a:rPr lang="en-US" dirty="0"/>
              <a:t>Title goes here</a:t>
            </a:r>
          </a:p>
        </p:txBody>
      </p:sp>
      <p:sp>
        <p:nvSpPr>
          <p:cNvPr id="3" name="Subtitle 2"/>
          <p:cNvSpPr>
            <a:spLocks noGrp="1"/>
          </p:cNvSpPr>
          <p:nvPr>
            <p:ph type="subTitle" idx="1" hasCustomPrompt="1"/>
          </p:nvPr>
        </p:nvSpPr>
        <p:spPr>
          <a:xfrm>
            <a:off x="1089313" y="2659283"/>
            <a:ext cx="7088318" cy="1291335"/>
          </a:xfrm>
        </p:spPr>
        <p:txBody>
          <a:bodyPr>
            <a:normAutofit/>
          </a:bodyPr>
          <a:lstStyle>
            <a:lvl1pPr marL="0" indent="0" algn="l">
              <a:buNone/>
              <a:defRPr sz="2800" b="0" i="0" baseline="0">
                <a:solidFill>
                  <a:schemeClr val="tx2"/>
                </a:solidFill>
                <a:latin typeface="+mn-l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 Name</a:t>
            </a:r>
          </a:p>
          <a:p>
            <a:r>
              <a:rPr lang="en-US" dirty="0"/>
              <a:t>College or Department</a:t>
            </a:r>
          </a:p>
        </p:txBody>
      </p:sp>
    </p:spTree>
    <p:extLst>
      <p:ext uri="{BB962C8B-B14F-4D97-AF65-F5344CB8AC3E}">
        <p14:creationId xmlns:p14="http://schemas.microsoft.com/office/powerpoint/2010/main" val="1008552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6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956667" y="18035"/>
            <a:ext cx="7606427" cy="1019365"/>
          </a:xfrm>
        </p:spPr>
        <p:txBody>
          <a:bodyPr tIns="0" bIns="0"/>
          <a:lstStyle/>
          <a:p>
            <a:r>
              <a:rPr lang="en-US"/>
              <a:t>Click to edit Master title style</a:t>
            </a:r>
            <a:endParaRPr lang="en-US" dirty="0"/>
          </a:p>
        </p:txBody>
      </p:sp>
      <p:sp>
        <p:nvSpPr>
          <p:cNvPr id="10" name="Content Placeholder 2"/>
          <p:cNvSpPr>
            <a:spLocks noGrp="1"/>
          </p:cNvSpPr>
          <p:nvPr>
            <p:ph idx="1"/>
          </p:nvPr>
        </p:nvSpPr>
        <p:spPr>
          <a:xfrm>
            <a:off x="956667" y="1411965"/>
            <a:ext cx="7282212" cy="2962733"/>
          </a:xfrm>
        </p:spPr>
        <p:txBody>
          <a:bodyPr>
            <a:normAutofit/>
          </a:bodyPr>
          <a:lstStyle>
            <a:lvl1pPr>
              <a:lnSpc>
                <a:spcPct val="90000"/>
              </a:lnSpc>
              <a:defRPr sz="1200"/>
            </a:lvl1pPr>
            <a:lvl2pPr>
              <a:lnSpc>
                <a:spcPct val="90000"/>
              </a:lnSpc>
              <a:defRPr sz="1200">
                <a:latin typeface="Arial"/>
                <a:cs typeface="Arial"/>
              </a:defRPr>
            </a:lvl2pPr>
            <a:lvl3pPr>
              <a:lnSpc>
                <a:spcPct val="90000"/>
              </a:lnSpc>
              <a:defRPr sz="1200"/>
            </a:lvl3pPr>
            <a:lvl4pPr>
              <a:lnSpc>
                <a:spcPct val="90000"/>
              </a:lnSpc>
              <a:defRPr sz="1200"/>
            </a:lvl4pPr>
            <a:lvl5pPr>
              <a:lnSpc>
                <a:spcPct val="9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956439" y="4452259"/>
            <a:ext cx="1293548" cy="273844"/>
          </a:xfrm>
          <a:prstGeom prst="rect">
            <a:avLst/>
          </a:prstGeom>
        </p:spPr>
        <p:txBody>
          <a:bodyPr/>
          <a:lstStyle>
            <a:lvl1pPr>
              <a:defRPr>
                <a:solidFill>
                  <a:srgbClr val="989EA3"/>
                </a:solidFill>
              </a:defRPr>
            </a:lvl1pPr>
          </a:lstStyle>
          <a:p>
            <a:fld id="{A3F11EEC-60B6-DF4B-A821-B910872C5F64}" type="datetimeFigureOut">
              <a:rPr lang="en-US" smtClean="0"/>
              <a:pPr/>
              <a:t>10/11/2025</a:t>
            </a:fld>
            <a:endParaRPr lang="en-US" dirty="0"/>
          </a:p>
        </p:txBody>
      </p:sp>
      <p:sp>
        <p:nvSpPr>
          <p:cNvPr id="8" name="Footer Placeholder 4"/>
          <p:cNvSpPr>
            <a:spLocks noGrp="1"/>
          </p:cNvSpPr>
          <p:nvPr>
            <p:ph type="ftr" sz="quarter" idx="11"/>
          </p:nvPr>
        </p:nvSpPr>
        <p:spPr>
          <a:xfrm>
            <a:off x="2265667" y="4452259"/>
            <a:ext cx="3355380" cy="273844"/>
          </a:xfrm>
          <a:prstGeom prst="rect">
            <a:avLst/>
          </a:prstGeom>
        </p:spPr>
        <p:txBody>
          <a:bodyPr/>
          <a:lstStyle>
            <a:lvl1pPr algn="ctr">
              <a:defRPr>
                <a:solidFill>
                  <a:srgbClr val="989EA3"/>
                </a:solidFill>
              </a:defRPr>
            </a:lvl1pPr>
          </a:lstStyle>
          <a:p>
            <a:endParaRPr lang="en-US" dirty="0"/>
          </a:p>
        </p:txBody>
      </p:sp>
      <p:sp>
        <p:nvSpPr>
          <p:cNvPr id="11" name="Slide Number Placeholder 5"/>
          <p:cNvSpPr>
            <a:spLocks noGrp="1"/>
          </p:cNvSpPr>
          <p:nvPr>
            <p:ph type="sldNum" sz="quarter" idx="12"/>
          </p:nvPr>
        </p:nvSpPr>
        <p:spPr>
          <a:xfrm>
            <a:off x="5621048" y="4452259"/>
            <a:ext cx="1262187" cy="273844"/>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cxnSp>
        <p:nvCxnSpPr>
          <p:cNvPr id="3" name="Straight Connector 2"/>
          <p:cNvCxnSpPr/>
          <p:nvPr userDrawn="1"/>
        </p:nvCxnSpPr>
        <p:spPr>
          <a:xfrm>
            <a:off x="622999" y="1042328"/>
            <a:ext cx="7919998"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8193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4_Text Slide">
  <p:cSld name="04_Text Slide">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306375" y="356025"/>
            <a:ext cx="8633700" cy="393600"/>
          </a:xfrm>
          <a:prstGeom prst="rect">
            <a:avLst/>
          </a:prstGeom>
          <a:noFill/>
          <a:ln>
            <a:noFill/>
          </a:ln>
        </p:spPr>
        <p:txBody>
          <a:bodyPr spcFirstLastPara="1" wrap="square" lIns="0" tIns="91425" rIns="91425" bIns="91425" anchor="ctr" anchorCtr="0">
            <a:noAutofit/>
          </a:bodyPr>
          <a:lstStyle>
            <a:lvl1pPr lvl="0" rtl="0">
              <a:spcBef>
                <a:spcPts val="0"/>
              </a:spcBef>
              <a:spcAft>
                <a:spcPts val="0"/>
              </a:spcAft>
              <a:buNone/>
              <a:defRPr sz="1800">
                <a:solidFill>
                  <a:schemeClr val="accent4"/>
                </a:solidFill>
              </a:defRPr>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1" name="Google Shape;51;p7"/>
          <p:cNvSpPr txBox="1">
            <a:spLocks noGrp="1"/>
          </p:cNvSpPr>
          <p:nvPr>
            <p:ph type="body" idx="1"/>
          </p:nvPr>
        </p:nvSpPr>
        <p:spPr>
          <a:xfrm>
            <a:off x="255925" y="874925"/>
            <a:ext cx="8633700" cy="3411900"/>
          </a:xfrm>
          <a:prstGeom prst="rect">
            <a:avLst/>
          </a:prstGeom>
          <a:noFill/>
          <a:ln>
            <a:noFill/>
          </a:ln>
        </p:spPr>
        <p:txBody>
          <a:bodyPr spcFirstLastPara="1" wrap="square" lIns="0" tIns="0"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1200"/>
              </a:spcBef>
              <a:spcAft>
                <a:spcPts val="0"/>
              </a:spcAft>
              <a:buSzPts val="1400"/>
              <a:buChar char="﹣"/>
              <a:defRPr/>
            </a:lvl2pPr>
            <a:lvl3pPr marL="1371600" lvl="2" indent="-317500" rtl="0">
              <a:lnSpc>
                <a:spcPct val="100000"/>
              </a:lnSpc>
              <a:spcBef>
                <a:spcPts val="1200"/>
              </a:spcBef>
              <a:spcAft>
                <a:spcPts val="0"/>
              </a:spcAft>
              <a:buSzPts val="1400"/>
              <a:buChar char="■"/>
              <a:defRPr/>
            </a:lvl3pPr>
            <a:lvl4pPr marL="1828800" lvl="3" indent="-317500" rtl="0">
              <a:lnSpc>
                <a:spcPct val="100000"/>
              </a:lnSpc>
              <a:spcBef>
                <a:spcPts val="1200"/>
              </a:spcBef>
              <a:spcAft>
                <a:spcPts val="0"/>
              </a:spcAft>
              <a:buSzPts val="1400"/>
              <a:buChar char="●"/>
              <a:defRPr/>
            </a:lvl4pPr>
            <a:lvl5pPr marL="2286000" lvl="4" indent="-317500" rtl="0">
              <a:lnSpc>
                <a:spcPct val="100000"/>
              </a:lnSpc>
              <a:spcBef>
                <a:spcPts val="1200"/>
              </a:spcBef>
              <a:spcAft>
                <a:spcPts val="0"/>
              </a:spcAft>
              <a:buSzPts val="1400"/>
              <a:buChar char="○"/>
              <a:defRPr/>
            </a:lvl5pPr>
            <a:lvl6pPr marL="2743200" lvl="5" indent="-317500" rtl="0">
              <a:lnSpc>
                <a:spcPct val="100000"/>
              </a:lnSpc>
              <a:spcBef>
                <a:spcPts val="1200"/>
              </a:spcBef>
              <a:spcAft>
                <a:spcPts val="0"/>
              </a:spcAft>
              <a:buSzPts val="1400"/>
              <a:buChar char="■"/>
              <a:defRPr/>
            </a:lvl6pPr>
            <a:lvl7pPr marL="3200400" lvl="6" indent="-317500" rtl="0">
              <a:lnSpc>
                <a:spcPct val="100000"/>
              </a:lnSpc>
              <a:spcBef>
                <a:spcPts val="1200"/>
              </a:spcBef>
              <a:spcAft>
                <a:spcPts val="0"/>
              </a:spcAft>
              <a:buSzPts val="1400"/>
              <a:buChar char="●"/>
              <a:defRPr/>
            </a:lvl7pPr>
            <a:lvl8pPr marL="3657600" lvl="7" indent="-317500" rtl="0">
              <a:lnSpc>
                <a:spcPct val="100000"/>
              </a:lnSpc>
              <a:spcBef>
                <a:spcPts val="1200"/>
              </a:spcBef>
              <a:spcAft>
                <a:spcPts val="0"/>
              </a:spcAft>
              <a:buSzPts val="1400"/>
              <a:buChar char="○"/>
              <a:defRPr/>
            </a:lvl8pPr>
            <a:lvl9pPr marL="4114800" lvl="8" indent="-317500" rtl="0">
              <a:lnSpc>
                <a:spcPct val="100000"/>
              </a:lnSpc>
              <a:spcBef>
                <a:spcPts val="1200"/>
              </a:spcBef>
              <a:spcAft>
                <a:spcPts val="1200"/>
              </a:spcAft>
              <a:buSzPts val="1400"/>
              <a:buChar char="■"/>
              <a:defRPr/>
            </a:lvl9pPr>
          </a:lstStyle>
          <a:p>
            <a:endParaRPr/>
          </a:p>
        </p:txBody>
      </p:sp>
    </p:spTree>
    <p:extLst>
      <p:ext uri="{BB962C8B-B14F-4D97-AF65-F5344CB8AC3E}">
        <p14:creationId xmlns:p14="http://schemas.microsoft.com/office/powerpoint/2010/main" val="3837014407"/>
      </p:ext>
    </p:extLst>
  </p:cSld>
  <p:clrMapOvr>
    <a:masterClrMapping/>
  </p:clrMapOvr>
  <p:extLst>
    <p:ext uri="{DCECCB84-F9BA-43D5-87BE-67443E8EF086}">
      <p15:sldGuideLst xmlns:p15="http://schemas.microsoft.com/office/powerpoint/2012/main">
        <p15:guide id="1" orient="horz" pos="2546">
          <p15:clr>
            <a:srgbClr val="FA7B17"/>
          </p15:clr>
        </p15:guide>
        <p15:guide id="2" pos="161">
          <p15:clr>
            <a:srgbClr val="FA7B17"/>
          </p15:clr>
        </p15:guide>
        <p15:guide id="3" pos="159">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390"/>
        <p:cNvGrpSpPr/>
        <p:nvPr/>
      </p:nvGrpSpPr>
      <p:grpSpPr>
        <a:xfrm>
          <a:off x="0" y="0"/>
          <a:ext cx="0" cy="0"/>
          <a:chOff x="0" y="0"/>
          <a:chExt cx="0" cy="0"/>
        </a:xfrm>
      </p:grpSpPr>
    </p:spTree>
    <p:extLst>
      <p:ext uri="{BB962C8B-B14F-4D97-AF65-F5344CB8AC3E}">
        <p14:creationId xmlns:p14="http://schemas.microsoft.com/office/powerpoint/2010/main" val="1732485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Slide">
  <p:cSld name="1_Content Slide">
    <p:spTree>
      <p:nvGrpSpPr>
        <p:cNvPr id="1" name="Shape 16"/>
        <p:cNvGrpSpPr/>
        <p:nvPr/>
      </p:nvGrpSpPr>
      <p:grpSpPr>
        <a:xfrm>
          <a:off x="0" y="0"/>
          <a:ext cx="0" cy="0"/>
          <a:chOff x="0" y="0"/>
          <a:chExt cx="0" cy="0"/>
        </a:xfrm>
      </p:grpSpPr>
      <p:sp>
        <p:nvSpPr>
          <p:cNvPr id="17" name="Google Shape;17;p40"/>
          <p:cNvSpPr txBox="1">
            <a:spLocks noGrp="1"/>
          </p:cNvSpPr>
          <p:nvPr>
            <p:ph type="body" idx="1"/>
          </p:nvPr>
        </p:nvSpPr>
        <p:spPr>
          <a:xfrm>
            <a:off x="706929" y="1205567"/>
            <a:ext cx="8095041" cy="3714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80"/>
              </a:spcBef>
              <a:spcAft>
                <a:spcPts val="0"/>
              </a:spcAft>
              <a:buClr>
                <a:schemeClr val="dk1"/>
              </a:buClr>
              <a:buSzPts val="2400"/>
              <a:buFont typeface="Arial"/>
              <a:buNone/>
              <a:defRPr/>
            </a:lvl1pPr>
            <a:lvl2pPr marL="914400" lvl="1" indent="-381000" algn="l">
              <a:lnSpc>
                <a:spcPct val="90000"/>
              </a:lnSpc>
              <a:spcBef>
                <a:spcPts val="480"/>
              </a:spcBef>
              <a:spcAft>
                <a:spcPts val="0"/>
              </a:spcAft>
              <a:buClr>
                <a:schemeClr val="dk1"/>
              </a:buClr>
              <a:buSzPts val="2400"/>
              <a:buChar char="▪"/>
              <a:defRPr sz="2400">
                <a:latin typeface="Arial"/>
                <a:ea typeface="Arial"/>
                <a:cs typeface="Arial"/>
                <a:sym typeface="Arial"/>
              </a:defRPr>
            </a:lvl2pPr>
            <a:lvl3pPr marL="1371600" lvl="2" indent="-381000" algn="l">
              <a:lnSpc>
                <a:spcPct val="90000"/>
              </a:lnSpc>
              <a:spcBef>
                <a:spcPts val="480"/>
              </a:spcBef>
              <a:spcAft>
                <a:spcPts val="0"/>
              </a:spcAft>
              <a:buClr>
                <a:schemeClr val="dk1"/>
              </a:buClr>
              <a:buSzPts val="2400"/>
              <a:buChar char="•"/>
              <a:defRPr sz="2400"/>
            </a:lvl3pPr>
            <a:lvl4pPr marL="1828800" lvl="3" indent="-355600" algn="l">
              <a:lnSpc>
                <a:spcPct val="90000"/>
              </a:lnSpc>
              <a:spcBef>
                <a:spcPts val="400"/>
              </a:spcBef>
              <a:spcAft>
                <a:spcPts val="0"/>
              </a:spcAft>
              <a:buClr>
                <a:schemeClr val="dk1"/>
              </a:buClr>
              <a:buSzPts val="2000"/>
              <a:buChar char="–"/>
              <a:defRPr sz="2000"/>
            </a:lvl4pPr>
            <a:lvl5pPr marL="2286000" lvl="4" indent="-355600" algn="l">
              <a:lnSpc>
                <a:spcPct val="90000"/>
              </a:lnSpc>
              <a:spcBef>
                <a:spcPts val="400"/>
              </a:spcBef>
              <a:spcAft>
                <a:spcPts val="0"/>
              </a:spcAft>
              <a:buClr>
                <a:schemeClr val="dk1"/>
              </a:buClr>
              <a:buSzPts val="2000"/>
              <a:buChar char="»"/>
              <a:defRPr sz="20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40"/>
          <p:cNvSpPr txBox="1">
            <a:spLocks noGrp="1"/>
          </p:cNvSpPr>
          <p:nvPr>
            <p:ph type="title"/>
          </p:nvPr>
        </p:nvSpPr>
        <p:spPr>
          <a:xfrm>
            <a:off x="706930" y="180607"/>
            <a:ext cx="8095037" cy="922351"/>
          </a:xfrm>
          <a:prstGeom prst="rect">
            <a:avLst/>
          </a:prstGeom>
          <a:noFill/>
          <a:ln>
            <a:noFill/>
          </a:ln>
        </p:spPr>
        <p:txBody>
          <a:bodyPr spcFirstLastPara="1" wrap="square" lIns="91425" tIns="0" rIns="91425" bIns="0" anchor="ctr" anchorCtr="0">
            <a:noAutofit/>
          </a:bodyPr>
          <a:lstStyle>
            <a:lvl1pPr lvl="0" algn="l">
              <a:lnSpc>
                <a:spcPct val="90000"/>
              </a:lnSpc>
              <a:spcBef>
                <a:spcPts val="0"/>
              </a:spcBef>
              <a:spcAft>
                <a:spcPts val="0"/>
              </a:spcAft>
              <a:buClr>
                <a:srgbClr val="AD122A"/>
              </a:buClr>
              <a:buSzPts val="3600"/>
              <a:buFont typeface="Arial"/>
              <a:buNone/>
              <a:defRPr sz="3600">
                <a:solidFill>
                  <a:srgbClr val="AD122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001494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029" y="1205567"/>
            <a:ext cx="8459942" cy="3714775"/>
          </a:xfrm>
        </p:spPr>
        <p:txBody>
          <a:bodyPr/>
          <a:lstStyle>
            <a:lvl1pPr>
              <a:lnSpc>
                <a:spcPct val="90000"/>
              </a:lnSpc>
              <a:defRPr/>
            </a:lvl1pPr>
            <a:lvl2pPr>
              <a:lnSpc>
                <a:spcPct val="90000"/>
              </a:lnSpc>
              <a:defRPr sz="24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56EC772F-B9BF-784F-AD7D-9FE977C6E79C}"/>
              </a:ext>
            </a:extLst>
          </p:cNvPr>
          <p:cNvSpPr>
            <a:spLocks noGrp="1"/>
          </p:cNvSpPr>
          <p:nvPr>
            <p:ph type="title"/>
          </p:nvPr>
        </p:nvSpPr>
        <p:spPr>
          <a:xfrm>
            <a:off x="342030" y="180607"/>
            <a:ext cx="8459938" cy="922351"/>
          </a:xfrm>
        </p:spPr>
        <p:txBody>
          <a:bodyPr tIns="0" bIns="0"/>
          <a:lstStyle>
            <a:lvl1pPr>
              <a:defRPr sz="3600">
                <a:solidFill>
                  <a:srgbClr val="AD122A"/>
                </a:solidFill>
              </a:defRPr>
            </a:lvl1pPr>
          </a:lstStyle>
          <a:p>
            <a:r>
              <a:rPr lang="en-US" dirty="0"/>
              <a:t>Click to edit Master title style</a:t>
            </a:r>
          </a:p>
        </p:txBody>
      </p:sp>
    </p:spTree>
    <p:extLst>
      <p:ext uri="{BB962C8B-B14F-4D97-AF65-F5344CB8AC3E}">
        <p14:creationId xmlns:p14="http://schemas.microsoft.com/office/powerpoint/2010/main" val="203327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7" y="1214277"/>
            <a:ext cx="4126605" cy="3706065"/>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4"/>
          </p:nvPr>
        </p:nvSpPr>
        <p:spPr>
          <a:xfrm>
            <a:off x="4679845" y="1214278"/>
            <a:ext cx="4122123" cy="3706064"/>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342030" y="180607"/>
            <a:ext cx="8459938" cy="922351"/>
          </a:xfrm>
        </p:spPr>
        <p:txBody>
          <a:bodyPr tIns="0" bIns="0"/>
          <a:lstStyle>
            <a:lvl1pPr>
              <a:defRPr sz="3600">
                <a:solidFill>
                  <a:srgbClr val="AD122A"/>
                </a:solidFill>
              </a:defRPr>
            </a:lvl1pPr>
          </a:lstStyle>
          <a:p>
            <a:r>
              <a:rPr lang="en-US" dirty="0"/>
              <a:t>Click to edit Master title style</a:t>
            </a:r>
          </a:p>
        </p:txBody>
      </p:sp>
    </p:spTree>
    <p:extLst>
      <p:ext uri="{BB962C8B-B14F-4D97-AF65-F5344CB8AC3E}">
        <p14:creationId xmlns:p14="http://schemas.microsoft.com/office/powerpoint/2010/main" val="1850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w/ Im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7" y="1214278"/>
            <a:ext cx="3196303" cy="3688648"/>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icture Placeholder 4"/>
          <p:cNvSpPr>
            <a:spLocks noGrp="1"/>
          </p:cNvSpPr>
          <p:nvPr>
            <p:ph type="pic" sz="quarter" idx="10"/>
          </p:nvPr>
        </p:nvSpPr>
        <p:spPr>
          <a:xfrm>
            <a:off x="3768918" y="1222919"/>
            <a:ext cx="5033770" cy="3680007"/>
          </a:xfrm>
        </p:spPr>
        <p:txBody>
          <a:bodyPr/>
          <a:lstStyle/>
          <a:p>
            <a:endParaRPr lang="en-US"/>
          </a:p>
        </p:txBody>
      </p:sp>
      <p:sp>
        <p:nvSpPr>
          <p:cNvPr id="6" name="Title 1">
            <a:extLst>
              <a:ext uri="{FF2B5EF4-FFF2-40B4-BE49-F238E27FC236}">
                <a16:creationId xmlns:a16="http://schemas.microsoft.com/office/drawing/2014/main" id="{1B6ADC21-0F1B-6648-BD92-F0B0872D4D5B}"/>
              </a:ext>
            </a:extLst>
          </p:cNvPr>
          <p:cNvSpPr>
            <a:spLocks noGrp="1"/>
          </p:cNvSpPr>
          <p:nvPr>
            <p:ph type="title"/>
          </p:nvPr>
        </p:nvSpPr>
        <p:spPr>
          <a:xfrm>
            <a:off x="342030" y="180607"/>
            <a:ext cx="8459938" cy="922351"/>
          </a:xfrm>
        </p:spPr>
        <p:txBody>
          <a:bodyPr tIns="0" bIns="0"/>
          <a:lstStyle>
            <a:lvl1pPr>
              <a:defRPr sz="3600">
                <a:solidFill>
                  <a:srgbClr val="AD122A"/>
                </a:solidFill>
              </a:defRPr>
            </a:lvl1pPr>
          </a:lstStyle>
          <a:p>
            <a:r>
              <a:rPr lang="en-US" dirty="0"/>
              <a:t>Click to edit Master title style</a:t>
            </a:r>
          </a:p>
        </p:txBody>
      </p:sp>
    </p:spTree>
    <p:extLst>
      <p:ext uri="{BB962C8B-B14F-4D97-AF65-F5344CB8AC3E}">
        <p14:creationId xmlns:p14="http://schemas.microsoft.com/office/powerpoint/2010/main" val="754125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1761404"/>
            <a:ext cx="8459942" cy="3141522"/>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ext Placeholder 3"/>
          <p:cNvSpPr>
            <a:spLocks noGrp="1"/>
          </p:cNvSpPr>
          <p:nvPr>
            <p:ph type="body" sz="quarter" idx="10"/>
          </p:nvPr>
        </p:nvSpPr>
        <p:spPr>
          <a:xfrm>
            <a:off x="341310" y="1184413"/>
            <a:ext cx="8460660" cy="481576"/>
          </a:xfrm>
        </p:spPr>
        <p:txBody>
          <a:bodyPr anchor="ctr"/>
          <a:lstStyle>
            <a:lvl1pPr>
              <a:defRPr b="1">
                <a:solidFill>
                  <a:schemeClr val="tx1"/>
                </a:solidFill>
              </a:defRPr>
            </a:lvl1pPr>
          </a:lstStyle>
          <a:p>
            <a:pPr lvl="0"/>
            <a:r>
              <a:rPr lang="en-US" dirty="0"/>
              <a:t>Click to edit Master text styles</a:t>
            </a:r>
          </a:p>
        </p:txBody>
      </p:sp>
      <p:sp>
        <p:nvSpPr>
          <p:cNvPr id="6" name="Title 1">
            <a:extLst>
              <a:ext uri="{FF2B5EF4-FFF2-40B4-BE49-F238E27FC236}">
                <a16:creationId xmlns:a16="http://schemas.microsoft.com/office/drawing/2014/main" id="{8AC42F36-D154-634A-8A87-7819C3A15B67}"/>
              </a:ext>
            </a:extLst>
          </p:cNvPr>
          <p:cNvSpPr>
            <a:spLocks noGrp="1"/>
          </p:cNvSpPr>
          <p:nvPr>
            <p:ph type="title"/>
          </p:nvPr>
        </p:nvSpPr>
        <p:spPr>
          <a:xfrm>
            <a:off x="342030" y="180607"/>
            <a:ext cx="8459938" cy="922351"/>
          </a:xfrm>
        </p:spPr>
        <p:txBody>
          <a:bodyPr tIns="0" bIns="0"/>
          <a:lstStyle>
            <a:lvl1pPr>
              <a:defRPr sz="3600">
                <a:solidFill>
                  <a:srgbClr val="AD122A"/>
                </a:solidFill>
              </a:defRPr>
            </a:lvl1pPr>
          </a:lstStyle>
          <a:p>
            <a:r>
              <a:rPr lang="en-US" dirty="0"/>
              <a:t>Click to edit Master title style</a:t>
            </a:r>
          </a:p>
        </p:txBody>
      </p:sp>
    </p:spTree>
    <p:extLst>
      <p:ext uri="{BB962C8B-B14F-4D97-AF65-F5344CB8AC3E}">
        <p14:creationId xmlns:p14="http://schemas.microsoft.com/office/powerpoint/2010/main" val="18503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3762" y="1598065"/>
            <a:ext cx="8236475" cy="1206830"/>
          </a:xfrm>
        </p:spPr>
        <p:txBody>
          <a:bodyPr/>
          <a:lstStyle>
            <a:lvl1pPr algn="ctr">
              <a:defRPr baseline="0">
                <a:solidFill>
                  <a:srgbClr val="AD122A"/>
                </a:solidFill>
              </a:defRPr>
            </a:lvl1pPr>
          </a:lstStyle>
          <a:p>
            <a:r>
              <a:rPr lang="en-US" dirty="0"/>
              <a:t>Subhead/ </a:t>
            </a:r>
            <a:br>
              <a:rPr lang="en-US" dirty="0"/>
            </a:br>
            <a:r>
              <a:rPr lang="en-US" dirty="0"/>
              <a:t>Section Header</a:t>
            </a:r>
          </a:p>
        </p:txBody>
      </p:sp>
    </p:spTree>
    <p:extLst>
      <p:ext uri="{BB962C8B-B14F-4D97-AF65-F5344CB8AC3E}">
        <p14:creationId xmlns:p14="http://schemas.microsoft.com/office/powerpoint/2010/main" val="1055448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7C2EA8A-F3DE-734F-AF43-F53A6CE758B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619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956667" y="296874"/>
            <a:ext cx="7606427" cy="1019365"/>
          </a:xfrm>
        </p:spPr>
        <p:txBody>
          <a:bodyPr tIns="0" bIns="0"/>
          <a:lstStyle/>
          <a:p>
            <a:r>
              <a:rPr lang="en-US"/>
              <a:t>Click to edit Master title style</a:t>
            </a:r>
            <a:endParaRPr lang="en-US" dirty="0"/>
          </a:p>
        </p:txBody>
      </p:sp>
      <p:sp>
        <p:nvSpPr>
          <p:cNvPr id="10" name="Content Placeholder 2"/>
          <p:cNvSpPr>
            <a:spLocks noGrp="1"/>
          </p:cNvSpPr>
          <p:nvPr>
            <p:ph idx="1"/>
          </p:nvPr>
        </p:nvSpPr>
        <p:spPr>
          <a:xfrm>
            <a:off x="956667" y="1411965"/>
            <a:ext cx="7282212" cy="2962733"/>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956439" y="4452259"/>
            <a:ext cx="1293548" cy="273844"/>
          </a:xfrm>
          <a:prstGeom prst="rect">
            <a:avLst/>
          </a:prstGeom>
        </p:spPr>
        <p:txBody>
          <a:bodyPr/>
          <a:lstStyle>
            <a:lvl1pPr>
              <a:defRPr>
                <a:solidFill>
                  <a:srgbClr val="989EA3"/>
                </a:solidFill>
              </a:defRPr>
            </a:lvl1pPr>
          </a:lstStyle>
          <a:p>
            <a:fld id="{A3F11EEC-60B6-DF4B-A821-B910872C5F64}" type="datetimeFigureOut">
              <a:rPr lang="en-US" smtClean="0"/>
              <a:pPr/>
              <a:t>10/11/2025</a:t>
            </a:fld>
            <a:endParaRPr lang="en-US" dirty="0"/>
          </a:p>
        </p:txBody>
      </p:sp>
      <p:sp>
        <p:nvSpPr>
          <p:cNvPr id="8" name="Footer Placeholder 4"/>
          <p:cNvSpPr>
            <a:spLocks noGrp="1"/>
          </p:cNvSpPr>
          <p:nvPr>
            <p:ph type="ftr" sz="quarter" idx="11"/>
          </p:nvPr>
        </p:nvSpPr>
        <p:spPr>
          <a:xfrm>
            <a:off x="2265667" y="4452259"/>
            <a:ext cx="3355380" cy="273844"/>
          </a:xfrm>
          <a:prstGeom prst="rect">
            <a:avLst/>
          </a:prstGeom>
        </p:spPr>
        <p:txBody>
          <a:bodyPr/>
          <a:lstStyle>
            <a:lvl1pPr algn="ctr">
              <a:defRPr>
                <a:solidFill>
                  <a:srgbClr val="989EA3"/>
                </a:solidFill>
              </a:defRPr>
            </a:lvl1pPr>
          </a:lstStyle>
          <a:p>
            <a:endParaRPr lang="en-US" dirty="0"/>
          </a:p>
        </p:txBody>
      </p:sp>
      <p:sp>
        <p:nvSpPr>
          <p:cNvPr id="11" name="Slide Number Placeholder 5"/>
          <p:cNvSpPr>
            <a:spLocks noGrp="1"/>
          </p:cNvSpPr>
          <p:nvPr>
            <p:ph type="sldNum" sz="quarter" idx="12"/>
          </p:nvPr>
        </p:nvSpPr>
        <p:spPr>
          <a:xfrm>
            <a:off x="5621048" y="4452259"/>
            <a:ext cx="1262187" cy="273844"/>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152358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01127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C74819B5-8A34-9041-A4B1-6879C51C7F00}"/>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342028" y="154483"/>
            <a:ext cx="8459942" cy="922352"/>
          </a:xfrm>
          <a:prstGeom prst="rect">
            <a:avLst/>
          </a:prstGeom>
        </p:spPr>
        <p:txBody>
          <a:bodyPr vert="horz" lIns="91440" tIns="0" rIns="91440" bIns="0" rtlCol="0" anchor="ctr">
            <a:noAutofit/>
          </a:bodyPr>
          <a:lstStyle/>
          <a:p>
            <a:r>
              <a:rPr lang="en-US" dirty="0"/>
              <a:t>Headline</a:t>
            </a:r>
          </a:p>
        </p:txBody>
      </p:sp>
      <p:sp>
        <p:nvSpPr>
          <p:cNvPr id="3" name="Text Placeholder 2"/>
          <p:cNvSpPr>
            <a:spLocks noGrp="1"/>
          </p:cNvSpPr>
          <p:nvPr>
            <p:ph type="body" idx="1"/>
          </p:nvPr>
        </p:nvSpPr>
        <p:spPr>
          <a:xfrm>
            <a:off x="342028" y="1178033"/>
            <a:ext cx="8459943" cy="3681349"/>
          </a:xfrm>
          <a:prstGeom prst="rect">
            <a:avLst/>
          </a:prstGeom>
        </p:spPr>
        <p:txBody>
          <a:bodyPr vert="horz" lIns="91440" tIns="45720" rIns="91440" bIns="45720" rtlCol="0">
            <a:normAutofit/>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19059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1" r:id="rId3"/>
    <p:sldLayoutId id="2147483745" r:id="rId4"/>
    <p:sldLayoutId id="2147483728" r:id="rId5"/>
    <p:sldLayoutId id="2147483744" r:id="rId6"/>
    <p:sldLayoutId id="2147483743" r:id="rId7"/>
    <p:sldLayoutId id="2147483751" r:id="rId8"/>
    <p:sldLayoutId id="2147483752" r:id="rId9"/>
    <p:sldLayoutId id="2147483753" r:id="rId10"/>
    <p:sldLayoutId id="2147483755" r:id="rId11"/>
    <p:sldLayoutId id="2147483756" r:id="rId12"/>
    <p:sldLayoutId id="2147483757" r:id="rId13"/>
  </p:sldLayoutIdLst>
  <p:txStyles>
    <p:titleStyle>
      <a:lvl1pPr algn="l" defTabSz="457200" rtl="0" eaLnBrk="1" latinLnBrk="0" hangingPunct="1">
        <a:lnSpc>
          <a:spcPct val="90000"/>
        </a:lnSpc>
        <a:spcBef>
          <a:spcPct val="0"/>
        </a:spcBef>
        <a:buNone/>
        <a:defRPr sz="3600" b="1" i="0" kern="1200" baseline="0">
          <a:solidFill>
            <a:srgbClr val="AD122A"/>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2400" kern="1200">
          <a:solidFill>
            <a:schemeClr val="tx1"/>
          </a:solidFill>
          <a:latin typeface="Arial"/>
          <a:ea typeface="+mn-ea"/>
          <a:cs typeface="Arial"/>
        </a:defRPr>
      </a:lvl1pPr>
      <a:lvl2pPr marL="458788" indent="-287338" algn="l" defTabSz="457200" rtl="0" eaLnBrk="1" latinLnBrk="0" hangingPunct="1">
        <a:spcBef>
          <a:spcPct val="20000"/>
        </a:spcBef>
        <a:buFont typeface="Wingdings" charset="2"/>
        <a:buChar char="§"/>
        <a:tabLst/>
        <a:defRPr sz="2400" kern="1200">
          <a:solidFill>
            <a:schemeClr val="tx1"/>
          </a:solidFill>
          <a:latin typeface="+mn-lt"/>
          <a:ea typeface="+mn-ea"/>
          <a:cs typeface="+mn-cs"/>
        </a:defRPr>
      </a:lvl2pPr>
      <a:lvl3pPr marL="747713" indent="-227013" algn="l" defTabSz="457200"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3pPr>
      <a:lvl4pPr marL="1090613" indent="-233363" algn="l" defTabSz="457200" rtl="0" eaLnBrk="1" latinLnBrk="0" hangingPunct="1">
        <a:lnSpc>
          <a:spcPct val="90000"/>
        </a:lnSpc>
        <a:spcBef>
          <a:spcPct val="20000"/>
        </a:spcBef>
        <a:buFont typeface="Arial"/>
        <a:buChar char="–"/>
        <a:tabLst/>
        <a:defRPr sz="2000" kern="1200">
          <a:solidFill>
            <a:schemeClr val="tx1"/>
          </a:solidFill>
          <a:latin typeface="Arial"/>
          <a:ea typeface="+mn-ea"/>
          <a:cs typeface="Arial"/>
        </a:defRPr>
      </a:lvl4pPr>
      <a:lvl5pPr marL="1371600" indent="-254000" algn="l" defTabSz="457200" rtl="0" eaLnBrk="1" latinLnBrk="0" hangingPunct="1">
        <a:lnSpc>
          <a:spcPct val="90000"/>
        </a:lnSpc>
        <a:spcBef>
          <a:spcPct val="20000"/>
        </a:spcBef>
        <a:buFont typeface="Arial"/>
        <a:buChar char="»"/>
        <a:tabLst/>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5.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0256" y="758841"/>
            <a:ext cx="7710738" cy="1404459"/>
          </a:xfrm>
        </p:spPr>
        <p:txBody>
          <a:bodyPr/>
          <a:lstStyle/>
          <a:p>
            <a:r>
              <a:rPr lang="en-US" dirty="0"/>
              <a:t>Genetic Insights Project</a:t>
            </a:r>
            <a:endParaRPr lang="en-US" sz="3200" b="0" dirty="0"/>
          </a:p>
        </p:txBody>
      </p:sp>
      <p:sp>
        <p:nvSpPr>
          <p:cNvPr id="3" name="Subtitle 2"/>
          <p:cNvSpPr>
            <a:spLocks noGrp="1"/>
          </p:cNvSpPr>
          <p:nvPr>
            <p:ph type="subTitle" idx="1"/>
          </p:nvPr>
        </p:nvSpPr>
        <p:spPr>
          <a:xfrm>
            <a:off x="980256" y="2583809"/>
            <a:ext cx="7710738" cy="1404459"/>
          </a:xfrm>
        </p:spPr>
        <p:txBody>
          <a:bodyPr>
            <a:normAutofit fontScale="77500" lnSpcReduction="20000"/>
          </a:bodyPr>
          <a:lstStyle/>
          <a:p>
            <a:pPr>
              <a:lnSpc>
                <a:spcPct val="126000"/>
              </a:lnSpc>
            </a:pPr>
            <a:r>
              <a:rPr lang="en-US" sz="3100" b="1" dirty="0"/>
              <a:t>Nebraska Hospital Association Annual Convention</a:t>
            </a:r>
          </a:p>
          <a:p>
            <a:r>
              <a:rPr lang="en-US" dirty="0"/>
              <a:t>October 2025</a:t>
            </a:r>
          </a:p>
          <a:p>
            <a:endParaRPr lang="en-US" dirty="0"/>
          </a:p>
          <a:p>
            <a:r>
              <a:rPr lang="en-US" sz="2600" dirty="0"/>
              <a:t>Douglas Stoller, MD PhD</a:t>
            </a:r>
          </a:p>
          <a:p>
            <a:endParaRPr lang="en-US" dirty="0"/>
          </a:p>
        </p:txBody>
      </p:sp>
    </p:spTree>
    <p:extLst>
      <p:ext uri="{BB962C8B-B14F-4D97-AF65-F5344CB8AC3E}">
        <p14:creationId xmlns:p14="http://schemas.microsoft.com/office/powerpoint/2010/main" val="1807328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EB4FD-1B5A-2CC0-D282-65F8719CBD54}"/>
              </a:ext>
            </a:extLst>
          </p:cNvPr>
          <p:cNvSpPr>
            <a:spLocks noGrp="1"/>
          </p:cNvSpPr>
          <p:nvPr>
            <p:ph type="title"/>
          </p:nvPr>
        </p:nvSpPr>
        <p:spPr/>
        <p:txBody>
          <a:bodyPr/>
          <a:lstStyle/>
          <a:p>
            <a:r>
              <a:rPr lang="en-US" sz="2400" dirty="0">
                <a:solidFill>
                  <a:srgbClr val="C00000"/>
                </a:solidFill>
              </a:rPr>
              <a:t>Genetic Insights/Helix Workflow</a:t>
            </a:r>
          </a:p>
        </p:txBody>
      </p:sp>
      <p:grpSp>
        <p:nvGrpSpPr>
          <p:cNvPr id="5" name="Group 4">
            <a:extLst>
              <a:ext uri="{FF2B5EF4-FFF2-40B4-BE49-F238E27FC236}">
                <a16:creationId xmlns:a16="http://schemas.microsoft.com/office/drawing/2014/main" id="{BA37B3E6-8752-FBA6-0AF5-FB2C869B07B7}"/>
              </a:ext>
            </a:extLst>
          </p:cNvPr>
          <p:cNvGrpSpPr/>
          <p:nvPr/>
        </p:nvGrpSpPr>
        <p:grpSpPr>
          <a:xfrm>
            <a:off x="152452" y="645045"/>
            <a:ext cx="8856327" cy="3864949"/>
            <a:chOff x="53388" y="796850"/>
            <a:chExt cx="8856327" cy="3864949"/>
          </a:xfrm>
        </p:grpSpPr>
        <p:pic>
          <p:nvPicPr>
            <p:cNvPr id="6" name="Google Shape;453;p39">
              <a:extLst>
                <a:ext uri="{FF2B5EF4-FFF2-40B4-BE49-F238E27FC236}">
                  <a16:creationId xmlns:a16="http://schemas.microsoft.com/office/drawing/2014/main" id="{05D3D0F8-1CEA-6CFC-78F9-A32C1E971A64}"/>
                </a:ext>
              </a:extLst>
            </p:cNvPr>
            <p:cNvPicPr preferRelativeResize="0"/>
            <p:nvPr/>
          </p:nvPicPr>
          <p:blipFill>
            <a:blip r:embed="rId3">
              <a:alphaModFix/>
            </a:blip>
            <a:stretch>
              <a:fillRect/>
            </a:stretch>
          </p:blipFill>
          <p:spPr>
            <a:xfrm>
              <a:off x="53388" y="796850"/>
              <a:ext cx="8856327" cy="3864949"/>
            </a:xfrm>
            <a:prstGeom prst="rect">
              <a:avLst/>
            </a:prstGeom>
            <a:noFill/>
            <a:ln>
              <a:noFill/>
            </a:ln>
          </p:spPr>
        </p:pic>
        <p:sp>
          <p:nvSpPr>
            <p:cNvPr id="7" name="Google Shape;459;p39">
              <a:extLst>
                <a:ext uri="{FF2B5EF4-FFF2-40B4-BE49-F238E27FC236}">
                  <a16:creationId xmlns:a16="http://schemas.microsoft.com/office/drawing/2014/main" id="{0E86657A-6BB3-2A63-A0CA-C1D13C6A2E58}"/>
                </a:ext>
              </a:extLst>
            </p:cNvPr>
            <p:cNvSpPr txBox="1"/>
            <p:nvPr/>
          </p:nvSpPr>
          <p:spPr>
            <a:xfrm>
              <a:off x="6845850" y="1203963"/>
              <a:ext cx="818400" cy="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3F3F3F"/>
                  </a:solidFill>
                </a:rPr>
                <a:t>Sample collection</a:t>
              </a:r>
              <a:endParaRPr sz="1000" b="1">
                <a:solidFill>
                  <a:srgbClr val="3F3F3F"/>
                </a:solidFill>
              </a:endParaRPr>
            </a:p>
          </p:txBody>
        </p:sp>
        <p:sp>
          <p:nvSpPr>
            <p:cNvPr id="8" name="Google Shape;456;p39">
              <a:extLst>
                <a:ext uri="{FF2B5EF4-FFF2-40B4-BE49-F238E27FC236}">
                  <a16:creationId xmlns:a16="http://schemas.microsoft.com/office/drawing/2014/main" id="{7D4CCE34-FE5F-C070-E66F-772DF8B59CD0}"/>
                </a:ext>
              </a:extLst>
            </p:cNvPr>
            <p:cNvSpPr txBox="1"/>
            <p:nvPr/>
          </p:nvSpPr>
          <p:spPr>
            <a:xfrm>
              <a:off x="1441725" y="1203975"/>
              <a:ext cx="1038300" cy="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dirty="0">
                  <a:solidFill>
                    <a:srgbClr val="3F3F3F"/>
                  </a:solidFill>
                </a:rPr>
                <a:t>Digital recruiting &amp; enrollment</a:t>
              </a:r>
              <a:endParaRPr sz="1000" b="1" dirty="0">
                <a:solidFill>
                  <a:srgbClr val="3F3F3F"/>
                </a:solidFill>
              </a:endParaRPr>
            </a:p>
          </p:txBody>
        </p:sp>
        <p:sp>
          <p:nvSpPr>
            <p:cNvPr id="9" name="Google Shape;457;p39">
              <a:extLst>
                <a:ext uri="{FF2B5EF4-FFF2-40B4-BE49-F238E27FC236}">
                  <a16:creationId xmlns:a16="http://schemas.microsoft.com/office/drawing/2014/main" id="{0D9BBCE6-69D1-1DD8-D2ED-99EFD2321EBA}"/>
                </a:ext>
              </a:extLst>
            </p:cNvPr>
            <p:cNvSpPr txBox="1"/>
            <p:nvPr/>
          </p:nvSpPr>
          <p:spPr>
            <a:xfrm>
              <a:off x="3161750" y="1203963"/>
              <a:ext cx="818400" cy="49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000" b="1">
                  <a:solidFill>
                    <a:srgbClr val="3F3F3F"/>
                  </a:solidFill>
                </a:rPr>
                <a:t>Digital Consent</a:t>
              </a:r>
              <a:endParaRPr sz="1000" b="1">
                <a:solidFill>
                  <a:srgbClr val="3F3F3F"/>
                </a:solidFill>
              </a:endParaRPr>
            </a:p>
          </p:txBody>
        </p:sp>
        <p:sp>
          <p:nvSpPr>
            <p:cNvPr id="10" name="Google Shape;458;p39">
              <a:extLst>
                <a:ext uri="{FF2B5EF4-FFF2-40B4-BE49-F238E27FC236}">
                  <a16:creationId xmlns:a16="http://schemas.microsoft.com/office/drawing/2014/main" id="{AE6814EE-6F15-54DF-7A1E-75604A4649DF}"/>
                </a:ext>
              </a:extLst>
            </p:cNvPr>
            <p:cNvSpPr txBox="1"/>
            <p:nvPr/>
          </p:nvSpPr>
          <p:spPr>
            <a:xfrm>
              <a:off x="4917698" y="1203963"/>
              <a:ext cx="990600" cy="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3F3F3F"/>
                  </a:solidFill>
                </a:rPr>
                <a:t>Order placed via EHR</a:t>
              </a:r>
              <a:endParaRPr sz="1000" b="1">
                <a:solidFill>
                  <a:srgbClr val="3F3F3F"/>
                </a:solidFill>
              </a:endParaRPr>
            </a:p>
          </p:txBody>
        </p:sp>
        <p:sp>
          <p:nvSpPr>
            <p:cNvPr id="11" name="Google Shape;460;p39">
              <a:extLst>
                <a:ext uri="{FF2B5EF4-FFF2-40B4-BE49-F238E27FC236}">
                  <a16:creationId xmlns:a16="http://schemas.microsoft.com/office/drawing/2014/main" id="{8BD0ABD4-F64A-0DC4-0522-F2409B71EA01}"/>
                </a:ext>
              </a:extLst>
            </p:cNvPr>
            <p:cNvSpPr txBox="1"/>
            <p:nvPr/>
          </p:nvSpPr>
          <p:spPr>
            <a:xfrm>
              <a:off x="2059025" y="3619650"/>
              <a:ext cx="968700" cy="64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dirty="0">
                  <a:solidFill>
                    <a:srgbClr val="3F3F3F"/>
                  </a:solidFill>
                </a:rPr>
                <a:t>Patient receives</a:t>
              </a:r>
              <a:endParaRPr sz="1000" b="1" dirty="0">
                <a:solidFill>
                  <a:srgbClr val="3F3F3F"/>
                </a:solidFill>
              </a:endParaRPr>
            </a:p>
            <a:p>
              <a:pPr marL="0" lvl="0" indent="0" algn="l" rtl="0">
                <a:spcBef>
                  <a:spcPts val="0"/>
                </a:spcBef>
                <a:spcAft>
                  <a:spcPts val="0"/>
                </a:spcAft>
                <a:buNone/>
              </a:pPr>
              <a:r>
                <a:rPr lang="en" sz="1000" b="1" dirty="0">
                  <a:solidFill>
                    <a:srgbClr val="3F3F3F"/>
                  </a:solidFill>
                </a:rPr>
                <a:t>trait updates</a:t>
              </a:r>
              <a:endParaRPr sz="1000" b="1" dirty="0">
                <a:solidFill>
                  <a:srgbClr val="3F3F3F"/>
                </a:solidFill>
              </a:endParaRPr>
            </a:p>
          </p:txBody>
        </p:sp>
        <p:sp>
          <p:nvSpPr>
            <p:cNvPr id="12" name="Google Shape;461;p39">
              <a:extLst>
                <a:ext uri="{FF2B5EF4-FFF2-40B4-BE49-F238E27FC236}">
                  <a16:creationId xmlns:a16="http://schemas.microsoft.com/office/drawing/2014/main" id="{0225210B-7041-ACA1-7251-66F6CB7F2B4D}"/>
                </a:ext>
              </a:extLst>
            </p:cNvPr>
            <p:cNvSpPr txBox="1"/>
            <p:nvPr/>
          </p:nvSpPr>
          <p:spPr>
            <a:xfrm>
              <a:off x="3873314" y="3598350"/>
              <a:ext cx="797700" cy="689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000" b="1">
                  <a:solidFill>
                    <a:srgbClr val="3F3F3F"/>
                  </a:solidFill>
                </a:rPr>
                <a:t>CDCT1 </a:t>
              </a:r>
              <a:br>
                <a:rPr lang="en" sz="1000" b="1">
                  <a:solidFill>
                    <a:srgbClr val="3F3F3F"/>
                  </a:solidFill>
                </a:rPr>
              </a:br>
              <a:r>
                <a:rPr lang="en" sz="1000" b="1">
                  <a:solidFill>
                    <a:srgbClr val="3F3F3F"/>
                  </a:solidFill>
                </a:rPr>
                <a:t>results returned</a:t>
              </a:r>
              <a:br>
                <a:rPr lang="en" sz="1000" b="1">
                  <a:solidFill>
                    <a:srgbClr val="3F3F3F"/>
                  </a:solidFill>
                </a:rPr>
              </a:br>
              <a:r>
                <a:rPr lang="en" sz="1000" b="1">
                  <a:solidFill>
                    <a:srgbClr val="3F3F3F"/>
                  </a:solidFill>
                </a:rPr>
                <a:t>to EHR</a:t>
              </a:r>
              <a:endParaRPr sz="1000" b="1">
                <a:solidFill>
                  <a:srgbClr val="3F3F3F"/>
                </a:solidFill>
              </a:endParaRPr>
            </a:p>
          </p:txBody>
        </p:sp>
        <p:sp>
          <p:nvSpPr>
            <p:cNvPr id="13" name="Google Shape;462;p39">
              <a:extLst>
                <a:ext uri="{FF2B5EF4-FFF2-40B4-BE49-F238E27FC236}">
                  <a16:creationId xmlns:a16="http://schemas.microsoft.com/office/drawing/2014/main" id="{E39A4F8A-CE9D-1A14-7901-2EC823BB4355}"/>
                </a:ext>
              </a:extLst>
            </p:cNvPr>
            <p:cNvSpPr txBox="1"/>
            <p:nvPr/>
          </p:nvSpPr>
          <p:spPr>
            <a:xfrm>
              <a:off x="5615925" y="3619650"/>
              <a:ext cx="904500" cy="64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3F3F3F"/>
                  </a:solidFill>
                </a:rPr>
                <a:t>Genetic counseling visit</a:t>
              </a:r>
              <a:endParaRPr sz="1000" b="1">
                <a:solidFill>
                  <a:srgbClr val="3F3F3F"/>
                </a:solidFill>
              </a:endParaRPr>
            </a:p>
          </p:txBody>
        </p:sp>
        <p:sp>
          <p:nvSpPr>
            <p:cNvPr id="14" name="Google Shape;463;p39">
              <a:extLst>
                <a:ext uri="{FF2B5EF4-FFF2-40B4-BE49-F238E27FC236}">
                  <a16:creationId xmlns:a16="http://schemas.microsoft.com/office/drawing/2014/main" id="{BDA9F58B-C9EA-C4DE-E159-1450A47C297A}"/>
                </a:ext>
              </a:extLst>
            </p:cNvPr>
            <p:cNvSpPr txBox="1"/>
            <p:nvPr/>
          </p:nvSpPr>
          <p:spPr>
            <a:xfrm>
              <a:off x="7350375" y="3619650"/>
              <a:ext cx="1038300" cy="64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dirty="0">
                  <a:solidFill>
                    <a:srgbClr val="3F3F3F"/>
                  </a:solidFill>
                </a:rPr>
                <a:t>Genomic data stored for future use</a:t>
              </a:r>
              <a:endParaRPr sz="1000" b="1" dirty="0">
                <a:solidFill>
                  <a:srgbClr val="3F3F3F"/>
                </a:solidFill>
              </a:endParaRPr>
            </a:p>
          </p:txBody>
        </p:sp>
        <p:sp>
          <p:nvSpPr>
            <p:cNvPr id="15" name="Google Shape;464;p39">
              <a:extLst>
                <a:ext uri="{FF2B5EF4-FFF2-40B4-BE49-F238E27FC236}">
                  <a16:creationId xmlns:a16="http://schemas.microsoft.com/office/drawing/2014/main" id="{EE31C334-E6C3-E4D8-733B-499A6B50F750}"/>
                </a:ext>
              </a:extLst>
            </p:cNvPr>
            <p:cNvSpPr txBox="1"/>
            <p:nvPr/>
          </p:nvSpPr>
          <p:spPr>
            <a:xfrm>
              <a:off x="4671375" y="2342538"/>
              <a:ext cx="990600" cy="73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3F3F3F"/>
                  </a:solidFill>
                </a:rPr>
                <a:t>Sample sent to Helix and sequenced</a:t>
              </a:r>
              <a:endParaRPr sz="1000" b="1">
                <a:solidFill>
                  <a:srgbClr val="3F3F3F"/>
                </a:solidFill>
              </a:endParaRPr>
            </a:p>
          </p:txBody>
        </p:sp>
        <p:sp>
          <p:nvSpPr>
            <p:cNvPr id="16" name="Google Shape;465;p39">
              <a:extLst>
                <a:ext uri="{FF2B5EF4-FFF2-40B4-BE49-F238E27FC236}">
                  <a16:creationId xmlns:a16="http://schemas.microsoft.com/office/drawing/2014/main" id="{12C9C9D7-DA33-D042-C3C5-B0E630A6AD95}"/>
                </a:ext>
              </a:extLst>
            </p:cNvPr>
            <p:cNvSpPr/>
            <p:nvPr/>
          </p:nvSpPr>
          <p:spPr>
            <a:xfrm>
              <a:off x="2582553" y="1167875"/>
              <a:ext cx="591900" cy="591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6;p39">
              <a:extLst>
                <a:ext uri="{FF2B5EF4-FFF2-40B4-BE49-F238E27FC236}">
                  <a16:creationId xmlns:a16="http://schemas.microsoft.com/office/drawing/2014/main" id="{F30C8A5F-068A-190A-7AB6-FC8EA7CA35A6}"/>
                </a:ext>
              </a:extLst>
            </p:cNvPr>
            <p:cNvSpPr/>
            <p:nvPr/>
          </p:nvSpPr>
          <p:spPr>
            <a:xfrm>
              <a:off x="883428" y="1167875"/>
              <a:ext cx="591900" cy="591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7;p39">
              <a:extLst>
                <a:ext uri="{FF2B5EF4-FFF2-40B4-BE49-F238E27FC236}">
                  <a16:creationId xmlns:a16="http://schemas.microsoft.com/office/drawing/2014/main" id="{C8EE524B-4581-21A8-9E9B-6FFC89D3D01D}"/>
                </a:ext>
              </a:extLst>
            </p:cNvPr>
            <p:cNvSpPr/>
            <p:nvPr/>
          </p:nvSpPr>
          <p:spPr>
            <a:xfrm>
              <a:off x="4312478" y="1167875"/>
              <a:ext cx="591900" cy="591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8;p39">
              <a:extLst>
                <a:ext uri="{FF2B5EF4-FFF2-40B4-BE49-F238E27FC236}">
                  <a16:creationId xmlns:a16="http://schemas.microsoft.com/office/drawing/2014/main" id="{507CB3AF-8943-8786-F7FE-218A80326B90}"/>
                </a:ext>
              </a:extLst>
            </p:cNvPr>
            <p:cNvSpPr/>
            <p:nvPr/>
          </p:nvSpPr>
          <p:spPr>
            <a:xfrm>
              <a:off x="6231778" y="1167875"/>
              <a:ext cx="591900" cy="591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9;p39">
              <a:extLst>
                <a:ext uri="{FF2B5EF4-FFF2-40B4-BE49-F238E27FC236}">
                  <a16:creationId xmlns:a16="http://schemas.microsoft.com/office/drawing/2014/main" id="{25B1B462-0EF4-CC34-830C-E4DBDAAE8792}"/>
                </a:ext>
              </a:extLst>
            </p:cNvPr>
            <p:cNvSpPr/>
            <p:nvPr/>
          </p:nvSpPr>
          <p:spPr>
            <a:xfrm>
              <a:off x="3470800" y="2418225"/>
              <a:ext cx="591900" cy="591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70;p39">
              <a:extLst>
                <a:ext uri="{FF2B5EF4-FFF2-40B4-BE49-F238E27FC236}">
                  <a16:creationId xmlns:a16="http://schemas.microsoft.com/office/drawing/2014/main" id="{0444CC92-4432-AFD5-4054-DE4E79416334}"/>
                </a:ext>
              </a:extLst>
            </p:cNvPr>
            <p:cNvSpPr/>
            <p:nvPr/>
          </p:nvSpPr>
          <p:spPr>
            <a:xfrm>
              <a:off x="1441725" y="3662450"/>
              <a:ext cx="591900" cy="591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71;p39">
              <a:extLst>
                <a:ext uri="{FF2B5EF4-FFF2-40B4-BE49-F238E27FC236}">
                  <a16:creationId xmlns:a16="http://schemas.microsoft.com/office/drawing/2014/main" id="{80F3058F-AAF4-E8C6-CA51-2F9B12F2AF9A}"/>
                </a:ext>
              </a:extLst>
            </p:cNvPr>
            <p:cNvSpPr/>
            <p:nvPr/>
          </p:nvSpPr>
          <p:spPr>
            <a:xfrm>
              <a:off x="3260400" y="3646950"/>
              <a:ext cx="591900" cy="591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72;p39">
              <a:extLst>
                <a:ext uri="{FF2B5EF4-FFF2-40B4-BE49-F238E27FC236}">
                  <a16:creationId xmlns:a16="http://schemas.microsoft.com/office/drawing/2014/main" id="{DCC2786A-1A40-4081-6314-8454102CCB4E}"/>
                </a:ext>
              </a:extLst>
            </p:cNvPr>
            <p:cNvSpPr/>
            <p:nvPr/>
          </p:nvSpPr>
          <p:spPr>
            <a:xfrm>
              <a:off x="4958500" y="3646950"/>
              <a:ext cx="591900" cy="591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474;p39">
              <a:extLst>
                <a:ext uri="{FF2B5EF4-FFF2-40B4-BE49-F238E27FC236}">
                  <a16:creationId xmlns:a16="http://schemas.microsoft.com/office/drawing/2014/main" id="{4842559E-EB19-B705-EFE6-B1FF6E4539E6}"/>
                </a:ext>
              </a:extLst>
            </p:cNvPr>
            <p:cNvPicPr preferRelativeResize="0"/>
            <p:nvPr/>
          </p:nvPicPr>
          <p:blipFill>
            <a:blip r:embed="rId4">
              <a:alphaModFix/>
            </a:blip>
            <a:stretch>
              <a:fillRect/>
            </a:stretch>
          </p:blipFill>
          <p:spPr>
            <a:xfrm>
              <a:off x="2605953" y="1191275"/>
              <a:ext cx="545100" cy="545100"/>
            </a:xfrm>
            <a:prstGeom prst="rect">
              <a:avLst/>
            </a:prstGeom>
            <a:noFill/>
            <a:ln>
              <a:noFill/>
            </a:ln>
          </p:spPr>
        </p:pic>
        <p:pic>
          <p:nvPicPr>
            <p:cNvPr id="25" name="Google Shape;475;p39">
              <a:extLst>
                <a:ext uri="{FF2B5EF4-FFF2-40B4-BE49-F238E27FC236}">
                  <a16:creationId xmlns:a16="http://schemas.microsoft.com/office/drawing/2014/main" id="{C8A69A37-680E-4694-DA6C-38F440F7074C}"/>
                </a:ext>
              </a:extLst>
            </p:cNvPr>
            <p:cNvPicPr preferRelativeResize="0"/>
            <p:nvPr/>
          </p:nvPicPr>
          <p:blipFill>
            <a:blip r:embed="rId5">
              <a:alphaModFix/>
            </a:blip>
            <a:stretch>
              <a:fillRect/>
            </a:stretch>
          </p:blipFill>
          <p:spPr>
            <a:xfrm>
              <a:off x="6253402" y="1189500"/>
              <a:ext cx="548640" cy="548640"/>
            </a:xfrm>
            <a:prstGeom prst="rect">
              <a:avLst/>
            </a:prstGeom>
            <a:noFill/>
            <a:ln>
              <a:noFill/>
            </a:ln>
          </p:spPr>
        </p:pic>
        <p:pic>
          <p:nvPicPr>
            <p:cNvPr id="26" name="Google Shape;476;p39">
              <a:extLst>
                <a:ext uri="{FF2B5EF4-FFF2-40B4-BE49-F238E27FC236}">
                  <a16:creationId xmlns:a16="http://schemas.microsoft.com/office/drawing/2014/main" id="{FF2AE0AF-01FD-1D99-E98C-73E4DE0D9081}"/>
                </a:ext>
              </a:extLst>
            </p:cNvPr>
            <p:cNvPicPr preferRelativeResize="0"/>
            <p:nvPr/>
          </p:nvPicPr>
          <p:blipFill>
            <a:blip r:embed="rId6">
              <a:alphaModFix/>
            </a:blip>
            <a:stretch>
              <a:fillRect/>
            </a:stretch>
          </p:blipFill>
          <p:spPr>
            <a:xfrm>
              <a:off x="4334115" y="1175950"/>
              <a:ext cx="548640" cy="548640"/>
            </a:xfrm>
            <a:prstGeom prst="rect">
              <a:avLst/>
            </a:prstGeom>
            <a:noFill/>
            <a:ln>
              <a:noFill/>
            </a:ln>
          </p:spPr>
        </p:pic>
        <p:pic>
          <p:nvPicPr>
            <p:cNvPr id="27" name="Google Shape;477;p39">
              <a:extLst>
                <a:ext uri="{FF2B5EF4-FFF2-40B4-BE49-F238E27FC236}">
                  <a16:creationId xmlns:a16="http://schemas.microsoft.com/office/drawing/2014/main" id="{41CAB1F0-CE45-5A7A-14F0-57C73DBAA985}"/>
                </a:ext>
              </a:extLst>
            </p:cNvPr>
            <p:cNvPicPr preferRelativeResize="0"/>
            <p:nvPr/>
          </p:nvPicPr>
          <p:blipFill>
            <a:blip r:embed="rId7">
              <a:alphaModFix/>
            </a:blip>
            <a:stretch>
              <a:fillRect/>
            </a:stretch>
          </p:blipFill>
          <p:spPr>
            <a:xfrm>
              <a:off x="4958500" y="3646950"/>
              <a:ext cx="591900" cy="591900"/>
            </a:xfrm>
            <a:prstGeom prst="rect">
              <a:avLst/>
            </a:prstGeom>
            <a:noFill/>
            <a:ln>
              <a:noFill/>
            </a:ln>
          </p:spPr>
        </p:pic>
        <p:pic>
          <p:nvPicPr>
            <p:cNvPr id="28" name="Google Shape;478;p39">
              <a:extLst>
                <a:ext uri="{FF2B5EF4-FFF2-40B4-BE49-F238E27FC236}">
                  <a16:creationId xmlns:a16="http://schemas.microsoft.com/office/drawing/2014/main" id="{E0D33558-D366-38E8-5535-76B0113187B3}"/>
                </a:ext>
              </a:extLst>
            </p:cNvPr>
            <p:cNvPicPr preferRelativeResize="0"/>
            <p:nvPr/>
          </p:nvPicPr>
          <p:blipFill>
            <a:blip r:embed="rId8">
              <a:alphaModFix/>
            </a:blip>
            <a:stretch>
              <a:fillRect/>
            </a:stretch>
          </p:blipFill>
          <p:spPr>
            <a:xfrm>
              <a:off x="6785524" y="3668575"/>
              <a:ext cx="548640" cy="548640"/>
            </a:xfrm>
            <a:prstGeom prst="rect">
              <a:avLst/>
            </a:prstGeom>
            <a:noFill/>
            <a:ln>
              <a:noFill/>
            </a:ln>
          </p:spPr>
        </p:pic>
        <p:pic>
          <p:nvPicPr>
            <p:cNvPr id="29" name="Google Shape;479;p39">
              <a:extLst>
                <a:ext uri="{FF2B5EF4-FFF2-40B4-BE49-F238E27FC236}">
                  <a16:creationId xmlns:a16="http://schemas.microsoft.com/office/drawing/2014/main" id="{A1DF59CE-084D-E22A-914E-9365898C4156}"/>
                </a:ext>
              </a:extLst>
            </p:cNvPr>
            <p:cNvPicPr preferRelativeResize="0"/>
            <p:nvPr/>
          </p:nvPicPr>
          <p:blipFill>
            <a:blip r:embed="rId9">
              <a:alphaModFix/>
            </a:blip>
            <a:stretch>
              <a:fillRect/>
            </a:stretch>
          </p:blipFill>
          <p:spPr>
            <a:xfrm>
              <a:off x="1463350" y="3668575"/>
              <a:ext cx="548640" cy="548640"/>
            </a:xfrm>
            <a:prstGeom prst="rect">
              <a:avLst/>
            </a:prstGeom>
            <a:noFill/>
            <a:ln>
              <a:noFill/>
            </a:ln>
          </p:spPr>
        </p:pic>
        <p:pic>
          <p:nvPicPr>
            <p:cNvPr id="30" name="Google Shape;480;p39">
              <a:extLst>
                <a:ext uri="{FF2B5EF4-FFF2-40B4-BE49-F238E27FC236}">
                  <a16:creationId xmlns:a16="http://schemas.microsoft.com/office/drawing/2014/main" id="{9645EF74-2A44-FC0F-C7FD-F6DDC35BBD3A}"/>
                </a:ext>
              </a:extLst>
            </p:cNvPr>
            <p:cNvPicPr preferRelativeResize="0"/>
            <p:nvPr/>
          </p:nvPicPr>
          <p:blipFill>
            <a:blip r:embed="rId10">
              <a:alphaModFix/>
            </a:blip>
            <a:stretch>
              <a:fillRect/>
            </a:stretch>
          </p:blipFill>
          <p:spPr>
            <a:xfrm>
              <a:off x="3492425" y="2428175"/>
              <a:ext cx="548640" cy="548640"/>
            </a:xfrm>
            <a:prstGeom prst="rect">
              <a:avLst/>
            </a:prstGeom>
            <a:noFill/>
            <a:ln>
              <a:noFill/>
            </a:ln>
          </p:spPr>
        </p:pic>
        <p:pic>
          <p:nvPicPr>
            <p:cNvPr id="31" name="Google Shape;481;p39">
              <a:extLst>
                <a:ext uri="{FF2B5EF4-FFF2-40B4-BE49-F238E27FC236}">
                  <a16:creationId xmlns:a16="http://schemas.microsoft.com/office/drawing/2014/main" id="{F0377170-576E-632B-BA4C-4425BE170A78}"/>
                </a:ext>
              </a:extLst>
            </p:cNvPr>
            <p:cNvPicPr preferRelativeResize="0"/>
            <p:nvPr/>
          </p:nvPicPr>
          <p:blipFill>
            <a:blip r:embed="rId6">
              <a:alphaModFix/>
            </a:blip>
            <a:stretch>
              <a:fillRect/>
            </a:stretch>
          </p:blipFill>
          <p:spPr>
            <a:xfrm>
              <a:off x="3282037" y="3668575"/>
              <a:ext cx="548640" cy="548640"/>
            </a:xfrm>
            <a:prstGeom prst="rect">
              <a:avLst/>
            </a:prstGeom>
            <a:noFill/>
            <a:ln>
              <a:noFill/>
            </a:ln>
          </p:spPr>
        </p:pic>
        <p:pic>
          <p:nvPicPr>
            <p:cNvPr id="32" name="Google Shape;482;p39">
              <a:extLst>
                <a:ext uri="{FF2B5EF4-FFF2-40B4-BE49-F238E27FC236}">
                  <a16:creationId xmlns:a16="http://schemas.microsoft.com/office/drawing/2014/main" id="{2B014FEE-5C4D-E6ED-C505-45F1AB6F7FAC}"/>
                </a:ext>
              </a:extLst>
            </p:cNvPr>
            <p:cNvPicPr preferRelativeResize="0"/>
            <p:nvPr/>
          </p:nvPicPr>
          <p:blipFill rotWithShape="1">
            <a:blip r:embed="rId11">
              <a:alphaModFix/>
            </a:blip>
            <a:srcRect l="6869" t="19321" r="68060" b="17986"/>
            <a:stretch/>
          </p:blipFill>
          <p:spPr>
            <a:xfrm>
              <a:off x="4223300" y="2499475"/>
              <a:ext cx="446223" cy="429401"/>
            </a:xfrm>
            <a:prstGeom prst="rect">
              <a:avLst/>
            </a:prstGeom>
            <a:noFill/>
            <a:ln>
              <a:noFill/>
            </a:ln>
          </p:spPr>
        </p:pic>
        <p:pic>
          <p:nvPicPr>
            <p:cNvPr id="33" name="Google Shape;483;p39">
              <a:extLst>
                <a:ext uri="{FF2B5EF4-FFF2-40B4-BE49-F238E27FC236}">
                  <a16:creationId xmlns:a16="http://schemas.microsoft.com/office/drawing/2014/main" id="{73017B10-8EED-6046-3105-D82A1165C566}"/>
                </a:ext>
              </a:extLst>
            </p:cNvPr>
            <p:cNvPicPr preferRelativeResize="0"/>
            <p:nvPr/>
          </p:nvPicPr>
          <p:blipFill>
            <a:blip r:embed="rId12">
              <a:alphaModFix/>
            </a:blip>
            <a:stretch>
              <a:fillRect/>
            </a:stretch>
          </p:blipFill>
          <p:spPr>
            <a:xfrm>
              <a:off x="3941549" y="2472200"/>
              <a:ext cx="274025" cy="158925"/>
            </a:xfrm>
            <a:prstGeom prst="rect">
              <a:avLst/>
            </a:prstGeom>
            <a:noFill/>
            <a:ln>
              <a:noFill/>
            </a:ln>
          </p:spPr>
        </p:pic>
        <p:pic>
          <p:nvPicPr>
            <p:cNvPr id="34" name="Google Shape;484;p39">
              <a:extLst>
                <a:ext uri="{FF2B5EF4-FFF2-40B4-BE49-F238E27FC236}">
                  <a16:creationId xmlns:a16="http://schemas.microsoft.com/office/drawing/2014/main" id="{1A0CF215-E364-8023-ABCF-31FBE51E55D2}"/>
                </a:ext>
              </a:extLst>
            </p:cNvPr>
            <p:cNvPicPr preferRelativeResize="0"/>
            <p:nvPr/>
          </p:nvPicPr>
          <p:blipFill rotWithShape="1">
            <a:blip r:embed="rId13">
              <a:alphaModFix/>
            </a:blip>
            <a:srcRect/>
            <a:stretch/>
          </p:blipFill>
          <p:spPr>
            <a:xfrm>
              <a:off x="905050" y="1189500"/>
              <a:ext cx="548640" cy="548640"/>
            </a:xfrm>
            <a:prstGeom prst="rect">
              <a:avLst/>
            </a:prstGeom>
            <a:noFill/>
            <a:ln>
              <a:noFill/>
            </a:ln>
          </p:spPr>
        </p:pic>
      </p:grpSp>
      <p:sp>
        <p:nvSpPr>
          <p:cNvPr id="3" name="TextBox 2"/>
          <p:cNvSpPr txBox="1"/>
          <p:nvPr/>
        </p:nvSpPr>
        <p:spPr>
          <a:xfrm>
            <a:off x="1685798" y="4333403"/>
            <a:ext cx="5776005" cy="369332"/>
          </a:xfrm>
          <a:prstGeom prst="rect">
            <a:avLst/>
          </a:prstGeom>
          <a:noFill/>
        </p:spPr>
        <p:txBody>
          <a:bodyPr wrap="none" rtlCol="0">
            <a:spAutoFit/>
          </a:bodyPr>
          <a:lstStyle/>
          <a:p>
            <a:r>
              <a:rPr lang="en-US" dirty="0"/>
              <a:t>Cannot have had a Bone Marrow/Stem Cell Transplant</a:t>
            </a:r>
          </a:p>
        </p:txBody>
      </p:sp>
    </p:spTree>
    <p:extLst>
      <p:ext uri="{BB962C8B-B14F-4D97-AF65-F5344CB8AC3E}">
        <p14:creationId xmlns:p14="http://schemas.microsoft.com/office/powerpoint/2010/main" val="1876370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06;p42">
            <a:extLst>
              <a:ext uri="{FF2B5EF4-FFF2-40B4-BE49-F238E27FC236}">
                <a16:creationId xmlns:a16="http://schemas.microsoft.com/office/drawing/2014/main" id="{611B105D-4C6C-7F7F-76A2-AFDBDAE3AE1F}"/>
              </a:ext>
            </a:extLst>
          </p:cNvPr>
          <p:cNvSpPr txBox="1"/>
          <p:nvPr/>
        </p:nvSpPr>
        <p:spPr>
          <a:xfrm>
            <a:off x="295625" y="357550"/>
            <a:ext cx="2646000" cy="3384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dirty="0">
                <a:solidFill>
                  <a:srgbClr val="C00000"/>
                </a:solidFill>
              </a:rPr>
              <a:t>Post-test workflow</a:t>
            </a:r>
            <a:endParaRPr sz="2400" dirty="0">
              <a:solidFill>
                <a:srgbClr val="C00000"/>
              </a:solidFill>
            </a:endParaRPr>
          </a:p>
        </p:txBody>
      </p:sp>
      <p:sp>
        <p:nvSpPr>
          <p:cNvPr id="7" name="Google Shape;609;p42">
            <a:extLst>
              <a:ext uri="{FF2B5EF4-FFF2-40B4-BE49-F238E27FC236}">
                <a16:creationId xmlns:a16="http://schemas.microsoft.com/office/drawing/2014/main" id="{9017BC8D-82FA-4790-9AA6-CDE244303D35}"/>
              </a:ext>
            </a:extLst>
          </p:cNvPr>
          <p:cNvSpPr/>
          <p:nvPr/>
        </p:nvSpPr>
        <p:spPr>
          <a:xfrm>
            <a:off x="7572513" y="2470574"/>
            <a:ext cx="884100" cy="1009500"/>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0;p42">
            <a:extLst>
              <a:ext uri="{FF2B5EF4-FFF2-40B4-BE49-F238E27FC236}">
                <a16:creationId xmlns:a16="http://schemas.microsoft.com/office/drawing/2014/main" id="{FBB5EDC7-DA30-E20D-247D-6AF87C069D29}"/>
              </a:ext>
            </a:extLst>
          </p:cNvPr>
          <p:cNvSpPr/>
          <p:nvPr/>
        </p:nvSpPr>
        <p:spPr>
          <a:xfrm>
            <a:off x="6123225" y="2470574"/>
            <a:ext cx="884100" cy="1009500"/>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1;p42">
            <a:extLst>
              <a:ext uri="{FF2B5EF4-FFF2-40B4-BE49-F238E27FC236}">
                <a16:creationId xmlns:a16="http://schemas.microsoft.com/office/drawing/2014/main" id="{6FCB81D0-9477-83E0-12F6-F1DA2AC6646F}"/>
              </a:ext>
            </a:extLst>
          </p:cNvPr>
          <p:cNvSpPr/>
          <p:nvPr/>
        </p:nvSpPr>
        <p:spPr>
          <a:xfrm>
            <a:off x="4613775" y="2428149"/>
            <a:ext cx="884100" cy="1009500"/>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2;p42">
            <a:extLst>
              <a:ext uri="{FF2B5EF4-FFF2-40B4-BE49-F238E27FC236}">
                <a16:creationId xmlns:a16="http://schemas.microsoft.com/office/drawing/2014/main" id="{50B4BCC6-1F55-DC98-AC59-AEC38BD12E69}"/>
              </a:ext>
            </a:extLst>
          </p:cNvPr>
          <p:cNvSpPr/>
          <p:nvPr/>
        </p:nvSpPr>
        <p:spPr>
          <a:xfrm>
            <a:off x="3149163" y="2428149"/>
            <a:ext cx="884100" cy="1009500"/>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3;p42">
            <a:extLst>
              <a:ext uri="{FF2B5EF4-FFF2-40B4-BE49-F238E27FC236}">
                <a16:creationId xmlns:a16="http://schemas.microsoft.com/office/drawing/2014/main" id="{4E1B7B10-8CE2-538D-771B-F17EC7EE7BF2}"/>
              </a:ext>
            </a:extLst>
          </p:cNvPr>
          <p:cNvSpPr/>
          <p:nvPr/>
        </p:nvSpPr>
        <p:spPr>
          <a:xfrm rot="5400000">
            <a:off x="243900" y="2959700"/>
            <a:ext cx="1143000" cy="643200"/>
          </a:xfrm>
          <a:prstGeom prst="roundRect">
            <a:avLst>
              <a:gd name="adj" fmla="val 16667"/>
            </a:avLst>
          </a:prstGeom>
          <a:solidFill>
            <a:srgbClr val="F45B83">
              <a:alpha val="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4;p42">
            <a:extLst>
              <a:ext uri="{FF2B5EF4-FFF2-40B4-BE49-F238E27FC236}">
                <a16:creationId xmlns:a16="http://schemas.microsoft.com/office/drawing/2014/main" id="{79EA7A83-5F90-BE6E-EA3E-32F82E4C3315}"/>
              </a:ext>
            </a:extLst>
          </p:cNvPr>
          <p:cNvSpPr/>
          <p:nvPr/>
        </p:nvSpPr>
        <p:spPr>
          <a:xfrm rot="5400000">
            <a:off x="407025" y="2119000"/>
            <a:ext cx="810600" cy="204600"/>
          </a:xfrm>
          <a:prstGeom prst="rightArrow">
            <a:avLst>
              <a:gd name="adj1" fmla="val 50000"/>
              <a:gd name="adj2"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5;p42">
            <a:extLst>
              <a:ext uri="{FF2B5EF4-FFF2-40B4-BE49-F238E27FC236}">
                <a16:creationId xmlns:a16="http://schemas.microsoft.com/office/drawing/2014/main" id="{F88E1A48-0EE7-2908-8D90-7B0EBDC15E33}"/>
              </a:ext>
            </a:extLst>
          </p:cNvPr>
          <p:cNvSpPr/>
          <p:nvPr/>
        </p:nvSpPr>
        <p:spPr>
          <a:xfrm>
            <a:off x="1765975" y="1137250"/>
            <a:ext cx="1143000" cy="643200"/>
          </a:xfrm>
          <a:prstGeom prst="roundRect">
            <a:avLst>
              <a:gd name="adj" fmla="val 16667"/>
            </a:avLst>
          </a:prstGeom>
          <a:solidFill>
            <a:srgbClr val="7ACB71">
              <a:alpha val="5660"/>
            </a:srgbClr>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16;p42">
            <a:extLst>
              <a:ext uri="{FF2B5EF4-FFF2-40B4-BE49-F238E27FC236}">
                <a16:creationId xmlns:a16="http://schemas.microsoft.com/office/drawing/2014/main" id="{A52F66DC-5D8C-0294-9D7C-0A548E21B22B}"/>
              </a:ext>
            </a:extLst>
          </p:cNvPr>
          <p:cNvSpPr/>
          <p:nvPr/>
        </p:nvSpPr>
        <p:spPr>
          <a:xfrm>
            <a:off x="1199275" y="1366325"/>
            <a:ext cx="518400" cy="204600"/>
          </a:xfrm>
          <a:prstGeom prst="rightArrow">
            <a:avLst>
              <a:gd name="adj1" fmla="val 50000"/>
              <a:gd name="adj2"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7;p42">
            <a:extLst>
              <a:ext uri="{FF2B5EF4-FFF2-40B4-BE49-F238E27FC236}">
                <a16:creationId xmlns:a16="http://schemas.microsoft.com/office/drawing/2014/main" id="{FD948B12-0FBC-5EFA-F459-102F5B0F0D5D}"/>
              </a:ext>
            </a:extLst>
          </p:cNvPr>
          <p:cNvSpPr/>
          <p:nvPr/>
        </p:nvSpPr>
        <p:spPr>
          <a:xfrm>
            <a:off x="1701363" y="2428149"/>
            <a:ext cx="884100" cy="1009500"/>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8;p42">
            <a:extLst>
              <a:ext uri="{FF2B5EF4-FFF2-40B4-BE49-F238E27FC236}">
                <a16:creationId xmlns:a16="http://schemas.microsoft.com/office/drawing/2014/main" id="{923C2D09-8BB6-711F-C269-CD41C98C9BC0}"/>
              </a:ext>
            </a:extLst>
          </p:cNvPr>
          <p:cNvSpPr/>
          <p:nvPr/>
        </p:nvSpPr>
        <p:spPr>
          <a:xfrm>
            <a:off x="1693723" y="2411728"/>
            <a:ext cx="899400" cy="572400"/>
          </a:xfrm>
          <a:prstGeom prst="rect">
            <a:avLst/>
          </a:prstGeom>
          <a:noFill/>
          <a:ln>
            <a:noFill/>
          </a:ln>
        </p:spPr>
        <p:txBody>
          <a:bodyPr spcFirstLastPara="1" wrap="square" lIns="45700" tIns="91425" rIns="45700" bIns="91425" anchor="t" anchorCtr="0">
            <a:noAutofit/>
          </a:bodyPr>
          <a:lstStyle/>
          <a:p>
            <a:pPr marL="0" lvl="0" indent="0" algn="ctr" rtl="0">
              <a:spcBef>
                <a:spcPts val="0"/>
              </a:spcBef>
              <a:spcAft>
                <a:spcPts val="0"/>
              </a:spcAft>
              <a:buClr>
                <a:schemeClr val="dk1"/>
              </a:buClr>
              <a:buSzPts val="1100"/>
              <a:buFont typeface="Arial"/>
              <a:buNone/>
            </a:pPr>
            <a:r>
              <a:rPr lang="en" sz="800" b="1">
                <a:solidFill>
                  <a:srgbClr val="424C74"/>
                </a:solidFill>
              </a:rPr>
              <a:t>Study contacts patient with positive results</a:t>
            </a:r>
            <a:endParaRPr sz="800" b="1">
              <a:solidFill>
                <a:srgbClr val="424C74"/>
              </a:solidFill>
            </a:endParaRPr>
          </a:p>
          <a:p>
            <a:pPr marL="0" lvl="0" indent="0" algn="ctr" rtl="0">
              <a:lnSpc>
                <a:spcPct val="100000"/>
              </a:lnSpc>
              <a:spcBef>
                <a:spcPts val="0"/>
              </a:spcBef>
              <a:spcAft>
                <a:spcPts val="0"/>
              </a:spcAft>
              <a:buNone/>
            </a:pPr>
            <a:endParaRPr sz="800" b="1">
              <a:solidFill>
                <a:srgbClr val="424C74"/>
              </a:solidFill>
            </a:endParaRPr>
          </a:p>
        </p:txBody>
      </p:sp>
      <p:sp>
        <p:nvSpPr>
          <p:cNvPr id="17" name="Google Shape;619;p42">
            <a:extLst>
              <a:ext uri="{FF2B5EF4-FFF2-40B4-BE49-F238E27FC236}">
                <a16:creationId xmlns:a16="http://schemas.microsoft.com/office/drawing/2014/main" id="{E37289A7-5214-B03C-2992-EB02B3CC5A9C}"/>
              </a:ext>
            </a:extLst>
          </p:cNvPr>
          <p:cNvSpPr/>
          <p:nvPr/>
        </p:nvSpPr>
        <p:spPr>
          <a:xfrm>
            <a:off x="1134725" y="3288350"/>
            <a:ext cx="7594200" cy="3384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0;p42">
            <a:extLst>
              <a:ext uri="{FF2B5EF4-FFF2-40B4-BE49-F238E27FC236}">
                <a16:creationId xmlns:a16="http://schemas.microsoft.com/office/drawing/2014/main" id="{4D25744B-321D-9F1B-BA84-31FCD44F988D}"/>
              </a:ext>
            </a:extLst>
          </p:cNvPr>
          <p:cNvSpPr/>
          <p:nvPr/>
        </p:nvSpPr>
        <p:spPr>
          <a:xfrm>
            <a:off x="1685373" y="3000607"/>
            <a:ext cx="899400" cy="903300"/>
          </a:xfrm>
          <a:prstGeom prst="ellipse">
            <a:avLst/>
          </a:prstGeom>
          <a:solidFill>
            <a:srgbClr val="DDE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21;p42">
            <a:extLst>
              <a:ext uri="{FF2B5EF4-FFF2-40B4-BE49-F238E27FC236}">
                <a16:creationId xmlns:a16="http://schemas.microsoft.com/office/drawing/2014/main" id="{E848C7A0-4701-575F-E330-F356CBB5E85F}"/>
              </a:ext>
            </a:extLst>
          </p:cNvPr>
          <p:cNvSpPr/>
          <p:nvPr/>
        </p:nvSpPr>
        <p:spPr>
          <a:xfrm>
            <a:off x="3146551" y="2411725"/>
            <a:ext cx="884100" cy="572400"/>
          </a:xfrm>
          <a:prstGeom prst="rect">
            <a:avLst/>
          </a:prstGeom>
          <a:noFill/>
          <a:ln>
            <a:noFill/>
          </a:ln>
        </p:spPr>
        <p:txBody>
          <a:bodyPr spcFirstLastPara="1" wrap="square" lIns="45700" tIns="91425" rIns="45700" bIns="91425" anchor="t" anchorCtr="0">
            <a:noAutofit/>
          </a:bodyPr>
          <a:lstStyle/>
          <a:p>
            <a:pPr marL="0" lvl="0" indent="0" algn="ctr" rtl="0">
              <a:spcBef>
                <a:spcPts val="0"/>
              </a:spcBef>
              <a:spcAft>
                <a:spcPts val="0"/>
              </a:spcAft>
              <a:buNone/>
            </a:pPr>
            <a:r>
              <a:rPr lang="en" sz="800" b="1">
                <a:solidFill>
                  <a:srgbClr val="424C74"/>
                </a:solidFill>
              </a:rPr>
              <a:t>Genetic Counseling Appt Scheduled</a:t>
            </a:r>
            <a:endParaRPr sz="800" b="1">
              <a:solidFill>
                <a:srgbClr val="424C74"/>
              </a:solidFill>
            </a:endParaRPr>
          </a:p>
        </p:txBody>
      </p:sp>
      <p:sp>
        <p:nvSpPr>
          <p:cNvPr id="20" name="Google Shape;622;p42">
            <a:extLst>
              <a:ext uri="{FF2B5EF4-FFF2-40B4-BE49-F238E27FC236}">
                <a16:creationId xmlns:a16="http://schemas.microsoft.com/office/drawing/2014/main" id="{B0DC9C75-9042-D725-E768-4C7D4D12F0DC}"/>
              </a:ext>
            </a:extLst>
          </p:cNvPr>
          <p:cNvSpPr/>
          <p:nvPr/>
        </p:nvSpPr>
        <p:spPr>
          <a:xfrm>
            <a:off x="403475" y="1049649"/>
            <a:ext cx="854100" cy="810600"/>
          </a:xfrm>
          <a:prstGeom prst="rect">
            <a:avLst/>
          </a:prstGeom>
          <a:solidFill>
            <a:srgbClr val="6D6B6A"/>
          </a:solidFill>
          <a:ln>
            <a:solidFill>
              <a:schemeClr val="tx1"/>
            </a:solidFill>
          </a:ln>
        </p:spPr>
        <p:txBody>
          <a:bodyPr spcFirstLastPara="1" wrap="square" lIns="0" tIns="0" rIns="0" bIns="0" anchor="ctr" anchorCtr="0">
            <a:noAutofit/>
          </a:bodyPr>
          <a:lstStyle/>
          <a:p>
            <a:pPr marL="0" lvl="0" indent="0" algn="ctr" rtl="0">
              <a:spcBef>
                <a:spcPts val="0"/>
              </a:spcBef>
              <a:spcAft>
                <a:spcPts val="0"/>
              </a:spcAft>
              <a:buNone/>
            </a:pPr>
            <a:r>
              <a:rPr lang="en" sz="1000" b="1" dirty="0">
                <a:solidFill>
                  <a:srgbClr val="FFFFFF"/>
                </a:solidFill>
              </a:rPr>
              <a:t>All patient CDCT1 Results Returned to EHR</a:t>
            </a:r>
            <a:endParaRPr sz="1000" b="1" dirty="0">
              <a:solidFill>
                <a:srgbClr val="FFFFFF"/>
              </a:solidFill>
            </a:endParaRPr>
          </a:p>
        </p:txBody>
      </p:sp>
      <p:sp>
        <p:nvSpPr>
          <p:cNvPr id="21" name="Google Shape;623;p42">
            <a:extLst>
              <a:ext uri="{FF2B5EF4-FFF2-40B4-BE49-F238E27FC236}">
                <a16:creationId xmlns:a16="http://schemas.microsoft.com/office/drawing/2014/main" id="{10D5780B-E5F7-D01A-8005-DE046A23FD9A}"/>
              </a:ext>
            </a:extLst>
          </p:cNvPr>
          <p:cNvSpPr/>
          <p:nvPr/>
        </p:nvSpPr>
        <p:spPr>
          <a:xfrm>
            <a:off x="7486467" y="2449225"/>
            <a:ext cx="1042112" cy="572400"/>
          </a:xfrm>
          <a:prstGeom prst="rect">
            <a:avLst/>
          </a:prstGeom>
          <a:noFill/>
          <a:ln>
            <a:noFill/>
          </a:ln>
        </p:spPr>
        <p:txBody>
          <a:bodyPr spcFirstLastPara="1" wrap="square" lIns="45700" tIns="91425" rIns="45700" bIns="91425" anchor="t" anchorCtr="0">
            <a:noAutofit/>
          </a:bodyPr>
          <a:lstStyle/>
          <a:p>
            <a:pPr marL="0" lvl="0" indent="0" algn="ctr" rtl="0">
              <a:spcBef>
                <a:spcPts val="0"/>
              </a:spcBef>
              <a:spcAft>
                <a:spcPts val="0"/>
              </a:spcAft>
              <a:buNone/>
            </a:pPr>
            <a:r>
              <a:rPr lang="en" sz="800" b="1" dirty="0">
                <a:solidFill>
                  <a:srgbClr val="424C74"/>
                </a:solidFill>
              </a:rPr>
              <a:t>Patient triaged to NebMed/UNMC specialty clinics</a:t>
            </a:r>
            <a:endParaRPr sz="800" b="1" dirty="0">
              <a:solidFill>
                <a:srgbClr val="424C74"/>
              </a:solidFill>
            </a:endParaRPr>
          </a:p>
        </p:txBody>
      </p:sp>
      <p:sp>
        <p:nvSpPr>
          <p:cNvPr id="22" name="Google Shape;624;p42">
            <a:extLst>
              <a:ext uri="{FF2B5EF4-FFF2-40B4-BE49-F238E27FC236}">
                <a16:creationId xmlns:a16="http://schemas.microsoft.com/office/drawing/2014/main" id="{1887C558-5533-EC8E-BD8D-EE91132A9B9C}"/>
              </a:ext>
            </a:extLst>
          </p:cNvPr>
          <p:cNvSpPr/>
          <p:nvPr/>
        </p:nvSpPr>
        <p:spPr>
          <a:xfrm>
            <a:off x="1583787" y="2327339"/>
            <a:ext cx="204600" cy="2046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dirty="0">
                <a:solidFill>
                  <a:srgbClr val="FFFFFF"/>
                </a:solidFill>
              </a:rPr>
              <a:t>1</a:t>
            </a:r>
            <a:endParaRPr sz="1200" b="1" dirty="0">
              <a:solidFill>
                <a:srgbClr val="FFFFFF"/>
              </a:solidFill>
            </a:endParaRPr>
          </a:p>
        </p:txBody>
      </p:sp>
      <p:sp>
        <p:nvSpPr>
          <p:cNvPr id="23" name="Google Shape;625;p42">
            <a:extLst>
              <a:ext uri="{FF2B5EF4-FFF2-40B4-BE49-F238E27FC236}">
                <a16:creationId xmlns:a16="http://schemas.microsoft.com/office/drawing/2014/main" id="{3D449C93-B276-740C-70DE-819B87964400}"/>
              </a:ext>
            </a:extLst>
          </p:cNvPr>
          <p:cNvSpPr/>
          <p:nvPr/>
        </p:nvSpPr>
        <p:spPr>
          <a:xfrm>
            <a:off x="3038269" y="2327351"/>
            <a:ext cx="204600" cy="2046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rgbClr val="FFFFFF"/>
                </a:solidFill>
              </a:rPr>
              <a:t>2</a:t>
            </a:r>
            <a:endParaRPr sz="1200" b="1">
              <a:solidFill>
                <a:srgbClr val="FFFFFF"/>
              </a:solidFill>
            </a:endParaRPr>
          </a:p>
        </p:txBody>
      </p:sp>
      <p:sp>
        <p:nvSpPr>
          <p:cNvPr id="24" name="Google Shape;626;p42">
            <a:extLst>
              <a:ext uri="{FF2B5EF4-FFF2-40B4-BE49-F238E27FC236}">
                <a16:creationId xmlns:a16="http://schemas.microsoft.com/office/drawing/2014/main" id="{2E414723-7181-7DF4-35F1-17CFBEA9DEB4}"/>
              </a:ext>
            </a:extLst>
          </p:cNvPr>
          <p:cNvSpPr/>
          <p:nvPr/>
        </p:nvSpPr>
        <p:spPr>
          <a:xfrm>
            <a:off x="4512929" y="2327346"/>
            <a:ext cx="204600" cy="2046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rgbClr val="FFFFFF"/>
                </a:solidFill>
              </a:rPr>
              <a:t>3</a:t>
            </a:r>
            <a:endParaRPr sz="1200" b="1">
              <a:solidFill>
                <a:srgbClr val="FFFFFF"/>
              </a:solidFill>
            </a:endParaRPr>
          </a:p>
        </p:txBody>
      </p:sp>
      <p:sp>
        <p:nvSpPr>
          <p:cNvPr id="25" name="Google Shape;627;p42">
            <a:extLst>
              <a:ext uri="{FF2B5EF4-FFF2-40B4-BE49-F238E27FC236}">
                <a16:creationId xmlns:a16="http://schemas.microsoft.com/office/drawing/2014/main" id="{83FD4F09-1DC7-66D1-FD5A-356FA35E8B2C}"/>
              </a:ext>
            </a:extLst>
          </p:cNvPr>
          <p:cNvSpPr/>
          <p:nvPr/>
        </p:nvSpPr>
        <p:spPr>
          <a:xfrm>
            <a:off x="7501411" y="2327346"/>
            <a:ext cx="204600" cy="2046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rgbClr val="FFFFFF"/>
                </a:solidFill>
              </a:rPr>
              <a:t>5</a:t>
            </a:r>
            <a:endParaRPr sz="1200" b="1">
              <a:solidFill>
                <a:srgbClr val="FFFFFF"/>
              </a:solidFill>
            </a:endParaRPr>
          </a:p>
        </p:txBody>
      </p:sp>
      <p:sp>
        <p:nvSpPr>
          <p:cNvPr id="26" name="Google Shape;628;p42">
            <a:extLst>
              <a:ext uri="{FF2B5EF4-FFF2-40B4-BE49-F238E27FC236}">
                <a16:creationId xmlns:a16="http://schemas.microsoft.com/office/drawing/2014/main" id="{ADC0E9AD-143A-6611-47EC-7768A122125A}"/>
              </a:ext>
            </a:extLst>
          </p:cNvPr>
          <p:cNvSpPr/>
          <p:nvPr/>
        </p:nvSpPr>
        <p:spPr>
          <a:xfrm>
            <a:off x="6107862" y="2403000"/>
            <a:ext cx="899400" cy="572400"/>
          </a:xfrm>
          <a:prstGeom prst="rect">
            <a:avLst/>
          </a:prstGeom>
          <a:noFill/>
          <a:ln>
            <a:noFill/>
          </a:ln>
        </p:spPr>
        <p:txBody>
          <a:bodyPr spcFirstLastPara="1" wrap="square" lIns="45700" tIns="91425" rIns="45700" bIns="91425" anchor="t" anchorCtr="0">
            <a:noAutofit/>
          </a:bodyPr>
          <a:lstStyle/>
          <a:p>
            <a:pPr marL="0" marR="0" lvl="0" indent="0" algn="ctr" rtl="0">
              <a:lnSpc>
                <a:spcPct val="100000"/>
              </a:lnSpc>
              <a:spcBef>
                <a:spcPts val="0"/>
              </a:spcBef>
              <a:spcAft>
                <a:spcPts val="0"/>
              </a:spcAft>
              <a:buNone/>
            </a:pPr>
            <a:r>
              <a:rPr lang="en" sz="800" b="1" dirty="0">
                <a:solidFill>
                  <a:srgbClr val="424C74"/>
                </a:solidFill>
              </a:rPr>
              <a:t>Clinical mgt recs available in the GC note (OneChart)</a:t>
            </a:r>
            <a:endParaRPr sz="800" b="1" dirty="0">
              <a:solidFill>
                <a:srgbClr val="424C74"/>
              </a:solidFill>
            </a:endParaRPr>
          </a:p>
          <a:p>
            <a:pPr marL="0" marR="0" lvl="0" indent="0" algn="ctr" rtl="0">
              <a:lnSpc>
                <a:spcPct val="100000"/>
              </a:lnSpc>
              <a:spcBef>
                <a:spcPts val="0"/>
              </a:spcBef>
              <a:spcAft>
                <a:spcPts val="0"/>
              </a:spcAft>
              <a:buNone/>
            </a:pPr>
            <a:endParaRPr sz="800" b="1" dirty="0">
              <a:solidFill>
                <a:srgbClr val="424C74"/>
              </a:solidFill>
            </a:endParaRPr>
          </a:p>
        </p:txBody>
      </p:sp>
      <p:sp>
        <p:nvSpPr>
          <p:cNvPr id="27" name="Google Shape;629;p42">
            <a:extLst>
              <a:ext uri="{FF2B5EF4-FFF2-40B4-BE49-F238E27FC236}">
                <a16:creationId xmlns:a16="http://schemas.microsoft.com/office/drawing/2014/main" id="{4A06FAF9-4A92-AF88-F335-CC0B3BBE84F3}"/>
              </a:ext>
            </a:extLst>
          </p:cNvPr>
          <p:cNvSpPr/>
          <p:nvPr/>
        </p:nvSpPr>
        <p:spPr>
          <a:xfrm>
            <a:off x="6042713" y="2327346"/>
            <a:ext cx="204600" cy="2046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rgbClr val="FFFFFF"/>
                </a:solidFill>
              </a:rPr>
              <a:t>4</a:t>
            </a:r>
            <a:endParaRPr sz="1200" b="1">
              <a:solidFill>
                <a:srgbClr val="FFFFFF"/>
              </a:solidFill>
            </a:endParaRPr>
          </a:p>
        </p:txBody>
      </p:sp>
      <p:sp>
        <p:nvSpPr>
          <p:cNvPr id="28" name="Google Shape;630;p42">
            <a:extLst>
              <a:ext uri="{FF2B5EF4-FFF2-40B4-BE49-F238E27FC236}">
                <a16:creationId xmlns:a16="http://schemas.microsoft.com/office/drawing/2014/main" id="{00B74DA2-6844-AE46-1B2F-EA29CDB04E8B}"/>
              </a:ext>
            </a:extLst>
          </p:cNvPr>
          <p:cNvSpPr/>
          <p:nvPr/>
        </p:nvSpPr>
        <p:spPr>
          <a:xfrm>
            <a:off x="3429074" y="1038900"/>
            <a:ext cx="2068801" cy="8595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1000" b="1" dirty="0">
              <a:solidFill>
                <a:schemeClr val="lt1"/>
              </a:solidFill>
            </a:endParaRPr>
          </a:p>
          <a:p>
            <a:pPr marL="0" lvl="0" indent="0" algn="ctr" rtl="0">
              <a:spcBef>
                <a:spcPts val="0"/>
              </a:spcBef>
              <a:spcAft>
                <a:spcPts val="0"/>
              </a:spcAft>
              <a:buNone/>
            </a:pPr>
            <a:r>
              <a:rPr lang="en" sz="1000" b="1" dirty="0">
                <a:solidFill>
                  <a:schemeClr val="lt1"/>
                </a:solidFill>
              </a:rPr>
              <a:t>Patient’s Primary Provider:</a:t>
            </a:r>
            <a:r>
              <a:rPr lang="en" sz="1000" dirty="0">
                <a:solidFill>
                  <a:schemeClr val="lt1"/>
                </a:solidFill>
              </a:rPr>
              <a:t> Follow up recs based on personal and family history, as needed</a:t>
            </a:r>
            <a:endParaRPr sz="1000" dirty="0">
              <a:solidFill>
                <a:schemeClr val="lt1"/>
              </a:solidFill>
            </a:endParaRPr>
          </a:p>
          <a:p>
            <a:pPr marL="0" lvl="0" indent="0" algn="ctr" rtl="0">
              <a:spcBef>
                <a:spcPts val="0"/>
              </a:spcBef>
              <a:spcAft>
                <a:spcPts val="0"/>
              </a:spcAft>
              <a:buNone/>
            </a:pPr>
            <a:endParaRPr sz="1000" dirty="0">
              <a:solidFill>
                <a:schemeClr val="lt1"/>
              </a:solidFill>
            </a:endParaRPr>
          </a:p>
        </p:txBody>
      </p:sp>
      <p:sp>
        <p:nvSpPr>
          <p:cNvPr id="29" name="Google Shape;631;p42">
            <a:extLst>
              <a:ext uri="{FF2B5EF4-FFF2-40B4-BE49-F238E27FC236}">
                <a16:creationId xmlns:a16="http://schemas.microsoft.com/office/drawing/2014/main" id="{60A22486-F322-1DA8-3C01-F5BA43BF8720}"/>
              </a:ext>
            </a:extLst>
          </p:cNvPr>
          <p:cNvSpPr txBox="1"/>
          <p:nvPr/>
        </p:nvSpPr>
        <p:spPr>
          <a:xfrm>
            <a:off x="2148263" y="1139538"/>
            <a:ext cx="760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accent2"/>
                </a:solidFill>
              </a:rPr>
              <a:t>98-99% </a:t>
            </a:r>
            <a:r>
              <a:rPr lang="en" sz="1000"/>
              <a:t>Negative Results</a:t>
            </a:r>
            <a:endParaRPr sz="1000"/>
          </a:p>
        </p:txBody>
      </p:sp>
      <p:sp>
        <p:nvSpPr>
          <p:cNvPr id="30" name="Google Shape;632;p42">
            <a:extLst>
              <a:ext uri="{FF2B5EF4-FFF2-40B4-BE49-F238E27FC236}">
                <a16:creationId xmlns:a16="http://schemas.microsoft.com/office/drawing/2014/main" id="{26560BB1-24D9-B85E-EC0F-27263EF2A6D3}"/>
              </a:ext>
            </a:extLst>
          </p:cNvPr>
          <p:cNvSpPr txBox="1"/>
          <p:nvPr/>
        </p:nvSpPr>
        <p:spPr>
          <a:xfrm>
            <a:off x="450125" y="3203187"/>
            <a:ext cx="760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000" b="1">
                <a:solidFill>
                  <a:schemeClr val="accent1"/>
                </a:solidFill>
              </a:rPr>
              <a:t>1-2%</a:t>
            </a:r>
            <a:endParaRPr sz="1000" b="1">
              <a:solidFill>
                <a:schemeClr val="accent1"/>
              </a:solidFill>
            </a:endParaRPr>
          </a:p>
          <a:p>
            <a:pPr marL="0" lvl="0" indent="0" algn="ctr" rtl="0">
              <a:spcBef>
                <a:spcPts val="0"/>
              </a:spcBef>
              <a:spcAft>
                <a:spcPts val="0"/>
              </a:spcAft>
              <a:buNone/>
            </a:pPr>
            <a:r>
              <a:rPr lang="en" sz="1000"/>
              <a:t>Positive</a:t>
            </a:r>
            <a:endParaRPr sz="1000"/>
          </a:p>
          <a:p>
            <a:pPr marL="0" lvl="0" indent="0" algn="ctr" rtl="0">
              <a:spcBef>
                <a:spcPts val="0"/>
              </a:spcBef>
              <a:spcAft>
                <a:spcPts val="0"/>
              </a:spcAft>
              <a:buNone/>
            </a:pPr>
            <a:r>
              <a:rPr lang="en" sz="1000"/>
              <a:t>Results </a:t>
            </a:r>
            <a:endParaRPr sz="1000"/>
          </a:p>
        </p:txBody>
      </p:sp>
      <p:sp>
        <p:nvSpPr>
          <p:cNvPr id="31" name="Google Shape;633;p42">
            <a:extLst>
              <a:ext uri="{FF2B5EF4-FFF2-40B4-BE49-F238E27FC236}">
                <a16:creationId xmlns:a16="http://schemas.microsoft.com/office/drawing/2014/main" id="{E474BDBB-44C7-1F0D-4BE8-B1636CB54E66}"/>
              </a:ext>
            </a:extLst>
          </p:cNvPr>
          <p:cNvSpPr/>
          <p:nvPr/>
        </p:nvSpPr>
        <p:spPr>
          <a:xfrm>
            <a:off x="551413" y="2788750"/>
            <a:ext cx="518400" cy="492600"/>
          </a:xfrm>
          <a:prstGeom prst="mathPlus">
            <a:avLst>
              <a:gd name="adj1" fmla="val 23520"/>
            </a:avLst>
          </a:prstGeom>
          <a:solidFill>
            <a:srgbClr val="F45B83">
              <a:alpha val="6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34;p42">
            <a:extLst>
              <a:ext uri="{FF2B5EF4-FFF2-40B4-BE49-F238E27FC236}">
                <a16:creationId xmlns:a16="http://schemas.microsoft.com/office/drawing/2014/main" id="{9C584818-A37D-55F3-5122-A890D19503A8}"/>
              </a:ext>
            </a:extLst>
          </p:cNvPr>
          <p:cNvSpPr/>
          <p:nvPr/>
        </p:nvSpPr>
        <p:spPr>
          <a:xfrm>
            <a:off x="1857975" y="1243500"/>
            <a:ext cx="350700" cy="438600"/>
          </a:xfrm>
          <a:prstGeom prst="mathMinus">
            <a:avLst>
              <a:gd name="adj1" fmla="val 23520"/>
            </a:avLst>
          </a:prstGeom>
          <a:solidFill>
            <a:srgbClr val="7ACB71">
              <a:alpha val="47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35;p42">
            <a:extLst>
              <a:ext uri="{FF2B5EF4-FFF2-40B4-BE49-F238E27FC236}">
                <a16:creationId xmlns:a16="http://schemas.microsoft.com/office/drawing/2014/main" id="{040EF585-D152-D503-AE86-D0ECB0AA83D4}"/>
              </a:ext>
            </a:extLst>
          </p:cNvPr>
          <p:cNvSpPr/>
          <p:nvPr/>
        </p:nvSpPr>
        <p:spPr>
          <a:xfrm rot="-5400000">
            <a:off x="4988075" y="777025"/>
            <a:ext cx="148500" cy="6753900"/>
          </a:xfrm>
          <a:prstGeom prst="leftBrace">
            <a:avLst>
              <a:gd name="adj1" fmla="val 196717"/>
              <a:gd name="adj2" fmla="val 50019"/>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4" name="Google Shape;636;p42">
            <a:extLst>
              <a:ext uri="{FF2B5EF4-FFF2-40B4-BE49-F238E27FC236}">
                <a16:creationId xmlns:a16="http://schemas.microsoft.com/office/drawing/2014/main" id="{F6FC3C1F-FD15-8ED5-6A51-8254DDAC6267}"/>
              </a:ext>
            </a:extLst>
          </p:cNvPr>
          <p:cNvSpPr txBox="1"/>
          <p:nvPr/>
        </p:nvSpPr>
        <p:spPr>
          <a:xfrm>
            <a:off x="2630106" y="4270668"/>
            <a:ext cx="4864437"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t>NebMed/UNMC Genetic Insights Project Team</a:t>
            </a:r>
            <a:endParaRPr sz="1600" b="1" dirty="0"/>
          </a:p>
        </p:txBody>
      </p:sp>
      <p:sp>
        <p:nvSpPr>
          <p:cNvPr id="36" name="Google Shape;638;p42">
            <a:extLst>
              <a:ext uri="{FF2B5EF4-FFF2-40B4-BE49-F238E27FC236}">
                <a16:creationId xmlns:a16="http://schemas.microsoft.com/office/drawing/2014/main" id="{E6FD6994-D9A2-D5F4-82D0-F1BF553356DF}"/>
              </a:ext>
            </a:extLst>
          </p:cNvPr>
          <p:cNvSpPr/>
          <p:nvPr/>
        </p:nvSpPr>
        <p:spPr>
          <a:xfrm>
            <a:off x="2957275" y="1366350"/>
            <a:ext cx="423600" cy="204600"/>
          </a:xfrm>
          <a:prstGeom prst="rightArrow">
            <a:avLst>
              <a:gd name="adj1" fmla="val 50000"/>
              <a:gd name="adj2"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39;p42">
            <a:extLst>
              <a:ext uri="{FF2B5EF4-FFF2-40B4-BE49-F238E27FC236}">
                <a16:creationId xmlns:a16="http://schemas.microsoft.com/office/drawing/2014/main" id="{D795CF2E-1F49-2582-D820-D5C89FCE7680}"/>
              </a:ext>
            </a:extLst>
          </p:cNvPr>
          <p:cNvSpPr/>
          <p:nvPr/>
        </p:nvSpPr>
        <p:spPr>
          <a:xfrm>
            <a:off x="4602126" y="2400457"/>
            <a:ext cx="899400" cy="572400"/>
          </a:xfrm>
          <a:prstGeom prst="rect">
            <a:avLst/>
          </a:prstGeom>
          <a:noFill/>
          <a:ln>
            <a:noFill/>
          </a:ln>
        </p:spPr>
        <p:txBody>
          <a:bodyPr spcFirstLastPara="1" wrap="square" lIns="45700" tIns="91425" rIns="45700" bIns="91425" anchor="t" anchorCtr="0">
            <a:noAutofit/>
          </a:bodyPr>
          <a:lstStyle/>
          <a:p>
            <a:pPr marL="0" lvl="0" indent="0" algn="ctr" rtl="0">
              <a:spcBef>
                <a:spcPts val="0"/>
              </a:spcBef>
              <a:spcAft>
                <a:spcPts val="0"/>
              </a:spcAft>
              <a:buClr>
                <a:schemeClr val="dk1"/>
              </a:buClr>
              <a:buSzPts val="1100"/>
              <a:buFont typeface="Arial"/>
              <a:buNone/>
            </a:pPr>
            <a:r>
              <a:rPr lang="en" sz="800" b="1">
                <a:solidFill>
                  <a:srgbClr val="424C74"/>
                </a:solidFill>
              </a:rPr>
              <a:t>GC consult and genomic indicator documented</a:t>
            </a:r>
            <a:endParaRPr sz="1300">
              <a:solidFill>
                <a:schemeClr val="dk1"/>
              </a:solidFill>
            </a:endParaRPr>
          </a:p>
          <a:p>
            <a:pPr marL="0" lvl="0" indent="0" algn="ctr" rtl="0">
              <a:spcBef>
                <a:spcPts val="0"/>
              </a:spcBef>
              <a:spcAft>
                <a:spcPts val="0"/>
              </a:spcAft>
              <a:buNone/>
            </a:pPr>
            <a:endParaRPr sz="800" b="1">
              <a:solidFill>
                <a:srgbClr val="424C74"/>
              </a:solidFill>
            </a:endParaRPr>
          </a:p>
        </p:txBody>
      </p:sp>
      <p:sp>
        <p:nvSpPr>
          <p:cNvPr id="38" name="Google Shape;640;p42">
            <a:extLst>
              <a:ext uri="{FF2B5EF4-FFF2-40B4-BE49-F238E27FC236}">
                <a16:creationId xmlns:a16="http://schemas.microsoft.com/office/drawing/2014/main" id="{564C0C54-E980-6074-2DF3-F96AB5C6D5FD}"/>
              </a:ext>
            </a:extLst>
          </p:cNvPr>
          <p:cNvSpPr/>
          <p:nvPr/>
        </p:nvSpPr>
        <p:spPr>
          <a:xfrm>
            <a:off x="7572523" y="3005907"/>
            <a:ext cx="899400" cy="903300"/>
          </a:xfrm>
          <a:prstGeom prst="ellipse">
            <a:avLst/>
          </a:prstGeom>
          <a:solidFill>
            <a:srgbClr val="DDE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41;p42">
            <a:extLst>
              <a:ext uri="{FF2B5EF4-FFF2-40B4-BE49-F238E27FC236}">
                <a16:creationId xmlns:a16="http://schemas.microsoft.com/office/drawing/2014/main" id="{1098E4D0-753D-92C6-70C3-56711487037B}"/>
              </a:ext>
            </a:extLst>
          </p:cNvPr>
          <p:cNvSpPr/>
          <p:nvPr/>
        </p:nvSpPr>
        <p:spPr>
          <a:xfrm>
            <a:off x="4605998" y="3005907"/>
            <a:ext cx="899400" cy="903300"/>
          </a:xfrm>
          <a:prstGeom prst="ellipse">
            <a:avLst/>
          </a:prstGeom>
          <a:solidFill>
            <a:srgbClr val="DDE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42;p42">
            <a:extLst>
              <a:ext uri="{FF2B5EF4-FFF2-40B4-BE49-F238E27FC236}">
                <a16:creationId xmlns:a16="http://schemas.microsoft.com/office/drawing/2014/main" id="{872A4AF6-DA12-37E0-4068-B50E044DD748}"/>
              </a:ext>
            </a:extLst>
          </p:cNvPr>
          <p:cNvSpPr/>
          <p:nvPr/>
        </p:nvSpPr>
        <p:spPr>
          <a:xfrm>
            <a:off x="3149835" y="3005907"/>
            <a:ext cx="899400" cy="903300"/>
          </a:xfrm>
          <a:prstGeom prst="ellipse">
            <a:avLst/>
          </a:prstGeom>
          <a:solidFill>
            <a:srgbClr val="DDE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43;p42">
            <a:extLst>
              <a:ext uri="{FF2B5EF4-FFF2-40B4-BE49-F238E27FC236}">
                <a16:creationId xmlns:a16="http://schemas.microsoft.com/office/drawing/2014/main" id="{326F62EA-CA63-23B2-AF7F-0AF71E86B5F7}"/>
              </a:ext>
            </a:extLst>
          </p:cNvPr>
          <p:cNvSpPr/>
          <p:nvPr/>
        </p:nvSpPr>
        <p:spPr>
          <a:xfrm>
            <a:off x="6116848" y="3000607"/>
            <a:ext cx="899400" cy="903300"/>
          </a:xfrm>
          <a:prstGeom prst="ellipse">
            <a:avLst/>
          </a:prstGeom>
          <a:solidFill>
            <a:srgbClr val="DDE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 name="Google Shape;644;p42">
            <a:extLst>
              <a:ext uri="{FF2B5EF4-FFF2-40B4-BE49-F238E27FC236}">
                <a16:creationId xmlns:a16="http://schemas.microsoft.com/office/drawing/2014/main" id="{73B5EDF9-F2BE-17F8-8160-F11374C60F7D}"/>
              </a:ext>
            </a:extLst>
          </p:cNvPr>
          <p:cNvPicPr preferRelativeResize="0"/>
          <p:nvPr/>
        </p:nvPicPr>
        <p:blipFill>
          <a:blip r:embed="rId3">
            <a:alphaModFix amt="84000"/>
          </a:blip>
          <a:stretch>
            <a:fillRect/>
          </a:stretch>
        </p:blipFill>
        <p:spPr>
          <a:xfrm>
            <a:off x="1781900" y="3110113"/>
            <a:ext cx="703800" cy="703800"/>
          </a:xfrm>
          <a:prstGeom prst="rect">
            <a:avLst/>
          </a:prstGeom>
          <a:noFill/>
          <a:ln>
            <a:noFill/>
          </a:ln>
        </p:spPr>
      </p:pic>
      <p:pic>
        <p:nvPicPr>
          <p:cNvPr id="43" name="Google Shape;645;p42">
            <a:extLst>
              <a:ext uri="{FF2B5EF4-FFF2-40B4-BE49-F238E27FC236}">
                <a16:creationId xmlns:a16="http://schemas.microsoft.com/office/drawing/2014/main" id="{B57DD0AE-6D61-B624-5257-12E8145FFB7E}"/>
              </a:ext>
            </a:extLst>
          </p:cNvPr>
          <p:cNvPicPr preferRelativeResize="0"/>
          <p:nvPr/>
        </p:nvPicPr>
        <p:blipFill>
          <a:blip r:embed="rId4">
            <a:alphaModFix amt="84000"/>
          </a:blip>
          <a:stretch>
            <a:fillRect/>
          </a:stretch>
        </p:blipFill>
        <p:spPr>
          <a:xfrm>
            <a:off x="4687522" y="3084614"/>
            <a:ext cx="703800" cy="703457"/>
          </a:xfrm>
          <a:prstGeom prst="rect">
            <a:avLst/>
          </a:prstGeom>
          <a:noFill/>
          <a:ln>
            <a:noFill/>
          </a:ln>
        </p:spPr>
      </p:pic>
      <p:pic>
        <p:nvPicPr>
          <p:cNvPr id="44" name="Google Shape;646;p42">
            <a:extLst>
              <a:ext uri="{FF2B5EF4-FFF2-40B4-BE49-F238E27FC236}">
                <a16:creationId xmlns:a16="http://schemas.microsoft.com/office/drawing/2014/main" id="{BAFD7271-DF43-7F64-6A2D-78E2FBB1B774}"/>
              </a:ext>
            </a:extLst>
          </p:cNvPr>
          <p:cNvPicPr preferRelativeResize="0"/>
          <p:nvPr/>
        </p:nvPicPr>
        <p:blipFill>
          <a:blip r:embed="rId5">
            <a:alphaModFix amt="84000"/>
          </a:blip>
          <a:stretch>
            <a:fillRect/>
          </a:stretch>
        </p:blipFill>
        <p:spPr>
          <a:xfrm>
            <a:off x="3189327" y="3047456"/>
            <a:ext cx="820603" cy="820202"/>
          </a:xfrm>
          <a:prstGeom prst="rect">
            <a:avLst/>
          </a:prstGeom>
          <a:noFill/>
          <a:ln>
            <a:noFill/>
          </a:ln>
        </p:spPr>
      </p:pic>
      <p:pic>
        <p:nvPicPr>
          <p:cNvPr id="45" name="Google Shape;647;p42">
            <a:extLst>
              <a:ext uri="{FF2B5EF4-FFF2-40B4-BE49-F238E27FC236}">
                <a16:creationId xmlns:a16="http://schemas.microsoft.com/office/drawing/2014/main" id="{D089DEAC-90A2-4286-3B90-F38EEEF1F040}"/>
              </a:ext>
            </a:extLst>
          </p:cNvPr>
          <p:cNvPicPr preferRelativeResize="0"/>
          <p:nvPr/>
        </p:nvPicPr>
        <p:blipFill>
          <a:blip r:embed="rId6">
            <a:alphaModFix amt="84000"/>
          </a:blip>
          <a:stretch>
            <a:fillRect/>
          </a:stretch>
        </p:blipFill>
        <p:spPr>
          <a:xfrm>
            <a:off x="7617390" y="3014386"/>
            <a:ext cx="820601" cy="821002"/>
          </a:xfrm>
          <a:prstGeom prst="rect">
            <a:avLst/>
          </a:prstGeom>
          <a:noFill/>
          <a:ln>
            <a:noFill/>
          </a:ln>
        </p:spPr>
      </p:pic>
      <p:pic>
        <p:nvPicPr>
          <p:cNvPr id="46" name="Google Shape;648;p42">
            <a:extLst>
              <a:ext uri="{FF2B5EF4-FFF2-40B4-BE49-F238E27FC236}">
                <a16:creationId xmlns:a16="http://schemas.microsoft.com/office/drawing/2014/main" id="{90D3B27C-7477-50EC-961F-3614E3C34368}"/>
              </a:ext>
            </a:extLst>
          </p:cNvPr>
          <p:cNvPicPr preferRelativeResize="0"/>
          <p:nvPr/>
        </p:nvPicPr>
        <p:blipFill>
          <a:blip r:embed="rId7">
            <a:alphaModFix amt="84000"/>
          </a:blip>
          <a:stretch>
            <a:fillRect/>
          </a:stretch>
        </p:blipFill>
        <p:spPr>
          <a:xfrm>
            <a:off x="6191308" y="3061725"/>
            <a:ext cx="760801" cy="760430"/>
          </a:xfrm>
          <a:prstGeom prst="rect">
            <a:avLst/>
          </a:prstGeom>
          <a:noFill/>
          <a:ln>
            <a:noFill/>
          </a:ln>
        </p:spPr>
      </p:pic>
    </p:spTree>
    <p:extLst>
      <p:ext uri="{BB962C8B-B14F-4D97-AF65-F5344CB8AC3E}">
        <p14:creationId xmlns:p14="http://schemas.microsoft.com/office/powerpoint/2010/main" val="108464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61"/>
          <p:cNvSpPr txBox="1">
            <a:spLocks noGrp="1"/>
          </p:cNvSpPr>
          <p:nvPr>
            <p:ph type="title"/>
          </p:nvPr>
        </p:nvSpPr>
        <p:spPr>
          <a:xfrm>
            <a:off x="2007393" y="273844"/>
            <a:ext cx="65079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chemeClr val="dk1"/>
              </a:buClr>
              <a:buSzPts val="3000"/>
              <a:buFont typeface="Calibri"/>
              <a:buNone/>
            </a:pPr>
            <a:r>
              <a:rPr lang="en" sz="3000" dirty="0"/>
              <a:t>Genetic Insights Progress Report – </a:t>
            </a:r>
            <a:r>
              <a:rPr lang="en" sz="3000" b="1" dirty="0"/>
              <a:t>10/06/2025</a:t>
            </a:r>
            <a:endParaRPr sz="3000" b="1" dirty="0"/>
          </a:p>
        </p:txBody>
      </p:sp>
      <p:graphicFrame>
        <p:nvGraphicFramePr>
          <p:cNvPr id="614" name="Google Shape;614;p61"/>
          <p:cNvGraphicFramePr/>
          <p:nvPr/>
        </p:nvGraphicFramePr>
        <p:xfrm>
          <a:off x="499575" y="1670956"/>
          <a:ext cx="8144850" cy="823000"/>
        </p:xfrm>
        <a:graphic>
          <a:graphicData uri="http://schemas.openxmlformats.org/drawingml/2006/table">
            <a:tbl>
              <a:tblPr firstRow="1" bandRow="1">
                <a:noFill/>
              </a:tblPr>
              <a:tblGrid>
                <a:gridCol w="4084617">
                  <a:extLst>
                    <a:ext uri="{9D8B030D-6E8A-4147-A177-3AD203B41FA5}">
                      <a16:colId xmlns:a16="http://schemas.microsoft.com/office/drawing/2014/main" val="20000"/>
                    </a:ext>
                  </a:extLst>
                </a:gridCol>
                <a:gridCol w="4060233">
                  <a:extLst>
                    <a:ext uri="{9D8B030D-6E8A-4147-A177-3AD203B41FA5}">
                      <a16:colId xmlns:a16="http://schemas.microsoft.com/office/drawing/2014/main" val="20001"/>
                    </a:ext>
                  </a:extLst>
                </a:gridCol>
              </a:tblGrid>
              <a:tr h="278150">
                <a:tc>
                  <a:txBody>
                    <a:bodyPr/>
                    <a:lstStyle/>
                    <a:p>
                      <a:pPr marL="0" marR="0" lvl="0" indent="0" algn="ctr" rtl="0">
                        <a:spcBef>
                          <a:spcPts val="0"/>
                        </a:spcBef>
                        <a:spcAft>
                          <a:spcPts val="0"/>
                        </a:spcAft>
                        <a:buNone/>
                      </a:pPr>
                      <a:r>
                        <a:rPr lang="en" sz="1500" u="none" strike="noStrike" cap="none"/>
                        <a:t>Helix Consent Completed</a:t>
                      </a:r>
                      <a:endParaRPr sz="1100"/>
                    </a:p>
                  </a:txBody>
                  <a:tcPr marL="68600" marR="68600" marT="34300" marB="34300"/>
                </a:tc>
                <a:tc>
                  <a:txBody>
                    <a:bodyPr/>
                    <a:lstStyle/>
                    <a:p>
                      <a:pPr marL="0" marR="0" lvl="0" indent="0" algn="ctr" rtl="0">
                        <a:spcBef>
                          <a:spcPts val="0"/>
                        </a:spcBef>
                        <a:spcAft>
                          <a:spcPts val="0"/>
                        </a:spcAft>
                        <a:buClr>
                          <a:schemeClr val="dk1"/>
                        </a:buClr>
                        <a:buSzPts val="1500"/>
                        <a:buFont typeface="Calibri"/>
                        <a:buNone/>
                      </a:pPr>
                      <a:r>
                        <a:rPr lang="en" sz="1500" u="none" strike="noStrike" cap="none"/>
                        <a:t>Samples Received by Helix</a:t>
                      </a:r>
                      <a:endParaRPr sz="1100"/>
                    </a:p>
                  </a:txBody>
                  <a:tcPr marL="68600" marR="68600" marT="34300" marB="34300"/>
                </a:tc>
                <a:extLst>
                  <a:ext uri="{0D108BD9-81ED-4DB2-BD59-A6C34878D82A}">
                    <a16:rowId xmlns:a16="http://schemas.microsoft.com/office/drawing/2014/main" val="10000"/>
                  </a:ext>
                </a:extLst>
              </a:tr>
              <a:tr h="278150">
                <a:tc>
                  <a:txBody>
                    <a:bodyPr/>
                    <a:lstStyle/>
                    <a:p>
                      <a:pPr marL="0" marR="0" lvl="0" indent="0" algn="ctr" rtl="0">
                        <a:lnSpc>
                          <a:spcPct val="100000"/>
                        </a:lnSpc>
                        <a:spcBef>
                          <a:spcPts val="0"/>
                        </a:spcBef>
                        <a:spcAft>
                          <a:spcPts val="0"/>
                        </a:spcAft>
                        <a:buClr>
                          <a:schemeClr val="dk1"/>
                        </a:buClr>
                        <a:buSzPts val="3000"/>
                        <a:buFont typeface="Calibri"/>
                        <a:buNone/>
                      </a:pPr>
                      <a:r>
                        <a:rPr lang="en" sz="3000" b="1" i="0" u="none" strike="noStrike" cap="none" dirty="0">
                          <a:solidFill>
                            <a:schemeClr val="dk1"/>
                          </a:solidFill>
                          <a:latin typeface="Calibri"/>
                          <a:ea typeface="Calibri"/>
                          <a:cs typeface="Calibri"/>
                          <a:sym typeface="Calibri"/>
                        </a:rPr>
                        <a:t>23,869</a:t>
                      </a:r>
                      <a:endParaRPr sz="1100" dirty="0"/>
                    </a:p>
                  </a:txBody>
                  <a:tcPr marL="68600" marR="68600" marT="34300" marB="34300"/>
                </a:tc>
                <a:tc>
                  <a:txBody>
                    <a:bodyPr/>
                    <a:lstStyle/>
                    <a:p>
                      <a:pPr marL="0" marR="0" lvl="0" indent="0" algn="ctr" rtl="0">
                        <a:spcBef>
                          <a:spcPts val="0"/>
                        </a:spcBef>
                        <a:spcAft>
                          <a:spcPts val="0"/>
                        </a:spcAft>
                        <a:buClr>
                          <a:schemeClr val="dk1"/>
                        </a:buClr>
                        <a:buSzPts val="3000"/>
                        <a:buFont typeface="Calibri"/>
                        <a:buNone/>
                      </a:pPr>
                      <a:r>
                        <a:rPr lang="en" sz="3000" b="1" u="none" strike="noStrike" cap="none" dirty="0"/>
                        <a:t>17,080</a:t>
                      </a:r>
                      <a:endParaRPr sz="3000" u="none" strike="noStrike" cap="none" dirty="0"/>
                    </a:p>
                  </a:txBody>
                  <a:tcPr marL="68600" marR="68600" marT="34300" marB="34300"/>
                </a:tc>
                <a:extLst>
                  <a:ext uri="{0D108BD9-81ED-4DB2-BD59-A6C34878D82A}">
                    <a16:rowId xmlns:a16="http://schemas.microsoft.com/office/drawing/2014/main" val="10001"/>
                  </a:ext>
                </a:extLst>
              </a:tr>
            </a:tbl>
          </a:graphicData>
        </a:graphic>
      </p:graphicFrame>
      <p:graphicFrame>
        <p:nvGraphicFramePr>
          <p:cNvPr id="615" name="Google Shape;615;p61"/>
          <p:cNvGraphicFramePr/>
          <p:nvPr/>
        </p:nvGraphicFramePr>
        <p:xfrm>
          <a:off x="499575" y="2711364"/>
          <a:ext cx="8145275" cy="1051600"/>
        </p:xfrm>
        <a:graphic>
          <a:graphicData uri="http://schemas.openxmlformats.org/drawingml/2006/table">
            <a:tbl>
              <a:tblPr firstRow="1" bandRow="1">
                <a:noFill/>
              </a:tblPr>
              <a:tblGrid>
                <a:gridCol w="4072425">
                  <a:extLst>
                    <a:ext uri="{9D8B030D-6E8A-4147-A177-3AD203B41FA5}">
                      <a16:colId xmlns:a16="http://schemas.microsoft.com/office/drawing/2014/main" val="20000"/>
                    </a:ext>
                  </a:extLst>
                </a:gridCol>
                <a:gridCol w="4072850">
                  <a:extLst>
                    <a:ext uri="{9D8B030D-6E8A-4147-A177-3AD203B41FA5}">
                      <a16:colId xmlns:a16="http://schemas.microsoft.com/office/drawing/2014/main" val="20001"/>
                    </a:ext>
                  </a:extLst>
                </a:gridCol>
              </a:tblGrid>
              <a:tr h="278150">
                <a:tc>
                  <a:txBody>
                    <a:bodyPr/>
                    <a:lstStyle/>
                    <a:p>
                      <a:pPr marL="0" marR="0" lvl="0" indent="0" algn="ctr" rtl="0">
                        <a:spcBef>
                          <a:spcPts val="0"/>
                        </a:spcBef>
                        <a:spcAft>
                          <a:spcPts val="0"/>
                        </a:spcAft>
                        <a:buNone/>
                      </a:pPr>
                      <a:r>
                        <a:rPr lang="en" sz="1500" u="none" strike="noStrike" cap="none"/>
                        <a:t>Results Received</a:t>
                      </a:r>
                      <a:endParaRPr sz="1400" u="none" strike="noStrike" cap="none"/>
                    </a:p>
                  </a:txBody>
                  <a:tcPr marL="68600" marR="68600" marT="34300" marB="34300"/>
                </a:tc>
                <a:tc>
                  <a:txBody>
                    <a:bodyPr/>
                    <a:lstStyle/>
                    <a:p>
                      <a:pPr marL="0" marR="0" lvl="0" indent="0" algn="ctr" rtl="0">
                        <a:spcBef>
                          <a:spcPts val="0"/>
                        </a:spcBef>
                        <a:spcAft>
                          <a:spcPts val="0"/>
                        </a:spcAft>
                        <a:buNone/>
                      </a:pPr>
                      <a:r>
                        <a:rPr lang="en" sz="1500" u="none" strike="noStrike" cap="none"/>
                        <a:t>Genetic Counseling</a:t>
                      </a:r>
                      <a:endParaRPr sz="1100"/>
                    </a:p>
                  </a:txBody>
                  <a:tcPr marL="68600" marR="68600" marT="34300" marB="34300"/>
                </a:tc>
                <a:extLst>
                  <a:ext uri="{0D108BD9-81ED-4DB2-BD59-A6C34878D82A}">
                    <a16:rowId xmlns:a16="http://schemas.microsoft.com/office/drawing/2014/main" val="10000"/>
                  </a:ext>
                </a:extLst>
              </a:tr>
              <a:tr h="278150">
                <a:tc>
                  <a:txBody>
                    <a:bodyPr/>
                    <a:lstStyle/>
                    <a:p>
                      <a:pPr marL="0" marR="0" lvl="0" indent="0" algn="ctr" rtl="0">
                        <a:lnSpc>
                          <a:spcPct val="100000"/>
                        </a:lnSpc>
                        <a:spcBef>
                          <a:spcPts val="0"/>
                        </a:spcBef>
                        <a:spcAft>
                          <a:spcPts val="0"/>
                        </a:spcAft>
                        <a:buClr>
                          <a:schemeClr val="dk1"/>
                        </a:buClr>
                        <a:buSzPts val="3000"/>
                        <a:buFont typeface="Calibri"/>
                        <a:buNone/>
                      </a:pPr>
                      <a:r>
                        <a:rPr lang="en" sz="3000" b="1" u="none" strike="noStrike" cap="none" dirty="0"/>
                        <a:t>16,346</a:t>
                      </a:r>
                      <a:endParaRPr sz="1100" dirty="0"/>
                    </a:p>
                  </a:txBody>
                  <a:tcPr marL="68600" marR="68600" marT="34300" marB="34300"/>
                </a:tc>
                <a:tc>
                  <a:txBody>
                    <a:bodyPr/>
                    <a:lstStyle/>
                    <a:p>
                      <a:pPr marL="0" marR="0" lvl="0" indent="0" algn="ctr" rtl="0">
                        <a:spcBef>
                          <a:spcPts val="0"/>
                        </a:spcBef>
                        <a:spcAft>
                          <a:spcPts val="0"/>
                        </a:spcAft>
                        <a:buNone/>
                      </a:pPr>
                      <a:r>
                        <a:rPr lang="en" sz="2400" b="1" u="none" strike="noStrike" cap="none" dirty="0"/>
                        <a:t>141 (262 positives)</a:t>
                      </a:r>
                      <a:endParaRPr sz="1100" dirty="0"/>
                    </a:p>
                    <a:p>
                      <a:pPr marL="0" marR="0" lvl="0" indent="0" algn="ctr" rtl="0">
                        <a:spcBef>
                          <a:spcPts val="0"/>
                        </a:spcBef>
                        <a:spcAft>
                          <a:spcPts val="0"/>
                        </a:spcAft>
                        <a:buNone/>
                      </a:pPr>
                      <a:r>
                        <a:rPr lang="en" sz="2100" b="1" i="1" u="none" strike="noStrike" cap="none" dirty="0"/>
                        <a:t>22 pending</a:t>
                      </a:r>
                      <a:endParaRPr sz="1100" b="0" i="0" u="none" strike="noStrike" cap="none" dirty="0">
                        <a:solidFill>
                          <a:srgbClr val="000000"/>
                        </a:solidFill>
                        <a:latin typeface="Calibri"/>
                        <a:ea typeface="Calibri"/>
                        <a:cs typeface="Calibri"/>
                        <a:sym typeface="Calibri"/>
                      </a:endParaRPr>
                    </a:p>
                  </a:txBody>
                  <a:tcPr marL="68600" marR="68600" marT="34300" marB="34300" anchor="ctr"/>
                </a:tc>
                <a:extLst>
                  <a:ext uri="{0D108BD9-81ED-4DB2-BD59-A6C34878D82A}">
                    <a16:rowId xmlns:a16="http://schemas.microsoft.com/office/drawing/2014/main" val="10001"/>
                  </a:ext>
                </a:extLst>
              </a:tr>
            </a:tbl>
          </a:graphicData>
        </a:graphic>
      </p:graphicFrame>
      <p:pic>
        <p:nvPicPr>
          <p:cNvPr id="616" name="Google Shape;616;p61"/>
          <p:cNvPicPr preferRelativeResize="0"/>
          <p:nvPr/>
        </p:nvPicPr>
        <p:blipFill rotWithShape="1">
          <a:blip r:embed="rId3">
            <a:alphaModFix/>
          </a:blip>
          <a:srcRect l="4268" t="1959" r="3138" b="2938"/>
          <a:stretch/>
        </p:blipFill>
        <p:spPr>
          <a:xfrm>
            <a:off x="455818" y="261389"/>
            <a:ext cx="1107966" cy="1252173"/>
          </a:xfrm>
          <a:prstGeom prst="rect">
            <a:avLst/>
          </a:prstGeom>
          <a:noFill/>
          <a:ln>
            <a:noFill/>
          </a:ln>
        </p:spPr>
      </p:pic>
    </p:spTree>
    <p:extLst>
      <p:ext uri="{BB962C8B-B14F-4D97-AF65-F5344CB8AC3E}">
        <p14:creationId xmlns:p14="http://schemas.microsoft.com/office/powerpoint/2010/main" val="28817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32647-C206-B92E-BFD8-0F57A6B8395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F60E131-8CC7-4598-829C-DA8B7FC7D2A8}"/>
              </a:ext>
            </a:extLst>
          </p:cNvPr>
          <p:cNvPicPr>
            <a:picLocks noChangeAspect="1"/>
          </p:cNvPicPr>
          <p:nvPr/>
        </p:nvPicPr>
        <p:blipFill>
          <a:blip r:embed="rId3"/>
          <a:stretch>
            <a:fillRect/>
          </a:stretch>
        </p:blipFill>
        <p:spPr>
          <a:xfrm>
            <a:off x="607338" y="524259"/>
            <a:ext cx="7006056" cy="4417757"/>
          </a:xfrm>
          <a:prstGeom prst="rect">
            <a:avLst/>
          </a:prstGeom>
        </p:spPr>
      </p:pic>
      <p:sp>
        <p:nvSpPr>
          <p:cNvPr id="4" name="Title 1">
            <a:extLst>
              <a:ext uri="{FF2B5EF4-FFF2-40B4-BE49-F238E27FC236}">
                <a16:creationId xmlns:a16="http://schemas.microsoft.com/office/drawing/2014/main" id="{953077C0-0A7B-B876-CEE0-0EF0BDE0CF08}"/>
              </a:ext>
            </a:extLst>
          </p:cNvPr>
          <p:cNvSpPr>
            <a:spLocks noGrp="1"/>
          </p:cNvSpPr>
          <p:nvPr>
            <p:ph type="title"/>
          </p:nvPr>
        </p:nvSpPr>
        <p:spPr>
          <a:xfrm>
            <a:off x="5732565" y="147484"/>
            <a:ext cx="1880830" cy="511969"/>
          </a:xfrm>
        </p:spPr>
        <p:txBody>
          <a:bodyPr>
            <a:normAutofit/>
          </a:bodyPr>
          <a:lstStyle/>
          <a:p>
            <a:r>
              <a:rPr lang="en-US" sz="3000" dirty="0">
                <a:ea typeface="Calibri Light"/>
                <a:cs typeface="Calibri Light"/>
              </a:rPr>
              <a:t>10/6/2025</a:t>
            </a:r>
            <a:endParaRPr lang="en-US" sz="3000" dirty="0"/>
          </a:p>
        </p:txBody>
      </p:sp>
      <p:pic>
        <p:nvPicPr>
          <p:cNvPr id="5" name="Picture 4">
            <a:extLst>
              <a:ext uri="{FF2B5EF4-FFF2-40B4-BE49-F238E27FC236}">
                <a16:creationId xmlns:a16="http://schemas.microsoft.com/office/drawing/2014/main" id="{EC54779B-70D8-050E-D0B7-A4266A2F7F45}"/>
              </a:ext>
            </a:extLst>
          </p:cNvPr>
          <p:cNvPicPr>
            <a:picLocks noChangeAspect="1"/>
          </p:cNvPicPr>
          <p:nvPr/>
        </p:nvPicPr>
        <p:blipFill rotWithShape="1">
          <a:blip r:embed="rId4"/>
          <a:srcRect l="4269" t="1959" r="3142" b="2935"/>
          <a:stretch/>
        </p:blipFill>
        <p:spPr>
          <a:xfrm>
            <a:off x="7734608" y="273844"/>
            <a:ext cx="1107966" cy="1252172"/>
          </a:xfrm>
          <a:prstGeom prst="rect">
            <a:avLst/>
          </a:prstGeom>
        </p:spPr>
      </p:pic>
      <p:sp>
        <p:nvSpPr>
          <p:cNvPr id="7" name="TextBox 6">
            <a:extLst>
              <a:ext uri="{FF2B5EF4-FFF2-40B4-BE49-F238E27FC236}">
                <a16:creationId xmlns:a16="http://schemas.microsoft.com/office/drawing/2014/main" id="{0B8F986F-039A-6B48-70B1-CF41BCA02372}"/>
              </a:ext>
            </a:extLst>
          </p:cNvPr>
          <p:cNvSpPr txBox="1"/>
          <p:nvPr/>
        </p:nvSpPr>
        <p:spPr>
          <a:xfrm>
            <a:off x="3483278" y="201485"/>
            <a:ext cx="2206373" cy="276999"/>
          </a:xfrm>
          <a:prstGeom prst="rect">
            <a:avLst/>
          </a:prstGeom>
          <a:noFill/>
        </p:spPr>
        <p:txBody>
          <a:bodyPr wrap="none" rtlCol="0">
            <a:spAutoFit/>
          </a:bodyPr>
          <a:lstStyle/>
          <a:p>
            <a:r>
              <a:rPr lang="en-US" sz="600"/>
              <a:t>Source: Helix Builder</a:t>
            </a:r>
          </a:p>
          <a:p>
            <a:pPr marL="128588" indent="-128588">
              <a:buFontTx/>
              <a:buChar char="-"/>
            </a:pPr>
            <a:r>
              <a:rPr lang="en-US" sz="600"/>
              <a:t>Collection &amp; Sequencing | Received Samples | All Time</a:t>
            </a:r>
          </a:p>
        </p:txBody>
      </p:sp>
    </p:spTree>
    <p:extLst>
      <p:ext uri="{BB962C8B-B14F-4D97-AF65-F5344CB8AC3E}">
        <p14:creationId xmlns:p14="http://schemas.microsoft.com/office/powerpoint/2010/main" val="416838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7A60C0-D8DC-7FB9-9D33-98640B31EEF9}"/>
              </a:ext>
            </a:extLst>
          </p:cNvPr>
          <p:cNvPicPr>
            <a:picLocks noChangeAspect="1"/>
          </p:cNvPicPr>
          <p:nvPr/>
        </p:nvPicPr>
        <p:blipFill>
          <a:blip r:embed="rId3"/>
          <a:stretch>
            <a:fillRect/>
          </a:stretch>
        </p:blipFill>
        <p:spPr>
          <a:xfrm>
            <a:off x="1507824" y="511968"/>
            <a:ext cx="7224575" cy="4543099"/>
          </a:xfrm>
          <a:prstGeom prst="rect">
            <a:avLst/>
          </a:prstGeom>
        </p:spPr>
      </p:pic>
      <p:sp>
        <p:nvSpPr>
          <p:cNvPr id="4" name="Title 1">
            <a:extLst>
              <a:ext uri="{FF2B5EF4-FFF2-40B4-BE49-F238E27FC236}">
                <a16:creationId xmlns:a16="http://schemas.microsoft.com/office/drawing/2014/main" id="{5879500A-B8BF-833E-5974-57CC34D3CB80}"/>
              </a:ext>
            </a:extLst>
          </p:cNvPr>
          <p:cNvSpPr>
            <a:spLocks noGrp="1"/>
          </p:cNvSpPr>
          <p:nvPr>
            <p:ph type="title"/>
          </p:nvPr>
        </p:nvSpPr>
        <p:spPr>
          <a:xfrm>
            <a:off x="6260568" y="88434"/>
            <a:ext cx="2121693" cy="511969"/>
          </a:xfrm>
        </p:spPr>
        <p:txBody>
          <a:bodyPr>
            <a:normAutofit/>
          </a:bodyPr>
          <a:lstStyle/>
          <a:p>
            <a:r>
              <a:rPr lang="en-US" sz="3000" dirty="0">
                <a:ea typeface="Calibri Light"/>
                <a:cs typeface="Calibri Light"/>
              </a:rPr>
              <a:t>10/6/2025</a:t>
            </a:r>
            <a:endParaRPr lang="en-US" sz="3000" dirty="0"/>
          </a:p>
        </p:txBody>
      </p:sp>
      <p:pic>
        <p:nvPicPr>
          <p:cNvPr id="5" name="Picture 4">
            <a:extLst>
              <a:ext uri="{FF2B5EF4-FFF2-40B4-BE49-F238E27FC236}">
                <a16:creationId xmlns:a16="http://schemas.microsoft.com/office/drawing/2014/main" id="{96D07B61-02B9-68EF-7581-68E46AA0B47A}"/>
              </a:ext>
            </a:extLst>
          </p:cNvPr>
          <p:cNvPicPr>
            <a:picLocks noChangeAspect="1"/>
          </p:cNvPicPr>
          <p:nvPr/>
        </p:nvPicPr>
        <p:blipFill rotWithShape="1">
          <a:blip r:embed="rId4"/>
          <a:srcRect l="4269" t="1959" r="3142" b="2935"/>
          <a:stretch/>
        </p:blipFill>
        <p:spPr>
          <a:xfrm>
            <a:off x="290981" y="159727"/>
            <a:ext cx="1107966" cy="1252172"/>
          </a:xfrm>
          <a:prstGeom prst="rect">
            <a:avLst/>
          </a:prstGeom>
        </p:spPr>
      </p:pic>
      <p:sp>
        <p:nvSpPr>
          <p:cNvPr id="7" name="TextBox 6">
            <a:extLst>
              <a:ext uri="{FF2B5EF4-FFF2-40B4-BE49-F238E27FC236}">
                <a16:creationId xmlns:a16="http://schemas.microsoft.com/office/drawing/2014/main" id="{EBA9BC3A-C96D-53C4-17FF-78D1B1D12751}"/>
              </a:ext>
            </a:extLst>
          </p:cNvPr>
          <p:cNvSpPr txBox="1"/>
          <p:nvPr/>
        </p:nvSpPr>
        <p:spPr>
          <a:xfrm>
            <a:off x="3979656" y="217460"/>
            <a:ext cx="2554225" cy="276999"/>
          </a:xfrm>
          <a:prstGeom prst="rect">
            <a:avLst/>
          </a:prstGeom>
          <a:noFill/>
        </p:spPr>
        <p:txBody>
          <a:bodyPr wrap="none" rtlCol="0">
            <a:spAutoFit/>
          </a:bodyPr>
          <a:lstStyle/>
          <a:p>
            <a:r>
              <a:rPr lang="en-US" sz="600"/>
              <a:t>Source: Helix Builder</a:t>
            </a:r>
          </a:p>
          <a:p>
            <a:pPr marL="128588" indent="-128588">
              <a:buFontTx/>
              <a:buChar char="-"/>
            </a:pPr>
            <a:r>
              <a:rPr lang="en-US" sz="600"/>
              <a:t>Delivery &amp; Results | CDC Tier 1 Total Results Delivered | All Time</a:t>
            </a:r>
          </a:p>
        </p:txBody>
      </p:sp>
    </p:spTree>
    <p:extLst>
      <p:ext uri="{BB962C8B-B14F-4D97-AF65-F5344CB8AC3E}">
        <p14:creationId xmlns:p14="http://schemas.microsoft.com/office/powerpoint/2010/main" val="3986380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ebraska State Map Outline Sketch Coloring Page">
            <a:extLst>
              <a:ext uri="{FF2B5EF4-FFF2-40B4-BE49-F238E27FC236}">
                <a16:creationId xmlns:a16="http://schemas.microsoft.com/office/drawing/2014/main" id="{A97513DA-1CB2-FB2B-2578-4AC3E507FF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48" t="19929" r="7239" b="39649"/>
          <a:stretch/>
        </p:blipFill>
        <p:spPr bwMode="auto">
          <a:xfrm>
            <a:off x="5602668" y="659973"/>
            <a:ext cx="2169895" cy="10329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879500A-B8BF-833E-5974-57CC34D3CB80}"/>
              </a:ext>
            </a:extLst>
          </p:cNvPr>
          <p:cNvSpPr>
            <a:spLocks noGrp="1"/>
          </p:cNvSpPr>
          <p:nvPr>
            <p:ph type="title"/>
          </p:nvPr>
        </p:nvSpPr>
        <p:spPr>
          <a:xfrm>
            <a:off x="318691" y="3487642"/>
            <a:ext cx="1957013" cy="511969"/>
          </a:xfrm>
        </p:spPr>
        <p:txBody>
          <a:bodyPr>
            <a:normAutofit/>
          </a:bodyPr>
          <a:lstStyle/>
          <a:p>
            <a:r>
              <a:rPr lang="en-US" sz="3000" dirty="0">
                <a:ea typeface="Calibri Light"/>
                <a:cs typeface="Calibri Light"/>
              </a:rPr>
              <a:t>10/6/2025</a:t>
            </a:r>
            <a:endParaRPr lang="en-US" sz="3000" dirty="0"/>
          </a:p>
        </p:txBody>
      </p:sp>
      <p:pic>
        <p:nvPicPr>
          <p:cNvPr id="5" name="Picture 4">
            <a:extLst>
              <a:ext uri="{FF2B5EF4-FFF2-40B4-BE49-F238E27FC236}">
                <a16:creationId xmlns:a16="http://schemas.microsoft.com/office/drawing/2014/main" id="{96D07B61-02B9-68EF-7581-68E46AA0B47A}"/>
              </a:ext>
            </a:extLst>
          </p:cNvPr>
          <p:cNvPicPr>
            <a:picLocks noChangeAspect="1"/>
          </p:cNvPicPr>
          <p:nvPr/>
        </p:nvPicPr>
        <p:blipFill rotWithShape="1">
          <a:blip r:embed="rId4"/>
          <a:srcRect l="4269" t="1959" r="3142" b="2935"/>
          <a:stretch/>
        </p:blipFill>
        <p:spPr>
          <a:xfrm>
            <a:off x="3553624" y="229479"/>
            <a:ext cx="1505811" cy="1701799"/>
          </a:xfrm>
          <a:prstGeom prst="rect">
            <a:avLst/>
          </a:prstGeom>
        </p:spPr>
      </p:pic>
      <p:sp>
        <p:nvSpPr>
          <p:cNvPr id="14" name="TextBox 13">
            <a:extLst>
              <a:ext uri="{FF2B5EF4-FFF2-40B4-BE49-F238E27FC236}">
                <a16:creationId xmlns:a16="http://schemas.microsoft.com/office/drawing/2014/main" id="{C4670FE7-DF73-9F77-6CBA-D4B7781C35BC}"/>
              </a:ext>
            </a:extLst>
          </p:cNvPr>
          <p:cNvSpPr txBox="1"/>
          <p:nvPr/>
        </p:nvSpPr>
        <p:spPr>
          <a:xfrm>
            <a:off x="305972" y="4121070"/>
            <a:ext cx="2836354" cy="276999"/>
          </a:xfrm>
          <a:prstGeom prst="rect">
            <a:avLst/>
          </a:prstGeom>
          <a:noFill/>
        </p:spPr>
        <p:txBody>
          <a:bodyPr wrap="none" rtlCol="0">
            <a:spAutoFit/>
          </a:bodyPr>
          <a:lstStyle/>
          <a:p>
            <a:r>
              <a:rPr lang="en-US" sz="600"/>
              <a:t>Source: Helix Builder</a:t>
            </a:r>
          </a:p>
          <a:p>
            <a:pPr marL="128588" indent="-128588">
              <a:buFontTx/>
              <a:buChar char="-"/>
            </a:pPr>
            <a:r>
              <a:rPr lang="en-US" sz="600"/>
              <a:t>Collection &amp; Sequencing | Sequenced Samples | All Time | Demographics</a:t>
            </a:r>
          </a:p>
        </p:txBody>
      </p:sp>
      <p:sp>
        <p:nvSpPr>
          <p:cNvPr id="15" name="TextBox 14">
            <a:extLst>
              <a:ext uri="{FF2B5EF4-FFF2-40B4-BE49-F238E27FC236}">
                <a16:creationId xmlns:a16="http://schemas.microsoft.com/office/drawing/2014/main" id="{7C34DF56-2FF0-F2EE-8FBC-BAD74B87948F}"/>
              </a:ext>
            </a:extLst>
          </p:cNvPr>
          <p:cNvSpPr txBox="1"/>
          <p:nvPr/>
        </p:nvSpPr>
        <p:spPr>
          <a:xfrm>
            <a:off x="5420032" y="154621"/>
            <a:ext cx="2911695" cy="276999"/>
          </a:xfrm>
          <a:prstGeom prst="rect">
            <a:avLst/>
          </a:prstGeom>
          <a:noFill/>
        </p:spPr>
        <p:txBody>
          <a:bodyPr wrap="none" rtlCol="0">
            <a:spAutoFit/>
          </a:bodyPr>
          <a:lstStyle/>
          <a:p>
            <a:r>
              <a:rPr lang="en-US" sz="600"/>
              <a:t>Source: Helix Builder</a:t>
            </a:r>
          </a:p>
          <a:p>
            <a:pPr marL="128588" indent="-128588">
              <a:buFontTx/>
              <a:buChar char="-"/>
            </a:pPr>
            <a:r>
              <a:rPr lang="en-US" sz="600"/>
              <a:t>Participant Recruitment | Consented Participants Location Density | All Time</a:t>
            </a:r>
          </a:p>
        </p:txBody>
      </p:sp>
      <p:pic>
        <p:nvPicPr>
          <p:cNvPr id="3" name="Picture 2">
            <a:extLst>
              <a:ext uri="{FF2B5EF4-FFF2-40B4-BE49-F238E27FC236}">
                <a16:creationId xmlns:a16="http://schemas.microsoft.com/office/drawing/2014/main" id="{5758AEB3-2F41-2823-5AF1-8BA11A498E33}"/>
              </a:ext>
            </a:extLst>
          </p:cNvPr>
          <p:cNvPicPr>
            <a:picLocks noChangeAspect="1"/>
          </p:cNvPicPr>
          <p:nvPr/>
        </p:nvPicPr>
        <p:blipFill>
          <a:blip r:embed="rId5">
            <a:alphaModFix amt="60000"/>
          </a:blip>
          <a:stretch>
            <a:fillRect/>
          </a:stretch>
        </p:blipFill>
        <p:spPr>
          <a:xfrm>
            <a:off x="5390961" y="440622"/>
            <a:ext cx="2900387" cy="1547506"/>
          </a:xfrm>
          <a:prstGeom prst="rect">
            <a:avLst/>
          </a:prstGeom>
        </p:spPr>
      </p:pic>
      <p:pic>
        <p:nvPicPr>
          <p:cNvPr id="7" name="Picture 6">
            <a:extLst>
              <a:ext uri="{FF2B5EF4-FFF2-40B4-BE49-F238E27FC236}">
                <a16:creationId xmlns:a16="http://schemas.microsoft.com/office/drawing/2014/main" id="{B9C9DBDE-DC9E-C4A2-B4A0-5D99BBCE513B}"/>
              </a:ext>
            </a:extLst>
          </p:cNvPr>
          <p:cNvPicPr>
            <a:picLocks noChangeAspect="1"/>
          </p:cNvPicPr>
          <p:nvPr/>
        </p:nvPicPr>
        <p:blipFill>
          <a:blip r:embed="rId6"/>
          <a:stretch>
            <a:fillRect/>
          </a:stretch>
        </p:blipFill>
        <p:spPr>
          <a:xfrm>
            <a:off x="227248" y="408536"/>
            <a:ext cx="2559412" cy="2877132"/>
          </a:xfrm>
          <a:prstGeom prst="rect">
            <a:avLst/>
          </a:prstGeom>
        </p:spPr>
      </p:pic>
      <p:pic>
        <p:nvPicPr>
          <p:cNvPr id="10" name="Picture 9">
            <a:extLst>
              <a:ext uri="{FF2B5EF4-FFF2-40B4-BE49-F238E27FC236}">
                <a16:creationId xmlns:a16="http://schemas.microsoft.com/office/drawing/2014/main" id="{1F340DAA-DA2B-F26F-3164-21D72BCEF832}"/>
              </a:ext>
            </a:extLst>
          </p:cNvPr>
          <p:cNvPicPr>
            <a:picLocks noChangeAspect="1"/>
          </p:cNvPicPr>
          <p:nvPr/>
        </p:nvPicPr>
        <p:blipFill>
          <a:blip r:embed="rId7"/>
          <a:stretch>
            <a:fillRect/>
          </a:stretch>
        </p:blipFill>
        <p:spPr>
          <a:xfrm>
            <a:off x="2868212" y="2187173"/>
            <a:ext cx="6154928" cy="2761089"/>
          </a:xfrm>
          <a:prstGeom prst="rect">
            <a:avLst/>
          </a:prstGeom>
        </p:spPr>
      </p:pic>
    </p:spTree>
    <p:extLst>
      <p:ext uri="{BB962C8B-B14F-4D97-AF65-F5344CB8AC3E}">
        <p14:creationId xmlns:p14="http://schemas.microsoft.com/office/powerpoint/2010/main" val="1067560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CA0C6-9AC1-45B5-4609-CDABCA8ADFC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BBD0DAE-4664-EB2F-E144-333A849A3AB3}"/>
              </a:ext>
            </a:extLst>
          </p:cNvPr>
          <p:cNvPicPr>
            <a:picLocks noGrp="1" noChangeAspect="1"/>
          </p:cNvPicPr>
          <p:nvPr>
            <p:ph idx="1"/>
          </p:nvPr>
        </p:nvPicPr>
        <p:blipFill>
          <a:blip r:embed="rId3"/>
          <a:stretch>
            <a:fillRect/>
          </a:stretch>
        </p:blipFill>
        <p:spPr>
          <a:xfrm>
            <a:off x="1895159" y="154483"/>
            <a:ext cx="5374888" cy="4920234"/>
          </a:xfrm>
          <a:prstGeom prst="rect">
            <a:avLst/>
          </a:prstGeom>
          <a:ln>
            <a:solidFill>
              <a:srgbClr val="AD122A"/>
            </a:solidFill>
          </a:ln>
        </p:spPr>
      </p:pic>
    </p:spTree>
    <p:extLst>
      <p:ext uri="{BB962C8B-B14F-4D97-AF65-F5344CB8AC3E}">
        <p14:creationId xmlns:p14="http://schemas.microsoft.com/office/powerpoint/2010/main" val="696924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1F0BA-5457-1D8C-3823-73D435E4221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57F328-A5FE-68FD-8A6B-84597304E9E5}"/>
              </a:ext>
            </a:extLst>
          </p:cNvPr>
          <p:cNvSpPr>
            <a:spLocks noGrp="1"/>
          </p:cNvSpPr>
          <p:nvPr>
            <p:ph idx="1"/>
          </p:nvPr>
        </p:nvSpPr>
        <p:spPr>
          <a:xfrm>
            <a:off x="342028" y="1205567"/>
            <a:ext cx="8553615" cy="3714775"/>
          </a:xfrm>
        </p:spPr>
        <p:txBody>
          <a:bodyPr/>
          <a:lstStyle/>
          <a:p>
            <a:r>
              <a:rPr lang="en-US" dirty="0"/>
              <a:t>What is Genetic Insights?</a:t>
            </a:r>
          </a:p>
          <a:p>
            <a:endParaRPr lang="en-US" b="1" dirty="0"/>
          </a:p>
          <a:p>
            <a:r>
              <a:rPr lang="en-US" b="1" dirty="0">
                <a:solidFill>
                  <a:srgbClr val="C00000"/>
                </a:solidFill>
              </a:rPr>
              <a:t>Research from Genetic Insights/Helix Research Network </a:t>
            </a:r>
          </a:p>
          <a:p>
            <a:endParaRPr lang="en-US" b="1" dirty="0"/>
          </a:p>
          <a:p>
            <a:r>
              <a:rPr lang="en-US" b="1" dirty="0"/>
              <a:t>Potential Clinical Implications</a:t>
            </a:r>
          </a:p>
        </p:txBody>
      </p:sp>
      <p:sp>
        <p:nvSpPr>
          <p:cNvPr id="3" name="Title 2">
            <a:extLst>
              <a:ext uri="{FF2B5EF4-FFF2-40B4-BE49-F238E27FC236}">
                <a16:creationId xmlns:a16="http://schemas.microsoft.com/office/drawing/2014/main" id="{318441CC-08D8-BC18-4F09-63C7D19726F0}"/>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732686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27D6B-807A-8A2C-B9B9-263B8D7A5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DB6AB-944A-7E9F-BF78-582DE63FA074}"/>
              </a:ext>
            </a:extLst>
          </p:cNvPr>
          <p:cNvSpPr>
            <a:spLocks noGrp="1"/>
          </p:cNvSpPr>
          <p:nvPr>
            <p:ph type="title"/>
          </p:nvPr>
        </p:nvSpPr>
        <p:spPr>
          <a:xfrm>
            <a:off x="2007394" y="273844"/>
            <a:ext cx="6944695" cy="994172"/>
          </a:xfrm>
        </p:spPr>
        <p:txBody>
          <a:bodyPr>
            <a:normAutofit/>
          </a:bodyPr>
          <a:lstStyle/>
          <a:p>
            <a:r>
              <a:rPr lang="en-US" sz="3000" dirty="0">
                <a:ea typeface="Calibri Light"/>
                <a:cs typeface="Calibri Light"/>
              </a:rPr>
              <a:t>Research: Genetic Insights Project</a:t>
            </a:r>
            <a:endParaRPr lang="en-US" sz="3000" dirty="0"/>
          </a:p>
        </p:txBody>
      </p:sp>
      <p:pic>
        <p:nvPicPr>
          <p:cNvPr id="4" name="Picture 3">
            <a:extLst>
              <a:ext uri="{FF2B5EF4-FFF2-40B4-BE49-F238E27FC236}">
                <a16:creationId xmlns:a16="http://schemas.microsoft.com/office/drawing/2014/main" id="{9CF79F58-89B8-A4BD-186B-017D466BC5B6}"/>
              </a:ext>
            </a:extLst>
          </p:cNvPr>
          <p:cNvPicPr>
            <a:picLocks noChangeAspect="1"/>
          </p:cNvPicPr>
          <p:nvPr/>
        </p:nvPicPr>
        <p:blipFill rotWithShape="1">
          <a:blip r:embed="rId3"/>
          <a:srcRect l="4269" t="1959" r="3142" b="2935"/>
          <a:stretch/>
        </p:blipFill>
        <p:spPr>
          <a:xfrm>
            <a:off x="455818" y="183962"/>
            <a:ext cx="1107966" cy="1252172"/>
          </a:xfrm>
          <a:prstGeom prst="rect">
            <a:avLst/>
          </a:prstGeom>
        </p:spPr>
      </p:pic>
      <p:sp>
        <p:nvSpPr>
          <p:cNvPr id="3" name="Content Placeholder 1">
            <a:extLst>
              <a:ext uri="{FF2B5EF4-FFF2-40B4-BE49-F238E27FC236}">
                <a16:creationId xmlns:a16="http://schemas.microsoft.com/office/drawing/2014/main" id="{7D724DB5-0BAE-74EE-61FE-BE87C9B09AEC}"/>
              </a:ext>
            </a:extLst>
          </p:cNvPr>
          <p:cNvSpPr>
            <a:spLocks noGrp="1"/>
          </p:cNvSpPr>
          <p:nvPr>
            <p:ph idx="1"/>
          </p:nvPr>
        </p:nvSpPr>
        <p:spPr>
          <a:xfrm>
            <a:off x="342928" y="1646257"/>
            <a:ext cx="8459942" cy="2869722"/>
          </a:xfrm>
        </p:spPr>
        <p:txBody>
          <a:bodyPr/>
          <a:lstStyle/>
          <a:p>
            <a:r>
              <a:rPr lang="en-US" dirty="0"/>
              <a:t>Broadly accessible and useful data</a:t>
            </a:r>
          </a:p>
          <a:p>
            <a:endParaRPr lang="en-US" dirty="0"/>
          </a:p>
          <a:p>
            <a:r>
              <a:rPr lang="en-US" dirty="0"/>
              <a:t>Available to faculty investigators at partner institutions</a:t>
            </a:r>
          </a:p>
          <a:p>
            <a:endParaRPr lang="en-US" dirty="0"/>
          </a:p>
          <a:p>
            <a:r>
              <a:rPr lang="en-US" dirty="0"/>
              <a:t>Utilized by many </a:t>
            </a:r>
            <a:r>
              <a:rPr lang="en-US" u="sng" dirty="0"/>
              <a:t>with appropriate safeguards and oversight</a:t>
            </a:r>
          </a:p>
          <a:p>
            <a:endParaRPr lang="en-US" dirty="0"/>
          </a:p>
          <a:p>
            <a:endParaRPr lang="en-US" dirty="0"/>
          </a:p>
        </p:txBody>
      </p:sp>
    </p:spTree>
    <p:extLst>
      <p:ext uri="{BB962C8B-B14F-4D97-AF65-F5344CB8AC3E}">
        <p14:creationId xmlns:p14="http://schemas.microsoft.com/office/powerpoint/2010/main" val="1509824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545"/>
        <p:cNvGrpSpPr/>
        <p:nvPr/>
      </p:nvGrpSpPr>
      <p:grpSpPr>
        <a:xfrm>
          <a:off x="0" y="0"/>
          <a:ext cx="0" cy="0"/>
          <a:chOff x="0" y="0"/>
          <a:chExt cx="0" cy="0"/>
        </a:xfrm>
      </p:grpSpPr>
      <p:sp>
        <p:nvSpPr>
          <p:cNvPr id="546" name="Google Shape;546;p55"/>
          <p:cNvSpPr txBox="1">
            <a:spLocks noGrp="1"/>
          </p:cNvSpPr>
          <p:nvPr>
            <p:ph type="title"/>
          </p:nvPr>
        </p:nvSpPr>
        <p:spPr>
          <a:xfrm>
            <a:off x="306375" y="356025"/>
            <a:ext cx="8633700" cy="393600"/>
          </a:xfrm>
          <a:prstGeom prst="rect">
            <a:avLst/>
          </a:prstGeom>
        </p:spPr>
        <p:txBody>
          <a:bodyPr spcFirstLastPara="1" wrap="square" lIns="0" tIns="91425" rIns="91425" bIns="91425" anchor="ctr" anchorCtr="0">
            <a:noAutofit/>
          </a:bodyPr>
          <a:lstStyle/>
          <a:p>
            <a:pPr marL="0" lvl="0" indent="0" algn="l" rtl="0">
              <a:spcBef>
                <a:spcPts val="0"/>
              </a:spcBef>
              <a:spcAft>
                <a:spcPts val="0"/>
              </a:spcAft>
              <a:buNone/>
            </a:pPr>
            <a:r>
              <a:rPr lang="en" b="1" dirty="0">
                <a:solidFill>
                  <a:srgbClr val="AD122A"/>
                </a:solidFill>
              </a:rPr>
              <a:t>Working with partners, Helix has been sharing insights from the HRN dataset</a:t>
            </a:r>
            <a:endParaRPr b="1" dirty="0">
              <a:solidFill>
                <a:srgbClr val="AD122A"/>
              </a:solidFill>
            </a:endParaRPr>
          </a:p>
        </p:txBody>
      </p:sp>
      <p:sp>
        <p:nvSpPr>
          <p:cNvPr id="547" name="Google Shape;547;p55"/>
          <p:cNvSpPr/>
          <p:nvPr/>
        </p:nvSpPr>
        <p:spPr>
          <a:xfrm>
            <a:off x="852627" y="1492713"/>
            <a:ext cx="2199000" cy="700800"/>
          </a:xfrm>
          <a:prstGeom prst="roundRect">
            <a:avLst>
              <a:gd name="adj" fmla="val 16667"/>
            </a:avLst>
          </a:prstGeom>
          <a:solidFill>
            <a:schemeClr val="bg1">
              <a:lumMod val="95000"/>
            </a:schemeClr>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rgbClr val="C00000"/>
                </a:solidFill>
              </a:rPr>
              <a:t>Strategic Initiatives</a:t>
            </a:r>
            <a:endParaRPr sz="1200" i="1" dirty="0">
              <a:solidFill>
                <a:srgbClr val="C00000"/>
              </a:solidFill>
            </a:endParaRPr>
          </a:p>
        </p:txBody>
      </p:sp>
      <p:sp>
        <p:nvSpPr>
          <p:cNvPr id="549" name="Google Shape;549;p55"/>
          <p:cNvSpPr/>
          <p:nvPr/>
        </p:nvSpPr>
        <p:spPr>
          <a:xfrm>
            <a:off x="852627" y="3409689"/>
            <a:ext cx="2199000" cy="700800"/>
          </a:xfrm>
          <a:prstGeom prst="roundRect">
            <a:avLst>
              <a:gd name="adj" fmla="val 16667"/>
            </a:avLst>
          </a:prstGeom>
          <a:solidFill>
            <a:schemeClr val="bg1">
              <a:lumMod val="95000"/>
            </a:schemeClr>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b="1" dirty="0">
                <a:solidFill>
                  <a:srgbClr val="C00000"/>
                </a:solidFill>
              </a:rPr>
              <a:t>Helix Research Network Initiatives</a:t>
            </a:r>
            <a:endParaRPr sz="1700" b="1" dirty="0">
              <a:solidFill>
                <a:srgbClr val="C00000"/>
              </a:solidFill>
            </a:endParaRPr>
          </a:p>
        </p:txBody>
      </p:sp>
      <p:pic>
        <p:nvPicPr>
          <p:cNvPr id="550" name="Google Shape;550;p55"/>
          <p:cNvPicPr preferRelativeResize="0"/>
          <p:nvPr/>
        </p:nvPicPr>
        <p:blipFill>
          <a:blip r:embed="rId3">
            <a:alphaModFix/>
          </a:blip>
          <a:stretch>
            <a:fillRect/>
          </a:stretch>
        </p:blipFill>
        <p:spPr>
          <a:xfrm>
            <a:off x="4241000" y="1053700"/>
            <a:ext cx="2977628" cy="1702300"/>
          </a:xfrm>
          <a:prstGeom prst="rect">
            <a:avLst/>
          </a:prstGeom>
          <a:noFill/>
          <a:ln>
            <a:solidFill>
              <a:schemeClr val="tx1"/>
            </a:solidFill>
          </a:ln>
          <a:effectLst>
            <a:outerShdw blurRad="57150" dist="19050" dir="5400000" algn="bl" rotWithShape="0">
              <a:srgbClr val="000000">
                <a:alpha val="50000"/>
              </a:srgbClr>
            </a:outerShdw>
          </a:effectLst>
        </p:spPr>
      </p:pic>
      <p:pic>
        <p:nvPicPr>
          <p:cNvPr id="552" name="Google Shape;552;p55"/>
          <p:cNvPicPr preferRelativeResize="0"/>
          <p:nvPr/>
        </p:nvPicPr>
        <p:blipFill>
          <a:blip r:embed="rId4">
            <a:alphaModFix/>
          </a:blip>
          <a:stretch>
            <a:fillRect/>
          </a:stretch>
        </p:blipFill>
        <p:spPr>
          <a:xfrm>
            <a:off x="4241000" y="3218945"/>
            <a:ext cx="3692208" cy="1277813"/>
          </a:xfrm>
          <a:prstGeom prst="rect">
            <a:avLst/>
          </a:prstGeom>
          <a:noFill/>
          <a:ln>
            <a:solidFill>
              <a:schemeClr val="tx1"/>
            </a:solidFill>
          </a:ln>
          <a:effectLst>
            <a:outerShdw blurRad="57150" dist="19050" dir="5400000" algn="bl" rotWithShape="0">
              <a:srgbClr val="000000">
                <a:alpha val="50000"/>
              </a:srgbClr>
            </a:outerShdw>
          </a:effectLst>
        </p:spPr>
      </p:pic>
      <p:sp>
        <p:nvSpPr>
          <p:cNvPr id="2" name="Right Arrow 1"/>
          <p:cNvSpPr/>
          <p:nvPr/>
        </p:nvSpPr>
        <p:spPr>
          <a:xfrm>
            <a:off x="3342289" y="1557633"/>
            <a:ext cx="592783" cy="441435"/>
          </a:xfrm>
          <a:prstGeom prst="rightArrow">
            <a:avLst/>
          </a:prstGeom>
          <a:gradFill>
            <a:gsLst>
              <a:gs pos="0">
                <a:srgbClr val="C0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8"/>
          <p:cNvSpPr/>
          <p:nvPr/>
        </p:nvSpPr>
        <p:spPr>
          <a:xfrm>
            <a:off x="3357843" y="3539371"/>
            <a:ext cx="592783" cy="441435"/>
          </a:xfrm>
          <a:prstGeom prst="rightArrow">
            <a:avLst/>
          </a:prstGeom>
          <a:gradFill>
            <a:gsLst>
              <a:gs pos="0">
                <a:srgbClr val="C0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8362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666BF-5E5C-C278-7D41-2EECBABF5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085D0-035C-77B3-D5B8-0FE26E4B5C2F}"/>
              </a:ext>
            </a:extLst>
          </p:cNvPr>
          <p:cNvSpPr>
            <a:spLocks noGrp="1"/>
          </p:cNvSpPr>
          <p:nvPr>
            <p:ph type="title"/>
          </p:nvPr>
        </p:nvSpPr>
        <p:spPr>
          <a:xfrm>
            <a:off x="342029" y="171898"/>
            <a:ext cx="8459941" cy="922351"/>
          </a:xfrm>
        </p:spPr>
        <p:txBody>
          <a:bodyPr/>
          <a:lstStyle/>
          <a:p>
            <a:r>
              <a:rPr lang="en-US" dirty="0"/>
              <a:t>Disclosures </a:t>
            </a:r>
          </a:p>
        </p:txBody>
      </p:sp>
      <p:sp>
        <p:nvSpPr>
          <p:cNvPr id="3" name="Content Placeholder 2">
            <a:extLst>
              <a:ext uri="{FF2B5EF4-FFF2-40B4-BE49-F238E27FC236}">
                <a16:creationId xmlns:a16="http://schemas.microsoft.com/office/drawing/2014/main" id="{E56D46CA-47F3-73D7-1D65-00C9BB87270A}"/>
              </a:ext>
            </a:extLst>
          </p:cNvPr>
          <p:cNvSpPr>
            <a:spLocks noGrp="1"/>
          </p:cNvSpPr>
          <p:nvPr>
            <p:ph idx="1"/>
          </p:nvPr>
        </p:nvSpPr>
        <p:spPr>
          <a:xfrm>
            <a:off x="342029" y="1094249"/>
            <a:ext cx="8459942" cy="3714775"/>
          </a:xfrm>
        </p:spPr>
        <p:txBody>
          <a:bodyPr>
            <a:normAutofit/>
          </a:bodyPr>
          <a:lstStyle/>
          <a:p>
            <a:r>
              <a:rPr lang="en-US" dirty="0"/>
              <a:t>No financial disclosures related to this talk.</a:t>
            </a:r>
          </a:p>
          <a:p>
            <a:endParaRPr lang="en-US" dirty="0"/>
          </a:p>
        </p:txBody>
      </p:sp>
    </p:spTree>
    <p:extLst>
      <p:ext uri="{BB962C8B-B14F-4D97-AF65-F5344CB8AC3E}">
        <p14:creationId xmlns:p14="http://schemas.microsoft.com/office/powerpoint/2010/main" val="3550982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7"/>
          <p:cNvSpPr/>
          <p:nvPr/>
        </p:nvSpPr>
        <p:spPr>
          <a:xfrm>
            <a:off x="0" y="0"/>
            <a:ext cx="9144000" cy="2294400"/>
          </a:xfrm>
          <a:prstGeom prst="rect">
            <a:avLst/>
          </a:prstGeom>
          <a:solidFill>
            <a:srgbClr val="F5F7F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57"/>
          <p:cNvSpPr/>
          <p:nvPr/>
        </p:nvSpPr>
        <p:spPr>
          <a:xfrm>
            <a:off x="3413850" y="1884550"/>
            <a:ext cx="3144900" cy="2446800"/>
          </a:xfrm>
          <a:prstGeom prst="roundRect">
            <a:avLst>
              <a:gd name="adj" fmla="val 4500"/>
            </a:avLst>
          </a:prstGeom>
          <a:solidFill>
            <a:srgbClr val="FFFFFF"/>
          </a:solidFill>
          <a:ln>
            <a:noFill/>
          </a:ln>
          <a:effectLst>
            <a:outerShdw blurRad="57150" dist="19050" dir="5400000" algn="bl" rotWithShape="0">
              <a:srgbClr val="000000">
                <a:alpha val="2471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57"/>
          <p:cNvSpPr/>
          <p:nvPr/>
        </p:nvSpPr>
        <p:spPr>
          <a:xfrm>
            <a:off x="89650" y="1884550"/>
            <a:ext cx="3227100" cy="2446800"/>
          </a:xfrm>
          <a:prstGeom prst="roundRect">
            <a:avLst>
              <a:gd name="adj" fmla="val 4500"/>
            </a:avLst>
          </a:prstGeom>
          <a:solidFill>
            <a:srgbClr val="FFFFFF"/>
          </a:solidFill>
          <a:ln>
            <a:noFill/>
          </a:ln>
          <a:effectLst>
            <a:outerShdw blurRad="57150" dist="19050" dir="5400000" algn="bl" rotWithShape="0">
              <a:srgbClr val="000000">
                <a:alpha val="2471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9" name="Google Shape;569;p57" title="Chart"/>
          <p:cNvPicPr preferRelativeResize="0"/>
          <p:nvPr/>
        </p:nvPicPr>
        <p:blipFill rotWithShape="1">
          <a:blip r:embed="rId3">
            <a:alphaModFix/>
          </a:blip>
          <a:srcRect r="4443"/>
          <a:stretch/>
        </p:blipFill>
        <p:spPr>
          <a:xfrm>
            <a:off x="3552426" y="1930425"/>
            <a:ext cx="2901276" cy="1935275"/>
          </a:xfrm>
          <a:prstGeom prst="rect">
            <a:avLst/>
          </a:prstGeom>
          <a:noFill/>
          <a:ln>
            <a:noFill/>
          </a:ln>
        </p:spPr>
      </p:pic>
      <p:sp>
        <p:nvSpPr>
          <p:cNvPr id="570" name="Google Shape;570;p57"/>
          <p:cNvSpPr txBox="1"/>
          <p:nvPr/>
        </p:nvSpPr>
        <p:spPr>
          <a:xfrm>
            <a:off x="3867000" y="3865700"/>
            <a:ext cx="2450100" cy="30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Arial"/>
                <a:ea typeface="Arial"/>
                <a:cs typeface="Arial"/>
                <a:sym typeface="Arial"/>
              </a:rPr>
              <a:t>Multi-Year Analysis of Behavior Change</a:t>
            </a:r>
            <a:endParaRPr sz="900" b="1" i="0" u="none" strike="noStrike" cap="none">
              <a:solidFill>
                <a:srgbClr val="000000"/>
              </a:solidFill>
              <a:latin typeface="Arial"/>
              <a:ea typeface="Arial"/>
              <a:cs typeface="Arial"/>
              <a:sym typeface="Arial"/>
            </a:endParaRPr>
          </a:p>
        </p:txBody>
      </p:sp>
      <p:pic>
        <p:nvPicPr>
          <p:cNvPr id="571" name="Google Shape;571;p57"/>
          <p:cNvPicPr preferRelativeResize="0"/>
          <p:nvPr/>
        </p:nvPicPr>
        <p:blipFill rotWithShape="1">
          <a:blip r:embed="rId4">
            <a:alphaModFix/>
          </a:blip>
          <a:srcRect l="9074" r="11047" b="11652"/>
          <a:stretch/>
        </p:blipFill>
        <p:spPr>
          <a:xfrm>
            <a:off x="411100" y="1949175"/>
            <a:ext cx="2829875" cy="1935300"/>
          </a:xfrm>
          <a:prstGeom prst="rect">
            <a:avLst/>
          </a:prstGeom>
          <a:noFill/>
          <a:ln>
            <a:noFill/>
          </a:ln>
        </p:spPr>
      </p:pic>
      <p:sp>
        <p:nvSpPr>
          <p:cNvPr id="572" name="Google Shape;572;p57"/>
          <p:cNvSpPr txBox="1"/>
          <p:nvPr/>
        </p:nvSpPr>
        <p:spPr>
          <a:xfrm>
            <a:off x="770700" y="2116557"/>
            <a:ext cx="656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Proxima Nova"/>
                <a:ea typeface="Proxima Nova"/>
                <a:cs typeface="Proxima Nova"/>
                <a:sym typeface="Proxima Nova"/>
              </a:rPr>
              <a:t>2.7 yrs</a:t>
            </a:r>
            <a:endParaRPr sz="1000" b="1" i="0" u="none" strike="noStrike" cap="none">
              <a:solidFill>
                <a:srgbClr val="000000"/>
              </a:solidFill>
              <a:latin typeface="Proxima Nova"/>
              <a:ea typeface="Proxima Nova"/>
              <a:cs typeface="Proxima Nova"/>
              <a:sym typeface="Proxima Nova"/>
            </a:endParaRPr>
          </a:p>
        </p:txBody>
      </p:sp>
      <p:sp>
        <p:nvSpPr>
          <p:cNvPr id="573" name="Google Shape;573;p57"/>
          <p:cNvSpPr txBox="1"/>
          <p:nvPr/>
        </p:nvSpPr>
        <p:spPr>
          <a:xfrm>
            <a:off x="1262179" y="2720882"/>
            <a:ext cx="656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Proxima Nova"/>
                <a:ea typeface="Proxima Nova"/>
                <a:cs typeface="Proxima Nova"/>
                <a:sym typeface="Proxima Nova"/>
              </a:rPr>
              <a:t>1.5 yrs</a:t>
            </a:r>
            <a:endParaRPr sz="1000" b="1" i="0" u="none" strike="noStrike" cap="none">
              <a:solidFill>
                <a:srgbClr val="000000"/>
              </a:solidFill>
              <a:latin typeface="Proxima Nova"/>
              <a:ea typeface="Proxima Nova"/>
              <a:cs typeface="Proxima Nova"/>
              <a:sym typeface="Proxima Nova"/>
            </a:endParaRPr>
          </a:p>
        </p:txBody>
      </p:sp>
      <p:sp>
        <p:nvSpPr>
          <p:cNvPr id="574" name="Google Shape;574;p57"/>
          <p:cNvSpPr txBox="1"/>
          <p:nvPr/>
        </p:nvSpPr>
        <p:spPr>
          <a:xfrm>
            <a:off x="2328518" y="2085207"/>
            <a:ext cx="656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Proxima Nova"/>
                <a:ea typeface="Proxima Nova"/>
                <a:cs typeface="Proxima Nova"/>
                <a:sym typeface="Proxima Nova"/>
              </a:rPr>
              <a:t>2.8 yrs</a:t>
            </a:r>
            <a:endParaRPr sz="1000" b="1" i="0" u="none" strike="noStrike" cap="none">
              <a:solidFill>
                <a:srgbClr val="000000"/>
              </a:solidFill>
              <a:latin typeface="Proxima Nova"/>
              <a:ea typeface="Proxima Nova"/>
              <a:cs typeface="Proxima Nova"/>
              <a:sym typeface="Proxima Nova"/>
            </a:endParaRPr>
          </a:p>
        </p:txBody>
      </p:sp>
      <p:sp>
        <p:nvSpPr>
          <p:cNvPr id="575" name="Google Shape;575;p57"/>
          <p:cNvSpPr txBox="1"/>
          <p:nvPr/>
        </p:nvSpPr>
        <p:spPr>
          <a:xfrm>
            <a:off x="2718594" y="2635407"/>
            <a:ext cx="656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Proxima Nova"/>
                <a:ea typeface="Proxima Nova"/>
                <a:cs typeface="Proxima Nova"/>
                <a:sym typeface="Proxima Nova"/>
              </a:rPr>
              <a:t>1.8 yrs</a:t>
            </a:r>
            <a:endParaRPr sz="1000" b="1" i="0" u="none" strike="noStrike" cap="none">
              <a:solidFill>
                <a:srgbClr val="000000"/>
              </a:solidFill>
              <a:latin typeface="Proxima Nova"/>
              <a:ea typeface="Proxima Nova"/>
              <a:cs typeface="Proxima Nova"/>
              <a:sym typeface="Proxima Nova"/>
            </a:endParaRPr>
          </a:p>
        </p:txBody>
      </p:sp>
      <p:sp>
        <p:nvSpPr>
          <p:cNvPr id="576" name="Google Shape;576;p57"/>
          <p:cNvSpPr txBox="1"/>
          <p:nvPr/>
        </p:nvSpPr>
        <p:spPr>
          <a:xfrm>
            <a:off x="846161" y="3728532"/>
            <a:ext cx="802800" cy="4617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Proxima Nova"/>
                <a:ea typeface="Proxima Nova"/>
                <a:cs typeface="Proxima Nova"/>
                <a:sym typeface="Proxima Nova"/>
              </a:rPr>
              <a:t>BRCA1/2 </a:t>
            </a:r>
            <a:endParaRPr sz="900" b="1"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Proxima Nova"/>
                <a:ea typeface="Proxima Nova"/>
                <a:cs typeface="Proxima Nova"/>
                <a:sym typeface="Proxima Nova"/>
              </a:rPr>
              <a:t>Positive</a:t>
            </a:r>
            <a:endParaRPr sz="900" b="1" i="0" u="none" strike="noStrike" cap="none">
              <a:solidFill>
                <a:srgbClr val="000000"/>
              </a:solidFill>
              <a:latin typeface="Proxima Nova"/>
              <a:ea typeface="Proxima Nova"/>
              <a:cs typeface="Proxima Nova"/>
              <a:sym typeface="Proxima Nova"/>
            </a:endParaRPr>
          </a:p>
        </p:txBody>
      </p:sp>
      <p:sp>
        <p:nvSpPr>
          <p:cNvPr id="577" name="Google Shape;577;p57"/>
          <p:cNvSpPr txBox="1"/>
          <p:nvPr/>
        </p:nvSpPr>
        <p:spPr>
          <a:xfrm>
            <a:off x="2180118" y="3721144"/>
            <a:ext cx="994500" cy="4617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Proxima Nova"/>
                <a:ea typeface="Proxima Nova"/>
                <a:cs typeface="Proxima Nova"/>
                <a:sym typeface="Proxima Nova"/>
              </a:rPr>
              <a:t>BRCA1/2 </a:t>
            </a:r>
            <a:endParaRPr sz="900" b="1"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Proxima Nova"/>
                <a:ea typeface="Proxima Nova"/>
                <a:cs typeface="Proxima Nova"/>
                <a:sym typeface="Proxima Nova"/>
              </a:rPr>
              <a:t>Negative</a:t>
            </a:r>
            <a:endParaRPr sz="900" b="1" i="0" u="none" strike="noStrike" cap="none">
              <a:solidFill>
                <a:srgbClr val="000000"/>
              </a:solidFill>
              <a:latin typeface="Proxima Nova"/>
              <a:ea typeface="Proxima Nova"/>
              <a:cs typeface="Proxima Nova"/>
              <a:sym typeface="Proxima Nova"/>
            </a:endParaRPr>
          </a:p>
        </p:txBody>
      </p:sp>
      <p:sp>
        <p:nvSpPr>
          <p:cNvPr id="578" name="Google Shape;578;p57"/>
          <p:cNvSpPr txBox="1"/>
          <p:nvPr/>
        </p:nvSpPr>
        <p:spPr>
          <a:xfrm>
            <a:off x="6731625" y="2342950"/>
            <a:ext cx="2169000" cy="2101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dirty="0">
                <a:solidFill>
                  <a:srgbClr val="757575"/>
                </a:solidFill>
              </a:rPr>
              <a:t>Takeaways</a:t>
            </a:r>
            <a:endParaRPr sz="1100" b="1" i="0" u="none" strike="noStrike" cap="none" dirty="0">
              <a:solidFill>
                <a:srgbClr val="757575"/>
              </a:solidFill>
            </a:endParaRPr>
          </a:p>
          <a:p>
            <a:pPr marL="0" marR="0" lvl="0" indent="0" algn="l" rtl="0">
              <a:lnSpc>
                <a:spcPct val="100000"/>
              </a:lnSpc>
              <a:spcBef>
                <a:spcPts val="0"/>
              </a:spcBef>
              <a:spcAft>
                <a:spcPts val="0"/>
              </a:spcAft>
              <a:buClr>
                <a:srgbClr val="000000"/>
              </a:buClr>
              <a:buSzPts val="1100"/>
              <a:buFont typeface="Arial"/>
              <a:buNone/>
            </a:pPr>
            <a:endParaRPr sz="1100" i="0" u="none" strike="noStrike" cap="none" dirty="0">
              <a:solidFill>
                <a:srgbClr val="757575"/>
              </a:solidFill>
            </a:endParaRPr>
          </a:p>
          <a:p>
            <a:pPr marL="228600" marR="0" lvl="0" indent="-184150" algn="l" rtl="0">
              <a:lnSpc>
                <a:spcPct val="100000"/>
              </a:lnSpc>
              <a:spcBef>
                <a:spcPts val="0"/>
              </a:spcBef>
              <a:spcAft>
                <a:spcPts val="0"/>
              </a:spcAft>
              <a:buClr>
                <a:schemeClr val="dk1"/>
              </a:buClr>
              <a:buSzPts val="1100"/>
              <a:buChar char="●"/>
            </a:pPr>
            <a:r>
              <a:rPr lang="en" sz="1100" i="0" u="none" strike="noStrike" cap="none" dirty="0">
                <a:solidFill>
                  <a:schemeClr val="dk1"/>
                </a:solidFill>
              </a:rPr>
              <a:t>Proactive approach identifies underlying risk </a:t>
            </a:r>
            <a:endParaRPr sz="1100" i="0" u="none" strike="noStrike" cap="none" dirty="0">
              <a:solidFill>
                <a:schemeClr val="dk1"/>
              </a:solidFill>
            </a:endParaRPr>
          </a:p>
          <a:p>
            <a:pPr marL="457200" marR="0" lvl="0" indent="0" algn="l" rtl="0">
              <a:lnSpc>
                <a:spcPct val="100000"/>
              </a:lnSpc>
              <a:spcBef>
                <a:spcPts val="0"/>
              </a:spcBef>
              <a:spcAft>
                <a:spcPts val="0"/>
              </a:spcAft>
              <a:buClr>
                <a:srgbClr val="000000"/>
              </a:buClr>
              <a:buSzPts val="1100"/>
              <a:buFont typeface="Arial"/>
              <a:buNone/>
            </a:pPr>
            <a:endParaRPr sz="1100" i="0" u="none" strike="noStrike" cap="none" dirty="0">
              <a:solidFill>
                <a:schemeClr val="dk1"/>
              </a:solidFill>
            </a:endParaRPr>
          </a:p>
          <a:p>
            <a:pPr marL="228600" marR="0" lvl="0" indent="-184150" algn="l" rtl="0">
              <a:lnSpc>
                <a:spcPct val="100000"/>
              </a:lnSpc>
              <a:spcBef>
                <a:spcPts val="0"/>
              </a:spcBef>
              <a:spcAft>
                <a:spcPts val="0"/>
              </a:spcAft>
              <a:buClr>
                <a:schemeClr val="dk1"/>
              </a:buClr>
              <a:buSzPts val="1100"/>
              <a:buChar char="●"/>
            </a:pPr>
            <a:r>
              <a:rPr lang="en" sz="1100" i="0" u="none" strike="noStrike" cap="none" dirty="0">
                <a:solidFill>
                  <a:schemeClr val="dk1"/>
                </a:solidFill>
              </a:rPr>
              <a:t>Increased mammograms even with negative population</a:t>
            </a:r>
            <a:endParaRPr sz="1100" i="0" u="none" strike="noStrike" cap="none" dirty="0">
              <a:solidFill>
                <a:schemeClr val="dk1"/>
              </a:solidFill>
            </a:endParaRPr>
          </a:p>
          <a:p>
            <a:pPr marL="457200" marR="0" lvl="0" indent="0" algn="l" rtl="0">
              <a:lnSpc>
                <a:spcPct val="100000"/>
              </a:lnSpc>
              <a:spcBef>
                <a:spcPts val="0"/>
              </a:spcBef>
              <a:spcAft>
                <a:spcPts val="0"/>
              </a:spcAft>
              <a:buClr>
                <a:srgbClr val="000000"/>
              </a:buClr>
              <a:buSzPts val="1100"/>
              <a:buFont typeface="Arial"/>
              <a:buNone/>
            </a:pPr>
            <a:endParaRPr sz="1100" i="0" u="none" strike="noStrike" cap="none" dirty="0">
              <a:solidFill>
                <a:schemeClr val="dk1"/>
              </a:solidFill>
            </a:endParaRPr>
          </a:p>
          <a:p>
            <a:pPr marL="228600" marR="0" lvl="0" indent="-184150" algn="l" rtl="0">
              <a:lnSpc>
                <a:spcPct val="100000"/>
              </a:lnSpc>
              <a:spcBef>
                <a:spcPts val="0"/>
              </a:spcBef>
              <a:spcAft>
                <a:spcPts val="0"/>
              </a:spcAft>
              <a:buClr>
                <a:schemeClr val="dk1"/>
              </a:buClr>
              <a:buSzPts val="1100"/>
              <a:buChar char="●"/>
            </a:pPr>
            <a:r>
              <a:rPr lang="en" sz="1100" i="0" u="none" strike="noStrike" cap="none" dirty="0">
                <a:solidFill>
                  <a:schemeClr val="dk1"/>
                </a:solidFill>
              </a:rPr>
              <a:t>Personalized approach drives longitudinal durability</a:t>
            </a:r>
            <a:endParaRPr sz="1100" i="0" u="none" strike="noStrike" cap="none" dirty="0">
              <a:solidFill>
                <a:schemeClr val="dk1"/>
              </a:solidFill>
            </a:endParaRPr>
          </a:p>
        </p:txBody>
      </p:sp>
      <p:sp>
        <p:nvSpPr>
          <p:cNvPr id="579" name="Google Shape;579;p57"/>
          <p:cNvSpPr txBox="1"/>
          <p:nvPr/>
        </p:nvSpPr>
        <p:spPr>
          <a:xfrm>
            <a:off x="1737450" y="1225825"/>
            <a:ext cx="1610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i="0" u="none" strike="noStrike" cap="none">
                <a:solidFill>
                  <a:srgbClr val="000000"/>
                </a:solidFill>
              </a:rPr>
              <a:t>CDCT1 Results Returned</a:t>
            </a:r>
            <a:endParaRPr sz="1200" i="0" u="none" strike="noStrike" cap="none">
              <a:solidFill>
                <a:srgbClr val="000000"/>
              </a:solidFill>
            </a:endParaRPr>
          </a:p>
        </p:txBody>
      </p:sp>
      <p:sp>
        <p:nvSpPr>
          <p:cNvPr id="580" name="Google Shape;580;p57"/>
          <p:cNvSpPr/>
          <p:nvPr/>
        </p:nvSpPr>
        <p:spPr>
          <a:xfrm>
            <a:off x="1167900" y="1318225"/>
            <a:ext cx="548700" cy="369300"/>
          </a:xfrm>
          <a:prstGeom prst="roundRect">
            <a:avLst>
              <a:gd name="adj" fmla="val 17285"/>
            </a:avLst>
          </a:prstGeom>
          <a:solidFill>
            <a:srgbClr val="262E47"/>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chemeClr val="lt1"/>
                </a:solidFill>
                <a:latin typeface="Proxima Nova"/>
                <a:ea typeface="Proxima Nova"/>
                <a:cs typeface="Proxima Nova"/>
                <a:sym typeface="Proxima Nova"/>
              </a:rPr>
              <a:t>&gt;200K</a:t>
            </a:r>
            <a:endParaRPr sz="1200" b="1" i="0" u="none" strike="noStrike" cap="none">
              <a:solidFill>
                <a:schemeClr val="lt1"/>
              </a:solidFill>
              <a:latin typeface="Proxima Nova"/>
              <a:ea typeface="Proxima Nova"/>
              <a:cs typeface="Proxima Nova"/>
              <a:sym typeface="Proxima Nova"/>
            </a:endParaRPr>
          </a:p>
        </p:txBody>
      </p:sp>
      <p:sp>
        <p:nvSpPr>
          <p:cNvPr id="581" name="Google Shape;581;p57"/>
          <p:cNvSpPr txBox="1"/>
          <p:nvPr/>
        </p:nvSpPr>
        <p:spPr>
          <a:xfrm>
            <a:off x="4404450" y="1225825"/>
            <a:ext cx="1610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i="0" u="none" strike="noStrike" cap="none">
                <a:solidFill>
                  <a:srgbClr val="000000"/>
                </a:solidFill>
              </a:rPr>
              <a:t>Positive Results Returned</a:t>
            </a:r>
            <a:endParaRPr sz="1200" i="0" u="none" strike="noStrike" cap="none">
              <a:solidFill>
                <a:srgbClr val="000000"/>
              </a:solidFill>
            </a:endParaRPr>
          </a:p>
        </p:txBody>
      </p:sp>
      <p:sp>
        <p:nvSpPr>
          <p:cNvPr id="582" name="Google Shape;582;p57"/>
          <p:cNvSpPr/>
          <p:nvPr/>
        </p:nvSpPr>
        <p:spPr>
          <a:xfrm>
            <a:off x="3834900" y="1318225"/>
            <a:ext cx="548700" cy="369300"/>
          </a:xfrm>
          <a:prstGeom prst="roundRect">
            <a:avLst>
              <a:gd name="adj" fmla="val 17285"/>
            </a:avLst>
          </a:prstGeom>
          <a:solidFill>
            <a:srgbClr val="262E47"/>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chemeClr val="lt1"/>
                </a:solidFill>
                <a:latin typeface="Proxima Nova"/>
                <a:ea typeface="Proxima Nova"/>
                <a:cs typeface="Proxima Nova"/>
                <a:sym typeface="Proxima Nova"/>
              </a:rPr>
              <a:t>&gt;2,500</a:t>
            </a:r>
            <a:endParaRPr sz="1200" b="1" i="0" u="none" strike="noStrike" cap="none">
              <a:solidFill>
                <a:schemeClr val="lt1"/>
              </a:solidFill>
              <a:latin typeface="Proxima Nova"/>
              <a:ea typeface="Proxima Nova"/>
              <a:cs typeface="Proxima Nova"/>
              <a:sym typeface="Proxima Nova"/>
            </a:endParaRPr>
          </a:p>
        </p:txBody>
      </p:sp>
      <p:sp>
        <p:nvSpPr>
          <p:cNvPr id="583" name="Google Shape;583;p57"/>
          <p:cNvSpPr txBox="1"/>
          <p:nvPr/>
        </p:nvSpPr>
        <p:spPr>
          <a:xfrm>
            <a:off x="7147650" y="1225825"/>
            <a:ext cx="1610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i="0" u="none" strike="noStrike" cap="none">
                <a:solidFill>
                  <a:srgbClr val="000000"/>
                </a:solidFill>
              </a:rPr>
              <a:t>ROI </a:t>
            </a:r>
            <a:endParaRPr sz="1200"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Arial"/>
              <a:buNone/>
            </a:pPr>
            <a:r>
              <a:rPr lang="en" sz="1200" i="0" u="none" strike="noStrike" cap="none">
                <a:solidFill>
                  <a:srgbClr val="000000"/>
                </a:solidFill>
              </a:rPr>
              <a:t>Positive</a:t>
            </a:r>
            <a:endParaRPr sz="1200" i="0" u="none" strike="noStrike" cap="none">
              <a:solidFill>
                <a:srgbClr val="000000"/>
              </a:solidFill>
            </a:endParaRPr>
          </a:p>
        </p:txBody>
      </p:sp>
      <p:sp>
        <p:nvSpPr>
          <p:cNvPr id="584" name="Google Shape;584;p57"/>
          <p:cNvSpPr/>
          <p:nvPr/>
        </p:nvSpPr>
        <p:spPr>
          <a:xfrm>
            <a:off x="6578100" y="1318225"/>
            <a:ext cx="548700" cy="369300"/>
          </a:xfrm>
          <a:prstGeom prst="roundRect">
            <a:avLst>
              <a:gd name="adj" fmla="val 17285"/>
            </a:avLst>
          </a:prstGeom>
          <a:solidFill>
            <a:srgbClr val="262E47"/>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chemeClr val="lt1"/>
                </a:solidFill>
                <a:latin typeface="Proxima Nova"/>
                <a:ea typeface="Proxima Nova"/>
                <a:cs typeface="Proxima Nova"/>
                <a:sym typeface="Proxima Nova"/>
              </a:rPr>
              <a:t>3 Year</a:t>
            </a:r>
            <a:endParaRPr sz="1200" b="1" i="0" u="none" strike="noStrike" cap="none">
              <a:solidFill>
                <a:schemeClr val="lt1"/>
              </a:solidFill>
              <a:latin typeface="Proxima Nova"/>
              <a:ea typeface="Proxima Nova"/>
              <a:cs typeface="Proxima Nova"/>
              <a:sym typeface="Proxima Nova"/>
            </a:endParaRPr>
          </a:p>
        </p:txBody>
      </p:sp>
      <p:sp>
        <p:nvSpPr>
          <p:cNvPr id="585" name="Google Shape;585;p57"/>
          <p:cNvSpPr txBox="1"/>
          <p:nvPr/>
        </p:nvSpPr>
        <p:spPr>
          <a:xfrm rot="-5400000">
            <a:off x="-855950" y="3030800"/>
            <a:ext cx="2199000" cy="3078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949391"/>
                </a:solidFill>
                <a:latin typeface="Proxima Nova"/>
                <a:ea typeface="Proxima Nova"/>
                <a:cs typeface="Proxima Nova"/>
                <a:sym typeface="Proxima Nova"/>
              </a:rPr>
              <a:t>Average Years Between Screenings (1/rate)</a:t>
            </a:r>
            <a:endParaRPr sz="800" b="1" i="0" u="none" strike="noStrike" cap="none">
              <a:solidFill>
                <a:srgbClr val="949391"/>
              </a:solidFill>
              <a:latin typeface="Proxima Nova"/>
              <a:ea typeface="Proxima Nova"/>
              <a:cs typeface="Proxima Nova"/>
              <a:sym typeface="Proxima Nova"/>
            </a:endParaRPr>
          </a:p>
        </p:txBody>
      </p:sp>
      <p:sp>
        <p:nvSpPr>
          <p:cNvPr id="586" name="Google Shape;586;p57"/>
          <p:cNvSpPr txBox="1"/>
          <p:nvPr/>
        </p:nvSpPr>
        <p:spPr>
          <a:xfrm rot="-5400000">
            <a:off x="2659775" y="2968750"/>
            <a:ext cx="1864200" cy="3078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949391"/>
                </a:solidFill>
                <a:latin typeface="Proxima Nova"/>
                <a:ea typeface="Proxima Nova"/>
                <a:cs typeface="Proxima Nova"/>
                <a:sym typeface="Proxima Nova"/>
              </a:rPr>
              <a:t>Average Years Between Screen</a:t>
            </a:r>
            <a:endParaRPr sz="800" b="1" i="0" u="none" strike="noStrike" cap="none">
              <a:solidFill>
                <a:srgbClr val="949391"/>
              </a:solidFill>
              <a:latin typeface="Proxima Nova"/>
              <a:ea typeface="Proxima Nova"/>
              <a:cs typeface="Proxima Nova"/>
              <a:sym typeface="Proxima Nova"/>
            </a:endParaRPr>
          </a:p>
        </p:txBody>
      </p:sp>
      <p:sp>
        <p:nvSpPr>
          <p:cNvPr id="587" name="Google Shape;587;p57"/>
          <p:cNvSpPr txBox="1"/>
          <p:nvPr/>
        </p:nvSpPr>
        <p:spPr>
          <a:xfrm>
            <a:off x="306375" y="432225"/>
            <a:ext cx="8633700" cy="516600"/>
          </a:xfrm>
          <a:prstGeom prst="rect">
            <a:avLst/>
          </a:prstGeom>
          <a:noFill/>
          <a:ln>
            <a:noFill/>
          </a:ln>
        </p:spPr>
        <p:txBody>
          <a:bodyPr spcFirstLastPara="1" wrap="square" lIns="0"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accent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1" dirty="0">
                <a:solidFill>
                  <a:srgbClr val="C00000"/>
                </a:solidFill>
              </a:rPr>
              <a:t>Genetic screenings results in early detection of disease risk</a:t>
            </a:r>
            <a:endParaRPr sz="1800" b="1" i="0" u="none" strike="noStrike" cap="none" dirty="0">
              <a:solidFill>
                <a:srgbClr val="C00000"/>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200" dirty="0">
                <a:solidFill>
                  <a:srgbClr val="7F7F7F"/>
                </a:solidFill>
              </a:rPr>
              <a:t>Improved compliance with guideline driven results in primary prevention / early detection of serious disease</a:t>
            </a:r>
            <a:endParaRPr sz="1100" i="1" dirty="0">
              <a:solidFill>
                <a:schemeClr val="accent4"/>
              </a:solidFill>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dirty="0">
              <a:solidFill>
                <a:schemeClr val="accent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Arial"/>
              <a:ea typeface="Arial"/>
              <a:cs typeface="Arial"/>
              <a:sym typeface="Arial"/>
            </a:endParaRPr>
          </a:p>
        </p:txBody>
      </p:sp>
      <p:grpSp>
        <p:nvGrpSpPr>
          <p:cNvPr id="589" name="Google Shape;589;p57"/>
          <p:cNvGrpSpPr/>
          <p:nvPr/>
        </p:nvGrpSpPr>
        <p:grpSpPr>
          <a:xfrm>
            <a:off x="7274250" y="-18300"/>
            <a:ext cx="1715100" cy="261900"/>
            <a:chOff x="7274250" y="-18300"/>
            <a:chExt cx="1715100" cy="261900"/>
          </a:xfrm>
        </p:grpSpPr>
        <p:sp>
          <p:nvSpPr>
            <p:cNvPr id="590" name="Google Shape;590;p57"/>
            <p:cNvSpPr/>
            <p:nvPr/>
          </p:nvSpPr>
          <p:spPr>
            <a:xfrm>
              <a:off x="7274250" y="0"/>
              <a:ext cx="1715100" cy="225300"/>
            </a:xfrm>
            <a:prstGeom prst="parallelogram">
              <a:avLst>
                <a:gd name="adj" fmla="val 25000"/>
              </a:avLst>
            </a:prstGeom>
            <a:solidFill>
              <a:srgbClr val="F8BE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57"/>
            <p:cNvSpPr txBox="1"/>
            <p:nvPr/>
          </p:nvSpPr>
          <p:spPr>
            <a:xfrm>
              <a:off x="7335275" y="-18300"/>
              <a:ext cx="1643400" cy="261900"/>
            </a:xfrm>
            <a:prstGeom prst="rect">
              <a:avLst/>
            </a:prstGeom>
            <a:noFill/>
            <a:ln>
              <a:noFill/>
            </a:ln>
          </p:spPr>
          <p:txBody>
            <a:bodyPr spcFirstLastPara="1" wrap="square" lIns="0"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3F4C77"/>
                  </a:solidFill>
                  <a:latin typeface="Arial"/>
                  <a:ea typeface="Arial"/>
                  <a:cs typeface="Arial"/>
                  <a:sym typeface="Arial"/>
                </a:rPr>
                <a:t>HRN RWE STUDY</a:t>
              </a:r>
              <a:endParaRPr sz="700" b="1" i="0" u="none" strike="noStrike" cap="none">
                <a:solidFill>
                  <a:srgbClr val="3F4C77"/>
                </a:solidFill>
                <a:latin typeface="Arial"/>
                <a:ea typeface="Arial"/>
                <a:cs typeface="Arial"/>
                <a:sym typeface="Arial"/>
              </a:endParaRPr>
            </a:p>
          </p:txBody>
        </p:sp>
      </p:grpSp>
      <p:sp>
        <p:nvSpPr>
          <p:cNvPr id="2" name="TextBox 1">
            <a:extLst>
              <a:ext uri="{FF2B5EF4-FFF2-40B4-BE49-F238E27FC236}">
                <a16:creationId xmlns:a16="http://schemas.microsoft.com/office/drawing/2014/main" id="{836E811F-DA98-2A3C-14FF-5EA3529E083A}"/>
              </a:ext>
            </a:extLst>
          </p:cNvPr>
          <p:cNvSpPr txBox="1"/>
          <p:nvPr/>
        </p:nvSpPr>
        <p:spPr>
          <a:xfrm>
            <a:off x="8578735" y="4813069"/>
            <a:ext cx="184731" cy="307777"/>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3CB72B4A-5A36-A5CF-E5CE-ECBC83D726F7}"/>
              </a:ext>
            </a:extLst>
          </p:cNvPr>
          <p:cNvSpPr txBox="1"/>
          <p:nvPr/>
        </p:nvSpPr>
        <p:spPr>
          <a:xfrm>
            <a:off x="-18648" y="4835723"/>
            <a:ext cx="2154757" cy="307777"/>
          </a:xfrm>
          <a:prstGeom prst="rect">
            <a:avLst/>
          </a:prstGeom>
          <a:noFill/>
        </p:spPr>
        <p:txBody>
          <a:bodyPr wrap="none" rtlCol="0">
            <a:spAutoFit/>
          </a:bodyPr>
          <a:lstStyle/>
          <a:p>
            <a:r>
              <a:rPr lang="en-US" sz="1400" dirty="0"/>
              <a:t>Hajek et al, under review</a:t>
            </a:r>
          </a:p>
        </p:txBody>
      </p:sp>
    </p:spTree>
    <p:extLst>
      <p:ext uri="{BB962C8B-B14F-4D97-AF65-F5344CB8AC3E}">
        <p14:creationId xmlns:p14="http://schemas.microsoft.com/office/powerpoint/2010/main" val="634207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2FDAE0-FEC2-BC20-342D-54DA95C2B1FE}"/>
              </a:ext>
            </a:extLst>
          </p:cNvPr>
          <p:cNvPicPr>
            <a:picLocks noChangeAspect="1"/>
          </p:cNvPicPr>
          <p:nvPr/>
        </p:nvPicPr>
        <p:blipFill>
          <a:blip r:embed="rId3"/>
          <a:srcRect l="7919" t="17630" r="7701" b="77818"/>
          <a:stretch/>
        </p:blipFill>
        <p:spPr>
          <a:xfrm>
            <a:off x="-9525" y="962609"/>
            <a:ext cx="9177862" cy="660170"/>
          </a:xfrm>
          <a:prstGeom prst="rect">
            <a:avLst/>
          </a:prstGeom>
        </p:spPr>
      </p:pic>
      <p:sp>
        <p:nvSpPr>
          <p:cNvPr id="4" name="Title 3">
            <a:extLst>
              <a:ext uri="{FF2B5EF4-FFF2-40B4-BE49-F238E27FC236}">
                <a16:creationId xmlns:a16="http://schemas.microsoft.com/office/drawing/2014/main" id="{705870D4-80C7-42FB-D614-724EAD9E3567}"/>
              </a:ext>
            </a:extLst>
          </p:cNvPr>
          <p:cNvSpPr>
            <a:spLocks noGrp="1"/>
          </p:cNvSpPr>
          <p:nvPr>
            <p:ph type="title"/>
          </p:nvPr>
        </p:nvSpPr>
        <p:spPr>
          <a:xfrm>
            <a:off x="342031" y="93815"/>
            <a:ext cx="8459938" cy="922351"/>
          </a:xfrm>
        </p:spPr>
        <p:txBody>
          <a:bodyPr/>
          <a:lstStyle/>
          <a:p>
            <a:r>
              <a:rPr lang="en-US" sz="3200" dirty="0"/>
              <a:t>Increased adverse events from clopidogrel in poor metabolizers</a:t>
            </a:r>
          </a:p>
        </p:txBody>
      </p:sp>
      <p:pic>
        <p:nvPicPr>
          <p:cNvPr id="6" name="Picture 5">
            <a:extLst>
              <a:ext uri="{FF2B5EF4-FFF2-40B4-BE49-F238E27FC236}">
                <a16:creationId xmlns:a16="http://schemas.microsoft.com/office/drawing/2014/main" id="{3C3C8BF7-BD3E-51AF-4C15-AD88BD1D4E2D}"/>
              </a:ext>
            </a:extLst>
          </p:cNvPr>
          <p:cNvPicPr>
            <a:picLocks noChangeAspect="1"/>
          </p:cNvPicPr>
          <p:nvPr/>
        </p:nvPicPr>
        <p:blipFill>
          <a:blip r:embed="rId4"/>
          <a:srcRect l="50989" t="54112" r="7283" b="19018"/>
          <a:stretch/>
        </p:blipFill>
        <p:spPr>
          <a:xfrm>
            <a:off x="3969544" y="1600201"/>
            <a:ext cx="4095751" cy="3516354"/>
          </a:xfrm>
          <a:prstGeom prst="rect">
            <a:avLst/>
          </a:prstGeom>
        </p:spPr>
      </p:pic>
      <p:sp>
        <p:nvSpPr>
          <p:cNvPr id="8" name="TextBox 7">
            <a:extLst>
              <a:ext uri="{FF2B5EF4-FFF2-40B4-BE49-F238E27FC236}">
                <a16:creationId xmlns:a16="http://schemas.microsoft.com/office/drawing/2014/main" id="{EBB5858B-74FC-703C-BAA2-BF384316B2C5}"/>
              </a:ext>
            </a:extLst>
          </p:cNvPr>
          <p:cNvSpPr txBox="1"/>
          <p:nvPr/>
        </p:nvSpPr>
        <p:spPr>
          <a:xfrm flipH="1">
            <a:off x="202406" y="1615370"/>
            <a:ext cx="3843338" cy="3693319"/>
          </a:xfrm>
          <a:prstGeom prst="rect">
            <a:avLst/>
          </a:prstGeom>
          <a:noFill/>
        </p:spPr>
        <p:txBody>
          <a:bodyPr wrap="square" rtlCol="0">
            <a:spAutoFit/>
          </a:bodyPr>
          <a:lstStyle/>
          <a:p>
            <a:pPr algn="r"/>
            <a:r>
              <a:rPr lang="en-US" dirty="0"/>
              <a:t>HRN Network</a:t>
            </a:r>
          </a:p>
          <a:p>
            <a:pPr algn="r"/>
            <a:r>
              <a:rPr lang="en-US" dirty="0"/>
              <a:t>&gt;100k individuals</a:t>
            </a:r>
          </a:p>
          <a:p>
            <a:pPr algn="r"/>
            <a:endParaRPr lang="en-US" dirty="0"/>
          </a:p>
          <a:p>
            <a:pPr algn="r"/>
            <a:r>
              <a:rPr lang="en-US" dirty="0"/>
              <a:t>3.8k clopidogrel users</a:t>
            </a:r>
          </a:p>
          <a:p>
            <a:pPr algn="r"/>
            <a:endParaRPr lang="en-US" dirty="0"/>
          </a:p>
          <a:p>
            <a:pPr algn="r"/>
            <a:r>
              <a:rPr lang="en-US" dirty="0"/>
              <a:t>Compiled events following initiation of clopidogrel prescription</a:t>
            </a:r>
          </a:p>
          <a:p>
            <a:pPr algn="r"/>
            <a:endParaRPr lang="en-US" dirty="0"/>
          </a:p>
          <a:p>
            <a:pPr algn="r"/>
            <a:r>
              <a:rPr lang="en-US" dirty="0"/>
              <a:t>29% mismatch between recommended dosage based  CYP2C19 genotype and that given</a:t>
            </a:r>
          </a:p>
          <a:p>
            <a:pPr algn="r"/>
            <a:endParaRPr lang="en-US" dirty="0"/>
          </a:p>
          <a:p>
            <a:pPr algn="r"/>
            <a:endParaRPr lang="en-US" dirty="0"/>
          </a:p>
        </p:txBody>
      </p:sp>
      <p:sp>
        <p:nvSpPr>
          <p:cNvPr id="2" name="TextBox 1">
            <a:extLst>
              <a:ext uri="{FF2B5EF4-FFF2-40B4-BE49-F238E27FC236}">
                <a16:creationId xmlns:a16="http://schemas.microsoft.com/office/drawing/2014/main" id="{797EFFD6-C301-A05F-EBFB-9D4CE12C3C7F}"/>
              </a:ext>
            </a:extLst>
          </p:cNvPr>
          <p:cNvSpPr txBox="1"/>
          <p:nvPr/>
        </p:nvSpPr>
        <p:spPr>
          <a:xfrm>
            <a:off x="0" y="4835723"/>
            <a:ext cx="2054730" cy="307777"/>
          </a:xfrm>
          <a:prstGeom prst="rect">
            <a:avLst/>
          </a:prstGeom>
          <a:noFill/>
        </p:spPr>
        <p:txBody>
          <a:bodyPr wrap="none" rtlCol="0">
            <a:spAutoFit/>
          </a:bodyPr>
          <a:lstStyle/>
          <a:p>
            <a:r>
              <a:rPr lang="en-US" sz="1400" dirty="0"/>
              <a:t>Telis et al, under review</a:t>
            </a:r>
          </a:p>
        </p:txBody>
      </p:sp>
    </p:spTree>
    <p:extLst>
      <p:ext uri="{BB962C8B-B14F-4D97-AF65-F5344CB8AC3E}">
        <p14:creationId xmlns:p14="http://schemas.microsoft.com/office/powerpoint/2010/main" val="261757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C328C78-8A15-2E8F-46F0-320D4435773F}"/>
              </a:ext>
            </a:extLst>
          </p:cNvPr>
          <p:cNvGraphicFramePr>
            <a:graphicFrameLocks noGrp="1"/>
          </p:cNvGraphicFramePr>
          <p:nvPr>
            <p:ph idx="1"/>
          </p:nvPr>
        </p:nvGraphicFramePr>
        <p:xfrm>
          <a:off x="342029" y="1207837"/>
          <a:ext cx="8459939" cy="3513865"/>
        </p:xfrm>
        <a:graphic>
          <a:graphicData uri="http://schemas.openxmlformats.org/drawingml/2006/table">
            <a:tbl>
              <a:tblPr firstRow="1" bandRow="1">
                <a:tableStyleId>{793D81CF-94F2-401A-BA57-92F5A7B2D0C5}</a:tableStyleId>
              </a:tblPr>
              <a:tblGrid>
                <a:gridCol w="2217654">
                  <a:extLst>
                    <a:ext uri="{9D8B030D-6E8A-4147-A177-3AD203B41FA5}">
                      <a16:colId xmlns:a16="http://schemas.microsoft.com/office/drawing/2014/main" val="3478260177"/>
                    </a:ext>
                  </a:extLst>
                </a:gridCol>
                <a:gridCol w="1248457">
                  <a:extLst>
                    <a:ext uri="{9D8B030D-6E8A-4147-A177-3AD203B41FA5}">
                      <a16:colId xmlns:a16="http://schemas.microsoft.com/office/drawing/2014/main" val="1930205820"/>
                    </a:ext>
                  </a:extLst>
                </a:gridCol>
                <a:gridCol w="1248457">
                  <a:extLst>
                    <a:ext uri="{9D8B030D-6E8A-4147-A177-3AD203B41FA5}">
                      <a16:colId xmlns:a16="http://schemas.microsoft.com/office/drawing/2014/main" val="1061208797"/>
                    </a:ext>
                  </a:extLst>
                </a:gridCol>
                <a:gridCol w="1248457">
                  <a:extLst>
                    <a:ext uri="{9D8B030D-6E8A-4147-A177-3AD203B41FA5}">
                      <a16:colId xmlns:a16="http://schemas.microsoft.com/office/drawing/2014/main" val="1189082745"/>
                    </a:ext>
                  </a:extLst>
                </a:gridCol>
                <a:gridCol w="1248457">
                  <a:extLst>
                    <a:ext uri="{9D8B030D-6E8A-4147-A177-3AD203B41FA5}">
                      <a16:colId xmlns:a16="http://schemas.microsoft.com/office/drawing/2014/main" val="3528902664"/>
                    </a:ext>
                  </a:extLst>
                </a:gridCol>
                <a:gridCol w="1248457">
                  <a:extLst>
                    <a:ext uri="{9D8B030D-6E8A-4147-A177-3AD203B41FA5}">
                      <a16:colId xmlns:a16="http://schemas.microsoft.com/office/drawing/2014/main" val="1644187593"/>
                    </a:ext>
                  </a:extLst>
                </a:gridCol>
              </a:tblGrid>
              <a:tr h="502113">
                <a:tc>
                  <a:txBody>
                    <a:bodyPr/>
                    <a:lstStyle/>
                    <a:p>
                      <a:pPr algn="l" fontAlgn="b"/>
                      <a:r>
                        <a:rPr lang="en-US" sz="1600" u="none" strike="noStrike" dirty="0">
                          <a:effectLst/>
                        </a:rPr>
                        <a:t> </a:t>
                      </a:r>
                      <a:endParaRPr lang="en-US" sz="1600" b="1" i="0" u="none" strike="noStrike" dirty="0">
                        <a:solidFill>
                          <a:srgbClr val="000000"/>
                        </a:solidFill>
                        <a:effectLst/>
                        <a:latin typeface="Arial" panose="020B0604020202020204" pitchFamily="34" charset="0"/>
                      </a:endParaRPr>
                    </a:p>
                  </a:txBody>
                  <a:tcPr marL="0" marR="0" marT="0" marB="0" anchor="b">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average HRN population</a:t>
                      </a:r>
                      <a:endParaRPr lang="en-US" sz="1600" b="1"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P/LP MLH1 het</a:t>
                      </a:r>
                      <a:endParaRPr lang="en-US" sz="1600" b="1"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P/LP MSH2 het</a:t>
                      </a:r>
                      <a:endParaRPr lang="en-US" sz="1600" b="1"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P/LP MSH6   het</a:t>
                      </a:r>
                      <a:endParaRPr lang="en-US" sz="1600" b="1"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P/LP PMS2 het</a:t>
                      </a:r>
                      <a:endParaRPr lang="en-US" sz="1600" b="1" i="0" u="none" strike="noStrike" dirty="0">
                        <a:solidFill>
                          <a:srgbClr val="000000"/>
                        </a:solidFill>
                        <a:effectLst/>
                        <a:latin typeface="Arial" panose="020B0604020202020204" pitchFamily="34" charset="0"/>
                      </a:endParaRPr>
                    </a:p>
                  </a:txBody>
                  <a:tcPr marL="0" marR="0" marT="0" marB="0"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9777959"/>
                  </a:ext>
                </a:extLst>
              </a:tr>
              <a:tr h="329512">
                <a:tc>
                  <a:txBody>
                    <a:bodyPr/>
                    <a:lstStyle/>
                    <a:p>
                      <a:pPr algn="l" fontAlgn="b"/>
                      <a:r>
                        <a:rPr lang="en-US" sz="1600" u="none" strike="noStrike">
                          <a:effectLst/>
                        </a:rPr>
                        <a:t>Number</a:t>
                      </a:r>
                      <a:endParaRPr lang="en-US" sz="1600" b="0" i="0" u="none" strike="noStrike">
                        <a:solidFill>
                          <a:srgbClr val="000000"/>
                        </a:solidFill>
                        <a:effectLst/>
                        <a:latin typeface="Arial" panose="020B0604020202020204" pitchFamily="34" charset="0"/>
                      </a:endParaRPr>
                    </a:p>
                  </a:txBody>
                  <a:tcPr marL="0" marR="0" marT="0" marB="0" anchor="b">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a:effectLst/>
                        </a:rPr>
                        <a:t>126,947</a:t>
                      </a:r>
                      <a:endParaRPr lang="en-US" sz="16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41</a:t>
                      </a:r>
                      <a:endParaRPr lang="en-US" sz="1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a:effectLst/>
                        </a:rPr>
                        <a:t>25</a:t>
                      </a:r>
                      <a:endParaRPr lang="en-US" sz="16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a:effectLst/>
                        </a:rPr>
                        <a:t>201</a:t>
                      </a:r>
                      <a:endParaRPr lang="en-US" sz="16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a:effectLst/>
                        </a:rPr>
                        <a:t>181</a:t>
                      </a:r>
                      <a:endParaRPr lang="en-US" sz="1600" b="0" i="0" u="none" strike="noStrike">
                        <a:solidFill>
                          <a:srgbClr val="000000"/>
                        </a:solidFill>
                        <a:effectLst/>
                        <a:latin typeface="Arial" panose="020B0604020202020204" pitchFamily="34" charset="0"/>
                      </a:endParaRPr>
                    </a:p>
                  </a:txBody>
                  <a:tcPr marL="0" marR="0" marT="0" marB="0"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801460"/>
                  </a:ext>
                </a:extLst>
              </a:tr>
              <a:tr h="502113">
                <a:tc>
                  <a:txBody>
                    <a:bodyPr/>
                    <a:lstStyle/>
                    <a:p>
                      <a:pPr algn="l" fontAlgn="b"/>
                      <a:r>
                        <a:rPr lang="en-US" sz="1600" u="none" strike="noStrike">
                          <a:effectLst/>
                        </a:rPr>
                        <a:t>% dx with any Lynch relevant cancer by age 60</a:t>
                      </a:r>
                      <a:endParaRPr lang="en-US" sz="1600" b="0" i="0" u="none" strike="noStrike">
                        <a:solidFill>
                          <a:srgbClr val="000000"/>
                        </a:solidFill>
                        <a:effectLst/>
                        <a:latin typeface="Arial" panose="020B0604020202020204" pitchFamily="34" charset="0"/>
                      </a:endParaRPr>
                    </a:p>
                  </a:txBody>
                  <a:tcPr marL="0" marR="0" marT="0" marB="0" anchor="b">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1.8%</a:t>
                      </a:r>
                      <a:endParaRPr lang="en-US" sz="1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51.7%</a:t>
                      </a:r>
                      <a:endParaRPr lang="en-US" sz="1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31.2%</a:t>
                      </a:r>
                      <a:endParaRPr lang="en-US" sz="1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a:effectLst/>
                        </a:rPr>
                        <a:t>12.8%</a:t>
                      </a:r>
                      <a:endParaRPr lang="en-US" sz="16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a:effectLst/>
                        </a:rPr>
                        <a:t>1.5%</a:t>
                      </a:r>
                      <a:endParaRPr lang="en-US" sz="1600" b="0" i="0" u="none" strike="noStrike">
                        <a:solidFill>
                          <a:srgbClr val="000000"/>
                        </a:solidFill>
                        <a:effectLst/>
                        <a:latin typeface="Arial" panose="020B0604020202020204" pitchFamily="34" charset="0"/>
                      </a:endParaRPr>
                    </a:p>
                  </a:txBody>
                  <a:tcPr marL="0" marR="0" marT="0" marB="0"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9221940"/>
                  </a:ext>
                </a:extLst>
              </a:tr>
              <a:tr h="1004226">
                <a:tc>
                  <a:txBody>
                    <a:bodyPr/>
                    <a:lstStyle/>
                    <a:p>
                      <a:pPr algn="l" fontAlgn="b"/>
                      <a:r>
                        <a:rPr lang="en-US" sz="1600" u="none" strike="noStrike" dirty="0">
                          <a:effectLst/>
                        </a:rPr>
                        <a:t>% dx with colorectal, endometrial/uterine, ovarian, kidney/ureter or small bowel cancer by age 60</a:t>
                      </a:r>
                      <a:endParaRPr lang="en-US" sz="1600" b="0" i="0" u="none" strike="noStrike" dirty="0">
                        <a:solidFill>
                          <a:srgbClr val="000000"/>
                        </a:solidFill>
                        <a:effectLst/>
                        <a:latin typeface="Arial" panose="020B0604020202020204" pitchFamily="34" charset="0"/>
                      </a:endParaRPr>
                    </a:p>
                  </a:txBody>
                  <a:tcPr marL="0" marR="0" marT="0" marB="0" anchor="b">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a:effectLst/>
                        </a:rPr>
                        <a:t>1.0%</a:t>
                      </a:r>
                      <a:endParaRPr lang="en-US" sz="16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51.7%</a:t>
                      </a:r>
                      <a:endParaRPr lang="en-US" sz="1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21.3%</a:t>
                      </a:r>
                      <a:endParaRPr lang="en-US" sz="1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10.7%</a:t>
                      </a:r>
                      <a:endParaRPr lang="en-US" sz="1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1.5%</a:t>
                      </a:r>
                      <a:endParaRPr lang="en-US" sz="1600" b="0" i="0" u="none" strike="noStrike" dirty="0">
                        <a:solidFill>
                          <a:srgbClr val="000000"/>
                        </a:solidFill>
                        <a:effectLst/>
                        <a:latin typeface="Arial" panose="020B0604020202020204" pitchFamily="34" charset="0"/>
                      </a:endParaRPr>
                    </a:p>
                  </a:txBody>
                  <a:tcPr marL="0" marR="0" marT="0" marB="0"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8727390"/>
                  </a:ext>
                </a:extLst>
              </a:tr>
              <a:tr h="502113">
                <a:tc>
                  <a:txBody>
                    <a:bodyPr/>
                    <a:lstStyle/>
                    <a:p>
                      <a:pPr algn="l" fontAlgn="b"/>
                      <a:r>
                        <a:rPr lang="en-US" sz="1600" u="none" strike="noStrike">
                          <a:effectLst/>
                        </a:rPr>
                        <a:t>% dx with colorectal cancer by age 60</a:t>
                      </a:r>
                      <a:endParaRPr lang="en-US" sz="1600" b="0" i="0" u="none" strike="noStrike">
                        <a:solidFill>
                          <a:srgbClr val="000000"/>
                        </a:solidFill>
                        <a:effectLst/>
                        <a:latin typeface="Arial" panose="020B0604020202020204" pitchFamily="34" charset="0"/>
                      </a:endParaRPr>
                    </a:p>
                  </a:txBody>
                  <a:tcPr marL="0" marR="0" marT="0" marB="0" anchor="b">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a:effectLst/>
                        </a:rPr>
                        <a:t>0.4%</a:t>
                      </a:r>
                      <a:endParaRPr lang="en-US" sz="16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41.0%</a:t>
                      </a:r>
                      <a:endParaRPr lang="en-US" sz="1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17.9%</a:t>
                      </a:r>
                      <a:endParaRPr lang="en-US" sz="1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4.5%</a:t>
                      </a:r>
                      <a:endParaRPr lang="en-US" sz="1600" b="0" i="0" u="none" strike="noStrike"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u="none" strike="noStrike" dirty="0">
                          <a:effectLst/>
                        </a:rPr>
                        <a:t>0.6%</a:t>
                      </a:r>
                      <a:endParaRPr lang="en-US" sz="1600" b="0" i="0" u="none" strike="noStrike" dirty="0">
                        <a:solidFill>
                          <a:srgbClr val="000000"/>
                        </a:solidFill>
                        <a:effectLst/>
                        <a:latin typeface="Arial" panose="020B0604020202020204" pitchFamily="34" charset="0"/>
                      </a:endParaRPr>
                    </a:p>
                  </a:txBody>
                  <a:tcPr marL="0" marR="0" marT="0" marB="0"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5017653"/>
                  </a:ext>
                </a:extLst>
              </a:tr>
            </a:tbl>
          </a:graphicData>
        </a:graphic>
      </p:graphicFrame>
      <p:sp>
        <p:nvSpPr>
          <p:cNvPr id="5" name="Title 2">
            <a:extLst>
              <a:ext uri="{FF2B5EF4-FFF2-40B4-BE49-F238E27FC236}">
                <a16:creationId xmlns:a16="http://schemas.microsoft.com/office/drawing/2014/main" id="{7C81BFDF-FC80-7CF4-6ED0-9853FD133607}"/>
              </a:ext>
            </a:extLst>
          </p:cNvPr>
          <p:cNvSpPr txBox="1">
            <a:spLocks/>
          </p:cNvSpPr>
          <p:nvPr/>
        </p:nvSpPr>
        <p:spPr>
          <a:xfrm>
            <a:off x="342030" y="171466"/>
            <a:ext cx="8459938" cy="922351"/>
          </a:xfrm>
          <a:prstGeom prst="rect">
            <a:avLst/>
          </a:prstGeom>
        </p:spPr>
        <p:txBody>
          <a:bodyPr vert="horz" lIns="91440" tIns="0" rIns="91440" bIns="0" rtlCol="0" anchor="ctr">
            <a:noAutofit/>
          </a:bodyPr>
          <a:lstStyle>
            <a:lvl1pPr algn="l" defTabSz="457200" rtl="0" eaLnBrk="1" latinLnBrk="0" hangingPunct="1">
              <a:lnSpc>
                <a:spcPct val="90000"/>
              </a:lnSpc>
              <a:spcBef>
                <a:spcPct val="0"/>
              </a:spcBef>
              <a:buNone/>
              <a:defRPr sz="3600" b="1" i="0" kern="1200" baseline="0">
                <a:solidFill>
                  <a:srgbClr val="AD122A"/>
                </a:solidFill>
                <a:latin typeface="Arial"/>
                <a:ea typeface="+mj-ea"/>
                <a:cs typeface="Arial"/>
              </a:defRPr>
            </a:lvl1pPr>
          </a:lstStyle>
          <a:p>
            <a:r>
              <a:rPr lang="en-US" dirty="0"/>
              <a:t>Impact of Lynch Syndrome mutations on cancer risk</a:t>
            </a:r>
          </a:p>
        </p:txBody>
      </p:sp>
      <p:sp>
        <p:nvSpPr>
          <p:cNvPr id="6" name="TextBox 5">
            <a:extLst>
              <a:ext uri="{FF2B5EF4-FFF2-40B4-BE49-F238E27FC236}">
                <a16:creationId xmlns:a16="http://schemas.microsoft.com/office/drawing/2014/main" id="{75AC5652-F79A-852E-ECD2-F8AD5B9CBC03}"/>
              </a:ext>
            </a:extLst>
          </p:cNvPr>
          <p:cNvSpPr txBox="1"/>
          <p:nvPr/>
        </p:nvSpPr>
        <p:spPr>
          <a:xfrm>
            <a:off x="0" y="4835723"/>
            <a:ext cx="2233304" cy="307777"/>
          </a:xfrm>
          <a:prstGeom prst="rect">
            <a:avLst/>
          </a:prstGeom>
          <a:noFill/>
        </p:spPr>
        <p:txBody>
          <a:bodyPr wrap="none" rtlCol="0">
            <a:spAutoFit/>
          </a:bodyPr>
          <a:lstStyle/>
          <a:p>
            <a:r>
              <a:rPr lang="en-US" sz="1400" dirty="0"/>
              <a:t>Barrett et al, under review</a:t>
            </a:r>
          </a:p>
        </p:txBody>
      </p:sp>
    </p:spTree>
    <p:extLst>
      <p:ext uri="{BB962C8B-B14F-4D97-AF65-F5344CB8AC3E}">
        <p14:creationId xmlns:p14="http://schemas.microsoft.com/office/powerpoint/2010/main" val="31337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2C199-D130-83AD-2D0F-C07C68C6E65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3503BF-9C8A-ECE5-4A3A-C2E97FAA991B}"/>
              </a:ext>
            </a:extLst>
          </p:cNvPr>
          <p:cNvSpPr>
            <a:spLocks noGrp="1"/>
          </p:cNvSpPr>
          <p:nvPr>
            <p:ph idx="1"/>
          </p:nvPr>
        </p:nvSpPr>
        <p:spPr>
          <a:xfrm>
            <a:off x="342028" y="1205567"/>
            <a:ext cx="8459939" cy="3714775"/>
          </a:xfrm>
        </p:spPr>
        <p:txBody>
          <a:bodyPr/>
          <a:lstStyle/>
          <a:p>
            <a:r>
              <a:rPr lang="en-US" dirty="0"/>
              <a:t>What is Genetic Insights?</a:t>
            </a:r>
          </a:p>
          <a:p>
            <a:endParaRPr lang="en-US" dirty="0"/>
          </a:p>
          <a:p>
            <a:r>
              <a:rPr lang="en-US" dirty="0"/>
              <a:t>Research from Genetic Insights/Helix Research Network</a:t>
            </a:r>
          </a:p>
          <a:p>
            <a:endParaRPr lang="en-US" b="1" dirty="0"/>
          </a:p>
          <a:p>
            <a:r>
              <a:rPr lang="en-US" b="1" dirty="0">
                <a:solidFill>
                  <a:srgbClr val="C00000"/>
                </a:solidFill>
              </a:rPr>
              <a:t>Potential Clinical Implications</a:t>
            </a:r>
          </a:p>
        </p:txBody>
      </p:sp>
      <p:sp>
        <p:nvSpPr>
          <p:cNvPr id="3" name="Title 2">
            <a:extLst>
              <a:ext uri="{FF2B5EF4-FFF2-40B4-BE49-F238E27FC236}">
                <a16:creationId xmlns:a16="http://schemas.microsoft.com/office/drawing/2014/main" id="{15430426-A728-B249-E8CA-8B61A4EC0C19}"/>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4115753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D7079E-AC9F-AB3D-356B-0C2AF9CB3B69}"/>
              </a:ext>
            </a:extLst>
          </p:cNvPr>
          <p:cNvSpPr>
            <a:spLocks noGrp="1"/>
          </p:cNvSpPr>
          <p:nvPr>
            <p:ph idx="1"/>
          </p:nvPr>
        </p:nvSpPr>
        <p:spPr/>
        <p:txBody>
          <a:bodyPr/>
          <a:lstStyle/>
          <a:p>
            <a:r>
              <a:rPr lang="en-US" dirty="0"/>
              <a:t>Genetics are </a:t>
            </a:r>
            <a:r>
              <a:rPr lang="en-US" b="1" dirty="0"/>
              <a:t>probabilistic</a:t>
            </a:r>
            <a:r>
              <a:rPr lang="en-US" dirty="0"/>
              <a:t>, </a:t>
            </a:r>
            <a:r>
              <a:rPr lang="en-US" u="sng" dirty="0"/>
              <a:t>not deterministic</a:t>
            </a:r>
            <a:r>
              <a:rPr lang="en-US" dirty="0"/>
              <a:t>.</a:t>
            </a:r>
          </a:p>
          <a:p>
            <a:endParaRPr lang="en-US" dirty="0"/>
          </a:p>
        </p:txBody>
      </p:sp>
      <p:sp>
        <p:nvSpPr>
          <p:cNvPr id="3" name="Title 2">
            <a:extLst>
              <a:ext uri="{FF2B5EF4-FFF2-40B4-BE49-F238E27FC236}">
                <a16:creationId xmlns:a16="http://schemas.microsoft.com/office/drawing/2014/main" id="{770E805D-F07A-21EE-01DB-CBA04752DA13}"/>
              </a:ext>
            </a:extLst>
          </p:cNvPr>
          <p:cNvSpPr>
            <a:spLocks noGrp="1"/>
          </p:cNvSpPr>
          <p:nvPr>
            <p:ph type="title"/>
          </p:nvPr>
        </p:nvSpPr>
        <p:spPr/>
        <p:txBody>
          <a:bodyPr/>
          <a:lstStyle/>
          <a:p>
            <a:r>
              <a:rPr lang="en-US" dirty="0"/>
              <a:t>Risk prediction</a:t>
            </a:r>
          </a:p>
        </p:txBody>
      </p:sp>
    </p:spTree>
    <p:extLst>
      <p:ext uri="{BB962C8B-B14F-4D97-AF65-F5344CB8AC3E}">
        <p14:creationId xmlns:p14="http://schemas.microsoft.com/office/powerpoint/2010/main" val="3829364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000" y="312932"/>
            <a:ext cx="5914412" cy="764524"/>
          </a:xfrm>
        </p:spPr>
        <p:txBody>
          <a:bodyPr>
            <a:normAutofit/>
          </a:bodyPr>
          <a:lstStyle/>
          <a:p>
            <a:r>
              <a:rPr lang="en-US" sz="3000" dirty="0"/>
              <a:t>Polygenic Risk Score for CAD</a:t>
            </a:r>
          </a:p>
        </p:txBody>
      </p:sp>
      <p:sp>
        <p:nvSpPr>
          <p:cNvPr id="3" name="Content Placeholder 2"/>
          <p:cNvSpPr>
            <a:spLocks noGrp="1"/>
          </p:cNvSpPr>
          <p:nvPr>
            <p:ph idx="1"/>
          </p:nvPr>
        </p:nvSpPr>
        <p:spPr>
          <a:xfrm>
            <a:off x="643000" y="1177750"/>
            <a:ext cx="8172754" cy="3078201"/>
          </a:xfrm>
        </p:spPr>
        <p:txBody>
          <a:bodyPr>
            <a:noAutofit/>
          </a:bodyPr>
          <a:lstStyle/>
          <a:p>
            <a:pPr marL="214313" indent="-214313">
              <a:buFont typeface="Arial" panose="020B0604020202020204" pitchFamily="34" charset="0"/>
              <a:buChar char="•"/>
            </a:pPr>
            <a:r>
              <a:rPr lang="en-US" sz="1800" dirty="0"/>
              <a:t>Utilized the UK Biobank (~400k patients) and ~6.6 million variants</a:t>
            </a:r>
          </a:p>
          <a:p>
            <a:pPr marL="214313" indent="-214313">
              <a:buFont typeface="Arial" panose="020B0604020202020204" pitchFamily="34" charset="0"/>
              <a:buChar char="•"/>
            </a:pPr>
            <a:r>
              <a:rPr lang="en-US" sz="1800" dirty="0"/>
              <a:t>Goal: Identify individuals with CAD risk similar to FH mutation carriers (&gt;3x)</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endParaRPr lang="en-US" sz="1800" dirty="0"/>
          </a:p>
          <a:p>
            <a:endParaRPr lang="en-US" sz="1800" dirty="0"/>
          </a:p>
          <a:p>
            <a:endParaRPr lang="en-US" sz="1800" dirty="0"/>
          </a:p>
          <a:p>
            <a:pPr marL="214313" indent="-214313">
              <a:buFont typeface="Arial" panose="020B0604020202020204" pitchFamily="34" charset="0"/>
              <a:buChar char="•"/>
            </a:pPr>
            <a:r>
              <a:rPr lang="en-US" sz="1800" dirty="0">
                <a:solidFill>
                  <a:srgbClr val="C00000"/>
                </a:solidFill>
              </a:rPr>
              <a:t>Identified 8% of the population with &gt;3x CAD risk</a:t>
            </a:r>
          </a:p>
          <a:p>
            <a:pPr marL="214313" indent="-214313">
              <a:buFont typeface="Arial" panose="020B0604020202020204" pitchFamily="34" charset="0"/>
              <a:buChar char="•"/>
            </a:pPr>
            <a:r>
              <a:rPr lang="en-US" sz="1800" dirty="0">
                <a:solidFill>
                  <a:srgbClr val="C00000"/>
                </a:solidFill>
              </a:rPr>
              <a:t>Easily obtained from genetic results – and your genetics do not change</a:t>
            </a:r>
            <a:endParaRPr lang="en-US" sz="1800" dirty="0"/>
          </a:p>
        </p:txBody>
      </p:sp>
      <p:sp>
        <p:nvSpPr>
          <p:cNvPr id="4" name="TextBox 3"/>
          <p:cNvSpPr txBox="1"/>
          <p:nvPr/>
        </p:nvSpPr>
        <p:spPr>
          <a:xfrm>
            <a:off x="5595630" y="4871232"/>
            <a:ext cx="2476960" cy="253916"/>
          </a:xfrm>
          <a:prstGeom prst="rect">
            <a:avLst/>
          </a:prstGeom>
          <a:noFill/>
        </p:spPr>
        <p:txBody>
          <a:bodyPr wrap="none" rtlCol="0">
            <a:spAutoFit/>
          </a:bodyPr>
          <a:lstStyle/>
          <a:p>
            <a:r>
              <a:rPr lang="en-US" sz="1050" dirty="0" err="1">
                <a:latin typeface="Arial" panose="020B0604020202020204" pitchFamily="34" charset="0"/>
                <a:cs typeface="Arial" panose="020B0604020202020204" pitchFamily="34" charset="0"/>
              </a:rPr>
              <a:t>Khera</a:t>
            </a:r>
            <a:r>
              <a:rPr lang="en-US" sz="1050" dirty="0">
                <a:latin typeface="Arial" panose="020B0604020202020204" pitchFamily="34" charset="0"/>
                <a:cs typeface="Arial" panose="020B0604020202020204" pitchFamily="34" charset="0"/>
              </a:rPr>
              <a:t> AV et al.  </a:t>
            </a:r>
            <a:r>
              <a:rPr lang="en-US" sz="1050" i="1" dirty="0">
                <a:latin typeface="Arial" panose="020B0604020202020204" pitchFamily="34" charset="0"/>
                <a:cs typeface="Arial" panose="020B0604020202020204" pitchFamily="34" charset="0"/>
              </a:rPr>
              <a:t>Nature Genetics </a:t>
            </a:r>
            <a:r>
              <a:rPr lang="en-US" sz="1050" dirty="0">
                <a:latin typeface="Arial" panose="020B0604020202020204" pitchFamily="34" charset="0"/>
                <a:cs typeface="Arial" panose="020B0604020202020204" pitchFamily="34" charset="0"/>
              </a:rPr>
              <a:t>2018</a:t>
            </a:r>
          </a:p>
        </p:txBody>
      </p:sp>
      <p:pic>
        <p:nvPicPr>
          <p:cNvPr id="6" name="Picture 5">
            <a:extLst>
              <a:ext uri="{FF2B5EF4-FFF2-40B4-BE49-F238E27FC236}">
                <a16:creationId xmlns:a16="http://schemas.microsoft.com/office/drawing/2014/main" id="{0EE577B5-1D66-E045-8E8F-B08EEC19BBE1}"/>
              </a:ext>
            </a:extLst>
          </p:cNvPr>
          <p:cNvPicPr>
            <a:picLocks noChangeAspect="1"/>
          </p:cNvPicPr>
          <p:nvPr/>
        </p:nvPicPr>
        <p:blipFill>
          <a:blip r:embed="rId3"/>
          <a:stretch>
            <a:fillRect/>
          </a:stretch>
        </p:blipFill>
        <p:spPr>
          <a:xfrm>
            <a:off x="1523268" y="1963035"/>
            <a:ext cx="6097463" cy="2033975"/>
          </a:xfrm>
          <a:prstGeom prst="rect">
            <a:avLst/>
          </a:prstGeom>
          <a:ln>
            <a:solidFill>
              <a:schemeClr val="tx1"/>
            </a:solidFill>
          </a:ln>
        </p:spPr>
      </p:pic>
    </p:spTree>
    <p:extLst>
      <p:ext uri="{BB962C8B-B14F-4D97-AF65-F5344CB8AC3E}">
        <p14:creationId xmlns:p14="http://schemas.microsoft.com/office/powerpoint/2010/main" val="93012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ABDDC-3834-3A98-C804-B1137ED3A3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C848CDE-E485-A110-66A0-5ADDF734C8DC}"/>
              </a:ext>
            </a:extLst>
          </p:cNvPr>
          <p:cNvSpPr>
            <a:spLocks noGrp="1"/>
          </p:cNvSpPr>
          <p:nvPr>
            <p:ph type="title"/>
          </p:nvPr>
        </p:nvSpPr>
        <p:spPr>
          <a:xfrm>
            <a:off x="342030" y="180607"/>
            <a:ext cx="8801970" cy="922351"/>
          </a:xfrm>
        </p:spPr>
        <p:txBody>
          <a:bodyPr/>
          <a:lstStyle/>
          <a:p>
            <a:r>
              <a:rPr lang="en-US" dirty="0"/>
              <a:t>Risk/Response prediction &gt; Improve Allocation of limited resources </a:t>
            </a:r>
          </a:p>
        </p:txBody>
      </p:sp>
      <p:pic>
        <p:nvPicPr>
          <p:cNvPr id="5" name="Picture 4" descr="A graph of a number of people with different colored lines&#10;&#10;AI-generated content may be incorrect.">
            <a:extLst>
              <a:ext uri="{FF2B5EF4-FFF2-40B4-BE49-F238E27FC236}">
                <a16:creationId xmlns:a16="http://schemas.microsoft.com/office/drawing/2014/main" id="{7B63A76B-FD7C-16E7-3137-F7D7F4C8145A}"/>
              </a:ext>
            </a:extLst>
          </p:cNvPr>
          <p:cNvPicPr>
            <a:picLocks noChangeAspect="1"/>
          </p:cNvPicPr>
          <p:nvPr/>
        </p:nvPicPr>
        <p:blipFill>
          <a:blip r:embed="rId3"/>
          <a:stretch>
            <a:fillRect/>
          </a:stretch>
        </p:blipFill>
        <p:spPr>
          <a:xfrm>
            <a:off x="1517316" y="1338963"/>
            <a:ext cx="3953479" cy="3260754"/>
          </a:xfrm>
          <a:prstGeom prst="rect">
            <a:avLst/>
          </a:prstGeom>
          <a:ln>
            <a:solidFill>
              <a:schemeClr val="tx1"/>
            </a:solidFill>
          </a:ln>
        </p:spPr>
      </p:pic>
      <p:sp>
        <p:nvSpPr>
          <p:cNvPr id="8" name="TextBox 7">
            <a:extLst>
              <a:ext uri="{FF2B5EF4-FFF2-40B4-BE49-F238E27FC236}">
                <a16:creationId xmlns:a16="http://schemas.microsoft.com/office/drawing/2014/main" id="{A10CC284-840B-08E6-B29D-F572CCE6BD18}"/>
              </a:ext>
            </a:extLst>
          </p:cNvPr>
          <p:cNvSpPr txBox="1"/>
          <p:nvPr/>
        </p:nvSpPr>
        <p:spPr>
          <a:xfrm>
            <a:off x="-18648" y="4835723"/>
            <a:ext cx="6433171" cy="307777"/>
          </a:xfrm>
          <a:prstGeom prst="rect">
            <a:avLst/>
          </a:prstGeom>
          <a:noFill/>
        </p:spPr>
        <p:txBody>
          <a:bodyPr wrap="none" rtlCol="0">
            <a:spAutoFit/>
          </a:bodyPr>
          <a:lstStyle/>
          <a:p>
            <a:r>
              <a:rPr lang="en-US" sz="1400" dirty="0"/>
              <a:t>Bolze et al, presented European Society of Human Genetics Conference, 2025</a:t>
            </a:r>
          </a:p>
        </p:txBody>
      </p:sp>
      <p:sp>
        <p:nvSpPr>
          <p:cNvPr id="9" name="TextBox 8">
            <a:extLst>
              <a:ext uri="{FF2B5EF4-FFF2-40B4-BE49-F238E27FC236}">
                <a16:creationId xmlns:a16="http://schemas.microsoft.com/office/drawing/2014/main" id="{CE54CC7E-7048-F17A-7E58-3F43C18172EE}"/>
              </a:ext>
            </a:extLst>
          </p:cNvPr>
          <p:cNvSpPr txBox="1"/>
          <p:nvPr/>
        </p:nvSpPr>
        <p:spPr>
          <a:xfrm>
            <a:off x="5713481" y="1670254"/>
            <a:ext cx="3160887" cy="1631216"/>
          </a:xfrm>
          <a:prstGeom prst="rect">
            <a:avLst/>
          </a:prstGeom>
          <a:noFill/>
        </p:spPr>
        <p:txBody>
          <a:bodyPr wrap="square" rtlCol="0">
            <a:spAutoFit/>
          </a:bodyPr>
          <a:lstStyle/>
          <a:p>
            <a:pPr algn="ctr"/>
            <a:r>
              <a:rPr lang="en-US" sz="2000" dirty="0"/>
              <a:t>Women at </a:t>
            </a:r>
            <a:r>
              <a:rPr lang="en-US" sz="2000" b="1" dirty="0"/>
              <a:t>low</a:t>
            </a:r>
            <a:r>
              <a:rPr lang="en-US" sz="2000" dirty="0"/>
              <a:t> risk for breast cancer could safely delay screening.</a:t>
            </a:r>
          </a:p>
          <a:p>
            <a:pPr algn="ctr"/>
            <a:endParaRPr lang="en-US" sz="2000" dirty="0"/>
          </a:p>
          <a:p>
            <a:pPr algn="ctr"/>
            <a:r>
              <a:rPr lang="en-US" sz="2000" dirty="0"/>
              <a:t>~300k mammograms/year</a:t>
            </a:r>
          </a:p>
        </p:txBody>
      </p:sp>
    </p:spTree>
    <p:extLst>
      <p:ext uri="{BB962C8B-B14F-4D97-AF65-F5344CB8AC3E}">
        <p14:creationId xmlns:p14="http://schemas.microsoft.com/office/powerpoint/2010/main" val="3771931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8026B-8842-14D8-E0D0-B18E7EAF9F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0E0C235-D007-BF26-ECE5-94CD4E34BBC6}"/>
              </a:ext>
            </a:extLst>
          </p:cNvPr>
          <p:cNvSpPr>
            <a:spLocks noGrp="1"/>
          </p:cNvSpPr>
          <p:nvPr>
            <p:ph type="title"/>
          </p:nvPr>
        </p:nvSpPr>
        <p:spPr>
          <a:xfrm>
            <a:off x="342030" y="180607"/>
            <a:ext cx="8801970" cy="922351"/>
          </a:xfrm>
        </p:spPr>
        <p:txBody>
          <a:bodyPr/>
          <a:lstStyle/>
          <a:p>
            <a:r>
              <a:rPr lang="en-US" dirty="0"/>
              <a:t>Risk/Response prediction &gt; Improve Allocation of limited resources </a:t>
            </a:r>
          </a:p>
        </p:txBody>
      </p:sp>
      <p:sp>
        <p:nvSpPr>
          <p:cNvPr id="8" name="TextBox 7">
            <a:extLst>
              <a:ext uri="{FF2B5EF4-FFF2-40B4-BE49-F238E27FC236}">
                <a16:creationId xmlns:a16="http://schemas.microsoft.com/office/drawing/2014/main" id="{0C63D474-A65B-4166-BD14-D15B304329B5}"/>
              </a:ext>
            </a:extLst>
          </p:cNvPr>
          <p:cNvSpPr txBox="1"/>
          <p:nvPr/>
        </p:nvSpPr>
        <p:spPr>
          <a:xfrm>
            <a:off x="-18648" y="4835723"/>
            <a:ext cx="6362639" cy="307777"/>
          </a:xfrm>
          <a:prstGeom prst="rect">
            <a:avLst/>
          </a:prstGeom>
          <a:noFill/>
        </p:spPr>
        <p:txBody>
          <a:bodyPr wrap="none" rtlCol="0">
            <a:spAutoFit/>
          </a:bodyPr>
          <a:lstStyle/>
          <a:p>
            <a:r>
              <a:rPr lang="en-US" sz="1400" dirty="0"/>
              <a:t>Levy et al, presented European Society of Human Genetics Conference, 2025</a:t>
            </a:r>
          </a:p>
        </p:txBody>
      </p:sp>
      <p:sp>
        <p:nvSpPr>
          <p:cNvPr id="9" name="TextBox 8">
            <a:extLst>
              <a:ext uri="{FF2B5EF4-FFF2-40B4-BE49-F238E27FC236}">
                <a16:creationId xmlns:a16="http://schemas.microsoft.com/office/drawing/2014/main" id="{E7B3B247-EF1F-B3F9-EF52-E6CE53DA9E4F}"/>
              </a:ext>
            </a:extLst>
          </p:cNvPr>
          <p:cNvSpPr txBox="1"/>
          <p:nvPr/>
        </p:nvSpPr>
        <p:spPr>
          <a:xfrm>
            <a:off x="303440" y="2619731"/>
            <a:ext cx="4156128" cy="1477328"/>
          </a:xfrm>
          <a:prstGeom prst="rect">
            <a:avLst/>
          </a:prstGeom>
          <a:noFill/>
        </p:spPr>
        <p:txBody>
          <a:bodyPr wrap="square" rtlCol="0">
            <a:spAutoFit/>
          </a:bodyPr>
          <a:lstStyle/>
          <a:p>
            <a:pPr algn="r"/>
            <a:r>
              <a:rPr lang="en-US" dirty="0"/>
              <a:t>Top 20% = 67% ≥10% weight loss</a:t>
            </a:r>
          </a:p>
          <a:p>
            <a:pPr algn="r"/>
            <a:endParaRPr lang="en-US" dirty="0"/>
          </a:p>
          <a:p>
            <a:pPr algn="r"/>
            <a:r>
              <a:rPr lang="en-US" dirty="0"/>
              <a:t>Bottom 20% = 36% ≥10% weight loss</a:t>
            </a:r>
          </a:p>
          <a:p>
            <a:endParaRPr lang="en-US" dirty="0"/>
          </a:p>
          <a:p>
            <a:endParaRPr lang="en-US" dirty="0"/>
          </a:p>
        </p:txBody>
      </p:sp>
      <p:pic>
        <p:nvPicPr>
          <p:cNvPr id="4" name="Picture 3">
            <a:extLst>
              <a:ext uri="{FF2B5EF4-FFF2-40B4-BE49-F238E27FC236}">
                <a16:creationId xmlns:a16="http://schemas.microsoft.com/office/drawing/2014/main" id="{1FEC80ED-7B95-61C4-FAF8-2E22379949C7}"/>
              </a:ext>
            </a:extLst>
          </p:cNvPr>
          <p:cNvPicPr>
            <a:picLocks noChangeAspect="1"/>
          </p:cNvPicPr>
          <p:nvPr/>
        </p:nvPicPr>
        <p:blipFill>
          <a:blip r:embed="rId3"/>
          <a:stretch>
            <a:fillRect/>
          </a:stretch>
        </p:blipFill>
        <p:spPr>
          <a:xfrm>
            <a:off x="322089" y="1220801"/>
            <a:ext cx="4156127" cy="1017457"/>
          </a:xfrm>
          <a:prstGeom prst="rect">
            <a:avLst/>
          </a:prstGeom>
          <a:ln>
            <a:solidFill>
              <a:schemeClr val="tx1"/>
            </a:solidFill>
          </a:ln>
        </p:spPr>
      </p:pic>
      <p:pic>
        <p:nvPicPr>
          <p:cNvPr id="7" name="Picture 6" descr="A graph showing different colored lines&#10;&#10;AI-generated content may be incorrect.">
            <a:extLst>
              <a:ext uri="{FF2B5EF4-FFF2-40B4-BE49-F238E27FC236}">
                <a16:creationId xmlns:a16="http://schemas.microsoft.com/office/drawing/2014/main" id="{4A68E353-3DBB-26DB-970D-43B77506DA5A}"/>
              </a:ext>
            </a:extLst>
          </p:cNvPr>
          <p:cNvPicPr>
            <a:picLocks noChangeAspect="1"/>
          </p:cNvPicPr>
          <p:nvPr/>
        </p:nvPicPr>
        <p:blipFill>
          <a:blip r:embed="rId4"/>
          <a:stretch>
            <a:fillRect/>
          </a:stretch>
        </p:blipFill>
        <p:spPr>
          <a:xfrm>
            <a:off x="4618892" y="1209077"/>
            <a:ext cx="4337576" cy="3626645"/>
          </a:xfrm>
          <a:prstGeom prst="rect">
            <a:avLst/>
          </a:prstGeom>
          <a:ln>
            <a:solidFill>
              <a:schemeClr val="tx1"/>
            </a:solidFill>
          </a:ln>
        </p:spPr>
      </p:pic>
    </p:spTree>
    <p:extLst>
      <p:ext uri="{BB962C8B-B14F-4D97-AF65-F5344CB8AC3E}">
        <p14:creationId xmlns:p14="http://schemas.microsoft.com/office/powerpoint/2010/main" val="167525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323" y="304496"/>
            <a:ext cx="5008753" cy="764524"/>
          </a:xfrm>
        </p:spPr>
        <p:txBody>
          <a:bodyPr/>
          <a:lstStyle/>
          <a:p>
            <a:r>
              <a:rPr lang="en-US" dirty="0"/>
              <a:t>Gene Therapy</a:t>
            </a:r>
          </a:p>
        </p:txBody>
      </p:sp>
      <p:pic>
        <p:nvPicPr>
          <p:cNvPr id="7" name="Picture 13" descr="D:\Ajeet\bb\BB46-onlinefigure\23\DoudnaFig05.tif"/>
          <p:cNvPicPr>
            <a:picLocks noChangeAspect="1" noChangeArrowheads="1"/>
          </p:cNvPicPr>
          <p:nvPr/>
        </p:nvPicPr>
        <p:blipFill rotWithShape="1">
          <a:blip r:embed="rId3">
            <a:extLst>
              <a:ext uri="{28A0092B-C50C-407E-A947-70E740481C1C}">
                <a14:useLocalDpi xmlns:a14="http://schemas.microsoft.com/office/drawing/2010/main" val="0"/>
              </a:ext>
            </a:extLst>
          </a:blip>
          <a:srcRect l="33602" t="62302" r="35439" b="6120"/>
          <a:stretch/>
        </p:blipFill>
        <p:spPr bwMode="auto">
          <a:xfrm>
            <a:off x="1646423" y="1101102"/>
            <a:ext cx="3238193" cy="40814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1892" y="4889585"/>
            <a:ext cx="327685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Jiang and </a:t>
            </a:r>
            <a:r>
              <a:rPr lang="en-US" sz="1200" dirty="0" err="1">
                <a:latin typeface="Arial" panose="020B0604020202020204" pitchFamily="34" charset="0"/>
                <a:cs typeface="Arial" panose="020B0604020202020204" pitchFamily="34" charset="0"/>
              </a:rPr>
              <a:t>Doudna</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Annual Rev </a:t>
            </a:r>
            <a:r>
              <a:rPr lang="en-US" sz="1200" i="1" dirty="0" err="1">
                <a:latin typeface="Arial" panose="020B0604020202020204" pitchFamily="34" charset="0"/>
                <a:cs typeface="Arial" panose="020B0604020202020204" pitchFamily="34" charset="0"/>
              </a:rPr>
              <a:t>Biophys</a:t>
            </a:r>
            <a:r>
              <a:rPr lang="en-US" sz="1200"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2017</a:t>
            </a:r>
          </a:p>
        </p:txBody>
      </p:sp>
    </p:spTree>
    <p:extLst>
      <p:ext uri="{BB962C8B-B14F-4D97-AF65-F5344CB8AC3E}">
        <p14:creationId xmlns:p14="http://schemas.microsoft.com/office/powerpoint/2010/main" val="467872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CA8701-F5F5-2AEC-5BF0-60CEF37B2C3D}"/>
              </a:ext>
            </a:extLst>
          </p:cNvPr>
          <p:cNvPicPr>
            <a:picLocks noChangeAspect="1"/>
          </p:cNvPicPr>
          <p:nvPr/>
        </p:nvPicPr>
        <p:blipFill rotWithShape="1">
          <a:blip r:embed="rId3"/>
          <a:srcRect b="14945"/>
          <a:stretch/>
        </p:blipFill>
        <p:spPr>
          <a:xfrm>
            <a:off x="761019" y="569879"/>
            <a:ext cx="7003895" cy="4486341"/>
          </a:xfrm>
          <a:prstGeom prst="rect">
            <a:avLst/>
          </a:prstGeom>
        </p:spPr>
      </p:pic>
      <p:sp>
        <p:nvSpPr>
          <p:cNvPr id="2" name="Title 1">
            <a:extLst>
              <a:ext uri="{FF2B5EF4-FFF2-40B4-BE49-F238E27FC236}">
                <a16:creationId xmlns:a16="http://schemas.microsoft.com/office/drawing/2014/main" id="{F6F1C06D-4B98-5717-AD12-42966AF29378}"/>
              </a:ext>
            </a:extLst>
          </p:cNvPr>
          <p:cNvSpPr>
            <a:spLocks noGrp="1"/>
          </p:cNvSpPr>
          <p:nvPr>
            <p:ph type="title"/>
          </p:nvPr>
        </p:nvSpPr>
        <p:spPr>
          <a:xfrm>
            <a:off x="389065" y="-177963"/>
            <a:ext cx="7606427" cy="1019365"/>
          </a:xfrm>
        </p:spPr>
        <p:txBody>
          <a:bodyPr>
            <a:normAutofit/>
          </a:bodyPr>
          <a:lstStyle/>
          <a:p>
            <a:r>
              <a:rPr lang="en-US" sz="4000" b="0" dirty="0"/>
              <a:t>Gene Therapy Overview</a:t>
            </a:r>
          </a:p>
        </p:txBody>
      </p:sp>
      <p:sp>
        <p:nvSpPr>
          <p:cNvPr id="6" name="Rectangle 5">
            <a:extLst>
              <a:ext uri="{FF2B5EF4-FFF2-40B4-BE49-F238E27FC236}">
                <a16:creationId xmlns:a16="http://schemas.microsoft.com/office/drawing/2014/main" id="{358E96A9-A991-314E-0748-EA35813C4E17}"/>
              </a:ext>
            </a:extLst>
          </p:cNvPr>
          <p:cNvSpPr/>
          <p:nvPr/>
        </p:nvSpPr>
        <p:spPr>
          <a:xfrm>
            <a:off x="3160889" y="936978"/>
            <a:ext cx="2257778" cy="4037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2E2D1F-FC29-7B35-DE79-70C5B0FA6A49}"/>
              </a:ext>
            </a:extLst>
          </p:cNvPr>
          <p:cNvSpPr/>
          <p:nvPr/>
        </p:nvSpPr>
        <p:spPr>
          <a:xfrm>
            <a:off x="5418667" y="936977"/>
            <a:ext cx="2257778" cy="4037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84B728-BF18-3215-09E1-DB5C7DA9F0D2}"/>
              </a:ext>
            </a:extLst>
          </p:cNvPr>
          <p:cNvSpPr txBox="1"/>
          <p:nvPr/>
        </p:nvSpPr>
        <p:spPr>
          <a:xfrm>
            <a:off x="6177541" y="-6835"/>
            <a:ext cx="299780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Helms </a:t>
            </a:r>
            <a:r>
              <a:rPr lang="en-US" sz="1600" i="1" dirty="0">
                <a:latin typeface="Arial" panose="020B0604020202020204" pitchFamily="34" charset="0"/>
                <a:cs typeface="Arial" panose="020B0604020202020204" pitchFamily="34" charset="0"/>
              </a:rPr>
              <a:t>JACC Basic Trans </a:t>
            </a:r>
            <a:r>
              <a:rPr lang="en-US" sz="1600" dirty="0">
                <a:latin typeface="Arial" panose="020B0604020202020204" pitchFamily="34" charset="0"/>
                <a:cs typeface="Arial" panose="020B0604020202020204" pitchFamily="34" charset="0"/>
              </a:rPr>
              <a:t>2022</a:t>
            </a:r>
          </a:p>
        </p:txBody>
      </p:sp>
    </p:spTree>
    <p:extLst>
      <p:ext uri="{BB962C8B-B14F-4D97-AF65-F5344CB8AC3E}">
        <p14:creationId xmlns:p14="http://schemas.microsoft.com/office/powerpoint/2010/main" val="71682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82262C-4C47-0D9F-3841-B0C0F78C094B}"/>
              </a:ext>
            </a:extLst>
          </p:cNvPr>
          <p:cNvSpPr>
            <a:spLocks noGrp="1"/>
          </p:cNvSpPr>
          <p:nvPr>
            <p:ph idx="1"/>
          </p:nvPr>
        </p:nvSpPr>
        <p:spPr>
          <a:xfrm>
            <a:off x="342028" y="1205567"/>
            <a:ext cx="8459939" cy="3714775"/>
          </a:xfrm>
        </p:spPr>
        <p:txBody>
          <a:bodyPr/>
          <a:lstStyle/>
          <a:p>
            <a:r>
              <a:rPr lang="en-US" b="1" dirty="0"/>
              <a:t>What is Genetic Insights?</a:t>
            </a:r>
          </a:p>
          <a:p>
            <a:endParaRPr lang="en-US" b="1" dirty="0"/>
          </a:p>
          <a:p>
            <a:r>
              <a:rPr lang="en-US" b="1" dirty="0"/>
              <a:t>Research from Genetic Insights/Helix Research Network</a:t>
            </a:r>
          </a:p>
          <a:p>
            <a:endParaRPr lang="en-US" b="1" dirty="0"/>
          </a:p>
          <a:p>
            <a:r>
              <a:rPr lang="en-US" b="1" dirty="0"/>
              <a:t>Potential Clinical Implications</a:t>
            </a:r>
          </a:p>
        </p:txBody>
      </p:sp>
      <p:sp>
        <p:nvSpPr>
          <p:cNvPr id="3" name="Title 2">
            <a:extLst>
              <a:ext uri="{FF2B5EF4-FFF2-40B4-BE49-F238E27FC236}">
                <a16:creationId xmlns:a16="http://schemas.microsoft.com/office/drawing/2014/main" id="{E619C44E-1EDE-8BA2-DCA1-FBBBC28A1DC7}"/>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31746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
                                            <p:txEl>
                                              <p:pRg st="0" end="0"/>
                                            </p:txEl>
                                          </p:spTgt>
                                        </p:tgtEl>
                                        <p:attrNameLst>
                                          <p:attrName>style.color</p:attrName>
                                        </p:attrNameLst>
                                      </p:cBhvr>
                                      <p:to>
                                        <a:schemeClr val="accent1"/>
                                      </p:to>
                                    </p:animClr>
                                    <p:animClr clrSpc="rgb" dir="cw">
                                      <p:cBhvr>
                                        <p:cTn id="7" dur="500" fill="hold"/>
                                        <p:tgtEl>
                                          <p:spTgt spid="2">
                                            <p:txEl>
                                              <p:pRg st="0" end="0"/>
                                            </p:txEl>
                                          </p:spTgt>
                                        </p:tgtEl>
                                        <p:attrNameLst>
                                          <p:attrName>fillcolor</p:attrName>
                                        </p:attrNameLst>
                                      </p:cBhvr>
                                      <p:to>
                                        <a:schemeClr val="accent1"/>
                                      </p:to>
                                    </p:animClr>
                                    <p:set>
                                      <p:cBhvr>
                                        <p:cTn id="8" dur="500" fill="hold"/>
                                        <p:tgtEl>
                                          <p:spTgt spid="2">
                                            <p:txEl>
                                              <p:pRg st="0" end="0"/>
                                            </p:txEl>
                                          </p:spTgt>
                                        </p:tgtEl>
                                        <p:attrNameLst>
                                          <p:attrName>fill.type</p:attrName>
                                        </p:attrNameLst>
                                      </p:cBhvr>
                                      <p:to>
                                        <p:strVal val="solid"/>
                                      </p:to>
                                    </p:set>
                                    <p:set>
                                      <p:cBhvr>
                                        <p:cTn id="9" dur="500" fill="hold"/>
                                        <p:tgtEl>
                                          <p:spTgt spid="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6AC4-6415-8B46-9845-EBC1A23A7537}"/>
              </a:ext>
            </a:extLst>
          </p:cNvPr>
          <p:cNvSpPr>
            <a:spLocks noGrp="1"/>
          </p:cNvSpPr>
          <p:nvPr>
            <p:ph type="title"/>
          </p:nvPr>
        </p:nvSpPr>
        <p:spPr>
          <a:xfrm>
            <a:off x="586153" y="177267"/>
            <a:ext cx="7141667" cy="1019365"/>
          </a:xfrm>
        </p:spPr>
        <p:txBody>
          <a:bodyPr>
            <a:normAutofit/>
          </a:bodyPr>
          <a:lstStyle/>
          <a:p>
            <a:r>
              <a:rPr lang="en-US" dirty="0"/>
              <a:t>And now trials in patients…</a:t>
            </a:r>
          </a:p>
        </p:txBody>
      </p:sp>
      <p:pic>
        <p:nvPicPr>
          <p:cNvPr id="4" name="Picture 3"/>
          <p:cNvPicPr>
            <a:picLocks noChangeAspect="1"/>
          </p:cNvPicPr>
          <p:nvPr/>
        </p:nvPicPr>
        <p:blipFill>
          <a:blip r:embed="rId3"/>
          <a:stretch>
            <a:fillRect/>
          </a:stretch>
        </p:blipFill>
        <p:spPr>
          <a:xfrm>
            <a:off x="1704842" y="1196632"/>
            <a:ext cx="5737295" cy="3148722"/>
          </a:xfrm>
          <a:prstGeom prst="rect">
            <a:avLst/>
          </a:prstGeom>
          <a:ln>
            <a:solidFill>
              <a:schemeClr val="tx1"/>
            </a:solidFill>
          </a:ln>
        </p:spPr>
      </p:pic>
      <p:sp>
        <p:nvSpPr>
          <p:cNvPr id="5" name="Rectangle 11"/>
          <p:cNvSpPr>
            <a:spLocks noChangeArrowheads="1"/>
          </p:cNvSpPr>
          <p:nvPr/>
        </p:nvSpPr>
        <p:spPr bwMode="auto">
          <a:xfrm>
            <a:off x="5000625" y="4889585"/>
            <a:ext cx="300037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r" defTabSz="514350">
              <a:spcBef>
                <a:spcPct val="0"/>
              </a:spcBef>
              <a:buNone/>
            </a:pPr>
            <a:r>
              <a:rPr lang="en-US" altLang="en-US" sz="1200" dirty="0" err="1">
                <a:solidFill>
                  <a:prstClr val="black"/>
                </a:solidFill>
                <a:latin typeface="Arial"/>
                <a:cs typeface="Arial" charset="0"/>
              </a:rPr>
              <a:t>Frangoul</a:t>
            </a:r>
            <a:r>
              <a:rPr lang="en-US" altLang="en-US" sz="1200" dirty="0">
                <a:solidFill>
                  <a:prstClr val="black"/>
                </a:solidFill>
                <a:latin typeface="Arial"/>
                <a:cs typeface="Arial" charset="0"/>
              </a:rPr>
              <a:t> et al. </a:t>
            </a:r>
            <a:r>
              <a:rPr lang="en-US" altLang="en-US" sz="1200" i="1" dirty="0">
                <a:solidFill>
                  <a:prstClr val="black"/>
                </a:solidFill>
                <a:latin typeface="Arial"/>
                <a:cs typeface="Arial" charset="0"/>
              </a:rPr>
              <a:t>NEJM  2020 (Dec 5, 2020)</a:t>
            </a:r>
            <a:r>
              <a:rPr lang="en-US" altLang="en-US" sz="1200" dirty="0">
                <a:solidFill>
                  <a:prstClr val="black"/>
                </a:solidFill>
                <a:latin typeface="Arial"/>
                <a:cs typeface="Arial" charset="0"/>
              </a:rPr>
              <a:t> </a:t>
            </a:r>
          </a:p>
        </p:txBody>
      </p:sp>
    </p:spTree>
    <p:extLst>
      <p:ext uri="{BB962C8B-B14F-4D97-AF65-F5344CB8AC3E}">
        <p14:creationId xmlns:p14="http://schemas.microsoft.com/office/powerpoint/2010/main" val="513226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DDB1-5CE6-81AE-58A0-161E9A9A92D9}"/>
              </a:ext>
            </a:extLst>
          </p:cNvPr>
          <p:cNvSpPr>
            <a:spLocks noGrp="1"/>
          </p:cNvSpPr>
          <p:nvPr>
            <p:ph type="title"/>
          </p:nvPr>
        </p:nvSpPr>
        <p:spPr>
          <a:xfrm>
            <a:off x="588579" y="69876"/>
            <a:ext cx="8221365" cy="1019365"/>
          </a:xfrm>
        </p:spPr>
        <p:txBody>
          <a:bodyPr/>
          <a:lstStyle/>
          <a:p>
            <a:r>
              <a:rPr lang="en-US" sz="4000" dirty="0"/>
              <a:t>FDA approved December 8, 2023</a:t>
            </a:r>
          </a:p>
        </p:txBody>
      </p:sp>
      <p:pic>
        <p:nvPicPr>
          <p:cNvPr id="7" name="Picture 6">
            <a:extLst>
              <a:ext uri="{FF2B5EF4-FFF2-40B4-BE49-F238E27FC236}">
                <a16:creationId xmlns:a16="http://schemas.microsoft.com/office/drawing/2014/main" id="{5C88B4A3-54C0-B512-E537-EAF02C6703BD}"/>
              </a:ext>
            </a:extLst>
          </p:cNvPr>
          <p:cNvPicPr>
            <a:picLocks noChangeAspect="1"/>
          </p:cNvPicPr>
          <p:nvPr/>
        </p:nvPicPr>
        <p:blipFill>
          <a:blip r:embed="rId3"/>
          <a:stretch>
            <a:fillRect/>
          </a:stretch>
        </p:blipFill>
        <p:spPr>
          <a:xfrm>
            <a:off x="1238569" y="1089241"/>
            <a:ext cx="6666862" cy="3170723"/>
          </a:xfrm>
          <a:prstGeom prst="rect">
            <a:avLst/>
          </a:prstGeom>
          <a:ln>
            <a:solidFill>
              <a:schemeClr val="tx1"/>
            </a:solidFill>
          </a:ln>
        </p:spPr>
      </p:pic>
      <p:sp>
        <p:nvSpPr>
          <p:cNvPr id="8" name="TextBox 7">
            <a:extLst>
              <a:ext uri="{FF2B5EF4-FFF2-40B4-BE49-F238E27FC236}">
                <a16:creationId xmlns:a16="http://schemas.microsoft.com/office/drawing/2014/main" id="{0177D1DE-3283-0E49-A316-E84F5CEC9B55}"/>
              </a:ext>
            </a:extLst>
          </p:cNvPr>
          <p:cNvSpPr txBox="1"/>
          <p:nvPr/>
        </p:nvSpPr>
        <p:spPr>
          <a:xfrm>
            <a:off x="2504592" y="4853150"/>
            <a:ext cx="5612177" cy="307777"/>
          </a:xfrm>
          <a:prstGeom prst="rect">
            <a:avLst/>
          </a:prstGeom>
          <a:noFill/>
        </p:spPr>
        <p:txBody>
          <a:bodyPr wrap="none" rtlCol="0">
            <a:spAutoFit/>
          </a:bodyPr>
          <a:lstStyle/>
          <a:p>
            <a:r>
              <a:rPr lang="en-US" sz="1400" dirty="0"/>
              <a:t>*Institute for Clinical and Economic Review, WSJ accessed 12.08.23</a:t>
            </a:r>
          </a:p>
        </p:txBody>
      </p:sp>
      <p:sp>
        <p:nvSpPr>
          <p:cNvPr id="5" name="Content Placeholder 4">
            <a:extLst>
              <a:ext uri="{FF2B5EF4-FFF2-40B4-BE49-F238E27FC236}">
                <a16:creationId xmlns:a16="http://schemas.microsoft.com/office/drawing/2014/main" id="{1F517376-E83B-FF76-F935-AE23A0941FD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834670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2CF8-E2B8-7494-E460-E48973AFECB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855728-48B9-0422-D90C-B894F7F03BFD}"/>
              </a:ext>
            </a:extLst>
          </p:cNvPr>
          <p:cNvSpPr>
            <a:spLocks noGrp="1"/>
          </p:cNvSpPr>
          <p:nvPr>
            <p:ph idx="1"/>
          </p:nvPr>
        </p:nvSpPr>
        <p:spPr>
          <a:xfrm>
            <a:off x="69705" y="1467018"/>
            <a:ext cx="3533724" cy="2480394"/>
          </a:xfrm>
        </p:spPr>
        <p:txBody>
          <a:bodyPr/>
          <a:lstStyle/>
          <a:p>
            <a:pPr algn="ctr"/>
            <a:r>
              <a:rPr lang="en-US" dirty="0"/>
              <a:t>~3.5-6% population have a “rare” disease</a:t>
            </a:r>
          </a:p>
          <a:p>
            <a:pPr algn="ctr"/>
            <a:endParaRPr lang="en-US" dirty="0"/>
          </a:p>
          <a:p>
            <a:pPr algn="ctr"/>
            <a:r>
              <a:rPr lang="en-US" dirty="0"/>
              <a:t>~250+ million worldwide</a:t>
            </a:r>
          </a:p>
        </p:txBody>
      </p:sp>
      <p:pic>
        <p:nvPicPr>
          <p:cNvPr id="5" name="Picture 4">
            <a:extLst>
              <a:ext uri="{FF2B5EF4-FFF2-40B4-BE49-F238E27FC236}">
                <a16:creationId xmlns:a16="http://schemas.microsoft.com/office/drawing/2014/main" id="{5BB209B9-5C67-2838-C68B-56618C896642}"/>
              </a:ext>
            </a:extLst>
          </p:cNvPr>
          <p:cNvPicPr>
            <a:picLocks noChangeAspect="1"/>
          </p:cNvPicPr>
          <p:nvPr/>
        </p:nvPicPr>
        <p:blipFill>
          <a:blip r:embed="rId3"/>
          <a:stretch>
            <a:fillRect/>
          </a:stretch>
        </p:blipFill>
        <p:spPr>
          <a:xfrm>
            <a:off x="3673133" y="119966"/>
            <a:ext cx="5365603" cy="4903565"/>
          </a:xfrm>
          <a:prstGeom prst="rect">
            <a:avLst/>
          </a:prstGeom>
          <a:ln>
            <a:solidFill>
              <a:schemeClr val="tx1"/>
            </a:solidFill>
          </a:ln>
        </p:spPr>
      </p:pic>
      <p:sp>
        <p:nvSpPr>
          <p:cNvPr id="6" name="TextBox 5">
            <a:extLst>
              <a:ext uri="{FF2B5EF4-FFF2-40B4-BE49-F238E27FC236}">
                <a16:creationId xmlns:a16="http://schemas.microsoft.com/office/drawing/2014/main" id="{40EC6A3B-5D0A-83B8-8BBA-1C799096BE16}"/>
              </a:ext>
            </a:extLst>
          </p:cNvPr>
          <p:cNvSpPr txBox="1"/>
          <p:nvPr/>
        </p:nvSpPr>
        <p:spPr>
          <a:xfrm>
            <a:off x="0" y="4788169"/>
            <a:ext cx="353372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Wakap et al, </a:t>
            </a:r>
            <a:r>
              <a:rPr lang="en-US" sz="1600" i="1" dirty="0" err="1">
                <a:latin typeface="Arial" panose="020B0604020202020204" pitchFamily="34" charset="0"/>
                <a:cs typeface="Arial" panose="020B0604020202020204" pitchFamily="34" charset="0"/>
              </a:rPr>
              <a:t>Eur</a:t>
            </a:r>
            <a:r>
              <a:rPr lang="en-US" sz="1600" i="1" dirty="0">
                <a:latin typeface="Arial" panose="020B0604020202020204" pitchFamily="34" charset="0"/>
                <a:cs typeface="Arial" panose="020B0604020202020204" pitchFamily="34" charset="0"/>
              </a:rPr>
              <a:t> J Hum Genet</a:t>
            </a:r>
            <a:r>
              <a:rPr lang="en-US" sz="1600" dirty="0">
                <a:latin typeface="Arial" panose="020B0604020202020204" pitchFamily="34" charset="0"/>
                <a:cs typeface="Arial" panose="020B0604020202020204" pitchFamily="34" charset="0"/>
              </a:rPr>
              <a:t> 2020</a:t>
            </a:r>
          </a:p>
        </p:txBody>
      </p:sp>
    </p:spTree>
    <p:extLst>
      <p:ext uri="{BB962C8B-B14F-4D97-AF65-F5344CB8AC3E}">
        <p14:creationId xmlns:p14="http://schemas.microsoft.com/office/powerpoint/2010/main" val="245046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685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159" y="0"/>
            <a:ext cx="7885882" cy="1019365"/>
          </a:xfrm>
        </p:spPr>
        <p:txBody>
          <a:bodyPr>
            <a:normAutofit fontScale="90000"/>
          </a:bodyPr>
          <a:lstStyle/>
          <a:p>
            <a:r>
              <a:rPr lang="en-US" sz="4000" dirty="0"/>
              <a:t>Lifestyle impacts outcomes in patients with high genetic risk</a:t>
            </a:r>
          </a:p>
        </p:txBody>
      </p:sp>
      <p:sp>
        <p:nvSpPr>
          <p:cNvPr id="3" name="Content Placeholder 2"/>
          <p:cNvSpPr>
            <a:spLocks noGrp="1"/>
          </p:cNvSpPr>
          <p:nvPr>
            <p:ph idx="1"/>
          </p:nvPr>
        </p:nvSpPr>
        <p:spPr>
          <a:xfrm>
            <a:off x="802510" y="1136450"/>
            <a:ext cx="8341490" cy="2946800"/>
          </a:xfrm>
        </p:spPr>
        <p:txBody>
          <a:bodyPr>
            <a:normAutofit/>
          </a:bodyPr>
          <a:lstStyle/>
          <a:p>
            <a:pPr marL="285750" indent="-285750">
              <a:buFont typeface="Arial" panose="020B0604020202020204" pitchFamily="34" charset="0"/>
              <a:buChar char="•"/>
            </a:pPr>
            <a:r>
              <a:rPr lang="en-US" sz="1800" dirty="0"/>
              <a:t>Do lifestyle choices impact CAD outcomes in patients with equal genetic risk?</a:t>
            </a:r>
          </a:p>
          <a:p>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endParaRPr lang="en-US" sz="1800" dirty="0"/>
          </a:p>
        </p:txBody>
      </p:sp>
      <p:sp>
        <p:nvSpPr>
          <p:cNvPr id="4" name="TextBox 3"/>
          <p:cNvSpPr txBox="1"/>
          <p:nvPr/>
        </p:nvSpPr>
        <p:spPr>
          <a:xfrm>
            <a:off x="5451968" y="4880116"/>
            <a:ext cx="2492221"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Khera</a:t>
            </a:r>
            <a:r>
              <a:rPr lang="en-US" sz="1400" dirty="0">
                <a:latin typeface="Arial" panose="020B0604020202020204" pitchFamily="34" charset="0"/>
                <a:cs typeface="Arial" panose="020B0604020202020204" pitchFamily="34" charset="0"/>
              </a:rPr>
              <a:t> AV et al.  </a:t>
            </a:r>
            <a:r>
              <a:rPr lang="en-US" sz="1400" i="1" dirty="0">
                <a:latin typeface="Arial" panose="020B0604020202020204" pitchFamily="34" charset="0"/>
                <a:cs typeface="Arial" panose="020B0604020202020204" pitchFamily="34" charset="0"/>
              </a:rPr>
              <a:t>NEJM </a:t>
            </a:r>
            <a:r>
              <a:rPr lang="en-US" sz="1400" dirty="0">
                <a:latin typeface="Arial" panose="020B0604020202020204" pitchFamily="34" charset="0"/>
                <a:cs typeface="Arial" panose="020B0604020202020204" pitchFamily="34" charset="0"/>
              </a:rPr>
              <a:t>2016</a:t>
            </a:r>
          </a:p>
        </p:txBody>
      </p:sp>
      <p:pic>
        <p:nvPicPr>
          <p:cNvPr id="5" name="Picture 4">
            <a:extLst>
              <a:ext uri="{FF2B5EF4-FFF2-40B4-BE49-F238E27FC236}">
                <a16:creationId xmlns:a16="http://schemas.microsoft.com/office/drawing/2014/main" id="{AACEBEE7-5C55-C04E-A988-45C8F66C3D92}"/>
              </a:ext>
            </a:extLst>
          </p:cNvPr>
          <p:cNvPicPr>
            <a:picLocks noChangeAspect="1"/>
          </p:cNvPicPr>
          <p:nvPr/>
        </p:nvPicPr>
        <p:blipFill>
          <a:blip r:embed="rId3"/>
          <a:stretch>
            <a:fillRect/>
          </a:stretch>
        </p:blipFill>
        <p:spPr>
          <a:xfrm>
            <a:off x="1212930" y="1556182"/>
            <a:ext cx="5891514" cy="3290192"/>
          </a:xfrm>
          <a:prstGeom prst="rect">
            <a:avLst/>
          </a:prstGeom>
          <a:ln>
            <a:solidFill>
              <a:schemeClr val="tx1"/>
            </a:solidFill>
          </a:ln>
        </p:spPr>
      </p:pic>
      <p:sp>
        <p:nvSpPr>
          <p:cNvPr id="7" name="TextBox 6">
            <a:extLst>
              <a:ext uri="{FF2B5EF4-FFF2-40B4-BE49-F238E27FC236}">
                <a16:creationId xmlns:a16="http://schemas.microsoft.com/office/drawing/2014/main" id="{AC9CD3E6-396B-9844-B36C-A66C64F648D8}"/>
              </a:ext>
            </a:extLst>
          </p:cNvPr>
          <p:cNvSpPr txBox="1"/>
          <p:nvPr/>
        </p:nvSpPr>
        <p:spPr>
          <a:xfrm>
            <a:off x="7244959" y="1782489"/>
            <a:ext cx="699230" cy="400110"/>
          </a:xfrm>
          <a:prstGeom prst="rect">
            <a:avLst/>
          </a:prstGeom>
          <a:noFill/>
        </p:spPr>
        <p:txBody>
          <a:bodyPr wrap="none" rtlCol="0">
            <a:spAutoFit/>
          </a:bodyPr>
          <a:lstStyle/>
          <a:p>
            <a:r>
              <a:rPr lang="en-US" sz="2000" b="1" dirty="0">
                <a:solidFill>
                  <a:srgbClr val="C00000"/>
                </a:solidFill>
                <a:latin typeface="Arial" panose="020B0604020202020204" pitchFamily="34" charset="0"/>
                <a:cs typeface="Arial" panose="020B0604020202020204" pitchFamily="34" charset="0"/>
              </a:rPr>
              <a:t>YES</a:t>
            </a:r>
          </a:p>
        </p:txBody>
      </p:sp>
    </p:spTree>
    <p:extLst>
      <p:ext uri="{BB962C8B-B14F-4D97-AF65-F5344CB8AC3E}">
        <p14:creationId xmlns:p14="http://schemas.microsoft.com/office/powerpoint/2010/main" val="80927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5858D-027F-C8AE-AE04-2251764C6C4A}"/>
              </a:ext>
            </a:extLst>
          </p:cNvPr>
          <p:cNvSpPr>
            <a:spLocks noGrp="1"/>
          </p:cNvSpPr>
          <p:nvPr>
            <p:ph type="title"/>
          </p:nvPr>
        </p:nvSpPr>
        <p:spPr/>
        <p:txBody>
          <a:bodyPr/>
          <a:lstStyle/>
          <a:p>
            <a:r>
              <a:rPr lang="en-US" dirty="0"/>
              <a:t>Marked individual PRS variability</a:t>
            </a:r>
          </a:p>
        </p:txBody>
      </p:sp>
      <p:sp>
        <p:nvSpPr>
          <p:cNvPr id="4" name="Content Placeholder 2">
            <a:extLst>
              <a:ext uri="{FF2B5EF4-FFF2-40B4-BE49-F238E27FC236}">
                <a16:creationId xmlns:a16="http://schemas.microsoft.com/office/drawing/2014/main" id="{ADC76416-EA79-F56C-2652-11A95B06B831}"/>
              </a:ext>
            </a:extLst>
          </p:cNvPr>
          <p:cNvSpPr txBox="1">
            <a:spLocks/>
          </p:cNvSpPr>
          <p:nvPr/>
        </p:nvSpPr>
        <p:spPr>
          <a:xfrm>
            <a:off x="853150" y="1037400"/>
            <a:ext cx="6438207" cy="2962733"/>
          </a:xfrm>
          <a:prstGeom prst="rect">
            <a:avLst/>
          </a:prstGeom>
        </p:spPr>
        <p:txBody>
          <a:bodyPr vert="horz" lIns="91440" tIns="45720" rIns="91440" bIns="45720" rtlCol="0">
            <a:normAutofit/>
          </a:bodyPr>
          <a:lstStyle>
            <a:lvl1pPr marL="0" indent="0" algn="l" defTabSz="457200" rtl="0" eaLnBrk="1" latinLnBrk="0" hangingPunct="1">
              <a:lnSpc>
                <a:spcPct val="90000"/>
              </a:lnSpc>
              <a:spcBef>
                <a:spcPct val="20000"/>
              </a:spcBef>
              <a:buFontTx/>
              <a:buNone/>
              <a:defRPr sz="1200" kern="1200">
                <a:solidFill>
                  <a:schemeClr val="tx1"/>
                </a:solidFill>
                <a:latin typeface="Arial"/>
                <a:ea typeface="+mn-ea"/>
                <a:cs typeface="Arial"/>
              </a:defRPr>
            </a:lvl1pPr>
            <a:lvl2pPr marL="458788" indent="-287338" algn="l" defTabSz="457200" rtl="0" eaLnBrk="1" latinLnBrk="0" hangingPunct="1">
              <a:lnSpc>
                <a:spcPct val="90000"/>
              </a:lnSpc>
              <a:spcBef>
                <a:spcPct val="20000"/>
              </a:spcBef>
              <a:buFont typeface="Wingdings" charset="2"/>
              <a:buChar char="§"/>
              <a:tabLst/>
              <a:defRPr sz="1200" kern="1200">
                <a:solidFill>
                  <a:schemeClr val="tx1"/>
                </a:solidFill>
                <a:latin typeface="Arial"/>
                <a:ea typeface="+mn-ea"/>
                <a:cs typeface="Arial"/>
              </a:defRPr>
            </a:lvl2pPr>
            <a:lvl3pPr marL="747713" indent="-227013" algn="l" defTabSz="457200" rtl="0" eaLnBrk="1" latinLnBrk="0" hangingPunct="1">
              <a:lnSpc>
                <a:spcPct val="90000"/>
              </a:lnSpc>
              <a:spcBef>
                <a:spcPct val="20000"/>
              </a:spcBef>
              <a:buFont typeface="Arial"/>
              <a:buChar char="•"/>
              <a:tabLst/>
              <a:defRPr sz="1200" kern="1200">
                <a:solidFill>
                  <a:schemeClr val="tx1"/>
                </a:solidFill>
                <a:latin typeface="Arial"/>
                <a:ea typeface="+mn-ea"/>
                <a:cs typeface="Arial"/>
              </a:defRPr>
            </a:lvl3pPr>
            <a:lvl4pPr marL="1090613" indent="-233363" algn="l" defTabSz="457200" rtl="0" eaLnBrk="1" latinLnBrk="0" hangingPunct="1">
              <a:lnSpc>
                <a:spcPct val="90000"/>
              </a:lnSpc>
              <a:spcBef>
                <a:spcPct val="20000"/>
              </a:spcBef>
              <a:buFont typeface="Arial"/>
              <a:buChar char="–"/>
              <a:tabLst/>
              <a:defRPr sz="1200" kern="1200">
                <a:solidFill>
                  <a:schemeClr val="tx1"/>
                </a:solidFill>
                <a:latin typeface="Arial"/>
                <a:ea typeface="+mn-ea"/>
                <a:cs typeface="Arial"/>
              </a:defRPr>
            </a:lvl4pPr>
            <a:lvl5pPr marL="1371600" indent="-254000" algn="l" defTabSz="457200" rtl="0" eaLnBrk="1" latinLnBrk="0" hangingPunct="1">
              <a:lnSpc>
                <a:spcPct val="90000"/>
              </a:lnSpc>
              <a:spcBef>
                <a:spcPct val="20000"/>
              </a:spcBef>
              <a:buFont typeface="Arial"/>
              <a:buChar char="»"/>
              <a:tabLst/>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46 CAD PRS – similar population level </a:t>
            </a:r>
            <a:r>
              <a:rPr lang="en-US" dirty="0" err="1"/>
              <a:t>performace</a:t>
            </a:r>
            <a:endParaRPr lang="en-US" dirty="0"/>
          </a:p>
          <a:p>
            <a:r>
              <a:rPr lang="en-US" dirty="0"/>
              <a:t>Tested in </a:t>
            </a:r>
            <a:r>
              <a:rPr lang="en-US" dirty="0" err="1"/>
              <a:t>AllofUs</a:t>
            </a:r>
            <a:r>
              <a:rPr lang="en-US" dirty="0"/>
              <a:t> (171k), Penn (41k) and UCLA (53k) biobanks</a:t>
            </a:r>
          </a:p>
        </p:txBody>
      </p:sp>
      <p:pic>
        <p:nvPicPr>
          <p:cNvPr id="5" name="New picture">
            <a:extLst>
              <a:ext uri="{FF2B5EF4-FFF2-40B4-BE49-F238E27FC236}">
                <a16:creationId xmlns:a16="http://schemas.microsoft.com/office/drawing/2014/main" id="{C51CB462-4DAD-577D-9742-E21E11B9D3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16"/>
          <a:stretch/>
        </p:blipFill>
        <p:spPr bwMode="auto">
          <a:xfrm>
            <a:off x="769309" y="1478780"/>
            <a:ext cx="6934079" cy="356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6" name="TextBox 5">
            <a:extLst>
              <a:ext uri="{FF2B5EF4-FFF2-40B4-BE49-F238E27FC236}">
                <a16:creationId xmlns:a16="http://schemas.microsoft.com/office/drawing/2014/main" id="{275FD87F-591F-2F0C-3922-794794012C36}"/>
              </a:ext>
            </a:extLst>
          </p:cNvPr>
          <p:cNvSpPr txBox="1"/>
          <p:nvPr/>
        </p:nvSpPr>
        <p:spPr>
          <a:xfrm>
            <a:off x="6374132" y="4855755"/>
            <a:ext cx="286475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Abramowitz et al. </a:t>
            </a:r>
            <a:r>
              <a:rPr lang="en-US" sz="1600" i="1" dirty="0">
                <a:latin typeface="Arial" panose="020B0604020202020204" pitchFamily="34" charset="0"/>
                <a:cs typeface="Arial" panose="020B0604020202020204" pitchFamily="34" charset="0"/>
              </a:rPr>
              <a:t>JAMA</a:t>
            </a:r>
            <a:r>
              <a:rPr lang="en-US" sz="1600" dirty="0">
                <a:latin typeface="Arial" panose="020B0604020202020204" pitchFamily="34" charset="0"/>
                <a:cs typeface="Arial" panose="020B0604020202020204" pitchFamily="34" charset="0"/>
              </a:rPr>
              <a:t> 2024</a:t>
            </a:r>
          </a:p>
        </p:txBody>
      </p:sp>
    </p:spTree>
    <p:extLst>
      <p:ext uri="{BB962C8B-B14F-4D97-AF65-F5344CB8AC3E}">
        <p14:creationId xmlns:p14="http://schemas.microsoft.com/office/powerpoint/2010/main" val="1909436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ext Placeholder 2"/>
          <p:cNvSpPr>
            <a:spLocks noGrp="1"/>
          </p:cNvSpPr>
          <p:nvPr>
            <p:ph type="body" idx="14"/>
          </p:nvPr>
        </p:nvSpPr>
        <p:spPr/>
        <p:txBody>
          <a:bodyPr/>
          <a:lstStyle/>
          <a:p>
            <a:endParaRPr lang="en-US"/>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802635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6"/>
          <p:cNvSpPr txBox="1">
            <a:spLocks noGrp="1"/>
          </p:cNvSpPr>
          <p:nvPr>
            <p:ph type="body" idx="1"/>
          </p:nvPr>
        </p:nvSpPr>
        <p:spPr>
          <a:xfrm>
            <a:off x="524479" y="1279912"/>
            <a:ext cx="8095041" cy="3714775"/>
          </a:xfrm>
          <a:prstGeom prst="rect">
            <a:avLst/>
          </a:prstGeom>
          <a:noFill/>
          <a:ln>
            <a:noFill/>
          </a:ln>
        </p:spPr>
        <p:txBody>
          <a:bodyPr spcFirstLastPara="1" wrap="square" lIns="91425" tIns="45700" rIns="91425" bIns="45700" anchor="t" anchorCtr="0">
            <a:normAutofit fontScale="70000" lnSpcReduction="20000"/>
          </a:bodyPr>
          <a:lstStyle/>
          <a:p>
            <a:pPr marL="457200" lvl="0" indent="-317500" algn="l" rtl="0">
              <a:lnSpc>
                <a:spcPct val="120000"/>
              </a:lnSpc>
              <a:spcBef>
                <a:spcPts val="0"/>
              </a:spcBef>
              <a:spcAft>
                <a:spcPts val="0"/>
              </a:spcAft>
              <a:buClr>
                <a:schemeClr val="dk1"/>
              </a:buClr>
              <a:buSzPct val="77241"/>
              <a:buFont typeface="Arial"/>
              <a:buChar char="●"/>
            </a:pPr>
            <a:r>
              <a:rPr lang="en" sz="2600" dirty="0">
                <a:solidFill>
                  <a:schemeClr val="dk1"/>
                </a:solidFill>
              </a:rPr>
              <a:t>Nebraska Medicine, UNMC and Helix have launched a major population genomics initiative and will work together to recruit 100K+ research participants over five years.</a:t>
            </a:r>
          </a:p>
          <a:p>
            <a:pPr marL="1054100" lvl="1" indent="-457200">
              <a:lnSpc>
                <a:spcPct val="120000"/>
              </a:lnSpc>
              <a:spcBef>
                <a:spcPts val="0"/>
              </a:spcBef>
              <a:buSzPct val="77241"/>
              <a:buFont typeface="Wingdings" panose="05000000000000000000" pitchFamily="2" charset="2"/>
              <a:buChar char="Ø"/>
            </a:pPr>
            <a:r>
              <a:rPr lang="en" sz="2600" dirty="0">
                <a:solidFill>
                  <a:schemeClr val="dk1"/>
                </a:solidFill>
              </a:rPr>
              <a:t>5-year research study (“Genetic Insights Project”)</a:t>
            </a:r>
          </a:p>
          <a:p>
            <a:pPr marL="1054100" lvl="1" indent="-457200">
              <a:lnSpc>
                <a:spcPct val="120000"/>
              </a:lnSpc>
              <a:spcBef>
                <a:spcPts val="0"/>
              </a:spcBef>
              <a:buSzPct val="77241"/>
              <a:buFont typeface="Wingdings" panose="05000000000000000000" pitchFamily="2" charset="2"/>
              <a:buChar char="Ø"/>
            </a:pPr>
            <a:r>
              <a:rPr lang="en" sz="2600" dirty="0">
                <a:solidFill>
                  <a:schemeClr val="dk1"/>
                </a:solidFill>
              </a:rPr>
              <a:t>Enroll participants (age 19+) to receive no-cost genetic (exome) sequencing (i.e. no billing implications)</a:t>
            </a:r>
          </a:p>
          <a:p>
            <a:pPr marL="1054100" lvl="1" indent="-457200">
              <a:lnSpc>
                <a:spcPct val="120000"/>
              </a:lnSpc>
              <a:spcBef>
                <a:spcPts val="0"/>
              </a:spcBef>
              <a:buSzPct val="77241"/>
              <a:buFont typeface="Wingdings" panose="05000000000000000000" pitchFamily="2" charset="2"/>
              <a:buChar char="Ø"/>
            </a:pPr>
            <a:r>
              <a:rPr lang="en-US" sz="2600" dirty="0"/>
              <a:t>Build research database linking clinical data to exome sequencing </a:t>
            </a:r>
          </a:p>
          <a:p>
            <a:pPr marL="1054100" lvl="1" indent="-457200">
              <a:lnSpc>
                <a:spcPct val="120000"/>
              </a:lnSpc>
              <a:spcBef>
                <a:spcPts val="0"/>
              </a:spcBef>
              <a:buSzPct val="77241"/>
              <a:buFont typeface="Wingdings" panose="05000000000000000000" pitchFamily="2" charset="2"/>
              <a:buChar char="Ø"/>
            </a:pPr>
            <a:r>
              <a:rPr lang="en-US" sz="2600" dirty="0"/>
              <a:t>Goal: 100k participants (</a:t>
            </a:r>
            <a:r>
              <a:rPr lang="en-US" sz="2600" dirty="0" err="1"/>
              <a:t>NebMed</a:t>
            </a:r>
            <a:r>
              <a:rPr lang="en-US" sz="2600" dirty="0"/>
              <a:t>/UNMC)</a:t>
            </a:r>
          </a:p>
          <a:p>
            <a:pPr marL="0" lvl="0" indent="0" algn="l" rtl="0">
              <a:lnSpc>
                <a:spcPct val="120000"/>
              </a:lnSpc>
              <a:spcBef>
                <a:spcPts val="0"/>
              </a:spcBef>
              <a:spcAft>
                <a:spcPts val="0"/>
              </a:spcAft>
              <a:buClr>
                <a:schemeClr val="dk1"/>
              </a:buClr>
              <a:buSzPct val="100000"/>
              <a:buFont typeface="Arial"/>
              <a:buNone/>
            </a:pPr>
            <a:endParaRPr sz="2600" dirty="0">
              <a:solidFill>
                <a:schemeClr val="dk1"/>
              </a:solidFill>
            </a:endParaRPr>
          </a:p>
          <a:p>
            <a:pPr marL="457200" lvl="0" indent="-317500" algn="l" rtl="0">
              <a:lnSpc>
                <a:spcPct val="120000"/>
              </a:lnSpc>
              <a:spcBef>
                <a:spcPts val="0"/>
              </a:spcBef>
              <a:spcAft>
                <a:spcPts val="0"/>
              </a:spcAft>
              <a:buClr>
                <a:schemeClr val="dk1"/>
              </a:buClr>
              <a:buSzPct val="77241"/>
              <a:buFont typeface="Arial"/>
              <a:buChar char="●"/>
            </a:pPr>
            <a:r>
              <a:rPr lang="en" sz="2600" dirty="0">
                <a:solidFill>
                  <a:schemeClr val="dk1"/>
                </a:solidFill>
              </a:rPr>
              <a:t>Nebraska Medicine is a founding member of the Helix Research Network, a federated learning network of normalized EHR + Genetic information</a:t>
            </a:r>
            <a:endParaRPr sz="2600" dirty="0"/>
          </a:p>
          <a:p>
            <a:pPr marL="0" lvl="0" indent="0" algn="l" rtl="0">
              <a:lnSpc>
                <a:spcPct val="120000"/>
              </a:lnSpc>
              <a:spcBef>
                <a:spcPts val="300"/>
              </a:spcBef>
              <a:spcAft>
                <a:spcPts val="0"/>
              </a:spcAft>
              <a:buClr>
                <a:schemeClr val="dk1"/>
              </a:buClr>
              <a:buSzPct val="100000"/>
              <a:buFont typeface="Arial"/>
              <a:buNone/>
            </a:pPr>
            <a:endParaRPr dirty="0"/>
          </a:p>
        </p:txBody>
      </p:sp>
      <p:sp>
        <p:nvSpPr>
          <p:cNvPr id="608" name="Google Shape;608;p16"/>
          <p:cNvSpPr txBox="1">
            <a:spLocks noGrp="1"/>
          </p:cNvSpPr>
          <p:nvPr>
            <p:ph type="title"/>
          </p:nvPr>
        </p:nvSpPr>
        <p:spPr>
          <a:xfrm>
            <a:off x="650223" y="252034"/>
            <a:ext cx="8095037" cy="922351"/>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rgbClr val="AD122A"/>
              </a:buClr>
              <a:buSzPts val="3600"/>
              <a:buFont typeface="Arial"/>
              <a:buNone/>
            </a:pPr>
            <a:r>
              <a:rPr lang="en" dirty="0"/>
              <a:t>Genetic Insights</a:t>
            </a:r>
            <a:br>
              <a:rPr lang="en" dirty="0"/>
            </a:br>
            <a:r>
              <a:rPr lang="en" dirty="0"/>
              <a:t>Partnership and Program Overview</a:t>
            </a:r>
            <a:endParaRPr dirty="0"/>
          </a:p>
        </p:txBody>
      </p:sp>
    </p:spTree>
    <p:extLst>
      <p:ext uri="{BB962C8B-B14F-4D97-AF65-F5344CB8AC3E}">
        <p14:creationId xmlns:p14="http://schemas.microsoft.com/office/powerpoint/2010/main" val="3295821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1790C7F-0873-6961-A3AF-5D4B0F924E82}"/>
              </a:ext>
            </a:extLst>
          </p:cNvPr>
          <p:cNvGrpSpPr>
            <a:grpSpLocks noChangeAspect="1"/>
          </p:cNvGrpSpPr>
          <p:nvPr/>
        </p:nvGrpSpPr>
        <p:grpSpPr>
          <a:xfrm>
            <a:off x="114517" y="-354323"/>
            <a:ext cx="6126917" cy="6126917"/>
            <a:chOff x="410526" y="1013399"/>
            <a:chExt cx="3145800" cy="3145800"/>
          </a:xfrm>
        </p:grpSpPr>
        <p:sp>
          <p:nvSpPr>
            <p:cNvPr id="20" name="Google Shape;461;p44">
              <a:extLst>
                <a:ext uri="{FF2B5EF4-FFF2-40B4-BE49-F238E27FC236}">
                  <a16:creationId xmlns:a16="http://schemas.microsoft.com/office/drawing/2014/main" id="{52C0CD16-0AEE-9FBD-1322-0531AB232C0E}"/>
                </a:ext>
              </a:extLst>
            </p:cNvPr>
            <p:cNvSpPr/>
            <p:nvPr/>
          </p:nvSpPr>
          <p:spPr>
            <a:xfrm>
              <a:off x="410526" y="1013399"/>
              <a:ext cx="3145800" cy="31458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 name="Google Shape;464;p44">
              <a:extLst>
                <a:ext uri="{FF2B5EF4-FFF2-40B4-BE49-F238E27FC236}">
                  <a16:creationId xmlns:a16="http://schemas.microsoft.com/office/drawing/2014/main" id="{F4D4DF11-20C1-785F-7827-A2030867DA12}"/>
                </a:ext>
              </a:extLst>
            </p:cNvPr>
            <p:cNvPicPr preferRelativeResize="0">
              <a:picLocks noChangeAspect="1"/>
            </p:cNvPicPr>
            <p:nvPr/>
          </p:nvPicPr>
          <p:blipFill rotWithShape="1">
            <a:blip r:embed="rId3">
              <a:alphaModFix/>
            </a:blip>
            <a:srcRect l="1804" t="-12540" r="1164" b="-11252"/>
            <a:stretch/>
          </p:blipFill>
          <p:spPr>
            <a:xfrm>
              <a:off x="461625" y="1475825"/>
              <a:ext cx="3052200" cy="2466300"/>
            </a:xfrm>
            <a:prstGeom prst="ellipse">
              <a:avLst/>
            </a:prstGeom>
            <a:noFill/>
            <a:ln>
              <a:noFill/>
            </a:ln>
          </p:spPr>
        </p:pic>
        <p:grpSp>
          <p:nvGrpSpPr>
            <p:cNvPr id="22" name="Google Shape;465;p44">
              <a:extLst>
                <a:ext uri="{FF2B5EF4-FFF2-40B4-BE49-F238E27FC236}">
                  <a16:creationId xmlns:a16="http://schemas.microsoft.com/office/drawing/2014/main" id="{66F7274C-4913-32F2-71E7-8A0D22E80A55}"/>
                </a:ext>
              </a:extLst>
            </p:cNvPr>
            <p:cNvGrpSpPr/>
            <p:nvPr/>
          </p:nvGrpSpPr>
          <p:grpSpPr>
            <a:xfrm>
              <a:off x="542702" y="1962156"/>
              <a:ext cx="2577215" cy="1309045"/>
              <a:chOff x="458542" y="1585690"/>
              <a:chExt cx="3121627" cy="1585568"/>
            </a:xfrm>
          </p:grpSpPr>
          <p:pic>
            <p:nvPicPr>
              <p:cNvPr id="23" name="Google Shape;466;p44">
                <a:extLst>
                  <a:ext uri="{FF2B5EF4-FFF2-40B4-BE49-F238E27FC236}">
                    <a16:creationId xmlns:a16="http://schemas.microsoft.com/office/drawing/2014/main" id="{62AC6F57-D0FB-626D-7689-40113988BC75}"/>
                  </a:ext>
                </a:extLst>
              </p:cNvPr>
              <p:cNvPicPr preferRelativeResize="0"/>
              <p:nvPr/>
            </p:nvPicPr>
            <p:blipFill rotWithShape="1">
              <a:blip r:embed="rId4">
                <a:alphaModFix/>
              </a:blip>
              <a:srcRect l="6864" t="19322" r="68062" b="17981"/>
              <a:stretch/>
            </p:blipFill>
            <p:spPr>
              <a:xfrm>
                <a:off x="720652" y="1585690"/>
                <a:ext cx="262113" cy="255387"/>
              </a:xfrm>
              <a:prstGeom prst="rect">
                <a:avLst/>
              </a:prstGeom>
              <a:noFill/>
              <a:ln>
                <a:noFill/>
              </a:ln>
            </p:spPr>
          </p:pic>
          <p:pic>
            <p:nvPicPr>
              <p:cNvPr id="24" name="Google Shape;467;p44">
                <a:extLst>
                  <a:ext uri="{FF2B5EF4-FFF2-40B4-BE49-F238E27FC236}">
                    <a16:creationId xmlns:a16="http://schemas.microsoft.com/office/drawing/2014/main" id="{FA6E2307-FBC6-DD98-7575-D0FAD358F82A}"/>
                  </a:ext>
                </a:extLst>
              </p:cNvPr>
              <p:cNvPicPr preferRelativeResize="0"/>
              <p:nvPr/>
            </p:nvPicPr>
            <p:blipFill rotWithShape="1">
              <a:blip r:embed="rId4">
                <a:alphaModFix/>
              </a:blip>
              <a:srcRect l="6864" t="19322" r="68062" b="17981"/>
              <a:stretch/>
            </p:blipFill>
            <p:spPr>
              <a:xfrm>
                <a:off x="1324767" y="2598386"/>
                <a:ext cx="262113" cy="255387"/>
              </a:xfrm>
              <a:prstGeom prst="rect">
                <a:avLst/>
              </a:prstGeom>
              <a:noFill/>
              <a:ln>
                <a:noFill/>
              </a:ln>
            </p:spPr>
          </p:pic>
          <p:pic>
            <p:nvPicPr>
              <p:cNvPr id="25" name="Google Shape;468;p44">
                <a:extLst>
                  <a:ext uri="{FF2B5EF4-FFF2-40B4-BE49-F238E27FC236}">
                    <a16:creationId xmlns:a16="http://schemas.microsoft.com/office/drawing/2014/main" id="{26AD9B07-127D-9C7F-C3BA-268BF3F6578E}"/>
                  </a:ext>
                </a:extLst>
              </p:cNvPr>
              <p:cNvPicPr preferRelativeResize="0"/>
              <p:nvPr/>
            </p:nvPicPr>
            <p:blipFill rotWithShape="1">
              <a:blip r:embed="rId4">
                <a:alphaModFix/>
              </a:blip>
              <a:srcRect l="6864" t="19322" r="68062" b="17981"/>
              <a:stretch/>
            </p:blipFill>
            <p:spPr>
              <a:xfrm>
                <a:off x="3318055" y="1666191"/>
                <a:ext cx="262113" cy="255387"/>
              </a:xfrm>
              <a:prstGeom prst="rect">
                <a:avLst/>
              </a:prstGeom>
              <a:noFill/>
              <a:ln>
                <a:noFill/>
              </a:ln>
            </p:spPr>
          </p:pic>
          <p:pic>
            <p:nvPicPr>
              <p:cNvPr id="26" name="Google Shape;469;p44">
                <a:extLst>
                  <a:ext uri="{FF2B5EF4-FFF2-40B4-BE49-F238E27FC236}">
                    <a16:creationId xmlns:a16="http://schemas.microsoft.com/office/drawing/2014/main" id="{F2E504E8-146D-3B8A-3CB7-0CF43BD3FE66}"/>
                  </a:ext>
                </a:extLst>
              </p:cNvPr>
              <p:cNvPicPr preferRelativeResize="0"/>
              <p:nvPr/>
            </p:nvPicPr>
            <p:blipFill rotWithShape="1">
              <a:blip r:embed="rId4">
                <a:alphaModFix/>
              </a:blip>
              <a:srcRect l="6864" t="19322" r="68062" b="17981"/>
              <a:stretch/>
            </p:blipFill>
            <p:spPr>
              <a:xfrm>
                <a:off x="2876192" y="2915871"/>
                <a:ext cx="262113" cy="255387"/>
              </a:xfrm>
              <a:prstGeom prst="rect">
                <a:avLst/>
              </a:prstGeom>
              <a:noFill/>
              <a:ln>
                <a:noFill/>
              </a:ln>
            </p:spPr>
          </p:pic>
          <p:pic>
            <p:nvPicPr>
              <p:cNvPr id="27" name="Google Shape;470;p44">
                <a:extLst>
                  <a:ext uri="{FF2B5EF4-FFF2-40B4-BE49-F238E27FC236}">
                    <a16:creationId xmlns:a16="http://schemas.microsoft.com/office/drawing/2014/main" id="{AB311A65-FA46-F1E6-8FEE-3A6BD3F706E7}"/>
                  </a:ext>
                </a:extLst>
              </p:cNvPr>
              <p:cNvPicPr preferRelativeResize="0"/>
              <p:nvPr/>
            </p:nvPicPr>
            <p:blipFill rotWithShape="1">
              <a:blip r:embed="rId4">
                <a:alphaModFix/>
              </a:blip>
              <a:srcRect l="6864" t="19322" r="68062" b="17981"/>
              <a:stretch/>
            </p:blipFill>
            <p:spPr>
              <a:xfrm>
                <a:off x="1715206" y="2660480"/>
                <a:ext cx="262113" cy="255387"/>
              </a:xfrm>
              <a:prstGeom prst="rect">
                <a:avLst/>
              </a:prstGeom>
              <a:noFill/>
              <a:ln>
                <a:noFill/>
              </a:ln>
            </p:spPr>
          </p:pic>
          <p:pic>
            <p:nvPicPr>
              <p:cNvPr id="28" name="Google Shape;471;p44">
                <a:extLst>
                  <a:ext uri="{FF2B5EF4-FFF2-40B4-BE49-F238E27FC236}">
                    <a16:creationId xmlns:a16="http://schemas.microsoft.com/office/drawing/2014/main" id="{D845AE52-E9BA-83A6-A7E1-CDF7353AE311}"/>
                  </a:ext>
                </a:extLst>
              </p:cNvPr>
              <p:cNvPicPr preferRelativeResize="0"/>
              <p:nvPr/>
            </p:nvPicPr>
            <p:blipFill rotWithShape="1">
              <a:blip r:embed="rId4">
                <a:alphaModFix/>
              </a:blip>
              <a:srcRect l="6864" t="19322" r="68062" b="17981"/>
              <a:stretch/>
            </p:blipFill>
            <p:spPr>
              <a:xfrm>
                <a:off x="1324767" y="2211888"/>
                <a:ext cx="262113" cy="255387"/>
              </a:xfrm>
              <a:prstGeom prst="rect">
                <a:avLst/>
              </a:prstGeom>
              <a:noFill/>
              <a:ln>
                <a:noFill/>
              </a:ln>
            </p:spPr>
          </p:pic>
          <p:pic>
            <p:nvPicPr>
              <p:cNvPr id="29" name="Google Shape;472;p44">
                <a:extLst>
                  <a:ext uri="{FF2B5EF4-FFF2-40B4-BE49-F238E27FC236}">
                    <a16:creationId xmlns:a16="http://schemas.microsoft.com/office/drawing/2014/main" id="{081CFCCD-CADE-51C8-4F11-BF5AEE38BD4B}"/>
                  </a:ext>
                </a:extLst>
              </p:cNvPr>
              <p:cNvPicPr preferRelativeResize="0"/>
              <p:nvPr/>
            </p:nvPicPr>
            <p:blipFill rotWithShape="1">
              <a:blip r:embed="rId4">
                <a:alphaModFix/>
              </a:blip>
              <a:srcRect l="6864" t="19322" r="68062" b="17981"/>
              <a:stretch/>
            </p:blipFill>
            <p:spPr>
              <a:xfrm>
                <a:off x="2261480" y="2252138"/>
                <a:ext cx="262113" cy="255387"/>
              </a:xfrm>
              <a:prstGeom prst="rect">
                <a:avLst/>
              </a:prstGeom>
              <a:noFill/>
              <a:ln>
                <a:noFill/>
              </a:ln>
            </p:spPr>
          </p:pic>
          <p:pic>
            <p:nvPicPr>
              <p:cNvPr id="30" name="Google Shape;473;p44">
                <a:extLst>
                  <a:ext uri="{FF2B5EF4-FFF2-40B4-BE49-F238E27FC236}">
                    <a16:creationId xmlns:a16="http://schemas.microsoft.com/office/drawing/2014/main" id="{39F94B53-78C4-0B17-A3D8-331B20D9DDF0}"/>
                  </a:ext>
                </a:extLst>
              </p:cNvPr>
              <p:cNvPicPr preferRelativeResize="0"/>
              <p:nvPr/>
            </p:nvPicPr>
            <p:blipFill rotWithShape="1">
              <a:blip r:embed="rId4">
                <a:alphaModFix/>
              </a:blip>
              <a:srcRect l="6864" t="19322" r="68062" b="17981"/>
              <a:stretch/>
            </p:blipFill>
            <p:spPr>
              <a:xfrm>
                <a:off x="638667" y="2444058"/>
                <a:ext cx="262113" cy="255387"/>
              </a:xfrm>
              <a:prstGeom prst="rect">
                <a:avLst/>
              </a:prstGeom>
              <a:noFill/>
              <a:ln>
                <a:noFill/>
              </a:ln>
            </p:spPr>
          </p:pic>
          <p:pic>
            <p:nvPicPr>
              <p:cNvPr id="31" name="Google Shape;474;p44">
                <a:extLst>
                  <a:ext uri="{FF2B5EF4-FFF2-40B4-BE49-F238E27FC236}">
                    <a16:creationId xmlns:a16="http://schemas.microsoft.com/office/drawing/2014/main" id="{1E9EC6E5-91F1-8595-18B0-F06507D5EC81}"/>
                  </a:ext>
                </a:extLst>
              </p:cNvPr>
              <p:cNvPicPr preferRelativeResize="0"/>
              <p:nvPr/>
            </p:nvPicPr>
            <p:blipFill rotWithShape="1">
              <a:blip r:embed="rId4">
                <a:alphaModFix/>
              </a:blip>
              <a:srcRect l="6864" t="19322" r="68062" b="17981"/>
              <a:stretch/>
            </p:blipFill>
            <p:spPr>
              <a:xfrm>
                <a:off x="458542" y="2115446"/>
                <a:ext cx="262113" cy="255387"/>
              </a:xfrm>
              <a:prstGeom prst="rect">
                <a:avLst/>
              </a:prstGeom>
              <a:noFill/>
              <a:ln>
                <a:noFill/>
              </a:ln>
            </p:spPr>
          </p:pic>
        </p:grpSp>
      </p:grpSp>
      <p:sp>
        <p:nvSpPr>
          <p:cNvPr id="3" name="Title 2">
            <a:extLst>
              <a:ext uri="{FF2B5EF4-FFF2-40B4-BE49-F238E27FC236}">
                <a16:creationId xmlns:a16="http://schemas.microsoft.com/office/drawing/2014/main" id="{8B5D0A5B-0003-BFD1-779A-FDB36D503949}"/>
              </a:ext>
            </a:extLst>
          </p:cNvPr>
          <p:cNvSpPr>
            <a:spLocks noGrp="1"/>
          </p:cNvSpPr>
          <p:nvPr>
            <p:ph type="title"/>
          </p:nvPr>
        </p:nvSpPr>
        <p:spPr/>
        <p:txBody>
          <a:bodyPr/>
          <a:lstStyle/>
          <a:p>
            <a:r>
              <a:rPr lang="en-US" dirty="0"/>
              <a:t>Helix Research Network (HRN)</a:t>
            </a:r>
          </a:p>
        </p:txBody>
      </p:sp>
      <p:sp>
        <p:nvSpPr>
          <p:cNvPr id="6" name="Content Placeholder 5">
            <a:extLst>
              <a:ext uri="{FF2B5EF4-FFF2-40B4-BE49-F238E27FC236}">
                <a16:creationId xmlns:a16="http://schemas.microsoft.com/office/drawing/2014/main" id="{B89BDE3F-D94E-5FD7-F7EB-0BF6C98AF648}"/>
              </a:ext>
            </a:extLst>
          </p:cNvPr>
          <p:cNvSpPr>
            <a:spLocks noGrp="1"/>
          </p:cNvSpPr>
          <p:nvPr>
            <p:ph idx="1"/>
          </p:nvPr>
        </p:nvSpPr>
        <p:spPr>
          <a:xfrm>
            <a:off x="5941393" y="1613785"/>
            <a:ext cx="3202607" cy="2820903"/>
          </a:xfrm>
        </p:spPr>
        <p:txBody>
          <a:bodyPr>
            <a:normAutofit/>
          </a:bodyPr>
          <a:lstStyle/>
          <a:p>
            <a:r>
              <a:rPr lang="en-US" sz="1800" dirty="0"/>
              <a:t>Founded by Helix</a:t>
            </a:r>
          </a:p>
          <a:p>
            <a:endParaRPr lang="en-US" sz="1800" dirty="0"/>
          </a:p>
          <a:p>
            <a:r>
              <a:rPr lang="en-US" sz="1800" dirty="0"/>
              <a:t>15+ institutions (and growing)</a:t>
            </a:r>
          </a:p>
          <a:p>
            <a:endParaRPr lang="en-US" sz="1800" dirty="0"/>
          </a:p>
          <a:p>
            <a:r>
              <a:rPr lang="en-US" sz="1800" dirty="0"/>
              <a:t>Genetic Insights = </a:t>
            </a:r>
          </a:p>
          <a:p>
            <a:r>
              <a:rPr lang="en-US" sz="1800" dirty="0"/>
              <a:t>UNMC/</a:t>
            </a:r>
            <a:r>
              <a:rPr lang="en-US" sz="1800" dirty="0" err="1"/>
              <a:t>NebMed</a:t>
            </a:r>
            <a:r>
              <a:rPr lang="en-US" sz="1800" dirty="0"/>
              <a:t> arm of HRN</a:t>
            </a:r>
          </a:p>
          <a:p>
            <a:r>
              <a:rPr lang="en-US" sz="1800" dirty="0"/>
              <a:t>	5 yr study</a:t>
            </a:r>
          </a:p>
          <a:p>
            <a:r>
              <a:rPr lang="en-US" sz="1800" dirty="0"/>
              <a:t>	Goal: 100k participants</a:t>
            </a:r>
          </a:p>
          <a:p>
            <a:endParaRPr lang="en-US" sz="1800" dirty="0"/>
          </a:p>
          <a:p>
            <a:endParaRPr lang="en-US" sz="1800" dirty="0"/>
          </a:p>
          <a:p>
            <a:endParaRPr lang="en-US" sz="1800" dirty="0"/>
          </a:p>
        </p:txBody>
      </p:sp>
    </p:spTree>
    <p:extLst>
      <p:ext uri="{BB962C8B-B14F-4D97-AF65-F5344CB8AC3E}">
        <p14:creationId xmlns:p14="http://schemas.microsoft.com/office/powerpoint/2010/main" val="16033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dissolv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dissolv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dissolve">
                                      <p:cBhvr>
                                        <p:cTn id="28" dur="500"/>
                                        <p:tgtEl>
                                          <p:spTgt spid="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dissolve">
                                      <p:cBhvr>
                                        <p:cTn id="33" dur="500"/>
                                        <p:tgtEl>
                                          <p:spTgt spid="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dissolve">
                                      <p:cBhvr>
                                        <p:cTn id="38" dur="500"/>
                                        <p:tgtEl>
                                          <p:spTgt spid="6">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Effect transition="in" filter="dissolve">
                                      <p:cBhvr>
                                        <p:cTn id="43"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A0FADA-87F7-D8F1-8B98-C972EAB204ED}"/>
              </a:ext>
            </a:extLst>
          </p:cNvPr>
          <p:cNvGraphicFramePr>
            <a:graphicFrameLocks noGrp="1"/>
          </p:cNvGraphicFramePr>
          <p:nvPr>
            <p:ph idx="1"/>
          </p:nvPr>
        </p:nvGraphicFramePr>
        <p:xfrm>
          <a:off x="341313" y="1204913"/>
          <a:ext cx="8461374" cy="1010920"/>
        </p:xfrm>
        <a:graphic>
          <a:graphicData uri="http://schemas.openxmlformats.org/drawingml/2006/table">
            <a:tbl>
              <a:tblPr firstRow="1" bandRow="1">
                <a:tableStyleId>{5C22544A-7EE6-4342-B048-85BDC9FD1C3A}</a:tableStyleId>
              </a:tblPr>
              <a:tblGrid>
                <a:gridCol w="4230687">
                  <a:extLst>
                    <a:ext uri="{9D8B030D-6E8A-4147-A177-3AD203B41FA5}">
                      <a16:colId xmlns:a16="http://schemas.microsoft.com/office/drawing/2014/main" val="3216467519"/>
                    </a:ext>
                  </a:extLst>
                </a:gridCol>
                <a:gridCol w="4230687">
                  <a:extLst>
                    <a:ext uri="{9D8B030D-6E8A-4147-A177-3AD203B41FA5}">
                      <a16:colId xmlns:a16="http://schemas.microsoft.com/office/drawing/2014/main" val="2092687421"/>
                    </a:ext>
                  </a:extLst>
                </a:gridCol>
              </a:tblGrid>
              <a:tr h="370840">
                <a:tc>
                  <a:txBody>
                    <a:bodyPr/>
                    <a:lstStyle/>
                    <a:p>
                      <a:r>
                        <a:rPr lang="en-US" dirty="0"/>
                        <a:t>Inclusion </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a:t>Exclusion</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607579979"/>
                  </a:ext>
                </a:extLst>
              </a:tr>
              <a:tr h="370840">
                <a:tc>
                  <a:txBody>
                    <a:bodyPr/>
                    <a:lstStyle/>
                    <a:p>
                      <a:r>
                        <a:rPr lang="en-US" dirty="0"/>
                        <a:t>Age 19+ years (Nebraska*)</a:t>
                      </a:r>
                    </a:p>
                    <a:p>
                      <a:endParaRPr lang="en-US" dirty="0"/>
                    </a:p>
                  </a:txBody>
                  <a:tcPr>
                    <a:lnL w="12700" cap="flat" cmpd="sng" algn="ctr">
                      <a:solidFill>
                        <a:schemeClr val="tx1"/>
                      </a:solid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Allogenic bone marrow or stem cell transplant</a:t>
                      </a:r>
                    </a:p>
                  </a:txBody>
                  <a:tcP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9636815"/>
                  </a:ext>
                </a:extLst>
              </a:tr>
            </a:tbl>
          </a:graphicData>
        </a:graphic>
      </p:graphicFrame>
      <p:sp>
        <p:nvSpPr>
          <p:cNvPr id="3" name="Title 2">
            <a:extLst>
              <a:ext uri="{FF2B5EF4-FFF2-40B4-BE49-F238E27FC236}">
                <a16:creationId xmlns:a16="http://schemas.microsoft.com/office/drawing/2014/main" id="{58F6896E-AC74-F57C-BA32-AE3D1E420F77}"/>
              </a:ext>
            </a:extLst>
          </p:cNvPr>
          <p:cNvSpPr>
            <a:spLocks noGrp="1"/>
          </p:cNvSpPr>
          <p:nvPr>
            <p:ph type="title"/>
          </p:nvPr>
        </p:nvSpPr>
        <p:spPr/>
        <p:txBody>
          <a:bodyPr/>
          <a:lstStyle/>
          <a:p>
            <a:r>
              <a:rPr lang="en-US" dirty="0"/>
              <a:t>Inclusion/Exclusion criteria</a:t>
            </a:r>
          </a:p>
        </p:txBody>
      </p:sp>
    </p:spTree>
    <p:extLst>
      <p:ext uri="{BB962C8B-B14F-4D97-AF65-F5344CB8AC3E}">
        <p14:creationId xmlns:p14="http://schemas.microsoft.com/office/powerpoint/2010/main" val="232031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596;p41">
            <a:extLst>
              <a:ext uri="{FF2B5EF4-FFF2-40B4-BE49-F238E27FC236}">
                <a16:creationId xmlns:a16="http://schemas.microsoft.com/office/drawing/2014/main" id="{07CE8DE1-678F-8841-F021-9144B73F875E}"/>
              </a:ext>
            </a:extLst>
          </p:cNvPr>
          <p:cNvSpPr txBox="1">
            <a:spLocks noGrp="1"/>
          </p:cNvSpPr>
          <p:nvPr>
            <p:ph type="title"/>
          </p:nvPr>
        </p:nvSpPr>
        <p:spPr>
          <a:xfrm>
            <a:off x="252575" y="297471"/>
            <a:ext cx="8633700" cy="393600"/>
          </a:xfrm>
          <a:prstGeom prst="rect">
            <a:avLst/>
          </a:prstGeom>
        </p:spPr>
        <p:txBody>
          <a:bodyPr spcFirstLastPara="1" wrap="square" lIns="0" tIns="91425" rIns="91425" bIns="91425" anchor="ctr" anchorCtr="0">
            <a:noAutofit/>
          </a:bodyPr>
          <a:lstStyle/>
          <a:p>
            <a:pPr marL="0" lvl="0" indent="0" algn="l" rtl="0">
              <a:spcBef>
                <a:spcPts val="0"/>
              </a:spcBef>
              <a:spcAft>
                <a:spcPts val="0"/>
              </a:spcAft>
              <a:buNone/>
            </a:pPr>
            <a:r>
              <a:rPr lang="en" sz="2800" dirty="0">
                <a:solidFill>
                  <a:srgbClr val="C00000"/>
                </a:solidFill>
              </a:rPr>
              <a:t>What does research participation entail? </a:t>
            </a:r>
            <a:endParaRPr sz="2800" dirty="0">
              <a:solidFill>
                <a:srgbClr val="C00000"/>
              </a:solidFill>
            </a:endParaRPr>
          </a:p>
        </p:txBody>
      </p:sp>
      <p:sp>
        <p:nvSpPr>
          <p:cNvPr id="12" name="Google Shape;597;p41">
            <a:extLst>
              <a:ext uri="{FF2B5EF4-FFF2-40B4-BE49-F238E27FC236}">
                <a16:creationId xmlns:a16="http://schemas.microsoft.com/office/drawing/2014/main" id="{3AD15BE3-05CB-DBA9-4AD4-CA855027753E}"/>
              </a:ext>
            </a:extLst>
          </p:cNvPr>
          <p:cNvSpPr txBox="1">
            <a:spLocks noGrp="1"/>
          </p:cNvSpPr>
          <p:nvPr>
            <p:ph type="body" idx="1"/>
          </p:nvPr>
        </p:nvSpPr>
        <p:spPr>
          <a:xfrm>
            <a:off x="108031" y="809095"/>
            <a:ext cx="5163911" cy="1696200"/>
          </a:xfrm>
          <a:prstGeom prst="rect">
            <a:avLst/>
          </a:prstGeom>
        </p:spPr>
        <p:txBody>
          <a:bodyPr spcFirstLastPara="1" wrap="square" lIns="0" tIns="0" rIns="91425" bIns="91425" anchor="t" anchorCtr="0">
            <a:noAutofit/>
          </a:bodyPr>
          <a:lstStyle/>
          <a:p>
            <a:pPr marL="457200" lvl="0" indent="-304800" algn="l" rtl="0">
              <a:spcBef>
                <a:spcPts val="0"/>
              </a:spcBef>
              <a:spcAft>
                <a:spcPts val="0"/>
              </a:spcAft>
              <a:buSzPts val="1200"/>
              <a:buChar char="➔"/>
            </a:pPr>
            <a:r>
              <a:rPr lang="en" sz="2000" dirty="0"/>
              <a:t>Consent</a:t>
            </a:r>
          </a:p>
          <a:p>
            <a:pPr marL="457200" lvl="0" indent="-304800" algn="l" rtl="0">
              <a:spcBef>
                <a:spcPts val="0"/>
              </a:spcBef>
              <a:spcAft>
                <a:spcPts val="0"/>
              </a:spcAft>
              <a:buSzPts val="1200"/>
              <a:buChar char="➔"/>
            </a:pPr>
            <a:r>
              <a:rPr lang="en" sz="2000" dirty="0"/>
              <a:t>Provide a sample (blood or saliva) </a:t>
            </a:r>
            <a:endParaRPr sz="2000" dirty="0"/>
          </a:p>
          <a:p>
            <a:pPr marL="457200" lvl="0" indent="-304800" algn="l" rtl="0">
              <a:spcBef>
                <a:spcPts val="600"/>
              </a:spcBef>
              <a:spcAft>
                <a:spcPts val="0"/>
              </a:spcAft>
              <a:buSzPts val="1200"/>
              <a:buChar char="➔"/>
            </a:pPr>
            <a:r>
              <a:rPr lang="en" sz="2000" dirty="0"/>
              <a:t>Helix will sequence and store the genomic data </a:t>
            </a:r>
            <a:endParaRPr sz="2000" dirty="0"/>
          </a:p>
          <a:p>
            <a:pPr marL="457200" lvl="0" indent="-304800" algn="l" rtl="0">
              <a:spcBef>
                <a:spcPts val="600"/>
              </a:spcBef>
              <a:spcAft>
                <a:spcPts val="0"/>
              </a:spcAft>
              <a:buSzPts val="1200"/>
              <a:buChar char="➔"/>
            </a:pPr>
            <a:r>
              <a:rPr lang="en" sz="2000" dirty="0"/>
              <a:t>Receive actionable results (CDC Tier 1), GC referral for positive results </a:t>
            </a:r>
            <a:endParaRPr sz="2000" dirty="0"/>
          </a:p>
          <a:p>
            <a:pPr marL="457200" lvl="0" indent="-304800" algn="l" rtl="0">
              <a:spcBef>
                <a:spcPts val="600"/>
              </a:spcBef>
              <a:spcAft>
                <a:spcPts val="0"/>
              </a:spcAft>
              <a:buSzPts val="1200"/>
              <a:buChar char="➔"/>
            </a:pPr>
            <a:r>
              <a:rPr lang="en" sz="2000" dirty="0"/>
              <a:t>Genomic + EHR data will be combined for research </a:t>
            </a:r>
            <a:endParaRPr sz="2000" dirty="0"/>
          </a:p>
          <a:p>
            <a:pPr marL="457200" lvl="0" indent="-304800" algn="l" rtl="0">
              <a:spcBef>
                <a:spcPts val="600"/>
              </a:spcBef>
              <a:spcAft>
                <a:spcPts val="600"/>
              </a:spcAft>
              <a:buSzPts val="1200"/>
              <a:buChar char="➔"/>
            </a:pPr>
            <a:r>
              <a:rPr lang="en" sz="2000" dirty="0"/>
              <a:t>Possible future clinical use of the genomic data via provider order and additional consent  </a:t>
            </a:r>
            <a:endParaRPr sz="2000" dirty="0"/>
          </a:p>
        </p:txBody>
      </p:sp>
      <p:grpSp>
        <p:nvGrpSpPr>
          <p:cNvPr id="3" name="Group 2">
            <a:extLst>
              <a:ext uri="{FF2B5EF4-FFF2-40B4-BE49-F238E27FC236}">
                <a16:creationId xmlns:a16="http://schemas.microsoft.com/office/drawing/2014/main" id="{DC42EEFA-1C8F-C7D0-F0FF-FD8C4977A081}"/>
              </a:ext>
            </a:extLst>
          </p:cNvPr>
          <p:cNvGrpSpPr/>
          <p:nvPr/>
        </p:nvGrpSpPr>
        <p:grpSpPr>
          <a:xfrm>
            <a:off x="5271942" y="739536"/>
            <a:ext cx="4150227" cy="4240145"/>
            <a:chOff x="5271942" y="739536"/>
            <a:chExt cx="4150227" cy="4240145"/>
          </a:xfrm>
        </p:grpSpPr>
        <p:pic>
          <p:nvPicPr>
            <p:cNvPr id="13" name="Google Shape;598;p41">
              <a:extLst>
                <a:ext uri="{FF2B5EF4-FFF2-40B4-BE49-F238E27FC236}">
                  <a16:creationId xmlns:a16="http://schemas.microsoft.com/office/drawing/2014/main" id="{BB6B4ED5-34A1-2CDC-5732-7482D6957755}"/>
                </a:ext>
              </a:extLst>
            </p:cNvPr>
            <p:cNvPicPr preferRelativeResize="0">
              <a:picLocks noChangeAspect="1"/>
            </p:cNvPicPr>
            <p:nvPr/>
          </p:nvPicPr>
          <p:blipFill>
            <a:blip r:embed="rId3">
              <a:alphaModFix/>
            </a:blip>
            <a:stretch>
              <a:fillRect/>
            </a:stretch>
          </p:blipFill>
          <p:spPr>
            <a:xfrm>
              <a:off x="5535934" y="739536"/>
              <a:ext cx="3469951" cy="2013101"/>
            </a:xfrm>
            <a:prstGeom prst="rect">
              <a:avLst/>
            </a:prstGeom>
            <a:noFill/>
            <a:ln>
              <a:noFill/>
            </a:ln>
          </p:spPr>
        </p:pic>
        <p:pic>
          <p:nvPicPr>
            <p:cNvPr id="14" name="Google Shape;599;p41">
              <a:extLst>
                <a:ext uri="{FF2B5EF4-FFF2-40B4-BE49-F238E27FC236}">
                  <a16:creationId xmlns:a16="http://schemas.microsoft.com/office/drawing/2014/main" id="{A2C3745E-75DA-14BD-633A-4A7CAEA55B16}"/>
                </a:ext>
              </a:extLst>
            </p:cNvPr>
            <p:cNvPicPr preferRelativeResize="0">
              <a:picLocks noChangeAspect="1"/>
            </p:cNvPicPr>
            <p:nvPr/>
          </p:nvPicPr>
          <p:blipFill rotWithShape="1">
            <a:blip r:embed="rId4">
              <a:alphaModFix/>
            </a:blip>
            <a:srcRect r="4104"/>
            <a:stretch/>
          </p:blipFill>
          <p:spPr>
            <a:xfrm>
              <a:off x="5776157" y="3103868"/>
              <a:ext cx="3229728" cy="1875813"/>
            </a:xfrm>
            <a:prstGeom prst="rect">
              <a:avLst/>
            </a:prstGeom>
            <a:noFill/>
            <a:ln>
              <a:noFill/>
            </a:ln>
          </p:spPr>
        </p:pic>
        <p:sp>
          <p:nvSpPr>
            <p:cNvPr id="2" name="TextBox 1"/>
            <p:cNvSpPr txBox="1"/>
            <p:nvPr/>
          </p:nvSpPr>
          <p:spPr>
            <a:xfrm>
              <a:off x="5271942" y="2837199"/>
              <a:ext cx="4150227" cy="369332"/>
            </a:xfrm>
            <a:prstGeom prst="rect">
              <a:avLst/>
            </a:prstGeom>
            <a:noFill/>
          </p:spPr>
          <p:txBody>
            <a:bodyPr wrap="square" rtlCol="0">
              <a:spAutoFit/>
            </a:bodyPr>
            <a:lstStyle/>
            <a:p>
              <a:pPr algn="ctr"/>
              <a:r>
                <a:rPr lang="en-US" dirty="0"/>
                <a:t>Central/UNMC IRB Involvement</a:t>
              </a:r>
            </a:p>
          </p:txBody>
        </p:sp>
      </p:grpSp>
    </p:spTree>
    <p:extLst>
      <p:ext uri="{BB962C8B-B14F-4D97-AF65-F5344CB8AC3E}">
        <p14:creationId xmlns:p14="http://schemas.microsoft.com/office/powerpoint/2010/main" val="2421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dissolve">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dissolve">
                                      <p:cBhvr>
                                        <p:cTn id="15" dur="500"/>
                                        <p:tgtEl>
                                          <p:spTgt spid="12">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Effect transition="in" filter="dissolve">
                                      <p:cBhvr>
                                        <p:cTn id="18" dur="500"/>
                                        <p:tgtEl>
                                          <p:spTgt spid="1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dissolve">
                                      <p:cBhvr>
                                        <p:cTn id="23" dur="500"/>
                                        <p:tgtEl>
                                          <p:spTgt spid="12">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dissolve">
                                      <p:cBhvr>
                                        <p:cTn id="31"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6;p37">
            <a:extLst>
              <a:ext uri="{FF2B5EF4-FFF2-40B4-BE49-F238E27FC236}">
                <a16:creationId xmlns:a16="http://schemas.microsoft.com/office/drawing/2014/main" id="{837D5612-4C47-1536-3F8E-FC0EBC92E020}"/>
              </a:ext>
            </a:extLst>
          </p:cNvPr>
          <p:cNvSpPr txBox="1"/>
          <p:nvPr/>
        </p:nvSpPr>
        <p:spPr>
          <a:xfrm>
            <a:off x="359225" y="1122025"/>
            <a:ext cx="2672400" cy="167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FH</a:t>
            </a:r>
            <a:endParaRPr sz="3600" b="1" dirty="0"/>
          </a:p>
          <a:p>
            <a:pPr marL="0" marR="0" lvl="0" indent="0" algn="l" rtl="0">
              <a:lnSpc>
                <a:spcPct val="100000"/>
              </a:lnSpc>
              <a:spcBef>
                <a:spcPts val="600"/>
              </a:spcBef>
              <a:spcAft>
                <a:spcPts val="0"/>
              </a:spcAft>
              <a:buNone/>
            </a:pPr>
            <a:r>
              <a:rPr lang="en" sz="1100" b="1" dirty="0"/>
              <a:t>Genes: </a:t>
            </a:r>
            <a:r>
              <a:rPr lang="en" sz="1100" b="1" i="1" dirty="0"/>
              <a:t>LDLR, APOB, PCSK9</a:t>
            </a:r>
            <a:r>
              <a:rPr lang="en" sz="1100" b="1" dirty="0"/>
              <a:t> and </a:t>
            </a:r>
            <a:r>
              <a:rPr lang="en" sz="1100" b="1" i="1" dirty="0"/>
              <a:t>LDLRAP1</a:t>
            </a:r>
            <a:r>
              <a:rPr lang="en" sz="1100" b="1" dirty="0"/>
              <a:t> </a:t>
            </a:r>
            <a:endParaRPr sz="1100" b="1" dirty="0"/>
          </a:p>
          <a:p>
            <a:pPr marL="171450" marR="0" lvl="0" indent="-184150" algn="l" rtl="0">
              <a:lnSpc>
                <a:spcPct val="100000"/>
              </a:lnSpc>
              <a:spcBef>
                <a:spcPts val="600"/>
              </a:spcBef>
              <a:spcAft>
                <a:spcPts val="0"/>
              </a:spcAft>
              <a:buClr>
                <a:srgbClr val="404D78"/>
              </a:buClr>
              <a:buSzPts val="1100"/>
              <a:buChar char="●"/>
            </a:pPr>
            <a:r>
              <a:rPr lang="en" sz="1100" dirty="0"/>
              <a:t>Hypercholesterolemia and increased risk for cardiovascular events</a:t>
            </a:r>
            <a:endParaRPr sz="1100" dirty="0"/>
          </a:p>
        </p:txBody>
      </p:sp>
      <p:sp>
        <p:nvSpPr>
          <p:cNvPr id="5" name="Google Shape;417;p37">
            <a:extLst>
              <a:ext uri="{FF2B5EF4-FFF2-40B4-BE49-F238E27FC236}">
                <a16:creationId xmlns:a16="http://schemas.microsoft.com/office/drawing/2014/main" id="{523F5C63-0B39-3BD0-0C36-62C1C775BD68}"/>
              </a:ext>
            </a:extLst>
          </p:cNvPr>
          <p:cNvSpPr txBox="1"/>
          <p:nvPr/>
        </p:nvSpPr>
        <p:spPr>
          <a:xfrm>
            <a:off x="3287225" y="1121289"/>
            <a:ext cx="2691600" cy="141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HBOC</a:t>
            </a:r>
            <a:endParaRPr sz="3600" b="1" dirty="0"/>
          </a:p>
          <a:p>
            <a:pPr marL="0" marR="0" lvl="0" indent="0" algn="l" rtl="0">
              <a:lnSpc>
                <a:spcPct val="100000"/>
              </a:lnSpc>
              <a:spcBef>
                <a:spcPts val="600"/>
              </a:spcBef>
              <a:spcAft>
                <a:spcPts val="0"/>
              </a:spcAft>
              <a:buNone/>
            </a:pPr>
            <a:r>
              <a:rPr lang="en" sz="1100" b="1" dirty="0"/>
              <a:t>Genes: </a:t>
            </a:r>
            <a:r>
              <a:rPr lang="en" sz="1100" b="1" i="1" dirty="0"/>
              <a:t>BRCA1</a:t>
            </a:r>
            <a:r>
              <a:rPr lang="en" sz="1100" b="1" dirty="0"/>
              <a:t> and </a:t>
            </a:r>
            <a:r>
              <a:rPr lang="en" sz="1100" b="1" i="1" dirty="0"/>
              <a:t>BRCA2</a:t>
            </a:r>
            <a:br>
              <a:rPr lang="en" sz="1100" b="1" i="1" dirty="0"/>
            </a:br>
            <a:endParaRPr sz="1100" b="1" i="1" dirty="0"/>
          </a:p>
          <a:p>
            <a:pPr marL="171450" marR="0" lvl="0" indent="-184150" algn="l" rtl="0">
              <a:lnSpc>
                <a:spcPct val="100000"/>
              </a:lnSpc>
              <a:spcBef>
                <a:spcPts val="600"/>
              </a:spcBef>
              <a:spcAft>
                <a:spcPts val="0"/>
              </a:spcAft>
              <a:buClr>
                <a:srgbClr val="404D78"/>
              </a:buClr>
              <a:buSzPts val="1100"/>
              <a:buChar char="●"/>
            </a:pPr>
            <a:r>
              <a:rPr lang="en" sz="1100" dirty="0"/>
              <a:t>Significantly increased lifetime risk of breast, ovarian and other cancers</a:t>
            </a:r>
            <a:endParaRPr sz="1100" dirty="0"/>
          </a:p>
        </p:txBody>
      </p:sp>
      <p:sp>
        <p:nvSpPr>
          <p:cNvPr id="6" name="Google Shape;418;p37">
            <a:extLst>
              <a:ext uri="{FF2B5EF4-FFF2-40B4-BE49-F238E27FC236}">
                <a16:creationId xmlns:a16="http://schemas.microsoft.com/office/drawing/2014/main" id="{E6294AC0-B165-FF88-F5EA-D674EA9CED0D}"/>
              </a:ext>
            </a:extLst>
          </p:cNvPr>
          <p:cNvSpPr txBox="1"/>
          <p:nvPr/>
        </p:nvSpPr>
        <p:spPr>
          <a:xfrm>
            <a:off x="6227525" y="1122025"/>
            <a:ext cx="2672400" cy="141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3600" b="1" dirty="0"/>
              <a:t>Lynch</a:t>
            </a:r>
            <a:endParaRPr sz="3600" b="1" dirty="0"/>
          </a:p>
          <a:p>
            <a:pPr marL="0" lvl="0" indent="0" algn="l" rtl="0">
              <a:spcBef>
                <a:spcPts val="600"/>
              </a:spcBef>
              <a:spcAft>
                <a:spcPts val="0"/>
              </a:spcAft>
              <a:buNone/>
            </a:pPr>
            <a:r>
              <a:rPr lang="en" sz="1100" b="1" dirty="0"/>
              <a:t>Genes: </a:t>
            </a:r>
            <a:r>
              <a:rPr lang="en" sz="1100" b="1" i="1" dirty="0"/>
              <a:t>MLH1, MSH2, MSH6, PMS2</a:t>
            </a:r>
            <a:r>
              <a:rPr lang="en" sz="1100" b="1" dirty="0"/>
              <a:t> and</a:t>
            </a:r>
            <a:r>
              <a:rPr lang="en" sz="1100" b="1" i="1" dirty="0"/>
              <a:t> EPCAM</a:t>
            </a:r>
            <a:endParaRPr sz="1100" b="1" i="1" dirty="0"/>
          </a:p>
          <a:p>
            <a:pPr marL="171450" lvl="0" indent="-184150" algn="l" rtl="0">
              <a:spcBef>
                <a:spcPts val="600"/>
              </a:spcBef>
              <a:spcAft>
                <a:spcPts val="0"/>
              </a:spcAft>
              <a:buClr>
                <a:srgbClr val="404D78"/>
              </a:buClr>
              <a:buSzPts val="1100"/>
              <a:buChar char="●"/>
            </a:pPr>
            <a:r>
              <a:rPr lang="en" sz="1100" dirty="0"/>
              <a:t>Significantly increased lifetime risk of colorectal, endometrial, ovarian and other cancers</a:t>
            </a:r>
            <a:endParaRPr sz="1100" dirty="0"/>
          </a:p>
        </p:txBody>
      </p:sp>
      <p:sp>
        <p:nvSpPr>
          <p:cNvPr id="8" name="Google Shape;426;p37">
            <a:extLst>
              <a:ext uri="{FF2B5EF4-FFF2-40B4-BE49-F238E27FC236}">
                <a16:creationId xmlns:a16="http://schemas.microsoft.com/office/drawing/2014/main" id="{777981EE-6094-07C4-0D2A-68C00C3D24F4}"/>
              </a:ext>
            </a:extLst>
          </p:cNvPr>
          <p:cNvSpPr txBox="1">
            <a:spLocks/>
          </p:cNvSpPr>
          <p:nvPr/>
        </p:nvSpPr>
        <p:spPr>
          <a:xfrm>
            <a:off x="359225" y="412680"/>
            <a:ext cx="8633700" cy="393600"/>
          </a:xfrm>
          <a:prstGeom prst="rect">
            <a:avLst/>
          </a:prstGeom>
          <a:noFill/>
          <a:ln>
            <a:noFill/>
          </a:ln>
        </p:spPr>
        <p:txBody>
          <a:bodyPr spcFirstLastPara="1" vert="horz" wrap="square" lIns="91425" tIns="91425" rIns="91425" bIns="91425" rtlCol="0" anchor="ctr" anchorCtr="0">
            <a:noAutofit/>
          </a:bodyPr>
          <a:lstStyle>
            <a:lvl1pPr lvl="0" algn="l" defTabSz="457200" rtl="0" eaLnBrk="1" latinLnBrk="0" hangingPunct="1">
              <a:lnSpc>
                <a:spcPct val="90000"/>
              </a:lnSpc>
              <a:spcBef>
                <a:spcPts val="0"/>
              </a:spcBef>
              <a:spcAft>
                <a:spcPts val="0"/>
              </a:spcAft>
              <a:buNone/>
              <a:defRPr sz="1800" b="1" i="0" kern="1200" baseline="0">
                <a:solidFill>
                  <a:schemeClr val="accent4"/>
                </a:solidFill>
                <a:latin typeface="Arial"/>
                <a:ea typeface="+mj-ea"/>
                <a:cs typeface="Arial"/>
              </a:defRPr>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r>
              <a:rPr lang="en-US" sz="2400" dirty="0">
                <a:solidFill>
                  <a:srgbClr val="AD122A"/>
                </a:solidFill>
              </a:rPr>
              <a:t>What tests are included in the project?</a:t>
            </a:r>
          </a:p>
        </p:txBody>
      </p:sp>
      <p:sp>
        <p:nvSpPr>
          <p:cNvPr id="14" name="Google Shape;433;p38">
            <a:extLst>
              <a:ext uri="{FF2B5EF4-FFF2-40B4-BE49-F238E27FC236}">
                <a16:creationId xmlns:a16="http://schemas.microsoft.com/office/drawing/2014/main" id="{61B4D254-5D2A-B887-C024-C56B61AABC8A}"/>
              </a:ext>
            </a:extLst>
          </p:cNvPr>
          <p:cNvSpPr txBox="1"/>
          <p:nvPr/>
        </p:nvSpPr>
        <p:spPr>
          <a:xfrm>
            <a:off x="833192" y="3161611"/>
            <a:ext cx="7477615" cy="62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2800" b="1" i="0" u="none" strike="noStrike" cap="none" dirty="0">
                <a:solidFill>
                  <a:srgbClr val="AD122A"/>
                </a:solidFill>
                <a:latin typeface="Arial"/>
                <a:ea typeface="Arial"/>
                <a:cs typeface="Arial"/>
                <a:sym typeface="Arial"/>
              </a:rPr>
              <a:t>1-2% of all patients (~1 in 75) have one of these conditions</a:t>
            </a:r>
            <a:endParaRPr sz="2800" b="1" i="0" u="none" strike="noStrike" cap="none" dirty="0">
              <a:solidFill>
                <a:srgbClr val="AD122A"/>
              </a:solidFill>
              <a:latin typeface="Arial"/>
              <a:ea typeface="Arial"/>
              <a:cs typeface="Arial"/>
              <a:sym typeface="Arial"/>
            </a:endParaRPr>
          </a:p>
        </p:txBody>
      </p:sp>
      <p:sp>
        <p:nvSpPr>
          <p:cNvPr id="15" name="Rectangle 14">
            <a:extLst>
              <a:ext uri="{FF2B5EF4-FFF2-40B4-BE49-F238E27FC236}">
                <a16:creationId xmlns:a16="http://schemas.microsoft.com/office/drawing/2014/main" id="{5B3FE819-A796-F6F9-E9BE-5B3EBA133085}"/>
              </a:ext>
            </a:extLst>
          </p:cNvPr>
          <p:cNvSpPr/>
          <p:nvPr/>
        </p:nvSpPr>
        <p:spPr>
          <a:xfrm>
            <a:off x="252413" y="1121289"/>
            <a:ext cx="8647512" cy="194194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14692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43"/>
          <p:cNvSpPr txBox="1"/>
          <p:nvPr/>
        </p:nvSpPr>
        <p:spPr>
          <a:xfrm>
            <a:off x="306375" y="333225"/>
            <a:ext cx="8447700" cy="468300"/>
          </a:xfrm>
          <a:prstGeom prst="rect">
            <a:avLst/>
          </a:prstGeom>
          <a:noFill/>
          <a:ln>
            <a:noFill/>
          </a:ln>
        </p:spPr>
        <p:txBody>
          <a:bodyPr spcFirstLastPara="1" wrap="square" lIns="0"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dirty="0">
                <a:solidFill>
                  <a:srgbClr val="424C74"/>
                </a:solidFill>
              </a:rPr>
              <a:t>External Helix portal: Delivering health, ancestry &amp; trait insights to participants</a:t>
            </a:r>
            <a:endParaRPr sz="1800" i="0" u="none" strike="noStrike" cap="none" dirty="0">
              <a:solidFill>
                <a:srgbClr val="3F4C77"/>
              </a:solidFill>
            </a:endParaRPr>
          </a:p>
        </p:txBody>
      </p:sp>
      <p:sp>
        <p:nvSpPr>
          <p:cNvPr id="655" name="Google Shape;655;p43"/>
          <p:cNvSpPr txBox="1"/>
          <p:nvPr/>
        </p:nvSpPr>
        <p:spPr>
          <a:xfrm>
            <a:off x="5859400" y="1030786"/>
            <a:ext cx="3056700" cy="86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100" b="1">
                <a:solidFill>
                  <a:srgbClr val="3F4C77"/>
                </a:solidFill>
              </a:rPr>
              <a:t>Helix Health: </a:t>
            </a:r>
            <a:endParaRPr sz="1100" b="1">
              <a:solidFill>
                <a:srgbClr val="3F4C77"/>
              </a:solidFill>
            </a:endParaRPr>
          </a:p>
          <a:p>
            <a:pPr marL="0" lvl="0" indent="0" algn="l" rtl="0">
              <a:lnSpc>
                <a:spcPct val="100000"/>
              </a:lnSpc>
              <a:spcBef>
                <a:spcPts val="600"/>
              </a:spcBef>
              <a:spcAft>
                <a:spcPts val="0"/>
              </a:spcAft>
              <a:buNone/>
            </a:pPr>
            <a:r>
              <a:rPr lang="en" sz="1100">
                <a:solidFill>
                  <a:schemeClr val="dk1"/>
                </a:solidFill>
              </a:rPr>
              <a:t>A genetic health screen that looks for variants that predispose people to the CDC Tier 1 conditions</a:t>
            </a:r>
            <a:endParaRPr sz="1100" baseline="30000">
              <a:solidFill>
                <a:schemeClr val="dk1"/>
              </a:solidFill>
            </a:endParaRPr>
          </a:p>
          <a:p>
            <a:pPr marL="0" lvl="0" indent="0" algn="l" rtl="0">
              <a:lnSpc>
                <a:spcPct val="100000"/>
              </a:lnSpc>
              <a:spcBef>
                <a:spcPts val="600"/>
              </a:spcBef>
              <a:spcAft>
                <a:spcPts val="600"/>
              </a:spcAft>
              <a:buNone/>
            </a:pPr>
            <a:endParaRPr sz="1100" b="1">
              <a:solidFill>
                <a:srgbClr val="424C74"/>
              </a:solidFill>
            </a:endParaRPr>
          </a:p>
        </p:txBody>
      </p:sp>
      <p:pic>
        <p:nvPicPr>
          <p:cNvPr id="656" name="Google Shape;656;p43"/>
          <p:cNvPicPr preferRelativeResize="0"/>
          <p:nvPr/>
        </p:nvPicPr>
        <p:blipFill>
          <a:blip r:embed="rId3">
            <a:alphaModFix/>
          </a:blip>
          <a:stretch>
            <a:fillRect/>
          </a:stretch>
        </p:blipFill>
        <p:spPr>
          <a:xfrm>
            <a:off x="5053135" y="2163698"/>
            <a:ext cx="806265" cy="747666"/>
          </a:xfrm>
          <a:prstGeom prst="rect">
            <a:avLst/>
          </a:prstGeom>
          <a:noFill/>
          <a:ln>
            <a:noFill/>
          </a:ln>
        </p:spPr>
      </p:pic>
      <p:pic>
        <p:nvPicPr>
          <p:cNvPr id="657" name="Google Shape;657;p43"/>
          <p:cNvPicPr preferRelativeResize="0"/>
          <p:nvPr/>
        </p:nvPicPr>
        <p:blipFill>
          <a:blip r:embed="rId4">
            <a:alphaModFix/>
          </a:blip>
          <a:stretch>
            <a:fillRect/>
          </a:stretch>
        </p:blipFill>
        <p:spPr>
          <a:xfrm>
            <a:off x="5053137" y="3205357"/>
            <a:ext cx="806261" cy="747666"/>
          </a:xfrm>
          <a:prstGeom prst="rect">
            <a:avLst/>
          </a:prstGeom>
          <a:noFill/>
          <a:ln>
            <a:noFill/>
          </a:ln>
        </p:spPr>
      </p:pic>
      <p:pic>
        <p:nvPicPr>
          <p:cNvPr id="658" name="Google Shape;658;p43"/>
          <p:cNvPicPr preferRelativeResize="0"/>
          <p:nvPr/>
        </p:nvPicPr>
        <p:blipFill>
          <a:blip r:embed="rId5">
            <a:alphaModFix/>
          </a:blip>
          <a:stretch>
            <a:fillRect/>
          </a:stretch>
        </p:blipFill>
        <p:spPr>
          <a:xfrm>
            <a:off x="5053133" y="1155125"/>
            <a:ext cx="806265" cy="747666"/>
          </a:xfrm>
          <a:prstGeom prst="rect">
            <a:avLst/>
          </a:prstGeom>
          <a:noFill/>
          <a:ln>
            <a:noFill/>
          </a:ln>
        </p:spPr>
      </p:pic>
      <p:sp>
        <p:nvSpPr>
          <p:cNvPr id="659" name="Google Shape;659;p43"/>
          <p:cNvSpPr txBox="1"/>
          <p:nvPr/>
        </p:nvSpPr>
        <p:spPr>
          <a:xfrm>
            <a:off x="5934436" y="2163709"/>
            <a:ext cx="3056700" cy="86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100" b="1">
                <a:solidFill>
                  <a:srgbClr val="DFAB07"/>
                </a:solidFill>
              </a:rPr>
              <a:t>Helix Ancestry: </a:t>
            </a:r>
            <a:endParaRPr sz="1100" b="1">
              <a:solidFill>
                <a:srgbClr val="DFAB07"/>
              </a:solidFill>
            </a:endParaRPr>
          </a:p>
          <a:p>
            <a:pPr marL="0" lvl="0" indent="0" algn="l" rtl="0">
              <a:spcBef>
                <a:spcPts val="600"/>
              </a:spcBef>
              <a:spcAft>
                <a:spcPts val="0"/>
              </a:spcAft>
              <a:buClr>
                <a:schemeClr val="dk1"/>
              </a:buClr>
              <a:buSzPts val="1100"/>
              <a:buFont typeface="Arial"/>
              <a:buNone/>
            </a:pPr>
            <a:r>
              <a:rPr lang="en" sz="1100">
                <a:solidFill>
                  <a:schemeClr val="dk1"/>
                </a:solidFill>
              </a:rPr>
              <a:t>A genetic analysis that helps individuals understand their regional ancestry</a:t>
            </a:r>
            <a:endParaRPr sz="1100" baseline="30000">
              <a:solidFill>
                <a:schemeClr val="dk1"/>
              </a:solidFill>
            </a:endParaRPr>
          </a:p>
          <a:p>
            <a:pPr marL="0" lvl="0" indent="0" algn="l" rtl="0">
              <a:lnSpc>
                <a:spcPct val="100000"/>
              </a:lnSpc>
              <a:spcBef>
                <a:spcPts val="600"/>
              </a:spcBef>
              <a:spcAft>
                <a:spcPts val="600"/>
              </a:spcAft>
              <a:buNone/>
            </a:pPr>
            <a:endParaRPr sz="1100" b="1">
              <a:solidFill>
                <a:srgbClr val="424C74"/>
              </a:solidFill>
            </a:endParaRPr>
          </a:p>
        </p:txBody>
      </p:sp>
      <p:sp>
        <p:nvSpPr>
          <p:cNvPr id="660" name="Google Shape;660;p43"/>
          <p:cNvSpPr txBox="1"/>
          <p:nvPr/>
        </p:nvSpPr>
        <p:spPr>
          <a:xfrm>
            <a:off x="5934436" y="3086917"/>
            <a:ext cx="3056700" cy="86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100" b="1">
                <a:solidFill>
                  <a:srgbClr val="62965A"/>
                </a:solidFill>
              </a:rPr>
              <a:t>Helix Traits: </a:t>
            </a:r>
            <a:endParaRPr sz="1100" b="1">
              <a:solidFill>
                <a:srgbClr val="62965A"/>
              </a:solidFill>
            </a:endParaRPr>
          </a:p>
          <a:p>
            <a:pPr marL="0" lvl="0" indent="0" algn="l" rtl="0">
              <a:spcBef>
                <a:spcPts val="600"/>
              </a:spcBef>
              <a:spcAft>
                <a:spcPts val="0"/>
              </a:spcAft>
              <a:buClr>
                <a:schemeClr val="dk1"/>
              </a:buClr>
              <a:buSzPts val="1100"/>
              <a:buFont typeface="Arial"/>
              <a:buNone/>
            </a:pPr>
            <a:r>
              <a:rPr lang="en" sz="1100">
                <a:solidFill>
                  <a:schemeClr val="dk1"/>
                </a:solidFill>
              </a:rPr>
              <a:t>A genetic analysis that helps individuals understand the traits that affect wellness, appearance &amp; fitness</a:t>
            </a:r>
            <a:endParaRPr sz="1100" baseline="30000">
              <a:solidFill>
                <a:schemeClr val="dk1"/>
              </a:solidFill>
            </a:endParaRPr>
          </a:p>
          <a:p>
            <a:pPr marL="0" lvl="0" indent="0" algn="l" rtl="0">
              <a:lnSpc>
                <a:spcPct val="100000"/>
              </a:lnSpc>
              <a:spcBef>
                <a:spcPts val="600"/>
              </a:spcBef>
              <a:spcAft>
                <a:spcPts val="600"/>
              </a:spcAft>
              <a:buNone/>
            </a:pPr>
            <a:endParaRPr sz="1100" b="1">
              <a:solidFill>
                <a:srgbClr val="424C74"/>
              </a:solidFill>
            </a:endParaRPr>
          </a:p>
        </p:txBody>
      </p:sp>
      <p:pic>
        <p:nvPicPr>
          <p:cNvPr id="661" name="Google Shape;661;p43"/>
          <p:cNvPicPr preferRelativeResize="0"/>
          <p:nvPr/>
        </p:nvPicPr>
        <p:blipFill>
          <a:blip r:embed="rId6">
            <a:alphaModFix/>
          </a:blip>
          <a:stretch>
            <a:fillRect/>
          </a:stretch>
        </p:blipFill>
        <p:spPr>
          <a:xfrm>
            <a:off x="316683" y="842755"/>
            <a:ext cx="2756951" cy="3349324"/>
          </a:xfrm>
          <a:prstGeom prst="rect">
            <a:avLst/>
          </a:prstGeom>
          <a:noFill/>
          <a:ln>
            <a:noFill/>
          </a:ln>
          <a:effectLst>
            <a:outerShdw blurRad="57150" dist="19050" dir="5400000" algn="bl" rotWithShape="0">
              <a:srgbClr val="000000">
                <a:alpha val="50000"/>
              </a:srgbClr>
            </a:outerShdw>
          </a:effectLst>
        </p:spPr>
      </p:pic>
      <p:pic>
        <p:nvPicPr>
          <p:cNvPr id="662" name="Google Shape;662;p43"/>
          <p:cNvPicPr preferRelativeResize="0"/>
          <p:nvPr/>
        </p:nvPicPr>
        <p:blipFill rotWithShape="1">
          <a:blip r:embed="rId7">
            <a:alphaModFix/>
          </a:blip>
          <a:srcRect l="10243" r="9731" b="61840"/>
          <a:stretch/>
        </p:blipFill>
        <p:spPr>
          <a:xfrm>
            <a:off x="2384033" y="2650655"/>
            <a:ext cx="1803151" cy="1704602"/>
          </a:xfrm>
          <a:prstGeom prst="rect">
            <a:avLst/>
          </a:prstGeom>
          <a:noFill/>
          <a:ln>
            <a:noFill/>
          </a:ln>
          <a:effectLst>
            <a:outerShdw blurRad="57150" dist="19050" dir="5400000" algn="bl" rotWithShape="0">
              <a:srgbClr val="000000">
                <a:alpha val="50000"/>
              </a:srgbClr>
            </a:outerShdw>
          </a:effectLst>
        </p:spPr>
      </p:pic>
      <p:sp>
        <p:nvSpPr>
          <p:cNvPr id="663" name="Google Shape;663;p43"/>
          <p:cNvSpPr txBox="1"/>
          <p:nvPr/>
        </p:nvSpPr>
        <p:spPr>
          <a:xfrm>
            <a:off x="4978000" y="4041700"/>
            <a:ext cx="39381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Creating a Helix Health account is optional</a:t>
            </a:r>
            <a:endParaRPr b="1" dirty="0"/>
          </a:p>
        </p:txBody>
      </p:sp>
    </p:spTree>
    <p:extLst>
      <p:ext uri="{BB962C8B-B14F-4D97-AF65-F5344CB8AC3E}">
        <p14:creationId xmlns:p14="http://schemas.microsoft.com/office/powerpoint/2010/main" val="4283959619"/>
      </p:ext>
    </p:extLst>
  </p:cSld>
  <p:clrMapOvr>
    <a:masterClrMapping/>
  </p:clrMapOvr>
</p:sld>
</file>

<file path=ppt/theme/theme1.xml><?xml version="1.0" encoding="utf-8"?>
<a:theme xmlns:a="http://schemas.openxmlformats.org/drawingml/2006/main" name="UNMC Theme">
  <a:themeElements>
    <a:clrScheme name="UNMC">
      <a:dk1>
        <a:srgbClr val="000000"/>
      </a:dk1>
      <a:lt1>
        <a:srgbClr val="FFFFFF"/>
      </a:lt1>
      <a:dk2>
        <a:srgbClr val="2F3A41"/>
      </a:dk2>
      <a:lt2>
        <a:srgbClr val="DCDDDF"/>
      </a:lt2>
      <a:accent1>
        <a:srgbClr val="AD122A"/>
      </a:accent1>
      <a:accent2>
        <a:srgbClr val="005E63"/>
      </a:accent2>
      <a:accent3>
        <a:srgbClr val="00B2B9"/>
      </a:accent3>
      <a:accent4>
        <a:srgbClr val="129DBF"/>
      </a:accent4>
      <a:accent5>
        <a:srgbClr val="F26721"/>
      </a:accent5>
      <a:accent6>
        <a:srgbClr val="FCB614"/>
      </a:accent6>
      <a:hlink>
        <a:srgbClr val="A1B426"/>
      </a:hlink>
      <a:folHlink>
        <a:srgbClr val="129D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3079</TotalTime>
  <Words>1763</Words>
  <Application>Microsoft Office PowerPoint</Application>
  <PresentationFormat>On-screen Show (16:9)</PresentationFormat>
  <Paragraphs>344</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Alfred Serif Regular</vt:lpstr>
      <vt:lpstr>Arial</vt:lpstr>
      <vt:lpstr>Arial-BoldMT</vt:lpstr>
      <vt:lpstr>Calibri</vt:lpstr>
      <vt:lpstr>Calibri Light</vt:lpstr>
      <vt:lpstr>Proxima Nova</vt:lpstr>
      <vt:lpstr>Wingdings</vt:lpstr>
      <vt:lpstr>UNMC Theme</vt:lpstr>
      <vt:lpstr>Genetic Insights Project</vt:lpstr>
      <vt:lpstr>Disclosures </vt:lpstr>
      <vt:lpstr>Outline</vt:lpstr>
      <vt:lpstr>Genetic Insights Partnership and Program Overview</vt:lpstr>
      <vt:lpstr>Helix Research Network (HRN)</vt:lpstr>
      <vt:lpstr>Inclusion/Exclusion criteria</vt:lpstr>
      <vt:lpstr>What does research participation entail? </vt:lpstr>
      <vt:lpstr>PowerPoint Presentation</vt:lpstr>
      <vt:lpstr>PowerPoint Presentation</vt:lpstr>
      <vt:lpstr>Genetic Insights/Helix Workflow</vt:lpstr>
      <vt:lpstr>PowerPoint Presentation</vt:lpstr>
      <vt:lpstr>Genetic Insights Progress Report – 10/06/2025</vt:lpstr>
      <vt:lpstr>10/6/2025</vt:lpstr>
      <vt:lpstr>10/6/2025</vt:lpstr>
      <vt:lpstr>10/6/2025</vt:lpstr>
      <vt:lpstr>PowerPoint Presentation</vt:lpstr>
      <vt:lpstr>Outline</vt:lpstr>
      <vt:lpstr>Research: Genetic Insights Project</vt:lpstr>
      <vt:lpstr>Working with partners, Helix has been sharing insights from the HRN dataset</vt:lpstr>
      <vt:lpstr>PowerPoint Presentation</vt:lpstr>
      <vt:lpstr>Increased adverse events from clopidogrel in poor metabolizers</vt:lpstr>
      <vt:lpstr>PowerPoint Presentation</vt:lpstr>
      <vt:lpstr>Outline</vt:lpstr>
      <vt:lpstr>Risk prediction</vt:lpstr>
      <vt:lpstr>Polygenic Risk Score for CAD</vt:lpstr>
      <vt:lpstr>Risk/Response prediction &gt; Improve Allocation of limited resources </vt:lpstr>
      <vt:lpstr>Risk/Response prediction &gt; Improve Allocation of limited resources </vt:lpstr>
      <vt:lpstr>Gene Therapy</vt:lpstr>
      <vt:lpstr>Gene Therapy Overview</vt:lpstr>
      <vt:lpstr>And now trials in patients…</vt:lpstr>
      <vt:lpstr>FDA approved December 8, 2023</vt:lpstr>
      <vt:lpstr>PowerPoint Presentation</vt:lpstr>
      <vt:lpstr>PowerPoint Presentation</vt:lpstr>
      <vt:lpstr>Lifestyle impacts outcomes in patients with high genetic risk</vt:lpstr>
      <vt:lpstr>Marked individual PRS variability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Stoller, Douglas</cp:lastModifiedBy>
  <cp:revision>50</cp:revision>
  <cp:lastPrinted>2025-10-11T16:42:39Z</cp:lastPrinted>
  <dcterms:created xsi:type="dcterms:W3CDTF">2014-09-17T15:14:42Z</dcterms:created>
  <dcterms:modified xsi:type="dcterms:W3CDTF">2025-10-11T16:50:47Z</dcterms:modified>
</cp:coreProperties>
</file>