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3.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4.xml" ContentType="application/vnd.openxmlformats-officedocument.them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386_50F9B71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C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36" r:id="rId5"/>
    <p:sldMasterId id="2147483782" r:id="rId6"/>
    <p:sldMasterId id="2147483906" r:id="rId7"/>
  </p:sldMasterIdLst>
  <p:notesMasterIdLst>
    <p:notesMasterId r:id="rId30"/>
  </p:notesMasterIdLst>
  <p:sldIdLst>
    <p:sldId id="2147481820" r:id="rId8"/>
    <p:sldId id="2147481819" r:id="rId9"/>
    <p:sldId id="2145705869" r:id="rId10"/>
    <p:sldId id="258" r:id="rId11"/>
    <p:sldId id="2145705866" r:id="rId12"/>
    <p:sldId id="2145705867" r:id="rId13"/>
    <p:sldId id="2145705868" r:id="rId14"/>
    <p:sldId id="902" r:id="rId15"/>
    <p:sldId id="257" r:id="rId16"/>
    <p:sldId id="259" r:id="rId17"/>
    <p:sldId id="264" r:id="rId18"/>
    <p:sldId id="265" r:id="rId19"/>
    <p:sldId id="266" r:id="rId20"/>
    <p:sldId id="267" r:id="rId21"/>
    <p:sldId id="268" r:id="rId22"/>
    <p:sldId id="260" r:id="rId23"/>
    <p:sldId id="270" r:id="rId24"/>
    <p:sldId id="271" r:id="rId25"/>
    <p:sldId id="272" r:id="rId26"/>
    <p:sldId id="273" r:id="rId27"/>
    <p:sldId id="904" r:id="rId28"/>
    <p:sldId id="900"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A1C123-0F34-3CFB-20B4-7763F4CF18F8}" name="Lopes, Tracie" initials="TL" userId="S::E045945@mcgladrey.rsm.net::75e6ffc3-a534-4571-a3a9-43c3e7f8936c" providerId="AD"/>
  <p188:author id="{68FDA845-F9FE-89CF-CE2F-1E92AF10AD69}" name="Carver, Emily" initials="EC" userId="S::E058854@mcgladrey.rsm.net::7c6070d3-bb8a-4648-9f8b-8824503e3d25" providerId="AD"/>
  <p188:author id="{2B8DB09E-45EF-B8FE-07EC-ABC62BDEB5C6}" name="Brown, Michael" initials="BM" userId="S::e067959@mcgladrey.rsm.net::24784768-2bec-478e-885b-a60a955b31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3072"/>
    <a:srgbClr val="009CDE"/>
    <a:srgbClr val="888B8D"/>
    <a:srgbClr val="3F9C35"/>
    <a:srgbClr val="FFFFFF"/>
    <a:srgbClr val="26E62B"/>
    <a:srgbClr val="001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CAF19-F875-4695-9F16-D0AA57BD31ED}" v="38" dt="2025-10-20T18:21:03.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1.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A5A6D16D-C83F-437A-B3D7-57FC0A8CA7A3}" authorId="{A7A1C123-0F34-3CFB-20B4-7763F4CF18F8}" created="2025-08-21T20:04:51.008">
    <pc:sldMkLst xmlns:pc="http://schemas.microsoft.com/office/powerpoint/2013/main/command">
      <pc:docMk/>
      <pc:sldMk cId="0" sldId="268"/>
    </pc:sldMkLst>
    <p188:txBody>
      <a:bodyPr/>
      <a:lstStyle/>
      <a:p>
        <a:r>
          <a:rPr lang="en-US"/>
          <a:t>9 point font is difficult to read</a:t>
        </a:r>
      </a:p>
    </p188:txBody>
  </p188:cm>
</p188:cmLst>
</file>

<file path=ppt/comments/modernComment_386_50F9B714.xml><?xml version="1.0" encoding="utf-8"?>
<p188:cmLst xmlns:a="http://schemas.openxmlformats.org/drawingml/2006/main" xmlns:r="http://schemas.openxmlformats.org/officeDocument/2006/relationships" xmlns:p188="http://schemas.microsoft.com/office/powerpoint/2018/8/main">
  <p188:cm id="{5B40A6D7-FF6A-4463-851C-74A1871E9FB1}" authorId="{A7A1C123-0F34-3CFB-20B4-7763F4CF18F8}" created="2025-08-21T20:02:57.647">
    <pc:sldMkLst xmlns:pc="http://schemas.microsoft.com/office/powerpoint/2013/main/command">
      <pc:docMk/>
      <pc:sldMk cId="1358542612" sldId="902"/>
    </pc:sldMkLst>
    <p188:txBody>
      <a:bodyPr/>
      <a:lstStyle/>
      <a:p>
        <a:r>
          <a:rPr lang="en-US"/>
          <a:t>Font is difficult to read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0C8C977-BC83-934F-8CDB-6B65EFAD1A40}" type="datetimeFigureOut">
              <a:rPr lang="en-US" smtClean="0"/>
              <a:t>10/20/2025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5AFE390-E204-4548-B13B-5D74EC4E0F8B}" type="slidenum">
              <a:rPr lang="en-US" smtClean="0"/>
              <a:t>‹#›</a:t>
            </a:fld>
            <a:endParaRPr lang="en-US"/>
          </a:p>
        </p:txBody>
      </p:sp>
    </p:spTree>
    <p:extLst>
      <p:ext uri="{BB962C8B-B14F-4D97-AF65-F5344CB8AC3E}">
        <p14:creationId xmlns:p14="http://schemas.microsoft.com/office/powerpoint/2010/main" val="116595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Michael to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FFC86-8DCC-4AEB-B1A3-767D57D6E4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30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Reliance on human reconciliation of bank deposits to remittance receipts and remittance posting creates several challenges:</a:t>
            </a:r>
          </a:p>
          <a:p>
            <a:pPr marL="228600" indent="-228600">
              <a:buAutoNum type="arabicParenBoth"/>
            </a:pPr>
            <a:r>
              <a:rPr lang="en-US"/>
              <a:t>6-8 hours per week downloading files, populating spreadsheets and identifying discrepancies</a:t>
            </a:r>
          </a:p>
          <a:p>
            <a:pPr marL="228600" indent="-228600">
              <a:buAutoNum type="arabicParenBoth"/>
            </a:pPr>
            <a:r>
              <a:rPr lang="en-US"/>
              <a:t>Delays to cash posting from human delays or missed reconciliations</a:t>
            </a:r>
          </a:p>
          <a:p>
            <a:pPr marL="228600" indent="-228600">
              <a:buAutoNum type="arabicParenBoth"/>
            </a:pPr>
            <a:r>
              <a:rPr lang="en-US"/>
              <a:t>Rework from missed checks or batch balancing errors caused by human data entry errors</a:t>
            </a:r>
          </a:p>
          <a:p>
            <a:pPr marL="228600" indent="-228600">
              <a:buAutoNum type="arabicParenBoth"/>
            </a:pPr>
            <a:endParaRPr lang="en-US"/>
          </a:p>
          <a:p>
            <a:pPr marL="0" indent="0">
              <a:buNone/>
            </a:pPr>
            <a:r>
              <a:rPr lang="en-US"/>
              <a:t>Leveraging descriptive analytics to match bank deposits with electronic remittance data and EMR posting data in a dashboard layout produces several key benefits to drive transparency and margin.</a:t>
            </a:r>
          </a:p>
          <a:p>
            <a:pPr marL="228600" indent="-228600">
              <a:buAutoNum type="arabicParenBoth"/>
            </a:pPr>
            <a:r>
              <a:rPr lang="en-US"/>
              <a:t>Making real-time cash flow data accessible to cash posters, revenue cycle leaders, and CFO’s provides transparency to current cash flow, provides insights to bottlenecks in posting processes, and highlights any payer driven delays for immediate attention</a:t>
            </a:r>
          </a:p>
          <a:p>
            <a:pPr marL="228600" indent="-228600">
              <a:buAutoNum type="arabicParenBoth"/>
            </a:pPr>
            <a:r>
              <a:rPr lang="en-US"/>
              <a:t>Reducing reliance on manual reconciliation cuts posting lag by 60-70%</a:t>
            </a:r>
          </a:p>
          <a:p>
            <a:pPr marL="228600" indent="-228600">
              <a:buAutoNum type="arabicParenBoth"/>
            </a:pPr>
            <a:r>
              <a:rPr lang="en-US"/>
              <a:t>Moving away from human driven reconciliation not only reduces time to post but also reduces resource requirements providing the freedom to focus those resources on more complex, high value tasks.</a:t>
            </a:r>
          </a:p>
          <a:p>
            <a:pPr marL="0" indent="0">
              <a:buNone/>
            </a:pPr>
            <a:endParaRPr lang="en-US"/>
          </a:p>
          <a:p>
            <a:r>
              <a:rPr lang="en-US"/>
              <a:t>This type of descriptive analytics can be built to support many other forms of reconciliation which rely on data moving between different modules, different departments, different systems, or even different organizations.  Other areas where we have seen benefits include charge reconciliation, claims reconciliation, and client to vendor reconciliation.</a:t>
            </a:r>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[Colin]</a:t>
            </a:r>
          </a:p>
          <a:p>
            <a:r>
              <a:rPr lang="en-US" sz="1200" kern="1200">
                <a:solidFill>
                  <a:schemeClr val="tx1"/>
                </a:solidFill>
                <a:effectLst/>
                <a:latin typeface="+mn-lt"/>
                <a:ea typeface="+mn-ea"/>
                <a:cs typeface="+mn-cs"/>
              </a:rPr>
              <a:t>Intro: Before we talk about how to implement automation, let’s pause and acknowledge the risks. Technology isn’t neutral—it can solve problems, but it can also create new ones if not managed well.</a:t>
            </a:r>
          </a:p>
          <a:p>
            <a:r>
              <a:rPr lang="en-US" sz="1200" b="1" kern="1200">
                <a:solidFill>
                  <a:schemeClr val="tx1"/>
                </a:solidFill>
                <a:effectLst/>
                <a:latin typeface="+mn-lt"/>
                <a:ea typeface="+mn-ea"/>
                <a:cs typeface="+mn-cs"/>
              </a:rPr>
              <a:t>Speaking Points:</a:t>
            </a:r>
          </a:p>
          <a:p>
            <a:r>
              <a:rPr lang="en-US" sz="1200" kern="1200">
                <a:solidFill>
                  <a:schemeClr val="tx1"/>
                </a:solidFill>
                <a:effectLst/>
                <a:latin typeface="+mn-lt"/>
                <a:ea typeface="+mn-ea"/>
                <a:cs typeface="+mn-cs"/>
              </a:rPr>
              <a:t>• Data breaches: Healthcare sees more breaches than any other industry. AI requires sensitive data—security must be engineered from day one.</a:t>
            </a:r>
          </a:p>
          <a:p>
            <a:r>
              <a:rPr lang="en-US" sz="1200" kern="1200">
                <a:solidFill>
                  <a:schemeClr val="tx1"/>
                </a:solidFill>
                <a:effectLst/>
                <a:latin typeface="+mn-lt"/>
                <a:ea typeface="+mn-ea"/>
                <a:cs typeface="+mn-cs"/>
              </a:rPr>
              <a:t>• Inaccurate insights: Poorly trained models or incomplete data can drive the wrong decisions. For example, a flawed denial prediction model can waste staff time instead of saving it.</a:t>
            </a:r>
          </a:p>
          <a:p>
            <a:r>
              <a:rPr lang="en-US" sz="1200" kern="1200">
                <a:solidFill>
                  <a:schemeClr val="tx1"/>
                </a:solidFill>
                <a:effectLst/>
                <a:latin typeface="+mn-lt"/>
                <a:ea typeface="+mn-ea"/>
                <a:cs typeface="+mn-cs"/>
              </a:rPr>
              <a:t>• Over-reliance: AI should augment—not replace—human judgment. If staff defer blindly to algorithms, compliance and patient trust can be put at risk.</a:t>
            </a:r>
          </a:p>
          <a:p>
            <a:r>
              <a:rPr lang="en-US" sz="1200" kern="1200">
                <a:solidFill>
                  <a:schemeClr val="tx1"/>
                </a:solidFill>
                <a:effectLst/>
                <a:latin typeface="+mn-lt"/>
                <a:ea typeface="+mn-ea"/>
                <a:cs typeface="+mn-cs"/>
              </a:rPr>
              <a:t>• Compliance violations: HIPAA and emerging AI regulations are still evolving. Early adopters need to stay ahead of compliance requirements to avoid penalties and reputational damage.</a:t>
            </a:r>
          </a:p>
          <a:p>
            <a:r>
              <a:rPr lang="en-US" sz="1200" kern="1200">
                <a:solidFill>
                  <a:schemeClr val="tx1"/>
                </a:solidFill>
                <a:effectLst/>
                <a:latin typeface="+mn-lt"/>
                <a:ea typeface="+mn-ea"/>
                <a:cs typeface="+mn-cs"/>
              </a:rPr>
              <a:t>Outro: These risks are real, but they’re not show-stoppers. With the right guardrails, AI and automation can deliver value while keeping organizations safe.</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[Colin]</a:t>
            </a:r>
          </a:p>
          <a:p>
            <a:r>
              <a:rPr lang="en-US" sz="1200" kern="1200">
                <a:solidFill>
                  <a:schemeClr val="tx1"/>
                </a:solidFill>
                <a:effectLst/>
                <a:latin typeface="+mn-lt"/>
                <a:ea typeface="+mn-ea"/>
                <a:cs typeface="+mn-cs"/>
              </a:rPr>
              <a:t>Intro: So how do leading organizations manage these risks without slowing down innovation?</a:t>
            </a:r>
          </a:p>
          <a:p>
            <a:r>
              <a:rPr lang="en-US" sz="1200" b="1" kern="1200">
                <a:solidFill>
                  <a:schemeClr val="tx1"/>
                </a:solidFill>
                <a:effectLst/>
                <a:latin typeface="+mn-lt"/>
                <a:ea typeface="+mn-ea"/>
                <a:cs typeface="+mn-cs"/>
              </a:rPr>
              <a:t>Speaking Points:</a:t>
            </a:r>
          </a:p>
          <a:p>
            <a:r>
              <a:rPr lang="en-US" sz="1200" kern="1200">
                <a:solidFill>
                  <a:schemeClr val="tx1"/>
                </a:solidFill>
                <a:effectLst/>
                <a:latin typeface="+mn-lt"/>
                <a:ea typeface="+mn-ea"/>
                <a:cs typeface="+mn-cs"/>
              </a:rPr>
              <a:t>• Start with security: Utilize industry-standard security measures, such as multi-factor authentication and encryption, to protect all sensitive data</a:t>
            </a:r>
          </a:p>
          <a:p>
            <a:r>
              <a:rPr lang="en-US" sz="1200" kern="1200">
                <a:solidFill>
                  <a:schemeClr val="tx1"/>
                </a:solidFill>
                <a:effectLst/>
                <a:latin typeface="+mn-lt"/>
                <a:ea typeface="+mn-ea"/>
                <a:cs typeface="+mn-cs"/>
              </a:rPr>
              <a:t>• Audits and monitoring: Risk doesn’t end at go-live. Regular audits and assessments—both on the data pipelines and the models—help ensure tools are accurate and compliant over time.</a:t>
            </a:r>
          </a:p>
          <a:p>
            <a:r>
              <a:rPr lang="en-US" sz="1200" kern="1200">
                <a:solidFill>
                  <a:schemeClr val="tx1"/>
                </a:solidFill>
                <a:effectLst/>
                <a:latin typeface="+mn-lt"/>
                <a:ea typeface="+mn-ea"/>
                <a:cs typeface="+mn-cs"/>
              </a:rPr>
              <a:t>• Staff empowerment: Many risks arise when staff don’t understand how or why automation works. Training equips your team to use AI responsibly and catch anomalies early.</a:t>
            </a:r>
          </a:p>
          <a:p>
            <a:r>
              <a:rPr lang="en-US" sz="1200" kern="1200">
                <a:solidFill>
                  <a:schemeClr val="tx1"/>
                </a:solidFill>
                <a:effectLst/>
                <a:latin typeface="+mn-lt"/>
                <a:ea typeface="+mn-ea"/>
                <a:cs typeface="+mn-cs"/>
              </a:rPr>
              <a:t>• Maintain human oversight: Consider keeping a “human in the loop” for AI workflows. For example, having an automated workflow flag high-dollar claims for staff review rather than letting them go fully automated.</a:t>
            </a:r>
          </a:p>
          <a:p>
            <a:r>
              <a:rPr lang="en-US" sz="1200" kern="1200">
                <a:solidFill>
                  <a:schemeClr val="tx1"/>
                </a:solidFill>
                <a:effectLst/>
                <a:latin typeface="+mn-lt"/>
                <a:ea typeface="+mn-ea"/>
                <a:cs typeface="+mn-cs"/>
              </a:rPr>
              <a:t>Outro: With the right governance, audits, training, and oversight, organizations can adopt automation confidently—without falling into the common pitfalls.</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[Colin]</a:t>
            </a:r>
          </a:p>
          <a:p>
            <a:r>
              <a:rPr lang="en-US" sz="1200" kern="1200">
                <a:solidFill>
                  <a:schemeClr val="tx1"/>
                </a:solidFill>
                <a:effectLst/>
                <a:latin typeface="+mn-lt"/>
                <a:ea typeface="+mn-ea"/>
                <a:cs typeface="+mn-cs"/>
              </a:rPr>
              <a:t>Intro: Once risks are managed, the next challenge is: how do you actually implement automation in a sustainable way?</a:t>
            </a:r>
          </a:p>
          <a:p>
            <a:r>
              <a:rPr lang="en-US" sz="1200" b="1" kern="1200">
                <a:solidFill>
                  <a:schemeClr val="tx1"/>
                </a:solidFill>
                <a:effectLst/>
                <a:latin typeface="+mn-lt"/>
                <a:ea typeface="+mn-ea"/>
                <a:cs typeface="+mn-cs"/>
              </a:rPr>
              <a:t>Speaking Points:</a:t>
            </a:r>
          </a:p>
          <a:p>
            <a:r>
              <a:rPr lang="en-US" sz="1200" kern="1200">
                <a:solidFill>
                  <a:schemeClr val="tx1"/>
                </a:solidFill>
                <a:effectLst/>
                <a:latin typeface="+mn-lt"/>
                <a:ea typeface="+mn-ea"/>
                <a:cs typeface="+mn-cs"/>
              </a:rPr>
              <a:t>• Readiness assessment: Start with a maturity assessment. Is your data infrastructure reliable? Are processes standardized enough to automate? Do we have the human capital to maintain and manage automation in the long term? If not, automation may fail before it starts.</a:t>
            </a:r>
          </a:p>
          <a:p>
            <a:r>
              <a:rPr lang="en-US" sz="1200" kern="1200">
                <a:solidFill>
                  <a:schemeClr val="tx1"/>
                </a:solidFill>
                <a:effectLst/>
                <a:latin typeface="+mn-lt"/>
                <a:ea typeface="+mn-ea"/>
                <a:cs typeface="+mn-cs"/>
              </a:rPr>
              <a:t>• Strategic alignment: Automation for its own sake rarely works. Tie every initiative back to measurable business goals—cash acceleration, reduced denials, improved patient access.</a:t>
            </a:r>
          </a:p>
          <a:p>
            <a:r>
              <a:rPr lang="en-US" sz="1200" kern="1200">
                <a:solidFill>
                  <a:schemeClr val="tx1"/>
                </a:solidFill>
                <a:effectLst/>
                <a:latin typeface="+mn-lt"/>
                <a:ea typeface="+mn-ea"/>
                <a:cs typeface="+mn-cs"/>
              </a:rPr>
              <a:t>• Pilot first, scale second: The best implementations start small—one denial category, one scheduling process—and prove ROI before scaling.</a:t>
            </a:r>
          </a:p>
          <a:p>
            <a:r>
              <a:rPr lang="en-US" sz="1200" kern="1200">
                <a:solidFill>
                  <a:schemeClr val="tx1"/>
                </a:solidFill>
                <a:effectLst/>
                <a:latin typeface="+mn-lt"/>
                <a:ea typeface="+mn-ea"/>
                <a:cs typeface="+mn-cs"/>
              </a:rPr>
              <a:t>• Cross-functional involvement: Finance, IT, clinical ops, and compliance all need a seat at the table. Automation cuts across silos; successful rollouts reflect that.</a:t>
            </a:r>
          </a:p>
          <a:p>
            <a:r>
              <a:rPr lang="en-US" sz="1200" kern="1200">
                <a:solidFill>
                  <a:schemeClr val="tx1"/>
                </a:solidFill>
                <a:effectLst/>
                <a:latin typeface="+mn-lt"/>
                <a:ea typeface="+mn-ea"/>
                <a:cs typeface="+mn-cs"/>
              </a:rPr>
              <a:t>Outro: Automation success is less about the technology itself and more about aligning people, processes, and goals. That’s how you ensure it sticks.</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[Colin]</a:t>
            </a:r>
          </a:p>
          <a:p>
            <a:r>
              <a:rPr lang="en-US" sz="1200" kern="1200">
                <a:solidFill>
                  <a:schemeClr val="tx1"/>
                </a:solidFill>
                <a:effectLst/>
                <a:latin typeface="+mn-lt"/>
                <a:ea typeface="+mn-ea"/>
                <a:cs typeface="+mn-cs"/>
              </a:rPr>
              <a:t>Intro: Let’s look at where automation is already having a tangible impact on healthcare workflows.</a:t>
            </a:r>
          </a:p>
          <a:p>
            <a:r>
              <a:rPr lang="en-US" sz="1200" b="1" kern="1200">
                <a:solidFill>
                  <a:schemeClr val="tx1"/>
                </a:solidFill>
                <a:effectLst/>
                <a:latin typeface="+mn-lt"/>
                <a:ea typeface="+mn-ea"/>
                <a:cs typeface="+mn-cs"/>
              </a:rPr>
              <a:t>Speaking Points:</a:t>
            </a:r>
          </a:p>
          <a:p>
            <a:pPr lvl="0"/>
            <a:r>
              <a:rPr lang="en-US" sz="1200" kern="1200">
                <a:solidFill>
                  <a:schemeClr val="tx1"/>
                </a:solidFill>
                <a:effectLst/>
                <a:latin typeface="+mn-lt"/>
                <a:ea typeface="+mn-ea"/>
                <a:cs typeface="+mn-cs"/>
              </a:rPr>
              <a:t>Administrative relief: When we talk about automation in healthcare workflows, it’s really about giving time back to staff and improving the overall patient experience. Take administrative relief, for example—things like eligibility checks or payment posting are repetitive but necessary. Automation handles those tasks so your staff can spend their energy on the cases that truly need human attention.</a:t>
            </a:r>
          </a:p>
          <a:p>
            <a:pPr lvl="0"/>
            <a:r>
              <a:rPr lang="en-US" sz="1200" kern="1200">
                <a:solidFill>
                  <a:schemeClr val="tx1"/>
                </a:solidFill>
                <a:effectLst/>
                <a:latin typeface="+mn-lt"/>
                <a:ea typeface="+mn-ea"/>
                <a:cs typeface="+mn-cs"/>
              </a:rPr>
              <a:t>Improving Operational Efficiency: It also drives efficiency behind the scenes. Instead of employees juggling inventory levels or staff scheduling, automation ensures the right resources are in the right place at the right time. That means lower costs, smoother operations, and more time for people to focus on care instead of logistics.</a:t>
            </a:r>
          </a:p>
          <a:p>
            <a:pPr lvl="0"/>
            <a:r>
              <a:rPr lang="en-US" sz="1200" kern="1200">
                <a:solidFill>
                  <a:schemeClr val="tx1"/>
                </a:solidFill>
                <a:effectLst/>
                <a:latin typeface="+mn-lt"/>
                <a:ea typeface="+mn-ea"/>
                <a:cs typeface="+mn-cs"/>
              </a:rPr>
              <a:t>Error reduction: And importantly, automation helps cut down on errors. Automating coding audits or claim edits reduces preventable denials and compliance issues—catching mistakes early so they don’t become lost revenue later.</a:t>
            </a:r>
          </a:p>
          <a:p>
            <a:pPr lvl="0"/>
            <a:r>
              <a:rPr lang="en-US" sz="1200" kern="1200">
                <a:solidFill>
                  <a:schemeClr val="tx1"/>
                </a:solidFill>
                <a:effectLst/>
                <a:latin typeface="+mn-lt"/>
                <a:ea typeface="+mn-ea"/>
                <a:cs typeface="+mn-cs"/>
              </a:rPr>
              <a:t>Decision support: On top of that, AI-enabled dashboards can provide decision support by pushing recommendations directly into workflows—for example, flagging the highest-priority accounts to work first each morning.</a:t>
            </a:r>
          </a:p>
          <a:p>
            <a:pPr lvl="0"/>
            <a:r>
              <a:rPr lang="en-US" sz="1200" kern="1200">
                <a:solidFill>
                  <a:schemeClr val="tx1"/>
                </a:solidFill>
                <a:effectLst/>
                <a:latin typeface="+mn-lt"/>
                <a:ea typeface="+mn-ea"/>
                <a:cs typeface="+mn-cs"/>
              </a:rPr>
              <a:t>Patient impact: And all of this ladders up to the patient experience. When the back office runs faster and more accurately, patients get fewer billing surprises and a much smoother financial journey.</a:t>
            </a:r>
          </a:p>
          <a:p>
            <a:r>
              <a:rPr lang="en-US" sz="1200" kern="1200">
                <a:solidFill>
                  <a:schemeClr val="tx1"/>
                </a:solidFill>
                <a:effectLst/>
                <a:latin typeface="+mn-lt"/>
                <a:ea typeface="+mn-ea"/>
                <a:cs typeface="+mn-cs"/>
              </a:rPr>
              <a:t>Outro: The real opportunity isn’t just cost savings—it’s shifting human effort from transactional tasks to value-added activities that improve both margins and patient trust.</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[Colin]</a:t>
            </a:r>
          </a:p>
          <a:p>
            <a:r>
              <a:rPr lang="en-US" sz="1200" kern="1200">
                <a:solidFill>
                  <a:schemeClr val="tx1"/>
                </a:solidFill>
                <a:effectLst/>
                <a:latin typeface="+mn-lt"/>
                <a:ea typeface="+mn-ea"/>
                <a:cs typeface="+mn-cs"/>
              </a:rPr>
              <a:t>Intro: Here’s an example of how automation is improving the patient experience.</a:t>
            </a:r>
          </a:p>
          <a:p>
            <a:r>
              <a:rPr lang="en-US" sz="1200" b="1" kern="1200">
                <a:solidFill>
                  <a:schemeClr val="tx1"/>
                </a:solidFill>
                <a:effectLst/>
                <a:latin typeface="+mn-lt"/>
                <a:ea typeface="+mn-ea"/>
                <a:cs typeface="+mn-cs"/>
              </a:rPr>
              <a:t>Speaking Points:</a:t>
            </a:r>
          </a:p>
          <a:p>
            <a:pPr lvl="0"/>
            <a:r>
              <a:rPr lang="en-US" sz="1200" kern="1200">
                <a:solidFill>
                  <a:schemeClr val="tx1"/>
                </a:solidFill>
                <a:effectLst/>
                <a:latin typeface="+mn-lt"/>
                <a:ea typeface="+mn-ea"/>
                <a:cs typeface="+mn-cs"/>
              </a:rPr>
              <a:t>Chatbots reduce friction: Patients can ask billing questions or schedule appointments 24/7—without waiting on hold.</a:t>
            </a:r>
          </a:p>
          <a:p>
            <a:pPr lvl="0"/>
            <a:r>
              <a:rPr lang="en-US" sz="1200" kern="1200">
                <a:solidFill>
                  <a:schemeClr val="tx1"/>
                </a:solidFill>
                <a:effectLst/>
                <a:latin typeface="+mn-lt"/>
                <a:ea typeface="+mn-ea"/>
                <a:cs typeface="+mn-cs"/>
              </a:rPr>
              <a:t>Cost reduction + satisfaction: This combination is rare—most cost cuts erode experience. But here, automation both reduces call center load and improves patient satisfaction.</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Data advantage: Every chatbot interaction generates structured data that can be mined for common patient pain points, guiding service improvements.</a:t>
            </a:r>
          </a:p>
          <a:p>
            <a:r>
              <a:rPr lang="en-US" sz="1200" kern="1200">
                <a:solidFill>
                  <a:schemeClr val="tx1"/>
                </a:solidFill>
                <a:effectLst/>
                <a:latin typeface="+mn-lt"/>
                <a:ea typeface="+mn-ea"/>
                <a:cs typeface="+mn-cs"/>
              </a:rPr>
              <a:t>Outro: This is a great example where automation directly benefits both the bottom line and the patient.</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[Colin]</a:t>
            </a:r>
          </a:p>
          <a:p>
            <a:r>
              <a:rPr lang="en-US" sz="1200" kern="1200">
                <a:solidFill>
                  <a:schemeClr val="tx1"/>
                </a:solidFill>
                <a:effectLst/>
                <a:latin typeface="+mn-lt"/>
                <a:ea typeface="+mn-ea"/>
                <a:cs typeface="+mn-cs"/>
              </a:rPr>
              <a:t>Intro: On the revenue side, let’s look at how automation can transform appeals.</a:t>
            </a:r>
          </a:p>
          <a:p>
            <a:r>
              <a:rPr lang="en-US" sz="1200" b="1" kern="1200">
                <a:solidFill>
                  <a:schemeClr val="tx1"/>
                </a:solidFill>
                <a:effectLst/>
                <a:latin typeface="+mn-lt"/>
                <a:ea typeface="+mn-ea"/>
                <a:cs typeface="+mn-cs"/>
              </a:rPr>
              <a:t>Speaking Points:</a:t>
            </a:r>
          </a:p>
          <a:p>
            <a:pPr lvl="0"/>
            <a:r>
              <a:rPr lang="en-US" sz="1200" kern="1200">
                <a:solidFill>
                  <a:schemeClr val="tx1"/>
                </a:solidFill>
                <a:effectLst/>
                <a:latin typeface="+mn-lt"/>
                <a:ea typeface="+mn-ea"/>
                <a:cs typeface="+mn-cs"/>
              </a:rPr>
              <a:t>Manual pain point: Appeals are labor-intensive, often requiring staff to gather clinical documentation and draft letters.</a:t>
            </a:r>
          </a:p>
          <a:p>
            <a:pPr lvl="0"/>
            <a:r>
              <a:rPr lang="en-US" sz="1200" kern="1200">
                <a:solidFill>
                  <a:schemeClr val="tx1"/>
                </a:solidFill>
                <a:effectLst/>
                <a:latin typeface="+mn-lt"/>
                <a:ea typeface="+mn-ea"/>
                <a:cs typeface="+mn-cs"/>
              </a:rPr>
              <a:t>Automation advantage: Tools can auto-generate appeals by pulling from EMR data, payer guidelines, and prior templates.</a:t>
            </a:r>
          </a:p>
          <a:p>
            <a:pPr lvl="0"/>
            <a:r>
              <a:rPr lang="en-US" sz="1200" kern="1200">
                <a:solidFill>
                  <a:schemeClr val="tx1"/>
                </a:solidFill>
                <a:effectLst/>
                <a:latin typeface="+mn-lt"/>
                <a:ea typeface="+mn-ea"/>
                <a:cs typeface="+mn-cs"/>
              </a:rPr>
              <a:t>Financial impact: Fewer write-offs, faster revenue recovery, and higher staff morale because teams spend less time on rote, frustrating tasks.</a:t>
            </a:r>
          </a:p>
          <a:p>
            <a:pPr lvl="0"/>
            <a:r>
              <a:rPr lang="en-US" sz="1200" kern="1200">
                <a:solidFill>
                  <a:schemeClr val="tx1"/>
                </a:solidFill>
                <a:effectLst/>
                <a:latin typeface="+mn-lt"/>
                <a:ea typeface="+mn-ea"/>
                <a:cs typeface="+mn-cs"/>
              </a:rPr>
              <a:t>Scalability: Instead of focusing only on high-dollar denials, automation lets you address a much wider set of denials profitably.</a:t>
            </a:r>
          </a:p>
          <a:p>
            <a:r>
              <a:rPr lang="en-US" sz="1200" kern="1200">
                <a:solidFill>
                  <a:schemeClr val="tx1"/>
                </a:solidFill>
                <a:effectLst/>
                <a:latin typeface="+mn-lt"/>
                <a:ea typeface="+mn-ea"/>
                <a:cs typeface="+mn-cs"/>
              </a:rPr>
              <a:t>Outro: Automated appeals are a perfect example of how AI can protect revenue while freeing staff for complex, high-value cases.</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Michael</a:t>
            </a:r>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Michael</a:t>
            </a:r>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AFE390-E204-4548-B13B-5D74EC4E0F8B}" type="slidenum">
              <a:rPr lang="en-US" smtClean="0"/>
              <a:t>21</a:t>
            </a:fld>
            <a:endParaRPr lang="en-US"/>
          </a:p>
        </p:txBody>
      </p:sp>
    </p:spTree>
    <p:extLst>
      <p:ext uri="{BB962C8B-B14F-4D97-AF65-F5344CB8AC3E}">
        <p14:creationId xmlns:p14="http://schemas.microsoft.com/office/powerpoint/2010/main" val="259580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BDB22-5F65-8F68-7F01-E424A0256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F7403-3143-EC19-12FA-27E10FC75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95DC2-D990-9462-888C-D1E2625AA9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8AA20C-2393-4736-4BD2-5C0D51876A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A202D-C2DC-46CF-AF11-B30491683D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33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BDB22-5F65-8F68-7F01-E424A0256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F7403-3143-EC19-12FA-27E10FC75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95DC2-D990-9462-888C-D1E2625AA9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8AA20C-2393-4736-4BD2-5C0D51876A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A202D-C2DC-46CF-AF11-B30491683D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33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BAC7-9821-3737-73C3-FECC069BE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C7858-D82B-6D00-D63F-063C19BC1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D7CA-898D-D8BF-B5EF-79316343A7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24FEA2-9E1C-AB45-2E63-8AEEE23535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A202D-C2DC-46CF-AF11-B30491683D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661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00DE-E654-E259-BDDD-87B125758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F4DD4-5DC7-1D91-B218-FE5D31FD4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46B40-0A82-9BE4-1D5F-34B27458C6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474F3C-F605-A026-8CAE-2D81CFE5BD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A202D-C2DC-46CF-AF11-B30491683D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14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Michael</a:t>
            </a:r>
          </a:p>
        </p:txBody>
      </p:sp>
      <p:sp>
        <p:nvSpPr>
          <p:cNvPr id="4" name="Slide Number Placeholder 3"/>
          <p:cNvSpPr>
            <a:spLocks noGrp="1"/>
          </p:cNvSpPr>
          <p:nvPr>
            <p:ph type="sldNum" sz="quarter" idx="5"/>
          </p:nvPr>
        </p:nvSpPr>
        <p:spPr/>
        <p:txBody>
          <a:bodyPr/>
          <a:lstStyle/>
          <a:p>
            <a:fld id="{F5AFE390-E204-4548-B13B-5D74EC4E0F8B}" type="slidenum">
              <a:rPr lang="en-US" smtClean="0"/>
              <a:t>8</a:t>
            </a:fld>
            <a:endParaRPr lang="en-US"/>
          </a:p>
        </p:txBody>
      </p:sp>
    </p:spTree>
    <p:extLst>
      <p:ext uri="{BB962C8B-B14F-4D97-AF65-F5344CB8AC3E}">
        <p14:creationId xmlns:p14="http://schemas.microsoft.com/office/powerpoint/2010/main" val="423270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buFont typeface="Symbol" panose="05050102010706020507" pitchFamily="18" charset="2"/>
              <a:buNone/>
            </a:pPr>
            <a:r>
              <a:rPr lang="en-US" sz="1800" b="0">
                <a:effectLst/>
                <a:latin typeface="Aptos Display" panose="020B0004020202020204" pitchFamily="34" charset="0"/>
                <a:ea typeface="Times New Roman" panose="02020603050405020304" pitchFamily="18" charset="0"/>
                <a:cs typeface="Arial" panose="020B0604020202020204" pitchFamily="34" charset="0"/>
              </a:rPr>
              <a:t>Michael</a:t>
            </a:r>
          </a:p>
          <a:p>
            <a:pPr marL="0" marR="0" lvl="0" indent="0">
              <a:buFont typeface="Symbol" panose="05050102010706020507" pitchFamily="18" charset="2"/>
              <a:buNone/>
            </a:pPr>
            <a:r>
              <a:rPr lang="en-US" sz="1800" b="0">
                <a:effectLst/>
                <a:latin typeface="Aptos Display" panose="020B0004020202020204" pitchFamily="34" charset="0"/>
                <a:ea typeface="Times New Roman" panose="02020603050405020304" pitchFamily="18" charset="0"/>
                <a:cs typeface="Arial" panose="020B0604020202020204" pitchFamily="34" charset="0"/>
              </a:rPr>
              <a:t>1. Dynamic Healthcare Environment	2. Increasing Complexity of Payment Models</a:t>
            </a:r>
            <a:endParaRPr lang="en-US" sz="1800" b="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buFont typeface="Symbol" panose="05050102010706020507" pitchFamily="18" charset="2"/>
              <a:buNone/>
            </a:pPr>
            <a:r>
              <a:rPr lang="en-US" sz="1800" b="0">
                <a:effectLst/>
                <a:latin typeface="Aptos Display" panose="020B0004020202020204" pitchFamily="34" charset="0"/>
                <a:ea typeface="Times New Roman" panose="02020603050405020304" pitchFamily="18" charset="0"/>
                <a:cs typeface="Arial" panose="020B0604020202020204" pitchFamily="34" charset="0"/>
              </a:rPr>
              <a:t>3. Rising Administrative Costs		4. Consumerism and Patient Expectations</a:t>
            </a:r>
            <a:endParaRPr lang="en-US" sz="1800" b="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buFont typeface="Symbol" panose="05050102010706020507" pitchFamily="18" charset="2"/>
              <a:buNone/>
            </a:pPr>
            <a:r>
              <a:rPr lang="en-US" sz="1800" b="0">
                <a:effectLst/>
                <a:latin typeface="Aptos Display" panose="020B0004020202020204" pitchFamily="34" charset="0"/>
                <a:ea typeface="Times New Roman" panose="02020603050405020304" pitchFamily="18" charset="0"/>
                <a:cs typeface="Arial" panose="020B0604020202020204" pitchFamily="34" charset="0"/>
              </a:rPr>
              <a:t>5. Rapid Evolution of Technology	6. Responding to Market Competition</a:t>
            </a:r>
            <a:endParaRPr lang="en-US" sz="1800" b="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buFont typeface="Symbol" panose="05050102010706020507" pitchFamily="18" charset="2"/>
              <a:buNone/>
            </a:pPr>
            <a:r>
              <a:rPr lang="en-US" sz="1800" b="0">
                <a:effectLst/>
                <a:latin typeface="Aptos Display" panose="020B0004020202020204" pitchFamily="34" charset="0"/>
                <a:ea typeface="Times New Roman" panose="02020603050405020304" pitchFamily="18" charset="0"/>
                <a:cs typeface="Arial" panose="020B0604020202020204" pitchFamily="34" charset="0"/>
              </a:rPr>
              <a:t>7. Mitigating Risk		8. Workforce Adaptation</a:t>
            </a:r>
            <a:endParaRPr lang="en-US" sz="1800" b="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buFont typeface="Symbol" panose="05050102010706020507" pitchFamily="18" charset="2"/>
              <a:buNone/>
            </a:pPr>
            <a:r>
              <a:rPr lang="en-US" sz="1800" b="0">
                <a:effectLst/>
                <a:latin typeface="Aptos Display" panose="020B0004020202020204" pitchFamily="34" charset="0"/>
                <a:ea typeface="Times New Roman" panose="02020603050405020304" pitchFamily="18" charset="0"/>
                <a:cs typeface="Arial" panose="020B0604020202020204" pitchFamily="34" charset="0"/>
              </a:rPr>
              <a:t>9. Sustainability and Scalability</a:t>
            </a:r>
            <a:endParaRPr lang="en-US" sz="1800" b="0">
              <a:effectLst/>
              <a:latin typeface="Times New Roman" panose="02020603050405020304" pitchFamily="18"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Opening Transition</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“Thanks, Michael. Building on what you shared, let’s talk about how we identify high-value opportunities for performance improvement—and it all starts with the data.”</a:t>
            </a:r>
          </a:p>
          <a:p>
            <a:r>
              <a:rPr lang="en-US" sz="1200" b="1" i="0" kern="1200">
                <a:solidFill>
                  <a:schemeClr val="tx1"/>
                </a:solidFill>
                <a:effectLst/>
                <a:latin typeface="+mn-lt"/>
                <a:ea typeface="+mn-ea"/>
                <a:cs typeface="+mn-cs"/>
              </a:rPr>
              <a:t>Lead with Data</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“Every performance improvement initiative we undertake begins with data. It’s our compass—it tells us where to look and what levers to pull.”</a:t>
            </a:r>
          </a:p>
          <a:p>
            <a:r>
              <a:rPr lang="en-US" sz="1200" b="1" i="0" kern="1200">
                <a:solidFill>
                  <a:schemeClr val="tx1"/>
                </a:solidFill>
                <a:effectLst/>
                <a:latin typeface="+mn-lt"/>
                <a:ea typeface="+mn-ea"/>
                <a:cs typeface="+mn-cs"/>
              </a:rPr>
              <a:t>Key Focus Areas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“We monitor payer behavior to anticipate and prevent denials before they happen.”</a:t>
            </a:r>
          </a:p>
          <a:p>
            <a:r>
              <a:rPr lang="en-US" sz="1200" b="0" i="0" kern="1200">
                <a:solidFill>
                  <a:schemeClr val="tx1"/>
                </a:solidFill>
                <a:effectLst/>
                <a:latin typeface="+mn-lt"/>
                <a:ea typeface="+mn-ea"/>
                <a:cs typeface="+mn-cs"/>
              </a:rPr>
              <a:t>“We identify revenue leakage—whether it’s </a:t>
            </a:r>
            <a:r>
              <a:rPr lang="en-US" sz="1200" b="0" i="0" kern="1200" err="1">
                <a:solidFill>
                  <a:schemeClr val="tx1"/>
                </a:solidFill>
                <a:effectLst/>
                <a:latin typeface="+mn-lt"/>
                <a:ea typeface="+mn-ea"/>
                <a:cs typeface="+mn-cs"/>
              </a:rPr>
              <a:t>undercoding</a:t>
            </a:r>
            <a:r>
              <a:rPr lang="en-US" sz="1200" b="0" i="0" kern="1200">
                <a:solidFill>
                  <a:schemeClr val="tx1"/>
                </a:solidFill>
                <a:effectLst/>
                <a:latin typeface="+mn-lt"/>
                <a:ea typeface="+mn-ea"/>
                <a:cs typeface="+mn-cs"/>
              </a:rPr>
              <a:t>, missed charges, or not being paid what we’re contractually owed.”</a:t>
            </a:r>
          </a:p>
          <a:p>
            <a:r>
              <a:rPr lang="en-US" sz="1200" b="0" i="0" kern="1200">
                <a:solidFill>
                  <a:schemeClr val="tx1"/>
                </a:solidFill>
                <a:effectLst/>
                <a:latin typeface="+mn-lt"/>
                <a:ea typeface="+mn-ea"/>
                <a:cs typeface="+mn-cs"/>
              </a:rPr>
              <a:t>“We examine patient experience trends. For example, if Mandarin-speaking patients consistently rate us poorly, that may signal a need for more translators.”</a:t>
            </a:r>
          </a:p>
          <a:p>
            <a:r>
              <a:rPr lang="en-US" sz="1200" b="0" i="0" kern="1200">
                <a:solidFill>
                  <a:schemeClr val="tx1"/>
                </a:solidFill>
                <a:effectLst/>
                <a:latin typeface="+mn-lt"/>
                <a:ea typeface="+mn-ea"/>
                <a:cs typeface="+mn-cs"/>
              </a:rPr>
              <a:t>“We explore automation opportunities—how can we do more with less? RPA can streamline workflows and reduce manual effort.”</a:t>
            </a:r>
          </a:p>
          <a:p>
            <a:r>
              <a:rPr lang="en-US" sz="1200" b="1" i="0" kern="1200">
                <a:solidFill>
                  <a:schemeClr val="tx1"/>
                </a:solidFill>
                <a:effectLst/>
                <a:latin typeface="+mn-lt"/>
                <a:ea typeface="+mn-ea"/>
                <a:cs typeface="+mn-cs"/>
              </a:rPr>
              <a:t>Real-World Automation Examples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“Bots that send out pre-authorizations based on scheduled orders.”</a:t>
            </a:r>
          </a:p>
          <a:p>
            <a:r>
              <a:rPr lang="en-US" sz="1200" b="0" i="0" kern="1200">
                <a:solidFill>
                  <a:schemeClr val="tx1"/>
                </a:solidFill>
                <a:effectLst/>
                <a:latin typeface="+mn-lt"/>
                <a:ea typeface="+mn-ea"/>
                <a:cs typeface="+mn-cs"/>
              </a:rPr>
              <a:t>“Bots that improve charge capture by comparing physician orders to actual billing.”</a:t>
            </a:r>
          </a:p>
          <a:p>
            <a:r>
              <a:rPr lang="en-US" sz="1200" b="1" i="0" kern="1200">
                <a:solidFill>
                  <a:schemeClr val="tx1"/>
                </a:solidFill>
                <a:effectLst/>
                <a:latin typeface="+mn-lt"/>
                <a:ea typeface="+mn-ea"/>
                <a:cs typeface="+mn-cs"/>
              </a:rPr>
              <a:t>Transition to Analytics Framework</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“All of these efforts are guided by the questions we ask—and those questions fall into an analytics maturity model.”</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~Michael Introducing~</a:t>
            </a:r>
          </a:p>
          <a:p>
            <a:endParaRPr lang="en-US"/>
          </a:p>
          <a:p>
            <a:r>
              <a:rPr lang="en-US"/>
              <a:t>Micah:</a:t>
            </a:r>
          </a:p>
          <a:p>
            <a:pPr marL="171450" indent="-171450">
              <a:buFontTx/>
              <a:buChar char="-"/>
            </a:pPr>
            <a:r>
              <a:rPr lang="en-US"/>
              <a:t>Surface level tells you what happened and on what cadence it happened.</a:t>
            </a:r>
          </a:p>
          <a:p>
            <a:pPr marL="628650" lvl="1" indent="-171450">
              <a:buFontTx/>
              <a:buChar char="-"/>
            </a:pPr>
            <a:r>
              <a:rPr lang="en-US"/>
              <a:t>Descriptive</a:t>
            </a:r>
          </a:p>
          <a:p>
            <a:pPr marL="171450" indent="-171450">
              <a:buFontTx/>
              <a:buChar char="-"/>
            </a:pPr>
            <a:r>
              <a:rPr lang="en-US"/>
              <a:t>Ability to drill down with filters and leverage expertise within staff to perform analysis of why something happened</a:t>
            </a:r>
          </a:p>
          <a:p>
            <a:pPr marL="628650" lvl="1" indent="-171450">
              <a:buFontTx/>
              <a:buChar char="-"/>
            </a:pPr>
            <a:r>
              <a:rPr lang="en-US"/>
              <a:t> Diagnostic</a:t>
            </a:r>
          </a:p>
          <a:p>
            <a:pPr marL="171450" lvl="0" indent="-171450">
              <a:buFontTx/>
              <a:buChar char="-"/>
            </a:pPr>
            <a:r>
              <a:rPr lang="en-US"/>
              <a:t>We like to bring a wide variety of people to these sessions to enable cross-department collaboration</a:t>
            </a:r>
          </a:p>
          <a:p>
            <a:pPr marL="171450" lvl="0" indent="-171450">
              <a:buFontTx/>
              <a:buChar char="-"/>
            </a:pPr>
            <a:r>
              <a:rPr lang="en-US"/>
              <a:t>As we implement changes we can track progress to make determinations if they’re working or not, speaking to continuous improvement</a:t>
            </a:r>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2.xml"/><Relationship Id="rId1" Type="http://schemas.openxmlformats.org/officeDocument/2006/relationships/tags" Target="../tags/tag14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sv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tags" Target="../tags/tag150.xml"/><Relationship Id="rId7" Type="http://schemas.openxmlformats.org/officeDocument/2006/relationships/image" Target="../media/image18.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51.xml"/><Relationship Id="rId4" Type="http://schemas.openxmlformats.org/officeDocument/2006/relationships/image" Target="../media/image19.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52.xml"/><Relationship Id="rId4" Type="http://schemas.openxmlformats.org/officeDocument/2006/relationships/image" Target="../media/image19.sv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29.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53.xml"/><Relationship Id="rId4" Type="http://schemas.openxmlformats.org/officeDocument/2006/relationships/image" Target="../media/image25.sv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5.xml"/><Relationship Id="rId1" Type="http://schemas.openxmlformats.org/officeDocument/2006/relationships/tags" Target="../tags/tag15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Master" Target="../slideMasters/slideMaster3.xml"/><Relationship Id="rId4" Type="http://schemas.openxmlformats.org/officeDocument/2006/relationships/tags" Target="../tags/tag16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63.xml"/><Relationship Id="rId4" Type="http://schemas.openxmlformats.org/officeDocument/2006/relationships/image" Target="../media/image25.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64.xml"/><Relationship Id="rId4" Type="http://schemas.openxmlformats.org/officeDocument/2006/relationships/image" Target="../media/image25.sv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65.xml"/><Relationship Id="rId4" Type="http://schemas.openxmlformats.org/officeDocument/2006/relationships/image" Target="../media/image25.sv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66.xml"/><Relationship Id="rId4" Type="http://schemas.openxmlformats.org/officeDocument/2006/relationships/image" Target="../media/image25.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67.xml"/><Relationship Id="rId4" Type="http://schemas.openxmlformats.org/officeDocument/2006/relationships/image" Target="../media/image25.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68.xml"/><Relationship Id="rId4" Type="http://schemas.openxmlformats.org/officeDocument/2006/relationships/image" Target="../media/image25.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40.svg"/><Relationship Id="rId4" Type="http://schemas.openxmlformats.org/officeDocument/2006/relationships/image" Target="../media/image11.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3.xml"/><Relationship Id="rId5" Type="http://schemas.openxmlformats.org/officeDocument/2006/relationships/image" Target="../media/image40.svg"/><Relationship Id="rId4" Type="http://schemas.openxmlformats.org/officeDocument/2006/relationships/image" Target="../media/image11.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169.xml"/><Relationship Id="rId5" Type="http://schemas.openxmlformats.org/officeDocument/2006/relationships/image" Target="../media/image43.png"/><Relationship Id="rId4" Type="http://schemas.openxmlformats.org/officeDocument/2006/relationships/image" Target="../media/image40.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3" Type="http://schemas.openxmlformats.org/officeDocument/2006/relationships/tags" Target="../tags/tag172.xml"/><Relationship Id="rId21" Type="http://schemas.openxmlformats.org/officeDocument/2006/relationships/slideMaster" Target="../slideMasters/slideMaster3.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tags" Target="../tags/tag184.xml"/><Relationship Id="rId10" Type="http://schemas.openxmlformats.org/officeDocument/2006/relationships/tags" Target="../tags/tag179.xml"/><Relationship Id="rId19" Type="http://schemas.openxmlformats.org/officeDocument/2006/relationships/tags" Target="../tags/tag188.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4.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3.xml"/><Relationship Id="rId4" Type="http://schemas.openxmlformats.org/officeDocument/2006/relationships/image" Target="../media/image47.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48.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48.sv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51.svg"/><Relationship Id="rId4" Type="http://schemas.openxmlformats.org/officeDocument/2006/relationships/image" Target="../media/image13.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91.xml"/><Relationship Id="rId6" Type="http://schemas.openxmlformats.org/officeDocument/2006/relationships/image" Target="../media/image48.svg"/><Relationship Id="rId5" Type="http://schemas.openxmlformats.org/officeDocument/2006/relationships/image" Target="../media/image4.png"/><Relationship Id="rId4" Type="http://schemas.openxmlformats.org/officeDocument/2006/relationships/image" Target="../media/image40.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92.xml"/><Relationship Id="rId6" Type="http://schemas.openxmlformats.org/officeDocument/2006/relationships/image" Target="../media/image48.svg"/><Relationship Id="rId5" Type="http://schemas.openxmlformats.org/officeDocument/2006/relationships/image" Target="../media/image4.png"/><Relationship Id="rId4" Type="http://schemas.openxmlformats.org/officeDocument/2006/relationships/image" Target="../media/image40.svg"/></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slideMaster" Target="../slideMasters/slideMaster2.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slideMaster" Target="../slideMasters/slideMaster2.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tags" Target="../tags/tag50.xml"/><Relationship Id="rId21" Type="http://schemas.openxmlformats.org/officeDocument/2006/relationships/slideMaster" Target="../slideMasters/slideMaster2.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21" Type="http://schemas.openxmlformats.org/officeDocument/2006/relationships/slideMaster" Target="../slideMasters/slideMaster2.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3" Type="http://schemas.openxmlformats.org/officeDocument/2006/relationships/tags" Target="../tags/tag90.xml"/><Relationship Id="rId21" Type="http://schemas.openxmlformats.org/officeDocument/2006/relationships/tags" Target="../tags/tag108.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tags" Target="../tags/tag107.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image" Target="../media/image19.svg"/><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image" Target="../media/image18.png"/><Relationship Id="rId10" Type="http://schemas.openxmlformats.org/officeDocument/2006/relationships/tags" Target="../tags/tag97.xml"/><Relationship Id="rId19" Type="http://schemas.openxmlformats.org/officeDocument/2006/relationships/tags" Target="../tags/tag106.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3" Type="http://schemas.openxmlformats.org/officeDocument/2006/relationships/tags" Target="../tags/tag111.xml"/><Relationship Id="rId21" Type="http://schemas.openxmlformats.org/officeDocument/2006/relationships/slideMaster" Target="../slideMasters/slideMaster2.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tags" Target="../tags/tag123.xml"/><Relationship Id="rId10" Type="http://schemas.openxmlformats.org/officeDocument/2006/relationships/tags" Target="../tags/tag118.xml"/><Relationship Id="rId19" Type="http://schemas.openxmlformats.org/officeDocument/2006/relationships/tags" Target="../tags/tag12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29.xml"/><Relationship Id="rId4" Type="http://schemas.openxmlformats.org/officeDocument/2006/relationships/image" Target="../media/image19.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130.xml"/><Relationship Id="rId4" Type="http://schemas.openxmlformats.org/officeDocument/2006/relationships/image" Target="../media/image21.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131.xml"/><Relationship Id="rId4" Type="http://schemas.openxmlformats.org/officeDocument/2006/relationships/image" Target="../media/image2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132.xml"/><Relationship Id="rId4" Type="http://schemas.openxmlformats.org/officeDocument/2006/relationships/image" Target="../media/image21.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133.xml"/><Relationship Id="rId4" Type="http://schemas.openxmlformats.org/officeDocument/2006/relationships/image" Target="../media/image21.sv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36.xml"/><Relationship Id="rId4" Type="http://schemas.openxmlformats.org/officeDocument/2006/relationships/image" Target="../media/image19.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37.xml"/><Relationship Id="rId4" Type="http://schemas.openxmlformats.org/officeDocument/2006/relationships/image" Target="../media/image19.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38.xml"/><Relationship Id="rId4" Type="http://schemas.openxmlformats.org/officeDocument/2006/relationships/image" Target="../media/image19.sv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13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140.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2.xml"/><Relationship Id="rId1" Type="http://schemas.openxmlformats.org/officeDocument/2006/relationships/tags" Target="../tags/tag141.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46.xml"/><Relationship Id="rId4" Type="http://schemas.openxmlformats.org/officeDocument/2006/relationships/image" Target="../media/image19.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Lilian">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7EDE8-88C1-6D0A-7819-F650D67281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87490" cy="6858000"/>
          </a:xfrm>
          <a:prstGeom prst="rect">
            <a:avLst/>
          </a:prstGeom>
        </p:spPr>
      </p:pic>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Presentations/Master slide decks/Master PowerPoint Slides Jan 2024.pptx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89EEF14-BF33-E89A-8154-00E812BE6542}"/>
              </a:ext>
            </a:extLst>
          </p:cNvPr>
          <p:cNvSpPr>
            <a:spLocks noGrp="1"/>
          </p:cNvSpPr>
          <p:nvPr>
            <p:ph type="body" sz="quarter" idx="14" hasCustomPrompt="1"/>
          </p:nvPr>
        </p:nvSpPr>
        <p:spPr>
          <a:xfrm>
            <a:off x="1084078" y="657566"/>
            <a:ext cx="5218113" cy="191478"/>
          </a:xfrm>
        </p:spPr>
        <p:txBody>
          <a:bodyPr anchor="ctr"/>
          <a:lstStyle>
            <a:lvl1pPr marL="0" indent="0">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EYEBROW</a:t>
            </a:r>
          </a:p>
        </p:txBody>
      </p:sp>
      <p:sp>
        <p:nvSpPr>
          <p:cNvPr id="5" name="Title 1">
            <a:extLst>
              <a:ext uri="{FF2B5EF4-FFF2-40B4-BE49-F238E27FC236}">
                <a16:creationId xmlns:a16="http://schemas.microsoft.com/office/drawing/2014/main" id="{ADD6B5F9-EA64-00A7-F731-F1BAF6BF0C12}"/>
              </a:ext>
            </a:extLst>
          </p:cNvPr>
          <p:cNvSpPr>
            <a:spLocks noGrp="1"/>
          </p:cNvSpPr>
          <p:nvPr>
            <p:ph type="ctrTitle" hasCustomPrompt="1"/>
          </p:nvPr>
        </p:nvSpPr>
        <p:spPr>
          <a:xfrm>
            <a:off x="1084078" y="1049200"/>
            <a:ext cx="5218113" cy="1107996"/>
          </a:xfrm>
          <a:noFill/>
        </p:spPr>
        <p:txBody>
          <a:bodyPr lIns="0" tIns="0" rIns="900000" bIns="0" anchor="t" anchorCtr="0"/>
          <a:lstStyle>
            <a:lvl1pPr algn="l">
              <a:lnSpc>
                <a:spcPct val="100000"/>
              </a:lnSpc>
              <a:spcBef>
                <a:spcPts val="0"/>
              </a:spcBef>
              <a:spcAft>
                <a:spcPts val="0"/>
              </a:spcAft>
              <a:defRPr sz="3600">
                <a:solidFill>
                  <a:schemeClr val="accent1"/>
                </a:solidFill>
              </a:defRPr>
            </a:lvl1pPr>
          </a:lstStyle>
          <a:p>
            <a:r>
              <a:rPr lang="en-US"/>
              <a:t>Presentation title</a:t>
            </a:r>
            <a:br>
              <a:rPr lang="en-US"/>
            </a:br>
            <a:endParaRPr lang="en-GB"/>
          </a:p>
        </p:txBody>
      </p:sp>
      <p:sp>
        <p:nvSpPr>
          <p:cNvPr id="6" name="Text Placeholder 3">
            <a:extLst>
              <a:ext uri="{FF2B5EF4-FFF2-40B4-BE49-F238E27FC236}">
                <a16:creationId xmlns:a16="http://schemas.microsoft.com/office/drawing/2014/main" id="{9DD067AA-FC7F-E211-B5E2-28259E7E6AF0}"/>
              </a:ext>
            </a:extLst>
          </p:cNvPr>
          <p:cNvSpPr>
            <a:spLocks noGrp="1"/>
          </p:cNvSpPr>
          <p:nvPr>
            <p:ph type="body" sz="quarter" idx="11" hasCustomPrompt="1"/>
          </p:nvPr>
        </p:nvSpPr>
        <p:spPr>
          <a:xfrm>
            <a:off x="1084080" y="2155660"/>
            <a:ext cx="5218112" cy="715685"/>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GB"/>
          </a:p>
        </p:txBody>
      </p:sp>
      <p:sp>
        <p:nvSpPr>
          <p:cNvPr id="10" name="Text Placeholder 6">
            <a:extLst>
              <a:ext uri="{FF2B5EF4-FFF2-40B4-BE49-F238E27FC236}">
                <a16:creationId xmlns:a16="http://schemas.microsoft.com/office/drawing/2014/main" id="{A3508DEC-04E2-86BC-198E-E9DF3D9C627E}"/>
              </a:ext>
            </a:extLst>
          </p:cNvPr>
          <p:cNvSpPr>
            <a:spLocks noGrp="1"/>
          </p:cNvSpPr>
          <p:nvPr>
            <p:ph type="body" sz="quarter" idx="15" hasCustomPrompt="1"/>
          </p:nvPr>
        </p:nvSpPr>
        <p:spPr>
          <a:xfrm>
            <a:off x="1082491" y="2942005"/>
            <a:ext cx="5218113" cy="366997"/>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grpSp>
        <p:nvGrpSpPr>
          <p:cNvPr id="3" name="Group 2">
            <a:extLst>
              <a:ext uri="{FF2B5EF4-FFF2-40B4-BE49-F238E27FC236}">
                <a16:creationId xmlns:a16="http://schemas.microsoft.com/office/drawing/2014/main" id="{A7B1296D-F0BF-D9B0-0599-6F9DB2C8BF7E}"/>
              </a:ext>
            </a:extLst>
          </p:cNvPr>
          <p:cNvGrpSpPr/>
          <p:nvPr/>
        </p:nvGrpSpPr>
        <p:grpSpPr>
          <a:xfrm>
            <a:off x="10187131" y="687949"/>
            <a:ext cx="1234969" cy="518323"/>
            <a:chOff x="7459170" y="481236"/>
            <a:chExt cx="2697427" cy="1132124"/>
          </a:xfrm>
        </p:grpSpPr>
        <p:sp>
          <p:nvSpPr>
            <p:cNvPr id="4" name="Freeform 3">
              <a:extLst>
                <a:ext uri="{FF2B5EF4-FFF2-40B4-BE49-F238E27FC236}">
                  <a16:creationId xmlns:a16="http://schemas.microsoft.com/office/drawing/2014/main" id="{2427C70E-4392-DDFB-1FFE-83FE8489D70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B1EC52A-D6AE-C40B-43DE-A84FEB4D4E92}"/>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6040785-9A72-5C7F-0A40-4A4E90F539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264648-A1B9-FFEF-3E63-66B47A8243C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7277F7-5E4F-93AA-D1DD-F7D4C38677A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ABE4D54-99E7-B389-7DAC-8641F10D047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1B8D232-D901-B3FF-9B08-BF5FB937800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8" name="Picture Placeholder 15">
            <a:extLst>
              <a:ext uri="{FF2B5EF4-FFF2-40B4-BE49-F238E27FC236}">
                <a16:creationId xmlns:a16="http://schemas.microsoft.com/office/drawing/2014/main" id="{04405897-9D53-17BF-7D09-7DAFBC0F0222}"/>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a:solidFill>
            <a:schemeClr val="bg1">
              <a:alpha val="0"/>
            </a:schemeClr>
          </a:solidFill>
        </p:spPr>
        <p:txBody>
          <a:bodyPr wrap="square" anchor="ctr">
            <a:noAutofit/>
          </a:bodyPr>
          <a:lstStyle>
            <a:lvl1pPr marL="0" indent="0" algn="ctr">
              <a:buNone/>
              <a:defRPr b="1">
                <a:solidFill>
                  <a:schemeClr val="bg1"/>
                </a:solidFill>
              </a:defRPr>
            </a:lvl1pPr>
          </a:lstStyle>
          <a:p>
            <a:r>
              <a:rPr lang="en-US"/>
              <a:t>Click icon to add picture</a:t>
            </a:r>
            <a:endParaRPr lang="en-GB"/>
          </a:p>
        </p:txBody>
      </p:sp>
      <p:pic>
        <p:nvPicPr>
          <p:cNvPr id="23" name="Graphic 22">
            <a:extLst>
              <a:ext uri="{FF2B5EF4-FFF2-40B4-BE49-F238E27FC236}">
                <a16:creationId xmlns:a16="http://schemas.microsoft.com/office/drawing/2014/main" id="{5E012202-568D-3D33-F503-0C057BDBA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52295" y="1680103"/>
            <a:ext cx="2264219" cy="273593"/>
          </a:xfrm>
          <a:prstGeom prst="rect">
            <a:avLst/>
          </a:prstGeom>
        </p:spPr>
      </p:pic>
    </p:spTree>
    <p:extLst>
      <p:ext uri="{BB962C8B-B14F-4D97-AF65-F5344CB8AC3E}">
        <p14:creationId xmlns:p14="http://schemas.microsoft.com/office/powerpoint/2010/main" val="71313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layout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5975" y="1447800"/>
            <a:ext cx="5208588"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9" name="Text Placeholder 7">
            <a:extLst>
              <a:ext uri="{FF2B5EF4-FFF2-40B4-BE49-F238E27FC236}">
                <a16:creationId xmlns:a16="http://schemas.microsoft.com/office/drawing/2014/main" id="{1D53E9C4-30AF-BFDA-EE94-23561F155F8F}"/>
              </a:ext>
            </a:extLst>
          </p:cNvPr>
          <p:cNvSpPr>
            <a:spLocks noGrp="1"/>
          </p:cNvSpPr>
          <p:nvPr>
            <p:ph type="body" sz="quarter" idx="16" hasCustomPrompt="1"/>
          </p:nvPr>
        </p:nvSpPr>
        <p:spPr>
          <a:xfrm>
            <a:off x="6207152" y="1447800"/>
            <a:ext cx="5240129"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Two column</a:t>
            </a:r>
            <a:endParaRPr lang="en-GB"/>
          </a:p>
        </p:txBody>
      </p:sp>
      <p:grpSp>
        <p:nvGrpSpPr>
          <p:cNvPr id="4" name="Group 3">
            <a:extLst>
              <a:ext uri="{FF2B5EF4-FFF2-40B4-BE49-F238E27FC236}">
                <a16:creationId xmlns:a16="http://schemas.microsoft.com/office/drawing/2014/main" id="{65B9153A-9F04-345A-4CA1-963B01DA3273}"/>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010204AF-B54C-9DDE-2E2F-B236A824F02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8EFA998-022D-EB7B-429D-6A8D03D5B4E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229862D-C2FE-190A-A1C6-125484EF9A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6C7C97-7221-506C-27D6-5761C3062C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3DB96-7437-13CE-87CA-2CEDF8F9539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E748EE-30A4-8085-F8F8-D1B24513EA0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736B5F-F9D7-3285-E3BF-3674828CDA2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0EC7F9A4-4417-2CE7-7BB2-084F693E2E47}"/>
              </a:ext>
            </a:extLst>
          </p:cNvPr>
          <p:cNvSpPr>
            <a:spLocks noGrp="1"/>
          </p:cNvSpPr>
          <p:nvPr>
            <p:ph sz="quarter" idx="10"/>
          </p:nvPr>
        </p:nvSpPr>
        <p:spPr>
          <a:xfrm>
            <a:off x="813816" y="1993392"/>
            <a:ext cx="5181600" cy="4408401"/>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CFE09D9A-9341-0D9E-64A5-A148BDDE4F09}"/>
              </a:ext>
            </a:extLst>
          </p:cNvPr>
          <p:cNvSpPr>
            <a:spLocks noGrp="1"/>
          </p:cNvSpPr>
          <p:nvPr>
            <p:ph type="sldNum" sz="quarter" idx="18"/>
          </p:nvPr>
        </p:nvSpPr>
        <p:spPr/>
        <p:txBody>
          <a:bodyPr/>
          <a:lstStyle/>
          <a:p>
            <a:fld id="{9E74224C-F5B0-D04D-98A9-64EC68DC7E07}" type="slidenum">
              <a:rPr lang="en-US" smtClean="0"/>
              <a:pPr/>
              <a:t>‹#›</a:t>
            </a:fld>
            <a:endParaRPr lang="en-US"/>
          </a:p>
        </p:txBody>
      </p:sp>
      <p:sp>
        <p:nvSpPr>
          <p:cNvPr id="11" name="Content Placeholder 10">
            <a:extLst>
              <a:ext uri="{FF2B5EF4-FFF2-40B4-BE49-F238E27FC236}">
                <a16:creationId xmlns:a16="http://schemas.microsoft.com/office/drawing/2014/main" id="{7BEF0843-863D-70F2-4F87-921E41A6C3C2}"/>
              </a:ext>
            </a:extLst>
          </p:cNvPr>
          <p:cNvSpPr>
            <a:spLocks noGrp="1"/>
          </p:cNvSpPr>
          <p:nvPr>
            <p:ph sz="quarter" idx="19"/>
          </p:nvPr>
        </p:nvSpPr>
        <p:spPr>
          <a:xfrm>
            <a:off x="6219825" y="1983440"/>
            <a:ext cx="5190004" cy="4424084"/>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587442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Quote full pag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11157B-860F-0E36-4822-9DD83DD583B4}"/>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r="1592" b="1592"/>
          <a:stretch/>
        </p:blipFill>
        <p:spPr>
          <a:xfrm>
            <a:off x="0" y="0"/>
            <a:ext cx="12192000" cy="6858000"/>
          </a:xfrm>
          <a:prstGeom prst="rect">
            <a:avLst/>
          </a:prstGeom>
        </p:spPr>
      </p:pic>
      <p:pic>
        <p:nvPicPr>
          <p:cNvPr id="3" name="Logo">
            <a:extLst>
              <a:ext uri="{FF2B5EF4-FFF2-40B4-BE49-F238E27FC236}">
                <a16:creationId xmlns:a16="http://schemas.microsoft.com/office/drawing/2014/main" id="{6640F2FF-3F65-AE81-5E96-1DBAB04258E1}"/>
              </a:ext>
            </a:extLst>
          </p:cNvPr>
          <p:cNvPicPr>
            <a:picLocks/>
          </p:cNvPicPr>
          <p:nvPr>
            <p:custDataLst>
              <p:tags r:id="rId1"/>
            </p:custDataLst>
          </p:nvPr>
        </p:nvPicPr>
        <p:blipFill rotWithShape="1">
          <a:blip r:embed="rId5">
            <a:extLst>
              <a:ext uri="{96DAC541-7B7A-43D3-8B79-37D633B846F1}">
                <asvg:svgBlip xmlns:asvg="http://schemas.microsoft.com/office/drawing/2016/SVG/main" r:embed="rId6"/>
              </a:ext>
            </a:extLst>
          </a:blip>
          <a:srcRect t="80" b="80"/>
          <a:stretch/>
        </p:blipFill>
        <p:spPr bwMode="black">
          <a:xfrm>
            <a:off x="10866053" y="278965"/>
            <a:ext cx="900000" cy="385227"/>
          </a:xfrm>
          <a:prstGeom prst="rect">
            <a:avLst/>
          </a:prstGeom>
        </p:spPr>
      </p:pic>
      <p:sp>
        <p:nvSpPr>
          <p:cNvPr id="7" name="Content Placeholder 6">
            <a:extLst>
              <a:ext uri="{FF2B5EF4-FFF2-40B4-BE49-F238E27FC236}">
                <a16:creationId xmlns:a16="http://schemas.microsoft.com/office/drawing/2014/main" id="{82B387C4-1BCA-1607-B8DB-32B259B43F45}"/>
              </a:ext>
            </a:extLst>
          </p:cNvPr>
          <p:cNvSpPr>
            <a:spLocks noGrp="1"/>
          </p:cNvSpPr>
          <p:nvPr>
            <p:ph sz="quarter" idx="10"/>
          </p:nvPr>
        </p:nvSpPr>
        <p:spPr>
          <a:xfrm>
            <a:off x="4442400" y="2613600"/>
            <a:ext cx="7020000" cy="2519362"/>
          </a:xfrm>
        </p:spPr>
        <p:txBody>
          <a:bodyPr/>
          <a:lstStyle>
            <a:lvl1pPr>
              <a:defRPr sz="4800" b="1">
                <a:solidFill>
                  <a:srgbClr val="FFFFFF"/>
                </a:solidFill>
              </a:defRPr>
            </a:lvl1pPr>
            <a:lvl2pPr>
              <a:defRPr sz="4800" b="1">
                <a:solidFill>
                  <a:srgbClr val="FFFFFF"/>
                </a:solidFill>
              </a:defRPr>
            </a:lvl2pPr>
            <a:lvl3pPr>
              <a:defRPr sz="4800" b="1">
                <a:solidFill>
                  <a:srgbClr val="FFFFFF"/>
                </a:solidFill>
              </a:defRPr>
            </a:lvl3pPr>
            <a:lvl4pPr>
              <a:defRPr sz="4800">
                <a:solidFill>
                  <a:srgbClr val="FFFFFF"/>
                </a:solidFill>
              </a:defRPr>
            </a:lvl4pPr>
            <a:lvl5pPr>
              <a:defRPr sz="4800">
                <a:solidFill>
                  <a:srgbClr val="FFFFFF"/>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4736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E8C3-CAC5-6D7D-737C-C1FF54D614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76995-7283-373F-7C21-5BA3F1B7F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997EE4A-D5D3-9C22-E81A-0BDCEC633496}"/>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25984935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AE9C9-21B7-5594-1683-919090BEE943}"/>
              </a:ext>
            </a:extLst>
          </p:cNvPr>
          <p:cNvSpPr>
            <a:spLocks noGrp="1"/>
          </p:cNvSpPr>
          <p:nvPr>
            <p:ph type="title" orient="vert"/>
          </p:nvPr>
        </p:nvSpPr>
        <p:spPr>
          <a:xfrm>
            <a:off x="8885238" y="548968"/>
            <a:ext cx="2520950" cy="566926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709DA0-877F-2DB6-3393-B09F0C22E4D6}"/>
              </a:ext>
            </a:extLst>
          </p:cNvPr>
          <p:cNvSpPr>
            <a:spLocks noGrp="1"/>
          </p:cNvSpPr>
          <p:nvPr>
            <p:ph type="body" orient="vert" idx="1"/>
          </p:nvPr>
        </p:nvSpPr>
        <p:spPr>
          <a:xfrm>
            <a:off x="785813" y="548968"/>
            <a:ext cx="8099425" cy="5669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0CA9267-7E18-DEBB-BCB1-7905ECDE0D7E}"/>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37340131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our step process - squar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Four step process - square</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8" name="Group 27">
            <a:extLst>
              <a:ext uri="{FF2B5EF4-FFF2-40B4-BE49-F238E27FC236}">
                <a16:creationId xmlns:a16="http://schemas.microsoft.com/office/drawing/2014/main" id="{23D23077-067B-355F-A19A-785EDFC78D28}"/>
              </a:ext>
            </a:extLst>
          </p:cNvPr>
          <p:cNvGrpSpPr/>
          <p:nvPr/>
        </p:nvGrpSpPr>
        <p:grpSpPr>
          <a:xfrm>
            <a:off x="3595583" y="1749278"/>
            <a:ext cx="2640725" cy="4499121"/>
            <a:chOff x="550863" y="1689100"/>
            <a:chExt cx="3563625" cy="4764088"/>
          </a:xfrm>
        </p:grpSpPr>
        <p:sp>
          <p:nvSpPr>
            <p:cNvPr id="30" name="Rounded Rectangle 29">
              <a:extLst>
                <a:ext uri="{FF2B5EF4-FFF2-40B4-BE49-F238E27FC236}">
                  <a16:creationId xmlns:a16="http://schemas.microsoft.com/office/drawing/2014/main" id="{608C5F4C-B2B7-0701-0856-8A66F5728E7C}"/>
                </a:ext>
              </a:extLst>
            </p:cNvPr>
            <p:cNvSpPr/>
            <p:nvPr/>
          </p:nvSpPr>
          <p:spPr>
            <a:xfrm>
              <a:off x="550865" y="1689100"/>
              <a:ext cx="3563623" cy="4764088"/>
            </a:xfrm>
            <a:prstGeom prst="roundRect">
              <a:avLst>
                <a:gd name="adj" fmla="val 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1" name="Freeform 30">
              <a:extLst>
                <a:ext uri="{FF2B5EF4-FFF2-40B4-BE49-F238E27FC236}">
                  <a16:creationId xmlns:a16="http://schemas.microsoft.com/office/drawing/2014/main" id="{C8BC7858-0F20-EDCE-2CFE-C0106D308ECD}"/>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33" name="Group 32">
            <a:extLst>
              <a:ext uri="{FF2B5EF4-FFF2-40B4-BE49-F238E27FC236}">
                <a16:creationId xmlns:a16="http://schemas.microsoft.com/office/drawing/2014/main" id="{AD5B8053-4E75-4399-C82F-E3F4661DB607}"/>
              </a:ext>
            </a:extLst>
          </p:cNvPr>
          <p:cNvGrpSpPr/>
          <p:nvPr/>
        </p:nvGrpSpPr>
        <p:grpSpPr>
          <a:xfrm>
            <a:off x="6372183" y="1749278"/>
            <a:ext cx="2640725" cy="4499121"/>
            <a:chOff x="550863" y="1689100"/>
            <a:chExt cx="3563625" cy="4764088"/>
          </a:xfrm>
        </p:grpSpPr>
        <p:sp>
          <p:nvSpPr>
            <p:cNvPr id="35" name="Rounded Rectangle 34">
              <a:extLst>
                <a:ext uri="{FF2B5EF4-FFF2-40B4-BE49-F238E27FC236}">
                  <a16:creationId xmlns:a16="http://schemas.microsoft.com/office/drawing/2014/main" id="{F12A0933-3646-E53F-0280-017B6BDFEC95}"/>
                </a:ext>
              </a:extLst>
            </p:cNvPr>
            <p:cNvSpPr/>
            <p:nvPr/>
          </p:nvSpPr>
          <p:spPr>
            <a:xfrm>
              <a:off x="550865" y="1689100"/>
              <a:ext cx="3563623"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6" name="Freeform 35">
              <a:extLst>
                <a:ext uri="{FF2B5EF4-FFF2-40B4-BE49-F238E27FC236}">
                  <a16:creationId xmlns:a16="http://schemas.microsoft.com/office/drawing/2014/main" id="{8206766B-97D4-A9D0-6594-037F969AEEB5}"/>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38" name="Group 37">
            <a:extLst>
              <a:ext uri="{FF2B5EF4-FFF2-40B4-BE49-F238E27FC236}">
                <a16:creationId xmlns:a16="http://schemas.microsoft.com/office/drawing/2014/main" id="{6B46A026-965D-14E1-C61A-17C36E5254F5}"/>
              </a:ext>
            </a:extLst>
          </p:cNvPr>
          <p:cNvGrpSpPr/>
          <p:nvPr/>
        </p:nvGrpSpPr>
        <p:grpSpPr>
          <a:xfrm>
            <a:off x="9115383" y="1749278"/>
            <a:ext cx="2640725" cy="4499121"/>
            <a:chOff x="550863" y="1689100"/>
            <a:chExt cx="3563625" cy="4764088"/>
          </a:xfrm>
        </p:grpSpPr>
        <p:sp>
          <p:nvSpPr>
            <p:cNvPr id="40" name="Rounded Rectangle 39">
              <a:extLst>
                <a:ext uri="{FF2B5EF4-FFF2-40B4-BE49-F238E27FC236}">
                  <a16:creationId xmlns:a16="http://schemas.microsoft.com/office/drawing/2014/main" id="{9C02F54B-1591-4B69-7F9C-D4E464B48D93}"/>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1" name="Freeform 40">
              <a:extLst>
                <a:ext uri="{FF2B5EF4-FFF2-40B4-BE49-F238E27FC236}">
                  <a16:creationId xmlns:a16="http://schemas.microsoft.com/office/drawing/2014/main" id="{18F80DC1-3986-92AA-96C5-0DE8A3E4621B}"/>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43" name="Group 42">
            <a:extLst>
              <a:ext uri="{FF2B5EF4-FFF2-40B4-BE49-F238E27FC236}">
                <a16:creationId xmlns:a16="http://schemas.microsoft.com/office/drawing/2014/main" id="{E117BD00-D8B4-10C9-2298-26D36C50CFCB}"/>
              </a:ext>
            </a:extLst>
          </p:cNvPr>
          <p:cNvGrpSpPr/>
          <p:nvPr/>
        </p:nvGrpSpPr>
        <p:grpSpPr>
          <a:xfrm>
            <a:off x="814558" y="1749278"/>
            <a:ext cx="2640725" cy="4499121"/>
            <a:chOff x="550863" y="1689100"/>
            <a:chExt cx="3563625" cy="4764088"/>
          </a:xfrm>
        </p:grpSpPr>
        <p:sp>
          <p:nvSpPr>
            <p:cNvPr id="45" name="Rounded Rectangle 44">
              <a:extLst>
                <a:ext uri="{FF2B5EF4-FFF2-40B4-BE49-F238E27FC236}">
                  <a16:creationId xmlns:a16="http://schemas.microsoft.com/office/drawing/2014/main" id="{CD49B2D2-AF50-CA7C-1E82-37436754D389}"/>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6" name="Freeform 45">
              <a:extLst>
                <a:ext uri="{FF2B5EF4-FFF2-40B4-BE49-F238E27FC236}">
                  <a16:creationId xmlns:a16="http://schemas.microsoft.com/office/drawing/2014/main" id="{B1450038-70C7-1C56-541F-2B98802CE285}"/>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sp>
        <p:nvSpPr>
          <p:cNvPr id="47" name="Picture Placeholder 9">
            <a:extLst>
              <a:ext uri="{FF2B5EF4-FFF2-40B4-BE49-F238E27FC236}">
                <a16:creationId xmlns:a16="http://schemas.microsoft.com/office/drawing/2014/main" id="{8B5F629A-676B-0B8A-3F7B-9A19500236D1}"/>
              </a:ext>
            </a:extLst>
          </p:cNvPr>
          <p:cNvSpPr>
            <a:spLocks noGrp="1"/>
          </p:cNvSpPr>
          <p:nvPr>
            <p:ph type="pic" sz="quarter" idx="19"/>
          </p:nvPr>
        </p:nvSpPr>
        <p:spPr>
          <a:xfrm>
            <a:off x="1752600" y="1892238"/>
            <a:ext cx="730250" cy="730250"/>
          </a:xfrm>
        </p:spPr>
        <p:txBody>
          <a:bodyPr>
            <a:normAutofit/>
          </a:bodyPr>
          <a:lstStyle>
            <a:lvl1pPr>
              <a:defRPr sz="800"/>
            </a:lvl1pPr>
          </a:lstStyle>
          <a:p>
            <a:r>
              <a:rPr lang="en-US"/>
              <a:t>Click icon to add picture</a:t>
            </a:r>
          </a:p>
        </p:txBody>
      </p:sp>
      <p:sp>
        <p:nvSpPr>
          <p:cNvPr id="48" name="Picture Placeholder 9">
            <a:extLst>
              <a:ext uri="{FF2B5EF4-FFF2-40B4-BE49-F238E27FC236}">
                <a16:creationId xmlns:a16="http://schemas.microsoft.com/office/drawing/2014/main" id="{92BDB2D9-C349-2E3C-CEC5-89A5F72EA62A}"/>
              </a:ext>
            </a:extLst>
          </p:cNvPr>
          <p:cNvSpPr>
            <a:spLocks noGrp="1"/>
          </p:cNvSpPr>
          <p:nvPr>
            <p:ph type="pic" sz="quarter" idx="20"/>
          </p:nvPr>
        </p:nvSpPr>
        <p:spPr>
          <a:xfrm>
            <a:off x="4550820" y="1892238"/>
            <a:ext cx="730250" cy="730250"/>
          </a:xfrm>
        </p:spPr>
        <p:txBody>
          <a:bodyPr>
            <a:normAutofit/>
          </a:bodyPr>
          <a:lstStyle>
            <a:lvl1pPr>
              <a:defRPr sz="800"/>
            </a:lvl1pPr>
          </a:lstStyle>
          <a:p>
            <a:r>
              <a:rPr lang="en-US"/>
              <a:t>Click icon to add picture</a:t>
            </a:r>
          </a:p>
        </p:txBody>
      </p:sp>
      <p:sp>
        <p:nvSpPr>
          <p:cNvPr id="49" name="Picture Placeholder 9">
            <a:extLst>
              <a:ext uri="{FF2B5EF4-FFF2-40B4-BE49-F238E27FC236}">
                <a16:creationId xmlns:a16="http://schemas.microsoft.com/office/drawing/2014/main" id="{1DA535B3-C9C2-B740-88B6-2C47E75161FF}"/>
              </a:ext>
            </a:extLst>
          </p:cNvPr>
          <p:cNvSpPr>
            <a:spLocks noGrp="1"/>
          </p:cNvSpPr>
          <p:nvPr>
            <p:ph type="pic" sz="quarter" idx="21"/>
          </p:nvPr>
        </p:nvSpPr>
        <p:spPr>
          <a:xfrm>
            <a:off x="7327420" y="1892238"/>
            <a:ext cx="730250" cy="730250"/>
          </a:xfrm>
        </p:spPr>
        <p:txBody>
          <a:bodyPr>
            <a:normAutofit/>
          </a:bodyPr>
          <a:lstStyle>
            <a:lvl1pPr>
              <a:defRPr sz="800"/>
            </a:lvl1pPr>
          </a:lstStyle>
          <a:p>
            <a:r>
              <a:rPr lang="en-US"/>
              <a:t>Click icon to add picture</a:t>
            </a:r>
          </a:p>
        </p:txBody>
      </p:sp>
      <p:sp>
        <p:nvSpPr>
          <p:cNvPr id="50" name="Picture Placeholder 9">
            <a:extLst>
              <a:ext uri="{FF2B5EF4-FFF2-40B4-BE49-F238E27FC236}">
                <a16:creationId xmlns:a16="http://schemas.microsoft.com/office/drawing/2014/main" id="{E66525DC-C554-D9E5-3453-7FF8251B7EE9}"/>
              </a:ext>
            </a:extLst>
          </p:cNvPr>
          <p:cNvSpPr>
            <a:spLocks noGrp="1"/>
          </p:cNvSpPr>
          <p:nvPr>
            <p:ph type="pic" sz="quarter" idx="22"/>
          </p:nvPr>
        </p:nvSpPr>
        <p:spPr>
          <a:xfrm>
            <a:off x="10070620" y="1890781"/>
            <a:ext cx="730250" cy="730250"/>
          </a:xfrm>
        </p:spPr>
        <p:txBody>
          <a:bodyPr>
            <a:normAutofit/>
          </a:bodyPr>
          <a:lstStyle>
            <a:lvl1pPr>
              <a:defRPr sz="800"/>
            </a:lvl1pPr>
          </a:lstStyle>
          <a:p>
            <a:r>
              <a:rPr lang="en-US"/>
              <a:t>Click icon to add picture</a:t>
            </a:r>
          </a:p>
        </p:txBody>
      </p:sp>
      <p:sp>
        <p:nvSpPr>
          <p:cNvPr id="53" name="Text Placeholder 49">
            <a:extLst>
              <a:ext uri="{FF2B5EF4-FFF2-40B4-BE49-F238E27FC236}">
                <a16:creationId xmlns:a16="http://schemas.microsoft.com/office/drawing/2014/main" id="{C98C21F0-7487-639D-9449-C72DDCDC899E}"/>
              </a:ext>
            </a:extLst>
          </p:cNvPr>
          <p:cNvSpPr>
            <a:spLocks noGrp="1"/>
          </p:cNvSpPr>
          <p:nvPr>
            <p:ph type="body" sz="quarter" idx="55" hasCustomPrompt="1"/>
          </p:nvPr>
        </p:nvSpPr>
        <p:spPr>
          <a:xfrm>
            <a:off x="967439" y="3275733"/>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consecteturadipiscingelit</a:t>
            </a:r>
            <a:r>
              <a:rPr lang="en-US"/>
              <a:t>. </a:t>
            </a:r>
            <a:r>
              <a:rPr lang="en-US" err="1"/>
              <a:t>Nulla</a:t>
            </a:r>
            <a:r>
              <a:rPr lang="en-US"/>
              <a:t> dictum, </a:t>
            </a:r>
            <a:r>
              <a:rPr lang="en-US" err="1"/>
              <a:t>sem</a:t>
            </a:r>
            <a:r>
              <a:rPr lang="en-US"/>
              <a:t> vel </a:t>
            </a:r>
            <a:r>
              <a:rPr lang="en-US" err="1"/>
              <a:t>accumsanlobortis</a:t>
            </a:r>
            <a:r>
              <a:rPr lang="en-US"/>
              <a:t>, </a:t>
            </a:r>
            <a:r>
              <a:rPr lang="en-US" err="1"/>
              <a:t>sapienlacus</a:t>
            </a:r>
            <a:r>
              <a:rPr lang="en-US"/>
              <a:t> gravida lorem ipsum dolor sit </a:t>
            </a:r>
            <a:r>
              <a:rPr lang="en-US" err="1"/>
              <a:t>amet</a:t>
            </a:r>
            <a:r>
              <a:rPr lang="en-US"/>
              <a:t>, </a:t>
            </a:r>
            <a:r>
              <a:rPr lang="en-US" err="1"/>
              <a:t>consectetur</a:t>
            </a:r>
            <a:br>
              <a:rPr lang="en-US"/>
            </a:br>
            <a:r>
              <a:rPr lang="en-US" err="1"/>
              <a:t>adipiscingetni</a:t>
            </a:r>
            <a:r>
              <a:rPr lang="en-US"/>
              <a:t>. </a:t>
            </a:r>
          </a:p>
          <a:p>
            <a:pPr lvl="0"/>
            <a:endParaRPr lang="en-US"/>
          </a:p>
        </p:txBody>
      </p:sp>
      <p:sp>
        <p:nvSpPr>
          <p:cNvPr id="54" name="Text Placeholder 49">
            <a:extLst>
              <a:ext uri="{FF2B5EF4-FFF2-40B4-BE49-F238E27FC236}">
                <a16:creationId xmlns:a16="http://schemas.microsoft.com/office/drawing/2014/main" id="{C79EF3E2-525B-F042-9A31-2F488FBB19A9}"/>
              </a:ext>
            </a:extLst>
          </p:cNvPr>
          <p:cNvSpPr>
            <a:spLocks noGrp="1"/>
          </p:cNvSpPr>
          <p:nvPr>
            <p:ph type="body" sz="quarter" idx="56" hasCustomPrompt="1"/>
          </p:nvPr>
        </p:nvSpPr>
        <p:spPr>
          <a:xfrm>
            <a:off x="967438" y="3023170"/>
            <a:ext cx="2385888" cy="287245"/>
          </a:xfrm>
        </p:spPr>
        <p:txBody>
          <a:bodyPr>
            <a:normAutofit/>
          </a:bodyPr>
          <a:lstStyle>
            <a:lvl1pPr algn="ctr">
              <a:defRPr sz="1400" b="1">
                <a:solidFill>
                  <a:schemeClr val="bg1"/>
                </a:solidFill>
              </a:defRPr>
            </a:lvl1pPr>
          </a:lstStyle>
          <a:p>
            <a:pPr lvl="0"/>
            <a:r>
              <a:rPr lang="en-US"/>
              <a:t>Lorem ipsum dolor</a:t>
            </a:r>
          </a:p>
        </p:txBody>
      </p:sp>
      <p:sp>
        <p:nvSpPr>
          <p:cNvPr id="55" name="Text Placeholder 49">
            <a:extLst>
              <a:ext uri="{FF2B5EF4-FFF2-40B4-BE49-F238E27FC236}">
                <a16:creationId xmlns:a16="http://schemas.microsoft.com/office/drawing/2014/main" id="{DA7945B3-212F-0A17-F76F-532DC0FB105E}"/>
              </a:ext>
            </a:extLst>
          </p:cNvPr>
          <p:cNvSpPr>
            <a:spLocks noGrp="1"/>
          </p:cNvSpPr>
          <p:nvPr>
            <p:ph type="body" sz="quarter" idx="57" hasCustomPrompt="1"/>
          </p:nvPr>
        </p:nvSpPr>
        <p:spPr>
          <a:xfrm>
            <a:off x="3727890" y="3278875"/>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consecteturadipiscingelit</a:t>
            </a:r>
            <a:r>
              <a:rPr lang="en-US"/>
              <a:t>. </a:t>
            </a:r>
            <a:r>
              <a:rPr lang="en-US" err="1"/>
              <a:t>Nulla</a:t>
            </a:r>
            <a:r>
              <a:rPr lang="en-US"/>
              <a:t> dictum, </a:t>
            </a:r>
            <a:r>
              <a:rPr lang="en-US" err="1"/>
              <a:t>sem</a:t>
            </a:r>
            <a:r>
              <a:rPr lang="en-US"/>
              <a:t> vel </a:t>
            </a:r>
            <a:r>
              <a:rPr lang="en-US" err="1"/>
              <a:t>accumsanlobortis</a:t>
            </a:r>
            <a:r>
              <a:rPr lang="en-US"/>
              <a:t>, </a:t>
            </a:r>
            <a:r>
              <a:rPr lang="en-US" err="1"/>
              <a:t>sapienlacus</a:t>
            </a:r>
            <a:r>
              <a:rPr lang="en-US"/>
              <a:t> gravida lorem ipsum dolor sit </a:t>
            </a:r>
            <a:r>
              <a:rPr lang="en-US" err="1"/>
              <a:t>amet</a:t>
            </a:r>
            <a:r>
              <a:rPr lang="en-US"/>
              <a:t>, </a:t>
            </a:r>
            <a:r>
              <a:rPr lang="en-US" err="1"/>
              <a:t>consectetur</a:t>
            </a:r>
            <a:br>
              <a:rPr lang="en-US"/>
            </a:br>
            <a:r>
              <a:rPr lang="en-US" err="1"/>
              <a:t>adipiscingetni</a:t>
            </a:r>
            <a:r>
              <a:rPr lang="en-US"/>
              <a:t>. </a:t>
            </a:r>
          </a:p>
          <a:p>
            <a:pPr lvl="0"/>
            <a:endParaRPr lang="en-US"/>
          </a:p>
        </p:txBody>
      </p:sp>
      <p:sp>
        <p:nvSpPr>
          <p:cNvPr id="56" name="Text Placeholder 49">
            <a:extLst>
              <a:ext uri="{FF2B5EF4-FFF2-40B4-BE49-F238E27FC236}">
                <a16:creationId xmlns:a16="http://schemas.microsoft.com/office/drawing/2014/main" id="{82146C51-8620-DD88-786E-508A54648A98}"/>
              </a:ext>
            </a:extLst>
          </p:cNvPr>
          <p:cNvSpPr>
            <a:spLocks noGrp="1"/>
          </p:cNvSpPr>
          <p:nvPr>
            <p:ph type="body" sz="quarter" idx="58" hasCustomPrompt="1"/>
          </p:nvPr>
        </p:nvSpPr>
        <p:spPr>
          <a:xfrm>
            <a:off x="3727889" y="3026312"/>
            <a:ext cx="2385888" cy="287245"/>
          </a:xfrm>
        </p:spPr>
        <p:txBody>
          <a:bodyPr>
            <a:normAutofit/>
          </a:bodyPr>
          <a:lstStyle>
            <a:lvl1pPr algn="ctr">
              <a:defRPr sz="1400" b="1">
                <a:solidFill>
                  <a:schemeClr val="bg1"/>
                </a:solidFill>
              </a:defRPr>
            </a:lvl1pPr>
          </a:lstStyle>
          <a:p>
            <a:pPr lvl="0"/>
            <a:r>
              <a:rPr lang="en-US"/>
              <a:t>Lorem ipsum dolor</a:t>
            </a:r>
          </a:p>
        </p:txBody>
      </p:sp>
      <p:sp>
        <p:nvSpPr>
          <p:cNvPr id="57" name="Text Placeholder 49">
            <a:extLst>
              <a:ext uri="{FF2B5EF4-FFF2-40B4-BE49-F238E27FC236}">
                <a16:creationId xmlns:a16="http://schemas.microsoft.com/office/drawing/2014/main" id="{AE68AA31-8CE1-636D-8E54-FA2E69509ED2}"/>
              </a:ext>
            </a:extLst>
          </p:cNvPr>
          <p:cNvSpPr>
            <a:spLocks noGrp="1"/>
          </p:cNvSpPr>
          <p:nvPr>
            <p:ph type="body" sz="quarter" idx="59" hasCustomPrompt="1"/>
          </p:nvPr>
        </p:nvSpPr>
        <p:spPr>
          <a:xfrm>
            <a:off x="6524455" y="3275733"/>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consecteturadipiscingelit</a:t>
            </a:r>
            <a:r>
              <a:rPr lang="en-US"/>
              <a:t>. </a:t>
            </a:r>
            <a:r>
              <a:rPr lang="en-US" err="1"/>
              <a:t>Nulla</a:t>
            </a:r>
            <a:r>
              <a:rPr lang="en-US"/>
              <a:t> dictum, </a:t>
            </a:r>
            <a:r>
              <a:rPr lang="en-US" err="1"/>
              <a:t>sem</a:t>
            </a:r>
            <a:r>
              <a:rPr lang="en-US"/>
              <a:t> vel </a:t>
            </a:r>
            <a:r>
              <a:rPr lang="en-US" err="1"/>
              <a:t>accumsanlobortis</a:t>
            </a:r>
            <a:r>
              <a:rPr lang="en-US"/>
              <a:t>, </a:t>
            </a:r>
            <a:r>
              <a:rPr lang="en-US" err="1"/>
              <a:t>sapienlacus</a:t>
            </a:r>
            <a:r>
              <a:rPr lang="en-US"/>
              <a:t> gravida lorem ipsum dolor sit </a:t>
            </a:r>
            <a:r>
              <a:rPr lang="en-US" err="1"/>
              <a:t>amet</a:t>
            </a:r>
            <a:r>
              <a:rPr lang="en-US"/>
              <a:t>, </a:t>
            </a:r>
            <a:r>
              <a:rPr lang="en-US" err="1"/>
              <a:t>consectetur</a:t>
            </a:r>
            <a:br>
              <a:rPr lang="en-US"/>
            </a:br>
            <a:r>
              <a:rPr lang="en-US" err="1"/>
              <a:t>adipiscingetni</a:t>
            </a:r>
            <a:r>
              <a:rPr lang="en-US"/>
              <a:t>. </a:t>
            </a:r>
          </a:p>
          <a:p>
            <a:pPr lvl="0"/>
            <a:endParaRPr lang="en-US"/>
          </a:p>
        </p:txBody>
      </p:sp>
      <p:sp>
        <p:nvSpPr>
          <p:cNvPr id="58" name="Text Placeholder 49">
            <a:extLst>
              <a:ext uri="{FF2B5EF4-FFF2-40B4-BE49-F238E27FC236}">
                <a16:creationId xmlns:a16="http://schemas.microsoft.com/office/drawing/2014/main" id="{9EF07A78-E7D1-9CA8-22CF-ECE9C94B9AE2}"/>
              </a:ext>
            </a:extLst>
          </p:cNvPr>
          <p:cNvSpPr>
            <a:spLocks noGrp="1"/>
          </p:cNvSpPr>
          <p:nvPr>
            <p:ph type="body" sz="quarter" idx="60" hasCustomPrompt="1"/>
          </p:nvPr>
        </p:nvSpPr>
        <p:spPr>
          <a:xfrm>
            <a:off x="6524454" y="3023170"/>
            <a:ext cx="2385888" cy="287245"/>
          </a:xfrm>
        </p:spPr>
        <p:txBody>
          <a:bodyPr>
            <a:normAutofit/>
          </a:bodyPr>
          <a:lstStyle>
            <a:lvl1pPr algn="ctr">
              <a:defRPr sz="1400" b="1">
                <a:solidFill>
                  <a:schemeClr val="bg1"/>
                </a:solidFill>
              </a:defRPr>
            </a:lvl1pPr>
          </a:lstStyle>
          <a:p>
            <a:pPr lvl="0"/>
            <a:r>
              <a:rPr lang="en-US"/>
              <a:t>Lorem ipsum dolor</a:t>
            </a:r>
          </a:p>
        </p:txBody>
      </p:sp>
      <p:sp>
        <p:nvSpPr>
          <p:cNvPr id="59" name="Text Placeholder 49">
            <a:extLst>
              <a:ext uri="{FF2B5EF4-FFF2-40B4-BE49-F238E27FC236}">
                <a16:creationId xmlns:a16="http://schemas.microsoft.com/office/drawing/2014/main" id="{FBED0B17-DAA9-B5C8-C44C-9DF24B8DFD6F}"/>
              </a:ext>
            </a:extLst>
          </p:cNvPr>
          <p:cNvSpPr>
            <a:spLocks noGrp="1"/>
          </p:cNvSpPr>
          <p:nvPr>
            <p:ph type="body" sz="quarter" idx="61" hasCustomPrompt="1"/>
          </p:nvPr>
        </p:nvSpPr>
        <p:spPr>
          <a:xfrm>
            <a:off x="9272712" y="3296952"/>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consecteturadipiscingelit</a:t>
            </a:r>
            <a:r>
              <a:rPr lang="en-US"/>
              <a:t>. </a:t>
            </a:r>
            <a:r>
              <a:rPr lang="en-US" err="1"/>
              <a:t>Nulla</a:t>
            </a:r>
            <a:r>
              <a:rPr lang="en-US"/>
              <a:t> dictum, </a:t>
            </a:r>
            <a:r>
              <a:rPr lang="en-US" err="1"/>
              <a:t>sem</a:t>
            </a:r>
            <a:r>
              <a:rPr lang="en-US"/>
              <a:t> vel </a:t>
            </a:r>
            <a:r>
              <a:rPr lang="en-US" err="1"/>
              <a:t>accumsanlobortis</a:t>
            </a:r>
            <a:r>
              <a:rPr lang="en-US"/>
              <a:t>, </a:t>
            </a:r>
            <a:r>
              <a:rPr lang="en-US" err="1"/>
              <a:t>sapienlacus</a:t>
            </a:r>
            <a:r>
              <a:rPr lang="en-US"/>
              <a:t> gravida lorem ipsum dolor sit </a:t>
            </a:r>
            <a:r>
              <a:rPr lang="en-US" err="1"/>
              <a:t>amet</a:t>
            </a:r>
            <a:r>
              <a:rPr lang="en-US"/>
              <a:t>, </a:t>
            </a:r>
            <a:r>
              <a:rPr lang="en-US" err="1"/>
              <a:t>consectetur</a:t>
            </a:r>
            <a:br>
              <a:rPr lang="en-US"/>
            </a:br>
            <a:r>
              <a:rPr lang="en-US" err="1"/>
              <a:t>adipiscingetni</a:t>
            </a:r>
            <a:r>
              <a:rPr lang="en-US"/>
              <a:t>. </a:t>
            </a:r>
          </a:p>
          <a:p>
            <a:pPr lvl="0"/>
            <a:endParaRPr lang="en-US"/>
          </a:p>
        </p:txBody>
      </p:sp>
      <p:sp>
        <p:nvSpPr>
          <p:cNvPr id="60" name="Text Placeholder 49">
            <a:extLst>
              <a:ext uri="{FF2B5EF4-FFF2-40B4-BE49-F238E27FC236}">
                <a16:creationId xmlns:a16="http://schemas.microsoft.com/office/drawing/2014/main" id="{FE6DB75D-E91B-3426-852B-18F98449A508}"/>
              </a:ext>
            </a:extLst>
          </p:cNvPr>
          <p:cNvSpPr>
            <a:spLocks noGrp="1"/>
          </p:cNvSpPr>
          <p:nvPr>
            <p:ph type="body" sz="quarter" idx="62" hasCustomPrompt="1"/>
          </p:nvPr>
        </p:nvSpPr>
        <p:spPr>
          <a:xfrm>
            <a:off x="9272711" y="3044389"/>
            <a:ext cx="2385888" cy="287245"/>
          </a:xfrm>
        </p:spPr>
        <p:txBody>
          <a:bodyPr>
            <a:normAutofit/>
          </a:bodyPr>
          <a:lstStyle>
            <a:lvl1pPr algn="ctr">
              <a:defRPr sz="1400" b="1">
                <a:solidFill>
                  <a:schemeClr val="bg1"/>
                </a:solidFill>
              </a:defRPr>
            </a:lvl1pPr>
          </a:lstStyle>
          <a:p>
            <a:pPr lvl="0"/>
            <a:r>
              <a:rPr lang="en-US"/>
              <a:t>Lorem ipsum dolor</a:t>
            </a:r>
          </a:p>
        </p:txBody>
      </p:sp>
      <p:sp>
        <p:nvSpPr>
          <p:cNvPr id="3" name="Slide Number Placeholder 2">
            <a:extLst>
              <a:ext uri="{FF2B5EF4-FFF2-40B4-BE49-F238E27FC236}">
                <a16:creationId xmlns:a16="http://schemas.microsoft.com/office/drawing/2014/main" id="{B29D8D95-9298-8513-09FE-E933DA416B04}"/>
              </a:ext>
            </a:extLst>
          </p:cNvPr>
          <p:cNvSpPr>
            <a:spLocks noGrp="1"/>
          </p:cNvSpPr>
          <p:nvPr>
            <p:ph type="sldNum" sz="quarter" idx="63"/>
          </p:nvPr>
        </p:nvSpPr>
        <p:spPr/>
        <p:txBody>
          <a:bodyPr/>
          <a:lstStyle/>
          <a:p>
            <a:fld id="{6686A102-957E-47D3-A22D-E8508A8052D6}" type="slidenum">
              <a:rPr lang="en-GB" smtClean="0"/>
              <a:pPr/>
              <a:t>‹#›</a:t>
            </a:fld>
            <a:endParaRPr lang="en-GB"/>
          </a:p>
        </p:txBody>
      </p:sp>
    </p:spTree>
    <p:extLst>
      <p:ext uri="{BB962C8B-B14F-4D97-AF65-F5344CB8AC3E}">
        <p14:creationId xmlns:p14="http://schemas.microsoft.com/office/powerpoint/2010/main" val="91154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Grey background bio">
    <p:bg>
      <p:bgPr>
        <a:solidFill>
          <a:schemeClr val="accent5"/>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11157B-860F-0E36-4822-9DD83DD583B4}"/>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1592" b="1592"/>
          <a:stretch/>
        </p:blipFill>
        <p:spPr>
          <a:xfrm>
            <a:off x="0" y="0"/>
            <a:ext cx="12192000" cy="6858000"/>
          </a:xfrm>
          <a:prstGeom prst="rect">
            <a:avLst/>
          </a:prstGeom>
        </p:spPr>
      </p:pic>
      <p:sp>
        <p:nvSpPr>
          <p:cNvPr id="7" name="Title 6">
            <a:extLst>
              <a:ext uri="{FF2B5EF4-FFF2-40B4-BE49-F238E27FC236}">
                <a16:creationId xmlns:a16="http://schemas.microsoft.com/office/drawing/2014/main" id="{C18AAE07-38DC-07DD-65E9-DCB4049506A4}"/>
              </a:ext>
            </a:extLst>
          </p:cNvPr>
          <p:cNvSpPr>
            <a:spLocks noGrp="1"/>
          </p:cNvSpPr>
          <p:nvPr>
            <p:ph type="title"/>
          </p:nvPr>
        </p:nvSpPr>
        <p:spPr>
          <a:xfrm>
            <a:off x="4103885" y="2078985"/>
            <a:ext cx="7302303" cy="553998"/>
          </a:xfrm>
        </p:spPr>
        <p:txBody>
          <a:bodyPr/>
          <a:lstStyle/>
          <a:p>
            <a:r>
              <a:rPr lang="en-US"/>
              <a:t>Click to edit Master title style</a:t>
            </a:r>
            <a:endParaRPr lang="en-GB"/>
          </a:p>
        </p:txBody>
      </p:sp>
      <p:sp>
        <p:nvSpPr>
          <p:cNvPr id="16" name="Text Placeholder 15">
            <a:extLst>
              <a:ext uri="{FF2B5EF4-FFF2-40B4-BE49-F238E27FC236}">
                <a16:creationId xmlns:a16="http://schemas.microsoft.com/office/drawing/2014/main" id="{6A4C2807-1073-102F-A89B-4903C4FE17C5}"/>
              </a:ext>
            </a:extLst>
          </p:cNvPr>
          <p:cNvSpPr>
            <a:spLocks noGrp="1"/>
          </p:cNvSpPr>
          <p:nvPr>
            <p:ph type="body" sz="quarter" idx="10"/>
          </p:nvPr>
        </p:nvSpPr>
        <p:spPr>
          <a:xfrm>
            <a:off x="785813" y="4599013"/>
            <a:ext cx="3240000" cy="1597486"/>
          </a:xfrm>
        </p:spPr>
        <p:txBody>
          <a:bodyPr/>
          <a:lstStyle>
            <a:lvl1pPr>
              <a:defRPr sz="2000" b="1">
                <a:solidFill>
                  <a:schemeClr val="accent2"/>
                </a:solidFill>
              </a:defRPr>
            </a:lvl1pPr>
            <a:lvl2pPr marL="0" indent="0">
              <a:buClr>
                <a:srgbClr val="FFFFFF"/>
              </a:buClr>
              <a:buFontTx/>
              <a:buNone/>
              <a:defRPr sz="2000">
                <a:solidFill>
                  <a:srgbClr val="FFFFFF"/>
                </a:solidFill>
              </a:defRPr>
            </a:lvl2pPr>
            <a:lvl3pPr marL="180000" indent="-180000">
              <a:buFont typeface="Wingdings" panose="05000000000000000000" pitchFamily="2" charset="2"/>
              <a:buChar char="§"/>
              <a:defRPr sz="2000">
                <a:solidFill>
                  <a:srgbClr val="FFFFFF"/>
                </a:solidFill>
              </a:defRPr>
            </a:lvl3pPr>
            <a:lvl4pPr>
              <a:defRPr sz="2000">
                <a:solidFill>
                  <a:srgbClr val="FFFFFF"/>
                </a:solidFill>
              </a:defRPr>
            </a:lvl4pPr>
            <a:lvl5pPr>
              <a:defRPr sz="2000">
                <a:solidFill>
                  <a:srgbClr val="FFFFFF"/>
                </a:solidFill>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7DB39D03-AF6A-7042-8459-AD7B28CCFAEA}"/>
              </a:ext>
            </a:extLst>
          </p:cNvPr>
          <p:cNvSpPr>
            <a:spLocks noGrp="1"/>
          </p:cNvSpPr>
          <p:nvPr>
            <p:ph type="body" sz="quarter" idx="11"/>
          </p:nvPr>
        </p:nvSpPr>
        <p:spPr>
          <a:xfrm>
            <a:off x="4205979" y="4599013"/>
            <a:ext cx="3240000" cy="1597486"/>
          </a:xfrm>
        </p:spPr>
        <p:txBody>
          <a:bodyPr/>
          <a:lstStyle>
            <a:lvl1pPr>
              <a:defRPr sz="2000" b="1">
                <a:solidFill>
                  <a:schemeClr val="accent2"/>
                </a:solidFill>
              </a:defRPr>
            </a:lvl1pPr>
            <a:lvl2pPr marL="0" indent="0">
              <a:buClr>
                <a:srgbClr val="FFFFFF"/>
              </a:buClr>
              <a:buFontTx/>
              <a:buNone/>
              <a:defRPr sz="2000">
                <a:solidFill>
                  <a:srgbClr val="FFFFFF"/>
                </a:solidFill>
              </a:defRPr>
            </a:lvl2pPr>
            <a:lvl3pPr marL="180000" indent="-180000">
              <a:buFont typeface="Wingdings" panose="05000000000000000000" pitchFamily="2" charset="2"/>
              <a:buChar char="§"/>
              <a:defRPr sz="2000">
                <a:solidFill>
                  <a:srgbClr val="FFFFFF"/>
                </a:solidFill>
              </a:defRPr>
            </a:lvl3pPr>
            <a:lvl4pPr>
              <a:defRPr sz="2000">
                <a:solidFill>
                  <a:srgbClr val="FFFFFF"/>
                </a:solidFill>
              </a:defRPr>
            </a:lvl4pPr>
            <a:lvl5pPr>
              <a:defRPr sz="2000">
                <a:solidFill>
                  <a:srgbClr val="FFFFFF"/>
                </a:solidFill>
              </a:defRPr>
            </a:lvl5pPr>
          </a:lstStyle>
          <a:p>
            <a:pPr lvl="0"/>
            <a:r>
              <a:rPr lang="en-US"/>
              <a:t>Click to edit Master text styles</a:t>
            </a:r>
          </a:p>
          <a:p>
            <a:pPr lvl="1"/>
            <a:r>
              <a:rPr lang="en-US"/>
              <a:t>Second level</a:t>
            </a:r>
          </a:p>
        </p:txBody>
      </p:sp>
      <p:sp>
        <p:nvSpPr>
          <p:cNvPr id="18" name="Text Placeholder 15">
            <a:extLst>
              <a:ext uri="{FF2B5EF4-FFF2-40B4-BE49-F238E27FC236}">
                <a16:creationId xmlns:a16="http://schemas.microsoft.com/office/drawing/2014/main" id="{BDCF5899-1D83-51B9-3080-117D22DE081E}"/>
              </a:ext>
            </a:extLst>
          </p:cNvPr>
          <p:cNvSpPr>
            <a:spLocks noGrp="1"/>
          </p:cNvSpPr>
          <p:nvPr>
            <p:ph type="body" sz="quarter" idx="12"/>
          </p:nvPr>
        </p:nvSpPr>
        <p:spPr>
          <a:xfrm>
            <a:off x="7644990" y="4599013"/>
            <a:ext cx="3240000" cy="1597486"/>
          </a:xfrm>
        </p:spPr>
        <p:txBody>
          <a:bodyPr/>
          <a:lstStyle>
            <a:lvl1pPr>
              <a:defRPr sz="2000" b="1">
                <a:solidFill>
                  <a:schemeClr val="accent2"/>
                </a:solidFill>
              </a:defRPr>
            </a:lvl1pPr>
            <a:lvl2pPr marL="0" indent="0">
              <a:buClr>
                <a:srgbClr val="FFFFFF"/>
              </a:buClr>
              <a:buFontTx/>
              <a:buNone/>
              <a:defRPr sz="2000">
                <a:solidFill>
                  <a:srgbClr val="FFFFFF"/>
                </a:solidFill>
              </a:defRPr>
            </a:lvl2pPr>
            <a:lvl3pPr marL="180000" indent="-180000">
              <a:buFont typeface="Wingdings" panose="05000000000000000000" pitchFamily="2" charset="2"/>
              <a:buChar char="§"/>
              <a:defRPr sz="2000">
                <a:solidFill>
                  <a:srgbClr val="FFFFFF"/>
                </a:solidFill>
              </a:defRPr>
            </a:lvl3pPr>
            <a:lvl4pPr>
              <a:defRPr sz="2000">
                <a:solidFill>
                  <a:srgbClr val="FFFFFF"/>
                </a:solidFill>
              </a:defRPr>
            </a:lvl4pPr>
            <a:lvl5pPr>
              <a:defRPr sz="2000">
                <a:solidFill>
                  <a:srgbClr val="FFFFFF"/>
                </a:solidFill>
              </a:defRPr>
            </a:lvl5pPr>
          </a:lstStyle>
          <a:p>
            <a:pPr lvl="0"/>
            <a:r>
              <a:rPr lang="en-US"/>
              <a:t>Click to edit Master text styles</a:t>
            </a:r>
          </a:p>
          <a:p>
            <a:pPr lvl="1"/>
            <a:r>
              <a:rPr lang="en-US"/>
              <a:t>Second level</a:t>
            </a:r>
          </a:p>
        </p:txBody>
      </p:sp>
      <p:pic>
        <p:nvPicPr>
          <p:cNvPr id="19" name="Logo">
            <a:extLst>
              <a:ext uri="{FF2B5EF4-FFF2-40B4-BE49-F238E27FC236}">
                <a16:creationId xmlns:a16="http://schemas.microsoft.com/office/drawing/2014/main" id="{4DC96190-5999-DC9F-32A9-FA441D66EDBA}"/>
              </a:ext>
            </a:extLst>
          </p:cNvPr>
          <p:cNvPicPr>
            <a:picLocks/>
          </p:cNvPicPr>
          <p:nvPr>
            <p:custDataLst>
              <p:tags r:id="rId1"/>
            </p:custDataLst>
          </p:nvPr>
        </p:nvPicPr>
        <p:blipFill rotWithShape="1">
          <a:blip r:embed="rId7">
            <a:extLst>
              <a:ext uri="{96DAC541-7B7A-43D3-8B79-37D633B846F1}">
                <asvg:svgBlip xmlns:asvg="http://schemas.microsoft.com/office/drawing/2016/SVG/main" r:embed="rId8"/>
              </a:ext>
            </a:extLst>
          </a:blip>
          <a:srcRect t="80" b="80"/>
          <a:stretch/>
        </p:blipFill>
        <p:spPr bwMode="black">
          <a:xfrm>
            <a:off x="10866053" y="278965"/>
            <a:ext cx="900000" cy="385227"/>
          </a:xfrm>
          <a:prstGeom prst="rect">
            <a:avLst/>
          </a:prstGeom>
        </p:spPr>
      </p:pic>
      <p:cxnSp>
        <p:nvCxnSpPr>
          <p:cNvPr id="20" name="Straight Connector 19">
            <a:extLst>
              <a:ext uri="{FF2B5EF4-FFF2-40B4-BE49-F238E27FC236}">
                <a16:creationId xmlns:a16="http://schemas.microsoft.com/office/drawing/2014/main" id="{CA038C7C-BE4C-B9BD-5C90-BC944FA3B8B5}"/>
              </a:ext>
            </a:extLst>
          </p:cNvPr>
          <p:cNvCxnSpPr/>
          <p:nvPr>
            <p:custDataLst>
              <p:tags r:id="rId2"/>
            </p:custDataLst>
          </p:nvPr>
        </p:nvCxnSpPr>
        <p:spPr>
          <a:xfrm>
            <a:off x="4103885" y="2888994"/>
            <a:ext cx="0" cy="3312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E7F508-7FA7-F461-09A2-87C875121907}"/>
              </a:ext>
            </a:extLst>
          </p:cNvPr>
          <p:cNvCxnSpPr/>
          <p:nvPr>
            <p:custDataLst>
              <p:tags r:id="rId3"/>
            </p:custDataLst>
          </p:nvPr>
        </p:nvCxnSpPr>
        <p:spPr>
          <a:xfrm>
            <a:off x="7536016" y="2888994"/>
            <a:ext cx="0" cy="3312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4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00153D"/>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a:xfrm>
            <a:off x="785813" y="2499842"/>
            <a:ext cx="4372939" cy="1197420"/>
          </a:xfrm>
          <a:prstGeom prst="rect">
            <a:avLst/>
          </a:prstGeom>
          <a:solidFill>
            <a:schemeClr val="accent1"/>
          </a:solidFill>
        </p:spPr>
        <p:txBody>
          <a:bodyPr wrap="square" lIns="180000" tIns="90000" rIns="180000" bIns="90000" anchor="ctr">
            <a:spAutoFit/>
          </a:bodyPr>
          <a:lstStyle>
            <a:lvl1pPr>
              <a:defRPr sz="6600" b="0" cap="none" baseline="0">
                <a:solidFill>
                  <a:schemeClr val="bg1"/>
                </a:solidFill>
              </a:defRPr>
            </a:lvl1pPr>
          </a:lstStyle>
          <a:p>
            <a:pPr lvl="0"/>
            <a:r>
              <a:rPr lang="en-US"/>
              <a:t>Click to edit Master text styles</a:t>
            </a:r>
          </a:p>
        </p:txBody>
      </p:sp>
      <p:pic>
        <p:nvPicPr>
          <p:cNvPr id="5" name="Logo">
            <a:extLst>
              <a:ext uri="{FF2B5EF4-FFF2-40B4-BE49-F238E27FC236}">
                <a16:creationId xmlns:a16="http://schemas.microsoft.com/office/drawing/2014/main" id="{42392673-728E-02CB-854E-E7C0A655E826}"/>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a:xfrm>
            <a:off x="10171388" y="684213"/>
            <a:ext cx="1234800" cy="518400"/>
          </a:xfrm>
          <a:prstGeom prst="rect">
            <a:avLst/>
          </a:prstGeom>
        </p:spPr>
      </p:pic>
      <p:grpSp>
        <p:nvGrpSpPr>
          <p:cNvPr id="6" name="Graphic 5">
            <a:extLst>
              <a:ext uri="{FF2B5EF4-FFF2-40B4-BE49-F238E27FC236}">
                <a16:creationId xmlns:a16="http://schemas.microsoft.com/office/drawing/2014/main" id="{43781A3F-3A81-5CC2-B0E4-FE0CFA395E7A}"/>
              </a:ext>
            </a:extLst>
          </p:cNvPr>
          <p:cNvGrpSpPr/>
          <p:nvPr/>
        </p:nvGrpSpPr>
        <p:grpSpPr>
          <a:xfrm>
            <a:off x="6929871" y="4945550"/>
            <a:ext cx="5262129" cy="1912450"/>
            <a:chOff x="6945951" y="4949292"/>
            <a:chExt cx="5262129" cy="1912450"/>
          </a:xfrm>
          <a:solidFill>
            <a:schemeClr val="accent2"/>
          </a:solidFill>
        </p:grpSpPr>
        <p:sp>
          <p:nvSpPr>
            <p:cNvPr id="8" name="Freeform 8">
              <a:extLst>
                <a:ext uri="{FF2B5EF4-FFF2-40B4-BE49-F238E27FC236}">
                  <a16:creationId xmlns:a16="http://schemas.microsoft.com/office/drawing/2014/main" id="{42B02463-5D35-A6D5-2D1E-0D1B002E12D2}"/>
                </a:ext>
              </a:extLst>
            </p:cNvPr>
            <p:cNvSpPr/>
            <p:nvPr/>
          </p:nvSpPr>
          <p:spPr>
            <a:xfrm>
              <a:off x="6945951" y="6622377"/>
              <a:ext cx="180603" cy="239365"/>
            </a:xfrm>
            <a:custGeom>
              <a:avLst/>
              <a:gdLst>
                <a:gd name="connsiteX0" fmla="*/ 0 w 180603"/>
                <a:gd name="connsiteY0" fmla="*/ 235623 h 239365"/>
                <a:gd name="connsiteX1" fmla="*/ 0 w 180603"/>
                <a:gd name="connsiteY1" fmla="*/ 239366 h 239365"/>
                <a:gd name="connsiteX2" fmla="*/ 180603 w 180603"/>
                <a:gd name="connsiteY2" fmla="*/ 239366 h 239365"/>
                <a:gd name="connsiteX3" fmla="*/ 180603 w 180603"/>
                <a:gd name="connsiteY3" fmla="*/ 235623 h 239365"/>
                <a:gd name="connsiteX4" fmla="*/ 180603 w 180603"/>
                <a:gd name="connsiteY4" fmla="*/ 0 h 239365"/>
                <a:gd name="connsiteX5" fmla="*/ 0 w 180603"/>
                <a:gd name="connsiteY5" fmla="*/ 0 h 239365"/>
                <a:gd name="connsiteX6" fmla="*/ 0 w 180603"/>
                <a:gd name="connsiteY6" fmla="*/ 235623 h 23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03" h="239365">
                  <a:moveTo>
                    <a:pt x="0" y="235623"/>
                  </a:moveTo>
                  <a:lnTo>
                    <a:pt x="0" y="239366"/>
                  </a:lnTo>
                  <a:lnTo>
                    <a:pt x="180603" y="239366"/>
                  </a:lnTo>
                  <a:lnTo>
                    <a:pt x="180603" y="235623"/>
                  </a:lnTo>
                  <a:lnTo>
                    <a:pt x="180603" y="0"/>
                  </a:lnTo>
                  <a:lnTo>
                    <a:pt x="0" y="0"/>
                  </a:lnTo>
                  <a:lnTo>
                    <a:pt x="0" y="235623"/>
                  </a:lnTo>
                  <a:close/>
                </a:path>
              </a:pathLst>
            </a:custGeom>
            <a:grpFill/>
            <a:ln w="6345" cap="flat">
              <a:noFill/>
              <a:prstDash val="solid"/>
              <a:miter/>
            </a:ln>
          </p:spPr>
          <p:txBody>
            <a:bodyPr rtlCol="0" anchor="ctr"/>
            <a:lstStyle/>
            <a:p>
              <a:endParaRPr lang="en-US"/>
            </a:p>
          </p:txBody>
        </p:sp>
        <p:sp>
          <p:nvSpPr>
            <p:cNvPr id="9" name="Freeform 10">
              <a:extLst>
                <a:ext uri="{FF2B5EF4-FFF2-40B4-BE49-F238E27FC236}">
                  <a16:creationId xmlns:a16="http://schemas.microsoft.com/office/drawing/2014/main" id="{4CCEA56F-A8DE-509D-0DF7-C002C8C9D8B9}"/>
                </a:ext>
              </a:extLst>
            </p:cNvPr>
            <p:cNvSpPr/>
            <p:nvPr/>
          </p:nvSpPr>
          <p:spPr>
            <a:xfrm>
              <a:off x="7228060" y="6622377"/>
              <a:ext cx="451413" cy="239365"/>
            </a:xfrm>
            <a:custGeom>
              <a:avLst/>
              <a:gdLst>
                <a:gd name="connsiteX0" fmla="*/ 0 w 451413"/>
                <a:gd name="connsiteY0" fmla="*/ 235623 h 239365"/>
                <a:gd name="connsiteX1" fmla="*/ 0 w 451413"/>
                <a:gd name="connsiteY1" fmla="*/ 239366 h 239365"/>
                <a:gd name="connsiteX2" fmla="*/ 451413 w 451413"/>
                <a:gd name="connsiteY2" fmla="*/ 239366 h 239365"/>
                <a:gd name="connsiteX3" fmla="*/ 451413 w 451413"/>
                <a:gd name="connsiteY3" fmla="*/ 235623 h 239365"/>
                <a:gd name="connsiteX4" fmla="*/ 451413 w 451413"/>
                <a:gd name="connsiteY4" fmla="*/ 0 h 239365"/>
                <a:gd name="connsiteX5" fmla="*/ 0 w 451413"/>
                <a:gd name="connsiteY5" fmla="*/ 0 h 239365"/>
                <a:gd name="connsiteX6" fmla="*/ 0 w 451413"/>
                <a:gd name="connsiteY6" fmla="*/ 235623 h 23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413" h="239365">
                  <a:moveTo>
                    <a:pt x="0" y="235623"/>
                  </a:moveTo>
                  <a:lnTo>
                    <a:pt x="0" y="239366"/>
                  </a:lnTo>
                  <a:lnTo>
                    <a:pt x="451413" y="239366"/>
                  </a:lnTo>
                  <a:lnTo>
                    <a:pt x="451413" y="235623"/>
                  </a:lnTo>
                  <a:lnTo>
                    <a:pt x="451413" y="0"/>
                  </a:lnTo>
                  <a:lnTo>
                    <a:pt x="0" y="0"/>
                  </a:lnTo>
                  <a:lnTo>
                    <a:pt x="0" y="235623"/>
                  </a:lnTo>
                  <a:close/>
                </a:path>
              </a:pathLst>
            </a:custGeom>
            <a:grpFill/>
            <a:ln w="6345" cap="flat">
              <a:noFill/>
              <a:prstDash val="solid"/>
              <a:miter/>
            </a:ln>
          </p:spPr>
          <p:txBody>
            <a:bodyPr rtlCol="0" anchor="ctr"/>
            <a:lstStyle/>
            <a:p>
              <a:endParaRPr lang="en-US"/>
            </a:p>
          </p:txBody>
        </p:sp>
        <p:sp>
          <p:nvSpPr>
            <p:cNvPr id="10" name="Freeform 11">
              <a:extLst>
                <a:ext uri="{FF2B5EF4-FFF2-40B4-BE49-F238E27FC236}">
                  <a16:creationId xmlns:a16="http://schemas.microsoft.com/office/drawing/2014/main" id="{E99404DE-6CC4-9BFE-CCBE-61F9DCFA4CEF}"/>
                </a:ext>
              </a:extLst>
            </p:cNvPr>
            <p:cNvSpPr/>
            <p:nvPr/>
          </p:nvSpPr>
          <p:spPr>
            <a:xfrm>
              <a:off x="10424265" y="5427959"/>
              <a:ext cx="180539" cy="239365"/>
            </a:xfrm>
            <a:custGeom>
              <a:avLst/>
              <a:gdLst>
                <a:gd name="connsiteX0" fmla="*/ 0 w 180539"/>
                <a:gd name="connsiteY0" fmla="*/ 0 h 239365"/>
                <a:gd name="connsiteX1" fmla="*/ 180539 w 180539"/>
                <a:gd name="connsiteY1" fmla="*/ 0 h 239365"/>
                <a:gd name="connsiteX2" fmla="*/ 180539 w 180539"/>
                <a:gd name="connsiteY2" fmla="*/ 239366 h 239365"/>
                <a:gd name="connsiteX3" fmla="*/ 0 w 180539"/>
                <a:gd name="connsiteY3" fmla="*/ 239366 h 239365"/>
              </a:gdLst>
              <a:ahLst/>
              <a:cxnLst>
                <a:cxn ang="0">
                  <a:pos x="connsiteX0" y="connsiteY0"/>
                </a:cxn>
                <a:cxn ang="0">
                  <a:pos x="connsiteX1" y="connsiteY1"/>
                </a:cxn>
                <a:cxn ang="0">
                  <a:pos x="connsiteX2" y="connsiteY2"/>
                </a:cxn>
                <a:cxn ang="0">
                  <a:pos x="connsiteX3" y="connsiteY3"/>
                </a:cxn>
              </a:cxnLst>
              <a:rect l="l" t="t" r="r" b="b"/>
              <a:pathLst>
                <a:path w="180539" h="239365">
                  <a:moveTo>
                    <a:pt x="0" y="0"/>
                  </a:moveTo>
                  <a:lnTo>
                    <a:pt x="180539" y="0"/>
                  </a:lnTo>
                  <a:lnTo>
                    <a:pt x="180539" y="239366"/>
                  </a:lnTo>
                  <a:lnTo>
                    <a:pt x="0" y="239366"/>
                  </a:lnTo>
                  <a:close/>
                </a:path>
              </a:pathLst>
            </a:custGeom>
            <a:grpFill/>
            <a:ln w="6345" cap="flat">
              <a:noFill/>
              <a:prstDash val="solid"/>
              <a:miter/>
            </a:ln>
          </p:spPr>
          <p:txBody>
            <a:bodyPr rtlCol="0" anchor="ctr"/>
            <a:lstStyle/>
            <a:p>
              <a:endParaRPr lang="en-US"/>
            </a:p>
          </p:txBody>
        </p:sp>
        <p:sp>
          <p:nvSpPr>
            <p:cNvPr id="11" name="Freeform 12">
              <a:extLst>
                <a:ext uri="{FF2B5EF4-FFF2-40B4-BE49-F238E27FC236}">
                  <a16:creationId xmlns:a16="http://schemas.microsoft.com/office/drawing/2014/main" id="{EA4D7B07-B33A-96EC-3942-AD338679D139}"/>
                </a:ext>
              </a:extLst>
            </p:cNvPr>
            <p:cNvSpPr/>
            <p:nvPr/>
          </p:nvSpPr>
          <p:spPr>
            <a:xfrm>
              <a:off x="7780916" y="4949292"/>
              <a:ext cx="4427164" cy="1908834"/>
            </a:xfrm>
            <a:custGeom>
              <a:avLst/>
              <a:gdLst>
                <a:gd name="connsiteX0" fmla="*/ 4016443 w 4427164"/>
                <a:gd name="connsiteY0" fmla="*/ 0 h 1908834"/>
                <a:gd name="connsiteX1" fmla="*/ 4016443 w 4427164"/>
                <a:gd name="connsiteY1" fmla="*/ 239366 h 1908834"/>
                <a:gd name="connsiteX2" fmla="*/ 4196285 w 4427164"/>
                <a:gd name="connsiteY2" fmla="*/ 239366 h 1908834"/>
                <a:gd name="connsiteX3" fmla="*/ 4196285 w 4427164"/>
                <a:gd name="connsiteY3" fmla="*/ 478731 h 1908834"/>
                <a:gd name="connsiteX4" fmla="*/ 3827587 w 4427164"/>
                <a:gd name="connsiteY4" fmla="*/ 478731 h 1908834"/>
                <a:gd name="connsiteX5" fmla="*/ 3827587 w 4427164"/>
                <a:gd name="connsiteY5" fmla="*/ 239366 h 1908834"/>
                <a:gd name="connsiteX6" fmla="*/ 3376174 w 4427164"/>
                <a:gd name="connsiteY6" fmla="*/ 239366 h 1908834"/>
                <a:gd name="connsiteX7" fmla="*/ 3376174 w 4427164"/>
                <a:gd name="connsiteY7" fmla="*/ 478731 h 1908834"/>
                <a:gd name="connsiteX8" fmla="*/ 3259305 w 4427164"/>
                <a:gd name="connsiteY8" fmla="*/ 478731 h 1908834"/>
                <a:gd name="connsiteX9" fmla="*/ 3259305 w 4427164"/>
                <a:gd name="connsiteY9" fmla="*/ 239366 h 1908834"/>
                <a:gd name="connsiteX10" fmla="*/ 3157736 w 4427164"/>
                <a:gd name="connsiteY10" fmla="*/ 239366 h 1908834"/>
                <a:gd name="connsiteX11" fmla="*/ 3157736 w 4427164"/>
                <a:gd name="connsiteY11" fmla="*/ 478731 h 1908834"/>
                <a:gd name="connsiteX12" fmla="*/ 2925459 w 4427164"/>
                <a:gd name="connsiteY12" fmla="*/ 478731 h 1908834"/>
                <a:gd name="connsiteX13" fmla="*/ 2925459 w 4427164"/>
                <a:gd name="connsiteY13" fmla="*/ 718097 h 1908834"/>
                <a:gd name="connsiteX14" fmla="*/ 3040740 w 4427164"/>
                <a:gd name="connsiteY14" fmla="*/ 718097 h 1908834"/>
                <a:gd name="connsiteX15" fmla="*/ 3040740 w 4427164"/>
                <a:gd name="connsiteY15" fmla="*/ 955179 h 1908834"/>
                <a:gd name="connsiteX16" fmla="*/ 2772152 w 4427164"/>
                <a:gd name="connsiteY16" fmla="*/ 955179 h 1908834"/>
                <a:gd name="connsiteX17" fmla="*/ 2772152 w 4427164"/>
                <a:gd name="connsiteY17" fmla="*/ 1194481 h 1908834"/>
                <a:gd name="connsiteX18" fmla="*/ 2670582 w 4427164"/>
                <a:gd name="connsiteY18" fmla="*/ 1194481 h 1908834"/>
                <a:gd name="connsiteX19" fmla="*/ 2670582 w 4427164"/>
                <a:gd name="connsiteY19" fmla="*/ 955179 h 1908834"/>
                <a:gd name="connsiteX20" fmla="*/ 2219169 w 4427164"/>
                <a:gd name="connsiteY20" fmla="*/ 955179 h 1908834"/>
                <a:gd name="connsiteX21" fmla="*/ 2219169 w 4427164"/>
                <a:gd name="connsiteY21" fmla="*/ 1194481 h 1908834"/>
                <a:gd name="connsiteX22" fmla="*/ 2117600 w 4427164"/>
                <a:gd name="connsiteY22" fmla="*/ 1194481 h 1908834"/>
                <a:gd name="connsiteX23" fmla="*/ 2117600 w 4427164"/>
                <a:gd name="connsiteY23" fmla="*/ 955179 h 1908834"/>
                <a:gd name="connsiteX24" fmla="*/ 1937059 w 4427164"/>
                <a:gd name="connsiteY24" fmla="*/ 955179 h 1908834"/>
                <a:gd name="connsiteX25" fmla="*/ 1937059 w 4427164"/>
                <a:gd name="connsiteY25" fmla="*/ 1433847 h 1908834"/>
                <a:gd name="connsiteX26" fmla="*/ 1644476 w 4427164"/>
                <a:gd name="connsiteY26" fmla="*/ 1433847 h 1908834"/>
                <a:gd name="connsiteX27" fmla="*/ 1644476 w 4427164"/>
                <a:gd name="connsiteY27" fmla="*/ 1194481 h 1908834"/>
                <a:gd name="connsiteX28" fmla="*/ 1192237 w 4427164"/>
                <a:gd name="connsiteY28" fmla="*/ 1194481 h 1908834"/>
                <a:gd name="connsiteX29" fmla="*/ 1192237 w 4427164"/>
                <a:gd name="connsiteY29" fmla="*/ 1433847 h 1908834"/>
                <a:gd name="connsiteX30" fmla="*/ 740824 w 4427164"/>
                <a:gd name="connsiteY30" fmla="*/ 1433847 h 1908834"/>
                <a:gd name="connsiteX31" fmla="*/ 740824 w 4427164"/>
                <a:gd name="connsiteY31" fmla="*/ 1673212 h 1908834"/>
                <a:gd name="connsiteX32" fmla="*/ 0 w 4427164"/>
                <a:gd name="connsiteY32" fmla="*/ 1673212 h 1908834"/>
                <a:gd name="connsiteX33" fmla="*/ 0 w 4427164"/>
                <a:gd name="connsiteY33" fmla="*/ 1908835 h 1908834"/>
                <a:gd name="connsiteX34" fmla="*/ 4427165 w 4427164"/>
                <a:gd name="connsiteY34" fmla="*/ 1908835 h 1908834"/>
                <a:gd name="connsiteX35" fmla="*/ 4427165 w 4427164"/>
                <a:gd name="connsiteY35" fmla="*/ 127 h 1908834"/>
                <a:gd name="connsiteX36" fmla="*/ 4016316 w 4427164"/>
                <a:gd name="connsiteY36" fmla="*/ 127 h 1908834"/>
                <a:gd name="connsiteX37" fmla="*/ 2224374 w 4427164"/>
                <a:gd name="connsiteY37" fmla="*/ 1673149 h 1908834"/>
                <a:gd name="connsiteX38" fmla="*/ 2122805 w 4427164"/>
                <a:gd name="connsiteY38" fmla="*/ 1673149 h 1908834"/>
                <a:gd name="connsiteX39" fmla="*/ 2122805 w 4427164"/>
                <a:gd name="connsiteY39" fmla="*/ 1433783 h 1908834"/>
                <a:gd name="connsiteX40" fmla="*/ 2224374 w 4427164"/>
                <a:gd name="connsiteY40" fmla="*/ 1433783 h 1908834"/>
                <a:gd name="connsiteX41" fmla="*/ 2224374 w 4427164"/>
                <a:gd name="connsiteY41" fmla="*/ 1673149 h 1908834"/>
                <a:gd name="connsiteX42" fmla="*/ 2530353 w 4427164"/>
                <a:gd name="connsiteY42" fmla="*/ 1433783 h 1908834"/>
                <a:gd name="connsiteX43" fmla="*/ 2349813 w 4427164"/>
                <a:gd name="connsiteY43" fmla="*/ 1433783 h 1908834"/>
                <a:gd name="connsiteX44" fmla="*/ 2349813 w 4427164"/>
                <a:gd name="connsiteY44" fmla="*/ 1194417 h 1908834"/>
                <a:gd name="connsiteX45" fmla="*/ 2530353 w 4427164"/>
                <a:gd name="connsiteY45" fmla="*/ 1194417 h 1908834"/>
                <a:gd name="connsiteX46" fmla="*/ 2530353 w 4427164"/>
                <a:gd name="connsiteY46" fmla="*/ 1433783 h 1908834"/>
                <a:gd name="connsiteX47" fmla="*/ 4016380 w 4427164"/>
                <a:gd name="connsiteY47" fmla="*/ 955115 h 1908834"/>
                <a:gd name="connsiteX48" fmla="*/ 3851709 w 4427164"/>
                <a:gd name="connsiteY48" fmla="*/ 955115 h 1908834"/>
                <a:gd name="connsiteX49" fmla="*/ 3851709 w 4427164"/>
                <a:gd name="connsiteY49" fmla="*/ 718034 h 1908834"/>
                <a:gd name="connsiteX50" fmla="*/ 4016380 w 4427164"/>
                <a:gd name="connsiteY50" fmla="*/ 718034 h 1908834"/>
                <a:gd name="connsiteX51" fmla="*/ 4016380 w 4427164"/>
                <a:gd name="connsiteY51" fmla="*/ 955115 h 19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27164" h="1908834">
                  <a:moveTo>
                    <a:pt x="4016443" y="0"/>
                  </a:moveTo>
                  <a:lnTo>
                    <a:pt x="4016443" y="239366"/>
                  </a:lnTo>
                  <a:lnTo>
                    <a:pt x="4196285" y="239366"/>
                  </a:lnTo>
                  <a:lnTo>
                    <a:pt x="4196285" y="478731"/>
                  </a:lnTo>
                  <a:lnTo>
                    <a:pt x="3827587" y="478731"/>
                  </a:lnTo>
                  <a:lnTo>
                    <a:pt x="3827587" y="239366"/>
                  </a:lnTo>
                  <a:lnTo>
                    <a:pt x="3376174" y="239366"/>
                  </a:lnTo>
                  <a:lnTo>
                    <a:pt x="3376174" y="478731"/>
                  </a:lnTo>
                  <a:lnTo>
                    <a:pt x="3259305" y="478731"/>
                  </a:lnTo>
                  <a:lnTo>
                    <a:pt x="3259305" y="239366"/>
                  </a:lnTo>
                  <a:lnTo>
                    <a:pt x="3157736" y="239366"/>
                  </a:lnTo>
                  <a:lnTo>
                    <a:pt x="3157736" y="478731"/>
                  </a:lnTo>
                  <a:lnTo>
                    <a:pt x="2925459" y="478731"/>
                  </a:lnTo>
                  <a:lnTo>
                    <a:pt x="2925459" y="718097"/>
                  </a:lnTo>
                  <a:lnTo>
                    <a:pt x="3040740" y="718097"/>
                  </a:lnTo>
                  <a:lnTo>
                    <a:pt x="3040740" y="955179"/>
                  </a:lnTo>
                  <a:lnTo>
                    <a:pt x="2772152" y="955179"/>
                  </a:lnTo>
                  <a:lnTo>
                    <a:pt x="2772152" y="1194481"/>
                  </a:lnTo>
                  <a:lnTo>
                    <a:pt x="2670582" y="1194481"/>
                  </a:lnTo>
                  <a:lnTo>
                    <a:pt x="2670582" y="955179"/>
                  </a:lnTo>
                  <a:lnTo>
                    <a:pt x="2219169" y="955179"/>
                  </a:lnTo>
                  <a:lnTo>
                    <a:pt x="2219169" y="1194481"/>
                  </a:lnTo>
                  <a:lnTo>
                    <a:pt x="2117600" y="1194481"/>
                  </a:lnTo>
                  <a:lnTo>
                    <a:pt x="2117600" y="955179"/>
                  </a:lnTo>
                  <a:lnTo>
                    <a:pt x="1937059" y="955179"/>
                  </a:lnTo>
                  <a:lnTo>
                    <a:pt x="1937059" y="1433847"/>
                  </a:lnTo>
                  <a:lnTo>
                    <a:pt x="1644476" y="1433847"/>
                  </a:lnTo>
                  <a:lnTo>
                    <a:pt x="1644476" y="1194481"/>
                  </a:lnTo>
                  <a:lnTo>
                    <a:pt x="1192237" y="1194481"/>
                  </a:lnTo>
                  <a:lnTo>
                    <a:pt x="1192237" y="1433847"/>
                  </a:lnTo>
                  <a:lnTo>
                    <a:pt x="740824" y="1433847"/>
                  </a:lnTo>
                  <a:lnTo>
                    <a:pt x="740824" y="1673212"/>
                  </a:lnTo>
                  <a:lnTo>
                    <a:pt x="0" y="1673212"/>
                  </a:lnTo>
                  <a:lnTo>
                    <a:pt x="0" y="1908835"/>
                  </a:lnTo>
                  <a:lnTo>
                    <a:pt x="4427165" y="1908835"/>
                  </a:lnTo>
                  <a:lnTo>
                    <a:pt x="4427165" y="127"/>
                  </a:lnTo>
                  <a:lnTo>
                    <a:pt x="4016316" y="127"/>
                  </a:lnTo>
                  <a:close/>
                  <a:moveTo>
                    <a:pt x="2224374" y="1673149"/>
                  </a:moveTo>
                  <a:lnTo>
                    <a:pt x="2122805" y="1673149"/>
                  </a:lnTo>
                  <a:lnTo>
                    <a:pt x="2122805" y="1433783"/>
                  </a:lnTo>
                  <a:lnTo>
                    <a:pt x="2224374" y="1433783"/>
                  </a:lnTo>
                  <a:lnTo>
                    <a:pt x="2224374" y="1673149"/>
                  </a:lnTo>
                  <a:close/>
                  <a:moveTo>
                    <a:pt x="2530353" y="1433783"/>
                  </a:moveTo>
                  <a:lnTo>
                    <a:pt x="2349813" y="1433783"/>
                  </a:lnTo>
                  <a:lnTo>
                    <a:pt x="2349813" y="1194417"/>
                  </a:lnTo>
                  <a:lnTo>
                    <a:pt x="2530353" y="1194417"/>
                  </a:lnTo>
                  <a:lnTo>
                    <a:pt x="2530353" y="1433783"/>
                  </a:lnTo>
                  <a:close/>
                  <a:moveTo>
                    <a:pt x="4016380" y="955115"/>
                  </a:moveTo>
                  <a:lnTo>
                    <a:pt x="3851709" y="955115"/>
                  </a:lnTo>
                  <a:lnTo>
                    <a:pt x="3851709" y="718034"/>
                  </a:lnTo>
                  <a:lnTo>
                    <a:pt x="4016380" y="718034"/>
                  </a:lnTo>
                  <a:lnTo>
                    <a:pt x="4016380" y="955115"/>
                  </a:lnTo>
                  <a:close/>
                </a:path>
              </a:pathLst>
            </a:custGeom>
            <a:grpFill/>
            <a:ln w="6345" cap="flat">
              <a:noFill/>
              <a:prstDash val="solid"/>
              <a:miter/>
            </a:ln>
          </p:spPr>
          <p:txBody>
            <a:bodyPr rtlCol="0" anchor="ctr"/>
            <a:lstStyle/>
            <a:p>
              <a:endParaRPr lang="en-US"/>
            </a:p>
          </p:txBody>
        </p:sp>
      </p:grpSp>
    </p:spTree>
    <p:extLst>
      <p:ext uri="{BB962C8B-B14F-4D97-AF65-F5344CB8AC3E}">
        <p14:creationId xmlns:p14="http://schemas.microsoft.com/office/powerpoint/2010/main" val="32938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Back cover">
    <p:bg>
      <p:bgRef idx="1001">
        <a:schemeClr val="bg2"/>
      </p:bgRef>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21154CE-E443-F989-D157-4232E4E73F64}"/>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a:xfrm>
            <a:off x="10171388" y="684213"/>
            <a:ext cx="1234800" cy="518400"/>
          </a:xfrm>
          <a:prstGeom prst="rect">
            <a:avLst/>
          </a:prstGeom>
        </p:spPr>
      </p:pic>
    </p:spTree>
    <p:extLst>
      <p:ext uri="{BB962C8B-B14F-4D97-AF65-F5344CB8AC3E}">
        <p14:creationId xmlns:p14="http://schemas.microsoft.com/office/powerpoint/2010/main" val="1511840398"/>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 Lilian">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7EDE8-88C1-6D0A-7819-F650D67281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7490" cy="6858000"/>
          </a:xfrm>
          <a:prstGeom prst="rect">
            <a:avLst/>
          </a:prstGeom>
        </p:spPr>
      </p:pic>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https://rsmnet-my.sharepoint.com/personal/e045945_mcgladrey_rsm_net/Documents/National industry/HC/HC day/TDL edits-Final_BeyondtheBudget_VHCD_September 25 2025 v3.pptx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89EEF14-BF33-E89A-8154-00E812BE6542}"/>
              </a:ext>
            </a:extLst>
          </p:cNvPr>
          <p:cNvSpPr>
            <a:spLocks noGrp="1"/>
          </p:cNvSpPr>
          <p:nvPr>
            <p:ph type="body" sz="quarter" idx="14" hasCustomPrompt="1"/>
          </p:nvPr>
        </p:nvSpPr>
        <p:spPr>
          <a:xfrm>
            <a:off x="817562" y="657566"/>
            <a:ext cx="5218113" cy="191478"/>
          </a:xfrm>
        </p:spPr>
        <p:txBody>
          <a:bodyPr/>
          <a:lstStyle>
            <a:lvl1pPr>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PRIVATE AND CONFIDENTIAL</a:t>
            </a:r>
          </a:p>
        </p:txBody>
      </p:sp>
      <p:sp>
        <p:nvSpPr>
          <p:cNvPr id="5" name="Title 1">
            <a:extLst>
              <a:ext uri="{FF2B5EF4-FFF2-40B4-BE49-F238E27FC236}">
                <a16:creationId xmlns:a16="http://schemas.microsoft.com/office/drawing/2014/main" id="{ADD6B5F9-EA64-00A7-F731-F1BAF6BF0C12}"/>
              </a:ext>
            </a:extLst>
          </p:cNvPr>
          <p:cNvSpPr>
            <a:spLocks noGrp="1"/>
          </p:cNvSpPr>
          <p:nvPr>
            <p:ph type="ctrTitle" hasCustomPrompt="1"/>
          </p:nvPr>
        </p:nvSpPr>
        <p:spPr>
          <a:xfrm>
            <a:off x="817562" y="1049200"/>
            <a:ext cx="5218113" cy="1107996"/>
          </a:xfrm>
          <a:noFill/>
        </p:spPr>
        <p:txBody>
          <a:bodyPr lIns="0" tIns="0" rIns="900000" bIns="0" anchor="t" anchorCtr="0"/>
          <a:lstStyle>
            <a:lvl1pPr algn="l">
              <a:lnSpc>
                <a:spcPct val="100000"/>
              </a:lnSpc>
              <a:spcBef>
                <a:spcPts val="0"/>
              </a:spcBef>
              <a:spcAft>
                <a:spcPts val="0"/>
              </a:spcAft>
              <a:defRPr sz="3600">
                <a:solidFill>
                  <a:schemeClr val="accent1"/>
                </a:solidFill>
              </a:defRPr>
            </a:lvl1pPr>
          </a:lstStyle>
          <a:p>
            <a:r>
              <a:rPr lang="en-US"/>
              <a:t>Title</a:t>
            </a:r>
            <a:br>
              <a:rPr lang="en-US"/>
            </a:br>
            <a:endParaRPr lang="en-GB"/>
          </a:p>
        </p:txBody>
      </p:sp>
      <p:sp>
        <p:nvSpPr>
          <p:cNvPr id="6" name="Text Placeholder 3">
            <a:extLst>
              <a:ext uri="{FF2B5EF4-FFF2-40B4-BE49-F238E27FC236}">
                <a16:creationId xmlns:a16="http://schemas.microsoft.com/office/drawing/2014/main" id="{9DD067AA-FC7F-E211-B5E2-28259E7E6AF0}"/>
              </a:ext>
            </a:extLst>
          </p:cNvPr>
          <p:cNvSpPr>
            <a:spLocks noGrp="1"/>
          </p:cNvSpPr>
          <p:nvPr>
            <p:ph type="body" sz="quarter" idx="11" hasCustomPrompt="1"/>
          </p:nvPr>
        </p:nvSpPr>
        <p:spPr>
          <a:xfrm>
            <a:off x="817564" y="2155660"/>
            <a:ext cx="5218112" cy="715685"/>
          </a:xfrm>
        </p:spPr>
        <p:txBody>
          <a:bodyPr/>
          <a:lstStyle>
            <a:lvl1pPr>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GB"/>
          </a:p>
        </p:txBody>
      </p:sp>
      <p:sp>
        <p:nvSpPr>
          <p:cNvPr id="10" name="Text Placeholder 6">
            <a:extLst>
              <a:ext uri="{FF2B5EF4-FFF2-40B4-BE49-F238E27FC236}">
                <a16:creationId xmlns:a16="http://schemas.microsoft.com/office/drawing/2014/main" id="{A3508DEC-04E2-86BC-198E-E9DF3D9C627E}"/>
              </a:ext>
            </a:extLst>
          </p:cNvPr>
          <p:cNvSpPr>
            <a:spLocks noGrp="1"/>
          </p:cNvSpPr>
          <p:nvPr>
            <p:ph type="body" sz="quarter" idx="15" hasCustomPrompt="1"/>
          </p:nvPr>
        </p:nvSpPr>
        <p:spPr>
          <a:xfrm>
            <a:off x="815975" y="2942005"/>
            <a:ext cx="5218113" cy="36699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grpSp>
        <p:nvGrpSpPr>
          <p:cNvPr id="3" name="Group 2">
            <a:extLst>
              <a:ext uri="{FF2B5EF4-FFF2-40B4-BE49-F238E27FC236}">
                <a16:creationId xmlns:a16="http://schemas.microsoft.com/office/drawing/2014/main" id="{A7B1296D-F0BF-D9B0-0599-6F9DB2C8BF7E}"/>
              </a:ext>
            </a:extLst>
          </p:cNvPr>
          <p:cNvGrpSpPr/>
          <p:nvPr userDrawn="1"/>
        </p:nvGrpSpPr>
        <p:grpSpPr>
          <a:xfrm>
            <a:off x="10187131" y="687949"/>
            <a:ext cx="1234969" cy="518323"/>
            <a:chOff x="7459170" y="481236"/>
            <a:chExt cx="2697427" cy="1132124"/>
          </a:xfrm>
        </p:grpSpPr>
        <p:sp>
          <p:nvSpPr>
            <p:cNvPr id="4" name="Freeform 3">
              <a:extLst>
                <a:ext uri="{FF2B5EF4-FFF2-40B4-BE49-F238E27FC236}">
                  <a16:creationId xmlns:a16="http://schemas.microsoft.com/office/drawing/2014/main" id="{2427C70E-4392-DDFB-1FFE-83FE8489D70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B1EC52A-D6AE-C40B-43DE-A84FEB4D4E92}"/>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6040785-9A72-5C7F-0A40-4A4E90F539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264648-A1B9-FFEF-3E63-66B47A8243C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7277F7-5E4F-93AA-D1DD-F7D4C38677A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ABE4D54-99E7-B389-7DAC-8641F10D047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1B8D232-D901-B3FF-9B08-BF5FB937800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8" name="Picture Placeholder 15">
            <a:extLst>
              <a:ext uri="{FF2B5EF4-FFF2-40B4-BE49-F238E27FC236}">
                <a16:creationId xmlns:a16="http://schemas.microsoft.com/office/drawing/2014/main" id="{04405897-9D53-17BF-7D09-7DAFBC0F0222}"/>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a:solidFill>
            <a:schemeClr val="tx1"/>
          </a:solidFill>
        </p:spPr>
        <p:txBody>
          <a:bodyPr wrap="square">
            <a:noAutofit/>
          </a:bodyPr>
          <a:lstStyle/>
          <a:p>
            <a:endParaRPr lang="en-GB"/>
          </a:p>
        </p:txBody>
      </p:sp>
    </p:spTree>
    <p:extLst>
      <p:ext uri="{BB962C8B-B14F-4D97-AF65-F5344CB8AC3E}">
        <p14:creationId xmlns:p14="http://schemas.microsoft.com/office/powerpoint/2010/main" val="16919603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B - Aaron">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32559-6A21-44C8-202B-B5161F3773C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39"/>
            <a:ext cx="12191997" cy="6855321"/>
          </a:xfrm>
          <a:prstGeom prst="rect">
            <a:avLst/>
          </a:prstGeom>
        </p:spPr>
      </p:pic>
      <p:sp>
        <p:nvSpPr>
          <p:cNvPr id="16" name="Picture Placeholder 15">
            <a:extLst>
              <a:ext uri="{FF2B5EF4-FFF2-40B4-BE49-F238E27FC236}">
                <a16:creationId xmlns:a16="http://schemas.microsoft.com/office/drawing/2014/main" id="{325EE24E-D4D1-2AD3-8373-26C31C6C248E}"/>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p:spPr>
        <p:txBody>
          <a:bodyPr wrap="square">
            <a:noAutofit/>
          </a:bodyPr>
          <a:lstStyle/>
          <a:p>
            <a:r>
              <a:rPr lang="en-US"/>
              <a:t>Click icon to add picture</a:t>
            </a:r>
            <a:endParaRPr lang="en-GB"/>
          </a:p>
        </p:txBody>
      </p:sp>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https://rsmnet-my.sharepoint.com/personal/e045945_mcgladrey_rsm_net/Documents/National industry/HC/HC day/TDL edits-Final_BeyondtheBudget_VHCD_September 25 2025 v3.pptx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71544BD-F321-635C-03B7-D81EE32DFA93}"/>
              </a:ext>
            </a:extLst>
          </p:cNvPr>
          <p:cNvSpPr>
            <a:spLocks noGrp="1"/>
          </p:cNvSpPr>
          <p:nvPr>
            <p:ph type="ctrTitle" hasCustomPrompt="1"/>
          </p:nvPr>
        </p:nvSpPr>
        <p:spPr>
          <a:xfrm>
            <a:off x="6216650" y="4772455"/>
            <a:ext cx="5219700" cy="1225290"/>
          </a:xfrm>
          <a:solidFill>
            <a:schemeClr val="accent1"/>
          </a:solidFill>
        </p:spPr>
        <p:txBody>
          <a:bodyPr lIns="180000" tIns="180000" rIns="180000" bIns="180000" anchor="ctr" anchorCtr="0"/>
          <a:lstStyle>
            <a:lvl1pPr algn="l">
              <a:lnSpc>
                <a:spcPct val="100000"/>
              </a:lnSpc>
              <a:spcBef>
                <a:spcPts val="0"/>
              </a:spcBef>
              <a:spcAft>
                <a:spcPts val="0"/>
              </a:spcAft>
              <a:defRPr sz="2800" cap="none">
                <a:solidFill>
                  <a:schemeClr val="bg1"/>
                </a:solidFill>
              </a:defRPr>
            </a:lvl1pPr>
          </a:lstStyle>
          <a:p>
            <a:r>
              <a:rPr lang="en-US"/>
              <a:t>Empowering you to take the next step in your career</a:t>
            </a:r>
            <a:endParaRPr lang="en-GB"/>
          </a:p>
        </p:txBody>
      </p:sp>
      <p:grpSp>
        <p:nvGrpSpPr>
          <p:cNvPr id="5" name="Group 4">
            <a:extLst>
              <a:ext uri="{FF2B5EF4-FFF2-40B4-BE49-F238E27FC236}">
                <a16:creationId xmlns:a16="http://schemas.microsoft.com/office/drawing/2014/main" id="{0E61AC88-24D2-C626-F173-6701AD633AB3}"/>
              </a:ext>
            </a:extLst>
          </p:cNvPr>
          <p:cNvGrpSpPr/>
          <p:nvPr userDrawn="1"/>
        </p:nvGrpSpPr>
        <p:grpSpPr>
          <a:xfrm>
            <a:off x="10187131" y="687949"/>
            <a:ext cx="1234969" cy="518323"/>
            <a:chOff x="7459170" y="481236"/>
            <a:chExt cx="2697427" cy="1132124"/>
          </a:xfrm>
        </p:grpSpPr>
        <p:sp>
          <p:nvSpPr>
            <p:cNvPr id="6" name="Freeform 5">
              <a:extLst>
                <a:ext uri="{FF2B5EF4-FFF2-40B4-BE49-F238E27FC236}">
                  <a16:creationId xmlns:a16="http://schemas.microsoft.com/office/drawing/2014/main" id="{DDD87156-0150-790C-7B91-6A2FC0084AB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5D700DB-E5FE-1FF0-368E-8E5A6BDFB32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26BB6CC-9B1B-9B82-A84B-2B79B9DED1A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006897-759B-33BF-9DFE-E8AB29EB626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B88FDBE-CA33-586F-92BF-10B8F7C0D5A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2A08119-7567-0C88-17B0-11884DD4F23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0F0B2A-EA67-7887-D620-7A611A56640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F9B28F2F-187C-6247-B988-ECB3C6760F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452295" y="1680103"/>
            <a:ext cx="2264219" cy="273593"/>
          </a:xfrm>
          <a:prstGeom prst="rect">
            <a:avLst/>
          </a:prstGeom>
        </p:spPr>
      </p:pic>
    </p:spTree>
    <p:extLst>
      <p:ext uri="{BB962C8B-B14F-4D97-AF65-F5344CB8AC3E}">
        <p14:creationId xmlns:p14="http://schemas.microsoft.com/office/powerpoint/2010/main" val="24548925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1 layout">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4061A3F-47F8-A84F-7E6F-93933D518E5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25902" y="0"/>
            <a:ext cx="12217901" cy="6870629"/>
          </a:xfrm>
          <a:prstGeom prst="rect">
            <a:avLst/>
          </a:prstGeom>
        </p:spPr>
      </p:pic>
      <p:sp>
        <p:nvSpPr>
          <p:cNvPr id="6" name="Text Placeholder 5">
            <a:extLst>
              <a:ext uri="{FF2B5EF4-FFF2-40B4-BE49-F238E27FC236}">
                <a16:creationId xmlns:a16="http://schemas.microsoft.com/office/drawing/2014/main" id="{41C67C17-03F0-336A-F782-185E8314E532}"/>
              </a:ext>
            </a:extLst>
          </p:cNvPr>
          <p:cNvSpPr>
            <a:spLocks noGrp="1"/>
          </p:cNvSpPr>
          <p:nvPr>
            <p:ph type="body" sz="quarter" idx="13" hasCustomPrompt="1"/>
          </p:nvPr>
        </p:nvSpPr>
        <p:spPr>
          <a:xfrm>
            <a:off x="2616059" y="3764093"/>
            <a:ext cx="4319588" cy="984885"/>
          </a:xfrm>
        </p:spPr>
        <p:txBody>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7" name="Title Placeholder 13">
            <a:extLst>
              <a:ext uri="{FF2B5EF4-FFF2-40B4-BE49-F238E27FC236}">
                <a16:creationId xmlns:a16="http://schemas.microsoft.com/office/drawing/2014/main" id="{05C4F7E3-76F2-8816-1FEE-EB1E510A2B6E}"/>
              </a:ext>
            </a:extLst>
          </p:cNvPr>
          <p:cNvSpPr>
            <a:spLocks noGrp="1"/>
          </p:cNvSpPr>
          <p:nvPr>
            <p:ph type="title" hasCustomPrompt="1"/>
          </p:nvPr>
        </p:nvSpPr>
        <p:spPr>
          <a:xfrm>
            <a:off x="2616058" y="2409017"/>
            <a:ext cx="4319587" cy="1231106"/>
          </a:xfrm>
          <a:prstGeom prst="rect">
            <a:avLst/>
          </a:prstGeom>
        </p:spPr>
        <p:txBody>
          <a:bodyPr vert="horz" wrap="square" lIns="0" tIns="0" rIns="0" bIns="0" rtlCol="0" anchor="t" anchorCtr="0">
            <a:spAutoFit/>
          </a:bodyPr>
          <a:lstStyle>
            <a:lvl1pPr>
              <a:defRPr sz="4000">
                <a:solidFill>
                  <a:schemeClr val="bg1"/>
                </a:solidFill>
              </a:defRPr>
            </a:lvl1pPr>
          </a:lstStyle>
          <a:p>
            <a:r>
              <a:rPr lang="en-US"/>
              <a:t>Title slide</a:t>
            </a:r>
            <a:br>
              <a:rPr lang="en-US"/>
            </a:br>
            <a:r>
              <a:rPr lang="en-US"/>
              <a:t>Max two lines</a:t>
            </a:r>
            <a:endParaRPr lang="en-GB"/>
          </a:p>
        </p:txBody>
      </p:sp>
      <p:grpSp>
        <p:nvGrpSpPr>
          <p:cNvPr id="2" name="Group 1">
            <a:extLst>
              <a:ext uri="{FF2B5EF4-FFF2-40B4-BE49-F238E27FC236}">
                <a16:creationId xmlns:a16="http://schemas.microsoft.com/office/drawing/2014/main" id="{D1EBE406-CC0A-D855-C047-B83B6A274921}"/>
              </a:ext>
            </a:extLst>
          </p:cNvPr>
          <p:cNvGrpSpPr/>
          <p:nvPr userDrawn="1"/>
        </p:nvGrpSpPr>
        <p:grpSpPr>
          <a:xfrm>
            <a:off x="10187131" y="687949"/>
            <a:ext cx="1234969" cy="518323"/>
            <a:chOff x="7459170" y="481236"/>
            <a:chExt cx="2697427" cy="1132124"/>
          </a:xfrm>
          <a:solidFill>
            <a:schemeClr val="bg1"/>
          </a:solidFill>
        </p:grpSpPr>
        <p:sp>
          <p:nvSpPr>
            <p:cNvPr id="3" name="Freeform 2">
              <a:extLst>
                <a:ext uri="{FF2B5EF4-FFF2-40B4-BE49-F238E27FC236}">
                  <a16:creationId xmlns:a16="http://schemas.microsoft.com/office/drawing/2014/main" id="{3535458D-D6F2-0DEB-240C-566B71330F6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64F59B7-6AEE-E93C-A00A-7CF6CCE1B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73062BC-F597-285A-CA5D-04928CFD3E4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6AF880-3E36-D43A-44CB-A2926D722A7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938477-1B85-CE55-650E-1724595150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83D60A-F0CF-6D77-FD8B-291D9E4D7B0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0B5A102-87DA-0B8A-AACB-E55C56CA80F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5945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layout 2">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5975" y="1447800"/>
            <a:ext cx="5208588"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9" name="Text Placeholder 7">
            <a:extLst>
              <a:ext uri="{FF2B5EF4-FFF2-40B4-BE49-F238E27FC236}">
                <a16:creationId xmlns:a16="http://schemas.microsoft.com/office/drawing/2014/main" id="{1D53E9C4-30AF-BFDA-EE94-23561F155F8F}"/>
              </a:ext>
            </a:extLst>
          </p:cNvPr>
          <p:cNvSpPr>
            <a:spLocks noGrp="1"/>
          </p:cNvSpPr>
          <p:nvPr>
            <p:ph type="body" sz="quarter" idx="16" hasCustomPrompt="1"/>
          </p:nvPr>
        </p:nvSpPr>
        <p:spPr>
          <a:xfrm>
            <a:off x="6207152" y="1447800"/>
            <a:ext cx="5240129"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Two column</a:t>
            </a:r>
            <a:endParaRPr lang="en-GB"/>
          </a:p>
        </p:txBody>
      </p:sp>
      <p:grpSp>
        <p:nvGrpSpPr>
          <p:cNvPr id="4" name="Group 3">
            <a:extLst>
              <a:ext uri="{FF2B5EF4-FFF2-40B4-BE49-F238E27FC236}">
                <a16:creationId xmlns:a16="http://schemas.microsoft.com/office/drawing/2014/main" id="{65B9153A-9F04-345A-4CA1-963B01DA3273}"/>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010204AF-B54C-9DDE-2E2F-B236A824F02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8EFA998-022D-EB7B-429D-6A8D03D5B4E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229862D-C2FE-190A-A1C6-125484EF9A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6C7C97-7221-506C-27D6-5761C3062C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3DB96-7437-13CE-87CA-2CEDF8F9539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E748EE-30A4-8085-F8F8-D1B24513EA0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736B5F-F9D7-3285-E3BF-3674828CDA2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0EC7F9A4-4417-2CE7-7BB2-084F693E2E47}"/>
              </a:ext>
            </a:extLst>
          </p:cNvPr>
          <p:cNvSpPr>
            <a:spLocks noGrp="1"/>
          </p:cNvSpPr>
          <p:nvPr>
            <p:ph sz="quarter" idx="10"/>
          </p:nvPr>
        </p:nvSpPr>
        <p:spPr>
          <a:xfrm>
            <a:off x="813816" y="1993392"/>
            <a:ext cx="5181600" cy="440840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076E4936-B714-2B4B-2E2F-7DE308A8C3D7}"/>
              </a:ext>
            </a:extLst>
          </p:cNvPr>
          <p:cNvSpPr>
            <a:spLocks noGrp="1"/>
          </p:cNvSpPr>
          <p:nvPr>
            <p:ph sz="quarter" idx="17"/>
          </p:nvPr>
        </p:nvSpPr>
        <p:spPr>
          <a:xfrm>
            <a:off x="6208776" y="1993392"/>
            <a:ext cx="5181600" cy="440840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a:extLst>
              <a:ext uri="{FF2B5EF4-FFF2-40B4-BE49-F238E27FC236}">
                <a16:creationId xmlns:a16="http://schemas.microsoft.com/office/drawing/2014/main" id="{98DD4B66-83E4-B392-1FED-61D29DA44C0E}"/>
              </a:ext>
            </a:extLst>
          </p:cNvPr>
          <p:cNvSpPr>
            <a:spLocks noGrp="1"/>
          </p:cNvSpPr>
          <p:nvPr>
            <p:ph type="sldNum" sz="quarter" idx="18"/>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6083803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2 layout">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2F83B54-B05C-80E7-8D47-42A3348641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1" y="0"/>
            <a:ext cx="12192000" cy="6858000"/>
          </a:xfrm>
          <a:prstGeom prst="rect">
            <a:avLst/>
          </a:prstGeom>
        </p:spPr>
      </p:pic>
      <p:sp>
        <p:nvSpPr>
          <p:cNvPr id="32" name="Text Placeholder 5">
            <a:extLst>
              <a:ext uri="{FF2B5EF4-FFF2-40B4-BE49-F238E27FC236}">
                <a16:creationId xmlns:a16="http://schemas.microsoft.com/office/drawing/2014/main" id="{15476F96-96A3-F297-64CD-A68870CAC866}"/>
              </a:ext>
            </a:extLst>
          </p:cNvPr>
          <p:cNvSpPr>
            <a:spLocks noGrp="1"/>
          </p:cNvSpPr>
          <p:nvPr>
            <p:ph type="body" sz="quarter" idx="13" hasCustomPrompt="1"/>
          </p:nvPr>
        </p:nvSpPr>
        <p:spPr>
          <a:xfrm>
            <a:off x="2616059" y="3764093"/>
            <a:ext cx="4319588" cy="984885"/>
          </a:xfrm>
        </p:spPr>
        <p:txBody>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33" name="Title Placeholder 13">
            <a:extLst>
              <a:ext uri="{FF2B5EF4-FFF2-40B4-BE49-F238E27FC236}">
                <a16:creationId xmlns:a16="http://schemas.microsoft.com/office/drawing/2014/main" id="{DE6F7B1F-9D95-A8F7-0ED8-1168DA523D50}"/>
              </a:ext>
            </a:extLst>
          </p:cNvPr>
          <p:cNvSpPr>
            <a:spLocks noGrp="1"/>
          </p:cNvSpPr>
          <p:nvPr>
            <p:ph type="title" hasCustomPrompt="1"/>
          </p:nvPr>
        </p:nvSpPr>
        <p:spPr>
          <a:xfrm>
            <a:off x="2616058" y="2409017"/>
            <a:ext cx="4319587" cy="1231106"/>
          </a:xfrm>
          <a:prstGeom prst="rect">
            <a:avLst/>
          </a:prstGeom>
        </p:spPr>
        <p:txBody>
          <a:bodyPr vert="horz" wrap="square" lIns="0" tIns="0" rIns="0" bIns="0" rtlCol="0" anchor="t" anchorCtr="0">
            <a:spAutoFit/>
          </a:bodyPr>
          <a:lstStyle>
            <a:lvl1pPr>
              <a:defRPr sz="4000">
                <a:solidFill>
                  <a:schemeClr val="bg1"/>
                </a:solidFill>
              </a:defRPr>
            </a:lvl1pPr>
          </a:lstStyle>
          <a:p>
            <a:r>
              <a:rPr lang="en-US"/>
              <a:t>Title slide</a:t>
            </a:r>
            <a:br>
              <a:rPr lang="en-US"/>
            </a:br>
            <a:r>
              <a:rPr lang="en-US"/>
              <a:t>Max two lines</a:t>
            </a:r>
            <a:endParaRPr lang="en-GB"/>
          </a:p>
        </p:txBody>
      </p:sp>
      <p:sp>
        <p:nvSpPr>
          <p:cNvPr id="3" name="Rectangle 2">
            <a:extLst>
              <a:ext uri="{FF2B5EF4-FFF2-40B4-BE49-F238E27FC236}">
                <a16:creationId xmlns:a16="http://schemas.microsoft.com/office/drawing/2014/main" id="{C9F37950-57D5-285F-ED6F-B80D85ADAC01}"/>
              </a:ext>
            </a:extLst>
          </p:cNvPr>
          <p:cNvSpPr/>
          <p:nvPr userDrawn="1"/>
        </p:nvSpPr>
        <p:spPr>
          <a:xfrm>
            <a:off x="8075966" y="-950927"/>
            <a:ext cx="4116033" cy="77998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0" indent="0" algn="l">
              <a:buFont typeface="+mj-lt"/>
              <a:buNone/>
            </a:pPr>
            <a:r>
              <a:rPr lang="en-US" sz="1400" b="0">
                <a:solidFill>
                  <a:srgbClr val="E40046"/>
                </a:solidFill>
              </a:rPr>
              <a:t>Mix and match color only divider slides</a:t>
            </a:r>
          </a:p>
          <a:p>
            <a:pPr marL="0" indent="0" algn="l">
              <a:buFont typeface="+mj-lt"/>
              <a:buNone/>
            </a:pPr>
            <a:endParaRPr lang="en-US" sz="1800" b="0">
              <a:solidFill>
                <a:srgbClr val="E40046"/>
              </a:solidFill>
            </a:endParaRPr>
          </a:p>
        </p:txBody>
      </p:sp>
      <p:grpSp>
        <p:nvGrpSpPr>
          <p:cNvPr id="2" name="Group 1">
            <a:extLst>
              <a:ext uri="{FF2B5EF4-FFF2-40B4-BE49-F238E27FC236}">
                <a16:creationId xmlns:a16="http://schemas.microsoft.com/office/drawing/2014/main" id="{5D909BBB-7393-91AF-9975-D542656D6ECE}"/>
              </a:ext>
            </a:extLst>
          </p:cNvPr>
          <p:cNvGrpSpPr/>
          <p:nvPr userDrawn="1"/>
        </p:nvGrpSpPr>
        <p:grpSpPr>
          <a:xfrm>
            <a:off x="10187131" y="687949"/>
            <a:ext cx="1234969" cy="518323"/>
            <a:chOff x="7459170" y="481236"/>
            <a:chExt cx="2697427" cy="1132124"/>
          </a:xfrm>
          <a:solidFill>
            <a:schemeClr val="bg1"/>
          </a:solidFill>
        </p:grpSpPr>
        <p:sp>
          <p:nvSpPr>
            <p:cNvPr id="4" name="Freeform 3">
              <a:extLst>
                <a:ext uri="{FF2B5EF4-FFF2-40B4-BE49-F238E27FC236}">
                  <a16:creationId xmlns:a16="http://schemas.microsoft.com/office/drawing/2014/main" id="{9CBAD812-D47B-E299-C0B0-45EF8E5E89D8}"/>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E921A1-FB68-C466-981B-ACDA000F042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3F9F8E-2F94-8F27-82A8-419F1504F50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D16A74-A79E-AE32-EAAB-203ED726613B}"/>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ED56139-80CA-E8F6-65FD-653898A66C2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4BB3A7-941D-BCDB-84FD-043F3284B70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F7D6C70-8C06-4722-3FE4-EF324DC78E2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7030138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Photo layout">
    <p:bg>
      <p:bgPr>
        <a:solidFill>
          <a:schemeClr val="tx1"/>
        </a:solidFill>
        <a:effectLst/>
      </p:bgPr>
    </p:bg>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7ABE470B-D022-CBA9-71C5-445BC6D34583}"/>
              </a:ext>
            </a:extLst>
          </p:cNvPr>
          <p:cNvSpPr>
            <a:spLocks noGrp="1"/>
          </p:cNvSpPr>
          <p:nvPr>
            <p:ph type="pic" sz="quarter" idx="11"/>
          </p:nvPr>
        </p:nvSpPr>
        <p:spPr>
          <a:xfrm>
            <a:off x="0" y="-1461"/>
            <a:ext cx="12192000" cy="6859461"/>
          </a:xfrm>
          <a:custGeom>
            <a:avLst/>
            <a:gdLst>
              <a:gd name="connsiteX0" fmla="*/ 1417002 w 12192000"/>
              <a:gd name="connsiteY0" fmla="*/ 2153159 h 6859461"/>
              <a:gd name="connsiteX1" fmla="*/ 1417002 w 12192000"/>
              <a:gd name="connsiteY1" fmla="*/ 2392364 h 6859461"/>
              <a:gd name="connsiteX2" fmla="*/ 1519301 w 12192000"/>
              <a:gd name="connsiteY2" fmla="*/ 2392364 h 6859461"/>
              <a:gd name="connsiteX3" fmla="*/ 1519301 w 12192000"/>
              <a:gd name="connsiteY3" fmla="*/ 2153159 h 6859461"/>
              <a:gd name="connsiteX4" fmla="*/ 3242565 w 12192000"/>
              <a:gd name="connsiteY4" fmla="*/ 1437006 h 6859461"/>
              <a:gd name="connsiteX5" fmla="*/ 3242565 w 12192000"/>
              <a:gd name="connsiteY5" fmla="*/ 1676274 h 6859461"/>
              <a:gd name="connsiteX6" fmla="*/ 3344862 w 12192000"/>
              <a:gd name="connsiteY6" fmla="*/ 1676274 h 6859461"/>
              <a:gd name="connsiteX7" fmla="*/ 3344862 w 12192000"/>
              <a:gd name="connsiteY7" fmla="*/ 1437006 h 6859461"/>
              <a:gd name="connsiteX8" fmla="*/ 3683953 w 12192000"/>
              <a:gd name="connsiteY8" fmla="*/ 1196405 h 6859461"/>
              <a:gd name="connsiteX9" fmla="*/ 3684144 w 12192000"/>
              <a:gd name="connsiteY9" fmla="*/ 1196595 h 6859461"/>
              <a:gd name="connsiteX10" fmla="*/ 3683699 w 12192000"/>
              <a:gd name="connsiteY10" fmla="*/ 1196976 h 6859461"/>
              <a:gd name="connsiteX11" fmla="*/ 3683699 w 12192000"/>
              <a:gd name="connsiteY11" fmla="*/ 1437006 h 6859461"/>
              <a:gd name="connsiteX12" fmla="*/ 3785172 w 12192000"/>
              <a:gd name="connsiteY12" fmla="*/ 1437006 h 6859461"/>
              <a:gd name="connsiteX13" fmla="*/ 3785172 w 12192000"/>
              <a:gd name="connsiteY13" fmla="*/ 1196405 h 6859461"/>
              <a:gd name="connsiteX14" fmla="*/ 4288980 w 12192000"/>
              <a:gd name="connsiteY14" fmla="*/ 1196341 h 6859461"/>
              <a:gd name="connsiteX15" fmla="*/ 4288980 w 12192000"/>
              <a:gd name="connsiteY15" fmla="*/ 1435609 h 6859461"/>
              <a:gd name="connsiteX16" fmla="*/ 4470844 w 12192000"/>
              <a:gd name="connsiteY16" fmla="*/ 1435609 h 6859461"/>
              <a:gd name="connsiteX17" fmla="*/ 4470844 w 12192000"/>
              <a:gd name="connsiteY17" fmla="*/ 1196341 h 6859461"/>
              <a:gd name="connsiteX18" fmla="*/ 6176327 w 12192000"/>
              <a:gd name="connsiteY18" fmla="*/ 478029 h 6859461"/>
              <a:gd name="connsiteX19" fmla="*/ 6176327 w 12192000"/>
              <a:gd name="connsiteY19" fmla="*/ 717297 h 6859461"/>
              <a:gd name="connsiteX20" fmla="*/ 6278626 w 12192000"/>
              <a:gd name="connsiteY20" fmla="*/ 717297 h 6859461"/>
              <a:gd name="connsiteX21" fmla="*/ 6278626 w 12192000"/>
              <a:gd name="connsiteY21" fmla="*/ 478029 h 6859461"/>
              <a:gd name="connsiteX22" fmla="*/ 5047933 w 12192000"/>
              <a:gd name="connsiteY22" fmla="*/ 239268 h 6859461"/>
              <a:gd name="connsiteX23" fmla="*/ 5502529 w 12192000"/>
              <a:gd name="connsiteY23" fmla="*/ 239268 h 6859461"/>
              <a:gd name="connsiteX24" fmla="*/ 5502529 w 12192000"/>
              <a:gd name="connsiteY24" fmla="*/ 478536 h 6859461"/>
              <a:gd name="connsiteX25" fmla="*/ 5047933 w 12192000"/>
              <a:gd name="connsiteY25" fmla="*/ 478536 h 6859461"/>
              <a:gd name="connsiteX26" fmla="*/ 4763833 w 12192000"/>
              <a:gd name="connsiteY26" fmla="*/ 239268 h 6859461"/>
              <a:gd name="connsiteX27" fmla="*/ 4945698 w 12192000"/>
              <a:gd name="connsiteY27" fmla="*/ 239268 h 6859461"/>
              <a:gd name="connsiteX28" fmla="*/ 4945698 w 12192000"/>
              <a:gd name="connsiteY28" fmla="*/ 478536 h 6859461"/>
              <a:gd name="connsiteX29" fmla="*/ 4763833 w 12192000"/>
              <a:gd name="connsiteY29" fmla="*/ 478536 h 6859461"/>
              <a:gd name="connsiteX30" fmla="*/ 12184380 w 12192000"/>
              <a:gd name="connsiteY30" fmla="*/ 1461 h 6859461"/>
              <a:gd name="connsiteX31" fmla="*/ 12192000 w 12192000"/>
              <a:gd name="connsiteY31" fmla="*/ 1461 h 6859461"/>
              <a:gd name="connsiteX32" fmla="*/ 12192000 w 12192000"/>
              <a:gd name="connsiteY32" fmla="*/ 6859461 h 6859461"/>
              <a:gd name="connsiteX33" fmla="*/ 12184379 w 12192000"/>
              <a:gd name="connsiteY33" fmla="*/ 6859461 h 6859461"/>
              <a:gd name="connsiteX34" fmla="*/ 12184379 w 12192000"/>
              <a:gd name="connsiteY34" fmla="*/ 14187 h 6859461"/>
              <a:gd name="connsiteX35" fmla="*/ 6399149 w 12192000"/>
              <a:gd name="connsiteY35" fmla="*/ 1461 h 6859461"/>
              <a:gd name="connsiteX36" fmla="*/ 7742555 w 12192000"/>
              <a:gd name="connsiteY36" fmla="*/ 1461 h 6859461"/>
              <a:gd name="connsiteX37" fmla="*/ 7742555 w 12192000"/>
              <a:gd name="connsiteY37" fmla="*/ 239269 h 6859461"/>
              <a:gd name="connsiteX38" fmla="*/ 7844853 w 12192000"/>
              <a:gd name="connsiteY38" fmla="*/ 239269 h 6859461"/>
              <a:gd name="connsiteX39" fmla="*/ 7844853 w 12192000"/>
              <a:gd name="connsiteY39" fmla="*/ 1461 h 6859461"/>
              <a:gd name="connsiteX40" fmla="*/ 12184379 w 12192000"/>
              <a:gd name="connsiteY40" fmla="*/ 1461 h 6859461"/>
              <a:gd name="connsiteX41" fmla="*/ 12184379 w 12192000"/>
              <a:gd name="connsiteY41" fmla="*/ 14187 h 6859461"/>
              <a:gd name="connsiteX42" fmla="*/ 12184062 w 12192000"/>
              <a:gd name="connsiteY42" fmla="*/ 4121342 h 6859461"/>
              <a:gd name="connsiteX43" fmla="*/ 12179807 w 12192000"/>
              <a:gd name="connsiteY43" fmla="*/ 4121342 h 6859461"/>
              <a:gd name="connsiteX44" fmla="*/ 12179807 w 12192000"/>
              <a:gd name="connsiteY44" fmla="*/ 6855398 h 6859461"/>
              <a:gd name="connsiteX45" fmla="*/ 5270 w 12192000"/>
              <a:gd name="connsiteY45" fmla="*/ 6855398 h 6859461"/>
              <a:gd name="connsiteX46" fmla="*/ 5270 w 12192000"/>
              <a:gd name="connsiteY46" fmla="*/ 6849048 h 6859461"/>
              <a:gd name="connsiteX47" fmla="*/ 2095 w 12192000"/>
              <a:gd name="connsiteY47" fmla="*/ 6849048 h 6859461"/>
              <a:gd name="connsiteX48" fmla="*/ 2095 w 12192000"/>
              <a:gd name="connsiteY48" fmla="*/ 3780410 h 6859461"/>
              <a:gd name="connsiteX49" fmla="*/ 5270 w 12192000"/>
              <a:gd name="connsiteY49" fmla="*/ 3780410 h 6859461"/>
              <a:gd name="connsiteX50" fmla="*/ 5270 w 12192000"/>
              <a:gd name="connsiteY50" fmla="*/ 2631314 h 6859461"/>
              <a:gd name="connsiteX51" fmla="*/ 322770 w 12192000"/>
              <a:gd name="connsiteY51" fmla="*/ 2631314 h 6859461"/>
              <a:gd name="connsiteX52" fmla="*/ 322770 w 12192000"/>
              <a:gd name="connsiteY52" fmla="*/ 2392427 h 6859461"/>
              <a:gd name="connsiteX53" fmla="*/ 491680 w 12192000"/>
              <a:gd name="connsiteY53" fmla="*/ 2392427 h 6859461"/>
              <a:gd name="connsiteX54" fmla="*/ 491680 w 12192000"/>
              <a:gd name="connsiteY54" fmla="*/ 2153159 h 6859461"/>
              <a:gd name="connsiteX55" fmla="*/ 589343 w 12192000"/>
              <a:gd name="connsiteY55" fmla="*/ 2153159 h 6859461"/>
              <a:gd name="connsiteX56" fmla="*/ 589343 w 12192000"/>
              <a:gd name="connsiteY56" fmla="*/ 2392427 h 6859461"/>
              <a:gd name="connsiteX57" fmla="*/ 773620 w 12192000"/>
              <a:gd name="connsiteY57" fmla="*/ 2392427 h 6859461"/>
              <a:gd name="connsiteX58" fmla="*/ 773620 w 12192000"/>
              <a:gd name="connsiteY58" fmla="*/ 2631314 h 6859461"/>
              <a:gd name="connsiteX59" fmla="*/ 875030 w 12192000"/>
              <a:gd name="connsiteY59" fmla="*/ 2631314 h 6859461"/>
              <a:gd name="connsiteX60" fmla="*/ 875030 w 12192000"/>
              <a:gd name="connsiteY60" fmla="*/ 2392427 h 6859461"/>
              <a:gd name="connsiteX61" fmla="*/ 1055306 w 12192000"/>
              <a:gd name="connsiteY61" fmla="*/ 2392427 h 6859461"/>
              <a:gd name="connsiteX62" fmla="*/ 1055306 w 12192000"/>
              <a:gd name="connsiteY62" fmla="*/ 2153223 h 6859461"/>
              <a:gd name="connsiteX63" fmla="*/ 874903 w 12192000"/>
              <a:gd name="connsiteY63" fmla="*/ 2153223 h 6859461"/>
              <a:gd name="connsiteX64" fmla="*/ 874903 w 12192000"/>
              <a:gd name="connsiteY64" fmla="*/ 1913955 h 6859461"/>
              <a:gd name="connsiteX65" fmla="*/ 1711388 w 12192000"/>
              <a:gd name="connsiteY65" fmla="*/ 1913955 h 6859461"/>
              <a:gd name="connsiteX66" fmla="*/ 1711388 w 12192000"/>
              <a:gd name="connsiteY66" fmla="*/ 1675385 h 6859461"/>
              <a:gd name="connsiteX67" fmla="*/ 1967484 w 12192000"/>
              <a:gd name="connsiteY67" fmla="*/ 1675385 h 6859461"/>
              <a:gd name="connsiteX68" fmla="*/ 1967484 w 12192000"/>
              <a:gd name="connsiteY68" fmla="*/ 1436117 h 6859461"/>
              <a:gd name="connsiteX69" fmla="*/ 2149348 w 12192000"/>
              <a:gd name="connsiteY69" fmla="*/ 1436117 h 6859461"/>
              <a:gd name="connsiteX70" fmla="*/ 2149348 w 12192000"/>
              <a:gd name="connsiteY70" fmla="*/ 1675385 h 6859461"/>
              <a:gd name="connsiteX71" fmla="*/ 2052193 w 12192000"/>
              <a:gd name="connsiteY71" fmla="*/ 1675385 h 6859461"/>
              <a:gd name="connsiteX72" fmla="*/ 2052193 w 12192000"/>
              <a:gd name="connsiteY72" fmla="*/ 1914209 h 6859461"/>
              <a:gd name="connsiteX73" fmla="*/ 2333942 w 12192000"/>
              <a:gd name="connsiteY73" fmla="*/ 1914209 h 6859461"/>
              <a:gd name="connsiteX74" fmla="*/ 2333942 w 12192000"/>
              <a:gd name="connsiteY74" fmla="*/ 1436117 h 6859461"/>
              <a:gd name="connsiteX75" fmla="*/ 2880742 w 12192000"/>
              <a:gd name="connsiteY75" fmla="*/ 1436117 h 6859461"/>
              <a:gd name="connsiteX76" fmla="*/ 2880742 w 12192000"/>
              <a:gd name="connsiteY76" fmla="*/ 1196341 h 6859461"/>
              <a:gd name="connsiteX77" fmla="*/ 3297556 w 12192000"/>
              <a:gd name="connsiteY77" fmla="*/ 1196341 h 6859461"/>
              <a:gd name="connsiteX78" fmla="*/ 3297556 w 12192000"/>
              <a:gd name="connsiteY78" fmla="*/ 957073 h 6859461"/>
              <a:gd name="connsiteX79" fmla="*/ 3483737 w 12192000"/>
              <a:gd name="connsiteY79" fmla="*/ 957073 h 6859461"/>
              <a:gd name="connsiteX80" fmla="*/ 3483737 w 12192000"/>
              <a:gd name="connsiteY80" fmla="*/ 717297 h 6859461"/>
              <a:gd name="connsiteX81" fmla="*/ 3585146 w 12192000"/>
              <a:gd name="connsiteY81" fmla="*/ 717297 h 6859461"/>
              <a:gd name="connsiteX82" fmla="*/ 3585146 w 12192000"/>
              <a:gd name="connsiteY82" fmla="*/ 940563 h 6859461"/>
              <a:gd name="connsiteX83" fmla="*/ 3585146 w 12192000"/>
              <a:gd name="connsiteY83" fmla="*/ 957073 h 6859461"/>
              <a:gd name="connsiteX84" fmla="*/ 4034980 w 12192000"/>
              <a:gd name="connsiteY84" fmla="*/ 957073 h 6859461"/>
              <a:gd name="connsiteX85" fmla="*/ 4034980 w 12192000"/>
              <a:gd name="connsiteY85" fmla="*/ 1196341 h 6859461"/>
              <a:gd name="connsiteX86" fmla="*/ 4135629 w 12192000"/>
              <a:gd name="connsiteY86" fmla="*/ 1196341 h 6859461"/>
              <a:gd name="connsiteX87" fmla="*/ 4135629 w 12192000"/>
              <a:gd name="connsiteY87" fmla="*/ 957073 h 6859461"/>
              <a:gd name="connsiteX88" fmla="*/ 4344925 w 12192000"/>
              <a:gd name="connsiteY88" fmla="*/ 957073 h 6859461"/>
              <a:gd name="connsiteX89" fmla="*/ 4344925 w 12192000"/>
              <a:gd name="connsiteY89" fmla="*/ 717297 h 6859461"/>
              <a:gd name="connsiteX90" fmla="*/ 4926774 w 12192000"/>
              <a:gd name="connsiteY90" fmla="*/ 717297 h 6859461"/>
              <a:gd name="connsiteX91" fmla="*/ 4926774 w 12192000"/>
              <a:gd name="connsiteY91" fmla="*/ 956565 h 6859461"/>
              <a:gd name="connsiteX92" fmla="*/ 4926774 w 12192000"/>
              <a:gd name="connsiteY92" fmla="*/ 957073 h 6859461"/>
              <a:gd name="connsiteX93" fmla="*/ 5396104 w 12192000"/>
              <a:gd name="connsiteY93" fmla="*/ 957073 h 6859461"/>
              <a:gd name="connsiteX94" fmla="*/ 5396104 w 12192000"/>
              <a:gd name="connsiteY94" fmla="*/ 717805 h 6859461"/>
              <a:gd name="connsiteX95" fmla="*/ 5852795 w 12192000"/>
              <a:gd name="connsiteY95" fmla="*/ 717805 h 6859461"/>
              <a:gd name="connsiteX96" fmla="*/ 5852795 w 12192000"/>
              <a:gd name="connsiteY96" fmla="*/ 478537 h 6859461"/>
              <a:gd name="connsiteX97" fmla="*/ 5659311 w 12192000"/>
              <a:gd name="connsiteY97" fmla="*/ 478537 h 6859461"/>
              <a:gd name="connsiteX98" fmla="*/ 5659311 w 12192000"/>
              <a:gd name="connsiteY98" fmla="*/ 239269 h 6859461"/>
              <a:gd name="connsiteX99" fmla="*/ 6399149 w 12192000"/>
              <a:gd name="connsiteY99" fmla="*/ 239269 h 6859461"/>
              <a:gd name="connsiteX100" fmla="*/ 0 w 12192000"/>
              <a:gd name="connsiteY100" fmla="*/ 1461 h 6859461"/>
              <a:gd name="connsiteX101" fmla="*/ 1 w 12192000"/>
              <a:gd name="connsiteY101" fmla="*/ 1461 h 6859461"/>
              <a:gd name="connsiteX102" fmla="*/ 1 w 12192000"/>
              <a:gd name="connsiteY102" fmla="*/ 6859461 h 6859461"/>
              <a:gd name="connsiteX103" fmla="*/ 0 w 12192000"/>
              <a:gd name="connsiteY103" fmla="*/ 6859461 h 6859461"/>
              <a:gd name="connsiteX104" fmla="*/ 12184379 w 12192000"/>
              <a:gd name="connsiteY104" fmla="*/ 65 h 6859461"/>
              <a:gd name="connsiteX105" fmla="*/ 12184380 w 12192000"/>
              <a:gd name="connsiteY105" fmla="*/ 65 h 6859461"/>
              <a:gd name="connsiteX106" fmla="*/ 12184380 w 12192000"/>
              <a:gd name="connsiteY106" fmla="*/ 1461 h 6859461"/>
              <a:gd name="connsiteX107" fmla="*/ 12184379 w 12192000"/>
              <a:gd name="connsiteY107" fmla="*/ 1461 h 6859461"/>
              <a:gd name="connsiteX108" fmla="*/ 1 w 12192000"/>
              <a:gd name="connsiteY108" fmla="*/ 0 h 6859461"/>
              <a:gd name="connsiteX109" fmla="*/ 12184379 w 12192000"/>
              <a:gd name="connsiteY109" fmla="*/ 0 h 6859461"/>
              <a:gd name="connsiteX110" fmla="*/ 12184379 w 12192000"/>
              <a:gd name="connsiteY110" fmla="*/ 65 h 6859461"/>
              <a:gd name="connsiteX111" fmla="*/ 7844853 w 12192000"/>
              <a:gd name="connsiteY111" fmla="*/ 65 h 6859461"/>
              <a:gd name="connsiteX112" fmla="*/ 7844853 w 12192000"/>
              <a:gd name="connsiteY112" fmla="*/ 1461 h 6859461"/>
              <a:gd name="connsiteX113" fmla="*/ 7742555 w 12192000"/>
              <a:gd name="connsiteY113" fmla="*/ 1461 h 6859461"/>
              <a:gd name="connsiteX114" fmla="*/ 7742555 w 12192000"/>
              <a:gd name="connsiteY114" fmla="*/ 1 h 6859461"/>
              <a:gd name="connsiteX115" fmla="*/ 6399149 w 12192000"/>
              <a:gd name="connsiteY115" fmla="*/ 1 h 6859461"/>
              <a:gd name="connsiteX116" fmla="*/ 6399149 w 12192000"/>
              <a:gd name="connsiteY116" fmla="*/ 1461 h 6859461"/>
              <a:gd name="connsiteX117" fmla="*/ 1 w 12192000"/>
              <a:gd name="connsiteY117" fmla="*/ 1461 h 685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9461">
                <a:moveTo>
                  <a:pt x="1417002" y="2153159"/>
                </a:moveTo>
                <a:lnTo>
                  <a:pt x="1417002" y="2392364"/>
                </a:lnTo>
                <a:lnTo>
                  <a:pt x="1519301" y="2392364"/>
                </a:lnTo>
                <a:lnTo>
                  <a:pt x="1519301" y="2153159"/>
                </a:lnTo>
                <a:close/>
                <a:moveTo>
                  <a:pt x="3242565" y="1437006"/>
                </a:moveTo>
                <a:lnTo>
                  <a:pt x="3242565" y="1676274"/>
                </a:lnTo>
                <a:lnTo>
                  <a:pt x="3344862" y="1676274"/>
                </a:lnTo>
                <a:lnTo>
                  <a:pt x="3344862" y="1437006"/>
                </a:lnTo>
                <a:close/>
                <a:moveTo>
                  <a:pt x="3683953" y="1196405"/>
                </a:moveTo>
                <a:lnTo>
                  <a:pt x="3684144" y="1196595"/>
                </a:lnTo>
                <a:lnTo>
                  <a:pt x="3683699" y="1196976"/>
                </a:lnTo>
                <a:lnTo>
                  <a:pt x="3683699" y="1437006"/>
                </a:lnTo>
                <a:lnTo>
                  <a:pt x="3785172" y="1437006"/>
                </a:lnTo>
                <a:lnTo>
                  <a:pt x="3785172" y="1196405"/>
                </a:lnTo>
                <a:close/>
                <a:moveTo>
                  <a:pt x="4288980" y="1196341"/>
                </a:moveTo>
                <a:lnTo>
                  <a:pt x="4288980" y="1435609"/>
                </a:lnTo>
                <a:lnTo>
                  <a:pt x="4470844" y="1435609"/>
                </a:lnTo>
                <a:lnTo>
                  <a:pt x="4470844" y="1196341"/>
                </a:lnTo>
                <a:close/>
                <a:moveTo>
                  <a:pt x="6176327" y="478029"/>
                </a:moveTo>
                <a:lnTo>
                  <a:pt x="6176327" y="717297"/>
                </a:lnTo>
                <a:lnTo>
                  <a:pt x="6278626" y="717297"/>
                </a:lnTo>
                <a:lnTo>
                  <a:pt x="6278626" y="478029"/>
                </a:lnTo>
                <a:close/>
                <a:moveTo>
                  <a:pt x="5047933" y="239268"/>
                </a:moveTo>
                <a:lnTo>
                  <a:pt x="5502529" y="239268"/>
                </a:lnTo>
                <a:lnTo>
                  <a:pt x="5502529" y="478536"/>
                </a:lnTo>
                <a:lnTo>
                  <a:pt x="5047933" y="478536"/>
                </a:lnTo>
                <a:close/>
                <a:moveTo>
                  <a:pt x="4763833" y="239268"/>
                </a:moveTo>
                <a:lnTo>
                  <a:pt x="4945698" y="239268"/>
                </a:lnTo>
                <a:lnTo>
                  <a:pt x="4945698" y="478536"/>
                </a:lnTo>
                <a:lnTo>
                  <a:pt x="4763833" y="478536"/>
                </a:lnTo>
                <a:close/>
                <a:moveTo>
                  <a:pt x="12184380" y="1461"/>
                </a:moveTo>
                <a:lnTo>
                  <a:pt x="12192000" y="1461"/>
                </a:lnTo>
                <a:lnTo>
                  <a:pt x="12192000" y="6859461"/>
                </a:lnTo>
                <a:lnTo>
                  <a:pt x="12184379" y="6859461"/>
                </a:lnTo>
                <a:lnTo>
                  <a:pt x="12184379" y="14187"/>
                </a:lnTo>
                <a:close/>
                <a:moveTo>
                  <a:pt x="6399149" y="1461"/>
                </a:moveTo>
                <a:lnTo>
                  <a:pt x="7742555" y="1461"/>
                </a:lnTo>
                <a:lnTo>
                  <a:pt x="7742555" y="239269"/>
                </a:lnTo>
                <a:lnTo>
                  <a:pt x="7844853" y="239269"/>
                </a:lnTo>
                <a:lnTo>
                  <a:pt x="7844853" y="1461"/>
                </a:lnTo>
                <a:lnTo>
                  <a:pt x="12184379" y="1461"/>
                </a:lnTo>
                <a:lnTo>
                  <a:pt x="12184379" y="14187"/>
                </a:lnTo>
                <a:lnTo>
                  <a:pt x="12184062" y="4121342"/>
                </a:lnTo>
                <a:lnTo>
                  <a:pt x="12179807" y="4121342"/>
                </a:lnTo>
                <a:lnTo>
                  <a:pt x="12179807" y="6855398"/>
                </a:lnTo>
                <a:lnTo>
                  <a:pt x="5270" y="6855398"/>
                </a:lnTo>
                <a:lnTo>
                  <a:pt x="5270" y="6849048"/>
                </a:lnTo>
                <a:lnTo>
                  <a:pt x="2095" y="6849048"/>
                </a:lnTo>
                <a:lnTo>
                  <a:pt x="2095" y="3780410"/>
                </a:lnTo>
                <a:lnTo>
                  <a:pt x="5270" y="3780410"/>
                </a:lnTo>
                <a:lnTo>
                  <a:pt x="5270" y="2631314"/>
                </a:lnTo>
                <a:lnTo>
                  <a:pt x="322770" y="2631314"/>
                </a:lnTo>
                <a:lnTo>
                  <a:pt x="322770" y="2392427"/>
                </a:lnTo>
                <a:lnTo>
                  <a:pt x="491680" y="2392427"/>
                </a:lnTo>
                <a:lnTo>
                  <a:pt x="491680" y="2153159"/>
                </a:lnTo>
                <a:lnTo>
                  <a:pt x="589343" y="2153159"/>
                </a:lnTo>
                <a:lnTo>
                  <a:pt x="589343" y="2392427"/>
                </a:lnTo>
                <a:lnTo>
                  <a:pt x="773620" y="2392427"/>
                </a:lnTo>
                <a:lnTo>
                  <a:pt x="773620" y="2631314"/>
                </a:lnTo>
                <a:lnTo>
                  <a:pt x="875030" y="2631314"/>
                </a:lnTo>
                <a:lnTo>
                  <a:pt x="875030" y="2392427"/>
                </a:lnTo>
                <a:lnTo>
                  <a:pt x="1055306" y="2392427"/>
                </a:lnTo>
                <a:lnTo>
                  <a:pt x="1055306" y="2153223"/>
                </a:lnTo>
                <a:lnTo>
                  <a:pt x="874903" y="2153223"/>
                </a:lnTo>
                <a:lnTo>
                  <a:pt x="874903" y="1913955"/>
                </a:lnTo>
                <a:lnTo>
                  <a:pt x="1711388" y="1913955"/>
                </a:lnTo>
                <a:lnTo>
                  <a:pt x="1711388" y="1675385"/>
                </a:lnTo>
                <a:lnTo>
                  <a:pt x="1967484" y="1675385"/>
                </a:lnTo>
                <a:lnTo>
                  <a:pt x="1967484" y="1436117"/>
                </a:lnTo>
                <a:lnTo>
                  <a:pt x="2149348" y="1436117"/>
                </a:lnTo>
                <a:lnTo>
                  <a:pt x="2149348" y="1675385"/>
                </a:lnTo>
                <a:lnTo>
                  <a:pt x="2052193" y="1675385"/>
                </a:lnTo>
                <a:lnTo>
                  <a:pt x="2052193" y="1914209"/>
                </a:lnTo>
                <a:cubicBezTo>
                  <a:pt x="2052193" y="1914209"/>
                  <a:pt x="2333942" y="1914209"/>
                  <a:pt x="2333942" y="1914209"/>
                </a:cubicBezTo>
                <a:lnTo>
                  <a:pt x="2333942" y="1436117"/>
                </a:lnTo>
                <a:lnTo>
                  <a:pt x="2880742" y="1436117"/>
                </a:lnTo>
                <a:lnTo>
                  <a:pt x="2880742" y="1196341"/>
                </a:lnTo>
                <a:lnTo>
                  <a:pt x="3297556" y="1196341"/>
                </a:lnTo>
                <a:lnTo>
                  <a:pt x="3297556" y="957073"/>
                </a:lnTo>
                <a:lnTo>
                  <a:pt x="3483737" y="957073"/>
                </a:lnTo>
                <a:lnTo>
                  <a:pt x="3483737" y="717297"/>
                </a:lnTo>
                <a:lnTo>
                  <a:pt x="3585146" y="717297"/>
                </a:lnTo>
                <a:lnTo>
                  <a:pt x="3585146" y="940563"/>
                </a:lnTo>
                <a:lnTo>
                  <a:pt x="3585146" y="957073"/>
                </a:lnTo>
                <a:lnTo>
                  <a:pt x="4034980" y="957073"/>
                </a:lnTo>
                <a:lnTo>
                  <a:pt x="4034980" y="1196341"/>
                </a:lnTo>
                <a:lnTo>
                  <a:pt x="4135629" y="1196341"/>
                </a:lnTo>
                <a:lnTo>
                  <a:pt x="4135629" y="957073"/>
                </a:lnTo>
                <a:lnTo>
                  <a:pt x="4344925" y="957073"/>
                </a:lnTo>
                <a:lnTo>
                  <a:pt x="4344925" y="717297"/>
                </a:lnTo>
                <a:lnTo>
                  <a:pt x="4926774" y="717297"/>
                </a:lnTo>
                <a:lnTo>
                  <a:pt x="4926774" y="956565"/>
                </a:lnTo>
                <a:lnTo>
                  <a:pt x="4926774" y="957073"/>
                </a:lnTo>
                <a:lnTo>
                  <a:pt x="5396104" y="957073"/>
                </a:lnTo>
                <a:lnTo>
                  <a:pt x="5396104" y="717805"/>
                </a:lnTo>
                <a:lnTo>
                  <a:pt x="5852795" y="717805"/>
                </a:lnTo>
                <a:lnTo>
                  <a:pt x="5852795" y="478537"/>
                </a:lnTo>
                <a:lnTo>
                  <a:pt x="5659311" y="478537"/>
                </a:lnTo>
                <a:lnTo>
                  <a:pt x="5659311" y="239269"/>
                </a:lnTo>
                <a:lnTo>
                  <a:pt x="6399149" y="239269"/>
                </a:lnTo>
                <a:close/>
                <a:moveTo>
                  <a:pt x="0" y="1461"/>
                </a:moveTo>
                <a:lnTo>
                  <a:pt x="1" y="1461"/>
                </a:lnTo>
                <a:lnTo>
                  <a:pt x="1" y="6859461"/>
                </a:lnTo>
                <a:lnTo>
                  <a:pt x="0" y="6859461"/>
                </a:lnTo>
                <a:close/>
                <a:moveTo>
                  <a:pt x="12184379" y="65"/>
                </a:moveTo>
                <a:lnTo>
                  <a:pt x="12184380" y="65"/>
                </a:lnTo>
                <a:lnTo>
                  <a:pt x="12184380" y="1461"/>
                </a:lnTo>
                <a:lnTo>
                  <a:pt x="12184379" y="1461"/>
                </a:lnTo>
                <a:close/>
                <a:moveTo>
                  <a:pt x="1" y="0"/>
                </a:moveTo>
                <a:lnTo>
                  <a:pt x="12184379" y="0"/>
                </a:lnTo>
                <a:lnTo>
                  <a:pt x="12184379" y="65"/>
                </a:lnTo>
                <a:lnTo>
                  <a:pt x="7844853" y="65"/>
                </a:lnTo>
                <a:lnTo>
                  <a:pt x="7844853" y="1461"/>
                </a:lnTo>
                <a:lnTo>
                  <a:pt x="7742555" y="1461"/>
                </a:lnTo>
                <a:lnTo>
                  <a:pt x="7742555" y="1"/>
                </a:lnTo>
                <a:lnTo>
                  <a:pt x="6399149" y="1"/>
                </a:lnTo>
                <a:lnTo>
                  <a:pt x="6399149" y="1461"/>
                </a:lnTo>
                <a:lnTo>
                  <a:pt x="1" y="1461"/>
                </a:lnTo>
                <a:close/>
              </a:path>
            </a:pathLst>
          </a:custGeom>
          <a:solidFill>
            <a:schemeClr val="tx1"/>
          </a:solidFill>
        </p:spPr>
        <p:txBody>
          <a:bodyPr wrap="square">
            <a:noAutofit/>
          </a:bodyPr>
          <a:lstStyle/>
          <a:p>
            <a:r>
              <a:rPr lang="en-US"/>
              <a:t>Click icon to add picture</a:t>
            </a:r>
          </a:p>
        </p:txBody>
      </p:sp>
      <p:sp>
        <p:nvSpPr>
          <p:cNvPr id="3" name="Title Placeholder 13">
            <a:extLst>
              <a:ext uri="{FF2B5EF4-FFF2-40B4-BE49-F238E27FC236}">
                <a16:creationId xmlns:a16="http://schemas.microsoft.com/office/drawing/2014/main" id="{5175FC80-210B-5A2B-F6D8-D7C75DA4C1A6}"/>
              </a:ext>
            </a:extLst>
          </p:cNvPr>
          <p:cNvSpPr>
            <a:spLocks noGrp="1"/>
          </p:cNvSpPr>
          <p:nvPr>
            <p:ph type="title" hasCustomPrompt="1"/>
          </p:nvPr>
        </p:nvSpPr>
        <p:spPr>
          <a:xfrm>
            <a:off x="2616058" y="3009007"/>
            <a:ext cx="4319587" cy="1231106"/>
          </a:xfrm>
          <a:prstGeom prst="rect">
            <a:avLst/>
          </a:prstGeom>
        </p:spPr>
        <p:txBody>
          <a:bodyPr vert="horz" wrap="square" lIns="0" tIns="0" rIns="0" bIns="0" rtlCol="0" anchor="t" anchorCtr="0">
            <a:spAutoFit/>
          </a:bodyPr>
          <a:lstStyle>
            <a:lvl1pPr>
              <a:defRPr sz="4000">
                <a:solidFill>
                  <a:schemeClr val="bg1"/>
                </a:solidFill>
              </a:defRPr>
            </a:lvl1pPr>
          </a:lstStyle>
          <a:p>
            <a:r>
              <a:rPr lang="en-US"/>
              <a:t>Title slide</a:t>
            </a:r>
            <a:br>
              <a:rPr lang="en-US"/>
            </a:br>
            <a:r>
              <a:rPr lang="en-US"/>
              <a:t>Max two lines</a:t>
            </a:r>
            <a:endParaRPr lang="en-GB"/>
          </a:p>
        </p:txBody>
      </p:sp>
      <p:sp>
        <p:nvSpPr>
          <p:cNvPr id="4" name="Rectangle 3">
            <a:extLst>
              <a:ext uri="{FF2B5EF4-FFF2-40B4-BE49-F238E27FC236}">
                <a16:creationId xmlns:a16="http://schemas.microsoft.com/office/drawing/2014/main" id="{6E50E2FF-EA26-870F-B676-8DAF035F3075}"/>
              </a:ext>
            </a:extLst>
          </p:cNvPr>
          <p:cNvSpPr/>
          <p:nvPr userDrawn="1"/>
        </p:nvSpPr>
        <p:spPr>
          <a:xfrm>
            <a:off x="8075966" y="-1070925"/>
            <a:ext cx="4116033" cy="8999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0" indent="0" algn="l">
              <a:buFont typeface="+mj-lt"/>
              <a:buNone/>
            </a:pPr>
            <a:r>
              <a:rPr lang="en-US" sz="1400" b="0">
                <a:solidFill>
                  <a:srgbClr val="E40046"/>
                </a:solidFill>
              </a:rPr>
              <a:t>Either use photo dividers or </a:t>
            </a:r>
            <a:r>
              <a:rPr lang="en-US" sz="1400" b="0" err="1">
                <a:solidFill>
                  <a:srgbClr val="E40046"/>
                </a:solidFill>
              </a:rPr>
              <a:t>colour</a:t>
            </a:r>
            <a:r>
              <a:rPr lang="en-US" sz="1400" b="0">
                <a:solidFill>
                  <a:srgbClr val="E40046"/>
                </a:solidFill>
              </a:rPr>
              <a:t> dividers don’t mix and match</a:t>
            </a:r>
          </a:p>
          <a:p>
            <a:pPr marL="0" indent="0" algn="l">
              <a:buFont typeface="+mj-lt"/>
              <a:buNone/>
            </a:pPr>
            <a:endParaRPr lang="en-US" sz="1800" b="0">
              <a:solidFill>
                <a:srgbClr val="E40046"/>
              </a:solidFill>
            </a:endParaRPr>
          </a:p>
        </p:txBody>
      </p:sp>
      <p:grpSp>
        <p:nvGrpSpPr>
          <p:cNvPr id="28" name="Group 27">
            <a:extLst>
              <a:ext uri="{FF2B5EF4-FFF2-40B4-BE49-F238E27FC236}">
                <a16:creationId xmlns:a16="http://schemas.microsoft.com/office/drawing/2014/main" id="{E73B626C-A155-F346-D8EF-9E56183B06F8}"/>
              </a:ext>
            </a:extLst>
          </p:cNvPr>
          <p:cNvGrpSpPr/>
          <p:nvPr userDrawn="1"/>
        </p:nvGrpSpPr>
        <p:grpSpPr>
          <a:xfrm>
            <a:off x="10187131" y="687949"/>
            <a:ext cx="1234969" cy="518323"/>
            <a:chOff x="7459170" y="481236"/>
            <a:chExt cx="2697427" cy="1132124"/>
          </a:xfrm>
        </p:grpSpPr>
        <p:sp>
          <p:nvSpPr>
            <p:cNvPr id="29" name="Freeform 5">
              <a:extLst>
                <a:ext uri="{FF2B5EF4-FFF2-40B4-BE49-F238E27FC236}">
                  <a16:creationId xmlns:a16="http://schemas.microsoft.com/office/drawing/2014/main" id="{77E34495-9DEF-8D2B-7934-27A2BD8001D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30" name="Freeform 6">
              <a:extLst>
                <a:ext uri="{FF2B5EF4-FFF2-40B4-BE49-F238E27FC236}">
                  <a16:creationId xmlns:a16="http://schemas.microsoft.com/office/drawing/2014/main" id="{B4BC32B4-8A41-97C6-4FF2-16827B40C4B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31" name="Freeform 7">
              <a:extLst>
                <a:ext uri="{FF2B5EF4-FFF2-40B4-BE49-F238E27FC236}">
                  <a16:creationId xmlns:a16="http://schemas.microsoft.com/office/drawing/2014/main" id="{014F4BFF-C5C2-F661-5FC6-5DD649E8DD2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64" name="Freeform 9">
              <a:extLst>
                <a:ext uri="{FF2B5EF4-FFF2-40B4-BE49-F238E27FC236}">
                  <a16:creationId xmlns:a16="http://schemas.microsoft.com/office/drawing/2014/main" id="{E89DBDAC-5DD7-3AE5-2D0C-64125549559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65" name="Freeform 16">
              <a:extLst>
                <a:ext uri="{FF2B5EF4-FFF2-40B4-BE49-F238E27FC236}">
                  <a16:creationId xmlns:a16="http://schemas.microsoft.com/office/drawing/2014/main" id="{A1C1CE28-EB26-5838-C584-E650647A083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66" name="Freeform 17">
              <a:extLst>
                <a:ext uri="{FF2B5EF4-FFF2-40B4-BE49-F238E27FC236}">
                  <a16:creationId xmlns:a16="http://schemas.microsoft.com/office/drawing/2014/main" id="{CB4C4510-49A2-319E-9E3E-A0DE7D85FD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67" name="Freeform 18">
              <a:extLst>
                <a:ext uri="{FF2B5EF4-FFF2-40B4-BE49-F238E27FC236}">
                  <a16:creationId xmlns:a16="http://schemas.microsoft.com/office/drawing/2014/main" id="{C18717A2-D5F6-9E95-9BA3-5992CC5F4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9422768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layout 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BE8D818-BF4A-6255-2C9D-8D2A2D00690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sp>
        <p:nvSpPr>
          <p:cNvPr id="7" name="Title Placeholder 13">
            <a:extLst>
              <a:ext uri="{FF2B5EF4-FFF2-40B4-BE49-F238E27FC236}">
                <a16:creationId xmlns:a16="http://schemas.microsoft.com/office/drawing/2014/main" id="{104D388C-C8C9-153D-E99E-4E8009911BDD}"/>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only</a:t>
            </a:r>
            <a:endParaRPr lang="en-GB"/>
          </a:p>
        </p:txBody>
      </p:sp>
      <p:sp>
        <p:nvSpPr>
          <p:cNvPr id="6" name="Rectangle 5">
            <a:extLst>
              <a:ext uri="{FF2B5EF4-FFF2-40B4-BE49-F238E27FC236}">
                <a16:creationId xmlns:a16="http://schemas.microsoft.com/office/drawing/2014/main" id="{EC46EC70-B8F1-8496-9C2F-8EE6ADB52465}"/>
              </a:ext>
            </a:extLst>
          </p:cNvPr>
          <p:cNvSpPr/>
          <p:nvPr userDrawn="1"/>
        </p:nvSpPr>
        <p:spPr>
          <a:xfrm>
            <a:off x="8075966" y="-1070925"/>
            <a:ext cx="4116033" cy="8999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0" indent="0" algn="l">
              <a:buFont typeface="+mj-lt"/>
              <a:buNone/>
            </a:pPr>
            <a:r>
              <a:rPr lang="en-US" sz="1400" b="0">
                <a:solidFill>
                  <a:srgbClr val="E40046"/>
                </a:solidFill>
              </a:rPr>
              <a:t>xxx</a:t>
            </a:r>
          </a:p>
          <a:p>
            <a:pPr marL="0" indent="0" algn="l">
              <a:buFont typeface="+mj-lt"/>
              <a:buNone/>
            </a:pPr>
            <a:endParaRPr lang="en-US" sz="1800" b="0">
              <a:solidFill>
                <a:srgbClr val="E40046"/>
              </a:solidFill>
            </a:endParaRPr>
          </a:p>
        </p:txBody>
      </p:sp>
      <p:sp>
        <p:nvSpPr>
          <p:cNvPr id="9" name="Slide Number Placeholder 2">
            <a:extLst>
              <a:ext uri="{FF2B5EF4-FFF2-40B4-BE49-F238E27FC236}">
                <a16:creationId xmlns:a16="http://schemas.microsoft.com/office/drawing/2014/main" id="{A3A49431-06D5-AE22-11F4-C7FE14BF1690}"/>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grpSp>
        <p:nvGrpSpPr>
          <p:cNvPr id="24" name="Group 23">
            <a:extLst>
              <a:ext uri="{FF2B5EF4-FFF2-40B4-BE49-F238E27FC236}">
                <a16:creationId xmlns:a16="http://schemas.microsoft.com/office/drawing/2014/main" id="{0A0D3B85-ED5B-1E3D-DFC6-A1D7FF6706C3}"/>
              </a:ext>
            </a:extLst>
          </p:cNvPr>
          <p:cNvGrpSpPr/>
          <p:nvPr userDrawn="1"/>
        </p:nvGrpSpPr>
        <p:grpSpPr>
          <a:xfrm>
            <a:off x="10863102" y="309052"/>
            <a:ext cx="911847" cy="382707"/>
            <a:chOff x="7459170" y="481236"/>
            <a:chExt cx="2697427" cy="1132124"/>
          </a:xfrm>
          <a:solidFill>
            <a:schemeClr val="bg1"/>
          </a:solidFill>
        </p:grpSpPr>
        <p:sp>
          <p:nvSpPr>
            <p:cNvPr id="25" name="Freeform 24">
              <a:extLst>
                <a:ext uri="{FF2B5EF4-FFF2-40B4-BE49-F238E27FC236}">
                  <a16:creationId xmlns:a16="http://schemas.microsoft.com/office/drawing/2014/main" id="{B580446A-1135-33B9-3FAD-2870149BBF3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26B99C1-1718-1756-8D39-8FEFE2C8793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66819A6-6CA6-261D-3477-D0DA1E11900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BF64F8-020F-932B-8EC5-818FBB297D02}"/>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4AA0F19-F799-C1C5-BB29-45EC36C8A9A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489BCCD-110C-3447-0F8C-8E6174676DA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7FFDC9A-C4BA-580D-027F-A202C844C3F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3" name="Slide Number Placeholder 1">
            <a:extLst>
              <a:ext uri="{FF2B5EF4-FFF2-40B4-BE49-F238E27FC236}">
                <a16:creationId xmlns:a16="http://schemas.microsoft.com/office/drawing/2014/main" id="{2F0E98DC-8855-957B-075C-9476F2CB6AC0}"/>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spTree>
    <p:extLst>
      <p:ext uri="{BB962C8B-B14F-4D97-AF65-F5344CB8AC3E}">
        <p14:creationId xmlns:p14="http://schemas.microsoft.com/office/powerpoint/2010/main" val="20182551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layout 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userDrawn="1"/>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only</a:t>
            </a:r>
            <a:endParaRPr lang="en-GB"/>
          </a:p>
        </p:txBody>
      </p:sp>
      <p:sp>
        <p:nvSpPr>
          <p:cNvPr id="5" name="Slide Number Placeholder 2">
            <a:extLst>
              <a:ext uri="{FF2B5EF4-FFF2-40B4-BE49-F238E27FC236}">
                <a16:creationId xmlns:a16="http://schemas.microsoft.com/office/drawing/2014/main" id="{97851DBA-CD66-A304-93BD-8987704CC837}"/>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sp>
        <p:nvSpPr>
          <p:cNvPr id="7" name="Slide Number Placeholder 1">
            <a:extLst>
              <a:ext uri="{FF2B5EF4-FFF2-40B4-BE49-F238E27FC236}">
                <a16:creationId xmlns:a16="http://schemas.microsoft.com/office/drawing/2014/main" id="{C80B48E6-9A43-6F3C-E262-77B87F38BC64}"/>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spTree>
    <p:extLst>
      <p:ext uri="{BB962C8B-B14F-4D97-AF65-F5344CB8AC3E}">
        <p14:creationId xmlns:p14="http://schemas.microsoft.com/office/powerpoint/2010/main" val="1978323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layout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11157B-860F-0E36-4822-9DD83DD583B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sp>
        <p:nvSpPr>
          <p:cNvPr id="9" name="Title Placeholder 13">
            <a:extLst>
              <a:ext uri="{FF2B5EF4-FFF2-40B4-BE49-F238E27FC236}">
                <a16:creationId xmlns:a16="http://schemas.microsoft.com/office/drawing/2014/main" id="{79DE4726-69C5-555D-D13D-0397913A2D5D}"/>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only</a:t>
            </a:r>
            <a:endParaRPr lang="en-GB"/>
          </a:p>
        </p:txBody>
      </p:sp>
      <p:sp>
        <p:nvSpPr>
          <p:cNvPr id="6" name="Slide Number Placeholder 2">
            <a:extLst>
              <a:ext uri="{FF2B5EF4-FFF2-40B4-BE49-F238E27FC236}">
                <a16:creationId xmlns:a16="http://schemas.microsoft.com/office/drawing/2014/main" id="{970CE1FB-F5BE-63E8-500B-53487CB1CD08}"/>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1CADA97B-3D09-8839-4324-864243AD36FA}"/>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B79A3E51-01A9-8ECE-1488-3F648E0D978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DFCB2F0-C743-1A6C-C468-C34472696BB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D9A773B-4E22-F692-953F-AF98D66E05F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D61BEC5-0BDF-2B57-2C93-BE956A659A5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5C56AA-F657-6023-C790-EDECC4EAA05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493B2B-91D8-A2E6-1496-2EAE40BAE095}"/>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BE64351-FCC0-935D-FEED-7AD480E5328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7" name="Slide Number Placeholder 1">
            <a:extLst>
              <a:ext uri="{FF2B5EF4-FFF2-40B4-BE49-F238E27FC236}">
                <a16:creationId xmlns:a16="http://schemas.microsoft.com/office/drawing/2014/main" id="{B718CDCC-D8DC-B0D6-1BD9-921E8D4874E6}"/>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spTree>
    <p:extLst>
      <p:ext uri="{BB962C8B-B14F-4D97-AF65-F5344CB8AC3E}">
        <p14:creationId xmlns:p14="http://schemas.microsoft.com/office/powerpoint/2010/main" val="12547162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layout 4">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11157B-860F-0E36-4822-9DD83DD583B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sp>
        <p:nvSpPr>
          <p:cNvPr id="9" name="Title Placeholder 13">
            <a:extLst>
              <a:ext uri="{FF2B5EF4-FFF2-40B4-BE49-F238E27FC236}">
                <a16:creationId xmlns:a16="http://schemas.microsoft.com/office/drawing/2014/main" id="{79DE4726-69C5-555D-D13D-0397913A2D5D}"/>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only</a:t>
            </a:r>
            <a:endParaRPr lang="en-GB"/>
          </a:p>
        </p:txBody>
      </p:sp>
      <p:sp>
        <p:nvSpPr>
          <p:cNvPr id="6" name="Slide Number Placeholder 2">
            <a:extLst>
              <a:ext uri="{FF2B5EF4-FFF2-40B4-BE49-F238E27FC236}">
                <a16:creationId xmlns:a16="http://schemas.microsoft.com/office/drawing/2014/main" id="{970CE1FB-F5BE-63E8-500B-53487CB1CD08}"/>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sp>
        <p:nvSpPr>
          <p:cNvPr id="7" name="Slide Number Placeholder 1">
            <a:extLst>
              <a:ext uri="{FF2B5EF4-FFF2-40B4-BE49-F238E27FC236}">
                <a16:creationId xmlns:a16="http://schemas.microsoft.com/office/drawing/2014/main" id="{1A9ACDF7-C8FC-B221-9C32-53F084C66403}"/>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grpSp>
        <p:nvGrpSpPr>
          <p:cNvPr id="16" name="Group 15">
            <a:extLst>
              <a:ext uri="{FF2B5EF4-FFF2-40B4-BE49-F238E27FC236}">
                <a16:creationId xmlns:a16="http://schemas.microsoft.com/office/drawing/2014/main" id="{8E195C2C-CFF3-9E10-347B-6940BED6B9A4}"/>
              </a:ext>
            </a:extLst>
          </p:cNvPr>
          <p:cNvGrpSpPr/>
          <p:nvPr userDrawn="1"/>
        </p:nvGrpSpPr>
        <p:grpSpPr>
          <a:xfrm>
            <a:off x="10863102" y="309052"/>
            <a:ext cx="911847" cy="382707"/>
            <a:chOff x="7459170" y="481236"/>
            <a:chExt cx="2697427" cy="1132124"/>
          </a:xfrm>
          <a:solidFill>
            <a:schemeClr val="bg1"/>
          </a:solidFill>
        </p:grpSpPr>
        <p:sp>
          <p:nvSpPr>
            <p:cNvPr id="17" name="Freeform 3">
              <a:extLst>
                <a:ext uri="{FF2B5EF4-FFF2-40B4-BE49-F238E27FC236}">
                  <a16:creationId xmlns:a16="http://schemas.microsoft.com/office/drawing/2014/main" id="{11E5DC67-7742-369B-C00D-F45618B97D97}"/>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18" name="Freeform 7">
              <a:extLst>
                <a:ext uri="{FF2B5EF4-FFF2-40B4-BE49-F238E27FC236}">
                  <a16:creationId xmlns:a16="http://schemas.microsoft.com/office/drawing/2014/main" id="{2E8FC8C5-E847-B617-5B01-7D25C9D5688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19" name="Freeform 8">
              <a:extLst>
                <a:ext uri="{FF2B5EF4-FFF2-40B4-BE49-F238E27FC236}">
                  <a16:creationId xmlns:a16="http://schemas.microsoft.com/office/drawing/2014/main" id="{3B8A685D-031A-908C-79A6-C0FB42DB95CB}"/>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0" name="Freeform 10">
              <a:extLst>
                <a:ext uri="{FF2B5EF4-FFF2-40B4-BE49-F238E27FC236}">
                  <a16:creationId xmlns:a16="http://schemas.microsoft.com/office/drawing/2014/main" id="{676EAC55-26A1-7793-E325-E25421C0ADC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21" name="Freeform 11">
              <a:extLst>
                <a:ext uri="{FF2B5EF4-FFF2-40B4-BE49-F238E27FC236}">
                  <a16:creationId xmlns:a16="http://schemas.microsoft.com/office/drawing/2014/main" id="{A90596A8-45C1-FE4E-6EE9-5521D5C423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22" name="Freeform 12">
              <a:extLst>
                <a:ext uri="{FF2B5EF4-FFF2-40B4-BE49-F238E27FC236}">
                  <a16:creationId xmlns:a16="http://schemas.microsoft.com/office/drawing/2014/main" id="{F02C72E7-58B2-DC53-F651-35DBD502F09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23" name="Freeform 13">
              <a:extLst>
                <a:ext uri="{FF2B5EF4-FFF2-40B4-BE49-F238E27FC236}">
                  <a16:creationId xmlns:a16="http://schemas.microsoft.com/office/drawing/2014/main" id="{25D326AC-01F7-A1C9-2AB2-9826AB20959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6252688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layout 5">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DDE608-E50D-C6D3-805C-9551CAAD5128}"/>
              </a:ext>
            </a:extLst>
          </p:cNvPr>
          <p:cNvGrpSpPr/>
          <p:nvPr userDrawn="1"/>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pic>
        <p:nvPicPr>
          <p:cNvPr id="7" name="Graphic 6">
            <a:extLst>
              <a:ext uri="{FF2B5EF4-FFF2-40B4-BE49-F238E27FC236}">
                <a16:creationId xmlns:a16="http://schemas.microsoft.com/office/drawing/2014/main" id="{CE6FFEB1-D53E-7F13-D1AC-68619E6876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sp>
        <p:nvSpPr>
          <p:cNvPr id="5" name="Slide Number Placeholder 2">
            <a:extLst>
              <a:ext uri="{FF2B5EF4-FFF2-40B4-BE49-F238E27FC236}">
                <a16:creationId xmlns:a16="http://schemas.microsoft.com/office/drawing/2014/main" id="{97851DBA-CD66-A304-93BD-8987704CC837}"/>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sp>
        <p:nvSpPr>
          <p:cNvPr id="15" name="Title Placeholder 13">
            <a:extLst>
              <a:ext uri="{FF2B5EF4-FFF2-40B4-BE49-F238E27FC236}">
                <a16:creationId xmlns:a16="http://schemas.microsoft.com/office/drawing/2014/main" id="{C2BE3F98-2512-798C-482F-7626F3218813}"/>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and subtitle </a:t>
            </a:r>
            <a:endParaRPr lang="en-GB"/>
          </a:p>
        </p:txBody>
      </p:sp>
    </p:spTree>
    <p:extLst>
      <p:ext uri="{BB962C8B-B14F-4D97-AF65-F5344CB8AC3E}">
        <p14:creationId xmlns:p14="http://schemas.microsoft.com/office/powerpoint/2010/main" val="28012657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layout 6">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9243993-DCF4-918A-43FA-C47318EEBE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userDrawn="1"/>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5" name="Slide Number Placeholder 2">
            <a:extLst>
              <a:ext uri="{FF2B5EF4-FFF2-40B4-BE49-F238E27FC236}">
                <a16:creationId xmlns:a16="http://schemas.microsoft.com/office/drawing/2014/main" id="{97851DBA-CD66-A304-93BD-8987704CC837}"/>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sp>
        <p:nvSpPr>
          <p:cNvPr id="15" name="Title Placeholder 13">
            <a:extLst>
              <a:ext uri="{FF2B5EF4-FFF2-40B4-BE49-F238E27FC236}">
                <a16:creationId xmlns:a16="http://schemas.microsoft.com/office/drawing/2014/main" id="{C2BE3F98-2512-798C-482F-7626F3218813}"/>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and subtitle </a:t>
            </a:r>
            <a:endParaRPr lang="en-GB"/>
          </a:p>
        </p:txBody>
      </p:sp>
    </p:spTree>
    <p:extLst>
      <p:ext uri="{BB962C8B-B14F-4D97-AF65-F5344CB8AC3E}">
        <p14:creationId xmlns:p14="http://schemas.microsoft.com/office/powerpoint/2010/main" val="3981463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layout 7">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051B368-5114-F267-4B40-9EEFDC8CBB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sp>
        <p:nvSpPr>
          <p:cNvPr id="5" name="Slide Number Placeholder 2">
            <a:extLst>
              <a:ext uri="{FF2B5EF4-FFF2-40B4-BE49-F238E27FC236}">
                <a16:creationId xmlns:a16="http://schemas.microsoft.com/office/drawing/2014/main" id="{97851DBA-CD66-A304-93BD-8987704CC837}"/>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sp>
        <p:nvSpPr>
          <p:cNvPr id="15" name="Title Placeholder 13">
            <a:extLst>
              <a:ext uri="{FF2B5EF4-FFF2-40B4-BE49-F238E27FC236}">
                <a16:creationId xmlns:a16="http://schemas.microsoft.com/office/drawing/2014/main" id="{C2BE3F98-2512-798C-482F-7626F3218813}"/>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and subtitle </a:t>
            </a:r>
            <a:endParaRPr lang="en-GB"/>
          </a:p>
        </p:txBody>
      </p:sp>
      <p:grpSp>
        <p:nvGrpSpPr>
          <p:cNvPr id="7" name="Group 6">
            <a:extLst>
              <a:ext uri="{FF2B5EF4-FFF2-40B4-BE49-F238E27FC236}">
                <a16:creationId xmlns:a16="http://schemas.microsoft.com/office/drawing/2014/main" id="{6DF70CF3-5369-F0CD-F65A-6B1BBDB2A459}"/>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46B149D-A648-FD2C-F9A2-8C6C034D772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1D187A-2D75-7CB2-5DFB-03533DB8EE6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7F7DE31-B50E-1F41-9A7A-E94FA4A748BB}"/>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47B7A3-C519-6A0D-10DB-08D3D3B78C6B}"/>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69F6F2D-3572-DCB3-DC75-881AE80AD72E}"/>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BF02FBD-005E-9C5A-B312-E411054FAE0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1BFD421-FF9F-0B24-B94D-14B0384AF2C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0854492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layout 8">
    <p:bg>
      <p:bgPr>
        <a:solidFill>
          <a:schemeClr val="accent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4058A20-5A6B-F5DB-969D-CC8F3EEF2E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userDrawn="1"/>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5" name="Slide Number Placeholder 2">
            <a:extLst>
              <a:ext uri="{FF2B5EF4-FFF2-40B4-BE49-F238E27FC236}">
                <a16:creationId xmlns:a16="http://schemas.microsoft.com/office/drawing/2014/main" id="{97851DBA-CD66-A304-93BD-8987704CC837}"/>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sp>
        <p:nvSpPr>
          <p:cNvPr id="15" name="Title Placeholder 13">
            <a:extLst>
              <a:ext uri="{FF2B5EF4-FFF2-40B4-BE49-F238E27FC236}">
                <a16:creationId xmlns:a16="http://schemas.microsoft.com/office/drawing/2014/main" id="{C2BE3F98-2512-798C-482F-7626F3218813}"/>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Title and subtitle </a:t>
            </a:r>
            <a:endParaRPr lang="en-GB"/>
          </a:p>
        </p:txBody>
      </p:sp>
    </p:spTree>
    <p:extLst>
      <p:ext uri="{BB962C8B-B14F-4D97-AF65-F5344CB8AC3E}">
        <p14:creationId xmlns:p14="http://schemas.microsoft.com/office/powerpoint/2010/main" val="111354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3816" y="1447800"/>
            <a:ext cx="3403771"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4188" y="709937"/>
            <a:ext cx="10621792" cy="553998"/>
          </a:xfrm>
          <a:prstGeom prst="rect">
            <a:avLst/>
          </a:prstGeom>
        </p:spPr>
        <p:txBody>
          <a:bodyPr vert="horz" wrap="square" lIns="0" tIns="0" rIns="0" bIns="0" rtlCol="0" anchor="t" anchorCtr="0">
            <a:spAutoFit/>
          </a:bodyPr>
          <a:lstStyle>
            <a:lvl1pPr>
              <a:defRPr/>
            </a:lvl1pPr>
          </a:lstStyle>
          <a:p>
            <a:r>
              <a:rPr lang="en-US"/>
              <a:t>Three column</a:t>
            </a:r>
            <a:endParaRPr lang="en-GB"/>
          </a:p>
        </p:txBody>
      </p:sp>
      <p:sp>
        <p:nvSpPr>
          <p:cNvPr id="10" name="Text Placeholder 7">
            <a:extLst>
              <a:ext uri="{FF2B5EF4-FFF2-40B4-BE49-F238E27FC236}">
                <a16:creationId xmlns:a16="http://schemas.microsoft.com/office/drawing/2014/main" id="{37120D12-5FC6-94E0-4F2A-51B01B5B6562}"/>
              </a:ext>
            </a:extLst>
          </p:cNvPr>
          <p:cNvSpPr>
            <a:spLocks noGrp="1"/>
          </p:cNvSpPr>
          <p:nvPr>
            <p:ph type="body" sz="quarter" idx="17" hasCustomPrompt="1"/>
          </p:nvPr>
        </p:nvSpPr>
        <p:spPr>
          <a:xfrm>
            <a:off x="4416552" y="1447800"/>
            <a:ext cx="3397405"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12" name="Text Placeholder 7">
            <a:extLst>
              <a:ext uri="{FF2B5EF4-FFF2-40B4-BE49-F238E27FC236}">
                <a16:creationId xmlns:a16="http://schemas.microsoft.com/office/drawing/2014/main" id="{F7E8CBC2-C25B-3DCE-6606-BBD64521AFBB}"/>
              </a:ext>
            </a:extLst>
          </p:cNvPr>
          <p:cNvSpPr>
            <a:spLocks noGrp="1"/>
          </p:cNvSpPr>
          <p:nvPr>
            <p:ph type="body" sz="quarter" idx="19" hasCustomPrompt="1"/>
          </p:nvPr>
        </p:nvSpPr>
        <p:spPr>
          <a:xfrm>
            <a:off x="8001000" y="1447800"/>
            <a:ext cx="3420657"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grpSp>
        <p:nvGrpSpPr>
          <p:cNvPr id="5" name="Group 4">
            <a:extLst>
              <a:ext uri="{FF2B5EF4-FFF2-40B4-BE49-F238E27FC236}">
                <a16:creationId xmlns:a16="http://schemas.microsoft.com/office/drawing/2014/main" id="{591F3DED-33E1-2A27-8417-C862386CC9D7}"/>
              </a:ext>
            </a:extLst>
          </p:cNvPr>
          <p:cNvGrpSpPr/>
          <p:nvPr/>
        </p:nvGrpSpPr>
        <p:grpSpPr>
          <a:xfrm>
            <a:off x="10863102" y="309052"/>
            <a:ext cx="911847" cy="382707"/>
            <a:chOff x="7459170" y="481236"/>
            <a:chExt cx="2697427" cy="1132124"/>
          </a:xfrm>
        </p:grpSpPr>
        <p:sp>
          <p:nvSpPr>
            <p:cNvPr id="9" name="Freeform 8">
              <a:extLst>
                <a:ext uri="{FF2B5EF4-FFF2-40B4-BE49-F238E27FC236}">
                  <a16:creationId xmlns:a16="http://schemas.microsoft.com/office/drawing/2014/main" id="{AD68F991-7AC1-3980-7A7D-DDCBEF497B1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792418D-8382-6613-3E08-30CF6D4679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68560B3-0255-C232-6058-8B5E44CF8ABC}"/>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A756CD8-BF86-6088-37B6-0E7FF536EFA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576A99-EA91-057D-D6BB-E9B12AACD8F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C941588-A6EC-9B9A-945B-0DE414BCDE7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68286F7-553D-1246-396B-C9E7815C3CA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7" name="Content Placeholder 17">
            <a:extLst>
              <a:ext uri="{FF2B5EF4-FFF2-40B4-BE49-F238E27FC236}">
                <a16:creationId xmlns:a16="http://schemas.microsoft.com/office/drawing/2014/main" id="{0A776850-50EE-E561-4FFE-50964993BAB6}"/>
              </a:ext>
            </a:extLst>
          </p:cNvPr>
          <p:cNvSpPr>
            <a:spLocks noGrp="1"/>
          </p:cNvSpPr>
          <p:nvPr>
            <p:ph sz="quarter" idx="20"/>
          </p:nvPr>
        </p:nvSpPr>
        <p:spPr>
          <a:xfrm>
            <a:off x="813816"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7E6C179B-B0FB-66D9-590F-5E20DFE7C553}"/>
              </a:ext>
            </a:extLst>
          </p:cNvPr>
          <p:cNvSpPr>
            <a:spLocks noGrp="1"/>
          </p:cNvSpPr>
          <p:nvPr>
            <p:ph sz="quarter" idx="21"/>
          </p:nvPr>
        </p:nvSpPr>
        <p:spPr>
          <a:xfrm>
            <a:off x="4419600"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17">
            <a:extLst>
              <a:ext uri="{FF2B5EF4-FFF2-40B4-BE49-F238E27FC236}">
                <a16:creationId xmlns:a16="http://schemas.microsoft.com/office/drawing/2014/main" id="{A9EE28E5-77BF-A362-4864-199E18F99C58}"/>
              </a:ext>
            </a:extLst>
          </p:cNvPr>
          <p:cNvSpPr>
            <a:spLocks noGrp="1"/>
          </p:cNvSpPr>
          <p:nvPr>
            <p:ph sz="quarter" idx="22"/>
          </p:nvPr>
        </p:nvSpPr>
        <p:spPr>
          <a:xfrm>
            <a:off x="8001000"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A7AA23B0-89AF-F506-032C-1D2E877DBE74}"/>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4334989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userDrawn="1"/>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sp>
        <p:nvSpPr>
          <p:cNvPr id="5" name="Slide Number Placeholder 2">
            <a:extLst>
              <a:ext uri="{FF2B5EF4-FFF2-40B4-BE49-F238E27FC236}">
                <a16:creationId xmlns:a16="http://schemas.microsoft.com/office/drawing/2014/main" id="{97851DBA-CD66-A304-93BD-8987704CC837}"/>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sp>
        <p:nvSpPr>
          <p:cNvPr id="7" name="Slide Number Placeholder 1">
            <a:extLst>
              <a:ext uri="{FF2B5EF4-FFF2-40B4-BE49-F238E27FC236}">
                <a16:creationId xmlns:a16="http://schemas.microsoft.com/office/drawing/2014/main" id="{C80B48E6-9A43-6F3C-E262-77B87F38BC64}"/>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cxnSp>
        <p:nvCxnSpPr>
          <p:cNvPr id="19" name="Straight Connector 18">
            <a:extLst>
              <a:ext uri="{FF2B5EF4-FFF2-40B4-BE49-F238E27FC236}">
                <a16:creationId xmlns:a16="http://schemas.microsoft.com/office/drawing/2014/main" id="{135CCC4D-5CF9-5FBD-F77B-A6F94DB5C2D8}"/>
              </a:ext>
            </a:extLst>
          </p:cNvPr>
          <p:cNvCxnSpPr/>
          <p:nvPr userDrawn="1"/>
        </p:nvCxnSpPr>
        <p:spPr>
          <a:xfrm flipH="1">
            <a:off x="5316100" y="245059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6B9DFBA5-6368-E88D-F954-303827B967AA}"/>
              </a:ext>
            </a:extLst>
          </p:cNvPr>
          <p:cNvCxnSpPr/>
          <p:nvPr userDrawn="1"/>
        </p:nvCxnSpPr>
        <p:spPr>
          <a:xfrm flipH="1">
            <a:off x="5316100" y="297180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CBCA33FC-6477-AF5A-96D4-D19326027125}"/>
              </a:ext>
            </a:extLst>
          </p:cNvPr>
          <p:cNvCxnSpPr/>
          <p:nvPr userDrawn="1"/>
        </p:nvCxnSpPr>
        <p:spPr>
          <a:xfrm flipH="1">
            <a:off x="5312664" y="3493008"/>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a:extLst>
              <a:ext uri="{FF2B5EF4-FFF2-40B4-BE49-F238E27FC236}">
                <a16:creationId xmlns:a16="http://schemas.microsoft.com/office/drawing/2014/main" id="{80C177B4-08C2-9D46-5865-01B97843C4A5}"/>
              </a:ext>
            </a:extLst>
          </p:cNvPr>
          <p:cNvCxnSpPr/>
          <p:nvPr userDrawn="1"/>
        </p:nvCxnSpPr>
        <p:spPr>
          <a:xfrm flipH="1">
            <a:off x="5312664" y="401567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a:extLst>
              <a:ext uri="{FF2B5EF4-FFF2-40B4-BE49-F238E27FC236}">
                <a16:creationId xmlns:a16="http://schemas.microsoft.com/office/drawing/2014/main" id="{F31554C6-10CE-9B15-DA4E-05C3BC11AD28}"/>
              </a:ext>
            </a:extLst>
          </p:cNvPr>
          <p:cNvCxnSpPr/>
          <p:nvPr userDrawn="1"/>
        </p:nvCxnSpPr>
        <p:spPr>
          <a:xfrm flipH="1">
            <a:off x="5312664" y="452628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a:extLst>
              <a:ext uri="{FF2B5EF4-FFF2-40B4-BE49-F238E27FC236}">
                <a16:creationId xmlns:a16="http://schemas.microsoft.com/office/drawing/2014/main" id="{6050109D-8698-D08D-52C2-FDE559507E6D}"/>
              </a:ext>
            </a:extLst>
          </p:cNvPr>
          <p:cNvCxnSpPr/>
          <p:nvPr userDrawn="1"/>
        </p:nvCxnSpPr>
        <p:spPr>
          <a:xfrm flipH="1">
            <a:off x="5312664" y="5047488"/>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9366AA3D-683E-4B15-5588-B08FD89C2E96}"/>
              </a:ext>
            </a:extLst>
          </p:cNvPr>
          <p:cNvCxnSpPr/>
          <p:nvPr userDrawn="1"/>
        </p:nvCxnSpPr>
        <p:spPr>
          <a:xfrm flipH="1">
            <a:off x="5312664" y="556260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sp>
        <p:nvSpPr>
          <p:cNvPr id="40" name="Text Placeholder 39">
            <a:extLst>
              <a:ext uri="{FF2B5EF4-FFF2-40B4-BE49-F238E27FC236}">
                <a16:creationId xmlns:a16="http://schemas.microsoft.com/office/drawing/2014/main" id="{E2CBECA9-CA46-46FC-7794-5A9FE543CCDB}"/>
              </a:ext>
            </a:extLst>
          </p:cNvPr>
          <p:cNvSpPr>
            <a:spLocks noGrp="1"/>
          </p:cNvSpPr>
          <p:nvPr>
            <p:ph type="body" sz="quarter" idx="10" hasCustomPrompt="1"/>
          </p:nvPr>
        </p:nvSpPr>
        <p:spPr>
          <a:xfrm>
            <a:off x="5312664" y="2011680"/>
            <a:ext cx="996950" cy="430212"/>
          </a:xfrm>
          <a:noFill/>
          <a:ln>
            <a:noFill/>
          </a:ln>
        </p:spPr>
        <p:txBody>
          <a:bodyPr>
            <a:normAutofit/>
          </a:bodyPr>
          <a:lstStyle>
            <a:lvl1pPr>
              <a:defRPr sz="2800">
                <a:solidFill>
                  <a:schemeClr val="bg1"/>
                </a:solidFill>
              </a:defRPr>
            </a:lvl1pPr>
          </a:lstStyle>
          <a:p>
            <a:pPr lvl="0"/>
            <a:r>
              <a:rPr lang="en-US"/>
              <a:t>01</a:t>
            </a:r>
          </a:p>
        </p:txBody>
      </p:sp>
      <p:sp>
        <p:nvSpPr>
          <p:cNvPr id="41" name="Text Placeholder 39">
            <a:extLst>
              <a:ext uri="{FF2B5EF4-FFF2-40B4-BE49-F238E27FC236}">
                <a16:creationId xmlns:a16="http://schemas.microsoft.com/office/drawing/2014/main" id="{2D30B758-7E0D-C0DA-97E2-A72168BC4B23}"/>
              </a:ext>
            </a:extLst>
          </p:cNvPr>
          <p:cNvSpPr>
            <a:spLocks noGrp="1"/>
          </p:cNvSpPr>
          <p:nvPr>
            <p:ph type="body" sz="quarter" idx="11" hasCustomPrompt="1"/>
          </p:nvPr>
        </p:nvSpPr>
        <p:spPr>
          <a:xfrm>
            <a:off x="5312664" y="2505456"/>
            <a:ext cx="996950" cy="430212"/>
          </a:xfrm>
          <a:noFill/>
          <a:ln>
            <a:noFill/>
          </a:ln>
        </p:spPr>
        <p:txBody>
          <a:bodyPr>
            <a:normAutofit/>
          </a:bodyPr>
          <a:lstStyle>
            <a:lvl1pPr>
              <a:defRPr sz="2800">
                <a:solidFill>
                  <a:schemeClr val="bg1"/>
                </a:solidFill>
              </a:defRPr>
            </a:lvl1pPr>
          </a:lstStyle>
          <a:p>
            <a:pPr lvl="0"/>
            <a:r>
              <a:rPr lang="en-US"/>
              <a:t>02</a:t>
            </a:r>
          </a:p>
        </p:txBody>
      </p:sp>
      <p:sp>
        <p:nvSpPr>
          <p:cNvPr id="42" name="Text Placeholder 39">
            <a:extLst>
              <a:ext uri="{FF2B5EF4-FFF2-40B4-BE49-F238E27FC236}">
                <a16:creationId xmlns:a16="http://schemas.microsoft.com/office/drawing/2014/main" id="{70FC90D5-536F-3E28-21EA-30CDF1035621}"/>
              </a:ext>
            </a:extLst>
          </p:cNvPr>
          <p:cNvSpPr>
            <a:spLocks noGrp="1"/>
          </p:cNvSpPr>
          <p:nvPr>
            <p:ph type="body" sz="quarter" idx="12" hasCustomPrompt="1"/>
          </p:nvPr>
        </p:nvSpPr>
        <p:spPr>
          <a:xfrm>
            <a:off x="5312664" y="3017520"/>
            <a:ext cx="996950" cy="430212"/>
          </a:xfrm>
          <a:noFill/>
          <a:ln>
            <a:noFill/>
          </a:ln>
        </p:spPr>
        <p:txBody>
          <a:bodyPr>
            <a:normAutofit/>
          </a:bodyPr>
          <a:lstStyle>
            <a:lvl1pPr>
              <a:defRPr sz="2800">
                <a:solidFill>
                  <a:schemeClr val="bg1"/>
                </a:solidFill>
              </a:defRPr>
            </a:lvl1pPr>
          </a:lstStyle>
          <a:p>
            <a:pPr lvl="0"/>
            <a:r>
              <a:rPr lang="en-US"/>
              <a:t>03</a:t>
            </a:r>
          </a:p>
        </p:txBody>
      </p:sp>
      <p:sp>
        <p:nvSpPr>
          <p:cNvPr id="43" name="Text Placeholder 39">
            <a:extLst>
              <a:ext uri="{FF2B5EF4-FFF2-40B4-BE49-F238E27FC236}">
                <a16:creationId xmlns:a16="http://schemas.microsoft.com/office/drawing/2014/main" id="{D060757D-35BA-A819-7663-14527A16BE9A}"/>
              </a:ext>
            </a:extLst>
          </p:cNvPr>
          <p:cNvSpPr>
            <a:spLocks noGrp="1"/>
          </p:cNvSpPr>
          <p:nvPr>
            <p:ph type="body" sz="quarter" idx="13" hasCustomPrompt="1"/>
          </p:nvPr>
        </p:nvSpPr>
        <p:spPr>
          <a:xfrm>
            <a:off x="5312664" y="3538728"/>
            <a:ext cx="996950" cy="430212"/>
          </a:xfrm>
          <a:noFill/>
          <a:ln>
            <a:noFill/>
          </a:ln>
        </p:spPr>
        <p:txBody>
          <a:bodyPr>
            <a:normAutofit/>
          </a:bodyPr>
          <a:lstStyle>
            <a:lvl1pPr>
              <a:defRPr sz="2800">
                <a:solidFill>
                  <a:schemeClr val="bg1"/>
                </a:solidFill>
              </a:defRPr>
            </a:lvl1pPr>
          </a:lstStyle>
          <a:p>
            <a:pPr lvl="0"/>
            <a:r>
              <a:rPr lang="en-US"/>
              <a:t>04</a:t>
            </a:r>
          </a:p>
        </p:txBody>
      </p:sp>
      <p:sp>
        <p:nvSpPr>
          <p:cNvPr id="44" name="Text Placeholder 39">
            <a:extLst>
              <a:ext uri="{FF2B5EF4-FFF2-40B4-BE49-F238E27FC236}">
                <a16:creationId xmlns:a16="http://schemas.microsoft.com/office/drawing/2014/main" id="{B912733E-F0E5-CF74-1FA9-9FC280FCE2D8}"/>
              </a:ext>
            </a:extLst>
          </p:cNvPr>
          <p:cNvSpPr>
            <a:spLocks noGrp="1"/>
          </p:cNvSpPr>
          <p:nvPr>
            <p:ph type="body" sz="quarter" idx="14" hasCustomPrompt="1"/>
          </p:nvPr>
        </p:nvSpPr>
        <p:spPr>
          <a:xfrm>
            <a:off x="5312664" y="4059936"/>
            <a:ext cx="996950" cy="430212"/>
          </a:xfrm>
          <a:noFill/>
          <a:ln>
            <a:noFill/>
          </a:ln>
        </p:spPr>
        <p:txBody>
          <a:bodyPr>
            <a:normAutofit/>
          </a:bodyPr>
          <a:lstStyle>
            <a:lvl1pPr>
              <a:defRPr sz="2800">
                <a:solidFill>
                  <a:schemeClr val="bg1"/>
                </a:solidFill>
              </a:defRPr>
            </a:lvl1pPr>
          </a:lstStyle>
          <a:p>
            <a:pPr lvl="0"/>
            <a:r>
              <a:rPr lang="en-US"/>
              <a:t>05</a:t>
            </a:r>
          </a:p>
        </p:txBody>
      </p:sp>
      <p:sp>
        <p:nvSpPr>
          <p:cNvPr id="45" name="Text Placeholder 39">
            <a:extLst>
              <a:ext uri="{FF2B5EF4-FFF2-40B4-BE49-F238E27FC236}">
                <a16:creationId xmlns:a16="http://schemas.microsoft.com/office/drawing/2014/main" id="{9A1A9A09-CCCD-C80F-1B7A-08D15BCD89CE}"/>
              </a:ext>
            </a:extLst>
          </p:cNvPr>
          <p:cNvSpPr>
            <a:spLocks noGrp="1"/>
          </p:cNvSpPr>
          <p:nvPr>
            <p:ph type="body" sz="quarter" idx="15" hasCustomPrompt="1"/>
          </p:nvPr>
        </p:nvSpPr>
        <p:spPr>
          <a:xfrm>
            <a:off x="5312664" y="4572000"/>
            <a:ext cx="996950" cy="430212"/>
          </a:xfrm>
          <a:noFill/>
          <a:ln>
            <a:noFill/>
          </a:ln>
        </p:spPr>
        <p:txBody>
          <a:bodyPr>
            <a:normAutofit/>
          </a:bodyPr>
          <a:lstStyle>
            <a:lvl1pPr>
              <a:defRPr sz="2800">
                <a:solidFill>
                  <a:schemeClr val="bg1"/>
                </a:solidFill>
              </a:defRPr>
            </a:lvl1pPr>
          </a:lstStyle>
          <a:p>
            <a:pPr lvl="0"/>
            <a:r>
              <a:rPr lang="en-US"/>
              <a:t>06</a:t>
            </a:r>
          </a:p>
        </p:txBody>
      </p:sp>
      <p:sp>
        <p:nvSpPr>
          <p:cNvPr id="46" name="Text Placeholder 39">
            <a:extLst>
              <a:ext uri="{FF2B5EF4-FFF2-40B4-BE49-F238E27FC236}">
                <a16:creationId xmlns:a16="http://schemas.microsoft.com/office/drawing/2014/main" id="{19E8923D-3CD4-44E9-90BE-9849BB275B46}"/>
              </a:ext>
            </a:extLst>
          </p:cNvPr>
          <p:cNvSpPr>
            <a:spLocks noGrp="1"/>
          </p:cNvSpPr>
          <p:nvPr>
            <p:ph type="body" sz="quarter" idx="16" hasCustomPrompt="1"/>
          </p:nvPr>
        </p:nvSpPr>
        <p:spPr>
          <a:xfrm>
            <a:off x="5312664" y="5093208"/>
            <a:ext cx="996950" cy="430212"/>
          </a:xfrm>
          <a:noFill/>
          <a:ln>
            <a:noFill/>
          </a:ln>
        </p:spPr>
        <p:txBody>
          <a:bodyPr>
            <a:normAutofit/>
          </a:bodyPr>
          <a:lstStyle>
            <a:lvl1pPr>
              <a:defRPr sz="2800">
                <a:solidFill>
                  <a:schemeClr val="bg1"/>
                </a:solidFill>
              </a:defRPr>
            </a:lvl1pPr>
          </a:lstStyle>
          <a:p>
            <a:pPr lvl="0"/>
            <a:r>
              <a:rPr lang="en-US"/>
              <a:t>07</a:t>
            </a:r>
          </a:p>
        </p:txBody>
      </p:sp>
      <p:sp>
        <p:nvSpPr>
          <p:cNvPr id="47" name="Text Placeholder 39">
            <a:extLst>
              <a:ext uri="{FF2B5EF4-FFF2-40B4-BE49-F238E27FC236}">
                <a16:creationId xmlns:a16="http://schemas.microsoft.com/office/drawing/2014/main" id="{E345F7FB-748D-3448-30F4-3180075600D1}"/>
              </a:ext>
            </a:extLst>
          </p:cNvPr>
          <p:cNvSpPr>
            <a:spLocks noGrp="1"/>
          </p:cNvSpPr>
          <p:nvPr>
            <p:ph type="body" sz="quarter" idx="17" hasCustomPrompt="1"/>
          </p:nvPr>
        </p:nvSpPr>
        <p:spPr>
          <a:xfrm>
            <a:off x="5312664" y="5614416"/>
            <a:ext cx="996950" cy="430212"/>
          </a:xfrm>
          <a:noFill/>
          <a:ln>
            <a:noFill/>
          </a:ln>
        </p:spPr>
        <p:txBody>
          <a:bodyPr>
            <a:normAutofit/>
          </a:bodyPr>
          <a:lstStyle>
            <a:lvl1pPr>
              <a:defRPr sz="2800">
                <a:solidFill>
                  <a:schemeClr val="bg1"/>
                </a:solidFill>
              </a:defRPr>
            </a:lvl1pPr>
          </a:lstStyle>
          <a:p>
            <a:pPr lvl="0"/>
            <a:r>
              <a:rPr lang="en-US"/>
              <a:t>08</a:t>
            </a:r>
          </a:p>
        </p:txBody>
      </p:sp>
      <p:sp>
        <p:nvSpPr>
          <p:cNvPr id="50" name="Text Placeholder 39">
            <a:extLst>
              <a:ext uri="{FF2B5EF4-FFF2-40B4-BE49-F238E27FC236}">
                <a16:creationId xmlns:a16="http://schemas.microsoft.com/office/drawing/2014/main" id="{51D0229B-A7D8-CCDE-811F-0A0B4491BC00}"/>
              </a:ext>
            </a:extLst>
          </p:cNvPr>
          <p:cNvSpPr>
            <a:spLocks noGrp="1"/>
          </p:cNvSpPr>
          <p:nvPr>
            <p:ph type="body" sz="quarter" idx="18" hasCustomPrompt="1"/>
          </p:nvPr>
        </p:nvSpPr>
        <p:spPr>
          <a:xfrm>
            <a:off x="6400800" y="201168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1" name="Text Placeholder 39">
            <a:extLst>
              <a:ext uri="{FF2B5EF4-FFF2-40B4-BE49-F238E27FC236}">
                <a16:creationId xmlns:a16="http://schemas.microsoft.com/office/drawing/2014/main" id="{E2053B38-6070-9530-7A9F-0D8F15AF0403}"/>
              </a:ext>
            </a:extLst>
          </p:cNvPr>
          <p:cNvSpPr>
            <a:spLocks noGrp="1"/>
          </p:cNvSpPr>
          <p:nvPr>
            <p:ph type="body" sz="quarter" idx="19" hasCustomPrompt="1"/>
          </p:nvPr>
        </p:nvSpPr>
        <p:spPr>
          <a:xfrm>
            <a:off x="6400800" y="250545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2" name="Text Placeholder 39">
            <a:extLst>
              <a:ext uri="{FF2B5EF4-FFF2-40B4-BE49-F238E27FC236}">
                <a16:creationId xmlns:a16="http://schemas.microsoft.com/office/drawing/2014/main" id="{A2F8C8C8-1352-F219-3BAA-7BC7252B77B7}"/>
              </a:ext>
            </a:extLst>
          </p:cNvPr>
          <p:cNvSpPr>
            <a:spLocks noGrp="1"/>
          </p:cNvSpPr>
          <p:nvPr>
            <p:ph type="body" sz="quarter" idx="20" hasCustomPrompt="1"/>
          </p:nvPr>
        </p:nvSpPr>
        <p:spPr>
          <a:xfrm>
            <a:off x="6400800" y="301752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3" name="Text Placeholder 39">
            <a:extLst>
              <a:ext uri="{FF2B5EF4-FFF2-40B4-BE49-F238E27FC236}">
                <a16:creationId xmlns:a16="http://schemas.microsoft.com/office/drawing/2014/main" id="{6C756CB9-21BC-666B-2D62-983CD6D15EFF}"/>
              </a:ext>
            </a:extLst>
          </p:cNvPr>
          <p:cNvSpPr>
            <a:spLocks noGrp="1"/>
          </p:cNvSpPr>
          <p:nvPr>
            <p:ph type="body" sz="quarter" idx="21" hasCustomPrompt="1"/>
          </p:nvPr>
        </p:nvSpPr>
        <p:spPr>
          <a:xfrm>
            <a:off x="6400800" y="3538728"/>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4" name="Text Placeholder 39">
            <a:extLst>
              <a:ext uri="{FF2B5EF4-FFF2-40B4-BE49-F238E27FC236}">
                <a16:creationId xmlns:a16="http://schemas.microsoft.com/office/drawing/2014/main" id="{06E4614F-45BB-9DF5-B59C-9D55B7AF89C9}"/>
              </a:ext>
            </a:extLst>
          </p:cNvPr>
          <p:cNvSpPr>
            <a:spLocks noGrp="1"/>
          </p:cNvSpPr>
          <p:nvPr>
            <p:ph type="body" sz="quarter" idx="22" hasCustomPrompt="1"/>
          </p:nvPr>
        </p:nvSpPr>
        <p:spPr>
          <a:xfrm>
            <a:off x="6400800" y="405993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5" name="Text Placeholder 39">
            <a:extLst>
              <a:ext uri="{FF2B5EF4-FFF2-40B4-BE49-F238E27FC236}">
                <a16:creationId xmlns:a16="http://schemas.microsoft.com/office/drawing/2014/main" id="{7D3A9DDF-A5EA-FF80-9E63-A3C735CA9B33}"/>
              </a:ext>
            </a:extLst>
          </p:cNvPr>
          <p:cNvSpPr>
            <a:spLocks noGrp="1"/>
          </p:cNvSpPr>
          <p:nvPr>
            <p:ph type="body" sz="quarter" idx="23" hasCustomPrompt="1"/>
          </p:nvPr>
        </p:nvSpPr>
        <p:spPr>
          <a:xfrm>
            <a:off x="6400800" y="457200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6" name="Text Placeholder 39">
            <a:extLst>
              <a:ext uri="{FF2B5EF4-FFF2-40B4-BE49-F238E27FC236}">
                <a16:creationId xmlns:a16="http://schemas.microsoft.com/office/drawing/2014/main" id="{69ED4F07-CD14-AADD-1EED-A132C8C63A3D}"/>
              </a:ext>
            </a:extLst>
          </p:cNvPr>
          <p:cNvSpPr>
            <a:spLocks noGrp="1"/>
          </p:cNvSpPr>
          <p:nvPr>
            <p:ph type="body" sz="quarter" idx="24" hasCustomPrompt="1"/>
          </p:nvPr>
        </p:nvSpPr>
        <p:spPr>
          <a:xfrm>
            <a:off x="6400800" y="5093208"/>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7" name="Text Placeholder 39">
            <a:extLst>
              <a:ext uri="{FF2B5EF4-FFF2-40B4-BE49-F238E27FC236}">
                <a16:creationId xmlns:a16="http://schemas.microsoft.com/office/drawing/2014/main" id="{6FCC2A08-0137-67BD-B3D4-89722CEC2799}"/>
              </a:ext>
            </a:extLst>
          </p:cNvPr>
          <p:cNvSpPr>
            <a:spLocks noGrp="1"/>
          </p:cNvSpPr>
          <p:nvPr>
            <p:ph type="body" sz="quarter" idx="25" hasCustomPrompt="1"/>
          </p:nvPr>
        </p:nvSpPr>
        <p:spPr>
          <a:xfrm>
            <a:off x="6400800" y="561441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Tree>
    <p:extLst>
      <p:ext uri="{BB962C8B-B14F-4D97-AF65-F5344CB8AC3E}">
        <p14:creationId xmlns:p14="http://schemas.microsoft.com/office/powerpoint/2010/main" val="34546821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11157B-860F-0E36-4822-9DD83DD583B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CADA97B-3D09-8839-4324-864243AD36FA}"/>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B79A3E51-01A9-8ECE-1488-3F648E0D978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DFCB2F0-C743-1A6C-C468-C34472696BB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D9A773B-4E22-F692-953F-AF98D66E05F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D61BEC5-0BDF-2B57-2C93-BE956A659A5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5C56AA-F657-6023-C790-EDECC4EAA05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493B2B-91D8-A2E6-1496-2EAE40BAE095}"/>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BE64351-FCC0-935D-FEED-7AD480E5328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64" name="Title Placeholder 13">
            <a:extLst>
              <a:ext uri="{FF2B5EF4-FFF2-40B4-BE49-F238E27FC236}">
                <a16:creationId xmlns:a16="http://schemas.microsoft.com/office/drawing/2014/main" id="{6EB62A34-548B-BEDA-D7A4-52B80F28F6F6}"/>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a:t>
            </a:r>
            <a:endParaRPr lang="en-GB"/>
          </a:p>
        </p:txBody>
      </p:sp>
      <p:cxnSp>
        <p:nvCxnSpPr>
          <p:cNvPr id="65" name="Straight Connector 64">
            <a:extLst>
              <a:ext uri="{FF2B5EF4-FFF2-40B4-BE49-F238E27FC236}">
                <a16:creationId xmlns:a16="http://schemas.microsoft.com/office/drawing/2014/main" id="{E7C0E53A-2A85-E8F8-E26B-976181F90D07}"/>
              </a:ext>
            </a:extLst>
          </p:cNvPr>
          <p:cNvCxnSpPr/>
          <p:nvPr userDrawn="1"/>
        </p:nvCxnSpPr>
        <p:spPr>
          <a:xfrm flipH="1">
            <a:off x="5316100" y="245059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66" name="Straight Connector 65">
            <a:extLst>
              <a:ext uri="{FF2B5EF4-FFF2-40B4-BE49-F238E27FC236}">
                <a16:creationId xmlns:a16="http://schemas.microsoft.com/office/drawing/2014/main" id="{5DC6CB0C-179F-81EB-02CE-0106DE1166AC}"/>
              </a:ext>
            </a:extLst>
          </p:cNvPr>
          <p:cNvCxnSpPr/>
          <p:nvPr userDrawn="1"/>
        </p:nvCxnSpPr>
        <p:spPr>
          <a:xfrm flipH="1">
            <a:off x="5316100" y="297180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67" name="Straight Connector 66">
            <a:extLst>
              <a:ext uri="{FF2B5EF4-FFF2-40B4-BE49-F238E27FC236}">
                <a16:creationId xmlns:a16="http://schemas.microsoft.com/office/drawing/2014/main" id="{C8128A8F-98D7-3341-3CA5-E7A3743FDCDD}"/>
              </a:ext>
            </a:extLst>
          </p:cNvPr>
          <p:cNvCxnSpPr/>
          <p:nvPr userDrawn="1"/>
        </p:nvCxnSpPr>
        <p:spPr>
          <a:xfrm flipH="1">
            <a:off x="5312664" y="3493008"/>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68" name="Straight Connector 67">
            <a:extLst>
              <a:ext uri="{FF2B5EF4-FFF2-40B4-BE49-F238E27FC236}">
                <a16:creationId xmlns:a16="http://schemas.microsoft.com/office/drawing/2014/main" id="{55CC3607-E7CC-FDEC-B87C-D626258DA100}"/>
              </a:ext>
            </a:extLst>
          </p:cNvPr>
          <p:cNvCxnSpPr/>
          <p:nvPr userDrawn="1"/>
        </p:nvCxnSpPr>
        <p:spPr>
          <a:xfrm flipH="1">
            <a:off x="5312664" y="401567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sp>
        <p:nvSpPr>
          <p:cNvPr id="72" name="Text Placeholder 39">
            <a:extLst>
              <a:ext uri="{FF2B5EF4-FFF2-40B4-BE49-F238E27FC236}">
                <a16:creationId xmlns:a16="http://schemas.microsoft.com/office/drawing/2014/main" id="{07E73D03-5863-56DB-D568-6AB728944129}"/>
              </a:ext>
            </a:extLst>
          </p:cNvPr>
          <p:cNvSpPr>
            <a:spLocks noGrp="1"/>
          </p:cNvSpPr>
          <p:nvPr>
            <p:ph type="body" sz="quarter" idx="10" hasCustomPrompt="1"/>
          </p:nvPr>
        </p:nvSpPr>
        <p:spPr>
          <a:xfrm>
            <a:off x="5312664" y="2011680"/>
            <a:ext cx="996950" cy="430212"/>
          </a:xfrm>
          <a:noFill/>
          <a:ln>
            <a:noFill/>
          </a:ln>
        </p:spPr>
        <p:txBody>
          <a:bodyPr>
            <a:normAutofit/>
          </a:bodyPr>
          <a:lstStyle>
            <a:lvl1pPr>
              <a:defRPr sz="2800">
                <a:solidFill>
                  <a:schemeClr val="bg1"/>
                </a:solidFill>
              </a:defRPr>
            </a:lvl1pPr>
          </a:lstStyle>
          <a:p>
            <a:pPr lvl="0"/>
            <a:r>
              <a:rPr lang="en-US"/>
              <a:t>01</a:t>
            </a:r>
          </a:p>
        </p:txBody>
      </p:sp>
      <p:sp>
        <p:nvSpPr>
          <p:cNvPr id="73" name="Text Placeholder 39">
            <a:extLst>
              <a:ext uri="{FF2B5EF4-FFF2-40B4-BE49-F238E27FC236}">
                <a16:creationId xmlns:a16="http://schemas.microsoft.com/office/drawing/2014/main" id="{EE959897-51AA-1BAA-0F53-BDCF2828B8C9}"/>
              </a:ext>
            </a:extLst>
          </p:cNvPr>
          <p:cNvSpPr>
            <a:spLocks noGrp="1"/>
          </p:cNvSpPr>
          <p:nvPr>
            <p:ph type="body" sz="quarter" idx="11" hasCustomPrompt="1"/>
          </p:nvPr>
        </p:nvSpPr>
        <p:spPr>
          <a:xfrm>
            <a:off x="5312664" y="2505456"/>
            <a:ext cx="996950" cy="430212"/>
          </a:xfrm>
          <a:noFill/>
          <a:ln>
            <a:noFill/>
          </a:ln>
        </p:spPr>
        <p:txBody>
          <a:bodyPr>
            <a:normAutofit/>
          </a:bodyPr>
          <a:lstStyle>
            <a:lvl1pPr>
              <a:defRPr sz="2800">
                <a:solidFill>
                  <a:schemeClr val="bg1"/>
                </a:solidFill>
              </a:defRPr>
            </a:lvl1pPr>
          </a:lstStyle>
          <a:p>
            <a:pPr lvl="0"/>
            <a:r>
              <a:rPr lang="en-US"/>
              <a:t>02</a:t>
            </a:r>
          </a:p>
        </p:txBody>
      </p:sp>
      <p:sp>
        <p:nvSpPr>
          <p:cNvPr id="74" name="Text Placeholder 39">
            <a:extLst>
              <a:ext uri="{FF2B5EF4-FFF2-40B4-BE49-F238E27FC236}">
                <a16:creationId xmlns:a16="http://schemas.microsoft.com/office/drawing/2014/main" id="{B456E000-7E49-11B1-C77A-0DA997F4D5EB}"/>
              </a:ext>
            </a:extLst>
          </p:cNvPr>
          <p:cNvSpPr>
            <a:spLocks noGrp="1"/>
          </p:cNvSpPr>
          <p:nvPr>
            <p:ph type="body" sz="quarter" idx="12" hasCustomPrompt="1"/>
          </p:nvPr>
        </p:nvSpPr>
        <p:spPr>
          <a:xfrm>
            <a:off x="5312664" y="3017520"/>
            <a:ext cx="996950" cy="430212"/>
          </a:xfrm>
          <a:noFill/>
          <a:ln>
            <a:noFill/>
          </a:ln>
        </p:spPr>
        <p:txBody>
          <a:bodyPr>
            <a:normAutofit/>
          </a:bodyPr>
          <a:lstStyle>
            <a:lvl1pPr>
              <a:defRPr sz="2800">
                <a:solidFill>
                  <a:schemeClr val="bg1"/>
                </a:solidFill>
              </a:defRPr>
            </a:lvl1pPr>
          </a:lstStyle>
          <a:p>
            <a:pPr lvl="0"/>
            <a:r>
              <a:rPr lang="en-US"/>
              <a:t>03</a:t>
            </a:r>
          </a:p>
        </p:txBody>
      </p:sp>
      <p:sp>
        <p:nvSpPr>
          <p:cNvPr id="75" name="Text Placeholder 39">
            <a:extLst>
              <a:ext uri="{FF2B5EF4-FFF2-40B4-BE49-F238E27FC236}">
                <a16:creationId xmlns:a16="http://schemas.microsoft.com/office/drawing/2014/main" id="{3C4EF879-36E0-FF43-913F-0E9A02BA1201}"/>
              </a:ext>
            </a:extLst>
          </p:cNvPr>
          <p:cNvSpPr>
            <a:spLocks noGrp="1"/>
          </p:cNvSpPr>
          <p:nvPr>
            <p:ph type="body" sz="quarter" idx="13" hasCustomPrompt="1"/>
          </p:nvPr>
        </p:nvSpPr>
        <p:spPr>
          <a:xfrm>
            <a:off x="5312664" y="3538728"/>
            <a:ext cx="996950" cy="430212"/>
          </a:xfrm>
          <a:noFill/>
          <a:ln>
            <a:noFill/>
          </a:ln>
        </p:spPr>
        <p:txBody>
          <a:bodyPr>
            <a:normAutofit/>
          </a:bodyPr>
          <a:lstStyle>
            <a:lvl1pPr>
              <a:defRPr sz="2800">
                <a:solidFill>
                  <a:schemeClr val="bg1"/>
                </a:solidFill>
              </a:defRPr>
            </a:lvl1pPr>
          </a:lstStyle>
          <a:p>
            <a:pPr lvl="0"/>
            <a:r>
              <a:rPr lang="en-US"/>
              <a:t>04</a:t>
            </a:r>
          </a:p>
        </p:txBody>
      </p:sp>
      <p:sp>
        <p:nvSpPr>
          <p:cNvPr id="76" name="Text Placeholder 39">
            <a:extLst>
              <a:ext uri="{FF2B5EF4-FFF2-40B4-BE49-F238E27FC236}">
                <a16:creationId xmlns:a16="http://schemas.microsoft.com/office/drawing/2014/main" id="{518D1BC5-FA3F-4F93-FEE1-CB7B86723DE8}"/>
              </a:ext>
            </a:extLst>
          </p:cNvPr>
          <p:cNvSpPr>
            <a:spLocks noGrp="1"/>
          </p:cNvSpPr>
          <p:nvPr>
            <p:ph type="body" sz="quarter" idx="14"/>
          </p:nvPr>
        </p:nvSpPr>
        <p:spPr>
          <a:xfrm>
            <a:off x="5312664" y="4059936"/>
            <a:ext cx="996950" cy="430212"/>
          </a:xfrm>
          <a:noFill/>
          <a:ln>
            <a:noFill/>
          </a:ln>
        </p:spPr>
        <p:txBody>
          <a:bodyPr>
            <a:normAutofit/>
          </a:bodyPr>
          <a:lstStyle>
            <a:lvl1pPr>
              <a:defRPr sz="2800">
                <a:solidFill>
                  <a:schemeClr val="bg1"/>
                </a:solidFill>
              </a:defRPr>
            </a:lvl1pPr>
          </a:lstStyle>
          <a:p>
            <a:pPr lvl="0"/>
            <a:endParaRPr lang="en-US"/>
          </a:p>
        </p:txBody>
      </p:sp>
      <p:sp>
        <p:nvSpPr>
          <p:cNvPr id="80" name="Text Placeholder 39">
            <a:extLst>
              <a:ext uri="{FF2B5EF4-FFF2-40B4-BE49-F238E27FC236}">
                <a16:creationId xmlns:a16="http://schemas.microsoft.com/office/drawing/2014/main" id="{3909EADE-A5FA-971F-AF65-A48123991355}"/>
              </a:ext>
            </a:extLst>
          </p:cNvPr>
          <p:cNvSpPr>
            <a:spLocks noGrp="1"/>
          </p:cNvSpPr>
          <p:nvPr>
            <p:ph type="body" sz="quarter" idx="18" hasCustomPrompt="1"/>
          </p:nvPr>
        </p:nvSpPr>
        <p:spPr>
          <a:xfrm>
            <a:off x="6400800" y="201168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81" name="Text Placeholder 39">
            <a:extLst>
              <a:ext uri="{FF2B5EF4-FFF2-40B4-BE49-F238E27FC236}">
                <a16:creationId xmlns:a16="http://schemas.microsoft.com/office/drawing/2014/main" id="{8E045A1E-A07D-3C8A-C6B9-FA131E0B3B38}"/>
              </a:ext>
            </a:extLst>
          </p:cNvPr>
          <p:cNvSpPr>
            <a:spLocks noGrp="1"/>
          </p:cNvSpPr>
          <p:nvPr>
            <p:ph type="body" sz="quarter" idx="19" hasCustomPrompt="1"/>
          </p:nvPr>
        </p:nvSpPr>
        <p:spPr>
          <a:xfrm>
            <a:off x="6400800" y="250545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82" name="Text Placeholder 39">
            <a:extLst>
              <a:ext uri="{FF2B5EF4-FFF2-40B4-BE49-F238E27FC236}">
                <a16:creationId xmlns:a16="http://schemas.microsoft.com/office/drawing/2014/main" id="{FDF63BA5-591D-F3A6-BB3D-C74753EE1120}"/>
              </a:ext>
            </a:extLst>
          </p:cNvPr>
          <p:cNvSpPr>
            <a:spLocks noGrp="1"/>
          </p:cNvSpPr>
          <p:nvPr>
            <p:ph type="body" sz="quarter" idx="20" hasCustomPrompt="1"/>
          </p:nvPr>
        </p:nvSpPr>
        <p:spPr>
          <a:xfrm>
            <a:off x="6400800" y="301752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83" name="Text Placeholder 39">
            <a:extLst>
              <a:ext uri="{FF2B5EF4-FFF2-40B4-BE49-F238E27FC236}">
                <a16:creationId xmlns:a16="http://schemas.microsoft.com/office/drawing/2014/main" id="{5F96C7D4-5F77-30AD-13E2-6D08A59A5B11}"/>
              </a:ext>
            </a:extLst>
          </p:cNvPr>
          <p:cNvSpPr>
            <a:spLocks noGrp="1"/>
          </p:cNvSpPr>
          <p:nvPr>
            <p:ph type="body" sz="quarter" idx="21" hasCustomPrompt="1"/>
          </p:nvPr>
        </p:nvSpPr>
        <p:spPr>
          <a:xfrm>
            <a:off x="6400800" y="3538728"/>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84" name="Text Placeholder 39">
            <a:extLst>
              <a:ext uri="{FF2B5EF4-FFF2-40B4-BE49-F238E27FC236}">
                <a16:creationId xmlns:a16="http://schemas.microsoft.com/office/drawing/2014/main" id="{C8CDEF22-E859-45D9-BF9C-BBB18933EF4C}"/>
              </a:ext>
            </a:extLst>
          </p:cNvPr>
          <p:cNvSpPr>
            <a:spLocks noGrp="1"/>
          </p:cNvSpPr>
          <p:nvPr>
            <p:ph type="body" sz="quarter" idx="22"/>
          </p:nvPr>
        </p:nvSpPr>
        <p:spPr>
          <a:xfrm>
            <a:off x="6400800" y="4059936"/>
            <a:ext cx="3846938" cy="430212"/>
          </a:xfrm>
          <a:noFill/>
          <a:ln>
            <a:noFill/>
          </a:ln>
        </p:spPr>
        <p:txBody>
          <a:bodyPr anchor="ctr" anchorCtr="0">
            <a:normAutofit/>
          </a:bodyPr>
          <a:lstStyle>
            <a:lvl1pPr>
              <a:defRPr sz="1800">
                <a:solidFill>
                  <a:schemeClr val="bg1"/>
                </a:solidFill>
              </a:defRPr>
            </a:lvl1pPr>
          </a:lstStyle>
          <a:p>
            <a:endParaRPr lang="en-US" sz="1800" b="0">
              <a:solidFill>
                <a:schemeClr val="bg1"/>
              </a:solidFill>
            </a:endParaRPr>
          </a:p>
        </p:txBody>
      </p:sp>
    </p:spTree>
    <p:extLst>
      <p:ext uri="{BB962C8B-B14F-4D97-AF65-F5344CB8AC3E}">
        <p14:creationId xmlns:p14="http://schemas.microsoft.com/office/powerpoint/2010/main" val="33061677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11157B-860F-0E36-4822-9DD83DD583B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sp>
        <p:nvSpPr>
          <p:cNvPr id="6" name="Slide Number Placeholder 2">
            <a:extLst>
              <a:ext uri="{FF2B5EF4-FFF2-40B4-BE49-F238E27FC236}">
                <a16:creationId xmlns:a16="http://schemas.microsoft.com/office/drawing/2014/main" id="{970CE1FB-F5BE-63E8-500B-53487CB1CD08}"/>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sp>
        <p:nvSpPr>
          <p:cNvPr id="7" name="Slide Number Placeholder 1">
            <a:extLst>
              <a:ext uri="{FF2B5EF4-FFF2-40B4-BE49-F238E27FC236}">
                <a16:creationId xmlns:a16="http://schemas.microsoft.com/office/drawing/2014/main" id="{1A9ACDF7-C8FC-B221-9C32-53F084C66403}"/>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grpSp>
        <p:nvGrpSpPr>
          <p:cNvPr id="3" name="Group 2">
            <a:extLst>
              <a:ext uri="{FF2B5EF4-FFF2-40B4-BE49-F238E27FC236}">
                <a16:creationId xmlns:a16="http://schemas.microsoft.com/office/drawing/2014/main" id="{448E2F0A-EB88-3AEB-AA37-140D830BCC44}"/>
              </a:ext>
            </a:extLst>
          </p:cNvPr>
          <p:cNvGrpSpPr/>
          <p:nvPr userDrawn="1"/>
        </p:nvGrpSpPr>
        <p:grpSpPr>
          <a:xfrm>
            <a:off x="10863102" y="309052"/>
            <a:ext cx="911847" cy="382707"/>
            <a:chOff x="7459170" y="481236"/>
            <a:chExt cx="2697427" cy="1132124"/>
          </a:xfrm>
          <a:solidFill>
            <a:schemeClr val="bg1"/>
          </a:solidFill>
        </p:grpSpPr>
        <p:sp>
          <p:nvSpPr>
            <p:cNvPr id="16" name="Freeform 3">
              <a:extLst>
                <a:ext uri="{FF2B5EF4-FFF2-40B4-BE49-F238E27FC236}">
                  <a16:creationId xmlns:a16="http://schemas.microsoft.com/office/drawing/2014/main" id="{04065129-0703-3780-A5B0-57A494D305D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17" name="Freeform 7">
              <a:extLst>
                <a:ext uri="{FF2B5EF4-FFF2-40B4-BE49-F238E27FC236}">
                  <a16:creationId xmlns:a16="http://schemas.microsoft.com/office/drawing/2014/main" id="{B4B772F5-39B3-38AE-EDD9-52228969E358}"/>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18" name="Freeform 8">
              <a:extLst>
                <a:ext uri="{FF2B5EF4-FFF2-40B4-BE49-F238E27FC236}">
                  <a16:creationId xmlns:a16="http://schemas.microsoft.com/office/drawing/2014/main" id="{0E6544EE-DD5E-3AAB-A057-AFCAABDAD3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9" name="Freeform 10">
              <a:extLst>
                <a:ext uri="{FF2B5EF4-FFF2-40B4-BE49-F238E27FC236}">
                  <a16:creationId xmlns:a16="http://schemas.microsoft.com/office/drawing/2014/main" id="{3D59632F-0E27-53F5-C71D-FDB41E68C4B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20" name="Freeform 11">
              <a:extLst>
                <a:ext uri="{FF2B5EF4-FFF2-40B4-BE49-F238E27FC236}">
                  <a16:creationId xmlns:a16="http://schemas.microsoft.com/office/drawing/2014/main" id="{010B2E46-F5AC-6F89-3970-D1B425D07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21" name="Freeform 12">
              <a:extLst>
                <a:ext uri="{FF2B5EF4-FFF2-40B4-BE49-F238E27FC236}">
                  <a16:creationId xmlns:a16="http://schemas.microsoft.com/office/drawing/2014/main" id="{BD0F27C4-5895-9BF1-019A-71F3FB089C5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22" name="Freeform 13">
              <a:extLst>
                <a:ext uri="{FF2B5EF4-FFF2-40B4-BE49-F238E27FC236}">
                  <a16:creationId xmlns:a16="http://schemas.microsoft.com/office/drawing/2014/main" id="{23628B6A-984E-A1C0-58C8-AA6F7EC0554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39" name="Title Placeholder 13">
            <a:extLst>
              <a:ext uri="{FF2B5EF4-FFF2-40B4-BE49-F238E27FC236}">
                <a16:creationId xmlns:a16="http://schemas.microsoft.com/office/drawing/2014/main" id="{1E72F3D2-E81D-A9FB-3CB5-3387E2019C5D}"/>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cxnSp>
        <p:nvCxnSpPr>
          <p:cNvPr id="40" name="Straight Connector 39">
            <a:extLst>
              <a:ext uri="{FF2B5EF4-FFF2-40B4-BE49-F238E27FC236}">
                <a16:creationId xmlns:a16="http://schemas.microsoft.com/office/drawing/2014/main" id="{589C69E9-A795-305D-BF66-7F44A3A8D0C9}"/>
              </a:ext>
            </a:extLst>
          </p:cNvPr>
          <p:cNvCxnSpPr/>
          <p:nvPr userDrawn="1"/>
        </p:nvCxnSpPr>
        <p:spPr>
          <a:xfrm flipH="1">
            <a:off x="5316100" y="245059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E50D317A-E0E8-05E8-9522-7F5256B2148E}"/>
              </a:ext>
            </a:extLst>
          </p:cNvPr>
          <p:cNvCxnSpPr/>
          <p:nvPr userDrawn="1"/>
        </p:nvCxnSpPr>
        <p:spPr>
          <a:xfrm flipH="1">
            <a:off x="5316100" y="297180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2" name="Straight Connector 41">
            <a:extLst>
              <a:ext uri="{FF2B5EF4-FFF2-40B4-BE49-F238E27FC236}">
                <a16:creationId xmlns:a16="http://schemas.microsoft.com/office/drawing/2014/main" id="{6CF0A759-7682-27AA-DB35-878B76242D34}"/>
              </a:ext>
            </a:extLst>
          </p:cNvPr>
          <p:cNvCxnSpPr/>
          <p:nvPr userDrawn="1"/>
        </p:nvCxnSpPr>
        <p:spPr>
          <a:xfrm flipH="1">
            <a:off x="5312664" y="3493008"/>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3" name="Straight Connector 42">
            <a:extLst>
              <a:ext uri="{FF2B5EF4-FFF2-40B4-BE49-F238E27FC236}">
                <a16:creationId xmlns:a16="http://schemas.microsoft.com/office/drawing/2014/main" id="{0D9B7AC4-54F8-A38F-D4D0-7E8FA955A383}"/>
              </a:ext>
            </a:extLst>
          </p:cNvPr>
          <p:cNvCxnSpPr/>
          <p:nvPr userDrawn="1"/>
        </p:nvCxnSpPr>
        <p:spPr>
          <a:xfrm flipH="1">
            <a:off x="5312664" y="401567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4" name="Straight Connector 43">
            <a:extLst>
              <a:ext uri="{FF2B5EF4-FFF2-40B4-BE49-F238E27FC236}">
                <a16:creationId xmlns:a16="http://schemas.microsoft.com/office/drawing/2014/main" id="{443B685A-8374-78D2-2D03-8B69291B85DD}"/>
              </a:ext>
            </a:extLst>
          </p:cNvPr>
          <p:cNvCxnSpPr/>
          <p:nvPr userDrawn="1"/>
        </p:nvCxnSpPr>
        <p:spPr>
          <a:xfrm flipH="1">
            <a:off x="5312664" y="452628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5" name="Straight Connector 44">
            <a:extLst>
              <a:ext uri="{FF2B5EF4-FFF2-40B4-BE49-F238E27FC236}">
                <a16:creationId xmlns:a16="http://schemas.microsoft.com/office/drawing/2014/main" id="{58EE9976-E554-5337-0E5E-A938F9BDAC19}"/>
              </a:ext>
            </a:extLst>
          </p:cNvPr>
          <p:cNvCxnSpPr/>
          <p:nvPr userDrawn="1"/>
        </p:nvCxnSpPr>
        <p:spPr>
          <a:xfrm flipH="1">
            <a:off x="5312664" y="5047488"/>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6" name="Straight Connector 45">
            <a:extLst>
              <a:ext uri="{FF2B5EF4-FFF2-40B4-BE49-F238E27FC236}">
                <a16:creationId xmlns:a16="http://schemas.microsoft.com/office/drawing/2014/main" id="{DE4646BF-8103-2DEA-5959-1AA24B826CC3}"/>
              </a:ext>
            </a:extLst>
          </p:cNvPr>
          <p:cNvCxnSpPr/>
          <p:nvPr userDrawn="1"/>
        </p:nvCxnSpPr>
        <p:spPr>
          <a:xfrm flipH="1">
            <a:off x="5312664" y="556260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sp>
        <p:nvSpPr>
          <p:cNvPr id="47" name="Text Placeholder 39">
            <a:extLst>
              <a:ext uri="{FF2B5EF4-FFF2-40B4-BE49-F238E27FC236}">
                <a16:creationId xmlns:a16="http://schemas.microsoft.com/office/drawing/2014/main" id="{5FAA3E12-835D-E655-78D0-ADCECA89DFC9}"/>
              </a:ext>
            </a:extLst>
          </p:cNvPr>
          <p:cNvSpPr>
            <a:spLocks noGrp="1"/>
          </p:cNvSpPr>
          <p:nvPr>
            <p:ph type="body" sz="quarter" idx="10" hasCustomPrompt="1"/>
          </p:nvPr>
        </p:nvSpPr>
        <p:spPr>
          <a:xfrm>
            <a:off x="5312664" y="2011680"/>
            <a:ext cx="996950" cy="430212"/>
          </a:xfrm>
          <a:noFill/>
          <a:ln>
            <a:noFill/>
          </a:ln>
        </p:spPr>
        <p:txBody>
          <a:bodyPr>
            <a:normAutofit/>
          </a:bodyPr>
          <a:lstStyle>
            <a:lvl1pPr>
              <a:defRPr sz="2800">
                <a:solidFill>
                  <a:schemeClr val="bg1"/>
                </a:solidFill>
              </a:defRPr>
            </a:lvl1pPr>
          </a:lstStyle>
          <a:p>
            <a:pPr lvl="0"/>
            <a:r>
              <a:rPr lang="en-US"/>
              <a:t>01</a:t>
            </a:r>
          </a:p>
        </p:txBody>
      </p:sp>
      <p:sp>
        <p:nvSpPr>
          <p:cNvPr id="48" name="Text Placeholder 39">
            <a:extLst>
              <a:ext uri="{FF2B5EF4-FFF2-40B4-BE49-F238E27FC236}">
                <a16:creationId xmlns:a16="http://schemas.microsoft.com/office/drawing/2014/main" id="{3C9F545F-1136-4470-8F71-0DF7EC609D19}"/>
              </a:ext>
            </a:extLst>
          </p:cNvPr>
          <p:cNvSpPr>
            <a:spLocks noGrp="1"/>
          </p:cNvSpPr>
          <p:nvPr>
            <p:ph type="body" sz="quarter" idx="11" hasCustomPrompt="1"/>
          </p:nvPr>
        </p:nvSpPr>
        <p:spPr>
          <a:xfrm>
            <a:off x="5312664" y="2505456"/>
            <a:ext cx="996950" cy="430212"/>
          </a:xfrm>
          <a:noFill/>
          <a:ln>
            <a:noFill/>
          </a:ln>
        </p:spPr>
        <p:txBody>
          <a:bodyPr>
            <a:normAutofit/>
          </a:bodyPr>
          <a:lstStyle>
            <a:lvl1pPr>
              <a:defRPr sz="2800">
                <a:solidFill>
                  <a:schemeClr val="bg1"/>
                </a:solidFill>
              </a:defRPr>
            </a:lvl1pPr>
          </a:lstStyle>
          <a:p>
            <a:pPr lvl="0"/>
            <a:r>
              <a:rPr lang="en-US"/>
              <a:t>02</a:t>
            </a:r>
          </a:p>
        </p:txBody>
      </p:sp>
      <p:sp>
        <p:nvSpPr>
          <p:cNvPr id="49" name="Text Placeholder 39">
            <a:extLst>
              <a:ext uri="{FF2B5EF4-FFF2-40B4-BE49-F238E27FC236}">
                <a16:creationId xmlns:a16="http://schemas.microsoft.com/office/drawing/2014/main" id="{E068F80C-D198-A21D-F3A1-6AFC13CE94AA}"/>
              </a:ext>
            </a:extLst>
          </p:cNvPr>
          <p:cNvSpPr>
            <a:spLocks noGrp="1"/>
          </p:cNvSpPr>
          <p:nvPr>
            <p:ph type="body" sz="quarter" idx="12" hasCustomPrompt="1"/>
          </p:nvPr>
        </p:nvSpPr>
        <p:spPr>
          <a:xfrm>
            <a:off x="5312664" y="3017520"/>
            <a:ext cx="996950" cy="430212"/>
          </a:xfrm>
          <a:noFill/>
          <a:ln>
            <a:noFill/>
          </a:ln>
        </p:spPr>
        <p:txBody>
          <a:bodyPr>
            <a:normAutofit/>
          </a:bodyPr>
          <a:lstStyle>
            <a:lvl1pPr>
              <a:defRPr sz="2800">
                <a:solidFill>
                  <a:schemeClr val="bg1"/>
                </a:solidFill>
              </a:defRPr>
            </a:lvl1pPr>
          </a:lstStyle>
          <a:p>
            <a:pPr lvl="0"/>
            <a:r>
              <a:rPr lang="en-US"/>
              <a:t>03</a:t>
            </a:r>
          </a:p>
        </p:txBody>
      </p:sp>
      <p:sp>
        <p:nvSpPr>
          <p:cNvPr id="50" name="Text Placeholder 39">
            <a:extLst>
              <a:ext uri="{FF2B5EF4-FFF2-40B4-BE49-F238E27FC236}">
                <a16:creationId xmlns:a16="http://schemas.microsoft.com/office/drawing/2014/main" id="{445B268D-F6A1-4B4D-4148-702A352C3922}"/>
              </a:ext>
            </a:extLst>
          </p:cNvPr>
          <p:cNvSpPr>
            <a:spLocks noGrp="1"/>
          </p:cNvSpPr>
          <p:nvPr>
            <p:ph type="body" sz="quarter" idx="13" hasCustomPrompt="1"/>
          </p:nvPr>
        </p:nvSpPr>
        <p:spPr>
          <a:xfrm>
            <a:off x="5312664" y="3538728"/>
            <a:ext cx="996950" cy="430212"/>
          </a:xfrm>
          <a:noFill/>
          <a:ln>
            <a:noFill/>
          </a:ln>
        </p:spPr>
        <p:txBody>
          <a:bodyPr>
            <a:normAutofit/>
          </a:bodyPr>
          <a:lstStyle>
            <a:lvl1pPr>
              <a:defRPr sz="2800">
                <a:solidFill>
                  <a:schemeClr val="bg1"/>
                </a:solidFill>
              </a:defRPr>
            </a:lvl1pPr>
          </a:lstStyle>
          <a:p>
            <a:pPr lvl="0"/>
            <a:r>
              <a:rPr lang="en-US"/>
              <a:t>04</a:t>
            </a:r>
          </a:p>
        </p:txBody>
      </p:sp>
      <p:sp>
        <p:nvSpPr>
          <p:cNvPr id="51" name="Text Placeholder 39">
            <a:extLst>
              <a:ext uri="{FF2B5EF4-FFF2-40B4-BE49-F238E27FC236}">
                <a16:creationId xmlns:a16="http://schemas.microsoft.com/office/drawing/2014/main" id="{15AAED45-F756-7524-01E4-AF583C645AB8}"/>
              </a:ext>
            </a:extLst>
          </p:cNvPr>
          <p:cNvSpPr>
            <a:spLocks noGrp="1"/>
          </p:cNvSpPr>
          <p:nvPr>
            <p:ph type="body" sz="quarter" idx="14" hasCustomPrompt="1"/>
          </p:nvPr>
        </p:nvSpPr>
        <p:spPr>
          <a:xfrm>
            <a:off x="5312664" y="4059936"/>
            <a:ext cx="996950" cy="430212"/>
          </a:xfrm>
          <a:noFill/>
          <a:ln>
            <a:noFill/>
          </a:ln>
        </p:spPr>
        <p:txBody>
          <a:bodyPr>
            <a:normAutofit/>
          </a:bodyPr>
          <a:lstStyle>
            <a:lvl1pPr>
              <a:defRPr sz="2800">
                <a:solidFill>
                  <a:schemeClr val="bg1"/>
                </a:solidFill>
              </a:defRPr>
            </a:lvl1pPr>
          </a:lstStyle>
          <a:p>
            <a:pPr lvl="0"/>
            <a:r>
              <a:rPr lang="en-US"/>
              <a:t>05</a:t>
            </a:r>
          </a:p>
        </p:txBody>
      </p:sp>
      <p:sp>
        <p:nvSpPr>
          <p:cNvPr id="52" name="Text Placeholder 39">
            <a:extLst>
              <a:ext uri="{FF2B5EF4-FFF2-40B4-BE49-F238E27FC236}">
                <a16:creationId xmlns:a16="http://schemas.microsoft.com/office/drawing/2014/main" id="{08453C6B-C09A-F8C3-89BC-9A4E5C7835D8}"/>
              </a:ext>
            </a:extLst>
          </p:cNvPr>
          <p:cNvSpPr>
            <a:spLocks noGrp="1"/>
          </p:cNvSpPr>
          <p:nvPr>
            <p:ph type="body" sz="quarter" idx="15" hasCustomPrompt="1"/>
          </p:nvPr>
        </p:nvSpPr>
        <p:spPr>
          <a:xfrm>
            <a:off x="5312664" y="4572000"/>
            <a:ext cx="996950" cy="430212"/>
          </a:xfrm>
          <a:noFill/>
          <a:ln>
            <a:noFill/>
          </a:ln>
        </p:spPr>
        <p:txBody>
          <a:bodyPr>
            <a:normAutofit/>
          </a:bodyPr>
          <a:lstStyle>
            <a:lvl1pPr>
              <a:defRPr sz="2800">
                <a:solidFill>
                  <a:schemeClr val="bg1"/>
                </a:solidFill>
              </a:defRPr>
            </a:lvl1pPr>
          </a:lstStyle>
          <a:p>
            <a:pPr lvl="0"/>
            <a:r>
              <a:rPr lang="en-US"/>
              <a:t>06</a:t>
            </a:r>
          </a:p>
        </p:txBody>
      </p:sp>
      <p:sp>
        <p:nvSpPr>
          <p:cNvPr id="53" name="Text Placeholder 39">
            <a:extLst>
              <a:ext uri="{FF2B5EF4-FFF2-40B4-BE49-F238E27FC236}">
                <a16:creationId xmlns:a16="http://schemas.microsoft.com/office/drawing/2014/main" id="{01B7C4A6-4F1A-C7C0-9431-5DD51D86E0DF}"/>
              </a:ext>
            </a:extLst>
          </p:cNvPr>
          <p:cNvSpPr>
            <a:spLocks noGrp="1"/>
          </p:cNvSpPr>
          <p:nvPr>
            <p:ph type="body" sz="quarter" idx="16" hasCustomPrompt="1"/>
          </p:nvPr>
        </p:nvSpPr>
        <p:spPr>
          <a:xfrm>
            <a:off x="5312664" y="5093208"/>
            <a:ext cx="996950" cy="430212"/>
          </a:xfrm>
          <a:noFill/>
          <a:ln>
            <a:noFill/>
          </a:ln>
        </p:spPr>
        <p:txBody>
          <a:bodyPr>
            <a:normAutofit/>
          </a:bodyPr>
          <a:lstStyle>
            <a:lvl1pPr>
              <a:defRPr sz="2800">
                <a:solidFill>
                  <a:schemeClr val="bg1"/>
                </a:solidFill>
              </a:defRPr>
            </a:lvl1pPr>
          </a:lstStyle>
          <a:p>
            <a:pPr lvl="0"/>
            <a:r>
              <a:rPr lang="en-US"/>
              <a:t>07</a:t>
            </a:r>
          </a:p>
        </p:txBody>
      </p:sp>
      <p:sp>
        <p:nvSpPr>
          <p:cNvPr id="54" name="Text Placeholder 39">
            <a:extLst>
              <a:ext uri="{FF2B5EF4-FFF2-40B4-BE49-F238E27FC236}">
                <a16:creationId xmlns:a16="http://schemas.microsoft.com/office/drawing/2014/main" id="{8FB2E255-FD50-ADF4-4FA8-E3DE13073A0D}"/>
              </a:ext>
            </a:extLst>
          </p:cNvPr>
          <p:cNvSpPr>
            <a:spLocks noGrp="1"/>
          </p:cNvSpPr>
          <p:nvPr>
            <p:ph type="body" sz="quarter" idx="17" hasCustomPrompt="1"/>
          </p:nvPr>
        </p:nvSpPr>
        <p:spPr>
          <a:xfrm>
            <a:off x="5312664" y="5614416"/>
            <a:ext cx="996950" cy="430212"/>
          </a:xfrm>
          <a:noFill/>
          <a:ln>
            <a:noFill/>
          </a:ln>
        </p:spPr>
        <p:txBody>
          <a:bodyPr>
            <a:normAutofit/>
          </a:bodyPr>
          <a:lstStyle>
            <a:lvl1pPr>
              <a:defRPr sz="2800">
                <a:solidFill>
                  <a:schemeClr val="bg1"/>
                </a:solidFill>
              </a:defRPr>
            </a:lvl1pPr>
          </a:lstStyle>
          <a:p>
            <a:pPr lvl="0"/>
            <a:r>
              <a:rPr lang="en-US"/>
              <a:t>08</a:t>
            </a:r>
          </a:p>
        </p:txBody>
      </p:sp>
      <p:sp>
        <p:nvSpPr>
          <p:cNvPr id="55" name="Text Placeholder 39">
            <a:extLst>
              <a:ext uri="{FF2B5EF4-FFF2-40B4-BE49-F238E27FC236}">
                <a16:creationId xmlns:a16="http://schemas.microsoft.com/office/drawing/2014/main" id="{2D87C794-8C30-0DA4-DD94-B4FDC5FEC154}"/>
              </a:ext>
            </a:extLst>
          </p:cNvPr>
          <p:cNvSpPr>
            <a:spLocks noGrp="1"/>
          </p:cNvSpPr>
          <p:nvPr>
            <p:ph type="body" sz="quarter" idx="18" hasCustomPrompt="1"/>
          </p:nvPr>
        </p:nvSpPr>
        <p:spPr>
          <a:xfrm>
            <a:off x="6400800" y="201168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6" name="Text Placeholder 39">
            <a:extLst>
              <a:ext uri="{FF2B5EF4-FFF2-40B4-BE49-F238E27FC236}">
                <a16:creationId xmlns:a16="http://schemas.microsoft.com/office/drawing/2014/main" id="{7A34A8B9-CE39-8488-19E1-703536592FC2}"/>
              </a:ext>
            </a:extLst>
          </p:cNvPr>
          <p:cNvSpPr>
            <a:spLocks noGrp="1"/>
          </p:cNvSpPr>
          <p:nvPr>
            <p:ph type="body" sz="quarter" idx="19" hasCustomPrompt="1"/>
          </p:nvPr>
        </p:nvSpPr>
        <p:spPr>
          <a:xfrm>
            <a:off x="6400800" y="250545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7" name="Text Placeholder 39">
            <a:extLst>
              <a:ext uri="{FF2B5EF4-FFF2-40B4-BE49-F238E27FC236}">
                <a16:creationId xmlns:a16="http://schemas.microsoft.com/office/drawing/2014/main" id="{BAE10919-7160-E908-7649-70307CEA9356}"/>
              </a:ext>
            </a:extLst>
          </p:cNvPr>
          <p:cNvSpPr>
            <a:spLocks noGrp="1"/>
          </p:cNvSpPr>
          <p:nvPr>
            <p:ph type="body" sz="quarter" idx="20" hasCustomPrompt="1"/>
          </p:nvPr>
        </p:nvSpPr>
        <p:spPr>
          <a:xfrm>
            <a:off x="6400800" y="301752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8" name="Text Placeholder 39">
            <a:extLst>
              <a:ext uri="{FF2B5EF4-FFF2-40B4-BE49-F238E27FC236}">
                <a16:creationId xmlns:a16="http://schemas.microsoft.com/office/drawing/2014/main" id="{FADD6BC6-DEC9-9D0C-2CCC-D9B98B1660E4}"/>
              </a:ext>
            </a:extLst>
          </p:cNvPr>
          <p:cNvSpPr>
            <a:spLocks noGrp="1"/>
          </p:cNvSpPr>
          <p:nvPr>
            <p:ph type="body" sz="quarter" idx="21" hasCustomPrompt="1"/>
          </p:nvPr>
        </p:nvSpPr>
        <p:spPr>
          <a:xfrm>
            <a:off x="6400800" y="3538728"/>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9" name="Text Placeholder 39">
            <a:extLst>
              <a:ext uri="{FF2B5EF4-FFF2-40B4-BE49-F238E27FC236}">
                <a16:creationId xmlns:a16="http://schemas.microsoft.com/office/drawing/2014/main" id="{9174C0CB-1D27-C1EA-5B34-71B5F18EB9F0}"/>
              </a:ext>
            </a:extLst>
          </p:cNvPr>
          <p:cNvSpPr>
            <a:spLocks noGrp="1"/>
          </p:cNvSpPr>
          <p:nvPr>
            <p:ph type="body" sz="quarter" idx="22" hasCustomPrompt="1"/>
          </p:nvPr>
        </p:nvSpPr>
        <p:spPr>
          <a:xfrm>
            <a:off x="6400800" y="405993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60" name="Text Placeholder 39">
            <a:extLst>
              <a:ext uri="{FF2B5EF4-FFF2-40B4-BE49-F238E27FC236}">
                <a16:creationId xmlns:a16="http://schemas.microsoft.com/office/drawing/2014/main" id="{F2E5E1CF-5771-F08D-C35B-437B00CDFC28}"/>
              </a:ext>
            </a:extLst>
          </p:cNvPr>
          <p:cNvSpPr>
            <a:spLocks noGrp="1"/>
          </p:cNvSpPr>
          <p:nvPr>
            <p:ph type="body" sz="quarter" idx="23" hasCustomPrompt="1"/>
          </p:nvPr>
        </p:nvSpPr>
        <p:spPr>
          <a:xfrm>
            <a:off x="6400800" y="457200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61" name="Text Placeholder 39">
            <a:extLst>
              <a:ext uri="{FF2B5EF4-FFF2-40B4-BE49-F238E27FC236}">
                <a16:creationId xmlns:a16="http://schemas.microsoft.com/office/drawing/2014/main" id="{70198A42-ABED-7A3E-AB7D-E20627325196}"/>
              </a:ext>
            </a:extLst>
          </p:cNvPr>
          <p:cNvSpPr>
            <a:spLocks noGrp="1"/>
          </p:cNvSpPr>
          <p:nvPr>
            <p:ph type="body" sz="quarter" idx="24" hasCustomPrompt="1"/>
          </p:nvPr>
        </p:nvSpPr>
        <p:spPr>
          <a:xfrm>
            <a:off x="6400800" y="5093208"/>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62" name="Text Placeholder 39">
            <a:extLst>
              <a:ext uri="{FF2B5EF4-FFF2-40B4-BE49-F238E27FC236}">
                <a16:creationId xmlns:a16="http://schemas.microsoft.com/office/drawing/2014/main" id="{DE1E1CAD-7920-187A-B826-7E4A49A624FA}"/>
              </a:ext>
            </a:extLst>
          </p:cNvPr>
          <p:cNvSpPr>
            <a:spLocks noGrp="1"/>
          </p:cNvSpPr>
          <p:nvPr>
            <p:ph type="body" sz="quarter" idx="25" hasCustomPrompt="1"/>
          </p:nvPr>
        </p:nvSpPr>
        <p:spPr>
          <a:xfrm>
            <a:off x="6400800" y="561441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Tree>
    <p:extLst>
      <p:ext uri="{BB962C8B-B14F-4D97-AF65-F5344CB8AC3E}">
        <p14:creationId xmlns:p14="http://schemas.microsoft.com/office/powerpoint/2010/main" val="21487150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layout 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BE8D818-BF4A-6255-2C9D-8D2A2D00690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sp>
        <p:nvSpPr>
          <p:cNvPr id="9" name="Slide Number Placeholder 2">
            <a:extLst>
              <a:ext uri="{FF2B5EF4-FFF2-40B4-BE49-F238E27FC236}">
                <a16:creationId xmlns:a16="http://schemas.microsoft.com/office/drawing/2014/main" id="{A3A49431-06D5-AE22-11F4-C7FE14BF1690}"/>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grpSp>
        <p:nvGrpSpPr>
          <p:cNvPr id="24" name="Group 23">
            <a:extLst>
              <a:ext uri="{FF2B5EF4-FFF2-40B4-BE49-F238E27FC236}">
                <a16:creationId xmlns:a16="http://schemas.microsoft.com/office/drawing/2014/main" id="{0A0D3B85-ED5B-1E3D-DFC6-A1D7FF6706C3}"/>
              </a:ext>
            </a:extLst>
          </p:cNvPr>
          <p:cNvGrpSpPr/>
          <p:nvPr userDrawn="1"/>
        </p:nvGrpSpPr>
        <p:grpSpPr>
          <a:xfrm>
            <a:off x="10863102" y="309052"/>
            <a:ext cx="911847" cy="382707"/>
            <a:chOff x="7459170" y="481236"/>
            <a:chExt cx="2697427" cy="1132124"/>
          </a:xfrm>
          <a:solidFill>
            <a:schemeClr val="bg1"/>
          </a:solidFill>
        </p:grpSpPr>
        <p:sp>
          <p:nvSpPr>
            <p:cNvPr id="25" name="Freeform 24">
              <a:extLst>
                <a:ext uri="{FF2B5EF4-FFF2-40B4-BE49-F238E27FC236}">
                  <a16:creationId xmlns:a16="http://schemas.microsoft.com/office/drawing/2014/main" id="{B580446A-1135-33B9-3FAD-2870149BBF3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26B99C1-1718-1756-8D39-8FEFE2C8793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66819A6-6CA6-261D-3477-D0DA1E11900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BF64F8-020F-932B-8EC5-818FBB297D02}"/>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4AA0F19-F799-C1C5-BB29-45EC36C8A9A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489BCCD-110C-3447-0F8C-8E6174676DA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7FFDC9A-C4BA-580D-027F-A202C844C3F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3" name="Slide Number Placeholder 1">
            <a:extLst>
              <a:ext uri="{FF2B5EF4-FFF2-40B4-BE49-F238E27FC236}">
                <a16:creationId xmlns:a16="http://schemas.microsoft.com/office/drawing/2014/main" id="{2F0E98DC-8855-957B-075C-9476F2CB6AC0}"/>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sp>
        <p:nvSpPr>
          <p:cNvPr id="39" name="Title Placeholder 13">
            <a:extLst>
              <a:ext uri="{FF2B5EF4-FFF2-40B4-BE49-F238E27FC236}">
                <a16:creationId xmlns:a16="http://schemas.microsoft.com/office/drawing/2014/main" id="{1C33E444-FA0F-D986-784C-71E4A797F5B1}"/>
              </a:ext>
            </a:extLst>
          </p:cNvPr>
          <p:cNvSpPr>
            <a:spLocks noGrp="1"/>
          </p:cNvSpPr>
          <p:nvPr>
            <p:ph type="title" hasCustomPrompt="1"/>
          </p:nvPr>
        </p:nvSpPr>
        <p:spPr>
          <a:xfrm>
            <a:off x="5316538" y="1160463"/>
            <a:ext cx="6119811"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cxnSp>
        <p:nvCxnSpPr>
          <p:cNvPr id="40" name="Straight Connector 39">
            <a:extLst>
              <a:ext uri="{FF2B5EF4-FFF2-40B4-BE49-F238E27FC236}">
                <a16:creationId xmlns:a16="http://schemas.microsoft.com/office/drawing/2014/main" id="{9EAAEF78-5E53-87D8-9D93-0D1035872D9B}"/>
              </a:ext>
            </a:extLst>
          </p:cNvPr>
          <p:cNvCxnSpPr/>
          <p:nvPr userDrawn="1"/>
        </p:nvCxnSpPr>
        <p:spPr>
          <a:xfrm flipH="1">
            <a:off x="5316100" y="245059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9A5D8CCC-D1C3-287B-1E63-82F6D70CE710}"/>
              </a:ext>
            </a:extLst>
          </p:cNvPr>
          <p:cNvCxnSpPr/>
          <p:nvPr userDrawn="1"/>
        </p:nvCxnSpPr>
        <p:spPr>
          <a:xfrm flipH="1">
            <a:off x="5316100" y="297180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2" name="Straight Connector 41">
            <a:extLst>
              <a:ext uri="{FF2B5EF4-FFF2-40B4-BE49-F238E27FC236}">
                <a16:creationId xmlns:a16="http://schemas.microsoft.com/office/drawing/2014/main" id="{3867E2EB-7B83-C208-27BE-16E75566446A}"/>
              </a:ext>
            </a:extLst>
          </p:cNvPr>
          <p:cNvCxnSpPr/>
          <p:nvPr userDrawn="1"/>
        </p:nvCxnSpPr>
        <p:spPr>
          <a:xfrm flipH="1">
            <a:off x="5312664" y="3493008"/>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3" name="Straight Connector 42">
            <a:extLst>
              <a:ext uri="{FF2B5EF4-FFF2-40B4-BE49-F238E27FC236}">
                <a16:creationId xmlns:a16="http://schemas.microsoft.com/office/drawing/2014/main" id="{C3E8CD87-5C72-E62A-E17A-032FB2AE3DF2}"/>
              </a:ext>
            </a:extLst>
          </p:cNvPr>
          <p:cNvCxnSpPr/>
          <p:nvPr userDrawn="1"/>
        </p:nvCxnSpPr>
        <p:spPr>
          <a:xfrm flipH="1">
            <a:off x="5312664" y="4015672"/>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4" name="Straight Connector 43">
            <a:extLst>
              <a:ext uri="{FF2B5EF4-FFF2-40B4-BE49-F238E27FC236}">
                <a16:creationId xmlns:a16="http://schemas.microsoft.com/office/drawing/2014/main" id="{A6263FF5-B0BE-19EB-A815-E5FC3B104AFE}"/>
              </a:ext>
            </a:extLst>
          </p:cNvPr>
          <p:cNvCxnSpPr/>
          <p:nvPr userDrawn="1"/>
        </p:nvCxnSpPr>
        <p:spPr>
          <a:xfrm flipH="1">
            <a:off x="5312664" y="452628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5" name="Straight Connector 44">
            <a:extLst>
              <a:ext uri="{FF2B5EF4-FFF2-40B4-BE49-F238E27FC236}">
                <a16:creationId xmlns:a16="http://schemas.microsoft.com/office/drawing/2014/main" id="{78B7F650-F615-076D-72D4-FAC9D377C703}"/>
              </a:ext>
            </a:extLst>
          </p:cNvPr>
          <p:cNvCxnSpPr/>
          <p:nvPr userDrawn="1"/>
        </p:nvCxnSpPr>
        <p:spPr>
          <a:xfrm flipH="1">
            <a:off x="5312664" y="5047488"/>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46" name="Straight Connector 45">
            <a:extLst>
              <a:ext uri="{FF2B5EF4-FFF2-40B4-BE49-F238E27FC236}">
                <a16:creationId xmlns:a16="http://schemas.microsoft.com/office/drawing/2014/main" id="{37D5EFD3-01BE-9D2E-5498-A2566B7FF9F0}"/>
              </a:ext>
            </a:extLst>
          </p:cNvPr>
          <p:cNvCxnSpPr/>
          <p:nvPr userDrawn="1"/>
        </p:nvCxnSpPr>
        <p:spPr>
          <a:xfrm flipH="1">
            <a:off x="5312664" y="5562600"/>
            <a:ext cx="4924764"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sp>
        <p:nvSpPr>
          <p:cNvPr id="47" name="Text Placeholder 39">
            <a:extLst>
              <a:ext uri="{FF2B5EF4-FFF2-40B4-BE49-F238E27FC236}">
                <a16:creationId xmlns:a16="http://schemas.microsoft.com/office/drawing/2014/main" id="{9EBB322B-3F8A-82A0-D38C-3B0EAF274D69}"/>
              </a:ext>
            </a:extLst>
          </p:cNvPr>
          <p:cNvSpPr>
            <a:spLocks noGrp="1"/>
          </p:cNvSpPr>
          <p:nvPr>
            <p:ph type="body" sz="quarter" idx="10" hasCustomPrompt="1"/>
          </p:nvPr>
        </p:nvSpPr>
        <p:spPr>
          <a:xfrm>
            <a:off x="5312664" y="2011680"/>
            <a:ext cx="996950" cy="430212"/>
          </a:xfrm>
          <a:noFill/>
          <a:ln>
            <a:noFill/>
          </a:ln>
        </p:spPr>
        <p:txBody>
          <a:bodyPr>
            <a:normAutofit/>
          </a:bodyPr>
          <a:lstStyle>
            <a:lvl1pPr>
              <a:defRPr sz="2800">
                <a:solidFill>
                  <a:schemeClr val="bg1"/>
                </a:solidFill>
              </a:defRPr>
            </a:lvl1pPr>
          </a:lstStyle>
          <a:p>
            <a:pPr lvl="0"/>
            <a:r>
              <a:rPr lang="en-US"/>
              <a:t>01</a:t>
            </a:r>
          </a:p>
        </p:txBody>
      </p:sp>
      <p:sp>
        <p:nvSpPr>
          <p:cNvPr id="48" name="Text Placeholder 39">
            <a:extLst>
              <a:ext uri="{FF2B5EF4-FFF2-40B4-BE49-F238E27FC236}">
                <a16:creationId xmlns:a16="http://schemas.microsoft.com/office/drawing/2014/main" id="{395B2319-0567-C743-748B-627E75B707E8}"/>
              </a:ext>
            </a:extLst>
          </p:cNvPr>
          <p:cNvSpPr>
            <a:spLocks noGrp="1"/>
          </p:cNvSpPr>
          <p:nvPr>
            <p:ph type="body" sz="quarter" idx="11" hasCustomPrompt="1"/>
          </p:nvPr>
        </p:nvSpPr>
        <p:spPr>
          <a:xfrm>
            <a:off x="5312664" y="2505456"/>
            <a:ext cx="996950" cy="430212"/>
          </a:xfrm>
          <a:noFill/>
          <a:ln>
            <a:noFill/>
          </a:ln>
        </p:spPr>
        <p:txBody>
          <a:bodyPr>
            <a:normAutofit/>
          </a:bodyPr>
          <a:lstStyle>
            <a:lvl1pPr>
              <a:defRPr sz="2800">
                <a:solidFill>
                  <a:schemeClr val="bg1"/>
                </a:solidFill>
              </a:defRPr>
            </a:lvl1pPr>
          </a:lstStyle>
          <a:p>
            <a:pPr lvl="0"/>
            <a:r>
              <a:rPr lang="en-US"/>
              <a:t>02</a:t>
            </a:r>
          </a:p>
        </p:txBody>
      </p:sp>
      <p:sp>
        <p:nvSpPr>
          <p:cNvPr id="49" name="Text Placeholder 39">
            <a:extLst>
              <a:ext uri="{FF2B5EF4-FFF2-40B4-BE49-F238E27FC236}">
                <a16:creationId xmlns:a16="http://schemas.microsoft.com/office/drawing/2014/main" id="{31912C3E-7ADD-21D1-6311-94E61BD523B2}"/>
              </a:ext>
            </a:extLst>
          </p:cNvPr>
          <p:cNvSpPr>
            <a:spLocks noGrp="1"/>
          </p:cNvSpPr>
          <p:nvPr>
            <p:ph type="body" sz="quarter" idx="12" hasCustomPrompt="1"/>
          </p:nvPr>
        </p:nvSpPr>
        <p:spPr>
          <a:xfrm>
            <a:off x="5312664" y="3017520"/>
            <a:ext cx="996950" cy="430212"/>
          </a:xfrm>
          <a:noFill/>
          <a:ln>
            <a:noFill/>
          </a:ln>
        </p:spPr>
        <p:txBody>
          <a:bodyPr>
            <a:normAutofit/>
          </a:bodyPr>
          <a:lstStyle>
            <a:lvl1pPr>
              <a:defRPr sz="2800">
                <a:solidFill>
                  <a:schemeClr val="bg1"/>
                </a:solidFill>
              </a:defRPr>
            </a:lvl1pPr>
          </a:lstStyle>
          <a:p>
            <a:pPr lvl="0"/>
            <a:r>
              <a:rPr lang="en-US"/>
              <a:t>03</a:t>
            </a:r>
          </a:p>
        </p:txBody>
      </p:sp>
      <p:sp>
        <p:nvSpPr>
          <p:cNvPr id="50" name="Text Placeholder 39">
            <a:extLst>
              <a:ext uri="{FF2B5EF4-FFF2-40B4-BE49-F238E27FC236}">
                <a16:creationId xmlns:a16="http://schemas.microsoft.com/office/drawing/2014/main" id="{B35A7D17-0BA1-50CD-BFF9-110B4144B1CD}"/>
              </a:ext>
            </a:extLst>
          </p:cNvPr>
          <p:cNvSpPr>
            <a:spLocks noGrp="1"/>
          </p:cNvSpPr>
          <p:nvPr>
            <p:ph type="body" sz="quarter" idx="13" hasCustomPrompt="1"/>
          </p:nvPr>
        </p:nvSpPr>
        <p:spPr>
          <a:xfrm>
            <a:off x="5312664" y="3538728"/>
            <a:ext cx="996950" cy="430212"/>
          </a:xfrm>
          <a:noFill/>
          <a:ln>
            <a:noFill/>
          </a:ln>
        </p:spPr>
        <p:txBody>
          <a:bodyPr>
            <a:normAutofit/>
          </a:bodyPr>
          <a:lstStyle>
            <a:lvl1pPr>
              <a:defRPr sz="2800">
                <a:solidFill>
                  <a:schemeClr val="bg1"/>
                </a:solidFill>
              </a:defRPr>
            </a:lvl1pPr>
          </a:lstStyle>
          <a:p>
            <a:pPr lvl="0"/>
            <a:r>
              <a:rPr lang="en-US"/>
              <a:t>04</a:t>
            </a:r>
          </a:p>
        </p:txBody>
      </p:sp>
      <p:sp>
        <p:nvSpPr>
          <p:cNvPr id="51" name="Text Placeholder 39">
            <a:extLst>
              <a:ext uri="{FF2B5EF4-FFF2-40B4-BE49-F238E27FC236}">
                <a16:creationId xmlns:a16="http://schemas.microsoft.com/office/drawing/2014/main" id="{58649877-7697-942F-0AFD-04CE442360F3}"/>
              </a:ext>
            </a:extLst>
          </p:cNvPr>
          <p:cNvSpPr>
            <a:spLocks noGrp="1"/>
          </p:cNvSpPr>
          <p:nvPr>
            <p:ph type="body" sz="quarter" idx="14" hasCustomPrompt="1"/>
          </p:nvPr>
        </p:nvSpPr>
        <p:spPr>
          <a:xfrm>
            <a:off x="5312664" y="4059936"/>
            <a:ext cx="996950" cy="430212"/>
          </a:xfrm>
          <a:noFill/>
          <a:ln>
            <a:noFill/>
          </a:ln>
        </p:spPr>
        <p:txBody>
          <a:bodyPr>
            <a:normAutofit/>
          </a:bodyPr>
          <a:lstStyle>
            <a:lvl1pPr>
              <a:defRPr sz="2800">
                <a:solidFill>
                  <a:schemeClr val="bg1"/>
                </a:solidFill>
              </a:defRPr>
            </a:lvl1pPr>
          </a:lstStyle>
          <a:p>
            <a:pPr lvl="0"/>
            <a:r>
              <a:rPr lang="en-US"/>
              <a:t>05</a:t>
            </a:r>
          </a:p>
        </p:txBody>
      </p:sp>
      <p:sp>
        <p:nvSpPr>
          <p:cNvPr id="52" name="Text Placeholder 39">
            <a:extLst>
              <a:ext uri="{FF2B5EF4-FFF2-40B4-BE49-F238E27FC236}">
                <a16:creationId xmlns:a16="http://schemas.microsoft.com/office/drawing/2014/main" id="{1D2B4700-BEF8-D5FC-E4AF-98C66B5EE995}"/>
              </a:ext>
            </a:extLst>
          </p:cNvPr>
          <p:cNvSpPr>
            <a:spLocks noGrp="1"/>
          </p:cNvSpPr>
          <p:nvPr>
            <p:ph type="body" sz="quarter" idx="15" hasCustomPrompt="1"/>
          </p:nvPr>
        </p:nvSpPr>
        <p:spPr>
          <a:xfrm>
            <a:off x="5312664" y="4572000"/>
            <a:ext cx="996950" cy="430212"/>
          </a:xfrm>
          <a:noFill/>
          <a:ln>
            <a:noFill/>
          </a:ln>
        </p:spPr>
        <p:txBody>
          <a:bodyPr>
            <a:normAutofit/>
          </a:bodyPr>
          <a:lstStyle>
            <a:lvl1pPr>
              <a:defRPr sz="2800">
                <a:solidFill>
                  <a:schemeClr val="bg1"/>
                </a:solidFill>
              </a:defRPr>
            </a:lvl1pPr>
          </a:lstStyle>
          <a:p>
            <a:pPr lvl="0"/>
            <a:r>
              <a:rPr lang="en-US"/>
              <a:t>06</a:t>
            </a:r>
          </a:p>
        </p:txBody>
      </p:sp>
      <p:sp>
        <p:nvSpPr>
          <p:cNvPr id="53" name="Text Placeholder 39">
            <a:extLst>
              <a:ext uri="{FF2B5EF4-FFF2-40B4-BE49-F238E27FC236}">
                <a16:creationId xmlns:a16="http://schemas.microsoft.com/office/drawing/2014/main" id="{21339569-E30C-E034-14CD-1C3181FCEBDE}"/>
              </a:ext>
            </a:extLst>
          </p:cNvPr>
          <p:cNvSpPr>
            <a:spLocks noGrp="1"/>
          </p:cNvSpPr>
          <p:nvPr>
            <p:ph type="body" sz="quarter" idx="16" hasCustomPrompt="1"/>
          </p:nvPr>
        </p:nvSpPr>
        <p:spPr>
          <a:xfrm>
            <a:off x="5312664" y="5093208"/>
            <a:ext cx="996950" cy="430212"/>
          </a:xfrm>
          <a:noFill/>
          <a:ln>
            <a:noFill/>
          </a:ln>
        </p:spPr>
        <p:txBody>
          <a:bodyPr>
            <a:normAutofit/>
          </a:bodyPr>
          <a:lstStyle>
            <a:lvl1pPr>
              <a:defRPr sz="2800">
                <a:solidFill>
                  <a:schemeClr val="bg1"/>
                </a:solidFill>
              </a:defRPr>
            </a:lvl1pPr>
          </a:lstStyle>
          <a:p>
            <a:pPr lvl="0"/>
            <a:r>
              <a:rPr lang="en-US"/>
              <a:t>07</a:t>
            </a:r>
          </a:p>
        </p:txBody>
      </p:sp>
      <p:sp>
        <p:nvSpPr>
          <p:cNvPr id="54" name="Text Placeholder 39">
            <a:extLst>
              <a:ext uri="{FF2B5EF4-FFF2-40B4-BE49-F238E27FC236}">
                <a16:creationId xmlns:a16="http://schemas.microsoft.com/office/drawing/2014/main" id="{F3F41331-49E0-608C-5019-6833E7C011FC}"/>
              </a:ext>
            </a:extLst>
          </p:cNvPr>
          <p:cNvSpPr>
            <a:spLocks noGrp="1"/>
          </p:cNvSpPr>
          <p:nvPr>
            <p:ph type="body" sz="quarter" idx="17" hasCustomPrompt="1"/>
          </p:nvPr>
        </p:nvSpPr>
        <p:spPr>
          <a:xfrm>
            <a:off x="5312664" y="5614416"/>
            <a:ext cx="996950" cy="430212"/>
          </a:xfrm>
          <a:noFill/>
          <a:ln>
            <a:noFill/>
          </a:ln>
        </p:spPr>
        <p:txBody>
          <a:bodyPr>
            <a:normAutofit/>
          </a:bodyPr>
          <a:lstStyle>
            <a:lvl1pPr>
              <a:defRPr sz="2800">
                <a:solidFill>
                  <a:schemeClr val="bg1"/>
                </a:solidFill>
              </a:defRPr>
            </a:lvl1pPr>
          </a:lstStyle>
          <a:p>
            <a:pPr lvl="0"/>
            <a:r>
              <a:rPr lang="en-US"/>
              <a:t>08</a:t>
            </a:r>
          </a:p>
        </p:txBody>
      </p:sp>
      <p:sp>
        <p:nvSpPr>
          <p:cNvPr id="55" name="Text Placeholder 39">
            <a:extLst>
              <a:ext uri="{FF2B5EF4-FFF2-40B4-BE49-F238E27FC236}">
                <a16:creationId xmlns:a16="http://schemas.microsoft.com/office/drawing/2014/main" id="{74CC074E-BF67-042C-48A5-4A746E6CF5C4}"/>
              </a:ext>
            </a:extLst>
          </p:cNvPr>
          <p:cNvSpPr>
            <a:spLocks noGrp="1"/>
          </p:cNvSpPr>
          <p:nvPr>
            <p:ph type="body" sz="quarter" idx="18" hasCustomPrompt="1"/>
          </p:nvPr>
        </p:nvSpPr>
        <p:spPr>
          <a:xfrm>
            <a:off x="6400800" y="201168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6" name="Text Placeholder 39">
            <a:extLst>
              <a:ext uri="{FF2B5EF4-FFF2-40B4-BE49-F238E27FC236}">
                <a16:creationId xmlns:a16="http://schemas.microsoft.com/office/drawing/2014/main" id="{605EC573-9874-C54D-053A-84481BF921CB}"/>
              </a:ext>
            </a:extLst>
          </p:cNvPr>
          <p:cNvSpPr>
            <a:spLocks noGrp="1"/>
          </p:cNvSpPr>
          <p:nvPr>
            <p:ph type="body" sz="quarter" idx="19" hasCustomPrompt="1"/>
          </p:nvPr>
        </p:nvSpPr>
        <p:spPr>
          <a:xfrm>
            <a:off x="6400800" y="250545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7" name="Text Placeholder 39">
            <a:extLst>
              <a:ext uri="{FF2B5EF4-FFF2-40B4-BE49-F238E27FC236}">
                <a16:creationId xmlns:a16="http://schemas.microsoft.com/office/drawing/2014/main" id="{35E2E518-EF54-E1BB-579C-15D087341CAA}"/>
              </a:ext>
            </a:extLst>
          </p:cNvPr>
          <p:cNvSpPr>
            <a:spLocks noGrp="1"/>
          </p:cNvSpPr>
          <p:nvPr>
            <p:ph type="body" sz="quarter" idx="20" hasCustomPrompt="1"/>
          </p:nvPr>
        </p:nvSpPr>
        <p:spPr>
          <a:xfrm>
            <a:off x="6400800" y="301752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8" name="Text Placeholder 39">
            <a:extLst>
              <a:ext uri="{FF2B5EF4-FFF2-40B4-BE49-F238E27FC236}">
                <a16:creationId xmlns:a16="http://schemas.microsoft.com/office/drawing/2014/main" id="{5079E896-AC28-01D8-4E40-24CA2BC65F8E}"/>
              </a:ext>
            </a:extLst>
          </p:cNvPr>
          <p:cNvSpPr>
            <a:spLocks noGrp="1"/>
          </p:cNvSpPr>
          <p:nvPr>
            <p:ph type="body" sz="quarter" idx="21" hasCustomPrompt="1"/>
          </p:nvPr>
        </p:nvSpPr>
        <p:spPr>
          <a:xfrm>
            <a:off x="6400800" y="3538728"/>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59" name="Text Placeholder 39">
            <a:extLst>
              <a:ext uri="{FF2B5EF4-FFF2-40B4-BE49-F238E27FC236}">
                <a16:creationId xmlns:a16="http://schemas.microsoft.com/office/drawing/2014/main" id="{486A4BB5-AB33-55A1-72FB-7105E710DDFD}"/>
              </a:ext>
            </a:extLst>
          </p:cNvPr>
          <p:cNvSpPr>
            <a:spLocks noGrp="1"/>
          </p:cNvSpPr>
          <p:nvPr>
            <p:ph type="body" sz="quarter" idx="22" hasCustomPrompt="1"/>
          </p:nvPr>
        </p:nvSpPr>
        <p:spPr>
          <a:xfrm>
            <a:off x="6400800" y="405993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60" name="Text Placeholder 39">
            <a:extLst>
              <a:ext uri="{FF2B5EF4-FFF2-40B4-BE49-F238E27FC236}">
                <a16:creationId xmlns:a16="http://schemas.microsoft.com/office/drawing/2014/main" id="{3BDA6188-AB2E-2801-C4F6-A4F45CC5F1AD}"/>
              </a:ext>
            </a:extLst>
          </p:cNvPr>
          <p:cNvSpPr>
            <a:spLocks noGrp="1"/>
          </p:cNvSpPr>
          <p:nvPr>
            <p:ph type="body" sz="quarter" idx="23" hasCustomPrompt="1"/>
          </p:nvPr>
        </p:nvSpPr>
        <p:spPr>
          <a:xfrm>
            <a:off x="6400800" y="4572000"/>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61" name="Text Placeholder 39">
            <a:extLst>
              <a:ext uri="{FF2B5EF4-FFF2-40B4-BE49-F238E27FC236}">
                <a16:creationId xmlns:a16="http://schemas.microsoft.com/office/drawing/2014/main" id="{84FA20F9-E22B-2F8D-C673-C55E58244BE5}"/>
              </a:ext>
            </a:extLst>
          </p:cNvPr>
          <p:cNvSpPr>
            <a:spLocks noGrp="1"/>
          </p:cNvSpPr>
          <p:nvPr>
            <p:ph type="body" sz="quarter" idx="24" hasCustomPrompt="1"/>
          </p:nvPr>
        </p:nvSpPr>
        <p:spPr>
          <a:xfrm>
            <a:off x="6400800" y="5093208"/>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
        <p:nvSpPr>
          <p:cNvPr id="62" name="Text Placeholder 39">
            <a:extLst>
              <a:ext uri="{FF2B5EF4-FFF2-40B4-BE49-F238E27FC236}">
                <a16:creationId xmlns:a16="http://schemas.microsoft.com/office/drawing/2014/main" id="{FD73D747-A2B3-C49F-AFAF-4B87F8170384}"/>
              </a:ext>
            </a:extLst>
          </p:cNvPr>
          <p:cNvSpPr>
            <a:spLocks noGrp="1"/>
          </p:cNvSpPr>
          <p:nvPr>
            <p:ph type="body" sz="quarter" idx="25" hasCustomPrompt="1"/>
          </p:nvPr>
        </p:nvSpPr>
        <p:spPr>
          <a:xfrm>
            <a:off x="6400800" y="5614416"/>
            <a:ext cx="3846938" cy="430212"/>
          </a:xfrm>
          <a:noFill/>
          <a:ln>
            <a:noFill/>
          </a:ln>
        </p:spPr>
        <p:txBody>
          <a:bodyPr anchor="ctr" anchorCtr="0">
            <a:normAutofit/>
          </a:bodyPr>
          <a:lstStyle>
            <a:lvl1pPr>
              <a:defRPr sz="1800">
                <a:solidFill>
                  <a:schemeClr val="bg1"/>
                </a:solidFill>
              </a:defRPr>
            </a:lvl1pPr>
          </a:lstStyle>
          <a:p>
            <a:r>
              <a:rPr lang="en-GB" sz="1800">
                <a:solidFill>
                  <a:schemeClr val="bg1"/>
                </a:solidFill>
              </a:rPr>
              <a:t>Lorem ipsum </a:t>
            </a:r>
            <a:r>
              <a:rPr lang="en-GB" sz="1800" err="1">
                <a:solidFill>
                  <a:schemeClr val="bg1"/>
                </a:solidFill>
              </a:rPr>
              <a:t>dolor</a:t>
            </a:r>
            <a:r>
              <a:rPr lang="en-GB" sz="1800">
                <a:solidFill>
                  <a:schemeClr val="bg1"/>
                </a:solidFill>
              </a:rPr>
              <a:t> sit </a:t>
            </a:r>
            <a:r>
              <a:rPr lang="en-GB" sz="1800" err="1">
                <a:solidFill>
                  <a:schemeClr val="bg1"/>
                </a:solidFill>
              </a:rPr>
              <a:t>amet</a:t>
            </a:r>
            <a:endParaRPr lang="en-US" sz="1800" b="0">
              <a:solidFill>
                <a:schemeClr val="bg1"/>
              </a:solidFill>
            </a:endParaRPr>
          </a:p>
        </p:txBody>
      </p:sp>
    </p:spTree>
    <p:extLst>
      <p:ext uri="{BB962C8B-B14F-4D97-AF65-F5344CB8AC3E}">
        <p14:creationId xmlns:p14="http://schemas.microsoft.com/office/powerpoint/2010/main" val="4807720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146" y="72735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Title and subtitle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9540069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ubtitle and content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A1A32E1-9EE3-AF97-B4C9-DBE3DBC1CE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4" name="Title Placeholder 13">
            <a:extLst>
              <a:ext uri="{FF2B5EF4-FFF2-40B4-BE49-F238E27FC236}">
                <a16:creationId xmlns:a16="http://schemas.microsoft.com/office/drawing/2014/main" id="{5C229D0C-EAB5-AC89-BB32-39B293CC4D29}"/>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Title and subtitle</a:t>
            </a:r>
            <a:endParaRPr lang="en-GB"/>
          </a:p>
        </p:txBody>
      </p:sp>
      <p:sp>
        <p:nvSpPr>
          <p:cNvPr id="7" name="Body master placeholder">
            <a:extLst>
              <a:ext uri="{FF2B5EF4-FFF2-40B4-BE49-F238E27FC236}">
                <a16:creationId xmlns:a16="http://schemas.microsoft.com/office/drawing/2014/main" id="{F9F6821D-3A0A-81D5-AB3D-42E7EAE7FA21}"/>
              </a:ext>
            </a:extLst>
          </p:cNvPr>
          <p:cNvSpPr>
            <a:spLocks noGrp="1"/>
          </p:cNvSpPr>
          <p:nvPr>
            <p:ph idx="1"/>
          </p:nvPr>
        </p:nvSpPr>
        <p:spPr>
          <a:xfrm>
            <a:off x="815975" y="1881189"/>
            <a:ext cx="10620376" cy="4308474"/>
          </a:xfrm>
          <a:prstGeom prst="rect">
            <a:avLst/>
          </a:prstGeom>
        </p:spPr>
        <p:txBody>
          <a:bodyPr vert="horz" lIns="0" tIns="0" rIns="0" bIns="0" rtlCol="0">
            <a:normAutofit/>
          </a:bodyPr>
          <a:lstStyle>
            <a:lvl1pPr>
              <a:defRPr sz="1400">
                <a:solidFill>
                  <a:schemeClr val="accent4"/>
                </a:solidFill>
              </a:defRPr>
            </a:lvl1pPr>
            <a:lvl2pPr>
              <a:defRPr sz="1400">
                <a:solidFill>
                  <a:schemeClr val="accent4"/>
                </a:solidFill>
              </a:defRPr>
            </a:lvl2pPr>
            <a:lvl3pPr>
              <a:defRPr sz="14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 Placeholder 5">
            <a:extLst>
              <a:ext uri="{FF2B5EF4-FFF2-40B4-BE49-F238E27FC236}">
                <a16:creationId xmlns:a16="http://schemas.microsoft.com/office/drawing/2014/main" id="{05967F25-1438-9B8B-70E2-C4A3553ADA8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0" name="Slide Number Placeholder 2">
            <a:extLst>
              <a:ext uri="{FF2B5EF4-FFF2-40B4-BE49-F238E27FC236}">
                <a16:creationId xmlns:a16="http://schemas.microsoft.com/office/drawing/2014/main" id="{B1603B33-C173-2E0C-1642-91A717A76FA3}"/>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3" name="Group 2">
            <a:extLst>
              <a:ext uri="{FF2B5EF4-FFF2-40B4-BE49-F238E27FC236}">
                <a16:creationId xmlns:a16="http://schemas.microsoft.com/office/drawing/2014/main" id="{EA3A1B29-CC56-5B56-9ADA-82F65D00ACC8}"/>
              </a:ext>
            </a:extLst>
          </p:cNvPr>
          <p:cNvGrpSpPr/>
          <p:nvPr userDrawn="1"/>
        </p:nvGrpSpPr>
        <p:grpSpPr>
          <a:xfrm>
            <a:off x="10863102" y="309052"/>
            <a:ext cx="911847" cy="382707"/>
            <a:chOff x="7459170" y="481236"/>
            <a:chExt cx="2697427" cy="1132124"/>
          </a:xfrm>
        </p:grpSpPr>
        <p:sp>
          <p:nvSpPr>
            <p:cNvPr id="6" name="Freeform 5">
              <a:extLst>
                <a:ext uri="{FF2B5EF4-FFF2-40B4-BE49-F238E27FC236}">
                  <a16:creationId xmlns:a16="http://schemas.microsoft.com/office/drawing/2014/main" id="{0AFB12E7-8F59-6B88-A4E5-72440E32DF8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5027124-C843-C363-1FF9-9D724A561E2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3F39CDB-511D-742F-ABAF-3237A026697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D20E55-C2D1-80B6-31A5-33530E660D0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966A193-8A13-93AB-5592-766ACE27F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64DC05-6DB4-84FA-1581-F179E35F82C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61E2CC-CD84-0A15-F998-7320D36787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034563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51739BCC-B01A-1378-F0E4-53D9BC654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3" name="Text Placeholder 2"/>
          <p:cNvSpPr>
            <a:spLocks noGrp="1"/>
          </p:cNvSpPr>
          <p:nvPr>
            <p:ph type="body" sz="quarter" idx="10"/>
          </p:nvPr>
        </p:nvSpPr>
        <p:spPr>
          <a:xfrm>
            <a:off x="815974" y="2276388"/>
            <a:ext cx="5218377" cy="4069473"/>
          </a:xfrm>
          <a:prstGeom prst="rect">
            <a:avLst/>
          </a:prstGeom>
          <a:noFill/>
        </p:spPr>
        <p:txBody>
          <a:bodyPr lIns="0" tIns="72000" rIns="108000" bIns="0">
            <a:normAutofit/>
          </a:bodyPr>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5975" y="1893801"/>
            <a:ext cx="5208588" cy="382587"/>
          </a:xfrm>
        </p:spPr>
        <p:txBody>
          <a:bodyPr/>
          <a:lstStyle>
            <a:lvl1pPr>
              <a:defRPr sz="2000" b="1">
                <a:solidFill>
                  <a:schemeClr val="tx2"/>
                </a:solidFill>
                <a:latin typeface="+mn-lt"/>
              </a:defRPr>
            </a:lvl1pPr>
          </a:lstStyle>
          <a:p>
            <a:pPr lvl="0"/>
            <a:r>
              <a:rPr lang="en-US"/>
              <a:t>Click to add text</a:t>
            </a:r>
          </a:p>
        </p:txBody>
      </p:sp>
      <p:sp>
        <p:nvSpPr>
          <p:cNvPr id="9" name="Text Placeholder 7">
            <a:extLst>
              <a:ext uri="{FF2B5EF4-FFF2-40B4-BE49-F238E27FC236}">
                <a16:creationId xmlns:a16="http://schemas.microsoft.com/office/drawing/2014/main" id="{1D53E9C4-30AF-BFDA-EE94-23561F155F8F}"/>
              </a:ext>
            </a:extLst>
          </p:cNvPr>
          <p:cNvSpPr>
            <a:spLocks noGrp="1"/>
          </p:cNvSpPr>
          <p:nvPr>
            <p:ph type="body" sz="quarter" idx="16" hasCustomPrompt="1"/>
          </p:nvPr>
        </p:nvSpPr>
        <p:spPr>
          <a:xfrm>
            <a:off x="6207152" y="1893801"/>
            <a:ext cx="5240129" cy="382587"/>
          </a:xfrm>
        </p:spPr>
        <p:txBody>
          <a:bodyPr/>
          <a:lstStyle>
            <a:lvl1pPr>
              <a:defRPr sz="20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Two Columns</a:t>
            </a:r>
            <a:endParaRPr lang="en-GB"/>
          </a:p>
        </p:txBody>
      </p:sp>
      <p:sp>
        <p:nvSpPr>
          <p:cNvPr id="7" name="Text Placeholder 2">
            <a:extLst>
              <a:ext uri="{FF2B5EF4-FFF2-40B4-BE49-F238E27FC236}">
                <a16:creationId xmlns:a16="http://schemas.microsoft.com/office/drawing/2014/main" id="{5C6D5DA2-DA15-F87F-6881-BF5592EDA52E}"/>
              </a:ext>
            </a:extLst>
          </p:cNvPr>
          <p:cNvSpPr>
            <a:spLocks noGrp="1"/>
          </p:cNvSpPr>
          <p:nvPr>
            <p:ph type="body" sz="quarter" idx="17"/>
          </p:nvPr>
        </p:nvSpPr>
        <p:spPr>
          <a:xfrm>
            <a:off x="6217973" y="2276388"/>
            <a:ext cx="5218377" cy="4069473"/>
          </a:xfrm>
          <a:prstGeom prst="rect">
            <a:avLst/>
          </a:prstGeom>
          <a:noFill/>
        </p:spPr>
        <p:txBody>
          <a:bodyPr lIns="0" tIns="72000" rIns="108000" bIns="0">
            <a:normAutofit/>
          </a:bodyPr>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 Placeholder 5">
            <a:extLst>
              <a:ext uri="{FF2B5EF4-FFF2-40B4-BE49-F238E27FC236}">
                <a16:creationId xmlns:a16="http://schemas.microsoft.com/office/drawing/2014/main" id="{6F5E924F-D666-848D-1C0A-839E5C7C0AF0}"/>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1" name="Rectangle 10">
            <a:extLst>
              <a:ext uri="{FF2B5EF4-FFF2-40B4-BE49-F238E27FC236}">
                <a16:creationId xmlns:a16="http://schemas.microsoft.com/office/drawing/2014/main" id="{7B3103E6-1AED-761F-6EDC-C1B83F36F475}"/>
              </a:ext>
            </a:extLst>
          </p:cNvPr>
          <p:cNvSpPr/>
          <p:nvPr userDrawn="1"/>
        </p:nvSpPr>
        <p:spPr>
          <a:xfrm>
            <a:off x="8075966" y="-1070925"/>
            <a:ext cx="4116033" cy="8999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12" name="Slide Number Placeholder 2">
            <a:extLst>
              <a:ext uri="{FF2B5EF4-FFF2-40B4-BE49-F238E27FC236}">
                <a16:creationId xmlns:a16="http://schemas.microsoft.com/office/drawing/2014/main" id="{B281D2B4-8EFC-C573-2175-FA6BE4B0E527}"/>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4" name="Group 3">
            <a:extLst>
              <a:ext uri="{FF2B5EF4-FFF2-40B4-BE49-F238E27FC236}">
                <a16:creationId xmlns:a16="http://schemas.microsoft.com/office/drawing/2014/main" id="{65B9153A-9F04-345A-4CA1-963B01DA3273}"/>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010204AF-B54C-9DDE-2E2F-B236A824F02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8EFA998-022D-EB7B-429D-6A8D03D5B4E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229862D-C2FE-190A-A1C6-125484EF9A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6C7C97-7221-506C-27D6-5761C3062C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3DB96-7437-13CE-87CA-2CEDF8F9539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E748EE-30A4-8085-F8F8-D1B24513EA0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736B5F-F9D7-3285-E3BF-3674828CDA2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0524950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72C2C46-13EE-1E57-91A8-AAB689E096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3" name="Text Placeholder 2"/>
          <p:cNvSpPr>
            <a:spLocks noGrp="1"/>
          </p:cNvSpPr>
          <p:nvPr>
            <p:ph type="body" sz="quarter" idx="10" hasCustomPrompt="1"/>
          </p:nvPr>
        </p:nvSpPr>
        <p:spPr>
          <a:xfrm>
            <a:off x="814188" y="2276389"/>
            <a:ext cx="3410149" cy="3924386"/>
          </a:xfrm>
          <a:prstGeom prst="rect">
            <a:avLst/>
          </a:prstGeom>
          <a:noFill/>
        </p:spPr>
        <p:txBody>
          <a:bodyPr lIns="0" tIns="72000" rIns="108000" bIns="0"/>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23934" y="1893801"/>
            <a:ext cx="3403771" cy="382587"/>
          </a:xfrm>
        </p:spPr>
        <p:txBody>
          <a:bodyPr/>
          <a:lstStyle>
            <a:lvl1pPr>
              <a:defRPr sz="20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4188" y="709937"/>
            <a:ext cx="10621792" cy="553998"/>
          </a:xfrm>
          <a:prstGeom prst="rect">
            <a:avLst/>
          </a:prstGeom>
        </p:spPr>
        <p:txBody>
          <a:bodyPr vert="horz" wrap="square" lIns="0" tIns="0" rIns="0" bIns="0" rtlCol="0" anchor="t" anchorCtr="0">
            <a:spAutoFit/>
          </a:bodyPr>
          <a:lstStyle>
            <a:lvl1pPr>
              <a:defRPr/>
            </a:lvl1pPr>
          </a:lstStyle>
          <a:p>
            <a:r>
              <a:rPr lang="en-US"/>
              <a:t>Three columns</a:t>
            </a:r>
            <a:endParaRPr lang="en-GB"/>
          </a:p>
        </p:txBody>
      </p:sp>
      <p:sp>
        <p:nvSpPr>
          <p:cNvPr id="4" name="Text Placeholder 2">
            <a:extLst>
              <a:ext uri="{FF2B5EF4-FFF2-40B4-BE49-F238E27FC236}">
                <a16:creationId xmlns:a16="http://schemas.microsoft.com/office/drawing/2014/main" id="{F2280CB3-0425-BA90-15EC-559E7DA19F47}"/>
              </a:ext>
            </a:extLst>
          </p:cNvPr>
          <p:cNvSpPr>
            <a:spLocks noGrp="1"/>
          </p:cNvSpPr>
          <p:nvPr>
            <p:ph type="body" sz="quarter" idx="16" hasCustomPrompt="1"/>
          </p:nvPr>
        </p:nvSpPr>
        <p:spPr>
          <a:xfrm>
            <a:off x="4416425" y="2276389"/>
            <a:ext cx="3403771" cy="3924386"/>
          </a:xfrm>
          <a:prstGeom prst="rect">
            <a:avLst/>
          </a:prstGeom>
          <a:noFill/>
        </p:spPr>
        <p:txBody>
          <a:bodyPr lIns="0" tIns="72000" rIns="108000" bIns="0"/>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10" name="Text Placeholder 7">
            <a:extLst>
              <a:ext uri="{FF2B5EF4-FFF2-40B4-BE49-F238E27FC236}">
                <a16:creationId xmlns:a16="http://schemas.microsoft.com/office/drawing/2014/main" id="{37120D12-5FC6-94E0-4F2A-51B01B5B6562}"/>
              </a:ext>
            </a:extLst>
          </p:cNvPr>
          <p:cNvSpPr>
            <a:spLocks noGrp="1"/>
          </p:cNvSpPr>
          <p:nvPr>
            <p:ph type="body" sz="quarter" idx="17" hasCustomPrompt="1"/>
          </p:nvPr>
        </p:nvSpPr>
        <p:spPr>
          <a:xfrm>
            <a:off x="4426258" y="1893801"/>
            <a:ext cx="3397405" cy="382587"/>
          </a:xfrm>
        </p:spPr>
        <p:txBody>
          <a:bodyPr/>
          <a:lstStyle>
            <a:lvl1pPr>
              <a:defRPr sz="2000" b="1">
                <a:solidFill>
                  <a:schemeClr val="tx2"/>
                </a:solidFill>
                <a:latin typeface="+mn-lt"/>
              </a:defRPr>
            </a:lvl1pPr>
          </a:lstStyle>
          <a:p>
            <a:pPr lvl="0"/>
            <a:r>
              <a:rPr lang="en-US"/>
              <a:t>Click to add text</a:t>
            </a:r>
          </a:p>
        </p:txBody>
      </p:sp>
      <p:sp>
        <p:nvSpPr>
          <p:cNvPr id="11" name="Text Placeholder 2">
            <a:extLst>
              <a:ext uri="{FF2B5EF4-FFF2-40B4-BE49-F238E27FC236}">
                <a16:creationId xmlns:a16="http://schemas.microsoft.com/office/drawing/2014/main" id="{3B7E163D-016A-E15E-158B-089D6A0C574C}"/>
              </a:ext>
            </a:extLst>
          </p:cNvPr>
          <p:cNvSpPr>
            <a:spLocks noGrp="1"/>
          </p:cNvSpPr>
          <p:nvPr>
            <p:ph type="body" sz="quarter" idx="18" hasCustomPrompt="1"/>
          </p:nvPr>
        </p:nvSpPr>
        <p:spPr>
          <a:xfrm>
            <a:off x="8008917" y="2276389"/>
            <a:ext cx="3427066" cy="3924386"/>
          </a:xfrm>
          <a:prstGeom prst="rect">
            <a:avLst/>
          </a:prstGeom>
          <a:noFill/>
        </p:spPr>
        <p:txBody>
          <a:bodyPr lIns="108000" tIns="72000" rIns="108000" bIns="0"/>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12" name="Text Placeholder 7">
            <a:extLst>
              <a:ext uri="{FF2B5EF4-FFF2-40B4-BE49-F238E27FC236}">
                <a16:creationId xmlns:a16="http://schemas.microsoft.com/office/drawing/2014/main" id="{F7E8CBC2-C25B-3DCE-6606-BBD64521AFBB}"/>
              </a:ext>
            </a:extLst>
          </p:cNvPr>
          <p:cNvSpPr>
            <a:spLocks noGrp="1"/>
          </p:cNvSpPr>
          <p:nvPr>
            <p:ph type="body" sz="quarter" idx="19" hasCustomPrompt="1"/>
          </p:nvPr>
        </p:nvSpPr>
        <p:spPr>
          <a:xfrm>
            <a:off x="8018961" y="1893801"/>
            <a:ext cx="3420657" cy="382587"/>
          </a:xfrm>
        </p:spPr>
        <p:txBody>
          <a:bodyPr/>
          <a:lstStyle>
            <a:lvl1pPr>
              <a:defRPr sz="2000" b="1">
                <a:solidFill>
                  <a:schemeClr val="tx2"/>
                </a:solidFill>
                <a:latin typeface="+mn-lt"/>
              </a:defRPr>
            </a:lvl1pPr>
          </a:lstStyle>
          <a:p>
            <a:pPr lvl="0"/>
            <a:r>
              <a:rPr lang="en-US"/>
              <a:t>Click to add text</a:t>
            </a:r>
          </a:p>
        </p:txBody>
      </p:sp>
      <p:sp>
        <p:nvSpPr>
          <p:cNvPr id="2" name="Text Placeholder 5">
            <a:extLst>
              <a:ext uri="{FF2B5EF4-FFF2-40B4-BE49-F238E27FC236}">
                <a16:creationId xmlns:a16="http://schemas.microsoft.com/office/drawing/2014/main" id="{4F317C24-7498-DFEA-E5B3-AFB38E2261DE}"/>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3" name="Rectangle 12">
            <a:extLst>
              <a:ext uri="{FF2B5EF4-FFF2-40B4-BE49-F238E27FC236}">
                <a16:creationId xmlns:a16="http://schemas.microsoft.com/office/drawing/2014/main" id="{D5B1B7A5-9E52-CA8A-2A4E-796D7A6C5998}"/>
              </a:ext>
            </a:extLst>
          </p:cNvPr>
          <p:cNvSpPr/>
          <p:nvPr userDrawn="1"/>
        </p:nvSpPr>
        <p:spPr>
          <a:xfrm>
            <a:off x="8075966" y="-1070925"/>
            <a:ext cx="4116033" cy="8999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15" name="Slide Number Placeholder 2">
            <a:extLst>
              <a:ext uri="{FF2B5EF4-FFF2-40B4-BE49-F238E27FC236}">
                <a16:creationId xmlns:a16="http://schemas.microsoft.com/office/drawing/2014/main" id="{ABF0B49C-92A3-48DC-5D9F-0EF0695D68C5}"/>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5" name="Group 4">
            <a:extLst>
              <a:ext uri="{FF2B5EF4-FFF2-40B4-BE49-F238E27FC236}">
                <a16:creationId xmlns:a16="http://schemas.microsoft.com/office/drawing/2014/main" id="{591F3DED-33E1-2A27-8417-C862386CC9D7}"/>
              </a:ext>
            </a:extLst>
          </p:cNvPr>
          <p:cNvGrpSpPr/>
          <p:nvPr userDrawn="1"/>
        </p:nvGrpSpPr>
        <p:grpSpPr>
          <a:xfrm>
            <a:off x="10863102" y="309052"/>
            <a:ext cx="911847" cy="382707"/>
            <a:chOff x="7459170" y="481236"/>
            <a:chExt cx="2697427" cy="1132124"/>
          </a:xfrm>
        </p:grpSpPr>
        <p:sp>
          <p:nvSpPr>
            <p:cNvPr id="9" name="Freeform 8">
              <a:extLst>
                <a:ext uri="{FF2B5EF4-FFF2-40B4-BE49-F238E27FC236}">
                  <a16:creationId xmlns:a16="http://schemas.microsoft.com/office/drawing/2014/main" id="{AD68F991-7AC1-3980-7A7D-DDCBEF497B1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792418D-8382-6613-3E08-30CF6D4679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68560B3-0255-C232-6058-8B5E44CF8ABC}"/>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A756CD8-BF86-6088-37B6-0E7FF536EFA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576A99-EA91-057D-D6BB-E9B12AACD8F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C941588-A6EC-9B9A-945B-0DE414BCDE7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68286F7-553D-1246-396B-C9E7815C3CA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1932146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CCCDA05-BDEF-3415-CEF1-21FF7C23F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3" name="Text Placeholder 2"/>
          <p:cNvSpPr>
            <a:spLocks noGrp="1"/>
          </p:cNvSpPr>
          <p:nvPr>
            <p:ph type="body" sz="quarter" idx="10" hasCustomPrompt="1"/>
          </p:nvPr>
        </p:nvSpPr>
        <p:spPr>
          <a:xfrm>
            <a:off x="815975" y="2276389"/>
            <a:ext cx="2519362" cy="3924386"/>
          </a:xfrm>
          <a:prstGeom prst="rect">
            <a:avLst/>
          </a:prstGeom>
          <a:noFill/>
        </p:spPr>
        <p:txBody>
          <a:bodyPr lIns="0" tIns="72000" rIns="108000" bIns="0"/>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25519" y="1893802"/>
            <a:ext cx="2514650" cy="382587"/>
          </a:xfrm>
        </p:spPr>
        <p:txBody>
          <a:bodyPr/>
          <a:lstStyle>
            <a:lvl1pPr>
              <a:defRPr sz="20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5586" cy="553998"/>
          </a:xfrm>
          <a:prstGeom prst="rect">
            <a:avLst/>
          </a:prstGeom>
        </p:spPr>
        <p:txBody>
          <a:bodyPr vert="horz" wrap="square" lIns="0" tIns="0" rIns="0" bIns="0" rtlCol="0" anchor="t" anchorCtr="0">
            <a:spAutoFit/>
          </a:bodyPr>
          <a:lstStyle>
            <a:lvl1pPr>
              <a:defRPr/>
            </a:lvl1pPr>
          </a:lstStyle>
          <a:p>
            <a:r>
              <a:rPr lang="en-US"/>
              <a:t>Title slide</a:t>
            </a:r>
            <a:endParaRPr lang="en-GB"/>
          </a:p>
        </p:txBody>
      </p:sp>
      <p:sp>
        <p:nvSpPr>
          <p:cNvPr id="15" name="Text Placeholder 2">
            <a:extLst>
              <a:ext uri="{FF2B5EF4-FFF2-40B4-BE49-F238E27FC236}">
                <a16:creationId xmlns:a16="http://schemas.microsoft.com/office/drawing/2014/main" id="{6FBF75A8-4C81-F086-3A74-0A8419F8800A}"/>
              </a:ext>
            </a:extLst>
          </p:cNvPr>
          <p:cNvSpPr>
            <a:spLocks noGrp="1"/>
          </p:cNvSpPr>
          <p:nvPr>
            <p:ph type="body" sz="quarter" idx="16" hasCustomPrompt="1"/>
          </p:nvPr>
        </p:nvSpPr>
        <p:spPr>
          <a:xfrm>
            <a:off x="8916907" y="2276389"/>
            <a:ext cx="2519443" cy="3924386"/>
          </a:xfrm>
          <a:prstGeom prst="rect">
            <a:avLst/>
          </a:prstGeom>
          <a:noFill/>
        </p:spPr>
        <p:txBody>
          <a:bodyPr lIns="0" tIns="72000" rIns="108000" bIns="0"/>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16" name="Text Placeholder 2">
            <a:extLst>
              <a:ext uri="{FF2B5EF4-FFF2-40B4-BE49-F238E27FC236}">
                <a16:creationId xmlns:a16="http://schemas.microsoft.com/office/drawing/2014/main" id="{C63FB139-E507-822B-ED86-9333FEAE8E3D}"/>
              </a:ext>
            </a:extLst>
          </p:cNvPr>
          <p:cNvSpPr>
            <a:spLocks noGrp="1"/>
          </p:cNvSpPr>
          <p:nvPr>
            <p:ph type="body" sz="quarter" idx="17" hasCustomPrompt="1"/>
          </p:nvPr>
        </p:nvSpPr>
        <p:spPr>
          <a:xfrm>
            <a:off x="3503613" y="2276389"/>
            <a:ext cx="2543722" cy="3924386"/>
          </a:xfrm>
          <a:prstGeom prst="rect">
            <a:avLst/>
          </a:prstGeom>
          <a:noFill/>
        </p:spPr>
        <p:txBody>
          <a:bodyPr lIns="0" tIns="72000" rIns="108000" bIns="0"/>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17" name="Text Placeholder 2">
            <a:extLst>
              <a:ext uri="{FF2B5EF4-FFF2-40B4-BE49-F238E27FC236}">
                <a16:creationId xmlns:a16="http://schemas.microsoft.com/office/drawing/2014/main" id="{68898358-87A3-BA3F-8956-126F4FAA6E92}"/>
              </a:ext>
            </a:extLst>
          </p:cNvPr>
          <p:cNvSpPr>
            <a:spLocks noGrp="1"/>
          </p:cNvSpPr>
          <p:nvPr>
            <p:ph type="body" sz="quarter" idx="18" hasCustomPrompt="1"/>
          </p:nvPr>
        </p:nvSpPr>
        <p:spPr>
          <a:xfrm>
            <a:off x="6215611" y="2276389"/>
            <a:ext cx="2533020" cy="3924386"/>
          </a:xfrm>
          <a:prstGeom prst="rect">
            <a:avLst/>
          </a:prstGeom>
          <a:noFill/>
        </p:spPr>
        <p:txBody>
          <a:bodyPr lIns="0" tIns="72000" rIns="108000" bIns="0"/>
          <a:lstStyle>
            <a:lvl1pPr>
              <a:spcBef>
                <a:spcPts val="600"/>
              </a:spcBef>
              <a:spcAft>
                <a:spcPts val="0"/>
              </a:spcAft>
              <a:defRPr sz="1400">
                <a:solidFill>
                  <a:schemeClr val="accent4"/>
                </a:solidFill>
              </a:defRPr>
            </a:lvl1pPr>
            <a:lvl2pPr marL="180000" indent="-180000">
              <a:spcBef>
                <a:spcPts val="600"/>
              </a:spcBef>
              <a:spcAft>
                <a:spcPts val="0"/>
              </a:spcAft>
              <a:buFont typeface="Wingdings" panose="05000000000000000000" pitchFamily="2" charset="2"/>
              <a:buChar char="§"/>
              <a:defRPr sz="14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18" name="Text Placeholder 7">
            <a:extLst>
              <a:ext uri="{FF2B5EF4-FFF2-40B4-BE49-F238E27FC236}">
                <a16:creationId xmlns:a16="http://schemas.microsoft.com/office/drawing/2014/main" id="{DE7E055F-5919-BCB9-F630-E6504A7CB2E2}"/>
              </a:ext>
            </a:extLst>
          </p:cNvPr>
          <p:cNvSpPr>
            <a:spLocks noGrp="1"/>
          </p:cNvSpPr>
          <p:nvPr>
            <p:ph type="body" sz="quarter" idx="19" hasCustomPrompt="1"/>
          </p:nvPr>
        </p:nvSpPr>
        <p:spPr>
          <a:xfrm>
            <a:off x="8916829" y="1893802"/>
            <a:ext cx="2514731" cy="382587"/>
          </a:xfrm>
        </p:spPr>
        <p:txBody>
          <a:bodyPr/>
          <a:lstStyle>
            <a:lvl1pPr>
              <a:defRPr sz="2000" b="1">
                <a:solidFill>
                  <a:schemeClr val="tx2"/>
                </a:solidFill>
                <a:latin typeface="+mn-lt"/>
              </a:defRPr>
            </a:lvl1pPr>
          </a:lstStyle>
          <a:p>
            <a:pPr lvl="0"/>
            <a:r>
              <a:rPr lang="en-US"/>
              <a:t>Click to add text</a:t>
            </a:r>
          </a:p>
        </p:txBody>
      </p:sp>
      <p:sp>
        <p:nvSpPr>
          <p:cNvPr id="19" name="Text Placeholder 7">
            <a:extLst>
              <a:ext uri="{FF2B5EF4-FFF2-40B4-BE49-F238E27FC236}">
                <a16:creationId xmlns:a16="http://schemas.microsoft.com/office/drawing/2014/main" id="{1ACCF396-8BF0-C982-52C2-5036657396DE}"/>
              </a:ext>
            </a:extLst>
          </p:cNvPr>
          <p:cNvSpPr>
            <a:spLocks noGrp="1"/>
          </p:cNvSpPr>
          <p:nvPr>
            <p:ph type="body" sz="quarter" idx="20" hasCustomPrompt="1"/>
          </p:nvPr>
        </p:nvSpPr>
        <p:spPr>
          <a:xfrm>
            <a:off x="3498526" y="1893802"/>
            <a:ext cx="2538964" cy="382587"/>
          </a:xfrm>
        </p:spPr>
        <p:txBody>
          <a:bodyPr/>
          <a:lstStyle>
            <a:lvl1pPr>
              <a:defRPr sz="2000" b="1">
                <a:solidFill>
                  <a:schemeClr val="tx2"/>
                </a:solidFill>
                <a:latin typeface="+mn-lt"/>
              </a:defRPr>
            </a:lvl1pPr>
          </a:lstStyle>
          <a:p>
            <a:pPr lvl="0"/>
            <a:r>
              <a:rPr lang="en-US"/>
              <a:t>Click to add text</a:t>
            </a:r>
          </a:p>
        </p:txBody>
      </p:sp>
      <p:sp>
        <p:nvSpPr>
          <p:cNvPr id="20" name="Text Placeholder 7">
            <a:extLst>
              <a:ext uri="{FF2B5EF4-FFF2-40B4-BE49-F238E27FC236}">
                <a16:creationId xmlns:a16="http://schemas.microsoft.com/office/drawing/2014/main" id="{EFC9B49A-2E51-745D-2FAA-E98696437ABB}"/>
              </a:ext>
            </a:extLst>
          </p:cNvPr>
          <p:cNvSpPr>
            <a:spLocks noGrp="1"/>
          </p:cNvSpPr>
          <p:nvPr>
            <p:ph type="body" sz="quarter" idx="21" hasCustomPrompt="1"/>
          </p:nvPr>
        </p:nvSpPr>
        <p:spPr>
          <a:xfrm>
            <a:off x="6203325" y="1893802"/>
            <a:ext cx="2528283" cy="382587"/>
          </a:xfrm>
        </p:spPr>
        <p:txBody>
          <a:bodyPr/>
          <a:lstStyle>
            <a:lvl1pPr>
              <a:defRPr sz="2000" b="1">
                <a:solidFill>
                  <a:schemeClr val="tx2"/>
                </a:solidFill>
                <a:latin typeface="+mn-lt"/>
              </a:defRPr>
            </a:lvl1pPr>
          </a:lstStyle>
          <a:p>
            <a:pPr lvl="0"/>
            <a:r>
              <a:rPr lang="en-US"/>
              <a:t>Click to add text</a:t>
            </a:r>
          </a:p>
        </p:txBody>
      </p:sp>
      <p:sp>
        <p:nvSpPr>
          <p:cNvPr id="9" name="Text Placeholder 5">
            <a:extLst>
              <a:ext uri="{FF2B5EF4-FFF2-40B4-BE49-F238E27FC236}">
                <a16:creationId xmlns:a16="http://schemas.microsoft.com/office/drawing/2014/main" id="{A4CD6C2B-A474-5641-7422-7875CED6EDC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0" name="Rectangle 9">
            <a:extLst>
              <a:ext uri="{FF2B5EF4-FFF2-40B4-BE49-F238E27FC236}">
                <a16:creationId xmlns:a16="http://schemas.microsoft.com/office/drawing/2014/main" id="{6BC71479-8F96-5552-9746-BAAC806BC2E6}"/>
              </a:ext>
            </a:extLst>
          </p:cNvPr>
          <p:cNvSpPr/>
          <p:nvPr userDrawn="1"/>
        </p:nvSpPr>
        <p:spPr>
          <a:xfrm>
            <a:off x="8075966" y="-1070925"/>
            <a:ext cx="4116033" cy="8999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11" name="Slide Number Placeholder 2">
            <a:extLst>
              <a:ext uri="{FF2B5EF4-FFF2-40B4-BE49-F238E27FC236}">
                <a16:creationId xmlns:a16="http://schemas.microsoft.com/office/drawing/2014/main" id="{C582F6AA-C1A9-DA44-9E2E-42A5C6F9D6F2}"/>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16C66BC4-CE7E-E443-BEF3-B7BBA49FE37B}"/>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0790525-9335-DAAD-AC9C-8A5ED398D08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4A1F7E0-0F9D-CB08-090C-103CC90DB07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6753D0-DCA0-6F8D-9925-C7D54467DEE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4D5C01-B85D-62D4-6CBF-B92E2D13C1E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566ABB6-ED60-D890-BB6C-61398345B3C7}"/>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75E3A5F-257D-3252-FB43-C2B566796AD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F55C8C-A15B-560E-A23A-06211839C3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2688095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de title divider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a:lnSpc>
                <a:spcPct val="100000"/>
              </a:lnSpc>
              <a:spcBef>
                <a:spcPts val="600"/>
              </a:spcBef>
              <a:defRPr/>
            </a:lvl1pPr>
          </a:lstStyle>
          <a:p>
            <a:r>
              <a:rPr lang="en-US"/>
              <a:t>Side title</a:t>
            </a:r>
            <a:br>
              <a:rPr lang="en-US"/>
            </a:br>
            <a:r>
              <a:rPr lang="en-US"/>
              <a:t>diver slide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a:defRPr sz="2000"/>
            </a:lvl1pPr>
          </a:lstStyle>
          <a:p>
            <a:pPr lvl="0"/>
            <a:r>
              <a:rPr lang="en-US"/>
              <a:t>Click to add subheading</a:t>
            </a:r>
            <a:endParaRPr lang="en-GB"/>
          </a:p>
        </p:txBody>
      </p:sp>
      <p:sp>
        <p:nvSpPr>
          <p:cNvPr id="7" name="Slide Number Placeholder 2">
            <a:extLst>
              <a:ext uri="{FF2B5EF4-FFF2-40B4-BE49-F238E27FC236}">
                <a16:creationId xmlns:a16="http://schemas.microsoft.com/office/drawing/2014/main" id="{E7FCF6E2-32CE-8CCA-6C4F-F9AC1223897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05868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3816" y="1444752"/>
            <a:ext cx="2514650"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5586" cy="553998"/>
          </a:xfrm>
          <a:prstGeom prst="rect">
            <a:avLst/>
          </a:prstGeom>
        </p:spPr>
        <p:txBody>
          <a:bodyPr vert="horz" wrap="square" lIns="0" tIns="0" rIns="0" bIns="0" rtlCol="0" anchor="t" anchorCtr="0">
            <a:spAutoFit/>
          </a:bodyPr>
          <a:lstStyle>
            <a:lvl1pPr>
              <a:defRPr/>
            </a:lvl1pPr>
          </a:lstStyle>
          <a:p>
            <a:r>
              <a:rPr lang="en-US"/>
              <a:t>Four column</a:t>
            </a:r>
            <a:endParaRPr lang="en-GB"/>
          </a:p>
        </p:txBody>
      </p:sp>
      <p:sp>
        <p:nvSpPr>
          <p:cNvPr id="18" name="Text Placeholder 7">
            <a:extLst>
              <a:ext uri="{FF2B5EF4-FFF2-40B4-BE49-F238E27FC236}">
                <a16:creationId xmlns:a16="http://schemas.microsoft.com/office/drawing/2014/main" id="{DE7E055F-5919-BCB9-F630-E6504A7CB2E2}"/>
              </a:ext>
            </a:extLst>
          </p:cNvPr>
          <p:cNvSpPr>
            <a:spLocks noGrp="1"/>
          </p:cNvSpPr>
          <p:nvPr>
            <p:ph type="body" sz="quarter" idx="19" hasCustomPrompt="1"/>
          </p:nvPr>
        </p:nvSpPr>
        <p:spPr>
          <a:xfrm>
            <a:off x="8916829" y="1444752"/>
            <a:ext cx="2514731"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19" name="Text Placeholder 7">
            <a:extLst>
              <a:ext uri="{FF2B5EF4-FFF2-40B4-BE49-F238E27FC236}">
                <a16:creationId xmlns:a16="http://schemas.microsoft.com/office/drawing/2014/main" id="{1ACCF396-8BF0-C982-52C2-5036657396DE}"/>
              </a:ext>
            </a:extLst>
          </p:cNvPr>
          <p:cNvSpPr>
            <a:spLocks noGrp="1"/>
          </p:cNvSpPr>
          <p:nvPr>
            <p:ph type="body" sz="quarter" idx="20" hasCustomPrompt="1"/>
          </p:nvPr>
        </p:nvSpPr>
        <p:spPr>
          <a:xfrm>
            <a:off x="3498526" y="1444752"/>
            <a:ext cx="2538964"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20" name="Text Placeholder 7">
            <a:extLst>
              <a:ext uri="{FF2B5EF4-FFF2-40B4-BE49-F238E27FC236}">
                <a16:creationId xmlns:a16="http://schemas.microsoft.com/office/drawing/2014/main" id="{EFC9B49A-2E51-745D-2FAA-E98696437ABB}"/>
              </a:ext>
            </a:extLst>
          </p:cNvPr>
          <p:cNvSpPr>
            <a:spLocks noGrp="1"/>
          </p:cNvSpPr>
          <p:nvPr>
            <p:ph type="body" sz="quarter" idx="21" hasCustomPrompt="1"/>
          </p:nvPr>
        </p:nvSpPr>
        <p:spPr>
          <a:xfrm>
            <a:off x="6203325" y="1444752"/>
            <a:ext cx="2528283" cy="382587"/>
          </a:xfrm>
        </p:spPr>
        <p:txBody>
          <a:bodyPr anchor="b"/>
          <a:lstStyle>
            <a:lvl1pPr marL="0" indent="0">
              <a:buNone/>
              <a:defRPr sz="2000" b="1">
                <a:solidFill>
                  <a:schemeClr val="tx2"/>
                </a:solidFill>
                <a:latin typeface="+mn-lt"/>
              </a:defRPr>
            </a:lvl1pPr>
          </a:lstStyle>
          <a:p>
            <a:pPr lvl="0"/>
            <a:r>
              <a:rPr lang="en-US"/>
              <a:t>Click to add text</a:t>
            </a:r>
          </a:p>
        </p:txBody>
      </p:sp>
      <p:grpSp>
        <p:nvGrpSpPr>
          <p:cNvPr id="2" name="Group 1">
            <a:extLst>
              <a:ext uri="{FF2B5EF4-FFF2-40B4-BE49-F238E27FC236}">
                <a16:creationId xmlns:a16="http://schemas.microsoft.com/office/drawing/2014/main" id="{16C66BC4-CE7E-E443-BEF3-B7BBA49FE37B}"/>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0790525-9335-DAAD-AC9C-8A5ED398D08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4A1F7E0-0F9D-CB08-090C-103CC90DB07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6753D0-DCA0-6F8D-9925-C7D54467DEE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4D5C01-B85D-62D4-6CBF-B92E2D13C1E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566ABB6-ED60-D890-BB6C-61398345B3C7}"/>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75E3A5F-257D-3252-FB43-C2B566796AD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F55C8C-A15B-560E-A23A-06211839C3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Content Placeholder 17">
            <a:extLst>
              <a:ext uri="{FF2B5EF4-FFF2-40B4-BE49-F238E27FC236}">
                <a16:creationId xmlns:a16="http://schemas.microsoft.com/office/drawing/2014/main" id="{6836F395-4748-2751-1D21-D93193CB7721}"/>
              </a:ext>
            </a:extLst>
          </p:cNvPr>
          <p:cNvSpPr>
            <a:spLocks noGrp="1"/>
          </p:cNvSpPr>
          <p:nvPr>
            <p:ph sz="quarter" idx="22"/>
          </p:nvPr>
        </p:nvSpPr>
        <p:spPr>
          <a:xfrm>
            <a:off x="813816"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7">
            <a:extLst>
              <a:ext uri="{FF2B5EF4-FFF2-40B4-BE49-F238E27FC236}">
                <a16:creationId xmlns:a16="http://schemas.microsoft.com/office/drawing/2014/main" id="{24FDCD0B-78AD-B0E5-5A66-A6DC66DC0B27}"/>
              </a:ext>
            </a:extLst>
          </p:cNvPr>
          <p:cNvSpPr>
            <a:spLocks noGrp="1"/>
          </p:cNvSpPr>
          <p:nvPr>
            <p:ph sz="quarter" idx="23"/>
          </p:nvPr>
        </p:nvSpPr>
        <p:spPr>
          <a:xfrm>
            <a:off x="3505200"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Content Placeholder 17">
            <a:extLst>
              <a:ext uri="{FF2B5EF4-FFF2-40B4-BE49-F238E27FC236}">
                <a16:creationId xmlns:a16="http://schemas.microsoft.com/office/drawing/2014/main" id="{EA511637-20FB-46F5-8612-86CB87549DD6}"/>
              </a:ext>
            </a:extLst>
          </p:cNvPr>
          <p:cNvSpPr>
            <a:spLocks noGrp="1"/>
          </p:cNvSpPr>
          <p:nvPr>
            <p:ph sz="quarter" idx="24"/>
          </p:nvPr>
        </p:nvSpPr>
        <p:spPr>
          <a:xfrm>
            <a:off x="6199632"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Content Placeholder 17">
            <a:extLst>
              <a:ext uri="{FF2B5EF4-FFF2-40B4-BE49-F238E27FC236}">
                <a16:creationId xmlns:a16="http://schemas.microsoft.com/office/drawing/2014/main" id="{8D7C06DE-97BF-BAF3-02DD-41639AF97BE4}"/>
              </a:ext>
            </a:extLst>
          </p:cNvPr>
          <p:cNvSpPr>
            <a:spLocks noGrp="1"/>
          </p:cNvSpPr>
          <p:nvPr>
            <p:ph sz="quarter" idx="25"/>
          </p:nvPr>
        </p:nvSpPr>
        <p:spPr>
          <a:xfrm>
            <a:off x="8915400" y="1981200"/>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0FB6820B-CC2A-6AB0-79EC-0574A01746D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400881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ros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037E1-26A7-ED3C-E482-708BAAA49C76}"/>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966B258-B64F-4C37-95EE-DA12F2437C5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495EF2-DC0E-4705-9377-828A5C59A7A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6CF9A18-6B79-9281-E358-AA370155A1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D9BD7C-6ABA-014B-B051-F78B0A09E46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4DBC16-F0ED-C2E1-4364-FB9028DCED9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111B3EC-1860-2199-3CF6-3EB4CDCAF2A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8E482C-420E-4F3B-DFC0-AB9874161AB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47A12691-3819-20BF-D46D-3E1BFE3B92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5" y="2222605"/>
            <a:ext cx="3096268" cy="1107996"/>
          </a:xfrm>
        </p:spPr>
        <p:txBody>
          <a:bodyPr/>
          <a:lstStyle>
            <a:lvl1pPr>
              <a:lnSpc>
                <a:spcPct val="100000"/>
              </a:lnSpc>
              <a:spcBef>
                <a:spcPts val="600"/>
              </a:spcBef>
              <a:defRPr/>
            </a:lvl1pPr>
          </a:lstStyle>
          <a:p>
            <a:r>
              <a:rPr lang="en-US"/>
              <a:t>Prose</a:t>
            </a:r>
            <a:br>
              <a:rPr lang="en-US"/>
            </a:br>
            <a:r>
              <a:rPr lang="en-US"/>
              <a:t>slide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096269" cy="385762"/>
          </a:xfrm>
        </p:spPr>
        <p:txBody>
          <a:bodyPr/>
          <a:lstStyle>
            <a:lvl1pPr>
              <a:defRPr sz="2000"/>
            </a:lvl1pPr>
          </a:lstStyle>
          <a:p>
            <a:pPr lvl="0"/>
            <a:r>
              <a:rPr lang="en-US"/>
              <a:t>Click to add subheading</a:t>
            </a:r>
            <a:endParaRPr lang="en-GB"/>
          </a:p>
        </p:txBody>
      </p:sp>
      <p:sp>
        <p:nvSpPr>
          <p:cNvPr id="12" name="Text Placeholder 7">
            <a:extLst>
              <a:ext uri="{FF2B5EF4-FFF2-40B4-BE49-F238E27FC236}">
                <a16:creationId xmlns:a16="http://schemas.microsoft.com/office/drawing/2014/main" id="{4ACED297-CFD7-168D-9632-EA0F9D6E07C0}"/>
              </a:ext>
            </a:extLst>
          </p:cNvPr>
          <p:cNvSpPr>
            <a:spLocks noGrp="1"/>
          </p:cNvSpPr>
          <p:nvPr>
            <p:ph type="body" sz="quarter" idx="16" hasCustomPrompt="1"/>
          </p:nvPr>
        </p:nvSpPr>
        <p:spPr>
          <a:xfrm>
            <a:off x="4243997" y="1165137"/>
            <a:ext cx="7192353" cy="382587"/>
          </a:xfrm>
        </p:spPr>
        <p:txBody>
          <a:bodyPr/>
          <a:lstStyle>
            <a:lvl1pPr>
              <a:defRPr sz="2000" b="1">
                <a:solidFill>
                  <a:schemeClr val="tx2"/>
                </a:solidFill>
                <a:latin typeface="+mn-lt"/>
              </a:defRPr>
            </a:lvl1pPr>
          </a:lstStyle>
          <a:p>
            <a:pPr lvl="0"/>
            <a:r>
              <a:rPr lang="en-US"/>
              <a:t>Two column text format</a:t>
            </a:r>
          </a:p>
        </p:txBody>
      </p:sp>
      <p:sp>
        <p:nvSpPr>
          <p:cNvPr id="23" name="Text Placeholder 2">
            <a:extLst>
              <a:ext uri="{FF2B5EF4-FFF2-40B4-BE49-F238E27FC236}">
                <a16:creationId xmlns:a16="http://schemas.microsoft.com/office/drawing/2014/main" id="{AA6D049B-EC34-0EAD-599F-FF556A2DA465}"/>
              </a:ext>
            </a:extLst>
          </p:cNvPr>
          <p:cNvSpPr>
            <a:spLocks noGrp="1"/>
          </p:cNvSpPr>
          <p:nvPr>
            <p:ph type="body" sz="quarter" idx="23" hasCustomPrompt="1"/>
          </p:nvPr>
        </p:nvSpPr>
        <p:spPr>
          <a:xfrm>
            <a:off x="4235450" y="1547724"/>
            <a:ext cx="7200819" cy="3705110"/>
          </a:xfrm>
          <a:prstGeom prst="rect">
            <a:avLst/>
          </a:prstGeom>
          <a:noFill/>
        </p:spPr>
        <p:txBody>
          <a:bodyPr lIns="0" tIns="0" rIns="0" bIns="0" numCol="2" spcCol="180000">
            <a:noAutofit/>
          </a:bodyPr>
          <a:lstStyle>
            <a:lvl1pPr>
              <a:lnSpc>
                <a:spcPct val="100000"/>
              </a:lnSpc>
              <a:spcBef>
                <a:spcPts val="600"/>
              </a:spcBef>
              <a:spcAft>
                <a:spcPts val="0"/>
              </a:spcAft>
              <a:defRPr sz="1400">
                <a:solidFill>
                  <a:schemeClr val="accent4"/>
                </a:solidFill>
              </a:defRPr>
            </a:lvl1pPr>
            <a:lvl2pPr>
              <a:lnSpc>
                <a:spcPct val="100000"/>
              </a:lnSpc>
              <a:spcBef>
                <a:spcPts val="600"/>
              </a:spcBef>
              <a:spcAft>
                <a:spcPts val="0"/>
              </a:spcAft>
              <a:defRPr sz="1600">
                <a:solidFill>
                  <a:schemeClr val="bg2"/>
                </a:solidFill>
              </a:defRPr>
            </a:lvl2pPr>
            <a:lvl3pPr>
              <a:lnSpc>
                <a:spcPct val="100000"/>
              </a:lnSpc>
              <a:spcBef>
                <a:spcPts val="600"/>
              </a:spcBef>
              <a:spcAft>
                <a:spcPts val="0"/>
              </a:spcAft>
              <a:defRPr sz="1600">
                <a:solidFill>
                  <a:schemeClr val="bg2"/>
                </a:solidFill>
              </a:defRPr>
            </a:lvl3pPr>
            <a:lvl4pPr>
              <a:lnSpc>
                <a:spcPct val="100000"/>
              </a:lnSpc>
              <a:spcBef>
                <a:spcPts val="600"/>
              </a:spcBef>
              <a:spcAft>
                <a:spcPts val="0"/>
              </a:spcAft>
              <a:buClrTx/>
              <a:defRPr sz="1600">
                <a:solidFill>
                  <a:schemeClr val="tx1"/>
                </a:solidFill>
              </a:defRPr>
            </a:lvl4pPr>
            <a:lvl5pPr>
              <a:lnSpc>
                <a:spcPct val="100000"/>
              </a:lnSpc>
              <a:spcBef>
                <a:spcPts val="600"/>
              </a:spcBef>
              <a:spcAft>
                <a:spcPts val="0"/>
              </a:spcAft>
              <a:buClrTx/>
              <a:defRPr sz="1600">
                <a:solidFill>
                  <a:schemeClr val="tx1"/>
                </a:solidFill>
              </a:defRPr>
            </a:lvl5pPr>
          </a:lstStyle>
          <a:p>
            <a:r>
              <a:rPr lang="en-GB"/>
              <a:t>This box is set up with two text columns</a:t>
            </a:r>
          </a:p>
        </p:txBody>
      </p:sp>
      <p:sp>
        <p:nvSpPr>
          <p:cNvPr id="8" name="Slide Number Placeholder 2">
            <a:extLst>
              <a:ext uri="{FF2B5EF4-FFF2-40B4-BE49-F238E27FC236}">
                <a16:creationId xmlns:a16="http://schemas.microsoft.com/office/drawing/2014/main" id="{F1EAB86C-A4EB-31CF-F3F1-4233A32FB66D}"/>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33639686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troduction layout">
    <p:bg>
      <p:bgPr>
        <a:solidFill>
          <a:srgbClr val="E7E7E8"/>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09DC9CBF-112C-454E-07C9-4159C699EE97}"/>
              </a:ext>
            </a:extLst>
          </p:cNvPr>
          <p:cNvSpPr>
            <a:spLocks noGrp="1"/>
          </p:cNvSpPr>
          <p:nvPr>
            <p:ph type="pic" sz="quarter" idx="24"/>
          </p:nvPr>
        </p:nvSpPr>
        <p:spPr>
          <a:xfrm>
            <a:off x="439" y="1536"/>
            <a:ext cx="12192000" cy="6858001"/>
          </a:xfrm>
          <a:custGeom>
            <a:avLst/>
            <a:gdLst>
              <a:gd name="connsiteX0" fmla="*/ 7211979 w 12192000"/>
              <a:gd name="connsiteY0" fmla="*/ 6858000 h 6858001"/>
              <a:gd name="connsiteX1" fmla="*/ 7663392 w 12192000"/>
              <a:gd name="connsiteY1" fmla="*/ 6858000 h 6858001"/>
              <a:gd name="connsiteX2" fmla="*/ 7663392 w 12192000"/>
              <a:gd name="connsiteY2" fmla="*/ 6858001 h 6858001"/>
              <a:gd name="connsiteX3" fmla="*/ 7211979 w 12192000"/>
              <a:gd name="connsiteY3" fmla="*/ 6858001 h 6858001"/>
              <a:gd name="connsiteX4" fmla="*/ 6929870 w 12192000"/>
              <a:gd name="connsiteY4" fmla="*/ 6858000 h 6858001"/>
              <a:gd name="connsiteX5" fmla="*/ 7110473 w 12192000"/>
              <a:gd name="connsiteY5" fmla="*/ 6858000 h 6858001"/>
              <a:gd name="connsiteX6" fmla="*/ 7110473 w 12192000"/>
              <a:gd name="connsiteY6" fmla="*/ 6858001 h 6858001"/>
              <a:gd name="connsiteX7" fmla="*/ 6929870 w 12192000"/>
              <a:gd name="connsiteY7" fmla="*/ 6858001 h 6858001"/>
              <a:gd name="connsiteX8" fmla="*/ 9887640 w 12192000"/>
              <a:gd name="connsiteY8" fmla="*/ 6379333 h 6858001"/>
              <a:gd name="connsiteX9" fmla="*/ 9989209 w 12192000"/>
              <a:gd name="connsiteY9" fmla="*/ 6379333 h 6858001"/>
              <a:gd name="connsiteX10" fmla="*/ 9989209 w 12192000"/>
              <a:gd name="connsiteY10" fmla="*/ 6618699 h 6858001"/>
              <a:gd name="connsiteX11" fmla="*/ 9887640 w 12192000"/>
              <a:gd name="connsiteY11" fmla="*/ 6618699 h 6858001"/>
              <a:gd name="connsiteX12" fmla="*/ 10114648 w 12192000"/>
              <a:gd name="connsiteY12" fmla="*/ 6139967 h 6858001"/>
              <a:gd name="connsiteX13" fmla="*/ 10295188 w 12192000"/>
              <a:gd name="connsiteY13" fmla="*/ 6139967 h 6858001"/>
              <a:gd name="connsiteX14" fmla="*/ 10295188 w 12192000"/>
              <a:gd name="connsiteY14" fmla="*/ 6379333 h 6858001"/>
              <a:gd name="connsiteX15" fmla="*/ 10114648 w 12192000"/>
              <a:gd name="connsiteY15" fmla="*/ 6379333 h 6858001"/>
              <a:gd name="connsiteX16" fmla="*/ 11616544 w 12192000"/>
              <a:gd name="connsiteY16" fmla="*/ 5663584 h 6858001"/>
              <a:gd name="connsiteX17" fmla="*/ 11781215 w 12192000"/>
              <a:gd name="connsiteY17" fmla="*/ 5663584 h 6858001"/>
              <a:gd name="connsiteX18" fmla="*/ 11781215 w 12192000"/>
              <a:gd name="connsiteY18" fmla="*/ 5900665 h 6858001"/>
              <a:gd name="connsiteX19" fmla="*/ 11616544 w 12192000"/>
              <a:gd name="connsiteY19" fmla="*/ 5900665 h 6858001"/>
              <a:gd name="connsiteX20" fmla="*/ 10408184 w 12192000"/>
              <a:gd name="connsiteY20" fmla="*/ 5424217 h 6858001"/>
              <a:gd name="connsiteX21" fmla="*/ 10408184 w 12192000"/>
              <a:gd name="connsiteY21" fmla="*/ 5663583 h 6858001"/>
              <a:gd name="connsiteX22" fmla="*/ 10588723 w 12192000"/>
              <a:gd name="connsiteY22" fmla="*/ 5663583 h 6858001"/>
              <a:gd name="connsiteX23" fmla="*/ 10588723 w 12192000"/>
              <a:gd name="connsiteY23" fmla="*/ 5424217 h 6858001"/>
              <a:gd name="connsiteX24" fmla="*/ 12191999 w 12192000"/>
              <a:gd name="connsiteY24" fmla="*/ 4945677 h 6858001"/>
              <a:gd name="connsiteX25" fmla="*/ 12192000 w 12192000"/>
              <a:gd name="connsiteY25" fmla="*/ 4945677 h 6858001"/>
              <a:gd name="connsiteX26" fmla="*/ 12192000 w 12192000"/>
              <a:gd name="connsiteY26" fmla="*/ 6854385 h 6858001"/>
              <a:gd name="connsiteX27" fmla="*/ 12191999 w 12192000"/>
              <a:gd name="connsiteY27" fmla="*/ 6854385 h 6858001"/>
              <a:gd name="connsiteX28" fmla="*/ 0 w 12192000"/>
              <a:gd name="connsiteY28" fmla="*/ 0 h 6858001"/>
              <a:gd name="connsiteX29" fmla="*/ 12191999 w 12192000"/>
              <a:gd name="connsiteY29" fmla="*/ 0 h 6858001"/>
              <a:gd name="connsiteX30" fmla="*/ 12191999 w 12192000"/>
              <a:gd name="connsiteY30" fmla="*/ 4945677 h 6858001"/>
              <a:gd name="connsiteX31" fmla="*/ 11781278 w 12192000"/>
              <a:gd name="connsiteY31" fmla="*/ 4945677 h 6858001"/>
              <a:gd name="connsiteX32" fmla="*/ 11781278 w 12192000"/>
              <a:gd name="connsiteY32" fmla="*/ 4945550 h 6858001"/>
              <a:gd name="connsiteX33" fmla="*/ 11781151 w 12192000"/>
              <a:gd name="connsiteY33" fmla="*/ 4945677 h 6858001"/>
              <a:gd name="connsiteX34" fmla="*/ 11781278 w 12192000"/>
              <a:gd name="connsiteY34" fmla="*/ 4945677 h 6858001"/>
              <a:gd name="connsiteX35" fmla="*/ 11781278 w 12192000"/>
              <a:gd name="connsiteY35" fmla="*/ 5184916 h 6858001"/>
              <a:gd name="connsiteX36" fmla="*/ 11961120 w 12192000"/>
              <a:gd name="connsiteY36" fmla="*/ 5184916 h 6858001"/>
              <a:gd name="connsiteX37" fmla="*/ 11961120 w 12192000"/>
              <a:gd name="connsiteY37" fmla="*/ 5424281 h 6858001"/>
              <a:gd name="connsiteX38" fmla="*/ 11592422 w 12192000"/>
              <a:gd name="connsiteY38" fmla="*/ 5424281 h 6858001"/>
              <a:gd name="connsiteX39" fmla="*/ 11592422 w 12192000"/>
              <a:gd name="connsiteY39" fmla="*/ 5184916 h 6858001"/>
              <a:gd name="connsiteX40" fmla="*/ 11141009 w 12192000"/>
              <a:gd name="connsiteY40" fmla="*/ 5184916 h 6858001"/>
              <a:gd name="connsiteX41" fmla="*/ 11141009 w 12192000"/>
              <a:gd name="connsiteY41" fmla="*/ 5424281 h 6858001"/>
              <a:gd name="connsiteX42" fmla="*/ 11024140 w 12192000"/>
              <a:gd name="connsiteY42" fmla="*/ 5424281 h 6858001"/>
              <a:gd name="connsiteX43" fmla="*/ 11024140 w 12192000"/>
              <a:gd name="connsiteY43" fmla="*/ 5184916 h 6858001"/>
              <a:gd name="connsiteX44" fmla="*/ 10922571 w 12192000"/>
              <a:gd name="connsiteY44" fmla="*/ 5184916 h 6858001"/>
              <a:gd name="connsiteX45" fmla="*/ 10922571 w 12192000"/>
              <a:gd name="connsiteY45" fmla="*/ 5424281 h 6858001"/>
              <a:gd name="connsiteX46" fmla="*/ 10690294 w 12192000"/>
              <a:gd name="connsiteY46" fmla="*/ 5424281 h 6858001"/>
              <a:gd name="connsiteX47" fmla="*/ 10690294 w 12192000"/>
              <a:gd name="connsiteY47" fmla="*/ 5663647 h 6858001"/>
              <a:gd name="connsiteX48" fmla="*/ 10805575 w 12192000"/>
              <a:gd name="connsiteY48" fmla="*/ 5663647 h 6858001"/>
              <a:gd name="connsiteX49" fmla="*/ 10805575 w 12192000"/>
              <a:gd name="connsiteY49" fmla="*/ 5900729 h 6858001"/>
              <a:gd name="connsiteX50" fmla="*/ 10536987 w 12192000"/>
              <a:gd name="connsiteY50" fmla="*/ 5900729 h 6858001"/>
              <a:gd name="connsiteX51" fmla="*/ 10536987 w 12192000"/>
              <a:gd name="connsiteY51" fmla="*/ 6140031 h 6858001"/>
              <a:gd name="connsiteX52" fmla="*/ 10435417 w 12192000"/>
              <a:gd name="connsiteY52" fmla="*/ 6140031 h 6858001"/>
              <a:gd name="connsiteX53" fmla="*/ 10435417 w 12192000"/>
              <a:gd name="connsiteY53" fmla="*/ 5900729 h 6858001"/>
              <a:gd name="connsiteX54" fmla="*/ 9984004 w 12192000"/>
              <a:gd name="connsiteY54" fmla="*/ 5900729 h 6858001"/>
              <a:gd name="connsiteX55" fmla="*/ 9984004 w 12192000"/>
              <a:gd name="connsiteY55" fmla="*/ 6140031 h 6858001"/>
              <a:gd name="connsiteX56" fmla="*/ 9882435 w 12192000"/>
              <a:gd name="connsiteY56" fmla="*/ 6140031 h 6858001"/>
              <a:gd name="connsiteX57" fmla="*/ 9882435 w 12192000"/>
              <a:gd name="connsiteY57" fmla="*/ 5900729 h 6858001"/>
              <a:gd name="connsiteX58" fmla="*/ 9701894 w 12192000"/>
              <a:gd name="connsiteY58" fmla="*/ 5900729 h 6858001"/>
              <a:gd name="connsiteX59" fmla="*/ 9701894 w 12192000"/>
              <a:gd name="connsiteY59" fmla="*/ 6379397 h 6858001"/>
              <a:gd name="connsiteX60" fmla="*/ 9409311 w 12192000"/>
              <a:gd name="connsiteY60" fmla="*/ 6379397 h 6858001"/>
              <a:gd name="connsiteX61" fmla="*/ 9409311 w 12192000"/>
              <a:gd name="connsiteY61" fmla="*/ 6140031 h 6858001"/>
              <a:gd name="connsiteX62" fmla="*/ 8957072 w 12192000"/>
              <a:gd name="connsiteY62" fmla="*/ 6140031 h 6858001"/>
              <a:gd name="connsiteX63" fmla="*/ 8957072 w 12192000"/>
              <a:gd name="connsiteY63" fmla="*/ 6379397 h 6858001"/>
              <a:gd name="connsiteX64" fmla="*/ 8505659 w 12192000"/>
              <a:gd name="connsiteY64" fmla="*/ 6379397 h 6858001"/>
              <a:gd name="connsiteX65" fmla="*/ 8505659 w 12192000"/>
              <a:gd name="connsiteY65" fmla="*/ 6618762 h 6858001"/>
              <a:gd name="connsiteX66" fmla="*/ 7764835 w 12192000"/>
              <a:gd name="connsiteY66" fmla="*/ 6618762 h 6858001"/>
              <a:gd name="connsiteX67" fmla="*/ 7764835 w 12192000"/>
              <a:gd name="connsiteY67" fmla="*/ 6854385 h 6858001"/>
              <a:gd name="connsiteX68" fmla="*/ 12191999 w 12192000"/>
              <a:gd name="connsiteY68" fmla="*/ 6854385 h 6858001"/>
              <a:gd name="connsiteX69" fmla="*/ 12191999 w 12192000"/>
              <a:gd name="connsiteY69" fmla="*/ 6858000 h 6858001"/>
              <a:gd name="connsiteX70" fmla="*/ 7663392 w 12192000"/>
              <a:gd name="connsiteY70" fmla="*/ 6858000 h 6858001"/>
              <a:gd name="connsiteX71" fmla="*/ 7663392 w 12192000"/>
              <a:gd name="connsiteY71" fmla="*/ 6854258 h 6858001"/>
              <a:gd name="connsiteX72" fmla="*/ 7663392 w 12192000"/>
              <a:gd name="connsiteY72" fmla="*/ 6618635 h 6858001"/>
              <a:gd name="connsiteX73" fmla="*/ 7211979 w 12192000"/>
              <a:gd name="connsiteY73" fmla="*/ 6618635 h 6858001"/>
              <a:gd name="connsiteX74" fmla="*/ 7211979 w 12192000"/>
              <a:gd name="connsiteY74" fmla="*/ 6854258 h 6858001"/>
              <a:gd name="connsiteX75" fmla="*/ 7211979 w 12192000"/>
              <a:gd name="connsiteY75" fmla="*/ 6858000 h 6858001"/>
              <a:gd name="connsiteX76" fmla="*/ 7110473 w 12192000"/>
              <a:gd name="connsiteY76" fmla="*/ 6858000 h 6858001"/>
              <a:gd name="connsiteX77" fmla="*/ 7110473 w 12192000"/>
              <a:gd name="connsiteY77" fmla="*/ 6854258 h 6858001"/>
              <a:gd name="connsiteX78" fmla="*/ 7110473 w 12192000"/>
              <a:gd name="connsiteY78" fmla="*/ 6618635 h 6858001"/>
              <a:gd name="connsiteX79" fmla="*/ 6929870 w 12192000"/>
              <a:gd name="connsiteY79" fmla="*/ 6618635 h 6858001"/>
              <a:gd name="connsiteX80" fmla="*/ 6929870 w 12192000"/>
              <a:gd name="connsiteY80" fmla="*/ 6854258 h 6858001"/>
              <a:gd name="connsiteX81" fmla="*/ 6929870 w 12192000"/>
              <a:gd name="connsiteY81" fmla="*/ 6858000 h 6858001"/>
              <a:gd name="connsiteX82" fmla="*/ 0 w 12192000"/>
              <a:gd name="connsiteY8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6858001">
                <a:moveTo>
                  <a:pt x="7211979" y="6858000"/>
                </a:moveTo>
                <a:lnTo>
                  <a:pt x="7663392" y="6858000"/>
                </a:lnTo>
                <a:lnTo>
                  <a:pt x="7663392" y="6858001"/>
                </a:lnTo>
                <a:lnTo>
                  <a:pt x="7211979" y="6858001"/>
                </a:lnTo>
                <a:close/>
                <a:moveTo>
                  <a:pt x="6929870" y="6858000"/>
                </a:moveTo>
                <a:lnTo>
                  <a:pt x="7110473" y="6858000"/>
                </a:lnTo>
                <a:lnTo>
                  <a:pt x="7110473" y="6858001"/>
                </a:lnTo>
                <a:lnTo>
                  <a:pt x="6929870" y="6858001"/>
                </a:lnTo>
                <a:close/>
                <a:moveTo>
                  <a:pt x="9887640" y="6379333"/>
                </a:moveTo>
                <a:lnTo>
                  <a:pt x="9989209" y="6379333"/>
                </a:lnTo>
                <a:lnTo>
                  <a:pt x="9989209" y="6618699"/>
                </a:lnTo>
                <a:lnTo>
                  <a:pt x="9887640" y="6618699"/>
                </a:lnTo>
                <a:close/>
                <a:moveTo>
                  <a:pt x="10114648" y="6139967"/>
                </a:moveTo>
                <a:lnTo>
                  <a:pt x="10295188" y="6139967"/>
                </a:lnTo>
                <a:lnTo>
                  <a:pt x="10295188" y="6379333"/>
                </a:lnTo>
                <a:lnTo>
                  <a:pt x="10114648" y="6379333"/>
                </a:lnTo>
                <a:close/>
                <a:moveTo>
                  <a:pt x="11616544" y="5663584"/>
                </a:moveTo>
                <a:lnTo>
                  <a:pt x="11781215" y="5663584"/>
                </a:lnTo>
                <a:lnTo>
                  <a:pt x="11781215" y="5900665"/>
                </a:lnTo>
                <a:lnTo>
                  <a:pt x="11616544" y="5900665"/>
                </a:lnTo>
                <a:close/>
                <a:moveTo>
                  <a:pt x="10408184" y="5424217"/>
                </a:moveTo>
                <a:lnTo>
                  <a:pt x="10408184" y="5663583"/>
                </a:lnTo>
                <a:lnTo>
                  <a:pt x="10588723" y="5663583"/>
                </a:lnTo>
                <a:lnTo>
                  <a:pt x="10588723" y="5424217"/>
                </a:lnTo>
                <a:close/>
                <a:moveTo>
                  <a:pt x="12191999" y="4945677"/>
                </a:moveTo>
                <a:lnTo>
                  <a:pt x="12192000" y="4945677"/>
                </a:lnTo>
                <a:lnTo>
                  <a:pt x="12192000" y="6854385"/>
                </a:lnTo>
                <a:lnTo>
                  <a:pt x="12191999" y="6854385"/>
                </a:lnTo>
                <a:close/>
                <a:moveTo>
                  <a:pt x="0" y="0"/>
                </a:moveTo>
                <a:lnTo>
                  <a:pt x="12191999" y="0"/>
                </a:lnTo>
                <a:lnTo>
                  <a:pt x="12191999" y="4945677"/>
                </a:lnTo>
                <a:lnTo>
                  <a:pt x="11781278" y="4945677"/>
                </a:lnTo>
                <a:lnTo>
                  <a:pt x="11781278" y="4945550"/>
                </a:lnTo>
                <a:lnTo>
                  <a:pt x="11781151" y="4945677"/>
                </a:lnTo>
                <a:lnTo>
                  <a:pt x="11781278" y="4945677"/>
                </a:lnTo>
                <a:lnTo>
                  <a:pt x="11781278" y="5184916"/>
                </a:lnTo>
                <a:lnTo>
                  <a:pt x="11961120" y="5184916"/>
                </a:lnTo>
                <a:lnTo>
                  <a:pt x="11961120" y="5424281"/>
                </a:lnTo>
                <a:lnTo>
                  <a:pt x="11592422" y="5424281"/>
                </a:lnTo>
                <a:lnTo>
                  <a:pt x="11592422" y="5184916"/>
                </a:lnTo>
                <a:lnTo>
                  <a:pt x="11141009" y="5184916"/>
                </a:lnTo>
                <a:lnTo>
                  <a:pt x="11141009" y="5424281"/>
                </a:lnTo>
                <a:lnTo>
                  <a:pt x="11024140" y="5424281"/>
                </a:lnTo>
                <a:lnTo>
                  <a:pt x="11024140" y="5184916"/>
                </a:lnTo>
                <a:lnTo>
                  <a:pt x="10922571" y="5184916"/>
                </a:lnTo>
                <a:lnTo>
                  <a:pt x="10922571" y="5424281"/>
                </a:lnTo>
                <a:lnTo>
                  <a:pt x="10690294" y="5424281"/>
                </a:lnTo>
                <a:lnTo>
                  <a:pt x="10690294" y="5663647"/>
                </a:lnTo>
                <a:lnTo>
                  <a:pt x="10805575" y="5663647"/>
                </a:lnTo>
                <a:lnTo>
                  <a:pt x="10805575" y="5900729"/>
                </a:lnTo>
                <a:lnTo>
                  <a:pt x="10536987" y="5900729"/>
                </a:lnTo>
                <a:lnTo>
                  <a:pt x="10536987" y="6140031"/>
                </a:lnTo>
                <a:lnTo>
                  <a:pt x="10435417" y="6140031"/>
                </a:lnTo>
                <a:lnTo>
                  <a:pt x="10435417" y="5900729"/>
                </a:lnTo>
                <a:lnTo>
                  <a:pt x="9984004" y="5900729"/>
                </a:lnTo>
                <a:lnTo>
                  <a:pt x="9984004" y="6140031"/>
                </a:lnTo>
                <a:lnTo>
                  <a:pt x="9882435" y="6140031"/>
                </a:lnTo>
                <a:lnTo>
                  <a:pt x="9882435" y="5900729"/>
                </a:lnTo>
                <a:lnTo>
                  <a:pt x="9701894" y="5900729"/>
                </a:lnTo>
                <a:lnTo>
                  <a:pt x="9701894" y="6379397"/>
                </a:lnTo>
                <a:lnTo>
                  <a:pt x="9409311" y="6379397"/>
                </a:lnTo>
                <a:lnTo>
                  <a:pt x="9409311" y="6140031"/>
                </a:lnTo>
                <a:lnTo>
                  <a:pt x="8957072" y="6140031"/>
                </a:lnTo>
                <a:lnTo>
                  <a:pt x="8957072" y="6379397"/>
                </a:lnTo>
                <a:lnTo>
                  <a:pt x="8505659" y="6379397"/>
                </a:lnTo>
                <a:lnTo>
                  <a:pt x="8505659" y="6618762"/>
                </a:lnTo>
                <a:lnTo>
                  <a:pt x="7764835" y="6618762"/>
                </a:lnTo>
                <a:lnTo>
                  <a:pt x="7764835" y="6854385"/>
                </a:lnTo>
                <a:lnTo>
                  <a:pt x="12191999" y="6854385"/>
                </a:lnTo>
                <a:lnTo>
                  <a:pt x="12191999" y="6858000"/>
                </a:lnTo>
                <a:lnTo>
                  <a:pt x="7663392" y="6858000"/>
                </a:lnTo>
                <a:lnTo>
                  <a:pt x="7663392" y="6854258"/>
                </a:lnTo>
                <a:lnTo>
                  <a:pt x="7663392" y="6618635"/>
                </a:lnTo>
                <a:lnTo>
                  <a:pt x="7211979" y="6618635"/>
                </a:lnTo>
                <a:lnTo>
                  <a:pt x="7211979" y="6854258"/>
                </a:lnTo>
                <a:lnTo>
                  <a:pt x="7211979" y="6858000"/>
                </a:lnTo>
                <a:lnTo>
                  <a:pt x="7110473" y="6858000"/>
                </a:lnTo>
                <a:lnTo>
                  <a:pt x="7110473" y="6854258"/>
                </a:lnTo>
                <a:lnTo>
                  <a:pt x="7110473" y="6618635"/>
                </a:lnTo>
                <a:lnTo>
                  <a:pt x="6929870" y="6618635"/>
                </a:lnTo>
                <a:lnTo>
                  <a:pt x="6929870" y="6854258"/>
                </a:lnTo>
                <a:lnTo>
                  <a:pt x="6929870" y="6858000"/>
                </a:lnTo>
                <a:lnTo>
                  <a:pt x="0" y="6858000"/>
                </a:lnTo>
                <a:close/>
              </a:path>
            </a:pathLst>
          </a:custGeom>
          <a:solidFill>
            <a:srgbClr val="CFD0D1"/>
          </a:solidFill>
        </p:spPr>
        <p:txBody>
          <a:bodyPr wrap="square">
            <a:noAutofit/>
          </a:bodyPr>
          <a:lstStyle>
            <a:lvl1pPr algn="l">
              <a:defRPr/>
            </a:lvl1pPr>
          </a:lstStyle>
          <a:p>
            <a:r>
              <a:rPr lang="en-US"/>
              <a:t>Click icon to add picture</a:t>
            </a:r>
          </a:p>
        </p:txBody>
      </p:sp>
      <p:sp>
        <p:nvSpPr>
          <p:cNvPr id="42" name="Title 6">
            <a:extLst>
              <a:ext uri="{FF2B5EF4-FFF2-40B4-BE49-F238E27FC236}">
                <a16:creationId xmlns:a16="http://schemas.microsoft.com/office/drawing/2014/main" id="{7C47041D-0CCE-B496-7EA6-351B86AFB06F}"/>
              </a:ext>
            </a:extLst>
          </p:cNvPr>
          <p:cNvSpPr>
            <a:spLocks noGrp="1"/>
          </p:cNvSpPr>
          <p:nvPr>
            <p:ph type="title" hasCustomPrompt="1"/>
          </p:nvPr>
        </p:nvSpPr>
        <p:spPr>
          <a:xfrm>
            <a:off x="4416345" y="1149038"/>
            <a:ext cx="7020006" cy="553998"/>
          </a:xfrm>
        </p:spPr>
        <p:txBody>
          <a:bodyPr/>
          <a:lstStyle>
            <a:lvl1pPr>
              <a:lnSpc>
                <a:spcPct val="100000"/>
              </a:lnSpc>
              <a:spcBef>
                <a:spcPts val="600"/>
              </a:spcBef>
              <a:defRPr/>
            </a:lvl1pPr>
          </a:lstStyle>
          <a:p>
            <a:r>
              <a:rPr lang="en-US"/>
              <a:t>Introduction Slide</a:t>
            </a:r>
            <a:endParaRPr lang="en-GB"/>
          </a:p>
        </p:txBody>
      </p:sp>
      <p:sp>
        <p:nvSpPr>
          <p:cNvPr id="43" name="Text Placeholder 2">
            <a:extLst>
              <a:ext uri="{FF2B5EF4-FFF2-40B4-BE49-F238E27FC236}">
                <a16:creationId xmlns:a16="http://schemas.microsoft.com/office/drawing/2014/main" id="{395DBB8D-89F4-B09F-717B-D9C401687FEB}"/>
              </a:ext>
            </a:extLst>
          </p:cNvPr>
          <p:cNvSpPr>
            <a:spLocks noGrp="1"/>
          </p:cNvSpPr>
          <p:nvPr>
            <p:ph type="body" sz="quarter" idx="23" hasCustomPrompt="1"/>
          </p:nvPr>
        </p:nvSpPr>
        <p:spPr>
          <a:xfrm>
            <a:off x="4416344" y="1742414"/>
            <a:ext cx="7019925" cy="3556461"/>
          </a:xfrm>
          <a:prstGeom prst="rect">
            <a:avLst/>
          </a:prstGeom>
          <a:noFill/>
        </p:spPr>
        <p:txBody>
          <a:bodyPr lIns="0" tIns="0" rIns="0" bIns="0" numCol="2" spcCol="180000">
            <a:noAutofit/>
          </a:bodyPr>
          <a:lstStyle>
            <a:lvl1pPr>
              <a:lnSpc>
                <a:spcPct val="100000"/>
              </a:lnSpc>
              <a:spcBef>
                <a:spcPts val="600"/>
              </a:spcBef>
              <a:spcAft>
                <a:spcPts val="0"/>
              </a:spcAft>
              <a:defRPr sz="1600">
                <a:solidFill>
                  <a:schemeClr val="bg1"/>
                </a:solidFill>
              </a:defRPr>
            </a:lvl1pPr>
            <a:lvl2pPr>
              <a:lnSpc>
                <a:spcPct val="100000"/>
              </a:lnSpc>
              <a:spcBef>
                <a:spcPts val="600"/>
              </a:spcBef>
              <a:spcAft>
                <a:spcPts val="0"/>
              </a:spcAft>
              <a:defRPr sz="1600">
                <a:solidFill>
                  <a:schemeClr val="bg1"/>
                </a:solidFill>
              </a:defRPr>
            </a:lvl2pPr>
            <a:lvl3pPr>
              <a:lnSpc>
                <a:spcPct val="100000"/>
              </a:lnSpc>
              <a:spcBef>
                <a:spcPts val="600"/>
              </a:spcBef>
              <a:spcAft>
                <a:spcPts val="0"/>
              </a:spcAft>
              <a:defRPr sz="1600">
                <a:solidFill>
                  <a:schemeClr val="bg1"/>
                </a:solidFill>
              </a:defRPr>
            </a:lvl3pPr>
            <a:lvl4pPr>
              <a:lnSpc>
                <a:spcPct val="100000"/>
              </a:lnSpc>
              <a:spcBef>
                <a:spcPts val="600"/>
              </a:spcBef>
              <a:spcAft>
                <a:spcPts val="0"/>
              </a:spcAft>
              <a:buClrTx/>
              <a:defRPr sz="1600">
                <a:solidFill>
                  <a:schemeClr val="bg1"/>
                </a:solidFill>
              </a:defRPr>
            </a:lvl4pPr>
            <a:lvl5pPr>
              <a:lnSpc>
                <a:spcPct val="100000"/>
              </a:lnSpc>
              <a:spcBef>
                <a:spcPts val="600"/>
              </a:spcBef>
              <a:spcAft>
                <a:spcPts val="0"/>
              </a:spcAft>
              <a:buClrTx/>
              <a:defRPr sz="1600">
                <a:solidFill>
                  <a:schemeClr val="bg1"/>
                </a:solidFill>
              </a:defRPr>
            </a:lvl5pPr>
          </a:lstStyle>
          <a:p>
            <a:pPr lvl="0"/>
            <a:r>
              <a:rPr lang="en-GB"/>
              <a:t>Edit Master text styles</a:t>
            </a:r>
          </a:p>
          <a:p>
            <a:pPr lvl="1"/>
            <a:r>
              <a:rPr lang="en-GB"/>
              <a:t>Second level</a:t>
            </a:r>
          </a:p>
          <a:p>
            <a:pPr lvl="2"/>
            <a:r>
              <a:rPr lang="en-GB"/>
              <a:t>Third level</a:t>
            </a:r>
          </a:p>
        </p:txBody>
      </p:sp>
      <p:sp>
        <p:nvSpPr>
          <p:cNvPr id="4" name="Slide Number Placeholder 2">
            <a:extLst>
              <a:ext uri="{FF2B5EF4-FFF2-40B4-BE49-F238E27FC236}">
                <a16:creationId xmlns:a16="http://schemas.microsoft.com/office/drawing/2014/main" id="{A5B03538-EFF8-882F-38A7-6F681D9FB05A}"/>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EFC70ED4-7685-D6BA-D036-766365740E52}"/>
              </a:ext>
            </a:extLst>
          </p:cNvPr>
          <p:cNvGrpSpPr/>
          <p:nvPr userDrawn="1"/>
        </p:nvGrpSpPr>
        <p:grpSpPr>
          <a:xfrm>
            <a:off x="10863102" y="309052"/>
            <a:ext cx="911847" cy="382707"/>
            <a:chOff x="7459170" y="481236"/>
            <a:chExt cx="2697427" cy="1132124"/>
          </a:xfrm>
          <a:solidFill>
            <a:schemeClr val="bg1"/>
          </a:solidFill>
        </p:grpSpPr>
        <p:sp>
          <p:nvSpPr>
            <p:cNvPr id="3" name="Freeform 3">
              <a:extLst>
                <a:ext uri="{FF2B5EF4-FFF2-40B4-BE49-F238E27FC236}">
                  <a16:creationId xmlns:a16="http://schemas.microsoft.com/office/drawing/2014/main" id="{25DCAED7-3C07-CFE7-8F30-201E7B404C0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5" name="Freeform 7">
              <a:extLst>
                <a:ext uri="{FF2B5EF4-FFF2-40B4-BE49-F238E27FC236}">
                  <a16:creationId xmlns:a16="http://schemas.microsoft.com/office/drawing/2014/main" id="{3285372C-56BA-B399-70A1-FD595B67CC5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6" name="Freeform 8">
              <a:extLst>
                <a:ext uri="{FF2B5EF4-FFF2-40B4-BE49-F238E27FC236}">
                  <a16:creationId xmlns:a16="http://schemas.microsoft.com/office/drawing/2014/main" id="{23BCD063-F7BE-56F7-4BF6-2DC0DC9620F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7" name="Freeform 10">
              <a:extLst>
                <a:ext uri="{FF2B5EF4-FFF2-40B4-BE49-F238E27FC236}">
                  <a16:creationId xmlns:a16="http://schemas.microsoft.com/office/drawing/2014/main" id="{29F9DA7E-5123-B5DF-2E8F-D1287FC45FD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0FB005D9-047E-F4FB-578C-37B63E693E5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9" name="Freeform 12">
              <a:extLst>
                <a:ext uri="{FF2B5EF4-FFF2-40B4-BE49-F238E27FC236}">
                  <a16:creationId xmlns:a16="http://schemas.microsoft.com/office/drawing/2014/main" id="{472E671D-2CFF-6091-98CF-24C4A6AFF3B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0" name="Freeform 13">
              <a:extLst>
                <a:ext uri="{FF2B5EF4-FFF2-40B4-BE49-F238E27FC236}">
                  <a16:creationId xmlns:a16="http://schemas.microsoft.com/office/drawing/2014/main" id="{A68065AB-2288-B705-B561-D20CEA17581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2354240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hoto and text layout 1">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AD2C749E-6DD4-1102-2E96-0961E97858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8"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Title – make it punchy!</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556008" y="1989024"/>
            <a:ext cx="589866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569924"/>
            <a:ext cx="5880341" cy="419100"/>
          </a:xfrm>
        </p:spPr>
        <p:txBody>
          <a:bodyPr/>
          <a:lstStyle>
            <a:lvl1pPr>
              <a:defRPr sz="2000" b="1">
                <a:solidFill>
                  <a:schemeClr val="tx2"/>
                </a:solidFill>
              </a:defRPr>
            </a:lvl1pPr>
          </a:lstStyle>
          <a:p>
            <a:pPr lvl="0"/>
            <a:r>
              <a:rPr lang="en-GB"/>
              <a:t>Heading</a:t>
            </a:r>
          </a:p>
        </p:txBody>
      </p:sp>
      <p:sp>
        <p:nvSpPr>
          <p:cNvPr id="27" name="Picture Placeholder 26">
            <a:extLst>
              <a:ext uri="{FF2B5EF4-FFF2-40B4-BE49-F238E27FC236}">
                <a16:creationId xmlns:a16="http://schemas.microsoft.com/office/drawing/2014/main" id="{BF48D752-9287-95B9-FAA6-9C6985A15047}"/>
              </a:ext>
            </a:extLst>
          </p:cNvPr>
          <p:cNvSpPr>
            <a:spLocks noGrp="1"/>
          </p:cNvSpPr>
          <p:nvPr>
            <p:ph type="pic" sz="quarter" idx="17"/>
          </p:nvPr>
        </p:nvSpPr>
        <p:spPr>
          <a:xfrm>
            <a:off x="0" y="0"/>
            <a:ext cx="5316538" cy="6858000"/>
          </a:xfrm>
          <a:custGeom>
            <a:avLst/>
            <a:gdLst>
              <a:gd name="connsiteX0" fmla="*/ 755651 w 5316538"/>
              <a:gd name="connsiteY0" fmla="*/ 709937 h 6858000"/>
              <a:gd name="connsiteX1" fmla="*/ 755651 w 5316538"/>
              <a:gd name="connsiteY1" fmla="*/ 1263935 h 6858000"/>
              <a:gd name="connsiteX2" fmla="*/ 1015764 w 5316538"/>
              <a:gd name="connsiteY2" fmla="*/ 1263935 h 6858000"/>
              <a:gd name="connsiteX3" fmla="*/ 1015764 w 5316538"/>
              <a:gd name="connsiteY3" fmla="*/ 709937 h 6858000"/>
              <a:gd name="connsiteX4" fmla="*/ 1096769 w 5316538"/>
              <a:gd name="connsiteY4" fmla="*/ 709937 h 6858000"/>
              <a:gd name="connsiteX5" fmla="*/ 1096769 w 5316538"/>
              <a:gd name="connsiteY5" fmla="*/ 1263935 h 6858000"/>
              <a:gd name="connsiteX6" fmla="*/ 1940364 w 5316538"/>
              <a:gd name="connsiteY6" fmla="*/ 1263935 h 6858000"/>
              <a:gd name="connsiteX7" fmla="*/ 1940364 w 5316538"/>
              <a:gd name="connsiteY7" fmla="*/ 709937 h 6858000"/>
              <a:gd name="connsiteX8" fmla="*/ 0 w 5316538"/>
              <a:gd name="connsiteY8" fmla="*/ 0 h 6858000"/>
              <a:gd name="connsiteX9" fmla="*/ 5316538 w 5316538"/>
              <a:gd name="connsiteY9" fmla="*/ 0 h 6858000"/>
              <a:gd name="connsiteX10" fmla="*/ 5316538 w 5316538"/>
              <a:gd name="connsiteY10" fmla="*/ 709937 h 6858000"/>
              <a:gd name="connsiteX11" fmla="*/ 2021369 w 5316538"/>
              <a:gd name="connsiteY11" fmla="*/ 709937 h 6858000"/>
              <a:gd name="connsiteX12" fmla="*/ 2021369 w 5316538"/>
              <a:gd name="connsiteY12" fmla="*/ 1263935 h 6858000"/>
              <a:gd name="connsiteX13" fmla="*/ 5316538 w 5316538"/>
              <a:gd name="connsiteY13" fmla="*/ 1263935 h 6858000"/>
              <a:gd name="connsiteX14" fmla="*/ 5316538 w 5316538"/>
              <a:gd name="connsiteY14" fmla="*/ 6858000 h 6858000"/>
              <a:gd name="connsiteX15" fmla="*/ 0 w 5316538"/>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538" h="6858000">
                <a:moveTo>
                  <a:pt x="755651" y="709937"/>
                </a:moveTo>
                <a:lnTo>
                  <a:pt x="755651" y="1263935"/>
                </a:lnTo>
                <a:lnTo>
                  <a:pt x="1015764" y="1263935"/>
                </a:lnTo>
                <a:lnTo>
                  <a:pt x="1015764" y="709937"/>
                </a:lnTo>
                <a:close/>
                <a:moveTo>
                  <a:pt x="1096769" y="709937"/>
                </a:moveTo>
                <a:lnTo>
                  <a:pt x="1096769" y="1263935"/>
                </a:lnTo>
                <a:lnTo>
                  <a:pt x="1940364" y="1263935"/>
                </a:lnTo>
                <a:lnTo>
                  <a:pt x="1940364" y="709937"/>
                </a:lnTo>
                <a:close/>
                <a:moveTo>
                  <a:pt x="0" y="0"/>
                </a:moveTo>
                <a:lnTo>
                  <a:pt x="5316538" y="0"/>
                </a:lnTo>
                <a:lnTo>
                  <a:pt x="5316538" y="709937"/>
                </a:lnTo>
                <a:lnTo>
                  <a:pt x="2021369" y="709937"/>
                </a:lnTo>
                <a:lnTo>
                  <a:pt x="2021369" y="1263935"/>
                </a:lnTo>
                <a:lnTo>
                  <a:pt x="5316538" y="1263935"/>
                </a:lnTo>
                <a:lnTo>
                  <a:pt x="5316538" y="6858000"/>
                </a:lnTo>
                <a:lnTo>
                  <a:pt x="0" y="6858000"/>
                </a:lnTo>
                <a:close/>
              </a:path>
            </a:pathLst>
          </a:custGeom>
          <a:solidFill>
            <a:srgbClr val="CFD0D1"/>
          </a:solidFill>
        </p:spPr>
        <p:txBody>
          <a:bodyPr wrap="square">
            <a:noAutofit/>
          </a:bodyPr>
          <a:lstStyle/>
          <a:p>
            <a:r>
              <a:rPr lang="en-US"/>
              <a:t>Click icon to add picture</a:t>
            </a:r>
          </a:p>
        </p:txBody>
      </p:sp>
      <p:sp>
        <p:nvSpPr>
          <p:cNvPr id="6" name="Rectangle 5">
            <a:extLst>
              <a:ext uri="{FF2B5EF4-FFF2-40B4-BE49-F238E27FC236}">
                <a16:creationId xmlns:a16="http://schemas.microsoft.com/office/drawing/2014/main" id="{624E6470-A545-0955-0377-2236944F3EB5}"/>
              </a:ext>
            </a:extLst>
          </p:cNvPr>
          <p:cNvSpPr/>
          <p:nvPr userDrawn="1"/>
        </p:nvSpPr>
        <p:spPr>
          <a:xfrm>
            <a:off x="8075966" y="-1070925"/>
            <a:ext cx="4116033" cy="8999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8" name="Slide Number Placeholder 2">
            <a:extLst>
              <a:ext uri="{FF2B5EF4-FFF2-40B4-BE49-F238E27FC236}">
                <a16:creationId xmlns:a16="http://schemas.microsoft.com/office/drawing/2014/main" id="{1C2421EF-A1F7-84D7-B95A-455C5E5FF6DB}"/>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021EBEEB-9649-2F67-270F-05638CA5842A}"/>
              </a:ext>
            </a:extLst>
          </p:cNvPr>
          <p:cNvGrpSpPr/>
          <p:nvPr userDrawn="1"/>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0066467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ortrait and content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5E88FDD-0F31-872B-BDE0-BC9B4519557A}"/>
              </a:ext>
            </a:extLst>
          </p:cNvPr>
          <p:cNvSpPr>
            <a:spLocks noGrp="1"/>
          </p:cNvSpPr>
          <p:nvPr>
            <p:ph type="pic" sz="quarter" idx="17"/>
          </p:nvPr>
        </p:nvSpPr>
        <p:spPr>
          <a:xfrm>
            <a:off x="0" y="0"/>
            <a:ext cx="5316538" cy="6858000"/>
          </a:xfrm>
        </p:spPr>
        <p:txBody>
          <a:bodyPr/>
          <a:lstStyle/>
          <a:p>
            <a:r>
              <a:rPr lang="en-US"/>
              <a:t>Click icon to add picture</a:t>
            </a:r>
          </a:p>
        </p:txBody>
      </p:sp>
      <p:pic>
        <p:nvPicPr>
          <p:cNvPr id="13" name="Graphic 12">
            <a:extLst>
              <a:ext uri="{FF2B5EF4-FFF2-40B4-BE49-F238E27FC236}">
                <a16:creationId xmlns:a16="http://schemas.microsoft.com/office/drawing/2014/main" id="{B2D54EFE-4F9F-632D-8DFF-C14A10F3A0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9" y="18981"/>
            <a:ext cx="12188351" cy="6839019"/>
          </a:xfrm>
          <a:prstGeom prst="rect">
            <a:avLst/>
          </a:prstGeom>
        </p:spPr>
      </p:pic>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8" y="709937"/>
            <a:ext cx="5898658"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Portrait image slide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556008" y="1989024"/>
            <a:ext cx="589866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569924"/>
            <a:ext cx="5898659" cy="419100"/>
          </a:xfrm>
        </p:spPr>
        <p:txBody>
          <a:bodyPr/>
          <a:lstStyle>
            <a:lvl1pPr>
              <a:defRPr sz="2000" b="1">
                <a:solidFill>
                  <a:schemeClr val="tx2"/>
                </a:solidFill>
              </a:defRPr>
            </a:lvl1pPr>
          </a:lstStyle>
          <a:p>
            <a:pPr lvl="0"/>
            <a:r>
              <a:rPr lang="en-GB"/>
              <a:t>Heading</a:t>
            </a:r>
          </a:p>
        </p:txBody>
      </p:sp>
      <p:grpSp>
        <p:nvGrpSpPr>
          <p:cNvPr id="8" name="Group 7">
            <a:extLst>
              <a:ext uri="{FF2B5EF4-FFF2-40B4-BE49-F238E27FC236}">
                <a16:creationId xmlns:a16="http://schemas.microsoft.com/office/drawing/2014/main" id="{22474EBA-DA81-61A1-1FAD-7799C10C869D}"/>
              </a:ext>
            </a:extLst>
          </p:cNvPr>
          <p:cNvGrpSpPr/>
          <p:nvPr userDrawn="1">
            <p:custDataLst>
              <p:tags r:id="rId1"/>
            </p:custDataLst>
          </p:nvPr>
        </p:nvGrpSpPr>
        <p:grpSpPr>
          <a:xfrm flipV="1">
            <a:off x="815974" y="6238225"/>
            <a:ext cx="4500564" cy="45719"/>
            <a:chOff x="35335" y="-555561"/>
            <a:chExt cx="5151592" cy="555609"/>
          </a:xfrm>
          <a:solidFill>
            <a:schemeClr val="bg1"/>
          </a:solidFill>
        </p:grpSpPr>
        <p:sp>
          <p:nvSpPr>
            <p:cNvPr id="9" name="Rectangle 8">
              <a:extLst>
                <a:ext uri="{FF2B5EF4-FFF2-40B4-BE49-F238E27FC236}">
                  <a16:creationId xmlns:a16="http://schemas.microsoft.com/office/drawing/2014/main" id="{DD679DDB-41A9-9365-91C5-5C162E856A63}"/>
                </a:ext>
              </a:extLst>
            </p:cNvPr>
            <p:cNvSpPr/>
            <p:nvPr userDrawn="1"/>
          </p:nvSpPr>
          <p:spPr>
            <a:xfrm>
              <a:off x="35335" y="-555561"/>
              <a:ext cx="824981" cy="55559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0" name="Rectangle 9">
              <a:extLst>
                <a:ext uri="{FF2B5EF4-FFF2-40B4-BE49-F238E27FC236}">
                  <a16:creationId xmlns:a16="http://schemas.microsoft.com/office/drawing/2014/main" id="{7FCCBAB8-DA67-C504-C142-B037883B6B1A}"/>
                </a:ext>
              </a:extLst>
            </p:cNvPr>
            <p:cNvSpPr/>
            <p:nvPr userDrawn="1"/>
          </p:nvSpPr>
          <p:spPr>
            <a:xfrm>
              <a:off x="1065656" y="-555561"/>
              <a:ext cx="1853482" cy="555585"/>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2" name="Rectangle 11">
              <a:extLst>
                <a:ext uri="{FF2B5EF4-FFF2-40B4-BE49-F238E27FC236}">
                  <a16:creationId xmlns:a16="http://schemas.microsoft.com/office/drawing/2014/main" id="{E0F25D04-7F80-B0AF-7653-D1AFB15FF058}"/>
                </a:ext>
              </a:extLst>
            </p:cNvPr>
            <p:cNvSpPr/>
            <p:nvPr userDrawn="1"/>
          </p:nvSpPr>
          <p:spPr>
            <a:xfrm>
              <a:off x="3111754" y="-555561"/>
              <a:ext cx="2075173" cy="55560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grpSp>
      <p:sp>
        <p:nvSpPr>
          <p:cNvPr id="16" name="Rectangle 15">
            <a:extLst>
              <a:ext uri="{FF2B5EF4-FFF2-40B4-BE49-F238E27FC236}">
                <a16:creationId xmlns:a16="http://schemas.microsoft.com/office/drawing/2014/main" id="{1741C5AC-2A83-09A9-155E-F55C71587227}"/>
              </a:ext>
            </a:extLst>
          </p:cNvPr>
          <p:cNvSpPr/>
          <p:nvPr userDrawn="1"/>
        </p:nvSpPr>
        <p:spPr>
          <a:xfrm>
            <a:off x="8075966" y="-1070925"/>
            <a:ext cx="4116033" cy="89998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17" name="Slide Number Placeholder 2">
            <a:extLst>
              <a:ext uri="{FF2B5EF4-FFF2-40B4-BE49-F238E27FC236}">
                <a16:creationId xmlns:a16="http://schemas.microsoft.com/office/drawing/2014/main" id="{CB98C4E7-5648-69C0-BF91-59338C2260F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6E7C94C2-3B85-3680-77AF-9B130184B3FE}"/>
              </a:ext>
            </a:extLst>
          </p:cNvPr>
          <p:cNvGrpSpPr/>
          <p:nvPr userDrawn="1"/>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B8305C9F-D43E-00E3-DF02-276990E67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B8E3BE67-A89D-C28E-570F-B22B7D7A1488}"/>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D1A924-7CB5-1A5E-5BEE-34EE022CEE6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47D91C7-F652-198C-14F8-F97A8F0D8C3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29A924-63D9-0C53-B374-2C50FCC2029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2B58657-22A7-4B89-DF1D-5FFC043A7C2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6A3D595-E3E6-4D8B-EEFA-6E66BC56134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8452743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hoto and content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2EE61A-11F8-AEE3-93E6-5EF2A5853A09}"/>
              </a:ext>
            </a:extLst>
          </p:cNvPr>
          <p:cNvSpPr/>
          <p:nvPr userDrawn="1"/>
        </p:nvSpPr>
        <p:spPr>
          <a:xfrm>
            <a:off x="6695990" y="3788994"/>
            <a:ext cx="5496010" cy="3069006"/>
          </a:xfrm>
          <a:prstGeom prst="rect">
            <a:avLst/>
          </a:prstGeom>
          <a:solidFill>
            <a:srgbClr val="E7E7E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Picture Placeholder 40">
            <a:extLst>
              <a:ext uri="{FF2B5EF4-FFF2-40B4-BE49-F238E27FC236}">
                <a16:creationId xmlns:a16="http://schemas.microsoft.com/office/drawing/2014/main" id="{1C302E52-07D0-1F59-60AC-6A2EA40253BC}"/>
              </a:ext>
            </a:extLst>
          </p:cNvPr>
          <p:cNvSpPr>
            <a:spLocks noGrp="1"/>
          </p:cNvSpPr>
          <p:nvPr>
            <p:ph type="pic" sz="quarter" idx="24"/>
          </p:nvPr>
        </p:nvSpPr>
        <p:spPr>
          <a:xfrm>
            <a:off x="0" y="0"/>
            <a:ext cx="12192000" cy="6858001"/>
          </a:xfrm>
          <a:custGeom>
            <a:avLst/>
            <a:gdLst>
              <a:gd name="connsiteX0" fmla="*/ 7211979 w 12192000"/>
              <a:gd name="connsiteY0" fmla="*/ 6858000 h 6858001"/>
              <a:gd name="connsiteX1" fmla="*/ 7663392 w 12192000"/>
              <a:gd name="connsiteY1" fmla="*/ 6858000 h 6858001"/>
              <a:gd name="connsiteX2" fmla="*/ 7663392 w 12192000"/>
              <a:gd name="connsiteY2" fmla="*/ 6858001 h 6858001"/>
              <a:gd name="connsiteX3" fmla="*/ 7211979 w 12192000"/>
              <a:gd name="connsiteY3" fmla="*/ 6858001 h 6858001"/>
              <a:gd name="connsiteX4" fmla="*/ 6929870 w 12192000"/>
              <a:gd name="connsiteY4" fmla="*/ 6858000 h 6858001"/>
              <a:gd name="connsiteX5" fmla="*/ 7110473 w 12192000"/>
              <a:gd name="connsiteY5" fmla="*/ 6858000 h 6858001"/>
              <a:gd name="connsiteX6" fmla="*/ 7110473 w 12192000"/>
              <a:gd name="connsiteY6" fmla="*/ 6858001 h 6858001"/>
              <a:gd name="connsiteX7" fmla="*/ 6929870 w 12192000"/>
              <a:gd name="connsiteY7" fmla="*/ 6858001 h 6858001"/>
              <a:gd name="connsiteX8" fmla="*/ 9887640 w 12192000"/>
              <a:gd name="connsiteY8" fmla="*/ 6379333 h 6858001"/>
              <a:gd name="connsiteX9" fmla="*/ 9989209 w 12192000"/>
              <a:gd name="connsiteY9" fmla="*/ 6379333 h 6858001"/>
              <a:gd name="connsiteX10" fmla="*/ 9989209 w 12192000"/>
              <a:gd name="connsiteY10" fmla="*/ 6618699 h 6858001"/>
              <a:gd name="connsiteX11" fmla="*/ 9887640 w 12192000"/>
              <a:gd name="connsiteY11" fmla="*/ 6618699 h 6858001"/>
              <a:gd name="connsiteX12" fmla="*/ 10114648 w 12192000"/>
              <a:gd name="connsiteY12" fmla="*/ 6139967 h 6858001"/>
              <a:gd name="connsiteX13" fmla="*/ 10295188 w 12192000"/>
              <a:gd name="connsiteY13" fmla="*/ 6139967 h 6858001"/>
              <a:gd name="connsiteX14" fmla="*/ 10295188 w 12192000"/>
              <a:gd name="connsiteY14" fmla="*/ 6379333 h 6858001"/>
              <a:gd name="connsiteX15" fmla="*/ 10114648 w 12192000"/>
              <a:gd name="connsiteY15" fmla="*/ 6379333 h 6858001"/>
              <a:gd name="connsiteX16" fmla="*/ 11616544 w 12192000"/>
              <a:gd name="connsiteY16" fmla="*/ 5663584 h 6858001"/>
              <a:gd name="connsiteX17" fmla="*/ 11781215 w 12192000"/>
              <a:gd name="connsiteY17" fmla="*/ 5663584 h 6858001"/>
              <a:gd name="connsiteX18" fmla="*/ 11781215 w 12192000"/>
              <a:gd name="connsiteY18" fmla="*/ 5900665 h 6858001"/>
              <a:gd name="connsiteX19" fmla="*/ 11616544 w 12192000"/>
              <a:gd name="connsiteY19" fmla="*/ 5900665 h 6858001"/>
              <a:gd name="connsiteX20" fmla="*/ 10408184 w 12192000"/>
              <a:gd name="connsiteY20" fmla="*/ 5424217 h 6858001"/>
              <a:gd name="connsiteX21" fmla="*/ 10408184 w 12192000"/>
              <a:gd name="connsiteY21" fmla="*/ 5663583 h 6858001"/>
              <a:gd name="connsiteX22" fmla="*/ 10588723 w 12192000"/>
              <a:gd name="connsiteY22" fmla="*/ 5663583 h 6858001"/>
              <a:gd name="connsiteX23" fmla="*/ 10588723 w 12192000"/>
              <a:gd name="connsiteY23" fmla="*/ 5424217 h 6858001"/>
              <a:gd name="connsiteX24" fmla="*/ 12191999 w 12192000"/>
              <a:gd name="connsiteY24" fmla="*/ 4945677 h 6858001"/>
              <a:gd name="connsiteX25" fmla="*/ 12192000 w 12192000"/>
              <a:gd name="connsiteY25" fmla="*/ 4945677 h 6858001"/>
              <a:gd name="connsiteX26" fmla="*/ 12192000 w 12192000"/>
              <a:gd name="connsiteY26" fmla="*/ 6854385 h 6858001"/>
              <a:gd name="connsiteX27" fmla="*/ 12191999 w 12192000"/>
              <a:gd name="connsiteY27" fmla="*/ 6854385 h 6858001"/>
              <a:gd name="connsiteX28" fmla="*/ 0 w 12192000"/>
              <a:gd name="connsiteY28" fmla="*/ 0 h 6858001"/>
              <a:gd name="connsiteX29" fmla="*/ 12191999 w 12192000"/>
              <a:gd name="connsiteY29" fmla="*/ 0 h 6858001"/>
              <a:gd name="connsiteX30" fmla="*/ 12191999 w 12192000"/>
              <a:gd name="connsiteY30" fmla="*/ 4945677 h 6858001"/>
              <a:gd name="connsiteX31" fmla="*/ 11781278 w 12192000"/>
              <a:gd name="connsiteY31" fmla="*/ 4945677 h 6858001"/>
              <a:gd name="connsiteX32" fmla="*/ 11781278 w 12192000"/>
              <a:gd name="connsiteY32" fmla="*/ 4945550 h 6858001"/>
              <a:gd name="connsiteX33" fmla="*/ 11781151 w 12192000"/>
              <a:gd name="connsiteY33" fmla="*/ 4945677 h 6858001"/>
              <a:gd name="connsiteX34" fmla="*/ 11781278 w 12192000"/>
              <a:gd name="connsiteY34" fmla="*/ 4945677 h 6858001"/>
              <a:gd name="connsiteX35" fmla="*/ 11781278 w 12192000"/>
              <a:gd name="connsiteY35" fmla="*/ 5184916 h 6858001"/>
              <a:gd name="connsiteX36" fmla="*/ 11961120 w 12192000"/>
              <a:gd name="connsiteY36" fmla="*/ 5184916 h 6858001"/>
              <a:gd name="connsiteX37" fmla="*/ 11961120 w 12192000"/>
              <a:gd name="connsiteY37" fmla="*/ 5424281 h 6858001"/>
              <a:gd name="connsiteX38" fmla="*/ 11592422 w 12192000"/>
              <a:gd name="connsiteY38" fmla="*/ 5424281 h 6858001"/>
              <a:gd name="connsiteX39" fmla="*/ 11592422 w 12192000"/>
              <a:gd name="connsiteY39" fmla="*/ 5184916 h 6858001"/>
              <a:gd name="connsiteX40" fmla="*/ 11141009 w 12192000"/>
              <a:gd name="connsiteY40" fmla="*/ 5184916 h 6858001"/>
              <a:gd name="connsiteX41" fmla="*/ 11141009 w 12192000"/>
              <a:gd name="connsiteY41" fmla="*/ 5424281 h 6858001"/>
              <a:gd name="connsiteX42" fmla="*/ 11024140 w 12192000"/>
              <a:gd name="connsiteY42" fmla="*/ 5424281 h 6858001"/>
              <a:gd name="connsiteX43" fmla="*/ 11024140 w 12192000"/>
              <a:gd name="connsiteY43" fmla="*/ 5184916 h 6858001"/>
              <a:gd name="connsiteX44" fmla="*/ 10922571 w 12192000"/>
              <a:gd name="connsiteY44" fmla="*/ 5184916 h 6858001"/>
              <a:gd name="connsiteX45" fmla="*/ 10922571 w 12192000"/>
              <a:gd name="connsiteY45" fmla="*/ 5424281 h 6858001"/>
              <a:gd name="connsiteX46" fmla="*/ 10690294 w 12192000"/>
              <a:gd name="connsiteY46" fmla="*/ 5424281 h 6858001"/>
              <a:gd name="connsiteX47" fmla="*/ 10690294 w 12192000"/>
              <a:gd name="connsiteY47" fmla="*/ 5663647 h 6858001"/>
              <a:gd name="connsiteX48" fmla="*/ 10805575 w 12192000"/>
              <a:gd name="connsiteY48" fmla="*/ 5663647 h 6858001"/>
              <a:gd name="connsiteX49" fmla="*/ 10805575 w 12192000"/>
              <a:gd name="connsiteY49" fmla="*/ 5900729 h 6858001"/>
              <a:gd name="connsiteX50" fmla="*/ 10536987 w 12192000"/>
              <a:gd name="connsiteY50" fmla="*/ 5900729 h 6858001"/>
              <a:gd name="connsiteX51" fmla="*/ 10536987 w 12192000"/>
              <a:gd name="connsiteY51" fmla="*/ 6140031 h 6858001"/>
              <a:gd name="connsiteX52" fmla="*/ 10435417 w 12192000"/>
              <a:gd name="connsiteY52" fmla="*/ 6140031 h 6858001"/>
              <a:gd name="connsiteX53" fmla="*/ 10435417 w 12192000"/>
              <a:gd name="connsiteY53" fmla="*/ 5900729 h 6858001"/>
              <a:gd name="connsiteX54" fmla="*/ 9984004 w 12192000"/>
              <a:gd name="connsiteY54" fmla="*/ 5900729 h 6858001"/>
              <a:gd name="connsiteX55" fmla="*/ 9984004 w 12192000"/>
              <a:gd name="connsiteY55" fmla="*/ 6140031 h 6858001"/>
              <a:gd name="connsiteX56" fmla="*/ 9882435 w 12192000"/>
              <a:gd name="connsiteY56" fmla="*/ 6140031 h 6858001"/>
              <a:gd name="connsiteX57" fmla="*/ 9882435 w 12192000"/>
              <a:gd name="connsiteY57" fmla="*/ 5900729 h 6858001"/>
              <a:gd name="connsiteX58" fmla="*/ 9701894 w 12192000"/>
              <a:gd name="connsiteY58" fmla="*/ 5900729 h 6858001"/>
              <a:gd name="connsiteX59" fmla="*/ 9701894 w 12192000"/>
              <a:gd name="connsiteY59" fmla="*/ 6379397 h 6858001"/>
              <a:gd name="connsiteX60" fmla="*/ 9409311 w 12192000"/>
              <a:gd name="connsiteY60" fmla="*/ 6379397 h 6858001"/>
              <a:gd name="connsiteX61" fmla="*/ 9409311 w 12192000"/>
              <a:gd name="connsiteY61" fmla="*/ 6140031 h 6858001"/>
              <a:gd name="connsiteX62" fmla="*/ 8957072 w 12192000"/>
              <a:gd name="connsiteY62" fmla="*/ 6140031 h 6858001"/>
              <a:gd name="connsiteX63" fmla="*/ 8957072 w 12192000"/>
              <a:gd name="connsiteY63" fmla="*/ 6379397 h 6858001"/>
              <a:gd name="connsiteX64" fmla="*/ 8505659 w 12192000"/>
              <a:gd name="connsiteY64" fmla="*/ 6379397 h 6858001"/>
              <a:gd name="connsiteX65" fmla="*/ 8505659 w 12192000"/>
              <a:gd name="connsiteY65" fmla="*/ 6618762 h 6858001"/>
              <a:gd name="connsiteX66" fmla="*/ 7764835 w 12192000"/>
              <a:gd name="connsiteY66" fmla="*/ 6618762 h 6858001"/>
              <a:gd name="connsiteX67" fmla="*/ 7764835 w 12192000"/>
              <a:gd name="connsiteY67" fmla="*/ 6854385 h 6858001"/>
              <a:gd name="connsiteX68" fmla="*/ 12191999 w 12192000"/>
              <a:gd name="connsiteY68" fmla="*/ 6854385 h 6858001"/>
              <a:gd name="connsiteX69" fmla="*/ 12191999 w 12192000"/>
              <a:gd name="connsiteY69" fmla="*/ 6858000 h 6858001"/>
              <a:gd name="connsiteX70" fmla="*/ 7663392 w 12192000"/>
              <a:gd name="connsiteY70" fmla="*/ 6858000 h 6858001"/>
              <a:gd name="connsiteX71" fmla="*/ 7663392 w 12192000"/>
              <a:gd name="connsiteY71" fmla="*/ 6854258 h 6858001"/>
              <a:gd name="connsiteX72" fmla="*/ 7663392 w 12192000"/>
              <a:gd name="connsiteY72" fmla="*/ 6618635 h 6858001"/>
              <a:gd name="connsiteX73" fmla="*/ 7211979 w 12192000"/>
              <a:gd name="connsiteY73" fmla="*/ 6618635 h 6858001"/>
              <a:gd name="connsiteX74" fmla="*/ 7211979 w 12192000"/>
              <a:gd name="connsiteY74" fmla="*/ 6854258 h 6858001"/>
              <a:gd name="connsiteX75" fmla="*/ 7211979 w 12192000"/>
              <a:gd name="connsiteY75" fmla="*/ 6858000 h 6858001"/>
              <a:gd name="connsiteX76" fmla="*/ 7110473 w 12192000"/>
              <a:gd name="connsiteY76" fmla="*/ 6858000 h 6858001"/>
              <a:gd name="connsiteX77" fmla="*/ 7110473 w 12192000"/>
              <a:gd name="connsiteY77" fmla="*/ 6854258 h 6858001"/>
              <a:gd name="connsiteX78" fmla="*/ 7110473 w 12192000"/>
              <a:gd name="connsiteY78" fmla="*/ 6618635 h 6858001"/>
              <a:gd name="connsiteX79" fmla="*/ 6929870 w 12192000"/>
              <a:gd name="connsiteY79" fmla="*/ 6618635 h 6858001"/>
              <a:gd name="connsiteX80" fmla="*/ 6929870 w 12192000"/>
              <a:gd name="connsiteY80" fmla="*/ 6854258 h 6858001"/>
              <a:gd name="connsiteX81" fmla="*/ 6929870 w 12192000"/>
              <a:gd name="connsiteY81" fmla="*/ 6858000 h 6858001"/>
              <a:gd name="connsiteX82" fmla="*/ 0 w 12192000"/>
              <a:gd name="connsiteY8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6858001">
                <a:moveTo>
                  <a:pt x="7211979" y="6858000"/>
                </a:moveTo>
                <a:lnTo>
                  <a:pt x="7663392" y="6858000"/>
                </a:lnTo>
                <a:lnTo>
                  <a:pt x="7663392" y="6858001"/>
                </a:lnTo>
                <a:lnTo>
                  <a:pt x="7211979" y="6858001"/>
                </a:lnTo>
                <a:close/>
                <a:moveTo>
                  <a:pt x="6929870" y="6858000"/>
                </a:moveTo>
                <a:lnTo>
                  <a:pt x="7110473" y="6858000"/>
                </a:lnTo>
                <a:lnTo>
                  <a:pt x="7110473" y="6858001"/>
                </a:lnTo>
                <a:lnTo>
                  <a:pt x="6929870" y="6858001"/>
                </a:lnTo>
                <a:close/>
                <a:moveTo>
                  <a:pt x="9887640" y="6379333"/>
                </a:moveTo>
                <a:lnTo>
                  <a:pt x="9989209" y="6379333"/>
                </a:lnTo>
                <a:lnTo>
                  <a:pt x="9989209" y="6618699"/>
                </a:lnTo>
                <a:lnTo>
                  <a:pt x="9887640" y="6618699"/>
                </a:lnTo>
                <a:close/>
                <a:moveTo>
                  <a:pt x="10114648" y="6139967"/>
                </a:moveTo>
                <a:lnTo>
                  <a:pt x="10295188" y="6139967"/>
                </a:lnTo>
                <a:lnTo>
                  <a:pt x="10295188" y="6379333"/>
                </a:lnTo>
                <a:lnTo>
                  <a:pt x="10114648" y="6379333"/>
                </a:lnTo>
                <a:close/>
                <a:moveTo>
                  <a:pt x="11616544" y="5663584"/>
                </a:moveTo>
                <a:lnTo>
                  <a:pt x="11781215" y="5663584"/>
                </a:lnTo>
                <a:lnTo>
                  <a:pt x="11781215" y="5900665"/>
                </a:lnTo>
                <a:lnTo>
                  <a:pt x="11616544" y="5900665"/>
                </a:lnTo>
                <a:close/>
                <a:moveTo>
                  <a:pt x="10408184" y="5424217"/>
                </a:moveTo>
                <a:lnTo>
                  <a:pt x="10408184" y="5663583"/>
                </a:lnTo>
                <a:lnTo>
                  <a:pt x="10588723" y="5663583"/>
                </a:lnTo>
                <a:lnTo>
                  <a:pt x="10588723" y="5424217"/>
                </a:lnTo>
                <a:close/>
                <a:moveTo>
                  <a:pt x="12191999" y="4945677"/>
                </a:moveTo>
                <a:lnTo>
                  <a:pt x="12192000" y="4945677"/>
                </a:lnTo>
                <a:lnTo>
                  <a:pt x="12192000" y="6854385"/>
                </a:lnTo>
                <a:lnTo>
                  <a:pt x="12191999" y="6854385"/>
                </a:lnTo>
                <a:close/>
                <a:moveTo>
                  <a:pt x="0" y="0"/>
                </a:moveTo>
                <a:lnTo>
                  <a:pt x="12191999" y="0"/>
                </a:lnTo>
                <a:lnTo>
                  <a:pt x="12191999" y="4945677"/>
                </a:lnTo>
                <a:lnTo>
                  <a:pt x="11781278" y="4945677"/>
                </a:lnTo>
                <a:lnTo>
                  <a:pt x="11781278" y="4945550"/>
                </a:lnTo>
                <a:lnTo>
                  <a:pt x="11781151" y="4945677"/>
                </a:lnTo>
                <a:lnTo>
                  <a:pt x="11781278" y="4945677"/>
                </a:lnTo>
                <a:lnTo>
                  <a:pt x="11781278" y="5184916"/>
                </a:lnTo>
                <a:lnTo>
                  <a:pt x="11961120" y="5184916"/>
                </a:lnTo>
                <a:lnTo>
                  <a:pt x="11961120" y="5424281"/>
                </a:lnTo>
                <a:lnTo>
                  <a:pt x="11592422" y="5424281"/>
                </a:lnTo>
                <a:lnTo>
                  <a:pt x="11592422" y="5184916"/>
                </a:lnTo>
                <a:lnTo>
                  <a:pt x="11141009" y="5184916"/>
                </a:lnTo>
                <a:lnTo>
                  <a:pt x="11141009" y="5424281"/>
                </a:lnTo>
                <a:lnTo>
                  <a:pt x="11024140" y="5424281"/>
                </a:lnTo>
                <a:lnTo>
                  <a:pt x="11024140" y="5184916"/>
                </a:lnTo>
                <a:lnTo>
                  <a:pt x="10922571" y="5184916"/>
                </a:lnTo>
                <a:lnTo>
                  <a:pt x="10922571" y="5424281"/>
                </a:lnTo>
                <a:lnTo>
                  <a:pt x="10690294" y="5424281"/>
                </a:lnTo>
                <a:lnTo>
                  <a:pt x="10690294" y="5663647"/>
                </a:lnTo>
                <a:lnTo>
                  <a:pt x="10805575" y="5663647"/>
                </a:lnTo>
                <a:lnTo>
                  <a:pt x="10805575" y="5900729"/>
                </a:lnTo>
                <a:lnTo>
                  <a:pt x="10536987" y="5900729"/>
                </a:lnTo>
                <a:lnTo>
                  <a:pt x="10536987" y="6140031"/>
                </a:lnTo>
                <a:lnTo>
                  <a:pt x="10435417" y="6140031"/>
                </a:lnTo>
                <a:lnTo>
                  <a:pt x="10435417" y="5900729"/>
                </a:lnTo>
                <a:lnTo>
                  <a:pt x="9984004" y="5900729"/>
                </a:lnTo>
                <a:lnTo>
                  <a:pt x="9984004" y="6140031"/>
                </a:lnTo>
                <a:lnTo>
                  <a:pt x="9882435" y="6140031"/>
                </a:lnTo>
                <a:lnTo>
                  <a:pt x="9882435" y="5900729"/>
                </a:lnTo>
                <a:lnTo>
                  <a:pt x="9701894" y="5900729"/>
                </a:lnTo>
                <a:lnTo>
                  <a:pt x="9701894" y="6379397"/>
                </a:lnTo>
                <a:lnTo>
                  <a:pt x="9409311" y="6379397"/>
                </a:lnTo>
                <a:lnTo>
                  <a:pt x="9409311" y="6140031"/>
                </a:lnTo>
                <a:lnTo>
                  <a:pt x="8957072" y="6140031"/>
                </a:lnTo>
                <a:lnTo>
                  <a:pt x="8957072" y="6379397"/>
                </a:lnTo>
                <a:lnTo>
                  <a:pt x="8505659" y="6379397"/>
                </a:lnTo>
                <a:lnTo>
                  <a:pt x="8505659" y="6618762"/>
                </a:lnTo>
                <a:lnTo>
                  <a:pt x="7764835" y="6618762"/>
                </a:lnTo>
                <a:lnTo>
                  <a:pt x="7764835" y="6854385"/>
                </a:lnTo>
                <a:lnTo>
                  <a:pt x="12191999" y="6854385"/>
                </a:lnTo>
                <a:lnTo>
                  <a:pt x="12191999" y="6858000"/>
                </a:lnTo>
                <a:lnTo>
                  <a:pt x="7663392" y="6858000"/>
                </a:lnTo>
                <a:lnTo>
                  <a:pt x="7663392" y="6854258"/>
                </a:lnTo>
                <a:lnTo>
                  <a:pt x="7663392" y="6618635"/>
                </a:lnTo>
                <a:lnTo>
                  <a:pt x="7211979" y="6618635"/>
                </a:lnTo>
                <a:lnTo>
                  <a:pt x="7211979" y="6854258"/>
                </a:lnTo>
                <a:lnTo>
                  <a:pt x="7211979" y="6858000"/>
                </a:lnTo>
                <a:lnTo>
                  <a:pt x="7110473" y="6858000"/>
                </a:lnTo>
                <a:lnTo>
                  <a:pt x="7110473" y="6854258"/>
                </a:lnTo>
                <a:lnTo>
                  <a:pt x="7110473" y="6618635"/>
                </a:lnTo>
                <a:lnTo>
                  <a:pt x="6929870" y="6618635"/>
                </a:lnTo>
                <a:lnTo>
                  <a:pt x="6929870" y="6854258"/>
                </a:lnTo>
                <a:lnTo>
                  <a:pt x="6929870" y="6858000"/>
                </a:lnTo>
                <a:lnTo>
                  <a:pt x="0" y="6858000"/>
                </a:lnTo>
                <a:close/>
              </a:path>
            </a:pathLst>
          </a:custGeom>
          <a:solidFill>
            <a:srgbClr val="CFD0D1"/>
          </a:solidFill>
        </p:spPr>
        <p:txBody>
          <a:bodyPr wrap="square">
            <a:noAutofit/>
          </a:bodyPr>
          <a:lstStyle>
            <a:lvl1pPr algn="l">
              <a:defRPr/>
            </a:lvl1pPr>
          </a:lstStyle>
          <a:p>
            <a:r>
              <a:rPr lang="en-US"/>
              <a:t>Click icon to add picture</a:t>
            </a:r>
          </a:p>
        </p:txBody>
      </p:sp>
      <p:sp>
        <p:nvSpPr>
          <p:cNvPr id="15" name="Title Placeholder 13">
            <a:extLst>
              <a:ext uri="{FF2B5EF4-FFF2-40B4-BE49-F238E27FC236}">
                <a16:creationId xmlns:a16="http://schemas.microsoft.com/office/drawing/2014/main" id="{DC3B6FE6-7FB7-7E8B-8DEF-901D173E82FB}"/>
              </a:ext>
            </a:extLst>
          </p:cNvPr>
          <p:cNvSpPr>
            <a:spLocks noGrp="1"/>
          </p:cNvSpPr>
          <p:nvPr>
            <p:ph type="title" hasCustomPrompt="1"/>
          </p:nvPr>
        </p:nvSpPr>
        <p:spPr>
          <a:xfrm>
            <a:off x="846636" y="803982"/>
            <a:ext cx="5189040" cy="5015069"/>
          </a:xfrm>
          <a:prstGeom prst="rect">
            <a:avLst/>
          </a:prstGeom>
          <a:solidFill>
            <a:schemeClr val="tx1"/>
          </a:solidFill>
        </p:spPr>
        <p:txBody>
          <a:bodyPr vert="horz" wrap="square" lIns="180000" tIns="144000" rIns="180000" bIns="144000" rtlCol="0" anchor="ctr" anchorCtr="0">
            <a:noAutofit/>
          </a:bodyPr>
          <a:lstStyle>
            <a:lvl1pPr>
              <a:defRPr>
                <a:solidFill>
                  <a:schemeClr val="bg1"/>
                </a:solidFill>
              </a:defRPr>
            </a:lvl1pPr>
          </a:lstStyle>
          <a:p>
            <a:r>
              <a:rPr lang="en-US"/>
              <a:t>Pull-out slide</a:t>
            </a:r>
            <a:endParaRPr lang="en-GB"/>
          </a:p>
        </p:txBody>
      </p:sp>
      <p:sp>
        <p:nvSpPr>
          <p:cNvPr id="7" name="Slide Number Placeholder 2">
            <a:extLst>
              <a:ext uri="{FF2B5EF4-FFF2-40B4-BE49-F238E27FC236}">
                <a16:creationId xmlns:a16="http://schemas.microsoft.com/office/drawing/2014/main" id="{2B8BB10B-25DF-C5D5-F8A9-47049E0C9E3E}"/>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2A89F07F-CBC2-4431-A718-AAC7A9063D05}"/>
              </a:ext>
            </a:extLst>
          </p:cNvPr>
          <p:cNvGrpSpPr/>
          <p:nvPr userDrawn="1"/>
        </p:nvGrpSpPr>
        <p:grpSpPr>
          <a:xfrm>
            <a:off x="10863102" y="309052"/>
            <a:ext cx="911847" cy="382707"/>
            <a:chOff x="7459170" y="481236"/>
            <a:chExt cx="2697427" cy="1132124"/>
          </a:xfrm>
          <a:solidFill>
            <a:schemeClr val="bg1"/>
          </a:solidFill>
        </p:grpSpPr>
        <p:sp>
          <p:nvSpPr>
            <p:cNvPr id="3" name="Freeform 3">
              <a:extLst>
                <a:ext uri="{FF2B5EF4-FFF2-40B4-BE49-F238E27FC236}">
                  <a16:creationId xmlns:a16="http://schemas.microsoft.com/office/drawing/2014/main" id="{0A4C373C-6753-E0FB-7534-FE986BB0443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5" name="Freeform 7">
              <a:extLst>
                <a:ext uri="{FF2B5EF4-FFF2-40B4-BE49-F238E27FC236}">
                  <a16:creationId xmlns:a16="http://schemas.microsoft.com/office/drawing/2014/main" id="{BAF0E4CF-F865-E9AB-4ACB-8A2B721B1968}"/>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6" name="Freeform 8">
              <a:extLst>
                <a:ext uri="{FF2B5EF4-FFF2-40B4-BE49-F238E27FC236}">
                  <a16:creationId xmlns:a16="http://schemas.microsoft.com/office/drawing/2014/main" id="{D7F7D5A3-8440-3D17-791A-5F8C6C6A8B9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8" name="Freeform 10">
              <a:extLst>
                <a:ext uri="{FF2B5EF4-FFF2-40B4-BE49-F238E27FC236}">
                  <a16:creationId xmlns:a16="http://schemas.microsoft.com/office/drawing/2014/main" id="{EFF30131-0FCA-64F1-0D49-BD6EC1A992A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9" name="Freeform 11">
              <a:extLst>
                <a:ext uri="{FF2B5EF4-FFF2-40B4-BE49-F238E27FC236}">
                  <a16:creationId xmlns:a16="http://schemas.microsoft.com/office/drawing/2014/main" id="{F41EA806-E586-6717-42E7-82DAA343A94C}"/>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0" name="Freeform 12">
              <a:extLst>
                <a:ext uri="{FF2B5EF4-FFF2-40B4-BE49-F238E27FC236}">
                  <a16:creationId xmlns:a16="http://schemas.microsoft.com/office/drawing/2014/main" id="{FE042EE9-A22B-B8BF-D7D4-7C36252BC96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1" name="Freeform 13">
              <a:extLst>
                <a:ext uri="{FF2B5EF4-FFF2-40B4-BE49-F238E27FC236}">
                  <a16:creationId xmlns:a16="http://schemas.microsoft.com/office/drawing/2014/main" id="{4CA1ABDC-B6AE-C8C4-10EB-2F7C9EBBBE6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403042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person bio 1">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CAC07C09-AD62-3B76-AF9C-12BEAC1ED8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25" name="Rectangle 24">
            <a:extLst>
              <a:ext uri="{FF2B5EF4-FFF2-40B4-BE49-F238E27FC236}">
                <a16:creationId xmlns:a16="http://schemas.microsoft.com/office/drawing/2014/main" id="{73B53081-2F82-C255-DE2D-C94568285F6B}"/>
              </a:ext>
            </a:extLst>
          </p:cNvPr>
          <p:cNvSpPr/>
          <p:nvPr userDrawn="1"/>
        </p:nvSpPr>
        <p:spPr>
          <a:xfrm>
            <a:off x="812006" y="3535491"/>
            <a:ext cx="5230994" cy="271346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6" name="Rectangle 25">
            <a:extLst>
              <a:ext uri="{FF2B5EF4-FFF2-40B4-BE49-F238E27FC236}">
                <a16:creationId xmlns:a16="http://schemas.microsoft.com/office/drawing/2014/main" id="{8C543281-E189-AA22-7F55-BCDC64F3F998}"/>
              </a:ext>
            </a:extLst>
          </p:cNvPr>
          <p:cNvSpPr/>
          <p:nvPr userDrawn="1"/>
        </p:nvSpPr>
        <p:spPr>
          <a:xfrm>
            <a:off x="6210783" y="3530368"/>
            <a:ext cx="5230994" cy="27134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6" y="1881190"/>
            <a:ext cx="1654301" cy="1654301"/>
          </a:xfrm>
          <a:prstGeom prst="rect">
            <a:avLst/>
          </a:prstGeom>
          <a:solidFill>
            <a:srgbClr val="E7E7E8"/>
          </a:solidFill>
        </p:spPr>
        <p:txBody>
          <a:bodyPr lIns="72000" tIns="72000" rIns="72000"/>
          <a:lstStyle/>
          <a:p>
            <a:r>
              <a:rPr lang="en-US"/>
              <a:t>Click icon to add picture</a:t>
            </a:r>
            <a:endParaRPr lang="en-GB"/>
          </a:p>
        </p:txBody>
      </p:sp>
      <p:sp>
        <p:nvSpPr>
          <p:cNvPr id="3" name="Text Placeholder 2">
            <a:extLst>
              <a:ext uri="{FF2B5EF4-FFF2-40B4-BE49-F238E27FC236}">
                <a16:creationId xmlns:a16="http://schemas.microsoft.com/office/drawing/2014/main" id="{5623CA4F-526E-ABE4-FB78-11EA916026D8}"/>
              </a:ext>
            </a:extLst>
          </p:cNvPr>
          <p:cNvSpPr>
            <a:spLocks noGrp="1"/>
          </p:cNvSpPr>
          <p:nvPr>
            <p:ph type="body" sz="quarter" idx="10" hasCustomPrompt="1"/>
          </p:nvPr>
        </p:nvSpPr>
        <p:spPr>
          <a:xfrm>
            <a:off x="927994" y="4314517"/>
            <a:ext cx="4979264" cy="1820334"/>
          </a:xfrm>
          <a:prstGeom prst="rect">
            <a:avLst/>
          </a:prstGeom>
          <a:noFill/>
        </p:spPr>
        <p:txBody>
          <a:bodyPr lIns="0" tIns="36000" rIns="0" bIns="0"/>
          <a:lstStyle>
            <a:lvl1pPr>
              <a:spcBef>
                <a:spcPts val="600"/>
              </a:spcBef>
              <a:spcAft>
                <a:spcPts val="0"/>
              </a:spcAft>
              <a:defRPr sz="12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2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7" name="Text Placeholder 7">
            <a:extLst>
              <a:ext uri="{FF2B5EF4-FFF2-40B4-BE49-F238E27FC236}">
                <a16:creationId xmlns:a16="http://schemas.microsoft.com/office/drawing/2014/main" id="{420D8522-F614-29DC-EEF5-B7E3296212DF}"/>
              </a:ext>
            </a:extLst>
          </p:cNvPr>
          <p:cNvSpPr>
            <a:spLocks noGrp="1"/>
          </p:cNvSpPr>
          <p:nvPr>
            <p:ph type="body" sz="quarter" idx="19" hasCustomPrompt="1"/>
          </p:nvPr>
        </p:nvSpPr>
        <p:spPr>
          <a:xfrm>
            <a:off x="937871" y="3669290"/>
            <a:ext cx="4979264" cy="306502"/>
          </a:xfrm>
        </p:spPr>
        <p:txBody>
          <a:bodyPr/>
          <a:lstStyle>
            <a:lvl1pPr>
              <a:spcBef>
                <a:spcPts val="0"/>
              </a:spcBef>
              <a:defRPr sz="1800" b="1">
                <a:solidFill>
                  <a:schemeClr val="bg1"/>
                </a:solidFill>
                <a:latin typeface="+mn-lt"/>
              </a:defRPr>
            </a:lvl1pPr>
          </a:lstStyle>
          <a:p>
            <a:pPr lvl="0"/>
            <a:r>
              <a:rPr lang="en-US"/>
              <a:t>Name</a:t>
            </a:r>
          </a:p>
        </p:txBody>
      </p:sp>
      <p:sp>
        <p:nvSpPr>
          <p:cNvPr id="8" name="Picture Placeholder 3">
            <a:extLst>
              <a:ext uri="{FF2B5EF4-FFF2-40B4-BE49-F238E27FC236}">
                <a16:creationId xmlns:a16="http://schemas.microsoft.com/office/drawing/2014/main" id="{CBDE7D5B-1889-1B13-420A-69689E25E81E}"/>
              </a:ext>
            </a:extLst>
          </p:cNvPr>
          <p:cNvSpPr>
            <a:spLocks noGrp="1"/>
          </p:cNvSpPr>
          <p:nvPr>
            <p:ph type="pic" sz="quarter" idx="20"/>
          </p:nvPr>
        </p:nvSpPr>
        <p:spPr>
          <a:xfrm>
            <a:off x="6216651" y="1883882"/>
            <a:ext cx="1654301" cy="1654301"/>
          </a:xfrm>
          <a:prstGeom prst="rect">
            <a:avLst/>
          </a:prstGeom>
          <a:solidFill>
            <a:srgbClr val="E7E7E8"/>
          </a:solidFill>
        </p:spPr>
        <p:txBody>
          <a:bodyPr lIns="72000" tIns="72000" rIns="72000"/>
          <a:lstStyle/>
          <a:p>
            <a:r>
              <a:rPr lang="en-US"/>
              <a:t>Click icon to add picture</a:t>
            </a:r>
            <a:endParaRPr lang="en-GB"/>
          </a:p>
        </p:txBody>
      </p:sp>
      <p:sp>
        <p:nvSpPr>
          <p:cNvPr id="13" name="Text Placeholder 7">
            <a:extLst>
              <a:ext uri="{FF2B5EF4-FFF2-40B4-BE49-F238E27FC236}">
                <a16:creationId xmlns:a16="http://schemas.microsoft.com/office/drawing/2014/main" id="{42E2E00B-8604-C43A-05F7-F0787AB3162D}"/>
              </a:ext>
            </a:extLst>
          </p:cNvPr>
          <p:cNvSpPr>
            <a:spLocks noGrp="1"/>
          </p:cNvSpPr>
          <p:nvPr>
            <p:ph type="body" sz="quarter" idx="22" hasCustomPrompt="1"/>
          </p:nvPr>
        </p:nvSpPr>
        <p:spPr>
          <a:xfrm>
            <a:off x="937871" y="3991903"/>
            <a:ext cx="4979264" cy="306502"/>
          </a:xfrm>
        </p:spPr>
        <p:txBody>
          <a:bodyPr/>
          <a:lstStyle>
            <a:lvl1pPr>
              <a:spcBef>
                <a:spcPts val="0"/>
              </a:spcBef>
              <a:defRPr sz="1400" b="0">
                <a:solidFill>
                  <a:schemeClr val="bg1"/>
                </a:solidFill>
                <a:latin typeface="+mn-lt"/>
              </a:defRPr>
            </a:lvl1pPr>
          </a:lstStyle>
          <a:p>
            <a:pPr lvl="0"/>
            <a:r>
              <a:rPr lang="en-US"/>
              <a:t>Title</a:t>
            </a:r>
          </a:p>
        </p:txBody>
      </p:sp>
      <p:sp>
        <p:nvSpPr>
          <p:cNvPr id="14" name="Text Placeholder 2">
            <a:extLst>
              <a:ext uri="{FF2B5EF4-FFF2-40B4-BE49-F238E27FC236}">
                <a16:creationId xmlns:a16="http://schemas.microsoft.com/office/drawing/2014/main" id="{C0691BEB-EF61-2375-E286-74E8736A6EF0}"/>
              </a:ext>
            </a:extLst>
          </p:cNvPr>
          <p:cNvSpPr>
            <a:spLocks noGrp="1"/>
          </p:cNvSpPr>
          <p:nvPr>
            <p:ph type="body" sz="quarter" idx="23" hasCustomPrompt="1"/>
          </p:nvPr>
        </p:nvSpPr>
        <p:spPr>
          <a:xfrm>
            <a:off x="6326771" y="4314223"/>
            <a:ext cx="4979265" cy="1820334"/>
          </a:xfrm>
          <a:prstGeom prst="rect">
            <a:avLst/>
          </a:prstGeom>
          <a:noFill/>
        </p:spPr>
        <p:txBody>
          <a:bodyPr lIns="0" tIns="36000" rIns="0" bIns="0"/>
          <a:lstStyle>
            <a:lvl1pPr>
              <a:spcBef>
                <a:spcPts val="600"/>
              </a:spcBef>
              <a:spcAft>
                <a:spcPts val="0"/>
              </a:spcAft>
              <a:defRPr sz="12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2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22" name="Text Placeholder 7">
            <a:extLst>
              <a:ext uri="{FF2B5EF4-FFF2-40B4-BE49-F238E27FC236}">
                <a16:creationId xmlns:a16="http://schemas.microsoft.com/office/drawing/2014/main" id="{8846313C-41CC-13A3-EA12-559355AD03D5}"/>
              </a:ext>
            </a:extLst>
          </p:cNvPr>
          <p:cNvSpPr>
            <a:spLocks noGrp="1"/>
          </p:cNvSpPr>
          <p:nvPr>
            <p:ph type="body" sz="quarter" idx="24" hasCustomPrompt="1"/>
          </p:nvPr>
        </p:nvSpPr>
        <p:spPr>
          <a:xfrm>
            <a:off x="6336648" y="3668996"/>
            <a:ext cx="4979265" cy="306502"/>
          </a:xfrm>
        </p:spPr>
        <p:txBody>
          <a:bodyPr/>
          <a:lstStyle>
            <a:lvl1pPr>
              <a:spcBef>
                <a:spcPts val="0"/>
              </a:spcBef>
              <a:defRPr sz="1800" b="1">
                <a:solidFill>
                  <a:schemeClr val="bg1"/>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E319DBA5-E17C-7BCD-7D57-C01BCEC75E4E}"/>
              </a:ext>
            </a:extLst>
          </p:cNvPr>
          <p:cNvSpPr>
            <a:spLocks noGrp="1"/>
          </p:cNvSpPr>
          <p:nvPr>
            <p:ph type="body" sz="quarter" idx="25" hasCustomPrompt="1"/>
          </p:nvPr>
        </p:nvSpPr>
        <p:spPr>
          <a:xfrm>
            <a:off x="6336648" y="3991609"/>
            <a:ext cx="4979265" cy="306502"/>
          </a:xfrm>
        </p:spPr>
        <p:txBody>
          <a:bodyPr/>
          <a:lstStyle>
            <a:lvl1pPr>
              <a:spcBef>
                <a:spcPts val="0"/>
              </a:spcBef>
              <a:defRPr sz="1400" b="0">
                <a:solidFill>
                  <a:schemeClr val="bg1"/>
                </a:solidFill>
                <a:latin typeface="+mn-lt"/>
              </a:defRPr>
            </a:lvl1pPr>
          </a:lstStyle>
          <a:p>
            <a:pPr lvl="0"/>
            <a:r>
              <a:rPr lang="en-US"/>
              <a:t>Title</a:t>
            </a:r>
          </a:p>
        </p:txBody>
      </p:sp>
      <p:sp>
        <p:nvSpPr>
          <p:cNvPr id="4" name="Text Placeholder 5">
            <a:extLst>
              <a:ext uri="{FF2B5EF4-FFF2-40B4-BE49-F238E27FC236}">
                <a16:creationId xmlns:a16="http://schemas.microsoft.com/office/drawing/2014/main" id="{C841AE84-8F1F-58E4-9311-DB80BAE586C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7" name="Slide Number Placeholder 2">
            <a:extLst>
              <a:ext uri="{FF2B5EF4-FFF2-40B4-BE49-F238E27FC236}">
                <a16:creationId xmlns:a16="http://schemas.microsoft.com/office/drawing/2014/main" id="{3F08B53F-89EF-8F8C-B47F-30CEF0959AA0}"/>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725DF649-090C-9CF5-F0EF-456D11A3C4BD}"/>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7" name="Rectangle 26">
            <a:extLst>
              <a:ext uri="{FF2B5EF4-FFF2-40B4-BE49-F238E27FC236}">
                <a16:creationId xmlns:a16="http://schemas.microsoft.com/office/drawing/2014/main" id="{206F0213-3D9E-4CB5-47E5-E35E803BB707}"/>
              </a:ext>
            </a:extLst>
          </p:cNvPr>
          <p:cNvSpPr/>
          <p:nvPr userDrawn="1"/>
        </p:nvSpPr>
        <p:spPr>
          <a:xfrm>
            <a:off x="8087661" y="-1148427"/>
            <a:ext cx="4116033" cy="10899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Colored boxes are fixed </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Tree>
    <p:extLst>
      <p:ext uri="{BB962C8B-B14F-4D97-AF65-F5344CB8AC3E}">
        <p14:creationId xmlns:p14="http://schemas.microsoft.com/office/powerpoint/2010/main" val="26070130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person bio 2">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CAC07C09-AD62-3B76-AF9C-12BEAC1ED8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sp>
        <p:nvSpPr>
          <p:cNvPr id="4" name="Text Placeholder 5">
            <a:extLst>
              <a:ext uri="{FF2B5EF4-FFF2-40B4-BE49-F238E27FC236}">
                <a16:creationId xmlns:a16="http://schemas.microsoft.com/office/drawing/2014/main" id="{C841AE84-8F1F-58E4-9311-DB80BAE586C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6" name="Rectangle 15">
            <a:extLst>
              <a:ext uri="{FF2B5EF4-FFF2-40B4-BE49-F238E27FC236}">
                <a16:creationId xmlns:a16="http://schemas.microsoft.com/office/drawing/2014/main" id="{76BAE6E4-DBA5-E9EC-420B-13E38CD2C110}"/>
              </a:ext>
            </a:extLst>
          </p:cNvPr>
          <p:cNvSpPr/>
          <p:nvPr userDrawn="1"/>
        </p:nvSpPr>
        <p:spPr>
          <a:xfrm>
            <a:off x="7775972" y="-1070925"/>
            <a:ext cx="4416027" cy="1070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r>
              <a:rPr lang="en-US" sz="1400" b="0">
                <a:solidFill>
                  <a:srgbClr val="E40046"/>
                </a:solidFill>
              </a:rPr>
              <a:t>Use only for lengthier biographies</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17" name="Slide Number Placeholder 2">
            <a:extLst>
              <a:ext uri="{FF2B5EF4-FFF2-40B4-BE49-F238E27FC236}">
                <a16:creationId xmlns:a16="http://schemas.microsoft.com/office/drawing/2014/main" id="{3F08B53F-89EF-8F8C-B47F-30CEF0959AA0}"/>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725DF649-090C-9CF5-F0EF-456D11A3C4BD}"/>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8" y="3303927"/>
            <a:ext cx="5160793" cy="2855172"/>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255571" y="2229020"/>
            <a:ext cx="3651688" cy="306502"/>
          </a:xfrm>
        </p:spPr>
        <p:txBody>
          <a:bodyPr/>
          <a:lstStyle>
            <a:lvl1pPr>
              <a:spcBef>
                <a:spcPts val="0"/>
              </a:spcBef>
              <a:defRPr sz="18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255571" y="2551633"/>
            <a:ext cx="3651688" cy="306502"/>
          </a:xfrm>
        </p:spPr>
        <p:txBody>
          <a:bodyPr/>
          <a:lstStyle>
            <a:lvl1pPr>
              <a:spcBef>
                <a:spcPts val="0"/>
              </a:spcBef>
              <a:defRPr sz="1400" b="0">
                <a:solidFill>
                  <a:schemeClr val="tx1"/>
                </a:solidFill>
                <a:latin typeface="+mn-lt"/>
              </a:defRPr>
            </a:lvl1pPr>
          </a:lstStyle>
          <a:p>
            <a:pPr lvl="0"/>
            <a:r>
              <a:rPr lang="en-US"/>
              <a:t>Title</a:t>
            </a:r>
          </a:p>
        </p:txBody>
      </p:sp>
      <p:sp>
        <p:nvSpPr>
          <p:cNvPr id="31" name="Text Placeholder 2">
            <a:extLst>
              <a:ext uri="{FF2B5EF4-FFF2-40B4-BE49-F238E27FC236}">
                <a16:creationId xmlns:a16="http://schemas.microsoft.com/office/drawing/2014/main" id="{59C7ED37-BEB9-EC44-BE68-A18EBFE75A5A}"/>
              </a:ext>
            </a:extLst>
          </p:cNvPr>
          <p:cNvSpPr>
            <a:spLocks noGrp="1"/>
          </p:cNvSpPr>
          <p:nvPr>
            <p:ph type="body" sz="quarter" idx="23" hasCustomPrompt="1"/>
          </p:nvPr>
        </p:nvSpPr>
        <p:spPr>
          <a:xfrm>
            <a:off x="6216650" y="3309002"/>
            <a:ext cx="5199745" cy="2855172"/>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32" name="Text Placeholder 7">
            <a:extLst>
              <a:ext uri="{FF2B5EF4-FFF2-40B4-BE49-F238E27FC236}">
                <a16:creationId xmlns:a16="http://schemas.microsoft.com/office/drawing/2014/main" id="{CD59918D-C650-359F-6946-7605BDD951A9}"/>
              </a:ext>
            </a:extLst>
          </p:cNvPr>
          <p:cNvSpPr>
            <a:spLocks noGrp="1"/>
          </p:cNvSpPr>
          <p:nvPr>
            <p:ph type="body" sz="quarter" idx="24" hasCustomPrompt="1"/>
          </p:nvPr>
        </p:nvSpPr>
        <p:spPr>
          <a:xfrm>
            <a:off x="7655974" y="2245131"/>
            <a:ext cx="3659939" cy="306502"/>
          </a:xfrm>
        </p:spPr>
        <p:txBody>
          <a:bodyPr/>
          <a:lstStyle>
            <a:lvl1pPr>
              <a:spcBef>
                <a:spcPts val="0"/>
              </a:spcBef>
              <a:defRPr sz="1800" b="1">
                <a:solidFill>
                  <a:schemeClr val="tx2"/>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E8C9737F-4ECE-562C-6DE9-36A15B449A83}"/>
              </a:ext>
            </a:extLst>
          </p:cNvPr>
          <p:cNvSpPr>
            <a:spLocks noGrp="1"/>
          </p:cNvSpPr>
          <p:nvPr>
            <p:ph type="body" sz="quarter" idx="25" hasCustomPrompt="1"/>
          </p:nvPr>
        </p:nvSpPr>
        <p:spPr>
          <a:xfrm>
            <a:off x="7655974" y="2567744"/>
            <a:ext cx="3659939" cy="306502"/>
          </a:xfrm>
        </p:spPr>
        <p:txBody>
          <a:bodyPr/>
          <a:lstStyle>
            <a:lvl1pPr>
              <a:spcBef>
                <a:spcPts val="0"/>
              </a:spcBef>
              <a:defRPr sz="1400" b="0">
                <a:solidFill>
                  <a:schemeClr val="tx1"/>
                </a:solidFill>
                <a:latin typeface="+mn-lt"/>
              </a:defRPr>
            </a:lvl1pPr>
          </a:lstStyle>
          <a:p>
            <a:pPr lvl="0"/>
            <a:r>
              <a:rPr lang="en-US"/>
              <a:t>Title</a:t>
            </a:r>
          </a:p>
        </p:txBody>
      </p:sp>
      <p:sp>
        <p:nvSpPr>
          <p:cNvPr id="34" name="Picture Placeholder 3">
            <a:extLst>
              <a:ext uri="{FF2B5EF4-FFF2-40B4-BE49-F238E27FC236}">
                <a16:creationId xmlns:a16="http://schemas.microsoft.com/office/drawing/2014/main" id="{F853748F-65F2-599B-9F34-B594FC1EB208}"/>
              </a:ext>
            </a:extLst>
          </p:cNvPr>
          <p:cNvSpPr>
            <a:spLocks noGrp="1"/>
          </p:cNvSpPr>
          <p:nvPr>
            <p:ph type="pic" sz="quarter" idx="15"/>
          </p:nvPr>
        </p:nvSpPr>
        <p:spPr>
          <a:xfrm>
            <a:off x="815975" y="1956668"/>
            <a:ext cx="1245600" cy="1254062"/>
          </a:xfrm>
          <a:prstGeom prst="rect">
            <a:avLst/>
          </a:prstGeom>
          <a:solidFill>
            <a:srgbClr val="E7E7E8"/>
          </a:solidFill>
        </p:spPr>
        <p:txBody>
          <a:bodyPr lIns="72000" tIns="72000" rIns="72000"/>
          <a:lstStyle/>
          <a:p>
            <a:r>
              <a:rPr lang="en-US"/>
              <a:t>Click icon to add picture</a:t>
            </a:r>
            <a:endParaRPr lang="en-GB"/>
          </a:p>
        </p:txBody>
      </p:sp>
      <p:sp>
        <p:nvSpPr>
          <p:cNvPr id="35" name="Picture Placeholder 3">
            <a:extLst>
              <a:ext uri="{FF2B5EF4-FFF2-40B4-BE49-F238E27FC236}">
                <a16:creationId xmlns:a16="http://schemas.microsoft.com/office/drawing/2014/main" id="{AB7BAB43-A04D-BCB8-4A3D-5C8A71C4F3E5}"/>
              </a:ext>
            </a:extLst>
          </p:cNvPr>
          <p:cNvSpPr>
            <a:spLocks noGrp="1"/>
          </p:cNvSpPr>
          <p:nvPr>
            <p:ph type="pic" sz="quarter" idx="20"/>
          </p:nvPr>
        </p:nvSpPr>
        <p:spPr>
          <a:xfrm>
            <a:off x="6216650" y="1959360"/>
            <a:ext cx="1245600" cy="1254062"/>
          </a:xfrm>
          <a:prstGeom prst="rect">
            <a:avLst/>
          </a:prstGeom>
          <a:solidFill>
            <a:srgbClr val="E7E7E8"/>
          </a:solidFill>
        </p:spPr>
        <p:txBody>
          <a:bodyPr lIns="72000" tIns="72000" rIns="72000"/>
          <a:lstStyle/>
          <a:p>
            <a:r>
              <a:rPr lang="en-US"/>
              <a:t>Click icon to add picture</a:t>
            </a:r>
            <a:endParaRPr lang="en-GB"/>
          </a:p>
        </p:txBody>
      </p:sp>
    </p:spTree>
    <p:extLst>
      <p:ext uri="{BB962C8B-B14F-4D97-AF65-F5344CB8AC3E}">
        <p14:creationId xmlns:p14="http://schemas.microsoft.com/office/powerpoint/2010/main" val="9259228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ree person bio 1">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E393C836-72F1-4B4C-CDB2-A65939871B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01456" y="1869026"/>
            <a:ext cx="1677987" cy="1677987"/>
          </a:xfrm>
          <a:prstGeom prst="rect">
            <a:avLst/>
          </a:prstGeom>
          <a:solidFill>
            <a:srgbClr val="E7E7E8"/>
          </a:solidFill>
        </p:spPr>
        <p:txBody>
          <a:bodyPr lIns="72000" tIns="72000" rIns="72000"/>
          <a:lstStyle/>
          <a:p>
            <a:r>
              <a:rPr lang="en-US"/>
              <a:t>Click icon to add picture</a:t>
            </a:r>
            <a:endParaRPr lang="en-GB"/>
          </a:p>
        </p:txBody>
      </p:sp>
      <p:sp>
        <p:nvSpPr>
          <p:cNvPr id="12" name="Picture Placeholder 3">
            <a:extLst>
              <a:ext uri="{FF2B5EF4-FFF2-40B4-BE49-F238E27FC236}">
                <a16:creationId xmlns:a16="http://schemas.microsoft.com/office/drawing/2014/main" id="{9D2D943A-2A3F-A714-65E3-EFFAF5FD67E2}"/>
              </a:ext>
            </a:extLst>
          </p:cNvPr>
          <p:cNvSpPr>
            <a:spLocks noGrp="1"/>
          </p:cNvSpPr>
          <p:nvPr>
            <p:ph type="pic" sz="quarter" idx="16"/>
          </p:nvPr>
        </p:nvSpPr>
        <p:spPr>
          <a:xfrm>
            <a:off x="4389446" y="1868653"/>
            <a:ext cx="1677987" cy="1677987"/>
          </a:xfrm>
          <a:prstGeom prst="rect">
            <a:avLst/>
          </a:prstGeom>
          <a:solidFill>
            <a:srgbClr val="E7E7E8"/>
          </a:solidFill>
        </p:spPr>
        <p:txBody>
          <a:bodyPr lIns="72000" tIns="72000" rIns="72000"/>
          <a:lstStyle/>
          <a:p>
            <a:r>
              <a:rPr lang="en-US"/>
              <a:t>Click icon to add picture</a:t>
            </a:r>
            <a:endParaRPr lang="en-GB"/>
          </a:p>
        </p:txBody>
      </p:sp>
      <p:sp>
        <p:nvSpPr>
          <p:cNvPr id="15" name="Picture Placeholder 3">
            <a:extLst>
              <a:ext uri="{FF2B5EF4-FFF2-40B4-BE49-F238E27FC236}">
                <a16:creationId xmlns:a16="http://schemas.microsoft.com/office/drawing/2014/main" id="{32D8EFD6-31C0-8134-4FD0-C4ECA2C16AAF}"/>
              </a:ext>
            </a:extLst>
          </p:cNvPr>
          <p:cNvSpPr>
            <a:spLocks noGrp="1"/>
          </p:cNvSpPr>
          <p:nvPr>
            <p:ph type="pic" sz="quarter" idx="18"/>
          </p:nvPr>
        </p:nvSpPr>
        <p:spPr>
          <a:xfrm>
            <a:off x="8013407" y="1869026"/>
            <a:ext cx="1677987" cy="1677987"/>
          </a:xfrm>
          <a:prstGeom prst="rect">
            <a:avLst/>
          </a:prstGeom>
          <a:solidFill>
            <a:srgbClr val="E7E7E8"/>
          </a:solidFill>
        </p:spPr>
        <p:txBody>
          <a:bodyPr lIns="72000" tIns="72000" rIns="72000"/>
          <a:lstStyle/>
          <a:p>
            <a:r>
              <a:rPr lang="en-US"/>
              <a:t>Click icon to add picture</a:t>
            </a:r>
            <a:endParaRPr lang="en-GB"/>
          </a:p>
        </p:txBody>
      </p:sp>
      <p:sp>
        <p:nvSpPr>
          <p:cNvPr id="24" name="Text Placeholder 5">
            <a:extLst>
              <a:ext uri="{FF2B5EF4-FFF2-40B4-BE49-F238E27FC236}">
                <a16:creationId xmlns:a16="http://schemas.microsoft.com/office/drawing/2014/main" id="{6E8C9B32-4C94-1622-3331-43615115DE7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Slide Number Placeholder 2">
            <a:extLst>
              <a:ext uri="{FF2B5EF4-FFF2-40B4-BE49-F238E27FC236}">
                <a16:creationId xmlns:a16="http://schemas.microsoft.com/office/drawing/2014/main" id="{3D140AD1-6ED2-A19C-537B-F61589E45D8C}"/>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CF4A2BC4-16C0-3ED3-6A09-2DE174BF5247}"/>
              </a:ext>
            </a:extLst>
          </p:cNvPr>
          <p:cNvGrpSpPr/>
          <p:nvPr userDrawn="1"/>
        </p:nvGrpSpPr>
        <p:grpSpPr>
          <a:xfrm>
            <a:off x="10863102" y="309052"/>
            <a:ext cx="911847" cy="382707"/>
            <a:chOff x="7459170" y="481236"/>
            <a:chExt cx="2697427" cy="1132124"/>
          </a:xfrm>
        </p:grpSpPr>
        <p:sp>
          <p:nvSpPr>
            <p:cNvPr id="16" name="Freeform 15">
              <a:extLst>
                <a:ext uri="{FF2B5EF4-FFF2-40B4-BE49-F238E27FC236}">
                  <a16:creationId xmlns:a16="http://schemas.microsoft.com/office/drawing/2014/main" id="{D5DACEC9-C531-49E7-9460-CC18C897156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A7BA22B-31B6-D674-C9FB-1041940A5E7B}"/>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9883007-4631-BCA2-CA35-19222071B4FB}"/>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282C641-7363-1830-1851-62F61446BAB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B2600C0-D3BC-9D0F-6CE9-C96C57F4632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39D83C-7EE4-B2FA-912E-D10B91E972E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E253A1C-9C6F-013F-EBB8-F7CD22C1529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2D5BC35A-ADFA-DFB3-E710-7A5983A86518}"/>
              </a:ext>
            </a:extLst>
          </p:cNvPr>
          <p:cNvSpPr/>
          <p:nvPr userDrawn="1"/>
        </p:nvSpPr>
        <p:spPr>
          <a:xfrm>
            <a:off x="7999179" y="3546640"/>
            <a:ext cx="3443872"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9" name="Rectangle 28">
            <a:extLst>
              <a:ext uri="{FF2B5EF4-FFF2-40B4-BE49-F238E27FC236}">
                <a16:creationId xmlns:a16="http://schemas.microsoft.com/office/drawing/2014/main" id="{3737B865-E7BB-63D3-D02E-DAF1FFCB42F5}"/>
              </a:ext>
            </a:extLst>
          </p:cNvPr>
          <p:cNvSpPr/>
          <p:nvPr userDrawn="1"/>
        </p:nvSpPr>
        <p:spPr>
          <a:xfrm>
            <a:off x="4399249" y="3547013"/>
            <a:ext cx="3443872" cy="270138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0" name="Rectangle 29">
            <a:extLst>
              <a:ext uri="{FF2B5EF4-FFF2-40B4-BE49-F238E27FC236}">
                <a16:creationId xmlns:a16="http://schemas.microsoft.com/office/drawing/2014/main" id="{76B6B0CB-8728-6581-63F9-9DF7245499EA}"/>
              </a:ext>
            </a:extLst>
          </p:cNvPr>
          <p:cNvSpPr/>
          <p:nvPr userDrawn="1"/>
        </p:nvSpPr>
        <p:spPr>
          <a:xfrm>
            <a:off x="801456" y="3547013"/>
            <a:ext cx="3443872"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1" name="Text Placeholder 2">
            <a:extLst>
              <a:ext uri="{FF2B5EF4-FFF2-40B4-BE49-F238E27FC236}">
                <a16:creationId xmlns:a16="http://schemas.microsoft.com/office/drawing/2014/main" id="{B68FC699-BF46-B2A7-0EAD-3A1AD4FCE09C}"/>
              </a:ext>
            </a:extLst>
          </p:cNvPr>
          <p:cNvSpPr>
            <a:spLocks noGrp="1"/>
          </p:cNvSpPr>
          <p:nvPr>
            <p:ph type="body" sz="quarter" idx="10" hasCustomPrompt="1"/>
          </p:nvPr>
        </p:nvSpPr>
        <p:spPr>
          <a:xfrm>
            <a:off x="890677" y="4367031"/>
            <a:ext cx="3155480" cy="1738690"/>
          </a:xfrm>
          <a:prstGeom prst="rect">
            <a:avLst/>
          </a:prstGeom>
          <a:noFill/>
        </p:spPr>
        <p:txBody>
          <a:bodyPr lIns="0" tIns="36000" rIns="0" bIns="0"/>
          <a:lstStyle>
            <a:lvl1pPr>
              <a:spcBef>
                <a:spcPts val="600"/>
              </a:spcBef>
              <a:spcAft>
                <a:spcPts val="0"/>
              </a:spcAf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32" name="Text Placeholder 7">
            <a:extLst>
              <a:ext uri="{FF2B5EF4-FFF2-40B4-BE49-F238E27FC236}">
                <a16:creationId xmlns:a16="http://schemas.microsoft.com/office/drawing/2014/main" id="{E1E445C3-5B78-50F7-2998-8F62F56074A9}"/>
              </a:ext>
            </a:extLst>
          </p:cNvPr>
          <p:cNvSpPr>
            <a:spLocks noGrp="1"/>
          </p:cNvSpPr>
          <p:nvPr>
            <p:ph type="body" sz="quarter" idx="19" hasCustomPrompt="1"/>
          </p:nvPr>
        </p:nvSpPr>
        <p:spPr>
          <a:xfrm>
            <a:off x="900554" y="3669290"/>
            <a:ext cx="3155480" cy="277665"/>
          </a:xfrm>
        </p:spPr>
        <p:txBody>
          <a:bodyPr/>
          <a:lstStyle>
            <a:lvl1pPr>
              <a:spcBef>
                <a:spcPts val="0"/>
              </a:spcBef>
              <a:defRPr sz="1800" b="1">
                <a:solidFill>
                  <a:schemeClr val="bg1"/>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26524453-55D7-4461-011C-DF4BE87B585C}"/>
              </a:ext>
            </a:extLst>
          </p:cNvPr>
          <p:cNvSpPr>
            <a:spLocks noGrp="1"/>
          </p:cNvSpPr>
          <p:nvPr>
            <p:ph type="body" sz="quarter" idx="22" hasCustomPrompt="1"/>
          </p:nvPr>
        </p:nvSpPr>
        <p:spPr>
          <a:xfrm>
            <a:off x="900554" y="3963067"/>
            <a:ext cx="3155480" cy="306502"/>
          </a:xfrm>
        </p:spPr>
        <p:txBody>
          <a:bodyPr/>
          <a:lstStyle>
            <a:lvl1pPr>
              <a:spcBef>
                <a:spcPts val="0"/>
              </a:spcBef>
              <a:defRPr sz="1400" b="0">
                <a:solidFill>
                  <a:schemeClr val="bg1"/>
                </a:solidFill>
                <a:latin typeface="+mn-lt"/>
              </a:defRPr>
            </a:lvl1pPr>
          </a:lstStyle>
          <a:p>
            <a:pPr lvl="0"/>
            <a:r>
              <a:rPr lang="en-US"/>
              <a:t>Title</a:t>
            </a:r>
          </a:p>
        </p:txBody>
      </p:sp>
      <p:sp>
        <p:nvSpPr>
          <p:cNvPr id="34" name="Text Placeholder 2">
            <a:extLst>
              <a:ext uri="{FF2B5EF4-FFF2-40B4-BE49-F238E27FC236}">
                <a16:creationId xmlns:a16="http://schemas.microsoft.com/office/drawing/2014/main" id="{5B1431F5-B85E-8A3C-FD1B-379EB205D354}"/>
              </a:ext>
            </a:extLst>
          </p:cNvPr>
          <p:cNvSpPr>
            <a:spLocks noGrp="1"/>
          </p:cNvSpPr>
          <p:nvPr>
            <p:ph type="body" sz="quarter" idx="23" hasCustomPrompt="1"/>
          </p:nvPr>
        </p:nvSpPr>
        <p:spPr>
          <a:xfrm>
            <a:off x="4519483" y="4366364"/>
            <a:ext cx="3155480" cy="1738690"/>
          </a:xfrm>
          <a:prstGeom prst="rect">
            <a:avLst/>
          </a:prstGeom>
          <a:noFill/>
        </p:spPr>
        <p:txBody>
          <a:bodyPr lIns="0" tIns="36000" rIns="0" bIns="0"/>
          <a:lstStyle>
            <a:lvl1pPr>
              <a:spcBef>
                <a:spcPts val="600"/>
              </a:spcBef>
              <a:spcAft>
                <a:spcPts val="0"/>
              </a:spcAf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35" name="Text Placeholder 7">
            <a:extLst>
              <a:ext uri="{FF2B5EF4-FFF2-40B4-BE49-F238E27FC236}">
                <a16:creationId xmlns:a16="http://schemas.microsoft.com/office/drawing/2014/main" id="{F83D0843-52F1-FD79-C888-B2311B954603}"/>
              </a:ext>
            </a:extLst>
          </p:cNvPr>
          <p:cNvSpPr>
            <a:spLocks noGrp="1"/>
          </p:cNvSpPr>
          <p:nvPr>
            <p:ph type="body" sz="quarter" idx="24" hasCustomPrompt="1"/>
          </p:nvPr>
        </p:nvSpPr>
        <p:spPr>
          <a:xfrm>
            <a:off x="4529360" y="3668623"/>
            <a:ext cx="3155480" cy="277665"/>
          </a:xfrm>
        </p:spPr>
        <p:txBody>
          <a:bodyPr/>
          <a:lstStyle>
            <a:lvl1pPr>
              <a:spcBef>
                <a:spcPts val="0"/>
              </a:spcBef>
              <a:defRPr sz="1800" b="1">
                <a:solidFill>
                  <a:schemeClr val="bg1"/>
                </a:solidFill>
                <a:latin typeface="+mn-lt"/>
              </a:defRPr>
            </a:lvl1pPr>
          </a:lstStyle>
          <a:p>
            <a:pPr lvl="0"/>
            <a:r>
              <a:rPr lang="en-US"/>
              <a:t>Name</a:t>
            </a:r>
          </a:p>
        </p:txBody>
      </p:sp>
      <p:sp>
        <p:nvSpPr>
          <p:cNvPr id="36" name="Text Placeholder 7">
            <a:extLst>
              <a:ext uri="{FF2B5EF4-FFF2-40B4-BE49-F238E27FC236}">
                <a16:creationId xmlns:a16="http://schemas.microsoft.com/office/drawing/2014/main" id="{68BAC2CE-CD1D-A130-D9EE-B67F47F29F6D}"/>
              </a:ext>
            </a:extLst>
          </p:cNvPr>
          <p:cNvSpPr>
            <a:spLocks noGrp="1"/>
          </p:cNvSpPr>
          <p:nvPr>
            <p:ph type="body" sz="quarter" idx="25" hasCustomPrompt="1"/>
          </p:nvPr>
        </p:nvSpPr>
        <p:spPr>
          <a:xfrm>
            <a:off x="4529360" y="3962400"/>
            <a:ext cx="3155480" cy="306502"/>
          </a:xfrm>
        </p:spPr>
        <p:txBody>
          <a:bodyPr/>
          <a:lstStyle>
            <a:lvl1pPr>
              <a:spcBef>
                <a:spcPts val="0"/>
              </a:spcBef>
              <a:defRPr sz="1400" b="0">
                <a:solidFill>
                  <a:schemeClr val="bg1"/>
                </a:solidFill>
                <a:latin typeface="+mn-lt"/>
              </a:defRPr>
            </a:lvl1pPr>
          </a:lstStyle>
          <a:p>
            <a:pPr lvl="0"/>
            <a:r>
              <a:rPr lang="en-US"/>
              <a:t>Title</a:t>
            </a:r>
          </a:p>
        </p:txBody>
      </p:sp>
      <p:sp>
        <p:nvSpPr>
          <p:cNvPr id="37" name="Text Placeholder 2">
            <a:extLst>
              <a:ext uri="{FF2B5EF4-FFF2-40B4-BE49-F238E27FC236}">
                <a16:creationId xmlns:a16="http://schemas.microsoft.com/office/drawing/2014/main" id="{0D9D3286-5A10-F18A-6179-09C50BD70BE4}"/>
              </a:ext>
            </a:extLst>
          </p:cNvPr>
          <p:cNvSpPr>
            <a:spLocks noGrp="1"/>
          </p:cNvSpPr>
          <p:nvPr>
            <p:ph type="body" sz="quarter" idx="26" hasCustomPrompt="1"/>
          </p:nvPr>
        </p:nvSpPr>
        <p:spPr>
          <a:xfrm>
            <a:off x="8095755" y="4375893"/>
            <a:ext cx="3155480" cy="1738690"/>
          </a:xfrm>
          <a:prstGeom prst="rect">
            <a:avLst/>
          </a:prstGeom>
          <a:noFill/>
        </p:spPr>
        <p:txBody>
          <a:bodyPr lIns="0" tIns="36000" rIns="0" bIns="0"/>
          <a:lstStyle>
            <a:lvl1pPr>
              <a:spcBef>
                <a:spcPts val="600"/>
              </a:spcBef>
              <a:spcAft>
                <a:spcPts val="0"/>
              </a:spcAf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38" name="Text Placeholder 7">
            <a:extLst>
              <a:ext uri="{FF2B5EF4-FFF2-40B4-BE49-F238E27FC236}">
                <a16:creationId xmlns:a16="http://schemas.microsoft.com/office/drawing/2014/main" id="{8246E0BB-E262-5DA9-3170-C7BBA767681B}"/>
              </a:ext>
            </a:extLst>
          </p:cNvPr>
          <p:cNvSpPr>
            <a:spLocks noGrp="1"/>
          </p:cNvSpPr>
          <p:nvPr>
            <p:ph type="body" sz="quarter" idx="27" hasCustomPrompt="1"/>
          </p:nvPr>
        </p:nvSpPr>
        <p:spPr>
          <a:xfrm>
            <a:off x="8105632" y="3678152"/>
            <a:ext cx="3155480" cy="277665"/>
          </a:xfrm>
        </p:spPr>
        <p:txBody>
          <a:bodyPr/>
          <a:lstStyle>
            <a:lvl1pPr>
              <a:spcBef>
                <a:spcPts val="0"/>
              </a:spcBef>
              <a:defRPr sz="1800" b="1">
                <a:solidFill>
                  <a:schemeClr val="bg1"/>
                </a:solidFill>
                <a:latin typeface="+mn-lt"/>
              </a:defRPr>
            </a:lvl1pPr>
          </a:lstStyle>
          <a:p>
            <a:pPr lvl="0"/>
            <a:r>
              <a:rPr lang="en-US"/>
              <a:t>Name</a:t>
            </a:r>
          </a:p>
        </p:txBody>
      </p:sp>
      <p:sp>
        <p:nvSpPr>
          <p:cNvPr id="39" name="Text Placeholder 7">
            <a:extLst>
              <a:ext uri="{FF2B5EF4-FFF2-40B4-BE49-F238E27FC236}">
                <a16:creationId xmlns:a16="http://schemas.microsoft.com/office/drawing/2014/main" id="{7397CC10-157B-7400-99EB-174A72B28A02}"/>
              </a:ext>
            </a:extLst>
          </p:cNvPr>
          <p:cNvSpPr>
            <a:spLocks noGrp="1"/>
          </p:cNvSpPr>
          <p:nvPr>
            <p:ph type="body" sz="quarter" idx="28" hasCustomPrompt="1"/>
          </p:nvPr>
        </p:nvSpPr>
        <p:spPr>
          <a:xfrm>
            <a:off x="8105632" y="3971929"/>
            <a:ext cx="3155480" cy="306502"/>
          </a:xfrm>
        </p:spPr>
        <p:txBody>
          <a:bodyPr/>
          <a:lstStyle>
            <a:lvl1pPr>
              <a:spcBef>
                <a:spcPts val="0"/>
              </a:spcBef>
              <a:defRPr sz="1400" b="0">
                <a:solidFill>
                  <a:schemeClr val="bg1"/>
                </a:solidFill>
                <a:latin typeface="+mn-lt"/>
              </a:defRPr>
            </a:lvl1pPr>
          </a:lstStyle>
          <a:p>
            <a:pPr lvl="0"/>
            <a:r>
              <a:rPr lang="en-US"/>
              <a:t>Title</a:t>
            </a:r>
          </a:p>
        </p:txBody>
      </p:sp>
      <p:sp>
        <p:nvSpPr>
          <p:cNvPr id="8" name="Rectangle 7">
            <a:extLst>
              <a:ext uri="{FF2B5EF4-FFF2-40B4-BE49-F238E27FC236}">
                <a16:creationId xmlns:a16="http://schemas.microsoft.com/office/drawing/2014/main" id="{F326EF76-5721-51B5-BFF7-8D90510E9FBC}"/>
              </a:ext>
            </a:extLst>
          </p:cNvPr>
          <p:cNvSpPr/>
          <p:nvPr userDrawn="1"/>
        </p:nvSpPr>
        <p:spPr>
          <a:xfrm>
            <a:off x="8087661" y="-1148427"/>
            <a:ext cx="4116033" cy="10899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Colored boxes are fixed </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Tree>
    <p:extLst>
      <p:ext uri="{BB962C8B-B14F-4D97-AF65-F5344CB8AC3E}">
        <p14:creationId xmlns:p14="http://schemas.microsoft.com/office/powerpoint/2010/main" val="34055963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hree person bio 2">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CAC07C09-AD62-3B76-AF9C-12BEAC1ED8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sp>
        <p:nvSpPr>
          <p:cNvPr id="4" name="Text Placeholder 5">
            <a:extLst>
              <a:ext uri="{FF2B5EF4-FFF2-40B4-BE49-F238E27FC236}">
                <a16:creationId xmlns:a16="http://schemas.microsoft.com/office/drawing/2014/main" id="{C841AE84-8F1F-58E4-9311-DB80BAE586C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6" name="Rectangle 15">
            <a:extLst>
              <a:ext uri="{FF2B5EF4-FFF2-40B4-BE49-F238E27FC236}">
                <a16:creationId xmlns:a16="http://schemas.microsoft.com/office/drawing/2014/main" id="{76BAE6E4-DBA5-E9EC-420B-13E38CD2C110}"/>
              </a:ext>
            </a:extLst>
          </p:cNvPr>
          <p:cNvSpPr/>
          <p:nvPr userDrawn="1"/>
        </p:nvSpPr>
        <p:spPr>
          <a:xfrm>
            <a:off x="7775972" y="-1070925"/>
            <a:ext cx="4416027" cy="1070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r>
              <a:rPr lang="en-US" sz="1400" b="0">
                <a:solidFill>
                  <a:srgbClr val="E40046"/>
                </a:solidFill>
              </a:rPr>
              <a:t>Use only for lengthier biographies</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17" name="Slide Number Placeholder 2">
            <a:extLst>
              <a:ext uri="{FF2B5EF4-FFF2-40B4-BE49-F238E27FC236}">
                <a16:creationId xmlns:a16="http://schemas.microsoft.com/office/drawing/2014/main" id="{3F08B53F-89EF-8F8C-B47F-30CEF0959AA0}"/>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725DF649-090C-9CF5-F0EF-456D11A3C4BD}"/>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9" name="Picture Placeholder 3">
            <a:extLst>
              <a:ext uri="{FF2B5EF4-FFF2-40B4-BE49-F238E27FC236}">
                <a16:creationId xmlns:a16="http://schemas.microsoft.com/office/drawing/2014/main" id="{B05CF81C-63CD-E60E-7B9B-9CB169C74B25}"/>
              </a:ext>
            </a:extLst>
          </p:cNvPr>
          <p:cNvSpPr>
            <a:spLocks noGrp="1"/>
          </p:cNvSpPr>
          <p:nvPr>
            <p:ph type="pic" sz="quarter" idx="15"/>
          </p:nvPr>
        </p:nvSpPr>
        <p:spPr>
          <a:xfrm>
            <a:off x="815975" y="1956668"/>
            <a:ext cx="1166191" cy="1174114"/>
          </a:xfrm>
          <a:prstGeom prst="rect">
            <a:avLst/>
          </a:prstGeom>
          <a:solidFill>
            <a:srgbClr val="E7E7E8"/>
          </a:solidFill>
        </p:spPr>
        <p:txBody>
          <a:bodyPr lIns="72000" tIns="72000" rIns="72000"/>
          <a:lstStyle>
            <a:lvl1pPr>
              <a:defRPr sz="1600"/>
            </a:lvl1pPr>
          </a:lstStyle>
          <a:p>
            <a:r>
              <a:rPr lang="en-US"/>
              <a:t>Click icon to add picture</a:t>
            </a:r>
            <a:endParaRPr lang="en-GB"/>
          </a:p>
        </p:txBody>
      </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9" y="3282445"/>
            <a:ext cx="3420892" cy="2876654"/>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076067" y="2110799"/>
            <a:ext cx="2159383" cy="306502"/>
          </a:xfrm>
        </p:spPr>
        <p:txBody>
          <a:bodyPr/>
          <a:lstStyle>
            <a:lvl1pPr>
              <a:spcBef>
                <a:spcPts val="0"/>
              </a:spcBef>
              <a:defRPr sz="14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076067" y="2696622"/>
            <a:ext cx="2159383" cy="306502"/>
          </a:xfrm>
        </p:spPr>
        <p:txBody>
          <a:bodyPr/>
          <a:lstStyle>
            <a:lvl1pPr>
              <a:spcBef>
                <a:spcPts val="0"/>
              </a:spcBef>
              <a:defRPr sz="1400" b="0">
                <a:solidFill>
                  <a:schemeClr val="tx1"/>
                </a:solidFill>
                <a:latin typeface="+mn-lt"/>
              </a:defRPr>
            </a:lvl1pPr>
          </a:lstStyle>
          <a:p>
            <a:pPr lvl="0"/>
            <a:r>
              <a:rPr lang="en-US"/>
              <a:t>Title</a:t>
            </a:r>
          </a:p>
        </p:txBody>
      </p:sp>
      <p:sp>
        <p:nvSpPr>
          <p:cNvPr id="3" name="Picture Placeholder 3">
            <a:extLst>
              <a:ext uri="{FF2B5EF4-FFF2-40B4-BE49-F238E27FC236}">
                <a16:creationId xmlns:a16="http://schemas.microsoft.com/office/drawing/2014/main" id="{392D5268-2F0A-D215-A7BB-EFB100CF96D2}"/>
              </a:ext>
            </a:extLst>
          </p:cNvPr>
          <p:cNvSpPr>
            <a:spLocks noGrp="1"/>
          </p:cNvSpPr>
          <p:nvPr>
            <p:ph type="pic" sz="quarter" idx="23"/>
          </p:nvPr>
        </p:nvSpPr>
        <p:spPr>
          <a:xfrm>
            <a:off x="4423561" y="1954891"/>
            <a:ext cx="1166191" cy="1174114"/>
          </a:xfrm>
          <a:prstGeom prst="rect">
            <a:avLst/>
          </a:prstGeom>
          <a:solidFill>
            <a:srgbClr val="E7E7E8"/>
          </a:solidFill>
        </p:spPr>
        <p:txBody>
          <a:bodyPr lIns="72000" tIns="72000" rIns="72000"/>
          <a:lstStyle>
            <a:lvl1pPr>
              <a:defRPr sz="1600"/>
            </a:lvl1pPr>
          </a:lstStyle>
          <a:p>
            <a:r>
              <a:rPr lang="en-US"/>
              <a:t>Click icon to add picture</a:t>
            </a:r>
            <a:endParaRPr lang="en-GB"/>
          </a:p>
        </p:txBody>
      </p:sp>
      <p:sp>
        <p:nvSpPr>
          <p:cNvPr id="7" name="Text Placeholder 2">
            <a:extLst>
              <a:ext uri="{FF2B5EF4-FFF2-40B4-BE49-F238E27FC236}">
                <a16:creationId xmlns:a16="http://schemas.microsoft.com/office/drawing/2014/main" id="{4981AF6E-5575-586C-7E95-F8487F134162}"/>
              </a:ext>
            </a:extLst>
          </p:cNvPr>
          <p:cNvSpPr>
            <a:spLocks noGrp="1"/>
          </p:cNvSpPr>
          <p:nvPr>
            <p:ph type="body" sz="quarter" idx="24" hasCustomPrompt="1"/>
          </p:nvPr>
        </p:nvSpPr>
        <p:spPr>
          <a:xfrm>
            <a:off x="4422145" y="3280668"/>
            <a:ext cx="3420892" cy="2876654"/>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8" name="Text Placeholder 7">
            <a:extLst>
              <a:ext uri="{FF2B5EF4-FFF2-40B4-BE49-F238E27FC236}">
                <a16:creationId xmlns:a16="http://schemas.microsoft.com/office/drawing/2014/main" id="{CBC4B6E6-8772-3B70-144A-EACD64C7AED5}"/>
              </a:ext>
            </a:extLst>
          </p:cNvPr>
          <p:cNvSpPr>
            <a:spLocks noGrp="1"/>
          </p:cNvSpPr>
          <p:nvPr>
            <p:ph type="body" sz="quarter" idx="25" hasCustomPrompt="1"/>
          </p:nvPr>
        </p:nvSpPr>
        <p:spPr>
          <a:xfrm>
            <a:off x="5683653" y="2109022"/>
            <a:ext cx="2159383" cy="306502"/>
          </a:xfrm>
        </p:spPr>
        <p:txBody>
          <a:bodyPr/>
          <a:lstStyle>
            <a:lvl1pPr>
              <a:spcBef>
                <a:spcPts val="0"/>
              </a:spcBef>
              <a:defRPr sz="1400" b="1">
                <a:solidFill>
                  <a:schemeClr val="tx2"/>
                </a:solidFill>
                <a:latin typeface="+mn-lt"/>
              </a:defRPr>
            </a:lvl1pPr>
          </a:lstStyle>
          <a:p>
            <a:pPr lvl="0"/>
            <a:r>
              <a:rPr lang="en-US"/>
              <a:t>Name</a:t>
            </a:r>
          </a:p>
        </p:txBody>
      </p:sp>
      <p:sp>
        <p:nvSpPr>
          <p:cNvPr id="11" name="Text Placeholder 7">
            <a:extLst>
              <a:ext uri="{FF2B5EF4-FFF2-40B4-BE49-F238E27FC236}">
                <a16:creationId xmlns:a16="http://schemas.microsoft.com/office/drawing/2014/main" id="{66407540-F988-3611-ED4D-366C82FFE6C2}"/>
              </a:ext>
            </a:extLst>
          </p:cNvPr>
          <p:cNvSpPr>
            <a:spLocks noGrp="1"/>
          </p:cNvSpPr>
          <p:nvPr>
            <p:ph type="body" sz="quarter" idx="26" hasCustomPrompt="1"/>
          </p:nvPr>
        </p:nvSpPr>
        <p:spPr>
          <a:xfrm>
            <a:off x="5683653" y="2694845"/>
            <a:ext cx="2159383" cy="306502"/>
          </a:xfrm>
        </p:spPr>
        <p:txBody>
          <a:bodyPr/>
          <a:lstStyle>
            <a:lvl1pPr>
              <a:spcBef>
                <a:spcPts val="0"/>
              </a:spcBef>
              <a:defRPr sz="1400" b="0">
                <a:solidFill>
                  <a:schemeClr val="tx1"/>
                </a:solidFill>
                <a:latin typeface="+mn-lt"/>
              </a:defRPr>
            </a:lvl1pPr>
          </a:lstStyle>
          <a:p>
            <a:pPr lvl="0"/>
            <a:r>
              <a:rPr lang="en-US"/>
              <a:t>Title</a:t>
            </a:r>
          </a:p>
        </p:txBody>
      </p:sp>
      <p:sp>
        <p:nvSpPr>
          <p:cNvPr id="13" name="Picture Placeholder 3">
            <a:extLst>
              <a:ext uri="{FF2B5EF4-FFF2-40B4-BE49-F238E27FC236}">
                <a16:creationId xmlns:a16="http://schemas.microsoft.com/office/drawing/2014/main" id="{FAA941C1-6898-D7AB-B44C-9E08BC0C5C15}"/>
              </a:ext>
            </a:extLst>
          </p:cNvPr>
          <p:cNvSpPr>
            <a:spLocks noGrp="1"/>
          </p:cNvSpPr>
          <p:nvPr>
            <p:ph type="pic" sz="quarter" idx="27"/>
          </p:nvPr>
        </p:nvSpPr>
        <p:spPr>
          <a:xfrm>
            <a:off x="8015288" y="1959360"/>
            <a:ext cx="1166191" cy="1174114"/>
          </a:xfrm>
          <a:prstGeom prst="rect">
            <a:avLst/>
          </a:prstGeom>
          <a:solidFill>
            <a:srgbClr val="E7E7E8"/>
          </a:solidFill>
        </p:spPr>
        <p:txBody>
          <a:bodyPr lIns="72000" tIns="72000" rIns="72000"/>
          <a:lstStyle>
            <a:lvl1pPr>
              <a:defRPr sz="1600"/>
            </a:lvl1pPr>
          </a:lstStyle>
          <a:p>
            <a:r>
              <a:rPr lang="en-US"/>
              <a:t>Click icon to add picture</a:t>
            </a:r>
            <a:endParaRPr lang="en-GB"/>
          </a:p>
        </p:txBody>
      </p:sp>
      <p:sp>
        <p:nvSpPr>
          <p:cNvPr id="14" name="Text Placeholder 2">
            <a:extLst>
              <a:ext uri="{FF2B5EF4-FFF2-40B4-BE49-F238E27FC236}">
                <a16:creationId xmlns:a16="http://schemas.microsoft.com/office/drawing/2014/main" id="{73E4BC0C-7F57-E414-4597-F740BB073E26}"/>
              </a:ext>
            </a:extLst>
          </p:cNvPr>
          <p:cNvSpPr>
            <a:spLocks noGrp="1"/>
          </p:cNvSpPr>
          <p:nvPr>
            <p:ph type="body" sz="quarter" idx="28" hasCustomPrompt="1"/>
          </p:nvPr>
        </p:nvSpPr>
        <p:spPr>
          <a:xfrm>
            <a:off x="8013872" y="3285137"/>
            <a:ext cx="3420892" cy="2876654"/>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22" name="Text Placeholder 7">
            <a:extLst>
              <a:ext uri="{FF2B5EF4-FFF2-40B4-BE49-F238E27FC236}">
                <a16:creationId xmlns:a16="http://schemas.microsoft.com/office/drawing/2014/main" id="{E0F91699-5314-781C-1820-506BD09E9523}"/>
              </a:ext>
            </a:extLst>
          </p:cNvPr>
          <p:cNvSpPr>
            <a:spLocks noGrp="1"/>
          </p:cNvSpPr>
          <p:nvPr>
            <p:ph type="body" sz="quarter" idx="29" hasCustomPrompt="1"/>
          </p:nvPr>
        </p:nvSpPr>
        <p:spPr>
          <a:xfrm>
            <a:off x="9275380" y="2113491"/>
            <a:ext cx="2159383" cy="306502"/>
          </a:xfrm>
        </p:spPr>
        <p:txBody>
          <a:bodyPr/>
          <a:lstStyle>
            <a:lvl1pPr>
              <a:spcBef>
                <a:spcPts val="0"/>
              </a:spcBef>
              <a:defRPr sz="1400" b="1">
                <a:solidFill>
                  <a:schemeClr val="tx2"/>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5BB83E18-A80F-18CF-AD01-1CB0415B3763}"/>
              </a:ext>
            </a:extLst>
          </p:cNvPr>
          <p:cNvSpPr>
            <a:spLocks noGrp="1"/>
          </p:cNvSpPr>
          <p:nvPr>
            <p:ph type="body" sz="quarter" idx="30" hasCustomPrompt="1"/>
          </p:nvPr>
        </p:nvSpPr>
        <p:spPr>
          <a:xfrm>
            <a:off x="9275380" y="2699314"/>
            <a:ext cx="2159383" cy="306502"/>
          </a:xfrm>
        </p:spPr>
        <p:txBody>
          <a:bodyPr/>
          <a:lstStyle>
            <a:lvl1pPr>
              <a:spcBef>
                <a:spcPts val="0"/>
              </a:spcBef>
              <a:defRPr sz="1400" b="0">
                <a:solidFill>
                  <a:schemeClr val="tx1"/>
                </a:solidFill>
                <a:latin typeface="+mn-lt"/>
              </a:defRPr>
            </a:lvl1pPr>
          </a:lstStyle>
          <a:p>
            <a:pPr lvl="0"/>
            <a:r>
              <a:rPr lang="en-US"/>
              <a:t>Title</a:t>
            </a:r>
          </a:p>
        </p:txBody>
      </p:sp>
    </p:spTree>
    <p:extLst>
      <p:ext uri="{BB962C8B-B14F-4D97-AF65-F5344CB8AC3E}">
        <p14:creationId xmlns:p14="http://schemas.microsoft.com/office/powerpoint/2010/main" val="24924341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person bio 1">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EDC964B3-D9B3-BDF6-8C72-B2FC0624C7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5" y="1869026"/>
            <a:ext cx="1677987" cy="1677987"/>
          </a:xfrm>
          <a:prstGeom prst="rect">
            <a:avLst/>
          </a:prstGeom>
          <a:solidFill>
            <a:srgbClr val="E7E7E8"/>
          </a:solidFill>
        </p:spPr>
        <p:txBody>
          <a:bodyPr lIns="72000" tIns="72000" rIns="72000"/>
          <a:lstStyle/>
          <a:p>
            <a:r>
              <a:rPr lang="en-US"/>
              <a:t>Click icon to add picture</a:t>
            </a:r>
            <a:endParaRPr lang="en-GB"/>
          </a:p>
        </p:txBody>
      </p:sp>
      <p:sp>
        <p:nvSpPr>
          <p:cNvPr id="24" name="Text Placeholder 5">
            <a:extLst>
              <a:ext uri="{FF2B5EF4-FFF2-40B4-BE49-F238E27FC236}">
                <a16:creationId xmlns:a16="http://schemas.microsoft.com/office/drawing/2014/main" id="{6E8C9B32-4C94-1622-3331-43615115DE7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3515275" y="1869026"/>
            <a:ext cx="1677987" cy="1677987"/>
          </a:xfrm>
          <a:prstGeom prst="rect">
            <a:avLst/>
          </a:prstGeom>
          <a:solidFill>
            <a:srgbClr val="E7E7E8"/>
          </a:solidFill>
        </p:spPr>
        <p:txBody>
          <a:bodyPr lIns="72000" tIns="72000" rIns="72000"/>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6227660" y="1869026"/>
            <a:ext cx="1677987" cy="1677987"/>
          </a:xfrm>
          <a:prstGeom prst="rect">
            <a:avLst/>
          </a:prstGeom>
          <a:solidFill>
            <a:srgbClr val="E7E7E8"/>
          </a:solidFill>
        </p:spPr>
        <p:txBody>
          <a:bodyPr lIns="72000" tIns="72000" rIns="72000"/>
          <a:lstStyle/>
          <a:p>
            <a:r>
              <a:rPr lang="en-US"/>
              <a:t>Click icon to add picture</a:t>
            </a:r>
            <a:endParaRPr lang="en-GB"/>
          </a:p>
        </p:txBody>
      </p:sp>
      <p:sp>
        <p:nvSpPr>
          <p:cNvPr id="26" name="Picture Placeholder 3">
            <a:extLst>
              <a:ext uri="{FF2B5EF4-FFF2-40B4-BE49-F238E27FC236}">
                <a16:creationId xmlns:a16="http://schemas.microsoft.com/office/drawing/2014/main" id="{0D01A2CA-AF63-E65B-997D-F01838956F4E}"/>
              </a:ext>
            </a:extLst>
          </p:cNvPr>
          <p:cNvSpPr>
            <a:spLocks noGrp="1"/>
          </p:cNvSpPr>
          <p:nvPr>
            <p:ph type="pic" sz="quarter" idx="31"/>
          </p:nvPr>
        </p:nvSpPr>
        <p:spPr>
          <a:xfrm>
            <a:off x="8916605" y="1869026"/>
            <a:ext cx="1677987" cy="1677987"/>
          </a:xfrm>
          <a:prstGeom prst="rect">
            <a:avLst/>
          </a:prstGeom>
          <a:solidFill>
            <a:srgbClr val="E7E7E8"/>
          </a:solidFill>
        </p:spPr>
        <p:txBody>
          <a:bodyPr lIns="72000" tIns="72000" rIns="72000"/>
          <a:lstStyle/>
          <a:p>
            <a:r>
              <a:rPr lang="en-US"/>
              <a:t>Click icon to add picture</a:t>
            </a:r>
            <a:endParaRPr lang="en-GB"/>
          </a:p>
        </p:txBody>
      </p:sp>
      <p:sp>
        <p:nvSpPr>
          <p:cNvPr id="15" name="Slide Number Placeholder 2">
            <a:extLst>
              <a:ext uri="{FF2B5EF4-FFF2-40B4-BE49-F238E27FC236}">
                <a16:creationId xmlns:a16="http://schemas.microsoft.com/office/drawing/2014/main" id="{0AC5DC3F-8A0C-3385-41DD-BA3F8E46DC10}"/>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7828977C-FF52-8352-03C4-2C4E91DB5112}"/>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A30FD47-331E-E241-8B2E-B37D09C8D06B}"/>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D5DEB-680F-CAD7-7360-52A37EFB5EE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48E06E0-F516-06A9-EFD3-6DEF12A0D57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36CCF28-5CF6-ABF1-DDCD-030EF9A9145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83301F-29DD-E053-1024-F884A0C0BCB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FA7571-9E09-EF28-9B22-99A8D2A0F9F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C047B20-2EBF-00DE-8359-489D76DF9E1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0" name="Rectangle 49">
            <a:extLst>
              <a:ext uri="{FF2B5EF4-FFF2-40B4-BE49-F238E27FC236}">
                <a16:creationId xmlns:a16="http://schemas.microsoft.com/office/drawing/2014/main" id="{FDC7185C-D49C-9FAF-4143-486318EC394B}"/>
              </a:ext>
            </a:extLst>
          </p:cNvPr>
          <p:cNvSpPr/>
          <p:nvPr userDrawn="1"/>
        </p:nvSpPr>
        <p:spPr>
          <a:xfrm>
            <a:off x="814558" y="3547013"/>
            <a:ext cx="2530657"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1" name="Rectangle 50">
            <a:extLst>
              <a:ext uri="{FF2B5EF4-FFF2-40B4-BE49-F238E27FC236}">
                <a16:creationId xmlns:a16="http://schemas.microsoft.com/office/drawing/2014/main" id="{8AB4B76D-2F51-3EE1-CF98-3CC9BBBA7745}"/>
              </a:ext>
            </a:extLst>
          </p:cNvPr>
          <p:cNvSpPr/>
          <p:nvPr userDrawn="1"/>
        </p:nvSpPr>
        <p:spPr>
          <a:xfrm>
            <a:off x="3508678" y="3547013"/>
            <a:ext cx="2530657" cy="270138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2" name="Rectangle 51">
            <a:extLst>
              <a:ext uri="{FF2B5EF4-FFF2-40B4-BE49-F238E27FC236}">
                <a16:creationId xmlns:a16="http://schemas.microsoft.com/office/drawing/2014/main" id="{243E2EDB-A6F7-5810-7A31-FEC131AA5B00}"/>
              </a:ext>
            </a:extLst>
          </p:cNvPr>
          <p:cNvSpPr/>
          <p:nvPr userDrawn="1"/>
        </p:nvSpPr>
        <p:spPr>
          <a:xfrm>
            <a:off x="6226340" y="3547013"/>
            <a:ext cx="2530657"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3" name="Rectangle 52">
            <a:extLst>
              <a:ext uri="{FF2B5EF4-FFF2-40B4-BE49-F238E27FC236}">
                <a16:creationId xmlns:a16="http://schemas.microsoft.com/office/drawing/2014/main" id="{B3FE3356-8C64-5923-078A-9E74A197B89A}"/>
              </a:ext>
            </a:extLst>
          </p:cNvPr>
          <p:cNvSpPr/>
          <p:nvPr userDrawn="1"/>
        </p:nvSpPr>
        <p:spPr>
          <a:xfrm>
            <a:off x="8917626" y="3547013"/>
            <a:ext cx="2530657" cy="270138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4" name="Text Placeholder 2">
            <a:extLst>
              <a:ext uri="{FF2B5EF4-FFF2-40B4-BE49-F238E27FC236}">
                <a16:creationId xmlns:a16="http://schemas.microsoft.com/office/drawing/2014/main" id="{61894215-E5DD-AE02-6696-11E3FFAEDA78}"/>
              </a:ext>
            </a:extLst>
          </p:cNvPr>
          <p:cNvSpPr>
            <a:spLocks noGrp="1"/>
          </p:cNvSpPr>
          <p:nvPr>
            <p:ph type="body" sz="quarter" idx="10" hasCustomPrompt="1"/>
          </p:nvPr>
        </p:nvSpPr>
        <p:spPr>
          <a:xfrm>
            <a:off x="910080" y="4434145"/>
            <a:ext cx="2319858" cy="1642955"/>
          </a:xfrm>
          <a:prstGeom prst="rect">
            <a:avLst/>
          </a:prstGeom>
          <a:noFill/>
        </p:spPr>
        <p:txBody>
          <a:bodyPr lIns="0" tIns="36000" rIns="0" bIns="0"/>
          <a:lstStyle>
            <a:lvl1pPr>
              <a:spcBef>
                <a:spcPts val="600"/>
              </a:spcBef>
              <a:spcAft>
                <a:spcPts val="0"/>
              </a:spcAft>
              <a:defRPr sz="12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2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55" name="Text Placeholder 7">
            <a:extLst>
              <a:ext uri="{FF2B5EF4-FFF2-40B4-BE49-F238E27FC236}">
                <a16:creationId xmlns:a16="http://schemas.microsoft.com/office/drawing/2014/main" id="{AC362FC8-C232-87A4-AD27-62A5A899A8D5}"/>
              </a:ext>
            </a:extLst>
          </p:cNvPr>
          <p:cNvSpPr>
            <a:spLocks noGrp="1"/>
          </p:cNvSpPr>
          <p:nvPr>
            <p:ph type="body" sz="quarter" idx="19" hasCustomPrompt="1"/>
          </p:nvPr>
        </p:nvSpPr>
        <p:spPr>
          <a:xfrm>
            <a:off x="919957" y="3679154"/>
            <a:ext cx="2319858" cy="261454"/>
          </a:xfrm>
        </p:spPr>
        <p:txBody>
          <a:bodyPr/>
          <a:lstStyle>
            <a:lvl1pPr>
              <a:spcBef>
                <a:spcPts val="0"/>
              </a:spcBef>
              <a:defRPr sz="1600" b="1">
                <a:solidFill>
                  <a:schemeClr val="bg1"/>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2B2F03B7-8F82-F49F-74DB-103B9928CDFC}"/>
              </a:ext>
            </a:extLst>
          </p:cNvPr>
          <p:cNvSpPr>
            <a:spLocks noGrp="1"/>
          </p:cNvSpPr>
          <p:nvPr>
            <p:ph type="body" sz="quarter" idx="22" hasCustomPrompt="1"/>
          </p:nvPr>
        </p:nvSpPr>
        <p:spPr>
          <a:xfrm>
            <a:off x="919957" y="3956719"/>
            <a:ext cx="2319858" cy="499698"/>
          </a:xfrm>
        </p:spPr>
        <p:txBody>
          <a:bodyPr/>
          <a:lstStyle>
            <a:lvl1pPr>
              <a:spcBef>
                <a:spcPts val="0"/>
              </a:spcBef>
              <a:defRPr sz="1400" b="0">
                <a:solidFill>
                  <a:schemeClr val="bg1"/>
                </a:solidFill>
                <a:latin typeface="+mn-lt"/>
              </a:defRPr>
            </a:lvl1pPr>
          </a:lstStyle>
          <a:p>
            <a:pPr lvl="0"/>
            <a:r>
              <a:rPr lang="en-US"/>
              <a:t>Title</a:t>
            </a:r>
          </a:p>
        </p:txBody>
      </p:sp>
      <p:sp>
        <p:nvSpPr>
          <p:cNvPr id="57" name="Text Placeholder 2">
            <a:extLst>
              <a:ext uri="{FF2B5EF4-FFF2-40B4-BE49-F238E27FC236}">
                <a16:creationId xmlns:a16="http://schemas.microsoft.com/office/drawing/2014/main" id="{16FF92B3-078A-DFC5-22E3-852DC5755334}"/>
              </a:ext>
            </a:extLst>
          </p:cNvPr>
          <p:cNvSpPr>
            <a:spLocks noGrp="1"/>
          </p:cNvSpPr>
          <p:nvPr>
            <p:ph type="body" sz="quarter" idx="24" hasCustomPrompt="1"/>
          </p:nvPr>
        </p:nvSpPr>
        <p:spPr>
          <a:xfrm>
            <a:off x="3633837" y="4423987"/>
            <a:ext cx="2319858" cy="1642955"/>
          </a:xfrm>
          <a:prstGeom prst="rect">
            <a:avLst/>
          </a:prstGeom>
          <a:noFill/>
        </p:spPr>
        <p:txBody>
          <a:bodyPr lIns="0" tIns="36000" rIns="0" bIns="0"/>
          <a:lstStyle>
            <a:lvl1pPr>
              <a:spcBef>
                <a:spcPts val="600"/>
              </a:spcBef>
              <a:spcAft>
                <a:spcPts val="0"/>
              </a:spcAft>
              <a:defRPr sz="12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2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58" name="Text Placeholder 7">
            <a:extLst>
              <a:ext uri="{FF2B5EF4-FFF2-40B4-BE49-F238E27FC236}">
                <a16:creationId xmlns:a16="http://schemas.microsoft.com/office/drawing/2014/main" id="{6E45A676-5420-25DC-E8F7-4FF9613FEBC6}"/>
              </a:ext>
            </a:extLst>
          </p:cNvPr>
          <p:cNvSpPr>
            <a:spLocks noGrp="1"/>
          </p:cNvSpPr>
          <p:nvPr>
            <p:ph type="body" sz="quarter" idx="25" hasCustomPrompt="1"/>
          </p:nvPr>
        </p:nvSpPr>
        <p:spPr>
          <a:xfrm>
            <a:off x="3643714" y="3668996"/>
            <a:ext cx="2319858" cy="261454"/>
          </a:xfrm>
        </p:spPr>
        <p:txBody>
          <a:bodyPr/>
          <a:lstStyle>
            <a:lvl1pPr>
              <a:spcBef>
                <a:spcPts val="0"/>
              </a:spcBef>
              <a:defRPr sz="1600" b="1">
                <a:solidFill>
                  <a:schemeClr val="bg1"/>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DF8E11E5-A96E-E52E-04DF-CE1454826FBE}"/>
              </a:ext>
            </a:extLst>
          </p:cNvPr>
          <p:cNvSpPr>
            <a:spLocks noGrp="1"/>
          </p:cNvSpPr>
          <p:nvPr>
            <p:ph type="body" sz="quarter" idx="26" hasCustomPrompt="1"/>
          </p:nvPr>
        </p:nvSpPr>
        <p:spPr>
          <a:xfrm>
            <a:off x="3643714" y="3946561"/>
            <a:ext cx="2319858" cy="499698"/>
          </a:xfrm>
        </p:spPr>
        <p:txBody>
          <a:bodyPr/>
          <a:lstStyle>
            <a:lvl1pPr>
              <a:spcBef>
                <a:spcPts val="0"/>
              </a:spcBef>
              <a:defRPr sz="1400" b="0">
                <a:solidFill>
                  <a:schemeClr val="bg1"/>
                </a:solidFill>
                <a:latin typeface="+mn-lt"/>
              </a:defRPr>
            </a:lvl1pPr>
          </a:lstStyle>
          <a:p>
            <a:pPr lvl="0"/>
            <a:r>
              <a:rPr lang="en-US"/>
              <a:t>Title</a:t>
            </a:r>
          </a:p>
        </p:txBody>
      </p:sp>
      <p:sp>
        <p:nvSpPr>
          <p:cNvPr id="60" name="Text Placeholder 2">
            <a:extLst>
              <a:ext uri="{FF2B5EF4-FFF2-40B4-BE49-F238E27FC236}">
                <a16:creationId xmlns:a16="http://schemas.microsoft.com/office/drawing/2014/main" id="{B9DBF00E-FEB2-A4AD-AC59-AAEBA88AFA27}"/>
              </a:ext>
            </a:extLst>
          </p:cNvPr>
          <p:cNvSpPr>
            <a:spLocks noGrp="1"/>
          </p:cNvSpPr>
          <p:nvPr>
            <p:ph type="body" sz="quarter" idx="28" hasCustomPrompt="1"/>
          </p:nvPr>
        </p:nvSpPr>
        <p:spPr>
          <a:xfrm>
            <a:off x="6346222" y="4434145"/>
            <a:ext cx="2319858" cy="1642955"/>
          </a:xfrm>
          <a:prstGeom prst="rect">
            <a:avLst/>
          </a:prstGeom>
          <a:noFill/>
        </p:spPr>
        <p:txBody>
          <a:bodyPr lIns="0" tIns="36000" rIns="0" bIns="0"/>
          <a:lstStyle>
            <a:lvl1pPr>
              <a:spcBef>
                <a:spcPts val="600"/>
              </a:spcBef>
              <a:spcAft>
                <a:spcPts val="0"/>
              </a:spcAft>
              <a:defRPr sz="12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2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61" name="Text Placeholder 7">
            <a:extLst>
              <a:ext uri="{FF2B5EF4-FFF2-40B4-BE49-F238E27FC236}">
                <a16:creationId xmlns:a16="http://schemas.microsoft.com/office/drawing/2014/main" id="{5A540C15-FEA9-40FF-7BDF-EEDFC6FEFF95}"/>
              </a:ext>
            </a:extLst>
          </p:cNvPr>
          <p:cNvSpPr>
            <a:spLocks noGrp="1"/>
          </p:cNvSpPr>
          <p:nvPr>
            <p:ph type="body" sz="quarter" idx="29" hasCustomPrompt="1"/>
          </p:nvPr>
        </p:nvSpPr>
        <p:spPr>
          <a:xfrm>
            <a:off x="6356099" y="3679154"/>
            <a:ext cx="2319858" cy="261454"/>
          </a:xfrm>
        </p:spPr>
        <p:txBody>
          <a:bodyPr/>
          <a:lstStyle>
            <a:lvl1pPr>
              <a:spcBef>
                <a:spcPts val="0"/>
              </a:spcBef>
              <a:defRPr sz="1600" b="1">
                <a:solidFill>
                  <a:schemeClr val="bg1"/>
                </a:solidFill>
                <a:latin typeface="+mn-lt"/>
              </a:defRPr>
            </a:lvl1pPr>
          </a:lstStyle>
          <a:p>
            <a:pPr lvl="0"/>
            <a:r>
              <a:rPr lang="en-US"/>
              <a:t>Name</a:t>
            </a:r>
          </a:p>
        </p:txBody>
      </p:sp>
      <p:sp>
        <p:nvSpPr>
          <p:cNvPr id="62" name="Text Placeholder 7">
            <a:extLst>
              <a:ext uri="{FF2B5EF4-FFF2-40B4-BE49-F238E27FC236}">
                <a16:creationId xmlns:a16="http://schemas.microsoft.com/office/drawing/2014/main" id="{13DDF17F-F5BA-287E-DA76-5E4B3D047A3C}"/>
              </a:ext>
            </a:extLst>
          </p:cNvPr>
          <p:cNvSpPr>
            <a:spLocks noGrp="1"/>
          </p:cNvSpPr>
          <p:nvPr>
            <p:ph type="body" sz="quarter" idx="30" hasCustomPrompt="1"/>
          </p:nvPr>
        </p:nvSpPr>
        <p:spPr>
          <a:xfrm>
            <a:off x="6356099" y="3956719"/>
            <a:ext cx="2319858" cy="499698"/>
          </a:xfrm>
        </p:spPr>
        <p:txBody>
          <a:bodyPr/>
          <a:lstStyle>
            <a:lvl1pPr>
              <a:spcBef>
                <a:spcPts val="0"/>
              </a:spcBef>
              <a:defRPr sz="1400" b="0">
                <a:solidFill>
                  <a:schemeClr val="bg1"/>
                </a:solidFill>
                <a:latin typeface="+mn-lt"/>
              </a:defRPr>
            </a:lvl1pPr>
          </a:lstStyle>
          <a:p>
            <a:pPr lvl="0"/>
            <a:r>
              <a:rPr lang="en-US"/>
              <a:t>Title</a:t>
            </a:r>
          </a:p>
        </p:txBody>
      </p:sp>
      <p:sp>
        <p:nvSpPr>
          <p:cNvPr id="63" name="Text Placeholder 2">
            <a:extLst>
              <a:ext uri="{FF2B5EF4-FFF2-40B4-BE49-F238E27FC236}">
                <a16:creationId xmlns:a16="http://schemas.microsoft.com/office/drawing/2014/main" id="{BAD069F9-640F-50AE-2AC2-A7F75D61686C}"/>
              </a:ext>
            </a:extLst>
          </p:cNvPr>
          <p:cNvSpPr>
            <a:spLocks noGrp="1"/>
          </p:cNvSpPr>
          <p:nvPr>
            <p:ph type="body" sz="quarter" idx="32" hasCustomPrompt="1"/>
          </p:nvPr>
        </p:nvSpPr>
        <p:spPr>
          <a:xfrm>
            <a:off x="9056053" y="4434145"/>
            <a:ext cx="2319857" cy="1642955"/>
          </a:xfrm>
          <a:prstGeom prst="rect">
            <a:avLst/>
          </a:prstGeom>
          <a:noFill/>
        </p:spPr>
        <p:txBody>
          <a:bodyPr lIns="0" tIns="36000" rIns="0" bIns="0"/>
          <a:lstStyle>
            <a:lvl1pPr>
              <a:spcBef>
                <a:spcPts val="600"/>
              </a:spcBef>
              <a:spcAft>
                <a:spcPts val="0"/>
              </a:spcAft>
              <a:defRPr sz="12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2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64" name="Text Placeholder 7">
            <a:extLst>
              <a:ext uri="{FF2B5EF4-FFF2-40B4-BE49-F238E27FC236}">
                <a16:creationId xmlns:a16="http://schemas.microsoft.com/office/drawing/2014/main" id="{65A9B70E-402F-F557-90F8-C76CBCF35EA1}"/>
              </a:ext>
            </a:extLst>
          </p:cNvPr>
          <p:cNvSpPr>
            <a:spLocks noGrp="1"/>
          </p:cNvSpPr>
          <p:nvPr>
            <p:ph type="body" sz="quarter" idx="33" hasCustomPrompt="1"/>
          </p:nvPr>
        </p:nvSpPr>
        <p:spPr>
          <a:xfrm>
            <a:off x="9056054" y="3679154"/>
            <a:ext cx="2319858" cy="261454"/>
          </a:xfrm>
        </p:spPr>
        <p:txBody>
          <a:bodyPr/>
          <a:lstStyle>
            <a:lvl1pPr>
              <a:spcBef>
                <a:spcPts val="0"/>
              </a:spcBef>
              <a:defRPr sz="1600" b="1">
                <a:solidFill>
                  <a:schemeClr val="bg1"/>
                </a:solidFill>
                <a:latin typeface="+mn-lt"/>
              </a:defRPr>
            </a:lvl1pPr>
          </a:lstStyle>
          <a:p>
            <a:pPr lvl="0"/>
            <a:r>
              <a:rPr lang="en-US"/>
              <a:t>Name</a:t>
            </a:r>
          </a:p>
        </p:txBody>
      </p:sp>
      <p:sp>
        <p:nvSpPr>
          <p:cNvPr id="65" name="Text Placeholder 7">
            <a:extLst>
              <a:ext uri="{FF2B5EF4-FFF2-40B4-BE49-F238E27FC236}">
                <a16:creationId xmlns:a16="http://schemas.microsoft.com/office/drawing/2014/main" id="{5B090167-75DA-9EF9-A3B6-21D2AE4C23C6}"/>
              </a:ext>
            </a:extLst>
          </p:cNvPr>
          <p:cNvSpPr>
            <a:spLocks noGrp="1"/>
          </p:cNvSpPr>
          <p:nvPr>
            <p:ph type="body" sz="quarter" idx="34" hasCustomPrompt="1"/>
          </p:nvPr>
        </p:nvSpPr>
        <p:spPr>
          <a:xfrm>
            <a:off x="9056054" y="3956719"/>
            <a:ext cx="2319858" cy="499698"/>
          </a:xfrm>
        </p:spPr>
        <p:txBody>
          <a:bodyPr/>
          <a:lstStyle>
            <a:lvl1pPr>
              <a:spcBef>
                <a:spcPts val="0"/>
              </a:spcBef>
              <a:defRPr sz="1400" b="0">
                <a:solidFill>
                  <a:schemeClr val="bg1"/>
                </a:solidFill>
                <a:latin typeface="+mn-lt"/>
              </a:defRPr>
            </a:lvl1pPr>
          </a:lstStyle>
          <a:p>
            <a:pPr lvl="0"/>
            <a:r>
              <a:rPr lang="en-US"/>
              <a:t>Title</a:t>
            </a:r>
          </a:p>
        </p:txBody>
      </p:sp>
      <p:sp>
        <p:nvSpPr>
          <p:cNvPr id="3" name="Rectangle 2">
            <a:extLst>
              <a:ext uri="{FF2B5EF4-FFF2-40B4-BE49-F238E27FC236}">
                <a16:creationId xmlns:a16="http://schemas.microsoft.com/office/drawing/2014/main" id="{AE019240-46E7-AB6A-2E63-95DCA386B7E0}"/>
              </a:ext>
            </a:extLst>
          </p:cNvPr>
          <p:cNvSpPr/>
          <p:nvPr userDrawn="1"/>
        </p:nvSpPr>
        <p:spPr>
          <a:xfrm>
            <a:off x="8087661" y="-1148427"/>
            <a:ext cx="4116033" cy="10899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Colored boxes are fixed </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Tree>
    <p:extLst>
      <p:ext uri="{BB962C8B-B14F-4D97-AF65-F5344CB8AC3E}">
        <p14:creationId xmlns:p14="http://schemas.microsoft.com/office/powerpoint/2010/main" val="3981949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ose layout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037E1-26A7-ED3C-E482-708BAAA49C76}"/>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966B258-B64F-4C37-95EE-DA12F2437C5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495EF2-DC0E-4705-9377-828A5C59A7A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6CF9A18-6B79-9281-E358-AA370155A1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D9BD7C-6ABA-014B-B051-F78B0A09E46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4DBC16-F0ED-C2E1-4364-FB9028DCED9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111B3EC-1860-2199-3CF6-3EB4CDCAF2A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8E482C-420E-4F3B-DFC0-AB9874161AB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Title 6">
            <a:extLst>
              <a:ext uri="{FF2B5EF4-FFF2-40B4-BE49-F238E27FC236}">
                <a16:creationId xmlns:a16="http://schemas.microsoft.com/office/drawing/2014/main" id="{1CB99153-B4D2-A24B-07D3-DFF716254543}"/>
              </a:ext>
            </a:extLst>
          </p:cNvPr>
          <p:cNvSpPr>
            <a:spLocks noGrp="1"/>
          </p:cNvSpPr>
          <p:nvPr>
            <p:ph type="title"/>
          </p:nvPr>
        </p:nvSpPr>
        <p:spPr>
          <a:xfrm>
            <a:off x="815975" y="2222605"/>
            <a:ext cx="3096268" cy="553998"/>
          </a:xfrm>
        </p:spPr>
        <p:txBody>
          <a:bodyPr/>
          <a:lstStyle>
            <a:lvl1pPr>
              <a:lnSpc>
                <a:spcPct val="100000"/>
              </a:lnSpc>
              <a:spcBef>
                <a:spcPts val="600"/>
              </a:spcBef>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096269" cy="385762"/>
          </a:xfrm>
        </p:spPr>
        <p:txBody>
          <a:bodyPr/>
          <a:lstStyle>
            <a:lvl1pPr marL="0" indent="0">
              <a:buNone/>
              <a:defRPr sz="2000">
                <a:solidFill>
                  <a:schemeClr val="tx1"/>
                </a:solidFill>
              </a:defRPr>
            </a:lvl1pPr>
          </a:lstStyle>
          <a:p>
            <a:pPr lvl="0"/>
            <a:r>
              <a:rPr lang="en-US"/>
              <a:t>Click to add subheading</a:t>
            </a:r>
            <a:endParaRPr lang="en-GB"/>
          </a:p>
        </p:txBody>
      </p:sp>
      <p:sp>
        <p:nvSpPr>
          <p:cNvPr id="12" name="Text Placeholder 7">
            <a:extLst>
              <a:ext uri="{FF2B5EF4-FFF2-40B4-BE49-F238E27FC236}">
                <a16:creationId xmlns:a16="http://schemas.microsoft.com/office/drawing/2014/main" id="{4ACED297-CFD7-168D-9632-EA0F9D6E07C0}"/>
              </a:ext>
            </a:extLst>
          </p:cNvPr>
          <p:cNvSpPr>
            <a:spLocks noGrp="1"/>
          </p:cNvSpPr>
          <p:nvPr>
            <p:ph type="body" sz="quarter" idx="16" hasCustomPrompt="1"/>
          </p:nvPr>
        </p:nvSpPr>
        <p:spPr>
          <a:xfrm>
            <a:off x="4495800" y="1165137"/>
            <a:ext cx="7159752" cy="382587"/>
          </a:xfrm>
        </p:spPr>
        <p:txBody>
          <a:bodyPr>
            <a:normAutofit/>
          </a:bodyPr>
          <a:lstStyle>
            <a:lvl1pPr marL="0" indent="0">
              <a:buNone/>
              <a:defRPr sz="2400" b="1">
                <a:solidFill>
                  <a:schemeClr val="tx2"/>
                </a:solidFill>
                <a:latin typeface="+mn-lt"/>
              </a:defRPr>
            </a:lvl1pPr>
          </a:lstStyle>
          <a:p>
            <a:pPr lvl="0"/>
            <a:r>
              <a:rPr lang="en-US"/>
              <a:t>Click to add text</a:t>
            </a:r>
          </a:p>
        </p:txBody>
      </p:sp>
      <p:sp>
        <p:nvSpPr>
          <p:cNvPr id="3" name="Content Placeholder 17">
            <a:extLst>
              <a:ext uri="{FF2B5EF4-FFF2-40B4-BE49-F238E27FC236}">
                <a16:creationId xmlns:a16="http://schemas.microsoft.com/office/drawing/2014/main" id="{50820E66-C23D-8C9F-0F89-D8226660217F}"/>
              </a:ext>
            </a:extLst>
          </p:cNvPr>
          <p:cNvSpPr>
            <a:spLocks noGrp="1"/>
          </p:cNvSpPr>
          <p:nvPr>
            <p:ph sz="quarter" idx="22"/>
          </p:nvPr>
        </p:nvSpPr>
        <p:spPr>
          <a:xfrm>
            <a:off x="4495800" y="1752600"/>
            <a:ext cx="7159752" cy="4484602"/>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4DF2298-96D6-78B7-FE7B-C35C26B63A99}"/>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3446170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person bio 2">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CAC07C09-AD62-3B76-AF9C-12BEAC1ED8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4" name="Text Placeholder 5">
            <a:extLst>
              <a:ext uri="{FF2B5EF4-FFF2-40B4-BE49-F238E27FC236}">
                <a16:creationId xmlns:a16="http://schemas.microsoft.com/office/drawing/2014/main" id="{C841AE84-8F1F-58E4-9311-DB80BAE586C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16" name="Rectangle 15">
            <a:extLst>
              <a:ext uri="{FF2B5EF4-FFF2-40B4-BE49-F238E27FC236}">
                <a16:creationId xmlns:a16="http://schemas.microsoft.com/office/drawing/2014/main" id="{76BAE6E4-DBA5-E9EC-420B-13E38CD2C110}"/>
              </a:ext>
            </a:extLst>
          </p:cNvPr>
          <p:cNvSpPr/>
          <p:nvPr userDrawn="1"/>
        </p:nvSpPr>
        <p:spPr>
          <a:xfrm>
            <a:off x="7775972" y="-1070925"/>
            <a:ext cx="4416027" cy="1070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r>
              <a:rPr lang="en-US" sz="1400" b="0">
                <a:solidFill>
                  <a:srgbClr val="E40046"/>
                </a:solidFill>
              </a:rPr>
              <a:t>Use only for lengthier biographies</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17" name="Slide Number Placeholder 2">
            <a:extLst>
              <a:ext uri="{FF2B5EF4-FFF2-40B4-BE49-F238E27FC236}">
                <a16:creationId xmlns:a16="http://schemas.microsoft.com/office/drawing/2014/main" id="{3F08B53F-89EF-8F8C-B47F-30CEF0959AA0}"/>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725DF649-090C-9CF5-F0EF-456D11A3C4BD}"/>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9" name="Picture Placeholder 3">
            <a:extLst>
              <a:ext uri="{FF2B5EF4-FFF2-40B4-BE49-F238E27FC236}">
                <a16:creationId xmlns:a16="http://schemas.microsoft.com/office/drawing/2014/main" id="{B05CF81C-63CD-E60E-7B9B-9CB169C74B25}"/>
              </a:ext>
            </a:extLst>
          </p:cNvPr>
          <p:cNvSpPr>
            <a:spLocks noGrp="1"/>
          </p:cNvSpPr>
          <p:nvPr>
            <p:ph type="pic" sz="quarter" idx="15"/>
          </p:nvPr>
        </p:nvSpPr>
        <p:spPr>
          <a:xfrm>
            <a:off x="814559" y="1855452"/>
            <a:ext cx="897998" cy="904099"/>
          </a:xfrm>
          <a:prstGeom prst="rect">
            <a:avLst/>
          </a:prstGeom>
          <a:solidFill>
            <a:srgbClr val="E7E7E8"/>
          </a:solidFill>
        </p:spPr>
        <p:txBody>
          <a:bodyPr lIns="72000" tIns="72000" rIns="72000"/>
          <a:lstStyle>
            <a:lvl1pPr>
              <a:defRPr sz="1200"/>
            </a:lvl1pPr>
          </a:lstStyle>
          <a:p>
            <a:r>
              <a:rPr lang="en-US"/>
              <a:t>Click icon to add picture</a:t>
            </a:r>
            <a:endParaRPr lang="en-GB"/>
          </a:p>
        </p:txBody>
      </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9" y="3490780"/>
            <a:ext cx="2520779" cy="2668318"/>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814558" y="2854290"/>
            <a:ext cx="2542241" cy="306502"/>
          </a:xfrm>
        </p:spPr>
        <p:txBody>
          <a:bodyPr/>
          <a:lstStyle>
            <a:lvl1pPr>
              <a:spcBef>
                <a:spcPts val="0"/>
              </a:spcBef>
              <a:defRPr sz="14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814558" y="3186970"/>
            <a:ext cx="2542241" cy="306502"/>
          </a:xfrm>
        </p:spPr>
        <p:txBody>
          <a:bodyPr/>
          <a:lstStyle>
            <a:lvl1pPr>
              <a:spcBef>
                <a:spcPts val="0"/>
              </a:spcBef>
              <a:defRPr sz="1400" b="0">
                <a:solidFill>
                  <a:schemeClr val="tx1"/>
                </a:solidFill>
                <a:latin typeface="+mn-lt"/>
              </a:defRPr>
            </a:lvl1pPr>
          </a:lstStyle>
          <a:p>
            <a:pPr lvl="0"/>
            <a:r>
              <a:rPr lang="en-US"/>
              <a:t>Title</a:t>
            </a:r>
          </a:p>
        </p:txBody>
      </p:sp>
      <p:sp>
        <p:nvSpPr>
          <p:cNvPr id="25" name="Picture Placeholder 3">
            <a:extLst>
              <a:ext uri="{FF2B5EF4-FFF2-40B4-BE49-F238E27FC236}">
                <a16:creationId xmlns:a16="http://schemas.microsoft.com/office/drawing/2014/main" id="{F2C6DF06-3670-710F-232B-A2F6BC3057F3}"/>
              </a:ext>
            </a:extLst>
          </p:cNvPr>
          <p:cNvSpPr>
            <a:spLocks noGrp="1"/>
          </p:cNvSpPr>
          <p:nvPr>
            <p:ph type="pic" sz="quarter" idx="23"/>
          </p:nvPr>
        </p:nvSpPr>
        <p:spPr>
          <a:xfrm>
            <a:off x="3526009" y="1859869"/>
            <a:ext cx="897998" cy="904099"/>
          </a:xfrm>
          <a:prstGeom prst="rect">
            <a:avLst/>
          </a:prstGeom>
          <a:solidFill>
            <a:srgbClr val="E7E7E8"/>
          </a:solidFill>
        </p:spPr>
        <p:txBody>
          <a:bodyPr lIns="72000" tIns="72000" rIns="72000"/>
          <a:lstStyle>
            <a:lvl1pPr>
              <a:defRPr sz="1200"/>
            </a:lvl1pPr>
          </a:lstStyle>
          <a:p>
            <a:r>
              <a:rPr lang="en-US"/>
              <a:t>Click icon to add picture</a:t>
            </a:r>
            <a:endParaRPr lang="en-GB"/>
          </a:p>
        </p:txBody>
      </p:sp>
      <p:sp>
        <p:nvSpPr>
          <p:cNvPr id="26" name="Text Placeholder 2">
            <a:extLst>
              <a:ext uri="{FF2B5EF4-FFF2-40B4-BE49-F238E27FC236}">
                <a16:creationId xmlns:a16="http://schemas.microsoft.com/office/drawing/2014/main" id="{C12E0DEF-B1EE-488F-4918-3F9D52EA0CBC}"/>
              </a:ext>
            </a:extLst>
          </p:cNvPr>
          <p:cNvSpPr>
            <a:spLocks noGrp="1"/>
          </p:cNvSpPr>
          <p:nvPr>
            <p:ph type="body" sz="quarter" idx="24" hasCustomPrompt="1"/>
          </p:nvPr>
        </p:nvSpPr>
        <p:spPr>
          <a:xfrm>
            <a:off x="3526009" y="3495197"/>
            <a:ext cx="2520779" cy="2668318"/>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32" name="Picture Placeholder 3">
            <a:extLst>
              <a:ext uri="{FF2B5EF4-FFF2-40B4-BE49-F238E27FC236}">
                <a16:creationId xmlns:a16="http://schemas.microsoft.com/office/drawing/2014/main" id="{AE0DACA8-7747-11D7-C695-1CF89E571370}"/>
              </a:ext>
            </a:extLst>
          </p:cNvPr>
          <p:cNvSpPr>
            <a:spLocks noGrp="1"/>
          </p:cNvSpPr>
          <p:nvPr>
            <p:ph type="pic" sz="quarter" idx="27"/>
          </p:nvPr>
        </p:nvSpPr>
        <p:spPr>
          <a:xfrm>
            <a:off x="6215998" y="1853727"/>
            <a:ext cx="897998" cy="904099"/>
          </a:xfrm>
          <a:prstGeom prst="rect">
            <a:avLst/>
          </a:prstGeom>
          <a:solidFill>
            <a:srgbClr val="E7E7E8"/>
          </a:solidFill>
        </p:spPr>
        <p:txBody>
          <a:bodyPr lIns="72000" tIns="72000" rIns="72000"/>
          <a:lstStyle>
            <a:lvl1pPr>
              <a:defRPr sz="1200"/>
            </a:lvl1pPr>
          </a:lstStyle>
          <a:p>
            <a:r>
              <a:rPr lang="en-US"/>
              <a:t>Click icon to add picture</a:t>
            </a:r>
            <a:endParaRPr lang="en-GB"/>
          </a:p>
        </p:txBody>
      </p:sp>
      <p:sp>
        <p:nvSpPr>
          <p:cNvPr id="33" name="Text Placeholder 2">
            <a:extLst>
              <a:ext uri="{FF2B5EF4-FFF2-40B4-BE49-F238E27FC236}">
                <a16:creationId xmlns:a16="http://schemas.microsoft.com/office/drawing/2014/main" id="{0D44B368-DB8F-C365-A0DE-4D59C0AD1B16}"/>
              </a:ext>
            </a:extLst>
          </p:cNvPr>
          <p:cNvSpPr>
            <a:spLocks noGrp="1"/>
          </p:cNvSpPr>
          <p:nvPr>
            <p:ph type="body" sz="quarter" idx="28" hasCustomPrompt="1"/>
          </p:nvPr>
        </p:nvSpPr>
        <p:spPr>
          <a:xfrm>
            <a:off x="6215998" y="3489055"/>
            <a:ext cx="2520779" cy="2668318"/>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36" name="Picture Placeholder 3">
            <a:extLst>
              <a:ext uri="{FF2B5EF4-FFF2-40B4-BE49-F238E27FC236}">
                <a16:creationId xmlns:a16="http://schemas.microsoft.com/office/drawing/2014/main" id="{32F9F671-F799-7F08-8D2F-F4494EDBEF29}"/>
              </a:ext>
            </a:extLst>
          </p:cNvPr>
          <p:cNvSpPr>
            <a:spLocks noGrp="1"/>
          </p:cNvSpPr>
          <p:nvPr>
            <p:ph type="pic" sz="quarter" idx="31"/>
          </p:nvPr>
        </p:nvSpPr>
        <p:spPr>
          <a:xfrm>
            <a:off x="8927448" y="1858144"/>
            <a:ext cx="897998" cy="904099"/>
          </a:xfrm>
          <a:prstGeom prst="rect">
            <a:avLst/>
          </a:prstGeom>
          <a:solidFill>
            <a:srgbClr val="E7E7E8"/>
          </a:solidFill>
        </p:spPr>
        <p:txBody>
          <a:bodyPr lIns="72000" tIns="72000" rIns="72000"/>
          <a:lstStyle>
            <a:lvl1pPr>
              <a:defRPr sz="1200"/>
            </a:lvl1pPr>
          </a:lstStyle>
          <a:p>
            <a:r>
              <a:rPr lang="en-US"/>
              <a:t>Click icon to add picture</a:t>
            </a:r>
            <a:endParaRPr lang="en-GB"/>
          </a:p>
        </p:txBody>
      </p:sp>
      <p:sp>
        <p:nvSpPr>
          <p:cNvPr id="37" name="Text Placeholder 2">
            <a:extLst>
              <a:ext uri="{FF2B5EF4-FFF2-40B4-BE49-F238E27FC236}">
                <a16:creationId xmlns:a16="http://schemas.microsoft.com/office/drawing/2014/main" id="{FDB7CAFB-2D86-4193-4E1F-DF5A02DE5329}"/>
              </a:ext>
            </a:extLst>
          </p:cNvPr>
          <p:cNvSpPr>
            <a:spLocks noGrp="1"/>
          </p:cNvSpPr>
          <p:nvPr>
            <p:ph type="body" sz="quarter" idx="32" hasCustomPrompt="1"/>
          </p:nvPr>
        </p:nvSpPr>
        <p:spPr>
          <a:xfrm>
            <a:off x="8927448" y="3493472"/>
            <a:ext cx="2520779" cy="2668318"/>
          </a:xfrm>
          <a:prstGeom prst="rect">
            <a:avLst/>
          </a:prstGeom>
          <a:noFill/>
        </p:spPr>
        <p:txBody>
          <a:bodyPr lIns="0" tIns="36000" rIns="0" bIns="0"/>
          <a:lstStyle>
            <a:lvl1pPr>
              <a:spcBef>
                <a:spcPts val="600"/>
              </a:spcBef>
              <a:spcAft>
                <a:spcPts val="0"/>
              </a:spcAft>
              <a:defRPr sz="12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2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600">
                <a:solidFill>
                  <a:schemeClr val="tx1"/>
                </a:solidFill>
              </a:defRPr>
            </a:lvl5pPr>
          </a:lstStyle>
          <a:p>
            <a:pPr lvl="0"/>
            <a:r>
              <a:rPr lang="en-GB"/>
              <a:t>Edit Master text styles</a:t>
            </a:r>
          </a:p>
          <a:p>
            <a:pPr lvl="1"/>
            <a:r>
              <a:rPr lang="en-GB"/>
              <a:t>Second level</a:t>
            </a:r>
          </a:p>
          <a:p>
            <a:pPr lvl="2"/>
            <a:r>
              <a:rPr lang="en-GB"/>
              <a:t>Third level</a:t>
            </a:r>
          </a:p>
        </p:txBody>
      </p:sp>
      <p:sp>
        <p:nvSpPr>
          <p:cNvPr id="40" name="Text Placeholder 7">
            <a:extLst>
              <a:ext uri="{FF2B5EF4-FFF2-40B4-BE49-F238E27FC236}">
                <a16:creationId xmlns:a16="http://schemas.microsoft.com/office/drawing/2014/main" id="{6329F46C-FBCA-DB14-7528-E9A3EE7D87AE}"/>
              </a:ext>
            </a:extLst>
          </p:cNvPr>
          <p:cNvSpPr>
            <a:spLocks noGrp="1"/>
          </p:cNvSpPr>
          <p:nvPr>
            <p:ph type="body" sz="quarter" idx="35" hasCustomPrompt="1"/>
          </p:nvPr>
        </p:nvSpPr>
        <p:spPr>
          <a:xfrm>
            <a:off x="3515278" y="2854290"/>
            <a:ext cx="2542241" cy="306502"/>
          </a:xfrm>
        </p:spPr>
        <p:txBody>
          <a:bodyPr/>
          <a:lstStyle>
            <a:lvl1pPr>
              <a:spcBef>
                <a:spcPts val="0"/>
              </a:spcBef>
              <a:defRPr sz="1400" b="1">
                <a:solidFill>
                  <a:schemeClr val="tx2"/>
                </a:solidFill>
                <a:latin typeface="+mn-lt"/>
              </a:defRPr>
            </a:lvl1pPr>
          </a:lstStyle>
          <a:p>
            <a:pPr lvl="0"/>
            <a:r>
              <a:rPr lang="en-US"/>
              <a:t>Name</a:t>
            </a:r>
          </a:p>
        </p:txBody>
      </p:sp>
      <p:sp>
        <p:nvSpPr>
          <p:cNvPr id="41" name="Text Placeholder 7">
            <a:extLst>
              <a:ext uri="{FF2B5EF4-FFF2-40B4-BE49-F238E27FC236}">
                <a16:creationId xmlns:a16="http://schemas.microsoft.com/office/drawing/2014/main" id="{6F250587-E67E-F574-4BA4-D27945398975}"/>
              </a:ext>
            </a:extLst>
          </p:cNvPr>
          <p:cNvSpPr>
            <a:spLocks noGrp="1"/>
          </p:cNvSpPr>
          <p:nvPr>
            <p:ph type="body" sz="quarter" idx="36" hasCustomPrompt="1"/>
          </p:nvPr>
        </p:nvSpPr>
        <p:spPr>
          <a:xfrm>
            <a:off x="3515278" y="3186970"/>
            <a:ext cx="2542241" cy="306502"/>
          </a:xfrm>
        </p:spPr>
        <p:txBody>
          <a:bodyPr/>
          <a:lstStyle>
            <a:lvl1pPr>
              <a:spcBef>
                <a:spcPts val="0"/>
              </a:spcBef>
              <a:defRPr sz="1400" b="0">
                <a:solidFill>
                  <a:schemeClr val="tx1"/>
                </a:solidFill>
                <a:latin typeface="+mn-lt"/>
              </a:defRPr>
            </a:lvl1pPr>
          </a:lstStyle>
          <a:p>
            <a:pPr lvl="0"/>
            <a:r>
              <a:rPr lang="en-US"/>
              <a:t>Title</a:t>
            </a:r>
          </a:p>
        </p:txBody>
      </p:sp>
      <p:sp>
        <p:nvSpPr>
          <p:cNvPr id="42" name="Text Placeholder 7">
            <a:extLst>
              <a:ext uri="{FF2B5EF4-FFF2-40B4-BE49-F238E27FC236}">
                <a16:creationId xmlns:a16="http://schemas.microsoft.com/office/drawing/2014/main" id="{A49D5C32-44E8-4058-2C23-78C3248828D4}"/>
              </a:ext>
            </a:extLst>
          </p:cNvPr>
          <p:cNvSpPr>
            <a:spLocks noGrp="1"/>
          </p:cNvSpPr>
          <p:nvPr>
            <p:ph type="body" sz="quarter" idx="37" hasCustomPrompt="1"/>
          </p:nvPr>
        </p:nvSpPr>
        <p:spPr>
          <a:xfrm>
            <a:off x="6215517" y="2851923"/>
            <a:ext cx="2542241" cy="306502"/>
          </a:xfrm>
        </p:spPr>
        <p:txBody>
          <a:bodyPr/>
          <a:lstStyle>
            <a:lvl1pPr>
              <a:spcBef>
                <a:spcPts val="0"/>
              </a:spcBef>
              <a:defRPr sz="1400" b="1">
                <a:solidFill>
                  <a:schemeClr val="tx2"/>
                </a:solidFill>
                <a:latin typeface="+mn-lt"/>
              </a:defRPr>
            </a:lvl1pPr>
          </a:lstStyle>
          <a:p>
            <a:pPr lvl="0"/>
            <a:r>
              <a:rPr lang="en-US"/>
              <a:t>Name</a:t>
            </a:r>
          </a:p>
        </p:txBody>
      </p:sp>
      <p:sp>
        <p:nvSpPr>
          <p:cNvPr id="43" name="Text Placeholder 7">
            <a:extLst>
              <a:ext uri="{FF2B5EF4-FFF2-40B4-BE49-F238E27FC236}">
                <a16:creationId xmlns:a16="http://schemas.microsoft.com/office/drawing/2014/main" id="{3FDDD2D5-A5A1-2E10-5CD4-2C02087E40A6}"/>
              </a:ext>
            </a:extLst>
          </p:cNvPr>
          <p:cNvSpPr>
            <a:spLocks noGrp="1"/>
          </p:cNvSpPr>
          <p:nvPr>
            <p:ph type="body" sz="quarter" idx="38" hasCustomPrompt="1"/>
          </p:nvPr>
        </p:nvSpPr>
        <p:spPr>
          <a:xfrm>
            <a:off x="6215517" y="3184603"/>
            <a:ext cx="2542241" cy="306502"/>
          </a:xfrm>
        </p:spPr>
        <p:txBody>
          <a:bodyPr/>
          <a:lstStyle>
            <a:lvl1pPr>
              <a:spcBef>
                <a:spcPts val="0"/>
              </a:spcBef>
              <a:defRPr sz="1400" b="0">
                <a:solidFill>
                  <a:schemeClr val="tx1"/>
                </a:solidFill>
                <a:latin typeface="+mn-lt"/>
              </a:defRPr>
            </a:lvl1pPr>
          </a:lstStyle>
          <a:p>
            <a:pPr lvl="0"/>
            <a:r>
              <a:rPr lang="en-US"/>
              <a:t>Title</a:t>
            </a:r>
          </a:p>
        </p:txBody>
      </p:sp>
      <p:sp>
        <p:nvSpPr>
          <p:cNvPr id="44" name="Text Placeholder 7">
            <a:extLst>
              <a:ext uri="{FF2B5EF4-FFF2-40B4-BE49-F238E27FC236}">
                <a16:creationId xmlns:a16="http://schemas.microsoft.com/office/drawing/2014/main" id="{5188FEE3-D2FB-DEE9-71F9-951C5ECD73FF}"/>
              </a:ext>
            </a:extLst>
          </p:cNvPr>
          <p:cNvSpPr>
            <a:spLocks noGrp="1"/>
          </p:cNvSpPr>
          <p:nvPr>
            <p:ph type="body" sz="quarter" idx="39" hasCustomPrompt="1"/>
          </p:nvPr>
        </p:nvSpPr>
        <p:spPr>
          <a:xfrm>
            <a:off x="8916237" y="2851923"/>
            <a:ext cx="2542241" cy="306502"/>
          </a:xfrm>
        </p:spPr>
        <p:txBody>
          <a:bodyPr/>
          <a:lstStyle>
            <a:lvl1pPr>
              <a:spcBef>
                <a:spcPts val="0"/>
              </a:spcBef>
              <a:defRPr sz="1400" b="1">
                <a:solidFill>
                  <a:schemeClr val="tx2"/>
                </a:solidFill>
                <a:latin typeface="+mn-lt"/>
              </a:defRPr>
            </a:lvl1pPr>
          </a:lstStyle>
          <a:p>
            <a:pPr lvl="0"/>
            <a:r>
              <a:rPr lang="en-US"/>
              <a:t>Name</a:t>
            </a:r>
          </a:p>
        </p:txBody>
      </p:sp>
      <p:sp>
        <p:nvSpPr>
          <p:cNvPr id="45" name="Text Placeholder 7">
            <a:extLst>
              <a:ext uri="{FF2B5EF4-FFF2-40B4-BE49-F238E27FC236}">
                <a16:creationId xmlns:a16="http://schemas.microsoft.com/office/drawing/2014/main" id="{13A428F6-9A06-F8F4-18B0-417F7DBFBC65}"/>
              </a:ext>
            </a:extLst>
          </p:cNvPr>
          <p:cNvSpPr>
            <a:spLocks noGrp="1"/>
          </p:cNvSpPr>
          <p:nvPr>
            <p:ph type="body" sz="quarter" idx="40" hasCustomPrompt="1"/>
          </p:nvPr>
        </p:nvSpPr>
        <p:spPr>
          <a:xfrm>
            <a:off x="8916237" y="3184603"/>
            <a:ext cx="2542241" cy="306502"/>
          </a:xfrm>
        </p:spPr>
        <p:txBody>
          <a:bodyPr/>
          <a:lstStyle>
            <a:lvl1pPr>
              <a:spcBef>
                <a:spcPts val="0"/>
              </a:spcBef>
              <a:defRPr sz="1400" b="0">
                <a:solidFill>
                  <a:schemeClr val="tx1"/>
                </a:solidFill>
                <a:latin typeface="+mn-lt"/>
              </a:defRPr>
            </a:lvl1pPr>
          </a:lstStyle>
          <a:p>
            <a:pPr lvl="0"/>
            <a:r>
              <a:rPr lang="en-US"/>
              <a:t>Title</a:t>
            </a:r>
          </a:p>
        </p:txBody>
      </p:sp>
    </p:spTree>
    <p:extLst>
      <p:ext uri="{BB962C8B-B14F-4D97-AF65-F5344CB8AC3E}">
        <p14:creationId xmlns:p14="http://schemas.microsoft.com/office/powerpoint/2010/main" val="20787168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 person team layou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2C90E6-E7AF-BA63-C460-15830FD0E705}"/>
              </a:ext>
            </a:extLst>
          </p:cNvPr>
          <p:cNvSpPr/>
          <p:nvPr userDrawn="1"/>
        </p:nvSpPr>
        <p:spPr>
          <a:xfrm>
            <a:off x="0" y="3102678"/>
            <a:ext cx="12192000" cy="832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10" name="Rectangle 9">
            <a:extLst>
              <a:ext uri="{FF2B5EF4-FFF2-40B4-BE49-F238E27FC236}">
                <a16:creationId xmlns:a16="http://schemas.microsoft.com/office/drawing/2014/main" id="{A1B59224-B5E3-5DBB-DFE9-EBE8C6A95EB2}"/>
              </a:ext>
            </a:extLst>
          </p:cNvPr>
          <p:cNvSpPr/>
          <p:nvPr userDrawn="1"/>
        </p:nvSpPr>
        <p:spPr>
          <a:xfrm>
            <a:off x="0" y="5315744"/>
            <a:ext cx="12192000" cy="154225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Team slide x 6</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42662"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24" name="Text Placeholder 5">
            <a:extLst>
              <a:ext uri="{FF2B5EF4-FFF2-40B4-BE49-F238E27FC236}">
                <a16:creationId xmlns:a16="http://schemas.microsoft.com/office/drawing/2014/main" id="{6E8C9B32-4C94-1622-3331-43615115DE7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807734"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53361"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4133985"/>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4133985"/>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51" name="Picture Placeholder 3">
            <a:extLst>
              <a:ext uri="{FF2B5EF4-FFF2-40B4-BE49-F238E27FC236}">
                <a16:creationId xmlns:a16="http://schemas.microsoft.com/office/drawing/2014/main" id="{1F867B8B-D7E0-B84B-4735-6C98B9E64E92}"/>
              </a:ext>
            </a:extLst>
          </p:cNvPr>
          <p:cNvSpPr>
            <a:spLocks noGrp="1"/>
          </p:cNvSpPr>
          <p:nvPr>
            <p:ph type="pic" sz="quarter" idx="41"/>
          </p:nvPr>
        </p:nvSpPr>
        <p:spPr>
          <a:xfrm>
            <a:off x="8726787" y="4133985"/>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12" name="Text Placeholder 7">
            <a:extLst>
              <a:ext uri="{FF2B5EF4-FFF2-40B4-BE49-F238E27FC236}">
                <a16:creationId xmlns:a16="http://schemas.microsoft.com/office/drawing/2014/main" id="{40A93F65-0925-92FD-07D4-BD0F83CA350B}"/>
              </a:ext>
            </a:extLst>
          </p:cNvPr>
          <p:cNvSpPr>
            <a:spLocks noGrp="1"/>
          </p:cNvSpPr>
          <p:nvPr>
            <p:ph type="body" sz="quarter" idx="19" hasCustomPrompt="1"/>
          </p:nvPr>
        </p:nvSpPr>
        <p:spPr>
          <a:xfrm>
            <a:off x="847471" y="3228893"/>
            <a:ext cx="2707795" cy="196296"/>
          </a:xfrm>
        </p:spPr>
        <p:txBody>
          <a:bodyPr/>
          <a:lstStyle>
            <a:lvl1pPr>
              <a:spcBef>
                <a:spcPts val="0"/>
              </a:spcBef>
              <a:defRPr sz="1600" b="1">
                <a:solidFill>
                  <a:schemeClr val="bg1"/>
                </a:solidFill>
                <a:latin typeface="+mn-lt"/>
              </a:defRPr>
            </a:lvl1pPr>
          </a:lstStyle>
          <a:p>
            <a:pPr lvl="0"/>
            <a:r>
              <a:rPr lang="en-US"/>
              <a:t>Name</a:t>
            </a:r>
          </a:p>
        </p:txBody>
      </p:sp>
      <p:sp>
        <p:nvSpPr>
          <p:cNvPr id="13" name="Text Placeholder 7">
            <a:extLst>
              <a:ext uri="{FF2B5EF4-FFF2-40B4-BE49-F238E27FC236}">
                <a16:creationId xmlns:a16="http://schemas.microsoft.com/office/drawing/2014/main" id="{D007956B-5DAA-951F-2430-85E879EFA59F}"/>
              </a:ext>
            </a:extLst>
          </p:cNvPr>
          <p:cNvSpPr>
            <a:spLocks noGrp="1"/>
          </p:cNvSpPr>
          <p:nvPr>
            <p:ph type="body" sz="quarter" idx="22" hasCustomPrompt="1"/>
          </p:nvPr>
        </p:nvSpPr>
        <p:spPr>
          <a:xfrm>
            <a:off x="847471" y="3485102"/>
            <a:ext cx="2707795" cy="306502"/>
          </a:xfrm>
        </p:spPr>
        <p:txBody>
          <a:bodyPr/>
          <a:lstStyle>
            <a:lvl1pPr>
              <a:spcBef>
                <a:spcPts val="0"/>
              </a:spcBef>
              <a:defRPr sz="1400" b="0">
                <a:solidFill>
                  <a:schemeClr val="bg1"/>
                </a:solidFill>
                <a:latin typeface="+mn-lt"/>
              </a:defRPr>
            </a:lvl1pPr>
          </a:lstStyle>
          <a:p>
            <a:pPr lvl="0"/>
            <a:r>
              <a:rPr lang="en-US"/>
              <a:t>Title</a:t>
            </a:r>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4133985"/>
            <a:ext cx="1222513"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25231B2D-42A1-8C54-29F5-0D3A1AB8ABCB}"/>
              </a:ext>
            </a:extLst>
          </p:cNvPr>
          <p:cNvSpPr>
            <a:spLocks noGrp="1"/>
          </p:cNvSpPr>
          <p:nvPr>
            <p:ph type="body" sz="quarter" idx="36" hasCustomPrompt="1"/>
          </p:nvPr>
        </p:nvSpPr>
        <p:spPr>
          <a:xfrm>
            <a:off x="827750" y="5446246"/>
            <a:ext cx="2707795" cy="196296"/>
          </a:xfrm>
        </p:spPr>
        <p:txBody>
          <a:bodyPr/>
          <a:lstStyle>
            <a:lvl1pPr>
              <a:spcBef>
                <a:spcPts val="0"/>
              </a:spcBef>
              <a:defRPr sz="1600" b="1">
                <a:solidFill>
                  <a:schemeClr val="bg1"/>
                </a:solidFill>
                <a:latin typeface="+mn-lt"/>
              </a:defRPr>
            </a:lvl1pPr>
          </a:lstStyle>
          <a:p>
            <a:pPr lvl="0"/>
            <a:r>
              <a:rPr lang="en-US"/>
              <a:t>Name</a:t>
            </a:r>
          </a:p>
        </p:txBody>
      </p:sp>
      <p:sp>
        <p:nvSpPr>
          <p:cNvPr id="16" name="Text Placeholder 7">
            <a:extLst>
              <a:ext uri="{FF2B5EF4-FFF2-40B4-BE49-F238E27FC236}">
                <a16:creationId xmlns:a16="http://schemas.microsoft.com/office/drawing/2014/main" id="{093C62DE-F353-4E20-0689-7DAA11BA3687}"/>
              </a:ext>
            </a:extLst>
          </p:cNvPr>
          <p:cNvSpPr>
            <a:spLocks noGrp="1"/>
          </p:cNvSpPr>
          <p:nvPr>
            <p:ph type="body" sz="quarter" idx="37" hasCustomPrompt="1"/>
          </p:nvPr>
        </p:nvSpPr>
        <p:spPr>
          <a:xfrm>
            <a:off x="827750" y="5702455"/>
            <a:ext cx="2707795" cy="306502"/>
          </a:xfrm>
        </p:spPr>
        <p:txBody>
          <a:bodyPr/>
          <a:lstStyle>
            <a:lvl1pPr>
              <a:spcBef>
                <a:spcPts val="0"/>
              </a:spcBef>
              <a:defRPr sz="1400" b="0">
                <a:solidFill>
                  <a:schemeClr val="bg1"/>
                </a:solidFill>
                <a:latin typeface="+mn-lt"/>
              </a:defRPr>
            </a:lvl1pPr>
          </a:lstStyle>
          <a:p>
            <a:pPr lvl="0"/>
            <a:r>
              <a:rPr lang="en-US"/>
              <a:t>Title</a:t>
            </a:r>
          </a:p>
        </p:txBody>
      </p:sp>
      <p:sp>
        <p:nvSpPr>
          <p:cNvPr id="20" name="Text Placeholder 7">
            <a:extLst>
              <a:ext uri="{FF2B5EF4-FFF2-40B4-BE49-F238E27FC236}">
                <a16:creationId xmlns:a16="http://schemas.microsoft.com/office/drawing/2014/main" id="{9FE9DAF7-A021-06C3-D232-BFD2933F84B1}"/>
              </a:ext>
            </a:extLst>
          </p:cNvPr>
          <p:cNvSpPr>
            <a:spLocks noGrp="1"/>
          </p:cNvSpPr>
          <p:nvPr>
            <p:ph type="body" sz="quarter" idx="45" hasCustomPrompt="1"/>
          </p:nvPr>
        </p:nvSpPr>
        <p:spPr>
          <a:xfrm>
            <a:off x="4807734" y="3224607"/>
            <a:ext cx="2707795" cy="196296"/>
          </a:xfrm>
        </p:spPr>
        <p:txBody>
          <a:bodyPr/>
          <a:lstStyle>
            <a:lvl1pPr>
              <a:spcBef>
                <a:spcPts val="0"/>
              </a:spcBef>
              <a:defRPr sz="1600" b="1">
                <a:solidFill>
                  <a:schemeClr val="bg1"/>
                </a:solidFill>
                <a:latin typeface="+mn-lt"/>
              </a:defRPr>
            </a:lvl1pPr>
          </a:lstStyle>
          <a:p>
            <a:pPr lvl="0"/>
            <a:r>
              <a:rPr lang="en-US"/>
              <a:t>Name</a:t>
            </a:r>
          </a:p>
        </p:txBody>
      </p:sp>
      <p:sp>
        <p:nvSpPr>
          <p:cNvPr id="22" name="Text Placeholder 7">
            <a:extLst>
              <a:ext uri="{FF2B5EF4-FFF2-40B4-BE49-F238E27FC236}">
                <a16:creationId xmlns:a16="http://schemas.microsoft.com/office/drawing/2014/main" id="{6AC2754C-CB98-7C67-BA86-5487392EEA79}"/>
              </a:ext>
            </a:extLst>
          </p:cNvPr>
          <p:cNvSpPr>
            <a:spLocks noGrp="1"/>
          </p:cNvSpPr>
          <p:nvPr>
            <p:ph type="body" sz="quarter" idx="46" hasCustomPrompt="1"/>
          </p:nvPr>
        </p:nvSpPr>
        <p:spPr>
          <a:xfrm>
            <a:off x="4807734" y="3480816"/>
            <a:ext cx="2707795" cy="306502"/>
          </a:xfrm>
        </p:spPr>
        <p:txBody>
          <a:bodyPr/>
          <a:lstStyle>
            <a:lvl1pPr>
              <a:spcBef>
                <a:spcPts val="0"/>
              </a:spcBef>
              <a:defRPr sz="1400" b="0">
                <a:solidFill>
                  <a:schemeClr val="bg1"/>
                </a:solidFill>
                <a:latin typeface="+mn-lt"/>
              </a:defRPr>
            </a:lvl1pPr>
          </a:lstStyle>
          <a:p>
            <a:pPr lvl="0"/>
            <a:r>
              <a:rPr lang="en-US"/>
              <a:t>Title</a:t>
            </a:r>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4129699"/>
            <a:ext cx="1222513"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26" name="Text Placeholder 7">
            <a:extLst>
              <a:ext uri="{FF2B5EF4-FFF2-40B4-BE49-F238E27FC236}">
                <a16:creationId xmlns:a16="http://schemas.microsoft.com/office/drawing/2014/main" id="{C408D9ED-D17D-B672-334F-AD57158732BC}"/>
              </a:ext>
            </a:extLst>
          </p:cNvPr>
          <p:cNvSpPr>
            <a:spLocks noGrp="1"/>
          </p:cNvSpPr>
          <p:nvPr>
            <p:ph type="body" sz="quarter" idx="48" hasCustomPrompt="1"/>
          </p:nvPr>
        </p:nvSpPr>
        <p:spPr>
          <a:xfrm>
            <a:off x="4788013" y="5441960"/>
            <a:ext cx="2707795" cy="196296"/>
          </a:xfrm>
        </p:spPr>
        <p:txBody>
          <a:bodyPr/>
          <a:lstStyle>
            <a:lvl1pPr>
              <a:spcBef>
                <a:spcPts val="0"/>
              </a:spcBef>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0E0D9902-92D2-D4C2-957A-D4E758CCC8D8}"/>
              </a:ext>
            </a:extLst>
          </p:cNvPr>
          <p:cNvSpPr>
            <a:spLocks noGrp="1"/>
          </p:cNvSpPr>
          <p:nvPr>
            <p:ph type="body" sz="quarter" idx="49" hasCustomPrompt="1"/>
          </p:nvPr>
        </p:nvSpPr>
        <p:spPr>
          <a:xfrm>
            <a:off x="4788013" y="5698169"/>
            <a:ext cx="2707795" cy="306502"/>
          </a:xfrm>
        </p:spPr>
        <p:txBody>
          <a:bodyPr/>
          <a:lstStyle>
            <a:lvl1pPr>
              <a:spcBef>
                <a:spcPts val="0"/>
              </a:spcBef>
              <a:defRPr sz="1400" b="0">
                <a:solidFill>
                  <a:schemeClr val="bg1"/>
                </a:solidFill>
                <a:latin typeface="+mn-lt"/>
              </a:defRPr>
            </a:lvl1pPr>
          </a:lstStyle>
          <a:p>
            <a:pPr lvl="0"/>
            <a:r>
              <a:rPr lang="en-US"/>
              <a:t>Title</a:t>
            </a:r>
          </a:p>
        </p:txBody>
      </p:sp>
      <p:sp>
        <p:nvSpPr>
          <p:cNvPr id="28" name="Text Placeholder 7">
            <a:extLst>
              <a:ext uri="{FF2B5EF4-FFF2-40B4-BE49-F238E27FC236}">
                <a16:creationId xmlns:a16="http://schemas.microsoft.com/office/drawing/2014/main" id="{5F3B08BA-7969-01D5-E373-ABD637786CB1}"/>
              </a:ext>
            </a:extLst>
          </p:cNvPr>
          <p:cNvSpPr>
            <a:spLocks noGrp="1"/>
          </p:cNvSpPr>
          <p:nvPr>
            <p:ph type="body" sz="quarter" idx="50" hasCustomPrompt="1"/>
          </p:nvPr>
        </p:nvSpPr>
        <p:spPr>
          <a:xfrm>
            <a:off x="8748276" y="3228773"/>
            <a:ext cx="2707795" cy="196296"/>
          </a:xfrm>
        </p:spPr>
        <p:txBody>
          <a:bodyPr/>
          <a:lstStyle>
            <a:lvl1pPr>
              <a:spcBef>
                <a:spcPts val="0"/>
              </a:spcBef>
              <a:defRPr sz="1600" b="1">
                <a:solidFill>
                  <a:schemeClr val="bg1"/>
                </a:solidFill>
                <a:latin typeface="+mn-lt"/>
              </a:defRPr>
            </a:lvl1pPr>
          </a:lstStyle>
          <a:p>
            <a:pPr lvl="0"/>
            <a:r>
              <a:rPr lang="en-US"/>
              <a:t>Name</a:t>
            </a:r>
          </a:p>
        </p:txBody>
      </p:sp>
      <p:sp>
        <p:nvSpPr>
          <p:cNvPr id="29" name="Text Placeholder 7">
            <a:extLst>
              <a:ext uri="{FF2B5EF4-FFF2-40B4-BE49-F238E27FC236}">
                <a16:creationId xmlns:a16="http://schemas.microsoft.com/office/drawing/2014/main" id="{416E9675-0399-28CD-5973-90A9B071442A}"/>
              </a:ext>
            </a:extLst>
          </p:cNvPr>
          <p:cNvSpPr>
            <a:spLocks noGrp="1"/>
          </p:cNvSpPr>
          <p:nvPr>
            <p:ph type="body" sz="quarter" idx="51" hasCustomPrompt="1"/>
          </p:nvPr>
        </p:nvSpPr>
        <p:spPr>
          <a:xfrm>
            <a:off x="8748276" y="3484982"/>
            <a:ext cx="2707795" cy="306502"/>
          </a:xfrm>
        </p:spPr>
        <p:txBody>
          <a:bodyPr/>
          <a:lstStyle>
            <a:lvl1pPr>
              <a:spcBef>
                <a:spcPts val="0"/>
              </a:spcBef>
              <a:defRPr sz="1400" b="0">
                <a:solidFill>
                  <a:schemeClr val="bg1"/>
                </a:solidFill>
                <a:latin typeface="+mn-lt"/>
              </a:defRPr>
            </a:lvl1pPr>
          </a:lstStyle>
          <a:p>
            <a:pPr lvl="0"/>
            <a:r>
              <a:rPr lang="en-US"/>
              <a:t>Title</a:t>
            </a:r>
          </a:p>
        </p:txBody>
      </p:sp>
      <p:sp>
        <p:nvSpPr>
          <p:cNvPr id="30" name="Picture Placeholder 3">
            <a:extLst>
              <a:ext uri="{FF2B5EF4-FFF2-40B4-BE49-F238E27FC236}">
                <a16:creationId xmlns:a16="http://schemas.microsoft.com/office/drawing/2014/main" id="{D63379D6-6572-9E32-0421-6DF6B44AC8FD}"/>
              </a:ext>
            </a:extLst>
          </p:cNvPr>
          <p:cNvSpPr>
            <a:spLocks noGrp="1"/>
          </p:cNvSpPr>
          <p:nvPr>
            <p:ph type="pic" sz="quarter" idx="52"/>
          </p:nvPr>
        </p:nvSpPr>
        <p:spPr>
          <a:xfrm>
            <a:off x="8716893" y="4133865"/>
            <a:ext cx="1222513"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31" name="Text Placeholder 7">
            <a:extLst>
              <a:ext uri="{FF2B5EF4-FFF2-40B4-BE49-F238E27FC236}">
                <a16:creationId xmlns:a16="http://schemas.microsoft.com/office/drawing/2014/main" id="{E834C28D-8C7D-974B-10D5-B205D0EBDFA5}"/>
              </a:ext>
            </a:extLst>
          </p:cNvPr>
          <p:cNvSpPr>
            <a:spLocks noGrp="1"/>
          </p:cNvSpPr>
          <p:nvPr>
            <p:ph type="body" sz="quarter" idx="53" hasCustomPrompt="1"/>
          </p:nvPr>
        </p:nvSpPr>
        <p:spPr>
          <a:xfrm>
            <a:off x="8728555" y="5446126"/>
            <a:ext cx="2707795" cy="196296"/>
          </a:xfrm>
        </p:spPr>
        <p:txBody>
          <a:bodyPr/>
          <a:lstStyle>
            <a:lvl1pPr>
              <a:spcBef>
                <a:spcPts val="0"/>
              </a:spcBef>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EBA14631-C234-B996-559F-BCC65FBE18C5}"/>
              </a:ext>
            </a:extLst>
          </p:cNvPr>
          <p:cNvSpPr>
            <a:spLocks noGrp="1"/>
          </p:cNvSpPr>
          <p:nvPr>
            <p:ph type="body" sz="quarter" idx="54" hasCustomPrompt="1"/>
          </p:nvPr>
        </p:nvSpPr>
        <p:spPr>
          <a:xfrm>
            <a:off x="8728555" y="5702335"/>
            <a:ext cx="2707795" cy="306502"/>
          </a:xfrm>
        </p:spPr>
        <p:txBody>
          <a:bodyPr/>
          <a:lstStyle>
            <a:lvl1pPr>
              <a:spcBef>
                <a:spcPts val="0"/>
              </a:spcBef>
              <a:defRPr sz="1400" b="0">
                <a:solidFill>
                  <a:schemeClr val="bg1"/>
                </a:solidFill>
                <a:latin typeface="+mn-lt"/>
              </a:defRPr>
            </a:lvl1pPr>
          </a:lstStyle>
          <a:p>
            <a:pPr lvl="0"/>
            <a:r>
              <a:rPr lang="en-US"/>
              <a:t>Title</a:t>
            </a:r>
          </a:p>
        </p:txBody>
      </p:sp>
      <p:sp>
        <p:nvSpPr>
          <p:cNvPr id="25" name="Slide Number Placeholder 2">
            <a:extLst>
              <a:ext uri="{FF2B5EF4-FFF2-40B4-BE49-F238E27FC236}">
                <a16:creationId xmlns:a16="http://schemas.microsoft.com/office/drawing/2014/main" id="{6B14E578-B031-F5AE-9E67-6668CA172D52}"/>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1"/>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16B2B300-BF77-D18F-9E52-2FC126FBBAFC}"/>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6" name="Rectangle 35">
            <a:extLst>
              <a:ext uri="{FF2B5EF4-FFF2-40B4-BE49-F238E27FC236}">
                <a16:creationId xmlns:a16="http://schemas.microsoft.com/office/drawing/2014/main" id="{9BD59348-0370-9417-B0E9-F430FFCD48FF}"/>
              </a:ext>
            </a:extLst>
          </p:cNvPr>
          <p:cNvSpPr/>
          <p:nvPr userDrawn="1"/>
        </p:nvSpPr>
        <p:spPr>
          <a:xfrm>
            <a:off x="8087661" y="-1148427"/>
            <a:ext cx="4116033" cy="10899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Colored boxes are fixed </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Tree>
    <p:extLst>
      <p:ext uri="{BB962C8B-B14F-4D97-AF65-F5344CB8AC3E}">
        <p14:creationId xmlns:p14="http://schemas.microsoft.com/office/powerpoint/2010/main" val="14234600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 person team layout 2">
    <p:spTree>
      <p:nvGrpSpPr>
        <p:cNvPr id="1" name=""/>
        <p:cNvGrpSpPr/>
        <p:nvPr/>
      </p:nvGrpSpPr>
      <p:grpSpPr>
        <a:xfrm>
          <a:off x="0" y="0"/>
          <a:ext cx="0" cy="0"/>
          <a:chOff x="0" y="0"/>
          <a:chExt cx="0" cy="0"/>
        </a:xfrm>
      </p:grpSpPr>
      <p:pic>
        <p:nvPicPr>
          <p:cNvPr id="47" name="Graphic 46">
            <a:extLst>
              <a:ext uri="{FF2B5EF4-FFF2-40B4-BE49-F238E27FC236}">
                <a16:creationId xmlns:a16="http://schemas.microsoft.com/office/drawing/2014/main" id="{5A410318-CCBE-D950-D3F4-2F6962E7A7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33" name="Rectangle 32">
            <a:extLst>
              <a:ext uri="{FF2B5EF4-FFF2-40B4-BE49-F238E27FC236}">
                <a16:creationId xmlns:a16="http://schemas.microsoft.com/office/drawing/2014/main" id="{1193C68E-2DFF-8552-3B1F-5A07D5095058}"/>
              </a:ext>
            </a:extLst>
          </p:cNvPr>
          <p:cNvSpPr/>
          <p:nvPr userDrawn="1"/>
        </p:nvSpPr>
        <p:spPr>
          <a:xfrm>
            <a:off x="4776351" y="3100534"/>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36" name="Rectangle 35">
            <a:extLst>
              <a:ext uri="{FF2B5EF4-FFF2-40B4-BE49-F238E27FC236}">
                <a16:creationId xmlns:a16="http://schemas.microsoft.com/office/drawing/2014/main" id="{DF3A92B8-7E14-9893-AFE8-769FB16A863A}"/>
              </a:ext>
            </a:extLst>
          </p:cNvPr>
          <p:cNvSpPr/>
          <p:nvPr userDrawn="1"/>
        </p:nvSpPr>
        <p:spPr>
          <a:xfrm>
            <a:off x="8716893" y="3102677"/>
            <a:ext cx="2739178" cy="83231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9" name="Rectangle 8">
            <a:extLst>
              <a:ext uri="{FF2B5EF4-FFF2-40B4-BE49-F238E27FC236}">
                <a16:creationId xmlns:a16="http://schemas.microsoft.com/office/drawing/2014/main" id="{AA2C90E6-E7AF-BA63-C460-15830FD0E705}"/>
              </a:ext>
            </a:extLst>
          </p:cNvPr>
          <p:cNvSpPr/>
          <p:nvPr userDrawn="1"/>
        </p:nvSpPr>
        <p:spPr>
          <a:xfrm>
            <a:off x="815975" y="3102678"/>
            <a:ext cx="2790395"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Team slide x 6</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42662"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24" name="Text Placeholder 5">
            <a:extLst>
              <a:ext uri="{FF2B5EF4-FFF2-40B4-BE49-F238E27FC236}">
                <a16:creationId xmlns:a16="http://schemas.microsoft.com/office/drawing/2014/main" id="{6E8C9B32-4C94-1622-3331-43615115DE7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807734"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53361"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4133985"/>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4133985"/>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12" name="Text Placeholder 7">
            <a:extLst>
              <a:ext uri="{FF2B5EF4-FFF2-40B4-BE49-F238E27FC236}">
                <a16:creationId xmlns:a16="http://schemas.microsoft.com/office/drawing/2014/main" id="{40A93F65-0925-92FD-07D4-BD0F83CA350B}"/>
              </a:ext>
            </a:extLst>
          </p:cNvPr>
          <p:cNvSpPr>
            <a:spLocks noGrp="1"/>
          </p:cNvSpPr>
          <p:nvPr>
            <p:ph type="body" sz="quarter" idx="19" hasCustomPrompt="1"/>
          </p:nvPr>
        </p:nvSpPr>
        <p:spPr>
          <a:xfrm>
            <a:off x="907470" y="3193290"/>
            <a:ext cx="2447639" cy="205668"/>
          </a:xfrm>
        </p:spPr>
        <p:txBody>
          <a:bodyPr/>
          <a:lstStyle>
            <a:lvl1pPr>
              <a:spcBef>
                <a:spcPts val="0"/>
              </a:spcBef>
              <a:defRPr sz="1600" b="1">
                <a:solidFill>
                  <a:schemeClr val="bg1"/>
                </a:solidFill>
                <a:latin typeface="+mn-lt"/>
              </a:defRPr>
            </a:lvl1pPr>
          </a:lstStyle>
          <a:p>
            <a:pPr lvl="0"/>
            <a:r>
              <a:rPr lang="en-US"/>
              <a:t>Name</a:t>
            </a:r>
          </a:p>
        </p:txBody>
      </p:sp>
      <p:sp>
        <p:nvSpPr>
          <p:cNvPr id="13" name="Text Placeholder 7">
            <a:extLst>
              <a:ext uri="{FF2B5EF4-FFF2-40B4-BE49-F238E27FC236}">
                <a16:creationId xmlns:a16="http://schemas.microsoft.com/office/drawing/2014/main" id="{D007956B-5DAA-951F-2430-85E879EFA59F}"/>
              </a:ext>
            </a:extLst>
          </p:cNvPr>
          <p:cNvSpPr>
            <a:spLocks noGrp="1"/>
          </p:cNvSpPr>
          <p:nvPr>
            <p:ph type="body" sz="quarter" idx="22" hasCustomPrompt="1"/>
          </p:nvPr>
        </p:nvSpPr>
        <p:spPr>
          <a:xfrm>
            <a:off x="907470" y="3449498"/>
            <a:ext cx="2447639" cy="321135"/>
          </a:xfrm>
        </p:spPr>
        <p:txBody>
          <a:bodyPr/>
          <a:lstStyle>
            <a:lvl1pPr>
              <a:spcBef>
                <a:spcPts val="0"/>
              </a:spcBef>
              <a:defRPr sz="1200" b="0">
                <a:solidFill>
                  <a:schemeClr val="bg1"/>
                </a:solidFill>
                <a:latin typeface="+mn-lt"/>
              </a:defRPr>
            </a:lvl1pPr>
          </a:lstStyle>
          <a:p>
            <a:pPr lvl="0"/>
            <a:r>
              <a:rPr lang="en-US"/>
              <a:t>Title</a:t>
            </a:r>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4133985"/>
            <a:ext cx="1222513"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20" name="Text Placeholder 7">
            <a:extLst>
              <a:ext uri="{FF2B5EF4-FFF2-40B4-BE49-F238E27FC236}">
                <a16:creationId xmlns:a16="http://schemas.microsoft.com/office/drawing/2014/main" id="{9FE9DAF7-A021-06C3-D232-BFD2933F84B1}"/>
              </a:ext>
            </a:extLst>
          </p:cNvPr>
          <p:cNvSpPr>
            <a:spLocks noGrp="1"/>
          </p:cNvSpPr>
          <p:nvPr>
            <p:ph type="body" sz="quarter" idx="45" hasCustomPrompt="1"/>
          </p:nvPr>
        </p:nvSpPr>
        <p:spPr>
          <a:xfrm>
            <a:off x="4867733" y="3189004"/>
            <a:ext cx="2447639" cy="205668"/>
          </a:xfrm>
        </p:spPr>
        <p:txBody>
          <a:bodyPr/>
          <a:lstStyle>
            <a:lvl1pPr>
              <a:spcBef>
                <a:spcPts val="0"/>
              </a:spcBef>
              <a:defRPr sz="1600" b="1">
                <a:solidFill>
                  <a:schemeClr val="bg1"/>
                </a:solidFill>
                <a:latin typeface="+mn-lt"/>
              </a:defRPr>
            </a:lvl1pPr>
          </a:lstStyle>
          <a:p>
            <a:pPr lvl="0"/>
            <a:r>
              <a:rPr lang="en-US"/>
              <a:t>Name</a:t>
            </a:r>
          </a:p>
        </p:txBody>
      </p:sp>
      <p:sp>
        <p:nvSpPr>
          <p:cNvPr id="22" name="Text Placeholder 7">
            <a:extLst>
              <a:ext uri="{FF2B5EF4-FFF2-40B4-BE49-F238E27FC236}">
                <a16:creationId xmlns:a16="http://schemas.microsoft.com/office/drawing/2014/main" id="{6AC2754C-CB98-7C67-BA86-5487392EEA79}"/>
              </a:ext>
            </a:extLst>
          </p:cNvPr>
          <p:cNvSpPr>
            <a:spLocks noGrp="1"/>
          </p:cNvSpPr>
          <p:nvPr>
            <p:ph type="body" sz="quarter" idx="46" hasCustomPrompt="1"/>
          </p:nvPr>
        </p:nvSpPr>
        <p:spPr>
          <a:xfrm>
            <a:off x="4867733" y="3445212"/>
            <a:ext cx="2447639" cy="321135"/>
          </a:xfrm>
        </p:spPr>
        <p:txBody>
          <a:bodyPr/>
          <a:lstStyle>
            <a:lvl1pPr>
              <a:spcBef>
                <a:spcPts val="0"/>
              </a:spcBef>
              <a:defRPr sz="1200" b="0">
                <a:solidFill>
                  <a:schemeClr val="bg1"/>
                </a:solidFill>
                <a:latin typeface="+mn-lt"/>
              </a:defRPr>
            </a:lvl1pPr>
          </a:lstStyle>
          <a:p>
            <a:pPr lvl="0"/>
            <a:r>
              <a:rPr lang="en-US"/>
              <a:t>Title</a:t>
            </a:r>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4129699"/>
            <a:ext cx="1222513"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28" name="Text Placeholder 7">
            <a:extLst>
              <a:ext uri="{FF2B5EF4-FFF2-40B4-BE49-F238E27FC236}">
                <a16:creationId xmlns:a16="http://schemas.microsoft.com/office/drawing/2014/main" id="{5F3B08BA-7969-01D5-E373-ABD637786CB1}"/>
              </a:ext>
            </a:extLst>
          </p:cNvPr>
          <p:cNvSpPr>
            <a:spLocks noGrp="1"/>
          </p:cNvSpPr>
          <p:nvPr>
            <p:ph type="body" sz="quarter" idx="50" hasCustomPrompt="1"/>
          </p:nvPr>
        </p:nvSpPr>
        <p:spPr>
          <a:xfrm>
            <a:off x="8808275" y="3193170"/>
            <a:ext cx="2447639" cy="205668"/>
          </a:xfrm>
        </p:spPr>
        <p:txBody>
          <a:bodyPr/>
          <a:lstStyle>
            <a:lvl1pPr>
              <a:spcBef>
                <a:spcPts val="0"/>
              </a:spcBef>
              <a:defRPr sz="1600" b="1">
                <a:solidFill>
                  <a:schemeClr val="bg1"/>
                </a:solidFill>
                <a:latin typeface="+mn-lt"/>
              </a:defRPr>
            </a:lvl1pPr>
          </a:lstStyle>
          <a:p>
            <a:pPr lvl="0"/>
            <a:r>
              <a:rPr lang="en-US"/>
              <a:t>Name</a:t>
            </a:r>
          </a:p>
        </p:txBody>
      </p:sp>
      <p:sp>
        <p:nvSpPr>
          <p:cNvPr id="29" name="Text Placeholder 7">
            <a:extLst>
              <a:ext uri="{FF2B5EF4-FFF2-40B4-BE49-F238E27FC236}">
                <a16:creationId xmlns:a16="http://schemas.microsoft.com/office/drawing/2014/main" id="{416E9675-0399-28CD-5973-90A9B071442A}"/>
              </a:ext>
            </a:extLst>
          </p:cNvPr>
          <p:cNvSpPr>
            <a:spLocks noGrp="1"/>
          </p:cNvSpPr>
          <p:nvPr>
            <p:ph type="body" sz="quarter" idx="51" hasCustomPrompt="1"/>
          </p:nvPr>
        </p:nvSpPr>
        <p:spPr>
          <a:xfrm>
            <a:off x="8808275" y="3449378"/>
            <a:ext cx="2447639" cy="321135"/>
          </a:xfrm>
        </p:spPr>
        <p:txBody>
          <a:bodyPr/>
          <a:lstStyle>
            <a:lvl1pPr>
              <a:spcBef>
                <a:spcPts val="0"/>
              </a:spcBef>
              <a:defRPr sz="12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16B2B300-BF77-D18F-9E52-2FC126FBBAFC}"/>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7" name="Rectangle 36">
            <a:extLst>
              <a:ext uri="{FF2B5EF4-FFF2-40B4-BE49-F238E27FC236}">
                <a16:creationId xmlns:a16="http://schemas.microsoft.com/office/drawing/2014/main" id="{5C223A11-CCB1-D743-5008-DC91E984F25B}"/>
              </a:ext>
            </a:extLst>
          </p:cNvPr>
          <p:cNvSpPr/>
          <p:nvPr userDrawn="1"/>
        </p:nvSpPr>
        <p:spPr>
          <a:xfrm>
            <a:off x="4747941" y="5315744"/>
            <a:ext cx="2739178"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39" name="Rectangle 38">
            <a:extLst>
              <a:ext uri="{FF2B5EF4-FFF2-40B4-BE49-F238E27FC236}">
                <a16:creationId xmlns:a16="http://schemas.microsoft.com/office/drawing/2014/main" id="{AC33D218-3F82-13C1-CC36-18FD6BFC730D}"/>
              </a:ext>
            </a:extLst>
          </p:cNvPr>
          <p:cNvSpPr/>
          <p:nvPr userDrawn="1"/>
        </p:nvSpPr>
        <p:spPr>
          <a:xfrm>
            <a:off x="769215" y="5315744"/>
            <a:ext cx="2790395" cy="83231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40" name="Text Placeholder 7">
            <a:extLst>
              <a:ext uri="{FF2B5EF4-FFF2-40B4-BE49-F238E27FC236}">
                <a16:creationId xmlns:a16="http://schemas.microsoft.com/office/drawing/2014/main" id="{98309EF9-9EA0-5CF5-FF3A-0BF9AC016A9A}"/>
              </a:ext>
            </a:extLst>
          </p:cNvPr>
          <p:cNvSpPr>
            <a:spLocks noGrp="1"/>
          </p:cNvSpPr>
          <p:nvPr>
            <p:ph type="body" sz="quarter" idx="53" hasCustomPrompt="1"/>
          </p:nvPr>
        </p:nvSpPr>
        <p:spPr>
          <a:xfrm>
            <a:off x="892093" y="5413253"/>
            <a:ext cx="2447639" cy="205668"/>
          </a:xfrm>
        </p:spPr>
        <p:txBody>
          <a:bodyPr/>
          <a:lstStyle>
            <a:lvl1pPr>
              <a:spcBef>
                <a:spcPts val="0"/>
              </a:spcBef>
              <a:defRPr sz="1600" b="1">
                <a:solidFill>
                  <a:schemeClr val="bg1"/>
                </a:solidFill>
                <a:latin typeface="+mn-lt"/>
              </a:defRPr>
            </a:lvl1pPr>
          </a:lstStyle>
          <a:p>
            <a:pPr lvl="0"/>
            <a:r>
              <a:rPr lang="en-US"/>
              <a:t>Name</a:t>
            </a:r>
          </a:p>
        </p:txBody>
      </p:sp>
      <p:sp>
        <p:nvSpPr>
          <p:cNvPr id="41" name="Text Placeholder 7">
            <a:extLst>
              <a:ext uri="{FF2B5EF4-FFF2-40B4-BE49-F238E27FC236}">
                <a16:creationId xmlns:a16="http://schemas.microsoft.com/office/drawing/2014/main" id="{9583F772-1B16-166F-502C-D3F835B4B153}"/>
              </a:ext>
            </a:extLst>
          </p:cNvPr>
          <p:cNvSpPr>
            <a:spLocks noGrp="1"/>
          </p:cNvSpPr>
          <p:nvPr>
            <p:ph type="body" sz="quarter" idx="54" hasCustomPrompt="1"/>
          </p:nvPr>
        </p:nvSpPr>
        <p:spPr>
          <a:xfrm>
            <a:off x="892093" y="5669461"/>
            <a:ext cx="2447639" cy="321135"/>
          </a:xfrm>
        </p:spPr>
        <p:txBody>
          <a:bodyPr/>
          <a:lstStyle>
            <a:lvl1pPr>
              <a:spcBef>
                <a:spcPts val="0"/>
              </a:spcBef>
              <a:defRPr sz="1200" b="0">
                <a:solidFill>
                  <a:schemeClr val="bg1"/>
                </a:solidFill>
                <a:latin typeface="+mn-lt"/>
              </a:defRPr>
            </a:lvl1pPr>
          </a:lstStyle>
          <a:p>
            <a:pPr lvl="0"/>
            <a:r>
              <a:rPr lang="en-US"/>
              <a:t>Title</a:t>
            </a:r>
          </a:p>
        </p:txBody>
      </p:sp>
      <p:sp>
        <p:nvSpPr>
          <p:cNvPr id="42" name="Text Placeholder 7">
            <a:extLst>
              <a:ext uri="{FF2B5EF4-FFF2-40B4-BE49-F238E27FC236}">
                <a16:creationId xmlns:a16="http://schemas.microsoft.com/office/drawing/2014/main" id="{EC639277-EF2E-9328-DB39-A3BD5195A57E}"/>
              </a:ext>
            </a:extLst>
          </p:cNvPr>
          <p:cNvSpPr>
            <a:spLocks noGrp="1"/>
          </p:cNvSpPr>
          <p:nvPr>
            <p:ph type="body" sz="quarter" idx="55" hasCustomPrompt="1"/>
          </p:nvPr>
        </p:nvSpPr>
        <p:spPr>
          <a:xfrm>
            <a:off x="4852356" y="5408967"/>
            <a:ext cx="2447639" cy="205668"/>
          </a:xfrm>
        </p:spPr>
        <p:txBody>
          <a:bodyPr/>
          <a:lstStyle>
            <a:lvl1pPr>
              <a:spcBef>
                <a:spcPts val="0"/>
              </a:spcBef>
              <a:defRPr sz="1600" b="1">
                <a:solidFill>
                  <a:schemeClr val="bg1"/>
                </a:solidFill>
                <a:latin typeface="+mn-lt"/>
              </a:defRPr>
            </a:lvl1pPr>
          </a:lstStyle>
          <a:p>
            <a:pPr lvl="0"/>
            <a:r>
              <a:rPr lang="en-US"/>
              <a:t>Name</a:t>
            </a:r>
          </a:p>
        </p:txBody>
      </p:sp>
      <p:sp>
        <p:nvSpPr>
          <p:cNvPr id="43" name="Text Placeholder 7">
            <a:extLst>
              <a:ext uri="{FF2B5EF4-FFF2-40B4-BE49-F238E27FC236}">
                <a16:creationId xmlns:a16="http://schemas.microsoft.com/office/drawing/2014/main" id="{F3803936-3599-EDFE-3EBF-8940A265877B}"/>
              </a:ext>
            </a:extLst>
          </p:cNvPr>
          <p:cNvSpPr>
            <a:spLocks noGrp="1"/>
          </p:cNvSpPr>
          <p:nvPr>
            <p:ph type="body" sz="quarter" idx="56" hasCustomPrompt="1"/>
          </p:nvPr>
        </p:nvSpPr>
        <p:spPr>
          <a:xfrm>
            <a:off x="4852356" y="5665175"/>
            <a:ext cx="2447639" cy="321135"/>
          </a:xfrm>
        </p:spPr>
        <p:txBody>
          <a:bodyPr/>
          <a:lstStyle>
            <a:lvl1pPr>
              <a:spcBef>
                <a:spcPts val="0"/>
              </a:spcBef>
              <a:defRPr sz="1200" b="0">
                <a:solidFill>
                  <a:schemeClr val="bg1"/>
                </a:solidFill>
                <a:latin typeface="+mn-lt"/>
              </a:defRPr>
            </a:lvl1pPr>
          </a:lstStyle>
          <a:p>
            <a:pPr lvl="0"/>
            <a:r>
              <a:rPr lang="en-US"/>
              <a:t>Title</a:t>
            </a:r>
          </a:p>
        </p:txBody>
      </p:sp>
      <p:sp>
        <p:nvSpPr>
          <p:cNvPr id="15" name="Rectangle 14">
            <a:extLst>
              <a:ext uri="{FF2B5EF4-FFF2-40B4-BE49-F238E27FC236}">
                <a16:creationId xmlns:a16="http://schemas.microsoft.com/office/drawing/2014/main" id="{87B2B294-272D-4A84-E70D-A59DD9E54A82}"/>
              </a:ext>
            </a:extLst>
          </p:cNvPr>
          <p:cNvSpPr/>
          <p:nvPr userDrawn="1"/>
        </p:nvSpPr>
        <p:spPr>
          <a:xfrm>
            <a:off x="8087661" y="-1148427"/>
            <a:ext cx="4116033" cy="10899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Colored boxes are fixed </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3" name="Picture Placeholder 3">
            <a:extLst>
              <a:ext uri="{FF2B5EF4-FFF2-40B4-BE49-F238E27FC236}">
                <a16:creationId xmlns:a16="http://schemas.microsoft.com/office/drawing/2014/main" id="{66F8A585-1F1C-5969-1BA4-E70E2CF39ED1}"/>
              </a:ext>
            </a:extLst>
          </p:cNvPr>
          <p:cNvSpPr>
            <a:spLocks noGrp="1"/>
          </p:cNvSpPr>
          <p:nvPr>
            <p:ph type="pic" sz="quarter" idx="57"/>
          </p:nvPr>
        </p:nvSpPr>
        <p:spPr>
          <a:xfrm>
            <a:off x="8747819" y="4246967"/>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10" name="Rectangle 9">
            <a:extLst>
              <a:ext uri="{FF2B5EF4-FFF2-40B4-BE49-F238E27FC236}">
                <a16:creationId xmlns:a16="http://schemas.microsoft.com/office/drawing/2014/main" id="{8BA49D98-E76A-025B-20D0-0EBB8E5DD6FF}"/>
              </a:ext>
            </a:extLst>
          </p:cNvPr>
          <p:cNvSpPr/>
          <p:nvPr userDrawn="1"/>
        </p:nvSpPr>
        <p:spPr>
          <a:xfrm>
            <a:off x="8719354" y="5447494"/>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16" name="Text Placeholder 7">
            <a:extLst>
              <a:ext uri="{FF2B5EF4-FFF2-40B4-BE49-F238E27FC236}">
                <a16:creationId xmlns:a16="http://schemas.microsoft.com/office/drawing/2014/main" id="{476532FD-7D55-14F7-E412-556A7505A3FB}"/>
              </a:ext>
            </a:extLst>
          </p:cNvPr>
          <p:cNvSpPr>
            <a:spLocks noGrp="1"/>
          </p:cNvSpPr>
          <p:nvPr>
            <p:ph type="body" sz="quarter" idx="58" hasCustomPrompt="1"/>
          </p:nvPr>
        </p:nvSpPr>
        <p:spPr>
          <a:xfrm>
            <a:off x="8810737" y="5535964"/>
            <a:ext cx="2447639" cy="205668"/>
          </a:xfrm>
        </p:spPr>
        <p:txBody>
          <a:bodyPr/>
          <a:lstStyle>
            <a:lvl1pPr>
              <a:spcBef>
                <a:spcPts val="0"/>
              </a:spcBef>
              <a:defRPr sz="1600" b="1">
                <a:solidFill>
                  <a:schemeClr val="bg1"/>
                </a:solidFill>
                <a:latin typeface="+mn-lt"/>
              </a:defRPr>
            </a:lvl1pPr>
          </a:lstStyle>
          <a:p>
            <a:pPr lvl="0"/>
            <a:r>
              <a:rPr lang="en-US"/>
              <a:t>Name</a:t>
            </a:r>
          </a:p>
        </p:txBody>
      </p:sp>
      <p:sp>
        <p:nvSpPr>
          <p:cNvPr id="17" name="Text Placeholder 7">
            <a:extLst>
              <a:ext uri="{FF2B5EF4-FFF2-40B4-BE49-F238E27FC236}">
                <a16:creationId xmlns:a16="http://schemas.microsoft.com/office/drawing/2014/main" id="{7B8E13A6-98EA-D772-4CB7-2A6D0BA40A6A}"/>
              </a:ext>
            </a:extLst>
          </p:cNvPr>
          <p:cNvSpPr>
            <a:spLocks noGrp="1"/>
          </p:cNvSpPr>
          <p:nvPr>
            <p:ph type="body" sz="quarter" idx="59" hasCustomPrompt="1"/>
          </p:nvPr>
        </p:nvSpPr>
        <p:spPr>
          <a:xfrm>
            <a:off x="8810736" y="5800485"/>
            <a:ext cx="2447639" cy="321135"/>
          </a:xfrm>
        </p:spPr>
        <p:txBody>
          <a:bodyPr/>
          <a:lstStyle>
            <a:lvl1pPr>
              <a:spcBef>
                <a:spcPts val="0"/>
              </a:spcBef>
              <a:defRPr sz="12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3032981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 person team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756A5-00B3-0BCE-70E9-F5F144376580}"/>
              </a:ext>
            </a:extLst>
          </p:cNvPr>
          <p:cNvSpPr/>
          <p:nvPr userDrawn="1"/>
        </p:nvSpPr>
        <p:spPr>
          <a:xfrm>
            <a:off x="0" y="3102678"/>
            <a:ext cx="12192000"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7" name="Rectangle 6">
            <a:extLst>
              <a:ext uri="{FF2B5EF4-FFF2-40B4-BE49-F238E27FC236}">
                <a16:creationId xmlns:a16="http://schemas.microsoft.com/office/drawing/2014/main" id="{17B141C1-8AA4-1513-C46B-93F9A1A20B65}"/>
              </a:ext>
            </a:extLst>
          </p:cNvPr>
          <p:cNvSpPr/>
          <p:nvPr userDrawn="1"/>
        </p:nvSpPr>
        <p:spPr>
          <a:xfrm>
            <a:off x="0" y="5320030"/>
            <a:ext cx="12192000" cy="153797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a:defRPr/>
            </a:lvl1pPr>
          </a:lstStyle>
          <a:p>
            <a:r>
              <a:rPr lang="en-US"/>
              <a:t>Team slide x 8</a:t>
            </a:r>
            <a:endParaRPr lang="en-GB"/>
          </a:p>
        </p:txBody>
      </p:sp>
      <p:sp>
        <p:nvSpPr>
          <p:cNvPr id="24" name="Text Placeholder 5">
            <a:extLst>
              <a:ext uri="{FF2B5EF4-FFF2-40B4-BE49-F238E27FC236}">
                <a16:creationId xmlns:a16="http://schemas.microsoft.com/office/drawing/2014/main" id="{6E8C9B32-4C94-1622-3331-43615115DE7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35809"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9" name="Text Placeholder 7">
            <a:extLst>
              <a:ext uri="{FF2B5EF4-FFF2-40B4-BE49-F238E27FC236}">
                <a16:creationId xmlns:a16="http://schemas.microsoft.com/office/drawing/2014/main" id="{0D36F041-99D0-FD5B-63DA-DAD6AD785F57}"/>
              </a:ext>
            </a:extLst>
          </p:cNvPr>
          <p:cNvSpPr>
            <a:spLocks noGrp="1"/>
          </p:cNvSpPr>
          <p:nvPr>
            <p:ph type="body" sz="quarter" idx="19" hasCustomPrompt="1"/>
          </p:nvPr>
        </p:nvSpPr>
        <p:spPr>
          <a:xfrm>
            <a:off x="847471" y="3201062"/>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10" name="Text Placeholder 7">
            <a:extLst>
              <a:ext uri="{FF2B5EF4-FFF2-40B4-BE49-F238E27FC236}">
                <a16:creationId xmlns:a16="http://schemas.microsoft.com/office/drawing/2014/main" id="{14E9D388-9C79-B830-BD24-68BEB8059EF7}"/>
              </a:ext>
            </a:extLst>
          </p:cNvPr>
          <p:cNvSpPr>
            <a:spLocks noGrp="1"/>
          </p:cNvSpPr>
          <p:nvPr>
            <p:ph type="body" sz="quarter" idx="22" hasCustomPrompt="1"/>
          </p:nvPr>
        </p:nvSpPr>
        <p:spPr>
          <a:xfrm>
            <a:off x="847471" y="3485102"/>
            <a:ext cx="2517465" cy="306502"/>
          </a:xfrm>
        </p:spPr>
        <p:txBody>
          <a:bodyPr/>
          <a:lstStyle>
            <a:lvl1pPr>
              <a:spcBef>
                <a:spcPts val="0"/>
              </a:spcBef>
              <a:defRPr sz="1400" b="0">
                <a:solidFill>
                  <a:schemeClr val="bg1"/>
                </a:solidFill>
                <a:latin typeface="+mn-lt"/>
              </a:defRPr>
            </a:lvl1pPr>
          </a:lstStyle>
          <a:p>
            <a:pPr lvl="0"/>
            <a:r>
              <a:rPr lang="en-US"/>
              <a:t>Title</a:t>
            </a:r>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49354"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13" name="Text Placeholder 7">
            <a:extLst>
              <a:ext uri="{FF2B5EF4-FFF2-40B4-BE49-F238E27FC236}">
                <a16:creationId xmlns:a16="http://schemas.microsoft.com/office/drawing/2014/main" id="{83E1B138-E19A-D9E7-4CFD-3B1E4095D80C}"/>
              </a:ext>
            </a:extLst>
          </p:cNvPr>
          <p:cNvSpPr>
            <a:spLocks noGrp="1"/>
          </p:cNvSpPr>
          <p:nvPr>
            <p:ph type="body" sz="quarter" idx="25" hasCustomPrompt="1"/>
          </p:nvPr>
        </p:nvSpPr>
        <p:spPr>
          <a:xfrm>
            <a:off x="3561016" y="3201062"/>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14" name="Text Placeholder 7">
            <a:extLst>
              <a:ext uri="{FF2B5EF4-FFF2-40B4-BE49-F238E27FC236}">
                <a16:creationId xmlns:a16="http://schemas.microsoft.com/office/drawing/2014/main" id="{D5C23671-4D45-0C80-BB30-7C403FBB5165}"/>
              </a:ext>
            </a:extLst>
          </p:cNvPr>
          <p:cNvSpPr>
            <a:spLocks noGrp="1"/>
          </p:cNvSpPr>
          <p:nvPr>
            <p:ph type="body" sz="quarter" idx="26" hasCustomPrompt="1"/>
          </p:nvPr>
        </p:nvSpPr>
        <p:spPr>
          <a:xfrm>
            <a:off x="3561016" y="3485102"/>
            <a:ext cx="2517465" cy="306502"/>
          </a:xfrm>
        </p:spPr>
        <p:txBody>
          <a:bodyPr/>
          <a:lstStyle>
            <a:lvl1pPr>
              <a:spcBef>
                <a:spcPts val="0"/>
              </a:spcBef>
              <a:defRPr sz="1400" b="0">
                <a:solidFill>
                  <a:schemeClr val="bg1"/>
                </a:solidFill>
                <a:latin typeface="+mn-lt"/>
              </a:defRPr>
            </a:lvl1pPr>
          </a:lstStyle>
          <a:p>
            <a:pPr lvl="0"/>
            <a:r>
              <a:rPr lang="en-US"/>
              <a:t>Title</a:t>
            </a:r>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86941"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16" name="Text Placeholder 7">
            <a:extLst>
              <a:ext uri="{FF2B5EF4-FFF2-40B4-BE49-F238E27FC236}">
                <a16:creationId xmlns:a16="http://schemas.microsoft.com/office/drawing/2014/main" id="{5B71A5A6-B812-CEA6-4A71-78E1707DE4E1}"/>
              </a:ext>
            </a:extLst>
          </p:cNvPr>
          <p:cNvSpPr>
            <a:spLocks noGrp="1"/>
          </p:cNvSpPr>
          <p:nvPr>
            <p:ph type="body" sz="quarter" idx="29" hasCustomPrompt="1"/>
          </p:nvPr>
        </p:nvSpPr>
        <p:spPr>
          <a:xfrm>
            <a:off x="6253285" y="3201062"/>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20" name="Text Placeholder 7">
            <a:extLst>
              <a:ext uri="{FF2B5EF4-FFF2-40B4-BE49-F238E27FC236}">
                <a16:creationId xmlns:a16="http://schemas.microsoft.com/office/drawing/2014/main" id="{DE5B55D5-7EFC-9968-BC6A-0356B9FCBEE0}"/>
              </a:ext>
            </a:extLst>
          </p:cNvPr>
          <p:cNvSpPr>
            <a:spLocks noGrp="1"/>
          </p:cNvSpPr>
          <p:nvPr>
            <p:ph type="body" sz="quarter" idx="30" hasCustomPrompt="1"/>
          </p:nvPr>
        </p:nvSpPr>
        <p:spPr>
          <a:xfrm>
            <a:off x="6253285" y="3485102"/>
            <a:ext cx="2517465" cy="306502"/>
          </a:xfrm>
        </p:spPr>
        <p:txBody>
          <a:bodyPr/>
          <a:lstStyle>
            <a:lvl1pPr>
              <a:spcBef>
                <a:spcPts val="0"/>
              </a:spcBef>
              <a:defRPr sz="1400" b="0">
                <a:solidFill>
                  <a:schemeClr val="bg1"/>
                </a:solidFill>
                <a:latin typeface="+mn-lt"/>
              </a:defRPr>
            </a:lvl1pPr>
          </a:lstStyle>
          <a:p>
            <a:pPr lvl="0"/>
            <a:r>
              <a:rPr lang="en-US"/>
              <a:t>Title</a:t>
            </a:r>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4133985"/>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23" name="Text Placeholder 7">
            <a:extLst>
              <a:ext uri="{FF2B5EF4-FFF2-40B4-BE49-F238E27FC236}">
                <a16:creationId xmlns:a16="http://schemas.microsoft.com/office/drawing/2014/main" id="{B7C2C761-8335-999F-D3BC-57B5189D05B6}"/>
              </a:ext>
            </a:extLst>
          </p:cNvPr>
          <p:cNvSpPr>
            <a:spLocks noGrp="1"/>
          </p:cNvSpPr>
          <p:nvPr>
            <p:ph type="body" sz="quarter" idx="36" hasCustomPrompt="1"/>
          </p:nvPr>
        </p:nvSpPr>
        <p:spPr>
          <a:xfrm>
            <a:off x="827750" y="5418415"/>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6B7C64BE-4672-57FE-5F23-7F1D0F5A9273}"/>
              </a:ext>
            </a:extLst>
          </p:cNvPr>
          <p:cNvSpPr>
            <a:spLocks noGrp="1"/>
          </p:cNvSpPr>
          <p:nvPr>
            <p:ph type="body" sz="quarter" idx="37" hasCustomPrompt="1"/>
          </p:nvPr>
        </p:nvSpPr>
        <p:spPr>
          <a:xfrm>
            <a:off x="827750" y="5702455"/>
            <a:ext cx="2517465" cy="306502"/>
          </a:xfrm>
        </p:spPr>
        <p:txBody>
          <a:bodyPr/>
          <a:lstStyle>
            <a:lvl1pPr>
              <a:spcBef>
                <a:spcPts val="0"/>
              </a:spcBef>
              <a:defRPr sz="1400" b="0">
                <a:solidFill>
                  <a:schemeClr val="bg1"/>
                </a:solidFill>
                <a:latin typeface="+mn-lt"/>
              </a:defRPr>
            </a:lvl1pPr>
          </a:lstStyle>
          <a:p>
            <a:pPr lvl="0"/>
            <a:r>
              <a:rPr lang="en-US"/>
              <a:t>Title</a:t>
            </a:r>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29633" y="4133985"/>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31" name="Text Placeholder 7">
            <a:extLst>
              <a:ext uri="{FF2B5EF4-FFF2-40B4-BE49-F238E27FC236}">
                <a16:creationId xmlns:a16="http://schemas.microsoft.com/office/drawing/2014/main" id="{23E5AB6E-1E19-B9E6-B111-07C558EB1EA2}"/>
              </a:ext>
            </a:extLst>
          </p:cNvPr>
          <p:cNvSpPr>
            <a:spLocks noGrp="1"/>
          </p:cNvSpPr>
          <p:nvPr>
            <p:ph type="body" sz="quarter" idx="39" hasCustomPrompt="1"/>
          </p:nvPr>
        </p:nvSpPr>
        <p:spPr>
          <a:xfrm>
            <a:off x="3541295" y="5418415"/>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BCF3D848-B4CE-93C9-AE5D-CC30721D107E}"/>
              </a:ext>
            </a:extLst>
          </p:cNvPr>
          <p:cNvSpPr>
            <a:spLocks noGrp="1"/>
          </p:cNvSpPr>
          <p:nvPr>
            <p:ph type="body" sz="quarter" idx="40" hasCustomPrompt="1"/>
          </p:nvPr>
        </p:nvSpPr>
        <p:spPr>
          <a:xfrm>
            <a:off x="3541295" y="5702455"/>
            <a:ext cx="2517465" cy="306502"/>
          </a:xfrm>
        </p:spPr>
        <p:txBody>
          <a:bodyPr/>
          <a:lstStyle>
            <a:lvl1pPr>
              <a:spcBef>
                <a:spcPts val="0"/>
              </a:spcBef>
              <a:defRPr sz="1400" b="0">
                <a:solidFill>
                  <a:schemeClr val="bg1"/>
                </a:solidFill>
                <a:latin typeface="+mn-lt"/>
              </a:defRPr>
            </a:lvl1pPr>
          </a:lstStyle>
          <a:p>
            <a:pPr lvl="0"/>
            <a:r>
              <a:rPr lang="en-US"/>
              <a:t>Title</a:t>
            </a:r>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67220" y="4133985"/>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34" name="Text Placeholder 7">
            <a:extLst>
              <a:ext uri="{FF2B5EF4-FFF2-40B4-BE49-F238E27FC236}">
                <a16:creationId xmlns:a16="http://schemas.microsoft.com/office/drawing/2014/main" id="{3934DB85-9185-10C6-B386-7CF7C5EC2F05}"/>
              </a:ext>
            </a:extLst>
          </p:cNvPr>
          <p:cNvSpPr>
            <a:spLocks noGrp="1"/>
          </p:cNvSpPr>
          <p:nvPr>
            <p:ph type="body" sz="quarter" idx="42" hasCustomPrompt="1"/>
          </p:nvPr>
        </p:nvSpPr>
        <p:spPr>
          <a:xfrm>
            <a:off x="6278882" y="5418415"/>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35" name="Text Placeholder 7">
            <a:extLst>
              <a:ext uri="{FF2B5EF4-FFF2-40B4-BE49-F238E27FC236}">
                <a16:creationId xmlns:a16="http://schemas.microsoft.com/office/drawing/2014/main" id="{7178E5E2-419A-AF51-0484-D3E1209EE50D}"/>
              </a:ext>
            </a:extLst>
          </p:cNvPr>
          <p:cNvSpPr>
            <a:spLocks noGrp="1"/>
          </p:cNvSpPr>
          <p:nvPr>
            <p:ph type="body" sz="quarter" idx="43" hasCustomPrompt="1"/>
          </p:nvPr>
        </p:nvSpPr>
        <p:spPr>
          <a:xfrm>
            <a:off x="6278882" y="5702455"/>
            <a:ext cx="2517465" cy="306502"/>
          </a:xfrm>
        </p:spPr>
        <p:txBody>
          <a:bodyPr/>
          <a:lstStyle>
            <a:lvl1pPr>
              <a:spcBef>
                <a:spcPts val="0"/>
              </a:spcBef>
              <a:defRPr sz="1400" b="0">
                <a:solidFill>
                  <a:schemeClr val="bg1"/>
                </a:solidFill>
                <a:latin typeface="+mn-lt"/>
              </a:defRPr>
            </a:lvl1pPr>
          </a:lstStyle>
          <a:p>
            <a:pPr lvl="0"/>
            <a:r>
              <a:rPr lang="en-US"/>
              <a:t>Title</a:t>
            </a:r>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45554"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37" name="Text Placeholder 7">
            <a:extLst>
              <a:ext uri="{FF2B5EF4-FFF2-40B4-BE49-F238E27FC236}">
                <a16:creationId xmlns:a16="http://schemas.microsoft.com/office/drawing/2014/main" id="{4AF77619-B508-F9AB-396D-A6E10E0371B9}"/>
              </a:ext>
            </a:extLst>
          </p:cNvPr>
          <p:cNvSpPr>
            <a:spLocks noGrp="1"/>
          </p:cNvSpPr>
          <p:nvPr>
            <p:ph type="body" sz="quarter" idx="45" hasCustomPrompt="1"/>
          </p:nvPr>
        </p:nvSpPr>
        <p:spPr>
          <a:xfrm>
            <a:off x="8911898" y="3201062"/>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38" name="Text Placeholder 7">
            <a:extLst>
              <a:ext uri="{FF2B5EF4-FFF2-40B4-BE49-F238E27FC236}">
                <a16:creationId xmlns:a16="http://schemas.microsoft.com/office/drawing/2014/main" id="{55AEA1ED-67E4-25E8-F21E-A1227D15A88B}"/>
              </a:ext>
            </a:extLst>
          </p:cNvPr>
          <p:cNvSpPr>
            <a:spLocks noGrp="1"/>
          </p:cNvSpPr>
          <p:nvPr>
            <p:ph type="body" sz="quarter" idx="46" hasCustomPrompt="1"/>
          </p:nvPr>
        </p:nvSpPr>
        <p:spPr>
          <a:xfrm>
            <a:off x="8911898" y="3485102"/>
            <a:ext cx="2517465" cy="306502"/>
          </a:xfrm>
        </p:spPr>
        <p:txBody>
          <a:bodyPr/>
          <a:lstStyle>
            <a:lvl1pPr>
              <a:spcBef>
                <a:spcPts val="0"/>
              </a:spcBef>
              <a:defRPr sz="1400" b="0">
                <a:solidFill>
                  <a:schemeClr val="bg1"/>
                </a:solidFill>
                <a:latin typeface="+mn-lt"/>
              </a:defRPr>
            </a:lvl1pPr>
          </a:lstStyle>
          <a:p>
            <a:pPr lvl="0"/>
            <a:r>
              <a:rPr lang="en-US"/>
              <a:t>Title</a:t>
            </a:r>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25833" y="4133985"/>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40" name="Text Placeholder 7">
            <a:extLst>
              <a:ext uri="{FF2B5EF4-FFF2-40B4-BE49-F238E27FC236}">
                <a16:creationId xmlns:a16="http://schemas.microsoft.com/office/drawing/2014/main" id="{6D0230FD-0497-8C70-31F4-4DB15B5186E7}"/>
              </a:ext>
            </a:extLst>
          </p:cNvPr>
          <p:cNvSpPr>
            <a:spLocks noGrp="1"/>
          </p:cNvSpPr>
          <p:nvPr>
            <p:ph type="body" sz="quarter" idx="48" hasCustomPrompt="1"/>
          </p:nvPr>
        </p:nvSpPr>
        <p:spPr>
          <a:xfrm>
            <a:off x="8937495" y="5418415"/>
            <a:ext cx="2517465" cy="196296"/>
          </a:xfrm>
        </p:spPr>
        <p:txBody>
          <a:bodyPr/>
          <a:lstStyle>
            <a:lvl1pPr>
              <a:spcBef>
                <a:spcPts val="0"/>
              </a:spcBef>
              <a:defRPr sz="1600" b="1">
                <a:solidFill>
                  <a:schemeClr val="bg1"/>
                </a:solidFill>
                <a:latin typeface="+mn-lt"/>
              </a:defRPr>
            </a:lvl1pPr>
          </a:lstStyle>
          <a:p>
            <a:pPr lvl="0"/>
            <a:r>
              <a:rPr lang="en-US"/>
              <a:t>Name</a:t>
            </a:r>
          </a:p>
        </p:txBody>
      </p:sp>
      <p:sp>
        <p:nvSpPr>
          <p:cNvPr id="41" name="Text Placeholder 7">
            <a:extLst>
              <a:ext uri="{FF2B5EF4-FFF2-40B4-BE49-F238E27FC236}">
                <a16:creationId xmlns:a16="http://schemas.microsoft.com/office/drawing/2014/main" id="{170A8714-5BD2-DC9E-E07A-C7AEEEC11E73}"/>
              </a:ext>
            </a:extLst>
          </p:cNvPr>
          <p:cNvSpPr>
            <a:spLocks noGrp="1"/>
          </p:cNvSpPr>
          <p:nvPr>
            <p:ph type="body" sz="quarter" idx="49" hasCustomPrompt="1"/>
          </p:nvPr>
        </p:nvSpPr>
        <p:spPr>
          <a:xfrm>
            <a:off x="8937495" y="5702455"/>
            <a:ext cx="2517465" cy="306502"/>
          </a:xfrm>
        </p:spPr>
        <p:txBody>
          <a:bodyPr/>
          <a:lstStyle>
            <a:lvl1pPr>
              <a:spcBef>
                <a:spcPts val="0"/>
              </a:spcBef>
              <a:defRPr sz="14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7242A219-B11B-0685-ABFB-AF45DDFD1558}"/>
              </a:ext>
            </a:extLst>
          </p:cNvPr>
          <p:cNvGrpSpPr/>
          <p:nvPr userDrawn="1"/>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6" name="Rectangle 25">
            <a:extLst>
              <a:ext uri="{FF2B5EF4-FFF2-40B4-BE49-F238E27FC236}">
                <a16:creationId xmlns:a16="http://schemas.microsoft.com/office/drawing/2014/main" id="{A7BC0388-1EE5-D902-6798-032BEE914B28}"/>
              </a:ext>
            </a:extLst>
          </p:cNvPr>
          <p:cNvSpPr/>
          <p:nvPr userDrawn="1"/>
        </p:nvSpPr>
        <p:spPr>
          <a:xfrm>
            <a:off x="8087661" y="-1148427"/>
            <a:ext cx="4116033" cy="10899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Colored boxes are fixed </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Tree>
    <p:extLst>
      <p:ext uri="{BB962C8B-B14F-4D97-AF65-F5344CB8AC3E}">
        <p14:creationId xmlns:p14="http://schemas.microsoft.com/office/powerpoint/2010/main" val="4286934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 person team layout 2">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55C048D6-68E0-CDF2-8B2B-D05F55B856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26" name="Rectangle 25">
            <a:extLst>
              <a:ext uri="{FF2B5EF4-FFF2-40B4-BE49-F238E27FC236}">
                <a16:creationId xmlns:a16="http://schemas.microsoft.com/office/drawing/2014/main" id="{E82245C6-F16E-8213-38E5-62108F819245}"/>
              </a:ext>
            </a:extLst>
          </p:cNvPr>
          <p:cNvSpPr/>
          <p:nvPr userDrawn="1"/>
        </p:nvSpPr>
        <p:spPr>
          <a:xfrm>
            <a:off x="3529633" y="3098828"/>
            <a:ext cx="2517465"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42" name="Rectangle 41">
            <a:extLst>
              <a:ext uri="{FF2B5EF4-FFF2-40B4-BE49-F238E27FC236}">
                <a16:creationId xmlns:a16="http://schemas.microsoft.com/office/drawing/2014/main" id="{7ABF6761-038E-532E-6741-0C80FA054AAE}"/>
              </a:ext>
            </a:extLst>
          </p:cNvPr>
          <p:cNvSpPr/>
          <p:nvPr userDrawn="1"/>
        </p:nvSpPr>
        <p:spPr>
          <a:xfrm>
            <a:off x="6272966" y="3102677"/>
            <a:ext cx="2491664"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43" name="Rectangle 42">
            <a:extLst>
              <a:ext uri="{FF2B5EF4-FFF2-40B4-BE49-F238E27FC236}">
                <a16:creationId xmlns:a16="http://schemas.microsoft.com/office/drawing/2014/main" id="{DCBF3824-7421-DFC7-BFDA-9A641635C396}"/>
              </a:ext>
            </a:extLst>
          </p:cNvPr>
          <p:cNvSpPr/>
          <p:nvPr userDrawn="1"/>
        </p:nvSpPr>
        <p:spPr>
          <a:xfrm>
            <a:off x="8944686" y="3095598"/>
            <a:ext cx="2491664"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5" name="Rectangle 4">
            <a:extLst>
              <a:ext uri="{FF2B5EF4-FFF2-40B4-BE49-F238E27FC236}">
                <a16:creationId xmlns:a16="http://schemas.microsoft.com/office/drawing/2014/main" id="{680756A5-00B3-0BCE-70E9-F5F144376580}"/>
              </a:ext>
            </a:extLst>
          </p:cNvPr>
          <p:cNvSpPr/>
          <p:nvPr userDrawn="1"/>
        </p:nvSpPr>
        <p:spPr>
          <a:xfrm>
            <a:off x="813671" y="3098828"/>
            <a:ext cx="2521667"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a:defRPr/>
            </a:lvl1pPr>
          </a:lstStyle>
          <a:p>
            <a:r>
              <a:rPr lang="en-US"/>
              <a:t>Team slide x 8</a:t>
            </a:r>
            <a:endParaRPr lang="en-GB"/>
          </a:p>
        </p:txBody>
      </p:sp>
      <p:sp>
        <p:nvSpPr>
          <p:cNvPr id="24" name="Text Placeholder 5">
            <a:extLst>
              <a:ext uri="{FF2B5EF4-FFF2-40B4-BE49-F238E27FC236}">
                <a16:creationId xmlns:a16="http://schemas.microsoft.com/office/drawing/2014/main" id="{6E8C9B32-4C94-1622-3331-43615115DE77}"/>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35809"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9" name="Text Placeholder 7">
            <a:extLst>
              <a:ext uri="{FF2B5EF4-FFF2-40B4-BE49-F238E27FC236}">
                <a16:creationId xmlns:a16="http://schemas.microsoft.com/office/drawing/2014/main" id="{0D36F041-99D0-FD5B-63DA-DAD6AD785F57}"/>
              </a:ext>
            </a:extLst>
          </p:cNvPr>
          <p:cNvSpPr>
            <a:spLocks noGrp="1"/>
          </p:cNvSpPr>
          <p:nvPr>
            <p:ph type="body" sz="quarter" idx="19" hasCustomPrompt="1"/>
          </p:nvPr>
        </p:nvSpPr>
        <p:spPr>
          <a:xfrm>
            <a:off x="914541" y="3150353"/>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10" name="Text Placeholder 7">
            <a:extLst>
              <a:ext uri="{FF2B5EF4-FFF2-40B4-BE49-F238E27FC236}">
                <a16:creationId xmlns:a16="http://schemas.microsoft.com/office/drawing/2014/main" id="{14E9D388-9C79-B830-BD24-68BEB8059EF7}"/>
              </a:ext>
            </a:extLst>
          </p:cNvPr>
          <p:cNvSpPr>
            <a:spLocks noGrp="1"/>
          </p:cNvSpPr>
          <p:nvPr>
            <p:ph type="body" sz="quarter" idx="22" hasCustomPrompt="1"/>
          </p:nvPr>
        </p:nvSpPr>
        <p:spPr>
          <a:xfrm>
            <a:off x="914541" y="3434393"/>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49354"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13" name="Text Placeholder 7">
            <a:extLst>
              <a:ext uri="{FF2B5EF4-FFF2-40B4-BE49-F238E27FC236}">
                <a16:creationId xmlns:a16="http://schemas.microsoft.com/office/drawing/2014/main" id="{83E1B138-E19A-D9E7-4CFD-3B1E4095D80C}"/>
              </a:ext>
            </a:extLst>
          </p:cNvPr>
          <p:cNvSpPr>
            <a:spLocks noGrp="1"/>
          </p:cNvSpPr>
          <p:nvPr>
            <p:ph type="body" sz="quarter" idx="25" hasCustomPrompt="1"/>
          </p:nvPr>
        </p:nvSpPr>
        <p:spPr>
          <a:xfrm>
            <a:off x="3620599" y="3156249"/>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14" name="Text Placeholder 7">
            <a:extLst>
              <a:ext uri="{FF2B5EF4-FFF2-40B4-BE49-F238E27FC236}">
                <a16:creationId xmlns:a16="http://schemas.microsoft.com/office/drawing/2014/main" id="{D5C23671-4D45-0C80-BB30-7C403FBB5165}"/>
              </a:ext>
            </a:extLst>
          </p:cNvPr>
          <p:cNvSpPr>
            <a:spLocks noGrp="1"/>
          </p:cNvSpPr>
          <p:nvPr>
            <p:ph type="body" sz="quarter" idx="26" hasCustomPrompt="1"/>
          </p:nvPr>
        </p:nvSpPr>
        <p:spPr>
          <a:xfrm>
            <a:off x="3620599" y="3440289"/>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86941"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16" name="Text Placeholder 7">
            <a:extLst>
              <a:ext uri="{FF2B5EF4-FFF2-40B4-BE49-F238E27FC236}">
                <a16:creationId xmlns:a16="http://schemas.microsoft.com/office/drawing/2014/main" id="{5B71A5A6-B812-CEA6-4A71-78E1707DE4E1}"/>
              </a:ext>
            </a:extLst>
          </p:cNvPr>
          <p:cNvSpPr>
            <a:spLocks noGrp="1"/>
          </p:cNvSpPr>
          <p:nvPr>
            <p:ph type="body" sz="quarter" idx="29" hasCustomPrompt="1"/>
          </p:nvPr>
        </p:nvSpPr>
        <p:spPr>
          <a:xfrm>
            <a:off x="6338875" y="3156249"/>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20" name="Text Placeholder 7">
            <a:extLst>
              <a:ext uri="{FF2B5EF4-FFF2-40B4-BE49-F238E27FC236}">
                <a16:creationId xmlns:a16="http://schemas.microsoft.com/office/drawing/2014/main" id="{DE5B55D5-7EFC-9968-BC6A-0356B9FCBEE0}"/>
              </a:ext>
            </a:extLst>
          </p:cNvPr>
          <p:cNvSpPr>
            <a:spLocks noGrp="1"/>
          </p:cNvSpPr>
          <p:nvPr>
            <p:ph type="body" sz="quarter" idx="30" hasCustomPrompt="1"/>
          </p:nvPr>
        </p:nvSpPr>
        <p:spPr>
          <a:xfrm>
            <a:off x="6338875" y="3440289"/>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4133985"/>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34383" y="4139179"/>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71113" y="4144576"/>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45554" y="1916632"/>
            <a:ext cx="1186045" cy="1186045"/>
          </a:xfrm>
          <a:prstGeom prst="rect">
            <a:avLst/>
          </a:prstGeom>
          <a:solidFill>
            <a:srgbClr val="E7E7E8"/>
          </a:solidFill>
        </p:spPr>
        <p:txBody>
          <a:bodyPr lIns="72000" tIns="72000" rIns="72000"/>
          <a:lstStyle/>
          <a:p>
            <a:r>
              <a:rPr lang="en-US"/>
              <a:t>Click icon to add picture</a:t>
            </a:r>
            <a:endParaRPr lang="en-GB"/>
          </a:p>
        </p:txBody>
      </p:sp>
      <p:sp>
        <p:nvSpPr>
          <p:cNvPr id="37" name="Text Placeholder 7">
            <a:extLst>
              <a:ext uri="{FF2B5EF4-FFF2-40B4-BE49-F238E27FC236}">
                <a16:creationId xmlns:a16="http://schemas.microsoft.com/office/drawing/2014/main" id="{4AF77619-B508-F9AB-396D-A6E10E0371B9}"/>
              </a:ext>
            </a:extLst>
          </p:cNvPr>
          <p:cNvSpPr>
            <a:spLocks noGrp="1"/>
          </p:cNvSpPr>
          <p:nvPr>
            <p:ph type="body" sz="quarter" idx="45" hasCustomPrompt="1"/>
          </p:nvPr>
        </p:nvSpPr>
        <p:spPr>
          <a:xfrm>
            <a:off x="9066225" y="3156249"/>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38" name="Text Placeholder 7">
            <a:extLst>
              <a:ext uri="{FF2B5EF4-FFF2-40B4-BE49-F238E27FC236}">
                <a16:creationId xmlns:a16="http://schemas.microsoft.com/office/drawing/2014/main" id="{55AEA1ED-67E4-25E8-F21E-A1227D15A88B}"/>
              </a:ext>
            </a:extLst>
          </p:cNvPr>
          <p:cNvSpPr>
            <a:spLocks noGrp="1"/>
          </p:cNvSpPr>
          <p:nvPr>
            <p:ph type="body" sz="quarter" idx="46" hasCustomPrompt="1"/>
          </p:nvPr>
        </p:nvSpPr>
        <p:spPr>
          <a:xfrm>
            <a:off x="9066225" y="3440289"/>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54173" y="4133985"/>
            <a:ext cx="1186045"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7242A219-B11B-0685-ABFB-AF45DDFD1558}"/>
              </a:ext>
            </a:extLst>
          </p:cNvPr>
          <p:cNvGrpSpPr/>
          <p:nvPr userDrawn="1"/>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5" name="Rectangle 44">
            <a:extLst>
              <a:ext uri="{FF2B5EF4-FFF2-40B4-BE49-F238E27FC236}">
                <a16:creationId xmlns:a16="http://schemas.microsoft.com/office/drawing/2014/main" id="{FDF54747-D981-EEC8-B08A-A52DEAC1CD94}"/>
              </a:ext>
            </a:extLst>
          </p:cNvPr>
          <p:cNvSpPr/>
          <p:nvPr userDrawn="1"/>
        </p:nvSpPr>
        <p:spPr>
          <a:xfrm>
            <a:off x="3527697" y="5326168"/>
            <a:ext cx="2517465"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46" name="Rectangle 45">
            <a:extLst>
              <a:ext uri="{FF2B5EF4-FFF2-40B4-BE49-F238E27FC236}">
                <a16:creationId xmlns:a16="http://schemas.microsoft.com/office/drawing/2014/main" id="{EC46CF0B-CCD5-AA47-3C03-702D6CFBBBA4}"/>
              </a:ext>
            </a:extLst>
          </p:cNvPr>
          <p:cNvSpPr/>
          <p:nvPr userDrawn="1"/>
        </p:nvSpPr>
        <p:spPr>
          <a:xfrm>
            <a:off x="6242413" y="5330621"/>
            <a:ext cx="2491664"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47" name="Rectangle 46">
            <a:extLst>
              <a:ext uri="{FF2B5EF4-FFF2-40B4-BE49-F238E27FC236}">
                <a16:creationId xmlns:a16="http://schemas.microsoft.com/office/drawing/2014/main" id="{78134FDD-F308-A60A-D1E4-1D9926C04DB4}"/>
              </a:ext>
            </a:extLst>
          </p:cNvPr>
          <p:cNvSpPr/>
          <p:nvPr userDrawn="1"/>
        </p:nvSpPr>
        <p:spPr>
          <a:xfrm>
            <a:off x="8947325" y="5320030"/>
            <a:ext cx="2491664"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48" name="Rectangle 47">
            <a:extLst>
              <a:ext uri="{FF2B5EF4-FFF2-40B4-BE49-F238E27FC236}">
                <a16:creationId xmlns:a16="http://schemas.microsoft.com/office/drawing/2014/main" id="{28328140-706D-17DE-7EA0-B7022AEB917B}"/>
              </a:ext>
            </a:extLst>
          </p:cNvPr>
          <p:cNvSpPr/>
          <p:nvPr userDrawn="1"/>
        </p:nvSpPr>
        <p:spPr>
          <a:xfrm>
            <a:off x="811946" y="5320030"/>
            <a:ext cx="2521667"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49" name="Text Placeholder 7">
            <a:extLst>
              <a:ext uri="{FF2B5EF4-FFF2-40B4-BE49-F238E27FC236}">
                <a16:creationId xmlns:a16="http://schemas.microsoft.com/office/drawing/2014/main" id="{82176B93-B246-A67D-AB6A-1DF1CEEFC247}"/>
              </a:ext>
            </a:extLst>
          </p:cNvPr>
          <p:cNvSpPr>
            <a:spLocks noGrp="1"/>
          </p:cNvSpPr>
          <p:nvPr>
            <p:ph type="body" sz="quarter" idx="48" hasCustomPrompt="1"/>
          </p:nvPr>
        </p:nvSpPr>
        <p:spPr>
          <a:xfrm>
            <a:off x="926732" y="5373009"/>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50" name="Text Placeholder 7">
            <a:extLst>
              <a:ext uri="{FF2B5EF4-FFF2-40B4-BE49-F238E27FC236}">
                <a16:creationId xmlns:a16="http://schemas.microsoft.com/office/drawing/2014/main" id="{34294786-B7A0-1804-2750-EE81229CD571}"/>
              </a:ext>
            </a:extLst>
          </p:cNvPr>
          <p:cNvSpPr>
            <a:spLocks noGrp="1"/>
          </p:cNvSpPr>
          <p:nvPr>
            <p:ph type="body" sz="quarter" idx="49" hasCustomPrompt="1"/>
          </p:nvPr>
        </p:nvSpPr>
        <p:spPr>
          <a:xfrm>
            <a:off x="926732" y="5657049"/>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51" name="Text Placeholder 7">
            <a:extLst>
              <a:ext uri="{FF2B5EF4-FFF2-40B4-BE49-F238E27FC236}">
                <a16:creationId xmlns:a16="http://schemas.microsoft.com/office/drawing/2014/main" id="{0D258FB3-6080-7B11-9834-13F96511B894}"/>
              </a:ext>
            </a:extLst>
          </p:cNvPr>
          <p:cNvSpPr>
            <a:spLocks noGrp="1"/>
          </p:cNvSpPr>
          <p:nvPr>
            <p:ph type="body" sz="quarter" idx="50" hasCustomPrompt="1"/>
          </p:nvPr>
        </p:nvSpPr>
        <p:spPr>
          <a:xfrm>
            <a:off x="3632790" y="5378905"/>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52" name="Text Placeholder 7">
            <a:extLst>
              <a:ext uri="{FF2B5EF4-FFF2-40B4-BE49-F238E27FC236}">
                <a16:creationId xmlns:a16="http://schemas.microsoft.com/office/drawing/2014/main" id="{DD656BE4-5BAE-B987-38C8-4A6C92DC56C0}"/>
              </a:ext>
            </a:extLst>
          </p:cNvPr>
          <p:cNvSpPr>
            <a:spLocks noGrp="1"/>
          </p:cNvSpPr>
          <p:nvPr>
            <p:ph type="body" sz="quarter" idx="51" hasCustomPrompt="1"/>
          </p:nvPr>
        </p:nvSpPr>
        <p:spPr>
          <a:xfrm>
            <a:off x="3632790" y="5662945"/>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53" name="Text Placeholder 7">
            <a:extLst>
              <a:ext uri="{FF2B5EF4-FFF2-40B4-BE49-F238E27FC236}">
                <a16:creationId xmlns:a16="http://schemas.microsoft.com/office/drawing/2014/main" id="{5C8CDC5D-F32B-8A04-9318-1653A8326620}"/>
              </a:ext>
            </a:extLst>
          </p:cNvPr>
          <p:cNvSpPr>
            <a:spLocks noGrp="1"/>
          </p:cNvSpPr>
          <p:nvPr>
            <p:ph type="body" sz="quarter" idx="52" hasCustomPrompt="1"/>
          </p:nvPr>
        </p:nvSpPr>
        <p:spPr>
          <a:xfrm>
            <a:off x="6351066" y="5378905"/>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54" name="Text Placeholder 7">
            <a:extLst>
              <a:ext uri="{FF2B5EF4-FFF2-40B4-BE49-F238E27FC236}">
                <a16:creationId xmlns:a16="http://schemas.microsoft.com/office/drawing/2014/main" id="{2F68F5F9-4DE7-7F57-D929-1E78C24BF366}"/>
              </a:ext>
            </a:extLst>
          </p:cNvPr>
          <p:cNvSpPr>
            <a:spLocks noGrp="1"/>
          </p:cNvSpPr>
          <p:nvPr>
            <p:ph type="body" sz="quarter" idx="53" hasCustomPrompt="1"/>
          </p:nvPr>
        </p:nvSpPr>
        <p:spPr>
          <a:xfrm>
            <a:off x="6351066" y="5662945"/>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55" name="Text Placeholder 7">
            <a:extLst>
              <a:ext uri="{FF2B5EF4-FFF2-40B4-BE49-F238E27FC236}">
                <a16:creationId xmlns:a16="http://schemas.microsoft.com/office/drawing/2014/main" id="{FF35FA80-C1E8-424C-E9A2-A3F726654BB2}"/>
              </a:ext>
            </a:extLst>
          </p:cNvPr>
          <p:cNvSpPr>
            <a:spLocks noGrp="1"/>
          </p:cNvSpPr>
          <p:nvPr>
            <p:ph type="body" sz="quarter" idx="54" hasCustomPrompt="1"/>
          </p:nvPr>
        </p:nvSpPr>
        <p:spPr>
          <a:xfrm>
            <a:off x="9078416" y="5378905"/>
            <a:ext cx="2284017" cy="196296"/>
          </a:xfrm>
        </p:spPr>
        <p:txBody>
          <a:bodyPr/>
          <a:lstStyle>
            <a:lvl1pPr>
              <a:spcBef>
                <a:spcPts val="0"/>
              </a:spcBef>
              <a:defRPr sz="1600" b="1">
                <a:solidFill>
                  <a:schemeClr val="bg1"/>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75E516F2-1D87-0ACF-B2E6-A2E932684C78}"/>
              </a:ext>
            </a:extLst>
          </p:cNvPr>
          <p:cNvSpPr>
            <a:spLocks noGrp="1"/>
          </p:cNvSpPr>
          <p:nvPr>
            <p:ph type="body" sz="quarter" idx="55" hasCustomPrompt="1"/>
          </p:nvPr>
        </p:nvSpPr>
        <p:spPr>
          <a:xfrm>
            <a:off x="9078416" y="5662945"/>
            <a:ext cx="2284017" cy="306502"/>
          </a:xfrm>
        </p:spPr>
        <p:txBody>
          <a:bodyPr/>
          <a:lstStyle>
            <a:lvl1pPr>
              <a:spcBef>
                <a:spcPts val="0"/>
              </a:spcBef>
              <a:defRPr sz="1200" b="0">
                <a:solidFill>
                  <a:schemeClr val="bg1"/>
                </a:solidFill>
                <a:latin typeface="+mn-lt"/>
              </a:defRPr>
            </a:lvl1pPr>
          </a:lstStyle>
          <a:p>
            <a:pPr lvl="0"/>
            <a:r>
              <a:rPr lang="en-US"/>
              <a:t>Title</a:t>
            </a:r>
          </a:p>
        </p:txBody>
      </p:sp>
      <p:sp>
        <p:nvSpPr>
          <p:cNvPr id="7" name="Rectangle 6">
            <a:extLst>
              <a:ext uri="{FF2B5EF4-FFF2-40B4-BE49-F238E27FC236}">
                <a16:creationId xmlns:a16="http://schemas.microsoft.com/office/drawing/2014/main" id="{C10BC76B-7258-31EC-7D9A-0D6E4B265C8E}"/>
              </a:ext>
            </a:extLst>
          </p:cNvPr>
          <p:cNvSpPr/>
          <p:nvPr userDrawn="1"/>
        </p:nvSpPr>
        <p:spPr>
          <a:xfrm>
            <a:off x="8087661" y="-1148427"/>
            <a:ext cx="4116033" cy="108990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Colored boxes are fixed </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Tree>
    <p:extLst>
      <p:ext uri="{BB962C8B-B14F-4D97-AF65-F5344CB8AC3E}">
        <p14:creationId xmlns:p14="http://schemas.microsoft.com/office/powerpoint/2010/main" val="11387455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 layout 1">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C185154-DE9E-1C49-DA46-97DA247504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grpSp>
        <p:nvGrpSpPr>
          <p:cNvPr id="10" name="Group 9">
            <a:extLst>
              <a:ext uri="{FF2B5EF4-FFF2-40B4-BE49-F238E27FC236}">
                <a16:creationId xmlns:a16="http://schemas.microsoft.com/office/drawing/2014/main" id="{E8F18687-3C0A-6566-F0FB-737EFD515C98}"/>
              </a:ext>
            </a:extLst>
          </p:cNvPr>
          <p:cNvGrpSpPr/>
          <p:nvPr userDrawn="1"/>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userDrawn="1"/>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userDrawn="1"/>
          </p:nvSpPr>
          <p:spPr>
            <a:xfrm>
              <a:off x="1782283" y="1929167"/>
              <a:ext cx="6873674" cy="311994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userDrawn="1"/>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userDrawn="1"/>
          </p:nvSpPr>
          <p:spPr>
            <a:xfrm>
              <a:off x="3089907" y="1405421"/>
              <a:ext cx="1181758" cy="92872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userDrawn="1"/>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userDrawn="1"/>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userDrawn="1"/>
          </p:nvSpPr>
          <p:spPr>
            <a:xfrm>
              <a:off x="7936099" y="4562975"/>
              <a:ext cx="1181758" cy="92872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userDrawn="1"/>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t" anchorCtr="0">
            <a:noAutofit/>
          </a:bodyPr>
          <a:lstStyle>
            <a:lvl1pPr algn="ctr">
              <a:defRPr lang="en-GB" sz="28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algn="ctr">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userDrawn="1"/>
        </p:nvGrpSpPr>
        <p:grpSpPr>
          <a:xfrm>
            <a:off x="10863102" y="309052"/>
            <a:ext cx="911847" cy="382707"/>
            <a:chOff x="7459170" y="481236"/>
            <a:chExt cx="2697427" cy="1132124"/>
          </a:xfrm>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9" name="Slide Number Placeholder 2">
            <a:extLst>
              <a:ext uri="{FF2B5EF4-FFF2-40B4-BE49-F238E27FC236}">
                <a16:creationId xmlns:a16="http://schemas.microsoft.com/office/drawing/2014/main" id="{0858CD73-E67D-D3DA-75ED-F3EA01BC2EDF}"/>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24005168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layout 2">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A6142CF-2833-6BE3-2566-D692B3B767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grpSp>
        <p:nvGrpSpPr>
          <p:cNvPr id="10" name="Group 9">
            <a:extLst>
              <a:ext uri="{FF2B5EF4-FFF2-40B4-BE49-F238E27FC236}">
                <a16:creationId xmlns:a16="http://schemas.microsoft.com/office/drawing/2014/main" id="{E8F18687-3C0A-6566-F0FB-737EFD515C98}"/>
              </a:ext>
            </a:extLst>
          </p:cNvPr>
          <p:cNvGrpSpPr/>
          <p:nvPr userDrawn="1"/>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userDrawn="1"/>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userDrawn="1"/>
          </p:nvSpPr>
          <p:spPr>
            <a:xfrm>
              <a:off x="1782283" y="1929167"/>
              <a:ext cx="6873674" cy="311994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userDrawn="1"/>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userDrawn="1"/>
          </p:nvSpPr>
          <p:spPr>
            <a:xfrm>
              <a:off x="3089907" y="1405421"/>
              <a:ext cx="1181758" cy="928729"/>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userDrawn="1"/>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userDrawn="1"/>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userDrawn="1"/>
          </p:nvSpPr>
          <p:spPr>
            <a:xfrm>
              <a:off x="7936099" y="4562975"/>
              <a:ext cx="1181758" cy="928729"/>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userDrawn="1"/>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t" anchorCtr="0">
            <a:noAutofit/>
          </a:bodyPr>
          <a:lstStyle>
            <a:lvl1pPr algn="ctr">
              <a:defRPr lang="en-GB" sz="28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algn="ctr">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userDrawn="1"/>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9" name="Slide Number Placeholder 2">
            <a:extLst>
              <a:ext uri="{FF2B5EF4-FFF2-40B4-BE49-F238E27FC236}">
                <a16:creationId xmlns:a16="http://schemas.microsoft.com/office/drawing/2014/main" id="{45F0600F-C235-742D-9881-C219F6DD452A}"/>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32106938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ote layout 3">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2209796-E1C8-1724-F948-E33F138407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grpSp>
        <p:nvGrpSpPr>
          <p:cNvPr id="10" name="Group 9">
            <a:extLst>
              <a:ext uri="{FF2B5EF4-FFF2-40B4-BE49-F238E27FC236}">
                <a16:creationId xmlns:a16="http://schemas.microsoft.com/office/drawing/2014/main" id="{E8F18687-3C0A-6566-F0FB-737EFD515C98}"/>
              </a:ext>
            </a:extLst>
          </p:cNvPr>
          <p:cNvGrpSpPr/>
          <p:nvPr userDrawn="1"/>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userDrawn="1"/>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userDrawn="1"/>
          </p:nvSpPr>
          <p:spPr>
            <a:xfrm>
              <a:off x="1782283" y="1929167"/>
              <a:ext cx="6873674" cy="311994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userDrawn="1"/>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userDrawn="1"/>
          </p:nvSpPr>
          <p:spPr>
            <a:xfrm>
              <a:off x="3089907" y="1405421"/>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userDrawn="1"/>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userDrawn="1"/>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userDrawn="1"/>
          </p:nvSpPr>
          <p:spPr>
            <a:xfrm>
              <a:off x="7936099" y="4562975"/>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userDrawn="1"/>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t" anchorCtr="0">
            <a:noAutofit/>
          </a:bodyPr>
          <a:lstStyle>
            <a:lvl1pPr algn="ctr">
              <a:defRPr lang="en-GB" sz="28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algn="ctr">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userDrawn="1"/>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9" name="Slide Number Placeholder 2">
            <a:extLst>
              <a:ext uri="{FF2B5EF4-FFF2-40B4-BE49-F238E27FC236}">
                <a16:creationId xmlns:a16="http://schemas.microsoft.com/office/drawing/2014/main" id="{F2C4770E-9211-7FB3-7372-6F2B0C655AF9}"/>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29075363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layout 4">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DDC04EE-054E-6A2B-86EE-53993EAD7E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7" y="18981"/>
            <a:ext cx="12188351" cy="6839019"/>
          </a:xfrm>
          <a:prstGeom prst="rect">
            <a:avLst/>
          </a:prstGeom>
        </p:spPr>
      </p:pic>
      <p:grpSp>
        <p:nvGrpSpPr>
          <p:cNvPr id="10" name="Group 9">
            <a:extLst>
              <a:ext uri="{FF2B5EF4-FFF2-40B4-BE49-F238E27FC236}">
                <a16:creationId xmlns:a16="http://schemas.microsoft.com/office/drawing/2014/main" id="{E8F18687-3C0A-6566-F0FB-737EFD515C98}"/>
              </a:ext>
            </a:extLst>
          </p:cNvPr>
          <p:cNvGrpSpPr/>
          <p:nvPr userDrawn="1"/>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userDrawn="1"/>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userDrawn="1"/>
          </p:nvSpPr>
          <p:spPr>
            <a:xfrm>
              <a:off x="1782283" y="1929167"/>
              <a:ext cx="6873674" cy="311994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userDrawn="1"/>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userDrawn="1"/>
          </p:nvSpPr>
          <p:spPr>
            <a:xfrm>
              <a:off x="3089907" y="1405421"/>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userDrawn="1"/>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userDrawn="1"/>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userDrawn="1"/>
          </p:nvSpPr>
          <p:spPr>
            <a:xfrm>
              <a:off x="7936099" y="4562975"/>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userDrawn="1"/>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t" anchorCtr="0">
            <a:noAutofit/>
          </a:bodyPr>
          <a:lstStyle>
            <a:lvl1pPr algn="ctr">
              <a:defRPr lang="en-GB" sz="28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algn="ctr">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userDrawn="1"/>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9" name="Slide Number Placeholder 2">
            <a:extLst>
              <a:ext uri="{FF2B5EF4-FFF2-40B4-BE49-F238E27FC236}">
                <a16:creationId xmlns:a16="http://schemas.microsoft.com/office/drawing/2014/main" id="{30636B2E-53D6-0CD2-D523-390721D4E47F}"/>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41568561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 layout 5">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EE7E71CB-3352-01F6-1BA1-3F6AE78572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grpSp>
        <p:nvGrpSpPr>
          <p:cNvPr id="10" name="Group 9">
            <a:extLst>
              <a:ext uri="{FF2B5EF4-FFF2-40B4-BE49-F238E27FC236}">
                <a16:creationId xmlns:a16="http://schemas.microsoft.com/office/drawing/2014/main" id="{E8F18687-3C0A-6566-F0FB-737EFD515C98}"/>
              </a:ext>
            </a:extLst>
          </p:cNvPr>
          <p:cNvGrpSpPr/>
          <p:nvPr userDrawn="1"/>
        </p:nvGrpSpPr>
        <p:grpSpPr>
          <a:xfrm>
            <a:off x="2856054" y="1758296"/>
            <a:ext cx="6478588" cy="3239664"/>
            <a:chOff x="1702229" y="1869309"/>
            <a:chExt cx="7033783" cy="3239664"/>
          </a:xfrm>
          <a:solidFill>
            <a:schemeClr val="bg1"/>
          </a:solidFill>
        </p:grpSpPr>
        <p:sp>
          <p:nvSpPr>
            <p:cNvPr id="6" name="Rectangle 5">
              <a:extLst>
                <a:ext uri="{FF2B5EF4-FFF2-40B4-BE49-F238E27FC236}">
                  <a16:creationId xmlns:a16="http://schemas.microsoft.com/office/drawing/2014/main" id="{4014D7B4-FF6B-987A-BDCD-9757E181F291}"/>
                </a:ext>
              </a:extLst>
            </p:cNvPr>
            <p:cNvSpPr/>
            <p:nvPr userDrawn="1"/>
          </p:nvSpPr>
          <p:spPr>
            <a:xfrm>
              <a:off x="1702229" y="1869309"/>
              <a:ext cx="7033783" cy="32396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sp>
          <p:nvSpPr>
            <p:cNvPr id="8" name="Rectangle 7">
              <a:extLst>
                <a:ext uri="{FF2B5EF4-FFF2-40B4-BE49-F238E27FC236}">
                  <a16:creationId xmlns:a16="http://schemas.microsoft.com/office/drawing/2014/main" id="{1BAEB365-1502-5CA8-6731-02A0268DF296}"/>
                </a:ext>
              </a:extLst>
            </p:cNvPr>
            <p:cNvSpPr/>
            <p:nvPr userDrawn="1"/>
          </p:nvSpPr>
          <p:spPr>
            <a:xfrm>
              <a:off x="1782283" y="1929167"/>
              <a:ext cx="6873674" cy="31199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grpSp>
      <p:grpSp>
        <p:nvGrpSpPr>
          <p:cNvPr id="19" name="Group 18">
            <a:extLst>
              <a:ext uri="{FF2B5EF4-FFF2-40B4-BE49-F238E27FC236}">
                <a16:creationId xmlns:a16="http://schemas.microsoft.com/office/drawing/2014/main" id="{11CF5A0D-6D73-8EF1-67D9-C6BF18DDD270}"/>
              </a:ext>
            </a:extLst>
          </p:cNvPr>
          <p:cNvGrpSpPr/>
          <p:nvPr userDrawn="1"/>
        </p:nvGrpSpPr>
        <p:grpSpPr>
          <a:xfrm>
            <a:off x="5544152" y="1149038"/>
            <a:ext cx="1181758" cy="936635"/>
            <a:chOff x="3089907" y="1397515"/>
            <a:chExt cx="1181758" cy="936635"/>
          </a:xfrm>
          <a:solidFill>
            <a:schemeClr val="accent1"/>
          </a:solidFill>
        </p:grpSpPr>
        <p:sp>
          <p:nvSpPr>
            <p:cNvPr id="11" name="Rectangle 10">
              <a:extLst>
                <a:ext uri="{FF2B5EF4-FFF2-40B4-BE49-F238E27FC236}">
                  <a16:creationId xmlns:a16="http://schemas.microsoft.com/office/drawing/2014/main" id="{FB40DCD4-719A-EB87-605F-F634EF87BD4B}"/>
                </a:ext>
              </a:extLst>
            </p:cNvPr>
            <p:cNvSpPr/>
            <p:nvPr userDrawn="1"/>
          </p:nvSpPr>
          <p:spPr>
            <a:xfrm>
              <a:off x="3089907" y="1405421"/>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userDrawn="1"/>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userDrawn="1"/>
        </p:nvGrpSpPr>
        <p:grpSpPr>
          <a:xfrm>
            <a:off x="5544152" y="4457252"/>
            <a:ext cx="1181758" cy="1142060"/>
            <a:chOff x="7936099" y="4562975"/>
            <a:chExt cx="1181758" cy="1142060"/>
          </a:xfrm>
          <a:solidFill>
            <a:schemeClr val="accent1"/>
          </a:solidFill>
        </p:grpSpPr>
        <p:sp>
          <p:nvSpPr>
            <p:cNvPr id="12" name="Rectangle 11">
              <a:extLst>
                <a:ext uri="{FF2B5EF4-FFF2-40B4-BE49-F238E27FC236}">
                  <a16:creationId xmlns:a16="http://schemas.microsoft.com/office/drawing/2014/main" id="{026A5C5C-7C72-998A-0CAC-84F012E7B078}"/>
                </a:ext>
              </a:extLst>
            </p:cNvPr>
            <p:cNvSpPr/>
            <p:nvPr userDrawn="1"/>
          </p:nvSpPr>
          <p:spPr>
            <a:xfrm>
              <a:off x="7936099" y="4562975"/>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userDrawn="1"/>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a:noFill/>
        </p:spPr>
        <p:txBody>
          <a:bodyPr vert="horz" wrap="square" lIns="0" tIns="0" rIns="0" bIns="0" rtlCol="0" anchor="t" anchorCtr="0">
            <a:noAutofit/>
          </a:bodyPr>
          <a:lstStyle>
            <a:lvl1pPr algn="ctr">
              <a:defRPr lang="en-GB" sz="2800" b="0" cap="none">
                <a:solidFill>
                  <a:schemeClr val="bg2"/>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a:noFill/>
        </p:spPr>
        <p:txBody>
          <a:bodyPr/>
          <a:lstStyle>
            <a:lvl1pPr algn="ctr">
              <a:defRPr sz="1600" b="1">
                <a:solidFill>
                  <a:schemeClr val="tx1"/>
                </a:solidFill>
              </a:defRPr>
            </a:lvl1pPr>
          </a:lstStyle>
          <a:p>
            <a:pPr lvl="0"/>
            <a:r>
              <a:rPr lang="en-GB"/>
              <a:t>Add source here</a:t>
            </a:r>
            <a:endParaRPr lang="en-US"/>
          </a:p>
        </p:txBody>
      </p:sp>
      <p:grpSp>
        <p:nvGrpSpPr>
          <p:cNvPr id="9" name="Group 8">
            <a:extLst>
              <a:ext uri="{FF2B5EF4-FFF2-40B4-BE49-F238E27FC236}">
                <a16:creationId xmlns:a16="http://schemas.microsoft.com/office/drawing/2014/main" id="{1ECF95E6-9947-DCBE-F644-EEA46F9AB3F0}"/>
              </a:ext>
            </a:extLst>
          </p:cNvPr>
          <p:cNvGrpSpPr/>
          <p:nvPr userDrawn="1"/>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3" name="Slide Number Placeholder 2">
            <a:extLst>
              <a:ext uri="{FF2B5EF4-FFF2-40B4-BE49-F238E27FC236}">
                <a16:creationId xmlns:a16="http://schemas.microsoft.com/office/drawing/2014/main" id="{E40E75CB-AD93-73C7-81AE-2E27C8C5DC31}"/>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148012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ose layout 2">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037E1-26A7-ED3C-E482-708BAAA49C76}"/>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966B258-B64F-4C37-95EE-DA12F2437C5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495EF2-DC0E-4705-9377-828A5C59A7A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6CF9A18-6B79-9281-E358-AA370155A1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D9BD7C-6ABA-014B-B051-F78B0A09E46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4DBC16-F0ED-C2E1-4364-FB9028DCED9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111B3EC-1860-2199-3CF6-3EB4CDCAF2A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8E482C-420E-4F3B-DFC0-AB9874161AB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Title 6">
            <a:extLst>
              <a:ext uri="{FF2B5EF4-FFF2-40B4-BE49-F238E27FC236}">
                <a16:creationId xmlns:a16="http://schemas.microsoft.com/office/drawing/2014/main" id="{1CB99153-B4D2-A24B-07D3-DFF716254543}"/>
              </a:ext>
            </a:extLst>
          </p:cNvPr>
          <p:cNvSpPr>
            <a:spLocks noGrp="1"/>
          </p:cNvSpPr>
          <p:nvPr>
            <p:ph type="title"/>
          </p:nvPr>
        </p:nvSpPr>
        <p:spPr>
          <a:xfrm>
            <a:off x="815975" y="2222605"/>
            <a:ext cx="3096268" cy="553998"/>
          </a:xfrm>
        </p:spPr>
        <p:txBody>
          <a:bodyPr/>
          <a:lstStyle>
            <a:lvl1pPr>
              <a:lnSpc>
                <a:spcPct val="100000"/>
              </a:lnSpc>
              <a:spcBef>
                <a:spcPts val="600"/>
              </a:spcBef>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096269" cy="385762"/>
          </a:xfrm>
        </p:spPr>
        <p:txBody>
          <a:bodyPr/>
          <a:lstStyle>
            <a:lvl1pPr marL="0" indent="0">
              <a:buNone/>
              <a:defRPr sz="2000">
                <a:solidFill>
                  <a:schemeClr val="bg1"/>
                </a:solidFill>
              </a:defRPr>
            </a:lvl1pPr>
          </a:lstStyle>
          <a:p>
            <a:pPr lvl="0"/>
            <a:r>
              <a:rPr lang="en-US"/>
              <a:t>Click to add subheading</a:t>
            </a:r>
            <a:endParaRPr lang="en-GB"/>
          </a:p>
        </p:txBody>
      </p:sp>
      <p:sp>
        <p:nvSpPr>
          <p:cNvPr id="12" name="Text Placeholder 7">
            <a:extLst>
              <a:ext uri="{FF2B5EF4-FFF2-40B4-BE49-F238E27FC236}">
                <a16:creationId xmlns:a16="http://schemas.microsoft.com/office/drawing/2014/main" id="{4ACED297-CFD7-168D-9632-EA0F9D6E07C0}"/>
              </a:ext>
            </a:extLst>
          </p:cNvPr>
          <p:cNvSpPr>
            <a:spLocks noGrp="1"/>
          </p:cNvSpPr>
          <p:nvPr>
            <p:ph type="body" sz="quarter" idx="16" hasCustomPrompt="1"/>
          </p:nvPr>
        </p:nvSpPr>
        <p:spPr>
          <a:xfrm>
            <a:off x="4495800" y="1165137"/>
            <a:ext cx="7159752" cy="382587"/>
          </a:xfrm>
        </p:spPr>
        <p:txBody>
          <a:bodyPr>
            <a:normAutofit/>
          </a:bodyPr>
          <a:lstStyle>
            <a:lvl1pPr marL="0" indent="0">
              <a:buNone/>
              <a:defRPr sz="2400" b="1">
                <a:solidFill>
                  <a:schemeClr val="tx2"/>
                </a:solidFill>
                <a:latin typeface="+mn-lt"/>
              </a:defRPr>
            </a:lvl1pPr>
          </a:lstStyle>
          <a:p>
            <a:pPr lvl="0"/>
            <a:r>
              <a:rPr lang="en-US"/>
              <a:t>Click to add text</a:t>
            </a:r>
          </a:p>
        </p:txBody>
      </p:sp>
      <p:sp>
        <p:nvSpPr>
          <p:cNvPr id="3" name="Content Placeholder 17">
            <a:extLst>
              <a:ext uri="{FF2B5EF4-FFF2-40B4-BE49-F238E27FC236}">
                <a16:creationId xmlns:a16="http://schemas.microsoft.com/office/drawing/2014/main" id="{50820E66-C23D-8C9F-0F89-D8226660217F}"/>
              </a:ext>
            </a:extLst>
          </p:cNvPr>
          <p:cNvSpPr>
            <a:spLocks noGrp="1"/>
          </p:cNvSpPr>
          <p:nvPr>
            <p:ph sz="quarter" idx="22"/>
          </p:nvPr>
        </p:nvSpPr>
        <p:spPr>
          <a:xfrm>
            <a:off x="4495800" y="1752600"/>
            <a:ext cx="7159752" cy="4484602"/>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A24025B4-CE9A-B0B7-DEC7-32BBBFA644D2}"/>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2447381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ote layout 6">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EE7E71CB-3352-01F6-1BA1-3F6AE78572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grpSp>
        <p:nvGrpSpPr>
          <p:cNvPr id="10" name="Group 9">
            <a:extLst>
              <a:ext uri="{FF2B5EF4-FFF2-40B4-BE49-F238E27FC236}">
                <a16:creationId xmlns:a16="http://schemas.microsoft.com/office/drawing/2014/main" id="{E8F18687-3C0A-6566-F0FB-737EFD515C98}"/>
              </a:ext>
            </a:extLst>
          </p:cNvPr>
          <p:cNvGrpSpPr/>
          <p:nvPr userDrawn="1"/>
        </p:nvGrpSpPr>
        <p:grpSpPr>
          <a:xfrm>
            <a:off x="2856054" y="1758296"/>
            <a:ext cx="6478588" cy="3239664"/>
            <a:chOff x="1702229" y="1869309"/>
            <a:chExt cx="7033783" cy="3239664"/>
          </a:xfrm>
          <a:solidFill>
            <a:schemeClr val="bg1"/>
          </a:solidFill>
        </p:grpSpPr>
        <p:sp>
          <p:nvSpPr>
            <p:cNvPr id="6" name="Rectangle 5">
              <a:extLst>
                <a:ext uri="{FF2B5EF4-FFF2-40B4-BE49-F238E27FC236}">
                  <a16:creationId xmlns:a16="http://schemas.microsoft.com/office/drawing/2014/main" id="{4014D7B4-FF6B-987A-BDCD-9757E181F291}"/>
                </a:ext>
              </a:extLst>
            </p:cNvPr>
            <p:cNvSpPr/>
            <p:nvPr userDrawn="1"/>
          </p:nvSpPr>
          <p:spPr>
            <a:xfrm>
              <a:off x="1702229" y="1869309"/>
              <a:ext cx="7033783" cy="32396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2"/>
                </a:solidFill>
              </a:endParaRPr>
            </a:p>
          </p:txBody>
        </p:sp>
        <p:sp>
          <p:nvSpPr>
            <p:cNvPr id="8" name="Rectangle 7">
              <a:extLst>
                <a:ext uri="{FF2B5EF4-FFF2-40B4-BE49-F238E27FC236}">
                  <a16:creationId xmlns:a16="http://schemas.microsoft.com/office/drawing/2014/main" id="{1BAEB365-1502-5CA8-6731-02A0268DF296}"/>
                </a:ext>
              </a:extLst>
            </p:cNvPr>
            <p:cNvSpPr/>
            <p:nvPr userDrawn="1"/>
          </p:nvSpPr>
          <p:spPr>
            <a:xfrm>
              <a:off x="1782283" y="1929167"/>
              <a:ext cx="6873674" cy="31199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2"/>
                </a:solidFill>
              </a:endParaRPr>
            </a:p>
          </p:txBody>
        </p:sp>
      </p:grpSp>
      <p:grpSp>
        <p:nvGrpSpPr>
          <p:cNvPr id="19" name="Group 18">
            <a:extLst>
              <a:ext uri="{FF2B5EF4-FFF2-40B4-BE49-F238E27FC236}">
                <a16:creationId xmlns:a16="http://schemas.microsoft.com/office/drawing/2014/main" id="{11CF5A0D-6D73-8EF1-67D9-C6BF18DDD270}"/>
              </a:ext>
            </a:extLst>
          </p:cNvPr>
          <p:cNvGrpSpPr/>
          <p:nvPr userDrawn="1"/>
        </p:nvGrpSpPr>
        <p:grpSpPr>
          <a:xfrm>
            <a:off x="5544152" y="1149038"/>
            <a:ext cx="1181758" cy="936635"/>
            <a:chOff x="3089907" y="1397515"/>
            <a:chExt cx="1181758" cy="936635"/>
          </a:xfrm>
          <a:solidFill>
            <a:schemeClr val="accent1"/>
          </a:solidFill>
        </p:grpSpPr>
        <p:sp>
          <p:nvSpPr>
            <p:cNvPr id="11" name="Rectangle 10">
              <a:extLst>
                <a:ext uri="{FF2B5EF4-FFF2-40B4-BE49-F238E27FC236}">
                  <a16:creationId xmlns:a16="http://schemas.microsoft.com/office/drawing/2014/main" id="{FB40DCD4-719A-EB87-605F-F634EF87BD4B}"/>
                </a:ext>
              </a:extLst>
            </p:cNvPr>
            <p:cNvSpPr/>
            <p:nvPr userDrawn="1"/>
          </p:nvSpPr>
          <p:spPr>
            <a:xfrm>
              <a:off x="3089907" y="1405421"/>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userDrawn="1"/>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tx2"/>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userDrawn="1"/>
        </p:nvGrpSpPr>
        <p:grpSpPr>
          <a:xfrm>
            <a:off x="5544152" y="4457252"/>
            <a:ext cx="1181758" cy="1142060"/>
            <a:chOff x="7936099" y="4562975"/>
            <a:chExt cx="1181758" cy="1142060"/>
          </a:xfrm>
          <a:solidFill>
            <a:schemeClr val="accent1"/>
          </a:solidFill>
        </p:grpSpPr>
        <p:sp>
          <p:nvSpPr>
            <p:cNvPr id="12" name="Rectangle 11">
              <a:extLst>
                <a:ext uri="{FF2B5EF4-FFF2-40B4-BE49-F238E27FC236}">
                  <a16:creationId xmlns:a16="http://schemas.microsoft.com/office/drawing/2014/main" id="{026A5C5C-7C72-998A-0CAC-84F012E7B078}"/>
                </a:ext>
              </a:extLst>
            </p:cNvPr>
            <p:cNvSpPr/>
            <p:nvPr userDrawn="1"/>
          </p:nvSpPr>
          <p:spPr>
            <a:xfrm>
              <a:off x="7936099" y="4562975"/>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userDrawn="1"/>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tx2"/>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a:noFill/>
        </p:spPr>
        <p:txBody>
          <a:bodyPr vert="horz" wrap="square" lIns="0" tIns="0" rIns="0" bIns="0" rtlCol="0" anchor="t" anchorCtr="0">
            <a:noAutofit/>
          </a:bodyPr>
          <a:lstStyle>
            <a:lvl1pPr algn="ctr">
              <a:defRPr lang="en-GB" sz="2800" b="0" cap="none">
                <a:solidFill>
                  <a:schemeClr val="accent4"/>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a:noFill/>
        </p:spPr>
        <p:txBody>
          <a:bodyPr/>
          <a:lstStyle>
            <a:lvl1pPr algn="ctr">
              <a:defRPr sz="1600" b="1">
                <a:solidFill>
                  <a:schemeClr val="tx1"/>
                </a:solidFill>
              </a:defRPr>
            </a:lvl1pPr>
          </a:lstStyle>
          <a:p>
            <a:pPr lvl="0"/>
            <a:r>
              <a:rPr lang="en-GB"/>
              <a:t>Add source here</a:t>
            </a:r>
            <a:endParaRPr lang="en-US"/>
          </a:p>
        </p:txBody>
      </p:sp>
      <p:grpSp>
        <p:nvGrpSpPr>
          <p:cNvPr id="9" name="Group 8">
            <a:extLst>
              <a:ext uri="{FF2B5EF4-FFF2-40B4-BE49-F238E27FC236}">
                <a16:creationId xmlns:a16="http://schemas.microsoft.com/office/drawing/2014/main" id="{1ECF95E6-9947-DCBE-F644-EEA46F9AB3F0}"/>
              </a:ext>
            </a:extLst>
          </p:cNvPr>
          <p:cNvGrpSpPr/>
          <p:nvPr userDrawn="1"/>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3" name="Slide Number Placeholder 2">
            <a:extLst>
              <a:ext uri="{FF2B5EF4-FFF2-40B4-BE49-F238E27FC236}">
                <a16:creationId xmlns:a16="http://schemas.microsoft.com/office/drawing/2014/main" id="{9EB1D515-98A9-9F0B-506B-5637BC14D048}"/>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2987092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layout 7">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EE7E71CB-3352-01F6-1BA1-3F6AE78572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grpSp>
        <p:nvGrpSpPr>
          <p:cNvPr id="10" name="Group 9">
            <a:extLst>
              <a:ext uri="{FF2B5EF4-FFF2-40B4-BE49-F238E27FC236}">
                <a16:creationId xmlns:a16="http://schemas.microsoft.com/office/drawing/2014/main" id="{E8F18687-3C0A-6566-F0FB-737EFD515C98}"/>
              </a:ext>
            </a:extLst>
          </p:cNvPr>
          <p:cNvGrpSpPr/>
          <p:nvPr userDrawn="1"/>
        </p:nvGrpSpPr>
        <p:grpSpPr>
          <a:xfrm>
            <a:off x="2856054" y="1758296"/>
            <a:ext cx="6478588" cy="3239664"/>
            <a:chOff x="1702229" y="1869309"/>
            <a:chExt cx="7033783" cy="3239664"/>
          </a:xfrm>
          <a:solidFill>
            <a:schemeClr val="bg1"/>
          </a:solidFill>
        </p:grpSpPr>
        <p:sp>
          <p:nvSpPr>
            <p:cNvPr id="6" name="Rectangle 5">
              <a:extLst>
                <a:ext uri="{FF2B5EF4-FFF2-40B4-BE49-F238E27FC236}">
                  <a16:creationId xmlns:a16="http://schemas.microsoft.com/office/drawing/2014/main" id="{4014D7B4-FF6B-987A-BDCD-9757E181F291}"/>
                </a:ext>
              </a:extLst>
            </p:cNvPr>
            <p:cNvSpPr/>
            <p:nvPr userDrawn="1"/>
          </p:nvSpPr>
          <p:spPr>
            <a:xfrm>
              <a:off x="1702229" y="1869309"/>
              <a:ext cx="7033783" cy="32396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2"/>
                </a:solidFill>
              </a:endParaRPr>
            </a:p>
          </p:txBody>
        </p:sp>
        <p:sp>
          <p:nvSpPr>
            <p:cNvPr id="8" name="Rectangle 7">
              <a:extLst>
                <a:ext uri="{FF2B5EF4-FFF2-40B4-BE49-F238E27FC236}">
                  <a16:creationId xmlns:a16="http://schemas.microsoft.com/office/drawing/2014/main" id="{1BAEB365-1502-5CA8-6731-02A0268DF296}"/>
                </a:ext>
              </a:extLst>
            </p:cNvPr>
            <p:cNvSpPr/>
            <p:nvPr userDrawn="1"/>
          </p:nvSpPr>
          <p:spPr>
            <a:xfrm>
              <a:off x="1782283" y="1929167"/>
              <a:ext cx="6873674" cy="31199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2"/>
                </a:solidFill>
              </a:endParaRPr>
            </a:p>
          </p:txBody>
        </p:sp>
      </p:grpSp>
      <p:grpSp>
        <p:nvGrpSpPr>
          <p:cNvPr id="19" name="Group 18">
            <a:extLst>
              <a:ext uri="{FF2B5EF4-FFF2-40B4-BE49-F238E27FC236}">
                <a16:creationId xmlns:a16="http://schemas.microsoft.com/office/drawing/2014/main" id="{11CF5A0D-6D73-8EF1-67D9-C6BF18DDD270}"/>
              </a:ext>
            </a:extLst>
          </p:cNvPr>
          <p:cNvGrpSpPr/>
          <p:nvPr userDrawn="1"/>
        </p:nvGrpSpPr>
        <p:grpSpPr>
          <a:xfrm>
            <a:off x="5544152" y="1149038"/>
            <a:ext cx="1181758" cy="936635"/>
            <a:chOff x="3089907" y="1397515"/>
            <a:chExt cx="1181758" cy="936635"/>
          </a:xfrm>
          <a:solidFill>
            <a:schemeClr val="accent1"/>
          </a:solidFill>
        </p:grpSpPr>
        <p:sp>
          <p:nvSpPr>
            <p:cNvPr id="11" name="Rectangle 10">
              <a:extLst>
                <a:ext uri="{FF2B5EF4-FFF2-40B4-BE49-F238E27FC236}">
                  <a16:creationId xmlns:a16="http://schemas.microsoft.com/office/drawing/2014/main" id="{FB40DCD4-719A-EB87-605F-F634EF87BD4B}"/>
                </a:ext>
              </a:extLst>
            </p:cNvPr>
            <p:cNvSpPr/>
            <p:nvPr userDrawn="1"/>
          </p:nvSpPr>
          <p:spPr>
            <a:xfrm>
              <a:off x="3089907" y="1405421"/>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userDrawn="1"/>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2"/>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userDrawn="1"/>
        </p:nvGrpSpPr>
        <p:grpSpPr>
          <a:xfrm>
            <a:off x="5544152" y="4457252"/>
            <a:ext cx="1181758" cy="1142060"/>
            <a:chOff x="7936099" y="4562975"/>
            <a:chExt cx="1181758" cy="1142060"/>
          </a:xfrm>
          <a:solidFill>
            <a:schemeClr val="accent1"/>
          </a:solidFill>
        </p:grpSpPr>
        <p:sp>
          <p:nvSpPr>
            <p:cNvPr id="12" name="Rectangle 11">
              <a:extLst>
                <a:ext uri="{FF2B5EF4-FFF2-40B4-BE49-F238E27FC236}">
                  <a16:creationId xmlns:a16="http://schemas.microsoft.com/office/drawing/2014/main" id="{026A5C5C-7C72-998A-0CAC-84F012E7B078}"/>
                </a:ext>
              </a:extLst>
            </p:cNvPr>
            <p:cNvSpPr/>
            <p:nvPr userDrawn="1"/>
          </p:nvSpPr>
          <p:spPr>
            <a:xfrm>
              <a:off x="7936099" y="4562975"/>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userDrawn="1"/>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2"/>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a:noFill/>
        </p:spPr>
        <p:txBody>
          <a:bodyPr vert="horz" wrap="square" lIns="0" tIns="0" rIns="0" bIns="0" rtlCol="0" anchor="t" anchorCtr="0">
            <a:noAutofit/>
          </a:bodyPr>
          <a:lstStyle>
            <a:lvl1pPr algn="ctr">
              <a:defRPr lang="en-GB" sz="2800" b="0" cap="none">
                <a:solidFill>
                  <a:schemeClr val="accent4"/>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a:noFill/>
        </p:spPr>
        <p:txBody>
          <a:bodyPr/>
          <a:lstStyle>
            <a:lvl1pPr algn="ctr">
              <a:defRPr sz="1600" b="1">
                <a:solidFill>
                  <a:schemeClr val="tx1"/>
                </a:solidFill>
              </a:defRPr>
            </a:lvl1pPr>
          </a:lstStyle>
          <a:p>
            <a:pPr lvl="0"/>
            <a:r>
              <a:rPr lang="en-GB"/>
              <a:t>Add source here</a:t>
            </a:r>
            <a:endParaRPr lang="en-US"/>
          </a:p>
        </p:txBody>
      </p:sp>
      <p:grpSp>
        <p:nvGrpSpPr>
          <p:cNvPr id="9" name="Group 8">
            <a:extLst>
              <a:ext uri="{FF2B5EF4-FFF2-40B4-BE49-F238E27FC236}">
                <a16:creationId xmlns:a16="http://schemas.microsoft.com/office/drawing/2014/main" id="{1ECF95E6-9947-DCBE-F644-EEA46F9AB3F0}"/>
              </a:ext>
            </a:extLst>
          </p:cNvPr>
          <p:cNvGrpSpPr/>
          <p:nvPr userDrawn="1"/>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3" name="Slide Number Placeholder 2">
            <a:extLst>
              <a:ext uri="{FF2B5EF4-FFF2-40B4-BE49-F238E27FC236}">
                <a16:creationId xmlns:a16="http://schemas.microsoft.com/office/drawing/2014/main" id="{A00568B7-9F79-9FD5-965D-77EC43A786F3}"/>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24323182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layout 8">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ECF95E6-9947-DCBE-F644-EEA46F9AB3F0}"/>
              </a:ext>
            </a:extLst>
          </p:cNvPr>
          <p:cNvGrpSpPr/>
          <p:nvPr userDrawn="1"/>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3" name="Slide Number Placeholder 2">
            <a:extLst>
              <a:ext uri="{FF2B5EF4-FFF2-40B4-BE49-F238E27FC236}">
                <a16:creationId xmlns:a16="http://schemas.microsoft.com/office/drawing/2014/main" id="{A00568B7-9F79-9FD5-965D-77EC43A786F3}"/>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accent3"/>
                </a:solidFill>
              </a:defRPr>
            </a:lvl1pPr>
          </a:lstStyle>
          <a:p>
            <a:pPr algn="r"/>
            <a:r>
              <a:rPr lang="en-GB"/>
              <a:t>RSM | </a:t>
            </a:r>
            <a:fld id="{D3664AF6-26E3-4378-990F-C4F4E21208D6}" type="slidenum">
              <a:rPr smtClean="0"/>
              <a:pPr algn="r"/>
              <a:t>‹#›</a:t>
            </a:fld>
            <a:endParaRPr/>
          </a:p>
        </p:txBody>
      </p:sp>
      <p:sp>
        <p:nvSpPr>
          <p:cNvPr id="2" name="Title 22">
            <a:extLst>
              <a:ext uri="{FF2B5EF4-FFF2-40B4-BE49-F238E27FC236}">
                <a16:creationId xmlns:a16="http://schemas.microsoft.com/office/drawing/2014/main" id="{EE562D05-F032-D527-C8C7-12BB617A09ED}"/>
              </a:ext>
            </a:extLst>
          </p:cNvPr>
          <p:cNvSpPr>
            <a:spLocks noGrp="1"/>
          </p:cNvSpPr>
          <p:nvPr>
            <p:ph type="title"/>
          </p:nvPr>
        </p:nvSpPr>
        <p:spPr>
          <a:xfrm>
            <a:off x="815974" y="2222605"/>
            <a:ext cx="3419475" cy="1107996"/>
          </a:xfrm>
        </p:spPr>
        <p:txBody>
          <a:bodyPr/>
          <a:lstStyle/>
          <a:p>
            <a:r>
              <a:rPr lang="en-US"/>
              <a:t>Click to edit Master title style</a:t>
            </a:r>
            <a:endParaRPr lang="en-GB"/>
          </a:p>
        </p:txBody>
      </p:sp>
      <p:sp>
        <p:nvSpPr>
          <p:cNvPr id="5" name="Text Placeholder 23">
            <a:extLst>
              <a:ext uri="{FF2B5EF4-FFF2-40B4-BE49-F238E27FC236}">
                <a16:creationId xmlns:a16="http://schemas.microsoft.com/office/drawing/2014/main" id="{C4692922-0A97-8686-6B51-2AD0D25417C6}"/>
              </a:ext>
            </a:extLst>
          </p:cNvPr>
          <p:cNvSpPr>
            <a:spLocks noGrp="1"/>
          </p:cNvSpPr>
          <p:nvPr>
            <p:ph type="body" sz="quarter" idx="15"/>
          </p:nvPr>
        </p:nvSpPr>
        <p:spPr>
          <a:xfrm>
            <a:off x="815974" y="3376321"/>
            <a:ext cx="3419476" cy="385762"/>
          </a:xfrm>
        </p:spPr>
        <p:txBody>
          <a:bodyPr/>
          <a:lstStyle/>
          <a:p>
            <a:pPr lvl="0"/>
            <a:r>
              <a:rPr lang="en-US"/>
              <a:t>Click to edit Master text styles</a:t>
            </a:r>
          </a:p>
        </p:txBody>
      </p:sp>
      <p:sp>
        <p:nvSpPr>
          <p:cNvPr id="25" name="Slide Number Placeholder 4">
            <a:extLst>
              <a:ext uri="{FF2B5EF4-FFF2-40B4-BE49-F238E27FC236}">
                <a16:creationId xmlns:a16="http://schemas.microsoft.com/office/drawing/2014/main" id="{8F424B37-942D-037C-384C-BBAA35135509}"/>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RSM | </a:t>
            </a:r>
            <a:fld id="{D3664AF6-26E3-4378-990F-C4F4E21208D6}" type="slidenum">
              <a:rPr smtClean="0"/>
              <a:pPr algn="r"/>
              <a:t>‹#›</a:t>
            </a:fld>
            <a:endParaRPr/>
          </a:p>
        </p:txBody>
      </p:sp>
      <p:sp>
        <p:nvSpPr>
          <p:cNvPr id="26" name="Graphic 16">
            <a:extLst>
              <a:ext uri="{FF2B5EF4-FFF2-40B4-BE49-F238E27FC236}">
                <a16:creationId xmlns:a16="http://schemas.microsoft.com/office/drawing/2014/main" id="{77D7FB94-768B-ABD4-3142-2FC7F36AC0F1}"/>
              </a:ext>
            </a:extLst>
          </p:cNvPr>
          <p:cNvSpPr/>
          <p:nvPr userDrawn="1"/>
        </p:nvSpPr>
        <p:spPr>
          <a:xfrm>
            <a:off x="477602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accent1"/>
          </a:solidFill>
          <a:ln w="9512" cap="flat">
            <a:noFill/>
            <a:prstDash val="solid"/>
            <a:miter/>
          </a:ln>
        </p:spPr>
        <p:txBody>
          <a:bodyPr rtlCol="0" anchor="ctr"/>
          <a:lstStyle/>
          <a:p>
            <a:endParaRPr lang="en-GB"/>
          </a:p>
        </p:txBody>
      </p:sp>
      <p:grpSp>
        <p:nvGrpSpPr>
          <p:cNvPr id="27" name="Group 26">
            <a:extLst>
              <a:ext uri="{FF2B5EF4-FFF2-40B4-BE49-F238E27FC236}">
                <a16:creationId xmlns:a16="http://schemas.microsoft.com/office/drawing/2014/main" id="{945C2D11-BC4B-1A88-4625-E4DEE5355C6D}"/>
              </a:ext>
            </a:extLst>
          </p:cNvPr>
          <p:cNvGrpSpPr/>
          <p:nvPr userDrawn="1"/>
        </p:nvGrpSpPr>
        <p:grpSpPr>
          <a:xfrm>
            <a:off x="4776022" y="3578169"/>
            <a:ext cx="2999950" cy="2785252"/>
            <a:chOff x="4776022" y="3578169"/>
            <a:chExt cx="2999950" cy="2785252"/>
          </a:xfrm>
        </p:grpSpPr>
        <p:sp>
          <p:nvSpPr>
            <p:cNvPr id="28" name="Graphic 16">
              <a:extLst>
                <a:ext uri="{FF2B5EF4-FFF2-40B4-BE49-F238E27FC236}">
                  <a16:creationId xmlns:a16="http://schemas.microsoft.com/office/drawing/2014/main" id="{339355C3-4380-03F6-74F4-B76413B24EB1}"/>
                </a:ext>
              </a:extLst>
            </p:cNvPr>
            <p:cNvSpPr/>
            <p:nvPr/>
          </p:nvSpPr>
          <p:spPr>
            <a:xfrm>
              <a:off x="477602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1"/>
            </a:solidFill>
            <a:ln w="9512" cap="flat">
              <a:noFill/>
              <a:prstDash val="solid"/>
              <a:miter/>
            </a:ln>
          </p:spPr>
          <p:txBody>
            <a:bodyPr rtlCol="0" anchor="ctr"/>
            <a:lstStyle/>
            <a:p>
              <a:endParaRPr lang="en-GB"/>
            </a:p>
          </p:txBody>
        </p:sp>
        <p:grpSp>
          <p:nvGrpSpPr>
            <p:cNvPr id="29" name="Group 28">
              <a:extLst>
                <a:ext uri="{FF2B5EF4-FFF2-40B4-BE49-F238E27FC236}">
                  <a16:creationId xmlns:a16="http://schemas.microsoft.com/office/drawing/2014/main" id="{BED6CC0F-DF49-B191-7E6B-2EEE2EACAC43}"/>
                </a:ext>
              </a:extLst>
            </p:cNvPr>
            <p:cNvGrpSpPr/>
            <p:nvPr/>
          </p:nvGrpSpPr>
          <p:grpSpPr>
            <a:xfrm>
              <a:off x="4956019" y="3668996"/>
              <a:ext cx="2694127" cy="2174525"/>
              <a:chOff x="4956019" y="751764"/>
              <a:chExt cx="2694127" cy="2174525"/>
            </a:xfrm>
          </p:grpSpPr>
          <p:sp>
            <p:nvSpPr>
              <p:cNvPr id="31" name="Graphic 8">
                <a:extLst>
                  <a:ext uri="{FF2B5EF4-FFF2-40B4-BE49-F238E27FC236}">
                    <a16:creationId xmlns:a16="http://schemas.microsoft.com/office/drawing/2014/main" id="{019D615F-1DF7-71DC-3187-38C7A12FE58C}"/>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32" name="Graphic 8">
                <a:extLst>
                  <a:ext uri="{FF2B5EF4-FFF2-40B4-BE49-F238E27FC236}">
                    <a16:creationId xmlns:a16="http://schemas.microsoft.com/office/drawing/2014/main" id="{EC802AA8-7B76-AE21-2892-8F868B687E3A}"/>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33" name="TextBox 32">
                <a:extLst>
                  <a:ext uri="{FF2B5EF4-FFF2-40B4-BE49-F238E27FC236}">
                    <a16:creationId xmlns:a16="http://schemas.microsoft.com/office/drawing/2014/main" id="{222C0FD5-679E-8C28-78E0-EA79FC848AC1}"/>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600">
                    <a:solidFill>
                      <a:schemeClr val="bg1"/>
                    </a:solidFill>
                  </a:rPr>
                  <a:t>Short quote box</a:t>
                </a:r>
              </a:p>
              <a:p>
                <a:pPr algn="l"/>
                <a:r>
                  <a:rPr lang="en-GB" sz="1600">
                    <a:solidFill>
                      <a:schemeClr val="bg1"/>
                    </a:solidFill>
                  </a:rPr>
                  <a:t>– use font size 14 or 16</a:t>
                </a:r>
              </a:p>
            </p:txBody>
          </p:sp>
        </p:grpSp>
        <p:sp>
          <p:nvSpPr>
            <p:cNvPr id="30" name="TextBox 29">
              <a:extLst>
                <a:ext uri="{FF2B5EF4-FFF2-40B4-BE49-F238E27FC236}">
                  <a16:creationId xmlns:a16="http://schemas.microsoft.com/office/drawing/2014/main" id="{A1725506-529A-9833-864A-1C4C4D91BFE5}"/>
                </a:ext>
              </a:extLst>
            </p:cNvPr>
            <p:cNvSpPr txBox="1"/>
            <p:nvPr/>
          </p:nvSpPr>
          <p:spPr>
            <a:xfrm>
              <a:off x="4956019" y="5535731"/>
              <a:ext cx="2088308" cy="230062"/>
            </a:xfrm>
            <a:prstGeom prst="rect">
              <a:avLst/>
            </a:prstGeom>
            <a:noFill/>
          </p:spPr>
          <p:txBody>
            <a:bodyPr wrap="square" lIns="0" tIns="0" rIns="0" bIns="0" rtlCol="0">
              <a:noAutofit/>
            </a:bodyPr>
            <a:lstStyle/>
            <a:p>
              <a:pPr algn="l"/>
              <a:r>
                <a:rPr lang="en-GB" sz="1400" b="1">
                  <a:solidFill>
                    <a:schemeClr val="bg1"/>
                  </a:solidFill>
                </a:rPr>
                <a:t>Source</a:t>
              </a:r>
            </a:p>
          </p:txBody>
        </p:sp>
      </p:grpSp>
      <p:grpSp>
        <p:nvGrpSpPr>
          <p:cNvPr id="34" name="Group 33">
            <a:extLst>
              <a:ext uri="{FF2B5EF4-FFF2-40B4-BE49-F238E27FC236}">
                <a16:creationId xmlns:a16="http://schemas.microsoft.com/office/drawing/2014/main" id="{8F376016-9CB0-723B-6E29-55E8131A45A7}"/>
              </a:ext>
            </a:extLst>
          </p:cNvPr>
          <p:cNvGrpSpPr/>
          <p:nvPr userDrawn="1"/>
        </p:nvGrpSpPr>
        <p:grpSpPr>
          <a:xfrm>
            <a:off x="8004312" y="3578169"/>
            <a:ext cx="2999950" cy="2785252"/>
            <a:chOff x="8004312" y="3578169"/>
            <a:chExt cx="2999950" cy="2785252"/>
          </a:xfrm>
        </p:grpSpPr>
        <p:sp>
          <p:nvSpPr>
            <p:cNvPr id="35" name="Graphic 16">
              <a:extLst>
                <a:ext uri="{FF2B5EF4-FFF2-40B4-BE49-F238E27FC236}">
                  <a16:creationId xmlns:a16="http://schemas.microsoft.com/office/drawing/2014/main" id="{06DC79B9-DD0B-4697-D9F8-F2FFB911F0F9}"/>
                </a:ext>
              </a:extLst>
            </p:cNvPr>
            <p:cNvSpPr/>
            <p:nvPr/>
          </p:nvSpPr>
          <p:spPr>
            <a:xfrm>
              <a:off x="800431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2"/>
            </a:solidFill>
            <a:ln w="9512" cap="flat">
              <a:noFill/>
              <a:prstDash val="solid"/>
              <a:miter/>
            </a:ln>
          </p:spPr>
          <p:txBody>
            <a:bodyPr rtlCol="0" anchor="ctr"/>
            <a:lstStyle/>
            <a:p>
              <a:endParaRPr lang="en-GB"/>
            </a:p>
          </p:txBody>
        </p:sp>
        <p:grpSp>
          <p:nvGrpSpPr>
            <p:cNvPr id="36" name="Group 35">
              <a:extLst>
                <a:ext uri="{FF2B5EF4-FFF2-40B4-BE49-F238E27FC236}">
                  <a16:creationId xmlns:a16="http://schemas.microsoft.com/office/drawing/2014/main" id="{A417F754-5C0D-1EA7-D3AC-BF5E04FB4139}"/>
                </a:ext>
              </a:extLst>
            </p:cNvPr>
            <p:cNvGrpSpPr/>
            <p:nvPr/>
          </p:nvGrpSpPr>
          <p:grpSpPr>
            <a:xfrm>
              <a:off x="8157223" y="3696532"/>
              <a:ext cx="2694127" cy="2174525"/>
              <a:chOff x="5108419" y="904164"/>
              <a:chExt cx="2694127" cy="2174525"/>
            </a:xfrm>
          </p:grpSpPr>
          <p:sp>
            <p:nvSpPr>
              <p:cNvPr id="38" name="Graphic 8">
                <a:extLst>
                  <a:ext uri="{FF2B5EF4-FFF2-40B4-BE49-F238E27FC236}">
                    <a16:creationId xmlns:a16="http://schemas.microsoft.com/office/drawing/2014/main" id="{6F426AB5-FC34-0124-245D-D2E16625D70E}"/>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39" name="Graphic 8">
                <a:extLst>
                  <a:ext uri="{FF2B5EF4-FFF2-40B4-BE49-F238E27FC236}">
                    <a16:creationId xmlns:a16="http://schemas.microsoft.com/office/drawing/2014/main" id="{94B7C0C2-4CF9-4790-9BB5-6DFB3BC43FC8}"/>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40" name="TextBox 39">
                <a:extLst>
                  <a:ext uri="{FF2B5EF4-FFF2-40B4-BE49-F238E27FC236}">
                    <a16:creationId xmlns:a16="http://schemas.microsoft.com/office/drawing/2014/main" id="{DF5D386A-260A-5290-C9B7-E28CC1F41DC6}"/>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600">
                    <a:solidFill>
                      <a:schemeClr val="bg1"/>
                    </a:solidFill>
                  </a:rPr>
                  <a:t>Short quote box</a:t>
                </a:r>
              </a:p>
              <a:p>
                <a:pPr algn="l"/>
                <a:r>
                  <a:rPr lang="en-GB" sz="1600">
                    <a:solidFill>
                      <a:schemeClr val="bg1"/>
                    </a:solidFill>
                  </a:rPr>
                  <a:t>– use font size 14 or 16</a:t>
                </a:r>
              </a:p>
            </p:txBody>
          </p:sp>
        </p:grpSp>
        <p:sp>
          <p:nvSpPr>
            <p:cNvPr id="37" name="TextBox 36">
              <a:extLst>
                <a:ext uri="{FF2B5EF4-FFF2-40B4-BE49-F238E27FC236}">
                  <a16:creationId xmlns:a16="http://schemas.microsoft.com/office/drawing/2014/main" id="{F1016110-BF5E-07AA-35FD-78C789924E3D}"/>
                </a:ext>
              </a:extLst>
            </p:cNvPr>
            <p:cNvSpPr txBox="1"/>
            <p:nvPr/>
          </p:nvSpPr>
          <p:spPr>
            <a:xfrm>
              <a:off x="8157223" y="5535731"/>
              <a:ext cx="2088308" cy="230062"/>
            </a:xfrm>
            <a:prstGeom prst="rect">
              <a:avLst/>
            </a:prstGeom>
            <a:noFill/>
          </p:spPr>
          <p:txBody>
            <a:bodyPr wrap="square" lIns="0" tIns="0" rIns="0" bIns="0" rtlCol="0">
              <a:noAutofit/>
            </a:bodyPr>
            <a:lstStyle/>
            <a:p>
              <a:pPr algn="l"/>
              <a:r>
                <a:rPr lang="en-GB" sz="1400" b="1">
                  <a:solidFill>
                    <a:schemeClr val="bg1"/>
                  </a:solidFill>
                </a:rPr>
                <a:t>Source</a:t>
              </a:r>
            </a:p>
          </p:txBody>
        </p:sp>
      </p:grpSp>
      <p:grpSp>
        <p:nvGrpSpPr>
          <p:cNvPr id="41" name="Group 40">
            <a:extLst>
              <a:ext uri="{FF2B5EF4-FFF2-40B4-BE49-F238E27FC236}">
                <a16:creationId xmlns:a16="http://schemas.microsoft.com/office/drawing/2014/main" id="{FE9520A2-44BD-C88B-7272-F321D2F2614B}"/>
              </a:ext>
            </a:extLst>
          </p:cNvPr>
          <p:cNvGrpSpPr/>
          <p:nvPr userDrawn="1"/>
        </p:nvGrpSpPr>
        <p:grpSpPr>
          <a:xfrm>
            <a:off x="4956019" y="751764"/>
            <a:ext cx="2694127" cy="2174525"/>
            <a:chOff x="4956019" y="751764"/>
            <a:chExt cx="2694127" cy="2174525"/>
          </a:xfrm>
        </p:grpSpPr>
        <p:grpSp>
          <p:nvGrpSpPr>
            <p:cNvPr id="42" name="Group 41">
              <a:extLst>
                <a:ext uri="{FF2B5EF4-FFF2-40B4-BE49-F238E27FC236}">
                  <a16:creationId xmlns:a16="http://schemas.microsoft.com/office/drawing/2014/main" id="{50F99A2B-DA01-FB2C-F4A9-E5FB98ABE1D9}"/>
                </a:ext>
              </a:extLst>
            </p:cNvPr>
            <p:cNvGrpSpPr/>
            <p:nvPr/>
          </p:nvGrpSpPr>
          <p:grpSpPr>
            <a:xfrm>
              <a:off x="4956019" y="751764"/>
              <a:ext cx="2694127" cy="2174525"/>
              <a:chOff x="4956019" y="751764"/>
              <a:chExt cx="2694127" cy="2174525"/>
            </a:xfrm>
          </p:grpSpPr>
          <p:sp>
            <p:nvSpPr>
              <p:cNvPr id="44" name="Graphic 8">
                <a:extLst>
                  <a:ext uri="{FF2B5EF4-FFF2-40B4-BE49-F238E27FC236}">
                    <a16:creationId xmlns:a16="http://schemas.microsoft.com/office/drawing/2014/main" id="{F702CA42-381C-1745-927C-5CC8039DECA0}"/>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45" name="Graphic 8">
                <a:extLst>
                  <a:ext uri="{FF2B5EF4-FFF2-40B4-BE49-F238E27FC236}">
                    <a16:creationId xmlns:a16="http://schemas.microsoft.com/office/drawing/2014/main" id="{58BBE9CC-A8A9-CAEE-16E6-384D4EBAC8F8}"/>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46" name="TextBox 45">
                <a:extLst>
                  <a:ext uri="{FF2B5EF4-FFF2-40B4-BE49-F238E27FC236}">
                    <a16:creationId xmlns:a16="http://schemas.microsoft.com/office/drawing/2014/main" id="{5E82E0A1-715B-E084-807B-712F0B40F574}"/>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600">
                    <a:solidFill>
                      <a:schemeClr val="bg1"/>
                    </a:solidFill>
                  </a:rPr>
                  <a:t>Short quote box</a:t>
                </a:r>
              </a:p>
              <a:p>
                <a:pPr algn="l"/>
                <a:r>
                  <a:rPr lang="en-GB" sz="1600">
                    <a:solidFill>
                      <a:schemeClr val="bg1"/>
                    </a:solidFill>
                  </a:rPr>
                  <a:t>– use font size 14 or 16</a:t>
                </a:r>
              </a:p>
            </p:txBody>
          </p:sp>
        </p:grpSp>
        <p:sp>
          <p:nvSpPr>
            <p:cNvPr id="43" name="TextBox 42">
              <a:extLst>
                <a:ext uri="{FF2B5EF4-FFF2-40B4-BE49-F238E27FC236}">
                  <a16:creationId xmlns:a16="http://schemas.microsoft.com/office/drawing/2014/main" id="{7CF9B6AA-F2C4-3A16-94D6-4FA0616BC4C2}"/>
                </a:ext>
              </a:extLst>
            </p:cNvPr>
            <p:cNvSpPr txBox="1"/>
            <p:nvPr/>
          </p:nvSpPr>
          <p:spPr>
            <a:xfrm>
              <a:off x="4956019" y="2609276"/>
              <a:ext cx="2088308" cy="230062"/>
            </a:xfrm>
            <a:prstGeom prst="rect">
              <a:avLst/>
            </a:prstGeom>
            <a:noFill/>
          </p:spPr>
          <p:txBody>
            <a:bodyPr wrap="square" lIns="0" tIns="0" rIns="0" bIns="0" rtlCol="0">
              <a:noAutofit/>
            </a:bodyPr>
            <a:lstStyle/>
            <a:p>
              <a:pPr algn="l"/>
              <a:r>
                <a:rPr lang="en-GB" sz="1400" b="1">
                  <a:solidFill>
                    <a:schemeClr val="bg1"/>
                  </a:solidFill>
                </a:rPr>
                <a:t>Source</a:t>
              </a:r>
            </a:p>
          </p:txBody>
        </p:sp>
      </p:grpSp>
      <p:grpSp>
        <p:nvGrpSpPr>
          <p:cNvPr id="47" name="Group 46">
            <a:extLst>
              <a:ext uri="{FF2B5EF4-FFF2-40B4-BE49-F238E27FC236}">
                <a16:creationId xmlns:a16="http://schemas.microsoft.com/office/drawing/2014/main" id="{7CAED7B2-273B-E7AC-BB6F-B3CC2747438F}"/>
              </a:ext>
            </a:extLst>
          </p:cNvPr>
          <p:cNvGrpSpPr/>
          <p:nvPr userDrawn="1"/>
        </p:nvGrpSpPr>
        <p:grpSpPr>
          <a:xfrm>
            <a:off x="8004312" y="651714"/>
            <a:ext cx="2999950" cy="2785252"/>
            <a:chOff x="8004312" y="651714"/>
            <a:chExt cx="2999950" cy="2785252"/>
          </a:xfrm>
        </p:grpSpPr>
        <p:sp>
          <p:nvSpPr>
            <p:cNvPr id="48" name="Graphic 16">
              <a:extLst>
                <a:ext uri="{FF2B5EF4-FFF2-40B4-BE49-F238E27FC236}">
                  <a16:creationId xmlns:a16="http://schemas.microsoft.com/office/drawing/2014/main" id="{B9FB914A-D507-9CFB-3B63-A36282B4F3B9}"/>
                </a:ext>
              </a:extLst>
            </p:cNvPr>
            <p:cNvSpPr/>
            <p:nvPr/>
          </p:nvSpPr>
          <p:spPr>
            <a:xfrm>
              <a:off x="800431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bg2"/>
            </a:solidFill>
            <a:ln w="9512" cap="flat">
              <a:noFill/>
              <a:prstDash val="solid"/>
              <a:miter/>
            </a:ln>
          </p:spPr>
          <p:txBody>
            <a:bodyPr rtlCol="0" anchor="ctr"/>
            <a:lstStyle/>
            <a:p>
              <a:endParaRPr lang="en-GB"/>
            </a:p>
          </p:txBody>
        </p:sp>
        <p:grpSp>
          <p:nvGrpSpPr>
            <p:cNvPr id="49" name="Group 48">
              <a:extLst>
                <a:ext uri="{FF2B5EF4-FFF2-40B4-BE49-F238E27FC236}">
                  <a16:creationId xmlns:a16="http://schemas.microsoft.com/office/drawing/2014/main" id="{4FE00AB8-BB61-6683-109F-7A4ADE9ADBF5}"/>
                </a:ext>
              </a:extLst>
            </p:cNvPr>
            <p:cNvGrpSpPr/>
            <p:nvPr/>
          </p:nvGrpSpPr>
          <p:grpSpPr>
            <a:xfrm>
              <a:off x="8157223" y="779300"/>
              <a:ext cx="2694127" cy="2174525"/>
              <a:chOff x="5108419" y="904164"/>
              <a:chExt cx="2694127" cy="2174525"/>
            </a:xfrm>
          </p:grpSpPr>
          <p:sp>
            <p:nvSpPr>
              <p:cNvPr id="51" name="Graphic 8">
                <a:extLst>
                  <a:ext uri="{FF2B5EF4-FFF2-40B4-BE49-F238E27FC236}">
                    <a16:creationId xmlns:a16="http://schemas.microsoft.com/office/drawing/2014/main" id="{3914375B-3B76-A03E-7282-34E6A12F3CC1}"/>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52" name="Graphic 8">
                <a:extLst>
                  <a:ext uri="{FF2B5EF4-FFF2-40B4-BE49-F238E27FC236}">
                    <a16:creationId xmlns:a16="http://schemas.microsoft.com/office/drawing/2014/main" id="{BCFBC4CE-8004-5848-9A32-E1AE2F4D3534}"/>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sp>
            <p:nvSpPr>
              <p:cNvPr id="53" name="TextBox 52">
                <a:extLst>
                  <a:ext uri="{FF2B5EF4-FFF2-40B4-BE49-F238E27FC236}">
                    <a16:creationId xmlns:a16="http://schemas.microsoft.com/office/drawing/2014/main" id="{C640FE75-5796-86A7-F5E0-2BF7630E20F8}"/>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600">
                    <a:solidFill>
                      <a:schemeClr val="bg1"/>
                    </a:solidFill>
                  </a:rPr>
                  <a:t>Short quote box</a:t>
                </a:r>
              </a:p>
              <a:p>
                <a:pPr algn="l"/>
                <a:r>
                  <a:rPr lang="en-GB" sz="1600">
                    <a:solidFill>
                      <a:schemeClr val="bg1"/>
                    </a:solidFill>
                  </a:rPr>
                  <a:t>– use font size 14 or 16</a:t>
                </a:r>
              </a:p>
            </p:txBody>
          </p:sp>
        </p:grpSp>
        <p:sp>
          <p:nvSpPr>
            <p:cNvPr id="50" name="TextBox 49">
              <a:extLst>
                <a:ext uri="{FF2B5EF4-FFF2-40B4-BE49-F238E27FC236}">
                  <a16:creationId xmlns:a16="http://schemas.microsoft.com/office/drawing/2014/main" id="{8D04A6B5-11C7-9995-FE63-8C0105297A7F}"/>
                </a:ext>
              </a:extLst>
            </p:cNvPr>
            <p:cNvSpPr txBox="1"/>
            <p:nvPr/>
          </p:nvSpPr>
          <p:spPr>
            <a:xfrm>
              <a:off x="8157223" y="2609276"/>
              <a:ext cx="2088308" cy="230062"/>
            </a:xfrm>
            <a:prstGeom prst="rect">
              <a:avLst/>
            </a:prstGeom>
            <a:noFill/>
          </p:spPr>
          <p:txBody>
            <a:bodyPr wrap="square" lIns="0" tIns="0" rIns="0" bIns="0" rtlCol="0">
              <a:noAutofit/>
            </a:bodyPr>
            <a:lstStyle/>
            <a:p>
              <a:pPr algn="l"/>
              <a:r>
                <a:rPr lang="en-GB" sz="1400" b="1">
                  <a:solidFill>
                    <a:schemeClr val="bg1"/>
                  </a:solidFill>
                </a:rPr>
                <a:t>Source</a:t>
              </a:r>
            </a:p>
          </p:txBody>
        </p:sp>
      </p:grpSp>
    </p:spTree>
    <p:extLst>
      <p:ext uri="{BB962C8B-B14F-4D97-AF65-F5344CB8AC3E}">
        <p14:creationId xmlns:p14="http://schemas.microsoft.com/office/powerpoint/2010/main" val="32159658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step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step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grpSp>
        <p:nvGrpSpPr>
          <p:cNvPr id="4" name="Group 3">
            <a:extLst>
              <a:ext uri="{FF2B5EF4-FFF2-40B4-BE49-F238E27FC236}">
                <a16:creationId xmlns:a16="http://schemas.microsoft.com/office/drawing/2014/main" id="{F61AB72B-0AD7-93D3-780F-B38507C64FF6}"/>
              </a:ext>
            </a:extLst>
          </p:cNvPr>
          <p:cNvGrpSpPr/>
          <p:nvPr userDrawn="1"/>
        </p:nvGrpSpPr>
        <p:grpSpPr>
          <a:xfrm>
            <a:off x="815974" y="2637253"/>
            <a:ext cx="10678912" cy="1091742"/>
            <a:chOff x="815974" y="2637253"/>
            <a:chExt cx="7100852" cy="1091742"/>
          </a:xfrm>
        </p:grpSpPr>
        <p:sp>
          <p:nvSpPr>
            <p:cNvPr id="5" name="Rectangle 4">
              <a:extLst>
                <a:ext uri="{FF2B5EF4-FFF2-40B4-BE49-F238E27FC236}">
                  <a16:creationId xmlns:a16="http://schemas.microsoft.com/office/drawing/2014/main" id="{99F7150E-8900-E070-D15A-53EABE149C92}"/>
                </a:ext>
              </a:extLst>
            </p:cNvPr>
            <p:cNvSpPr/>
            <p:nvPr/>
          </p:nvSpPr>
          <p:spPr>
            <a:xfrm flipV="1">
              <a:off x="815974" y="3518998"/>
              <a:ext cx="3540125" cy="20999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6" name="Rectangle 5">
              <a:extLst>
                <a:ext uri="{FF2B5EF4-FFF2-40B4-BE49-F238E27FC236}">
                  <a16:creationId xmlns:a16="http://schemas.microsoft.com/office/drawing/2014/main" id="{5C4D128B-9E63-3348-6D5C-854A9696198E}"/>
                </a:ext>
              </a:extLst>
            </p:cNvPr>
            <p:cNvSpPr/>
            <p:nvPr/>
          </p:nvSpPr>
          <p:spPr>
            <a:xfrm flipV="1">
              <a:off x="4356099" y="3277990"/>
              <a:ext cx="3540125" cy="2099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7" name="TextBox 6">
              <a:extLst>
                <a:ext uri="{FF2B5EF4-FFF2-40B4-BE49-F238E27FC236}">
                  <a16:creationId xmlns:a16="http://schemas.microsoft.com/office/drawing/2014/main" id="{D2B30640-78CA-F1CF-02BD-DBA03FE12978}"/>
                </a:ext>
              </a:extLst>
            </p:cNvPr>
            <p:cNvSpPr txBox="1"/>
            <p:nvPr>
              <p:custDataLst>
                <p:tags r:id="rId1"/>
              </p:custDataLst>
            </p:nvPr>
          </p:nvSpPr>
          <p:spPr>
            <a:xfrm>
              <a:off x="815974" y="2865488"/>
              <a:ext cx="3540125" cy="677108"/>
            </a:xfrm>
            <a:prstGeom prst="rect">
              <a:avLst/>
            </a:prstGeom>
            <a:noFill/>
          </p:spPr>
          <p:txBody>
            <a:bodyPr wrap="square" lIns="108000" tIns="0" rIns="108000" bIns="0" rtlCol="0">
              <a:spAutoFit/>
            </a:bodyPr>
            <a:lstStyle/>
            <a:p>
              <a:pPr algn="ctr"/>
              <a:r>
                <a:rPr lang="en-GB" sz="4400" b="1"/>
                <a:t>01</a:t>
              </a:r>
            </a:p>
          </p:txBody>
        </p:sp>
        <p:sp>
          <p:nvSpPr>
            <p:cNvPr id="8" name="TextBox 7">
              <a:extLst>
                <a:ext uri="{FF2B5EF4-FFF2-40B4-BE49-F238E27FC236}">
                  <a16:creationId xmlns:a16="http://schemas.microsoft.com/office/drawing/2014/main" id="{FBCFA3CA-9AF5-21CF-F997-DF8D87EF86B0}"/>
                </a:ext>
              </a:extLst>
            </p:cNvPr>
            <p:cNvSpPr txBox="1"/>
            <p:nvPr>
              <p:custDataLst>
                <p:tags r:id="rId2"/>
              </p:custDataLst>
            </p:nvPr>
          </p:nvSpPr>
          <p:spPr>
            <a:xfrm>
              <a:off x="4376701" y="2637253"/>
              <a:ext cx="3540125" cy="677108"/>
            </a:xfrm>
            <a:prstGeom prst="rect">
              <a:avLst/>
            </a:prstGeom>
            <a:noFill/>
          </p:spPr>
          <p:txBody>
            <a:bodyPr wrap="square" lIns="108000" tIns="0" rIns="108000" bIns="0" rtlCol="0">
              <a:spAutoFit/>
            </a:bodyPr>
            <a:lstStyle/>
            <a:p>
              <a:pPr algn="ctr"/>
              <a:r>
                <a:rPr lang="en-GB" sz="4400" b="1"/>
                <a:t>02</a:t>
              </a:r>
            </a:p>
          </p:txBody>
        </p:sp>
      </p:grpSp>
      <p:cxnSp>
        <p:nvCxnSpPr>
          <p:cNvPr id="11" name="Straight Connector 10">
            <a:extLst>
              <a:ext uri="{FF2B5EF4-FFF2-40B4-BE49-F238E27FC236}">
                <a16:creationId xmlns:a16="http://schemas.microsoft.com/office/drawing/2014/main" id="{630E7BFC-572F-CBFF-8DA1-6C5C90C793F9}"/>
              </a:ext>
            </a:extLst>
          </p:cNvPr>
          <p:cNvCxnSpPr>
            <a:cxnSpLocks/>
          </p:cNvCxnSpPr>
          <p:nvPr userDrawn="1"/>
        </p:nvCxnSpPr>
        <p:spPr>
          <a:xfrm>
            <a:off x="814558" y="3518998"/>
            <a:ext cx="0" cy="180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5C3802-F96E-7BBE-ABA0-FA92952047A1}"/>
              </a:ext>
            </a:extLst>
          </p:cNvPr>
          <p:cNvCxnSpPr>
            <a:cxnSpLocks/>
          </p:cNvCxnSpPr>
          <p:nvPr userDrawn="1"/>
        </p:nvCxnSpPr>
        <p:spPr>
          <a:xfrm>
            <a:off x="6137702" y="3277990"/>
            <a:ext cx="0" cy="180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5916D97F-AE0C-0746-5C1F-9D1FDBE86624}"/>
              </a:ext>
            </a:extLst>
          </p:cNvPr>
          <p:cNvSpPr>
            <a:spLocks noGrp="1"/>
          </p:cNvSpPr>
          <p:nvPr>
            <p:ph type="body" sz="quarter" idx="11"/>
          </p:nvPr>
        </p:nvSpPr>
        <p:spPr>
          <a:xfrm>
            <a:off x="903292" y="3807017"/>
            <a:ext cx="5151008" cy="1223962"/>
          </a:xfrm>
        </p:spPr>
        <p:txBody>
          <a:bodyPr>
            <a:normAutofit/>
          </a:bodyPr>
          <a:lstStyle>
            <a:lvl1pPr>
              <a:defRPr sz="1600"/>
            </a:lvl1pPr>
          </a:lstStyle>
          <a:p>
            <a:pPr lvl="0"/>
            <a:r>
              <a:rPr lang="en-US"/>
              <a:t>Click to edit Master text styles</a:t>
            </a: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p:nvPr>
        </p:nvSpPr>
        <p:spPr>
          <a:xfrm>
            <a:off x="6228671" y="3566009"/>
            <a:ext cx="5151008" cy="1223962"/>
          </a:xfrm>
        </p:spPr>
        <p:txBody>
          <a:bodyPr>
            <a:normAutofit/>
          </a:bodyPr>
          <a:lstStyle>
            <a:lvl1pPr>
              <a:defRPr sz="1600"/>
            </a:lvl1pPr>
          </a:lstStyle>
          <a:p>
            <a:pPr lvl="0"/>
            <a:r>
              <a:rPr lang="en-US"/>
              <a:t>Click to edit Master text styles</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9" name="Group 8">
            <a:extLst>
              <a:ext uri="{FF2B5EF4-FFF2-40B4-BE49-F238E27FC236}">
                <a16:creationId xmlns:a16="http://schemas.microsoft.com/office/drawing/2014/main" id="{8428FFEC-35F9-E08A-4E83-B54D53874876}"/>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A2A7A6B9-AE6E-3E68-1D6B-4E4072F65A72}"/>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9FB00FC5-8D64-E451-C6A6-35C0D7D225D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C8799508-C359-EF77-CDD5-D4DB1D54149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1643BC68-F37B-AD3E-D7BD-0101C1CF353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7F141BBE-2C9F-1EFC-21EF-CC2FB44D006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0" name="Freeform 20">
              <a:extLst>
                <a:ext uri="{FF2B5EF4-FFF2-40B4-BE49-F238E27FC236}">
                  <a16:creationId xmlns:a16="http://schemas.microsoft.com/office/drawing/2014/main" id="{22BA83AE-6CFB-8A3C-A810-CE3E76A9E71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1" name="Freeform 23">
              <a:extLst>
                <a:ext uri="{FF2B5EF4-FFF2-40B4-BE49-F238E27FC236}">
                  <a16:creationId xmlns:a16="http://schemas.microsoft.com/office/drawing/2014/main" id="{91667D9D-DAA1-B540-BB1B-3C0F56B583A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1401071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hree step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step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4" name="Text Placeholder 13">
            <a:extLst>
              <a:ext uri="{FF2B5EF4-FFF2-40B4-BE49-F238E27FC236}">
                <a16:creationId xmlns:a16="http://schemas.microsoft.com/office/drawing/2014/main" id="{5916D97F-AE0C-0746-5C1F-9D1FDBE86624}"/>
              </a:ext>
            </a:extLst>
          </p:cNvPr>
          <p:cNvSpPr>
            <a:spLocks noGrp="1"/>
          </p:cNvSpPr>
          <p:nvPr>
            <p:ph type="body" sz="quarter" idx="11"/>
          </p:nvPr>
        </p:nvSpPr>
        <p:spPr>
          <a:xfrm>
            <a:off x="903292" y="3807017"/>
            <a:ext cx="3348828" cy="1223962"/>
          </a:xfrm>
        </p:spPr>
        <p:txBody>
          <a:bodyPr>
            <a:normAutofit/>
          </a:bodyPr>
          <a:lstStyle>
            <a:lvl1pPr>
              <a:defRPr sz="1600"/>
            </a:lvl1pPr>
          </a:lstStyle>
          <a:p>
            <a:pPr lvl="0"/>
            <a:r>
              <a:rPr lang="en-US"/>
              <a:t>Click to edit Master text styles</a:t>
            </a: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p:nvPr>
        </p:nvSpPr>
        <p:spPr>
          <a:xfrm>
            <a:off x="8000999" y="3352800"/>
            <a:ext cx="3378679" cy="1360971"/>
          </a:xfrm>
        </p:spPr>
        <p:txBody>
          <a:bodyPr>
            <a:normAutofit/>
          </a:bodyPr>
          <a:lstStyle>
            <a:lvl1pPr>
              <a:defRPr sz="1600"/>
            </a:lvl1pPr>
          </a:lstStyle>
          <a:p>
            <a:pPr lvl="0"/>
            <a:r>
              <a:rPr lang="en-US"/>
              <a:t>Click to edit Master text styles</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9" name="Group 8">
            <a:extLst>
              <a:ext uri="{FF2B5EF4-FFF2-40B4-BE49-F238E27FC236}">
                <a16:creationId xmlns:a16="http://schemas.microsoft.com/office/drawing/2014/main" id="{BC052700-D935-1455-791D-13E79D518774}"/>
              </a:ext>
            </a:extLst>
          </p:cNvPr>
          <p:cNvGrpSpPr/>
          <p:nvPr userDrawn="1"/>
        </p:nvGrpSpPr>
        <p:grpSpPr>
          <a:xfrm>
            <a:off x="815974" y="2409017"/>
            <a:ext cx="10620375" cy="1288967"/>
            <a:chOff x="815974" y="2409017"/>
            <a:chExt cx="10620375" cy="1288967"/>
          </a:xfrm>
        </p:grpSpPr>
        <p:sp>
          <p:nvSpPr>
            <p:cNvPr id="10" name="Rectangle 9">
              <a:extLst>
                <a:ext uri="{FF2B5EF4-FFF2-40B4-BE49-F238E27FC236}">
                  <a16:creationId xmlns:a16="http://schemas.microsoft.com/office/drawing/2014/main" id="{46313C41-560F-8D9F-65AC-6D08C50CB282}"/>
                </a:ext>
              </a:extLst>
            </p:cNvPr>
            <p:cNvSpPr/>
            <p:nvPr/>
          </p:nvSpPr>
          <p:spPr>
            <a:xfrm flipV="1">
              <a:off x="815974" y="3487987"/>
              <a:ext cx="3540125" cy="20999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3" name="Rectangle 12">
              <a:extLst>
                <a:ext uri="{FF2B5EF4-FFF2-40B4-BE49-F238E27FC236}">
                  <a16:creationId xmlns:a16="http://schemas.microsoft.com/office/drawing/2014/main" id="{276B333B-B752-FDBF-E0EB-539F25B50FFA}"/>
                </a:ext>
              </a:extLst>
            </p:cNvPr>
            <p:cNvSpPr/>
            <p:nvPr/>
          </p:nvSpPr>
          <p:spPr>
            <a:xfrm flipV="1">
              <a:off x="4356099" y="3277990"/>
              <a:ext cx="3540125" cy="2099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7" name="Rectangle 16">
              <a:extLst>
                <a:ext uri="{FF2B5EF4-FFF2-40B4-BE49-F238E27FC236}">
                  <a16:creationId xmlns:a16="http://schemas.microsoft.com/office/drawing/2014/main" id="{5CD0AFCD-74B7-9559-03D0-BE49CD49E822}"/>
                </a:ext>
              </a:extLst>
            </p:cNvPr>
            <p:cNvSpPr/>
            <p:nvPr/>
          </p:nvSpPr>
          <p:spPr>
            <a:xfrm flipV="1">
              <a:off x="7896224" y="3069006"/>
              <a:ext cx="3540125" cy="2099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8" name="TextBox 17">
              <a:extLst>
                <a:ext uri="{FF2B5EF4-FFF2-40B4-BE49-F238E27FC236}">
                  <a16:creationId xmlns:a16="http://schemas.microsoft.com/office/drawing/2014/main" id="{01D97831-1C72-A724-9BE8-1FCE70133125}"/>
                </a:ext>
              </a:extLst>
            </p:cNvPr>
            <p:cNvSpPr txBox="1"/>
            <p:nvPr>
              <p:custDataLst>
                <p:tags r:id="rId1"/>
              </p:custDataLst>
            </p:nvPr>
          </p:nvSpPr>
          <p:spPr>
            <a:xfrm>
              <a:off x="815974" y="2865488"/>
              <a:ext cx="3540125" cy="677108"/>
            </a:xfrm>
            <a:prstGeom prst="rect">
              <a:avLst/>
            </a:prstGeom>
            <a:noFill/>
          </p:spPr>
          <p:txBody>
            <a:bodyPr wrap="square" lIns="108000" tIns="0" rIns="108000" bIns="0" rtlCol="0">
              <a:spAutoFit/>
            </a:bodyPr>
            <a:lstStyle/>
            <a:p>
              <a:pPr algn="ctr"/>
              <a:r>
                <a:rPr lang="en-GB" sz="4400" b="1"/>
                <a:t>01</a:t>
              </a:r>
            </a:p>
          </p:txBody>
        </p:sp>
        <p:sp>
          <p:nvSpPr>
            <p:cNvPr id="19" name="TextBox 18">
              <a:extLst>
                <a:ext uri="{FF2B5EF4-FFF2-40B4-BE49-F238E27FC236}">
                  <a16:creationId xmlns:a16="http://schemas.microsoft.com/office/drawing/2014/main" id="{E50C1542-D795-A34E-53B2-86352C2AD60B}"/>
                </a:ext>
              </a:extLst>
            </p:cNvPr>
            <p:cNvSpPr txBox="1"/>
            <p:nvPr>
              <p:custDataLst>
                <p:tags r:id="rId2"/>
              </p:custDataLst>
            </p:nvPr>
          </p:nvSpPr>
          <p:spPr>
            <a:xfrm>
              <a:off x="4376701" y="2637253"/>
              <a:ext cx="3540125" cy="677108"/>
            </a:xfrm>
            <a:prstGeom prst="rect">
              <a:avLst/>
            </a:prstGeom>
            <a:noFill/>
          </p:spPr>
          <p:txBody>
            <a:bodyPr wrap="square" lIns="108000" tIns="0" rIns="108000" bIns="0" rtlCol="0">
              <a:spAutoFit/>
            </a:bodyPr>
            <a:lstStyle/>
            <a:p>
              <a:pPr algn="ctr"/>
              <a:r>
                <a:rPr lang="en-GB" sz="4400" b="1"/>
                <a:t>02</a:t>
              </a:r>
            </a:p>
          </p:txBody>
        </p:sp>
        <p:sp>
          <p:nvSpPr>
            <p:cNvPr id="20" name="TextBox 19">
              <a:extLst>
                <a:ext uri="{FF2B5EF4-FFF2-40B4-BE49-F238E27FC236}">
                  <a16:creationId xmlns:a16="http://schemas.microsoft.com/office/drawing/2014/main" id="{89217ED3-B1D6-5B7A-E736-81AF07E166DF}"/>
                </a:ext>
              </a:extLst>
            </p:cNvPr>
            <p:cNvSpPr txBox="1"/>
            <p:nvPr>
              <p:custDataLst>
                <p:tags r:id="rId3"/>
              </p:custDataLst>
            </p:nvPr>
          </p:nvSpPr>
          <p:spPr>
            <a:xfrm>
              <a:off x="7894737" y="2409017"/>
              <a:ext cx="3540125" cy="677108"/>
            </a:xfrm>
            <a:prstGeom prst="rect">
              <a:avLst/>
            </a:prstGeom>
            <a:noFill/>
          </p:spPr>
          <p:txBody>
            <a:bodyPr wrap="square" lIns="108000" tIns="0" rIns="108000" bIns="0" rtlCol="0">
              <a:spAutoFit/>
            </a:bodyPr>
            <a:lstStyle/>
            <a:p>
              <a:pPr algn="ctr"/>
              <a:r>
                <a:rPr lang="en-GB" sz="4400" b="1"/>
                <a:t>03</a:t>
              </a:r>
            </a:p>
          </p:txBody>
        </p:sp>
      </p:grpSp>
      <p:cxnSp>
        <p:nvCxnSpPr>
          <p:cNvPr id="24" name="Straight Connector 23">
            <a:extLst>
              <a:ext uri="{FF2B5EF4-FFF2-40B4-BE49-F238E27FC236}">
                <a16:creationId xmlns:a16="http://schemas.microsoft.com/office/drawing/2014/main" id="{8F4EABF3-2ACA-416D-B8D4-7347E7394262}"/>
              </a:ext>
            </a:extLst>
          </p:cNvPr>
          <p:cNvCxnSpPr>
            <a:cxnSpLocks/>
          </p:cNvCxnSpPr>
          <p:nvPr userDrawn="1"/>
        </p:nvCxnSpPr>
        <p:spPr>
          <a:xfrm>
            <a:off x="814558" y="3487987"/>
            <a:ext cx="0" cy="180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66B4A1-0DA3-6988-8404-C768AFD10950}"/>
              </a:ext>
            </a:extLst>
          </p:cNvPr>
          <p:cNvCxnSpPr>
            <a:cxnSpLocks/>
          </p:cNvCxnSpPr>
          <p:nvPr userDrawn="1"/>
        </p:nvCxnSpPr>
        <p:spPr>
          <a:xfrm>
            <a:off x="4359036" y="3280598"/>
            <a:ext cx="0" cy="180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681F7B-ED80-8DD7-54B9-49867B8F765D}"/>
              </a:ext>
            </a:extLst>
          </p:cNvPr>
          <p:cNvCxnSpPr>
            <a:cxnSpLocks/>
          </p:cNvCxnSpPr>
          <p:nvPr userDrawn="1"/>
        </p:nvCxnSpPr>
        <p:spPr>
          <a:xfrm>
            <a:off x="7894088" y="3068495"/>
            <a:ext cx="0" cy="180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67358043-369E-7433-FF90-683A0D9CB18B}"/>
              </a:ext>
            </a:extLst>
          </p:cNvPr>
          <p:cNvSpPr>
            <a:spLocks noGrp="1"/>
          </p:cNvSpPr>
          <p:nvPr>
            <p:ph type="body" sz="quarter" idx="15"/>
          </p:nvPr>
        </p:nvSpPr>
        <p:spPr>
          <a:xfrm>
            <a:off x="4460023" y="3592985"/>
            <a:ext cx="3348828" cy="1223962"/>
          </a:xfrm>
        </p:spPr>
        <p:txBody>
          <a:bodyPr>
            <a:normAutofit/>
          </a:bodyPr>
          <a:lstStyle>
            <a:lvl1pPr>
              <a:defRPr sz="1600"/>
            </a:lvl1pPr>
          </a:lstStyle>
          <a:p>
            <a:pPr lvl="0"/>
            <a:r>
              <a:rPr lang="en-US"/>
              <a:t>Click to edit Master text styles</a:t>
            </a:r>
          </a:p>
        </p:txBody>
      </p:sp>
      <p:grpSp>
        <p:nvGrpSpPr>
          <p:cNvPr id="4" name="Group 3">
            <a:extLst>
              <a:ext uri="{FF2B5EF4-FFF2-40B4-BE49-F238E27FC236}">
                <a16:creationId xmlns:a16="http://schemas.microsoft.com/office/drawing/2014/main" id="{6C297257-9295-011B-0FCB-059DD01866CC}"/>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E8A48D27-3D2B-9C06-66F7-96E3FC3C1F2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9F3B5EE9-EE80-22C0-4338-B562F912906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10CAE274-79B7-1B0D-B7DE-65D05EBAFCE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A616188F-465D-C45E-A1BD-D93279D4D1C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AD1ADF5-F813-F98E-D13E-CD6FEFF16697}"/>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D839EF09-727B-59C8-4B48-4BFBFE5AB99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1" name="Freeform 23">
              <a:extLst>
                <a:ext uri="{FF2B5EF4-FFF2-40B4-BE49-F238E27FC236}">
                  <a16:creationId xmlns:a16="http://schemas.microsoft.com/office/drawing/2014/main" id="{1D5C2DEA-97E9-60E1-3630-62A6F932967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2349817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step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Four step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4" name="Text Placeholder 13">
            <a:extLst>
              <a:ext uri="{FF2B5EF4-FFF2-40B4-BE49-F238E27FC236}">
                <a16:creationId xmlns:a16="http://schemas.microsoft.com/office/drawing/2014/main" id="{5916D97F-AE0C-0746-5C1F-9D1FDBE86624}"/>
              </a:ext>
            </a:extLst>
          </p:cNvPr>
          <p:cNvSpPr>
            <a:spLocks noGrp="1"/>
          </p:cNvSpPr>
          <p:nvPr>
            <p:ph type="body" sz="quarter" idx="11"/>
          </p:nvPr>
        </p:nvSpPr>
        <p:spPr>
          <a:xfrm>
            <a:off x="903292" y="3807016"/>
            <a:ext cx="2449501" cy="1551789"/>
          </a:xfrm>
        </p:spPr>
        <p:txBody>
          <a:bodyPr>
            <a:normAutofit/>
          </a:bodyPr>
          <a:lstStyle>
            <a:lvl1pPr>
              <a:defRPr sz="1600"/>
            </a:lvl1pPr>
          </a:lstStyle>
          <a:p>
            <a:pPr lvl="0"/>
            <a:r>
              <a:rPr lang="en-US"/>
              <a:t>Click to edit Master text styles</a:t>
            </a: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p:nvPr>
        </p:nvSpPr>
        <p:spPr>
          <a:xfrm>
            <a:off x="6196155" y="3359782"/>
            <a:ext cx="2462668" cy="1665706"/>
          </a:xfrm>
        </p:spPr>
        <p:txBody>
          <a:bodyPr>
            <a:normAutofit/>
          </a:bodyPr>
          <a:lstStyle>
            <a:lvl1pPr>
              <a:defRPr sz="1600"/>
            </a:lvl1pPr>
          </a:lstStyle>
          <a:p>
            <a:pPr lvl="0"/>
            <a:r>
              <a:rPr lang="en-US"/>
              <a:t>Click to edit Master text styles</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7" name="Text Placeholder 13">
            <a:extLst>
              <a:ext uri="{FF2B5EF4-FFF2-40B4-BE49-F238E27FC236}">
                <a16:creationId xmlns:a16="http://schemas.microsoft.com/office/drawing/2014/main" id="{67358043-369E-7433-FF90-683A0D9CB18B}"/>
              </a:ext>
            </a:extLst>
          </p:cNvPr>
          <p:cNvSpPr>
            <a:spLocks noGrp="1"/>
          </p:cNvSpPr>
          <p:nvPr>
            <p:ph type="body" sz="quarter" idx="15"/>
          </p:nvPr>
        </p:nvSpPr>
        <p:spPr>
          <a:xfrm>
            <a:off x="3579563" y="3592984"/>
            <a:ext cx="2424849" cy="1643619"/>
          </a:xfrm>
        </p:spPr>
        <p:txBody>
          <a:bodyPr>
            <a:normAutofit/>
          </a:bodyPr>
          <a:lstStyle>
            <a:lvl1pPr>
              <a:defRPr sz="1600"/>
            </a:lvl1pPr>
          </a:lstStyle>
          <a:p>
            <a:pPr lvl="0"/>
            <a:r>
              <a:rPr lang="en-US"/>
              <a:t>Click to edit Master text styles</a:t>
            </a:r>
          </a:p>
        </p:txBody>
      </p:sp>
      <p:sp>
        <p:nvSpPr>
          <p:cNvPr id="4" name="Rectangle 3">
            <a:extLst>
              <a:ext uri="{FF2B5EF4-FFF2-40B4-BE49-F238E27FC236}">
                <a16:creationId xmlns:a16="http://schemas.microsoft.com/office/drawing/2014/main" id="{94DB889F-05F7-1423-FC6B-AE560B0C4C8D}"/>
              </a:ext>
            </a:extLst>
          </p:cNvPr>
          <p:cNvSpPr/>
          <p:nvPr userDrawn="1"/>
        </p:nvSpPr>
        <p:spPr>
          <a:xfrm flipV="1">
            <a:off x="815975" y="3487987"/>
            <a:ext cx="2650203" cy="20999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5" name="Rectangle 4">
            <a:extLst>
              <a:ext uri="{FF2B5EF4-FFF2-40B4-BE49-F238E27FC236}">
                <a16:creationId xmlns:a16="http://schemas.microsoft.com/office/drawing/2014/main" id="{60AC8525-73D7-8139-4BB9-8AF29CA6B045}"/>
              </a:ext>
            </a:extLst>
          </p:cNvPr>
          <p:cNvSpPr/>
          <p:nvPr userDrawn="1"/>
        </p:nvSpPr>
        <p:spPr>
          <a:xfrm flipV="1">
            <a:off x="3466178" y="3277990"/>
            <a:ext cx="2650203" cy="2099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6" name="Rectangle 5">
            <a:extLst>
              <a:ext uri="{FF2B5EF4-FFF2-40B4-BE49-F238E27FC236}">
                <a16:creationId xmlns:a16="http://schemas.microsoft.com/office/drawing/2014/main" id="{044E09AA-68DE-4C3E-24F3-BA5CEE916304}"/>
              </a:ext>
            </a:extLst>
          </p:cNvPr>
          <p:cNvSpPr/>
          <p:nvPr userDrawn="1"/>
        </p:nvSpPr>
        <p:spPr>
          <a:xfrm flipV="1">
            <a:off x="6116379" y="3069006"/>
            <a:ext cx="2650203" cy="2099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7" name="TextBox 6">
            <a:extLst>
              <a:ext uri="{FF2B5EF4-FFF2-40B4-BE49-F238E27FC236}">
                <a16:creationId xmlns:a16="http://schemas.microsoft.com/office/drawing/2014/main" id="{3CA99AC1-8692-B4B2-A01F-CBEDFCE69F48}"/>
              </a:ext>
            </a:extLst>
          </p:cNvPr>
          <p:cNvSpPr txBox="1"/>
          <p:nvPr userDrawn="1">
            <p:custDataLst>
              <p:tags r:id="rId1"/>
            </p:custDataLst>
          </p:nvPr>
        </p:nvSpPr>
        <p:spPr>
          <a:xfrm>
            <a:off x="815975" y="2865488"/>
            <a:ext cx="2650203" cy="677108"/>
          </a:xfrm>
          <a:prstGeom prst="rect">
            <a:avLst/>
          </a:prstGeom>
          <a:noFill/>
        </p:spPr>
        <p:txBody>
          <a:bodyPr wrap="square" lIns="108000" tIns="0" rIns="108000" bIns="0" rtlCol="0">
            <a:spAutoFit/>
          </a:bodyPr>
          <a:lstStyle/>
          <a:p>
            <a:pPr algn="ctr"/>
            <a:r>
              <a:rPr lang="en-GB" sz="4400" b="1"/>
              <a:t>01</a:t>
            </a:r>
          </a:p>
        </p:txBody>
      </p:sp>
      <p:sp>
        <p:nvSpPr>
          <p:cNvPr id="8" name="TextBox 7">
            <a:extLst>
              <a:ext uri="{FF2B5EF4-FFF2-40B4-BE49-F238E27FC236}">
                <a16:creationId xmlns:a16="http://schemas.microsoft.com/office/drawing/2014/main" id="{EE9BABB4-76AD-3AAE-CDDB-46E9312DA0F0}"/>
              </a:ext>
            </a:extLst>
          </p:cNvPr>
          <p:cNvSpPr txBox="1"/>
          <p:nvPr userDrawn="1">
            <p:custDataLst>
              <p:tags r:id="rId2"/>
            </p:custDataLst>
          </p:nvPr>
        </p:nvSpPr>
        <p:spPr>
          <a:xfrm>
            <a:off x="3481600" y="2637253"/>
            <a:ext cx="2650203" cy="677108"/>
          </a:xfrm>
          <a:prstGeom prst="rect">
            <a:avLst/>
          </a:prstGeom>
          <a:noFill/>
        </p:spPr>
        <p:txBody>
          <a:bodyPr wrap="square" lIns="108000" tIns="0" rIns="108000" bIns="0" rtlCol="0">
            <a:spAutoFit/>
          </a:bodyPr>
          <a:lstStyle/>
          <a:p>
            <a:pPr algn="ctr"/>
            <a:r>
              <a:rPr lang="en-GB" sz="4400" b="1"/>
              <a:t>02</a:t>
            </a:r>
          </a:p>
        </p:txBody>
      </p:sp>
      <p:sp>
        <p:nvSpPr>
          <p:cNvPr id="11" name="TextBox 10">
            <a:extLst>
              <a:ext uri="{FF2B5EF4-FFF2-40B4-BE49-F238E27FC236}">
                <a16:creationId xmlns:a16="http://schemas.microsoft.com/office/drawing/2014/main" id="{6A8EC1DE-8304-4904-1509-A5C31513E5BE}"/>
              </a:ext>
            </a:extLst>
          </p:cNvPr>
          <p:cNvSpPr txBox="1"/>
          <p:nvPr userDrawn="1">
            <p:custDataLst>
              <p:tags r:id="rId3"/>
            </p:custDataLst>
          </p:nvPr>
        </p:nvSpPr>
        <p:spPr>
          <a:xfrm>
            <a:off x="6115266" y="2409017"/>
            <a:ext cx="2650203" cy="677108"/>
          </a:xfrm>
          <a:prstGeom prst="rect">
            <a:avLst/>
          </a:prstGeom>
          <a:noFill/>
        </p:spPr>
        <p:txBody>
          <a:bodyPr wrap="square" lIns="108000" tIns="0" rIns="108000" bIns="0" rtlCol="0">
            <a:spAutoFit/>
          </a:bodyPr>
          <a:lstStyle/>
          <a:p>
            <a:pPr algn="ctr"/>
            <a:r>
              <a:rPr lang="en-GB" sz="4400" b="1"/>
              <a:t>03</a:t>
            </a:r>
          </a:p>
        </p:txBody>
      </p:sp>
      <p:sp>
        <p:nvSpPr>
          <p:cNvPr id="12" name="Rectangle 11">
            <a:extLst>
              <a:ext uri="{FF2B5EF4-FFF2-40B4-BE49-F238E27FC236}">
                <a16:creationId xmlns:a16="http://schemas.microsoft.com/office/drawing/2014/main" id="{06C244C2-6078-ED14-1CA9-48E9A0C19A7B}"/>
              </a:ext>
            </a:extLst>
          </p:cNvPr>
          <p:cNvSpPr/>
          <p:nvPr userDrawn="1"/>
        </p:nvSpPr>
        <p:spPr>
          <a:xfrm flipV="1">
            <a:off x="8758572" y="2866607"/>
            <a:ext cx="2650203" cy="20999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21" name="TextBox 20">
            <a:extLst>
              <a:ext uri="{FF2B5EF4-FFF2-40B4-BE49-F238E27FC236}">
                <a16:creationId xmlns:a16="http://schemas.microsoft.com/office/drawing/2014/main" id="{CDBDAD67-8C3F-89B1-B6E6-1D68C7B94AC9}"/>
              </a:ext>
            </a:extLst>
          </p:cNvPr>
          <p:cNvSpPr txBox="1"/>
          <p:nvPr userDrawn="1">
            <p:custDataLst>
              <p:tags r:id="rId4"/>
            </p:custDataLst>
          </p:nvPr>
        </p:nvSpPr>
        <p:spPr>
          <a:xfrm>
            <a:off x="8785034" y="2206620"/>
            <a:ext cx="2650203" cy="677108"/>
          </a:xfrm>
          <a:prstGeom prst="rect">
            <a:avLst/>
          </a:prstGeom>
          <a:noFill/>
        </p:spPr>
        <p:txBody>
          <a:bodyPr wrap="square" lIns="108000" tIns="0" rIns="108000" bIns="0" rtlCol="0">
            <a:spAutoFit/>
          </a:bodyPr>
          <a:lstStyle/>
          <a:p>
            <a:pPr algn="ctr"/>
            <a:r>
              <a:rPr lang="en-GB" sz="4400" b="1"/>
              <a:t>04</a:t>
            </a:r>
          </a:p>
        </p:txBody>
      </p:sp>
      <p:cxnSp>
        <p:nvCxnSpPr>
          <p:cNvPr id="22" name="Straight Connector 21">
            <a:extLst>
              <a:ext uri="{FF2B5EF4-FFF2-40B4-BE49-F238E27FC236}">
                <a16:creationId xmlns:a16="http://schemas.microsoft.com/office/drawing/2014/main" id="{DCEEBF10-D1E4-FA38-376F-7184FFA60171}"/>
              </a:ext>
            </a:extLst>
          </p:cNvPr>
          <p:cNvCxnSpPr>
            <a:cxnSpLocks/>
          </p:cNvCxnSpPr>
          <p:nvPr userDrawn="1"/>
        </p:nvCxnSpPr>
        <p:spPr>
          <a:xfrm>
            <a:off x="814558" y="3487985"/>
            <a:ext cx="0" cy="21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1F697F-08D0-D62B-1542-B4D32CC6D7FB}"/>
              </a:ext>
            </a:extLst>
          </p:cNvPr>
          <p:cNvCxnSpPr>
            <a:cxnSpLocks/>
          </p:cNvCxnSpPr>
          <p:nvPr userDrawn="1"/>
        </p:nvCxnSpPr>
        <p:spPr>
          <a:xfrm>
            <a:off x="3466178" y="3277988"/>
            <a:ext cx="0" cy="216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EF050D-937F-B7A4-14E1-20DD3271A604}"/>
              </a:ext>
            </a:extLst>
          </p:cNvPr>
          <p:cNvCxnSpPr>
            <a:cxnSpLocks/>
          </p:cNvCxnSpPr>
          <p:nvPr userDrawn="1"/>
        </p:nvCxnSpPr>
        <p:spPr>
          <a:xfrm>
            <a:off x="6120589" y="3076604"/>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99C47A-FD30-279C-6A47-3D052B3072F1}"/>
              </a:ext>
            </a:extLst>
          </p:cNvPr>
          <p:cNvCxnSpPr>
            <a:cxnSpLocks/>
          </p:cNvCxnSpPr>
          <p:nvPr userDrawn="1"/>
        </p:nvCxnSpPr>
        <p:spPr>
          <a:xfrm>
            <a:off x="8765469" y="2865488"/>
            <a:ext cx="0" cy="21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 Placeholder 13">
            <a:extLst>
              <a:ext uri="{FF2B5EF4-FFF2-40B4-BE49-F238E27FC236}">
                <a16:creationId xmlns:a16="http://schemas.microsoft.com/office/drawing/2014/main" id="{391A0395-DC81-8FC7-EE4A-5F6BBB61C11C}"/>
              </a:ext>
            </a:extLst>
          </p:cNvPr>
          <p:cNvSpPr>
            <a:spLocks noGrp="1"/>
          </p:cNvSpPr>
          <p:nvPr>
            <p:ph type="body" sz="quarter" idx="16"/>
          </p:nvPr>
        </p:nvSpPr>
        <p:spPr>
          <a:xfrm>
            <a:off x="8883723" y="3178008"/>
            <a:ext cx="2551509" cy="1665706"/>
          </a:xfrm>
        </p:spPr>
        <p:txBody>
          <a:bodyPr>
            <a:normAutofit/>
          </a:bodyPr>
          <a:lstStyle>
            <a:lvl1pPr>
              <a:defRPr sz="1600"/>
            </a:lvl1pPr>
          </a:lstStyle>
          <a:p>
            <a:pPr lvl="0"/>
            <a:r>
              <a:rPr lang="en-US"/>
              <a:t>Click to edit Master text styles</a:t>
            </a:r>
          </a:p>
        </p:txBody>
      </p:sp>
      <p:grpSp>
        <p:nvGrpSpPr>
          <p:cNvPr id="9" name="Group 8">
            <a:extLst>
              <a:ext uri="{FF2B5EF4-FFF2-40B4-BE49-F238E27FC236}">
                <a16:creationId xmlns:a16="http://schemas.microsoft.com/office/drawing/2014/main" id="{5DABFE35-D9B4-B837-557E-64479E13D5A1}"/>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6CAD7FAA-A978-B01A-53CF-7B52E9776162}"/>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4F71CA22-447C-EAC8-620D-29C7F96882D3}"/>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2491C102-1671-1E37-149B-63CCCFA1FC0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89459B12-1403-0FB6-6144-51C564D4F0F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9F235F10-A41C-4F97-8AF2-15187837038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0" name="Freeform 20">
              <a:extLst>
                <a:ext uri="{FF2B5EF4-FFF2-40B4-BE49-F238E27FC236}">
                  <a16:creationId xmlns:a16="http://schemas.microsoft.com/office/drawing/2014/main" id="{B1AEBCE7-CE3E-D29C-BB46-526A7F1BE4E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45AED45-C2AE-2FC3-B0C6-51FB76593D93}"/>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7295732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point layou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userDrawn="1"/>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1059367"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grpSp>
      <p:grpSp>
        <p:nvGrpSpPr>
          <p:cNvPr id="17" name="Group 16">
            <a:extLst>
              <a:ext uri="{FF2B5EF4-FFF2-40B4-BE49-F238E27FC236}">
                <a16:creationId xmlns:a16="http://schemas.microsoft.com/office/drawing/2014/main" id="{957E97B0-A74B-82F4-6005-84FBD51EE67E}"/>
              </a:ext>
            </a:extLst>
          </p:cNvPr>
          <p:cNvGrpSpPr/>
          <p:nvPr userDrawn="1"/>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6456645"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6456645" y="3133619"/>
            <a:ext cx="4832063"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065154" y="3133619"/>
            <a:ext cx="4832063"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4" name="Group 3">
            <a:extLst>
              <a:ext uri="{FF2B5EF4-FFF2-40B4-BE49-F238E27FC236}">
                <a16:creationId xmlns:a16="http://schemas.microsoft.com/office/drawing/2014/main" id="{C1889CB1-C35F-BA72-9150-E16B254BDB0B}"/>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FCE80B4-90C1-CF3C-B33B-D19FE6CEB85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25C826E1-5850-A20B-2EBE-AC23028EE2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259EA141-A5EC-2541-C613-6A5D6A08054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ACE3B3E7-6929-BF61-97EF-D8D853EFD3E2}"/>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DF847BA2-5C0C-A08F-7471-4BA667B76DD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E7C9A3E-0197-03D8-48FA-41D78B9C1E4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B01CCA73-71F0-5B20-251A-2979C0A079C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0843985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point layou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userDrawn="1"/>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1059367"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grpSp>
      <p:grpSp>
        <p:nvGrpSpPr>
          <p:cNvPr id="17" name="Group 16">
            <a:extLst>
              <a:ext uri="{FF2B5EF4-FFF2-40B4-BE49-F238E27FC236}">
                <a16:creationId xmlns:a16="http://schemas.microsoft.com/office/drawing/2014/main" id="{957E97B0-A74B-82F4-6005-84FBD51EE67E}"/>
              </a:ext>
            </a:extLst>
          </p:cNvPr>
          <p:cNvGrpSpPr/>
          <p:nvPr userDrawn="1"/>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6456645"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6456645" y="3133619"/>
            <a:ext cx="4832063"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065154" y="3133619"/>
            <a:ext cx="4832063"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grpSp>
        <p:nvGrpSpPr>
          <p:cNvPr id="4" name="Group 3">
            <a:extLst>
              <a:ext uri="{FF2B5EF4-FFF2-40B4-BE49-F238E27FC236}">
                <a16:creationId xmlns:a16="http://schemas.microsoft.com/office/drawing/2014/main" id="{AC579EFF-3467-0FC9-4190-52B601477337}"/>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81E984EC-8B1F-F0C3-056F-AB28207A54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82AEFB30-A7F7-BDB6-4D12-62ADF0D151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8DD48789-02F7-7003-F8A9-31C8E46C083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0D3BD6D2-A103-6EC2-3226-9B07954235E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37228847-1DD8-D8E0-F1F8-67BECA1C2ED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9D9FFE5E-B633-291B-8CF2-C60BBA00BF91}"/>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86DFBF58-4F6F-4AF0-1C68-E726179AF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2515058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hree point layout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userDrawn="1"/>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059367"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grpSp>
      <p:grpSp>
        <p:nvGrpSpPr>
          <p:cNvPr id="7" name="Group 6">
            <a:extLst>
              <a:ext uri="{FF2B5EF4-FFF2-40B4-BE49-F238E27FC236}">
                <a16:creationId xmlns:a16="http://schemas.microsoft.com/office/drawing/2014/main" id="{4AC7F53C-0138-DA13-D030-5E4ADC6B0307}"/>
              </a:ext>
            </a:extLst>
          </p:cNvPr>
          <p:cNvGrpSpPr/>
          <p:nvPr userDrawn="1"/>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4656024"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grpSp>
      <p:grpSp>
        <p:nvGrpSpPr>
          <p:cNvPr id="12" name="Group 11">
            <a:extLst>
              <a:ext uri="{FF2B5EF4-FFF2-40B4-BE49-F238E27FC236}">
                <a16:creationId xmlns:a16="http://schemas.microsoft.com/office/drawing/2014/main" id="{6317B45F-2729-E906-84D7-E82D49AB7CB0}"/>
              </a:ext>
            </a:extLst>
          </p:cNvPr>
          <p:cNvGrpSpPr/>
          <p:nvPr userDrawn="1"/>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8260511"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4668169" y="3133619"/>
            <a:ext cx="2951831"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059367" y="3133410"/>
            <a:ext cx="2979233"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8267263" y="3120644"/>
            <a:ext cx="2951831"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9" name="Group 8">
            <a:extLst>
              <a:ext uri="{FF2B5EF4-FFF2-40B4-BE49-F238E27FC236}">
                <a16:creationId xmlns:a16="http://schemas.microsoft.com/office/drawing/2014/main" id="{7BB5EF85-EA9E-3034-9AA7-3941942DDA58}"/>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B6D2528E-93E7-393E-1B44-FA1B6EC2909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A767001-DCC5-1970-DA39-863A66F357F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C71809A5-2A4B-ECF5-155C-EB5D3777C8D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ADD6684A-EAE0-97FE-BA8B-F1854232033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1CCA80B4-D320-7D57-3B99-919A7B50338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007A4271-5BAC-AF4F-232B-E836897AD1D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36F8B4-5624-3B3B-656E-734165A12B0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155196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hree point layou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userDrawn="1"/>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059367"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grpSp>
      <p:grpSp>
        <p:nvGrpSpPr>
          <p:cNvPr id="7" name="Group 6">
            <a:extLst>
              <a:ext uri="{FF2B5EF4-FFF2-40B4-BE49-F238E27FC236}">
                <a16:creationId xmlns:a16="http://schemas.microsoft.com/office/drawing/2014/main" id="{4AC7F53C-0138-DA13-D030-5E4ADC6B0307}"/>
              </a:ext>
            </a:extLst>
          </p:cNvPr>
          <p:cNvGrpSpPr/>
          <p:nvPr userDrawn="1"/>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4656024"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grpSp>
      <p:grpSp>
        <p:nvGrpSpPr>
          <p:cNvPr id="12" name="Group 11">
            <a:extLst>
              <a:ext uri="{FF2B5EF4-FFF2-40B4-BE49-F238E27FC236}">
                <a16:creationId xmlns:a16="http://schemas.microsoft.com/office/drawing/2014/main" id="{6317B45F-2729-E906-84D7-E82D49AB7CB0}"/>
              </a:ext>
            </a:extLst>
          </p:cNvPr>
          <p:cNvGrpSpPr/>
          <p:nvPr userDrawn="1"/>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8260511"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4668169" y="3133619"/>
            <a:ext cx="2951831"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059367" y="3133410"/>
            <a:ext cx="2979233"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8267263" y="3120644"/>
            <a:ext cx="2951831"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grpSp>
        <p:nvGrpSpPr>
          <p:cNvPr id="9" name="Group 8">
            <a:extLst>
              <a:ext uri="{FF2B5EF4-FFF2-40B4-BE49-F238E27FC236}">
                <a16:creationId xmlns:a16="http://schemas.microsoft.com/office/drawing/2014/main" id="{C5743957-88D8-6563-88B1-3ADB23349BF0}"/>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D5DC70A9-3F65-8455-C243-CA0196E07E3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C914296-A82F-4C0E-21B7-E6EE6A99950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04C0F9FD-A044-F62D-626E-065EAA8AE04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0331D30D-C03B-CF63-EA2B-622E77D13DA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F3E4444C-7D7F-799E-2A34-3AAB769FDB0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77207BE7-22BE-B841-712B-B7E7BF7DA5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70613C-0512-A218-9587-B76FE9AA66F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743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and tex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7"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image slide</a:t>
            </a:r>
            <a:endParaRPr lang="en-GB"/>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447800"/>
            <a:ext cx="5880341" cy="419100"/>
          </a:xfrm>
        </p:spPr>
        <p:txBody>
          <a:bodyPr>
            <a:normAutofit/>
          </a:bodyPr>
          <a:lstStyle>
            <a:lvl1pPr marL="0" indent="0">
              <a:buNone/>
              <a:defRPr sz="2400" b="1">
                <a:solidFill>
                  <a:schemeClr val="tx2"/>
                </a:solidFill>
              </a:defRPr>
            </a:lvl1pPr>
          </a:lstStyle>
          <a:p>
            <a:pPr lvl="0"/>
            <a:r>
              <a:rPr lang="en-GB"/>
              <a:t>Click to add text</a:t>
            </a:r>
          </a:p>
        </p:txBody>
      </p:sp>
      <p:sp>
        <p:nvSpPr>
          <p:cNvPr id="27" name="Picture Placeholder 26">
            <a:extLst>
              <a:ext uri="{FF2B5EF4-FFF2-40B4-BE49-F238E27FC236}">
                <a16:creationId xmlns:a16="http://schemas.microsoft.com/office/drawing/2014/main" id="{BF48D752-9287-95B9-FAA6-9C6985A15047}"/>
              </a:ext>
            </a:extLst>
          </p:cNvPr>
          <p:cNvSpPr>
            <a:spLocks noGrp="1"/>
          </p:cNvSpPr>
          <p:nvPr>
            <p:ph type="pic" sz="quarter" idx="17" hasCustomPrompt="1"/>
          </p:nvPr>
        </p:nvSpPr>
        <p:spPr>
          <a:xfrm>
            <a:off x="0" y="0"/>
            <a:ext cx="5316538" cy="6858000"/>
          </a:xfrm>
          <a:custGeom>
            <a:avLst/>
            <a:gdLst>
              <a:gd name="connsiteX0" fmla="*/ 755651 w 5316538"/>
              <a:gd name="connsiteY0" fmla="*/ 709937 h 6858000"/>
              <a:gd name="connsiteX1" fmla="*/ 755651 w 5316538"/>
              <a:gd name="connsiteY1" fmla="*/ 1263935 h 6858000"/>
              <a:gd name="connsiteX2" fmla="*/ 1015764 w 5316538"/>
              <a:gd name="connsiteY2" fmla="*/ 1263935 h 6858000"/>
              <a:gd name="connsiteX3" fmla="*/ 1015764 w 5316538"/>
              <a:gd name="connsiteY3" fmla="*/ 709937 h 6858000"/>
              <a:gd name="connsiteX4" fmla="*/ 1096769 w 5316538"/>
              <a:gd name="connsiteY4" fmla="*/ 709937 h 6858000"/>
              <a:gd name="connsiteX5" fmla="*/ 1096769 w 5316538"/>
              <a:gd name="connsiteY5" fmla="*/ 1263935 h 6858000"/>
              <a:gd name="connsiteX6" fmla="*/ 1940364 w 5316538"/>
              <a:gd name="connsiteY6" fmla="*/ 1263935 h 6858000"/>
              <a:gd name="connsiteX7" fmla="*/ 1940364 w 5316538"/>
              <a:gd name="connsiteY7" fmla="*/ 709937 h 6858000"/>
              <a:gd name="connsiteX8" fmla="*/ 0 w 5316538"/>
              <a:gd name="connsiteY8" fmla="*/ 0 h 6858000"/>
              <a:gd name="connsiteX9" fmla="*/ 5316538 w 5316538"/>
              <a:gd name="connsiteY9" fmla="*/ 0 h 6858000"/>
              <a:gd name="connsiteX10" fmla="*/ 5316538 w 5316538"/>
              <a:gd name="connsiteY10" fmla="*/ 709937 h 6858000"/>
              <a:gd name="connsiteX11" fmla="*/ 2021369 w 5316538"/>
              <a:gd name="connsiteY11" fmla="*/ 709937 h 6858000"/>
              <a:gd name="connsiteX12" fmla="*/ 2021369 w 5316538"/>
              <a:gd name="connsiteY12" fmla="*/ 1263935 h 6858000"/>
              <a:gd name="connsiteX13" fmla="*/ 5316538 w 5316538"/>
              <a:gd name="connsiteY13" fmla="*/ 1263935 h 6858000"/>
              <a:gd name="connsiteX14" fmla="*/ 5316538 w 5316538"/>
              <a:gd name="connsiteY14" fmla="*/ 6858000 h 6858000"/>
              <a:gd name="connsiteX15" fmla="*/ 0 w 5316538"/>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538" h="6858000">
                <a:moveTo>
                  <a:pt x="755651" y="709937"/>
                </a:moveTo>
                <a:lnTo>
                  <a:pt x="755651" y="1263935"/>
                </a:lnTo>
                <a:lnTo>
                  <a:pt x="1015764" y="1263935"/>
                </a:lnTo>
                <a:lnTo>
                  <a:pt x="1015764" y="709937"/>
                </a:lnTo>
                <a:close/>
                <a:moveTo>
                  <a:pt x="1096769" y="709937"/>
                </a:moveTo>
                <a:lnTo>
                  <a:pt x="1096769" y="1263935"/>
                </a:lnTo>
                <a:lnTo>
                  <a:pt x="1940364" y="1263935"/>
                </a:lnTo>
                <a:lnTo>
                  <a:pt x="1940364" y="709937"/>
                </a:lnTo>
                <a:close/>
                <a:moveTo>
                  <a:pt x="0" y="0"/>
                </a:moveTo>
                <a:lnTo>
                  <a:pt x="5316538" y="0"/>
                </a:lnTo>
                <a:lnTo>
                  <a:pt x="5316538" y="709937"/>
                </a:lnTo>
                <a:lnTo>
                  <a:pt x="2021369" y="709937"/>
                </a:lnTo>
                <a:lnTo>
                  <a:pt x="2021369" y="1263935"/>
                </a:lnTo>
                <a:lnTo>
                  <a:pt x="5316538" y="1263935"/>
                </a:lnTo>
                <a:lnTo>
                  <a:pt x="5316538" y="6858000"/>
                </a:lnTo>
                <a:lnTo>
                  <a:pt x="0" y="6858000"/>
                </a:lnTo>
                <a:close/>
              </a:path>
            </a:pathLst>
          </a:custGeom>
          <a:solidFill>
            <a:srgbClr val="CFD0D1"/>
          </a:solidFill>
        </p:spPr>
        <p:txBody>
          <a:bodyPr wrap="square" anchor="ctr">
            <a:noAutofit/>
          </a:bodyPr>
          <a:lstStyle>
            <a:lvl1pPr marL="0" indent="0" algn="ctr">
              <a:buNone/>
              <a:defRPr b="1"/>
            </a:lvl1pPr>
          </a:lstStyle>
          <a:p>
            <a:r>
              <a:rPr lang="en-US"/>
              <a:t>Click to insert abstract  </a:t>
            </a:r>
            <a:br>
              <a:rPr lang="en-US"/>
            </a:br>
            <a:r>
              <a:rPr lang="en-US"/>
              <a:t>or industry image</a:t>
            </a:r>
          </a:p>
        </p:txBody>
      </p:sp>
      <p:grpSp>
        <p:nvGrpSpPr>
          <p:cNvPr id="2" name="Group 1">
            <a:extLst>
              <a:ext uri="{FF2B5EF4-FFF2-40B4-BE49-F238E27FC236}">
                <a16:creationId xmlns:a16="http://schemas.microsoft.com/office/drawing/2014/main" id="{021EBEEB-9649-2F67-270F-05638CA5842A}"/>
              </a:ext>
            </a:extLst>
          </p:cNvPr>
          <p:cNvGrpSpPr/>
          <p:nvPr/>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6C3E28DB-3F5F-5977-12DA-B22BFF46031B}"/>
              </a:ext>
            </a:extLst>
          </p:cNvPr>
          <p:cNvSpPr>
            <a:spLocks noGrp="1"/>
          </p:cNvSpPr>
          <p:nvPr>
            <p:ph sz="quarter" idx="22"/>
          </p:nvPr>
        </p:nvSpPr>
        <p:spPr>
          <a:xfrm>
            <a:off x="5556007" y="2011476"/>
            <a:ext cx="5873993"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B827EDB-276A-5E14-F2F4-AC4CEF4E6458}"/>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9592815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point layou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04191-EEB5-9F85-6970-0CA5975AAF81}"/>
              </a:ext>
            </a:extLst>
          </p:cNvPr>
          <p:cNvGrpSpPr/>
          <p:nvPr userDrawn="1"/>
        </p:nvGrpSpPr>
        <p:grpSpPr>
          <a:xfrm>
            <a:off x="812746" y="2109022"/>
            <a:ext cx="2519363" cy="3588504"/>
            <a:chOff x="812746" y="2109022"/>
            <a:chExt cx="2519363" cy="3588504"/>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3" name="Rectangle 12">
              <a:extLst>
                <a:ext uri="{FF2B5EF4-FFF2-40B4-BE49-F238E27FC236}">
                  <a16:creationId xmlns:a16="http://schemas.microsoft.com/office/drawing/2014/main" id="{2F6075DC-AC8B-A902-F0DF-581ADB159B21}"/>
                </a:ext>
              </a:extLst>
            </p:cNvPr>
            <p:cNvSpPr/>
            <p:nvPr/>
          </p:nvSpPr>
          <p:spPr>
            <a:xfrm>
              <a:off x="996085" y="2109022"/>
              <a:ext cx="782212" cy="78221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grpSp>
      <p:grpSp>
        <p:nvGrpSpPr>
          <p:cNvPr id="17" name="Group 16">
            <a:extLst>
              <a:ext uri="{FF2B5EF4-FFF2-40B4-BE49-F238E27FC236}">
                <a16:creationId xmlns:a16="http://schemas.microsoft.com/office/drawing/2014/main" id="{1AFB3616-1CDC-02C3-AB33-E6E089D1287B}"/>
              </a:ext>
            </a:extLst>
          </p:cNvPr>
          <p:cNvGrpSpPr/>
          <p:nvPr userDrawn="1"/>
        </p:nvGrpSpPr>
        <p:grpSpPr>
          <a:xfrm>
            <a:off x="3514895" y="2084213"/>
            <a:ext cx="2519364" cy="3613313"/>
            <a:chOff x="3514895" y="2084213"/>
            <a:chExt cx="2519364" cy="3613313"/>
          </a:xfrm>
        </p:grpSpPr>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9" name="Rectangle 18">
              <a:extLst>
                <a:ext uri="{FF2B5EF4-FFF2-40B4-BE49-F238E27FC236}">
                  <a16:creationId xmlns:a16="http://schemas.microsoft.com/office/drawing/2014/main" id="{2FD286CE-CC53-E808-0E79-A3CCA3682696}"/>
                </a:ext>
              </a:extLst>
            </p:cNvPr>
            <p:cNvSpPr/>
            <p:nvPr/>
          </p:nvSpPr>
          <p:spPr>
            <a:xfrm>
              <a:off x="3692852" y="2084213"/>
              <a:ext cx="782212" cy="7822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grpSp>
      <p:grpSp>
        <p:nvGrpSpPr>
          <p:cNvPr id="23" name="Group 22">
            <a:extLst>
              <a:ext uri="{FF2B5EF4-FFF2-40B4-BE49-F238E27FC236}">
                <a16:creationId xmlns:a16="http://schemas.microsoft.com/office/drawing/2014/main" id="{29A1CD70-9347-46EA-16C2-D34CFEC99667}"/>
              </a:ext>
            </a:extLst>
          </p:cNvPr>
          <p:cNvGrpSpPr/>
          <p:nvPr userDrawn="1"/>
        </p:nvGrpSpPr>
        <p:grpSpPr>
          <a:xfrm>
            <a:off x="6213646" y="2113851"/>
            <a:ext cx="2519363" cy="3583677"/>
            <a:chOff x="6213646" y="2113851"/>
            <a:chExt cx="2519363" cy="3583677"/>
          </a:xfrm>
        </p:grpSpPr>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5" name="Rectangle 24">
              <a:extLst>
                <a:ext uri="{FF2B5EF4-FFF2-40B4-BE49-F238E27FC236}">
                  <a16:creationId xmlns:a16="http://schemas.microsoft.com/office/drawing/2014/main" id="{21D66ACE-32E7-B65B-9076-7C3122A8AC31}"/>
                </a:ext>
              </a:extLst>
            </p:cNvPr>
            <p:cNvSpPr/>
            <p:nvPr/>
          </p:nvSpPr>
          <p:spPr>
            <a:xfrm>
              <a:off x="6394975" y="2113851"/>
              <a:ext cx="782212" cy="78221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grpSp>
      <p:grpSp>
        <p:nvGrpSpPr>
          <p:cNvPr id="26" name="Group 25">
            <a:extLst>
              <a:ext uri="{FF2B5EF4-FFF2-40B4-BE49-F238E27FC236}">
                <a16:creationId xmlns:a16="http://schemas.microsoft.com/office/drawing/2014/main" id="{EAA38804-C885-A3E4-6A2B-69EA8B5424DF}"/>
              </a:ext>
            </a:extLst>
          </p:cNvPr>
          <p:cNvGrpSpPr/>
          <p:nvPr userDrawn="1"/>
        </p:nvGrpSpPr>
        <p:grpSpPr>
          <a:xfrm>
            <a:off x="8915569" y="2109022"/>
            <a:ext cx="2519364" cy="3588506"/>
            <a:chOff x="8915569" y="2109022"/>
            <a:chExt cx="2519364" cy="3588506"/>
          </a:xfrm>
        </p:grpSpPr>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8" name="Rectangle 27">
              <a:extLst>
                <a:ext uri="{FF2B5EF4-FFF2-40B4-BE49-F238E27FC236}">
                  <a16:creationId xmlns:a16="http://schemas.microsoft.com/office/drawing/2014/main" id="{FA3EB875-A7EF-3680-1B2A-75E3978D4E98}"/>
                </a:ext>
              </a:extLst>
            </p:cNvPr>
            <p:cNvSpPr/>
            <p:nvPr/>
          </p:nvSpPr>
          <p:spPr>
            <a:xfrm>
              <a:off x="9093725" y="2109022"/>
              <a:ext cx="782212" cy="78221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Four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3708703" y="2965295"/>
            <a:ext cx="2158698"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6086" y="2945267"/>
            <a:ext cx="2158094" cy="2571296"/>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6394975" y="2965294"/>
            <a:ext cx="2215625"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9093725" y="2977097"/>
            <a:ext cx="2215625"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4" name="Group 3">
            <a:extLst>
              <a:ext uri="{FF2B5EF4-FFF2-40B4-BE49-F238E27FC236}">
                <a16:creationId xmlns:a16="http://schemas.microsoft.com/office/drawing/2014/main" id="{74924541-1F26-5765-7BB0-61DBC3FA8377}"/>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6FED71D-9E0D-829A-15B0-B7139373221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B96943AB-031C-F1BA-0D60-AF9F75377D38}"/>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ED7D5E10-D021-4FC3-70C8-695510A7435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E7365599-961A-C470-D3FF-C3504AE10C6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E8F2E7C8-E5B2-D898-79FC-DD446A5AC2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CC1DDE59-DE79-7B3F-3748-2AC2D62949D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B10CC546-220D-AF3F-8BA7-B596AB48B34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2415760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our point layou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04191-EEB5-9F85-6970-0CA5975AAF81}"/>
              </a:ext>
            </a:extLst>
          </p:cNvPr>
          <p:cNvGrpSpPr/>
          <p:nvPr userDrawn="1"/>
        </p:nvGrpSpPr>
        <p:grpSpPr>
          <a:xfrm>
            <a:off x="812746" y="2109022"/>
            <a:ext cx="2519363" cy="3588504"/>
            <a:chOff x="812746" y="2109022"/>
            <a:chExt cx="2519363" cy="3588504"/>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3" name="Rectangle 12">
              <a:extLst>
                <a:ext uri="{FF2B5EF4-FFF2-40B4-BE49-F238E27FC236}">
                  <a16:creationId xmlns:a16="http://schemas.microsoft.com/office/drawing/2014/main" id="{2F6075DC-AC8B-A902-F0DF-581ADB159B21}"/>
                </a:ext>
              </a:extLst>
            </p:cNvPr>
            <p:cNvSpPr/>
            <p:nvPr/>
          </p:nvSpPr>
          <p:spPr>
            <a:xfrm>
              <a:off x="996085" y="2109022"/>
              <a:ext cx="782212" cy="78221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grpSp>
      <p:grpSp>
        <p:nvGrpSpPr>
          <p:cNvPr id="17" name="Group 16">
            <a:extLst>
              <a:ext uri="{FF2B5EF4-FFF2-40B4-BE49-F238E27FC236}">
                <a16:creationId xmlns:a16="http://schemas.microsoft.com/office/drawing/2014/main" id="{1AFB3616-1CDC-02C3-AB33-E6E089D1287B}"/>
              </a:ext>
            </a:extLst>
          </p:cNvPr>
          <p:cNvGrpSpPr/>
          <p:nvPr userDrawn="1"/>
        </p:nvGrpSpPr>
        <p:grpSpPr>
          <a:xfrm>
            <a:off x="3514895" y="2084213"/>
            <a:ext cx="2519364" cy="3613313"/>
            <a:chOff x="3514895" y="2084213"/>
            <a:chExt cx="2519364" cy="3613313"/>
          </a:xfrm>
        </p:grpSpPr>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9" name="Rectangle 18">
              <a:extLst>
                <a:ext uri="{FF2B5EF4-FFF2-40B4-BE49-F238E27FC236}">
                  <a16:creationId xmlns:a16="http://schemas.microsoft.com/office/drawing/2014/main" id="{2FD286CE-CC53-E808-0E79-A3CCA3682696}"/>
                </a:ext>
              </a:extLst>
            </p:cNvPr>
            <p:cNvSpPr/>
            <p:nvPr/>
          </p:nvSpPr>
          <p:spPr>
            <a:xfrm>
              <a:off x="3692852" y="2084213"/>
              <a:ext cx="782212" cy="7822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grpSp>
      <p:grpSp>
        <p:nvGrpSpPr>
          <p:cNvPr id="23" name="Group 22">
            <a:extLst>
              <a:ext uri="{FF2B5EF4-FFF2-40B4-BE49-F238E27FC236}">
                <a16:creationId xmlns:a16="http://schemas.microsoft.com/office/drawing/2014/main" id="{29A1CD70-9347-46EA-16C2-D34CFEC99667}"/>
              </a:ext>
            </a:extLst>
          </p:cNvPr>
          <p:cNvGrpSpPr/>
          <p:nvPr userDrawn="1"/>
        </p:nvGrpSpPr>
        <p:grpSpPr>
          <a:xfrm>
            <a:off x="6213646" y="2113851"/>
            <a:ext cx="2519363" cy="3583677"/>
            <a:chOff x="6213646" y="2113851"/>
            <a:chExt cx="2519363" cy="3583677"/>
          </a:xfrm>
        </p:grpSpPr>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5" name="Rectangle 24">
              <a:extLst>
                <a:ext uri="{FF2B5EF4-FFF2-40B4-BE49-F238E27FC236}">
                  <a16:creationId xmlns:a16="http://schemas.microsoft.com/office/drawing/2014/main" id="{21D66ACE-32E7-B65B-9076-7C3122A8AC31}"/>
                </a:ext>
              </a:extLst>
            </p:cNvPr>
            <p:cNvSpPr/>
            <p:nvPr/>
          </p:nvSpPr>
          <p:spPr>
            <a:xfrm>
              <a:off x="6394975" y="2113851"/>
              <a:ext cx="782212" cy="78221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grpSp>
      <p:grpSp>
        <p:nvGrpSpPr>
          <p:cNvPr id="26" name="Group 25">
            <a:extLst>
              <a:ext uri="{FF2B5EF4-FFF2-40B4-BE49-F238E27FC236}">
                <a16:creationId xmlns:a16="http://schemas.microsoft.com/office/drawing/2014/main" id="{EAA38804-C885-A3E4-6A2B-69EA8B5424DF}"/>
              </a:ext>
            </a:extLst>
          </p:cNvPr>
          <p:cNvGrpSpPr/>
          <p:nvPr userDrawn="1"/>
        </p:nvGrpSpPr>
        <p:grpSpPr>
          <a:xfrm>
            <a:off x="8915569" y="2109022"/>
            <a:ext cx="2519364" cy="3588506"/>
            <a:chOff x="8915569" y="2109022"/>
            <a:chExt cx="2519364" cy="3588506"/>
          </a:xfrm>
        </p:grpSpPr>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8" name="Rectangle 27">
              <a:extLst>
                <a:ext uri="{FF2B5EF4-FFF2-40B4-BE49-F238E27FC236}">
                  <a16:creationId xmlns:a16="http://schemas.microsoft.com/office/drawing/2014/main" id="{FA3EB875-A7EF-3680-1B2A-75E3978D4E98}"/>
                </a:ext>
              </a:extLst>
            </p:cNvPr>
            <p:cNvSpPr/>
            <p:nvPr/>
          </p:nvSpPr>
          <p:spPr>
            <a:xfrm>
              <a:off x="9093725" y="2109022"/>
              <a:ext cx="782212" cy="78221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Four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3708703" y="2965295"/>
            <a:ext cx="2158698" cy="2551267"/>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6086" y="2945267"/>
            <a:ext cx="2158094" cy="2571296"/>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6394975" y="2965294"/>
            <a:ext cx="2215625" cy="2551267"/>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9093725" y="2977097"/>
            <a:ext cx="2215625" cy="2551267"/>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grpSp>
        <p:nvGrpSpPr>
          <p:cNvPr id="4" name="Group 3">
            <a:extLst>
              <a:ext uri="{FF2B5EF4-FFF2-40B4-BE49-F238E27FC236}">
                <a16:creationId xmlns:a16="http://schemas.microsoft.com/office/drawing/2014/main" id="{EBF1A456-1439-4FB5-BB78-B79ADD19D336}"/>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1FBF6D5E-AA9C-60A1-187F-81D0D8F74DC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CA142A32-23A3-7EE7-061F-9FA8C8D4AED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D525DFC4-D1B2-FCE6-D288-B5037B60770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4C851619-C36F-73A8-3895-4A4A14A48E1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B22C222-DD92-1306-3AFE-FA78EE8DF06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1991430-453A-5C89-E194-64954E4C39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D22D5A49-4232-83BE-F20D-F2A1C7E30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1856590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our point layout 3">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a:lnSpc>
                <a:spcPct val="100000"/>
              </a:lnSpc>
              <a:spcBef>
                <a:spcPts val="600"/>
              </a:spcBef>
              <a:defRPr/>
            </a:lvl1pPr>
          </a:lstStyle>
          <a:p>
            <a:r>
              <a:rPr lang="en-US"/>
              <a:t>Four point</a:t>
            </a:r>
            <a:br>
              <a:rPr lang="en-US"/>
            </a:br>
            <a:r>
              <a:rPr lang="en-US"/>
              <a:t>Slide – vertical</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a:defRPr sz="2000"/>
            </a:lvl1pPr>
          </a:lstStyle>
          <a:p>
            <a:pPr lvl="0"/>
            <a:r>
              <a:rPr lang="en-US"/>
              <a:t>Click to add subheading</a:t>
            </a:r>
            <a:endParaRPr lang="en-GB"/>
          </a:p>
        </p:txBody>
      </p:sp>
      <p:sp>
        <p:nvSpPr>
          <p:cNvPr id="7" name="Slide Number Placeholder 2">
            <a:extLst>
              <a:ext uri="{FF2B5EF4-FFF2-40B4-BE49-F238E27FC236}">
                <a16:creationId xmlns:a16="http://schemas.microsoft.com/office/drawing/2014/main" id="{E7FCF6E2-32CE-8CCA-6C4F-F9AC1223897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6" name="Rectangle 25">
            <a:extLst>
              <a:ext uri="{FF2B5EF4-FFF2-40B4-BE49-F238E27FC236}">
                <a16:creationId xmlns:a16="http://schemas.microsoft.com/office/drawing/2014/main" id="{C7303873-522F-9510-3C03-12FB53DC434E}"/>
              </a:ext>
            </a:extLst>
          </p:cNvPr>
          <p:cNvSpPr/>
          <p:nvPr userDrawn="1"/>
        </p:nvSpPr>
        <p:spPr>
          <a:xfrm>
            <a:off x="5194920" y="1089039"/>
            <a:ext cx="6601422"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27" name="Rectangle 26">
            <a:extLst>
              <a:ext uri="{FF2B5EF4-FFF2-40B4-BE49-F238E27FC236}">
                <a16:creationId xmlns:a16="http://schemas.microsoft.com/office/drawing/2014/main" id="{CAD003E4-E465-0098-5ABA-D9AF39CD02D5}"/>
              </a:ext>
            </a:extLst>
          </p:cNvPr>
          <p:cNvSpPr/>
          <p:nvPr userDrawn="1"/>
        </p:nvSpPr>
        <p:spPr>
          <a:xfrm>
            <a:off x="4594635" y="1229920"/>
            <a:ext cx="765419" cy="78855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28" name="Rectangle 27">
            <a:extLst>
              <a:ext uri="{FF2B5EF4-FFF2-40B4-BE49-F238E27FC236}">
                <a16:creationId xmlns:a16="http://schemas.microsoft.com/office/drawing/2014/main" id="{726F2FA3-CF30-5ACA-8D01-170E03AC0205}"/>
              </a:ext>
            </a:extLst>
          </p:cNvPr>
          <p:cNvSpPr/>
          <p:nvPr userDrawn="1"/>
        </p:nvSpPr>
        <p:spPr>
          <a:xfrm>
            <a:off x="5194921" y="2261682"/>
            <a:ext cx="6601422"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29" name="Rectangle 28">
            <a:extLst>
              <a:ext uri="{FF2B5EF4-FFF2-40B4-BE49-F238E27FC236}">
                <a16:creationId xmlns:a16="http://schemas.microsoft.com/office/drawing/2014/main" id="{B420F3FB-DC84-905E-C61A-6CE449962890}"/>
              </a:ext>
            </a:extLst>
          </p:cNvPr>
          <p:cNvSpPr/>
          <p:nvPr userDrawn="1"/>
        </p:nvSpPr>
        <p:spPr>
          <a:xfrm>
            <a:off x="4594635" y="2372080"/>
            <a:ext cx="765419" cy="7885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30" name="Rectangle 29">
            <a:extLst>
              <a:ext uri="{FF2B5EF4-FFF2-40B4-BE49-F238E27FC236}">
                <a16:creationId xmlns:a16="http://schemas.microsoft.com/office/drawing/2014/main" id="{B19CD226-8331-7490-8999-02DEC32221A5}"/>
              </a:ext>
            </a:extLst>
          </p:cNvPr>
          <p:cNvSpPr/>
          <p:nvPr userDrawn="1"/>
        </p:nvSpPr>
        <p:spPr>
          <a:xfrm>
            <a:off x="5194920" y="3434325"/>
            <a:ext cx="6601422"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31" name="Rectangle 30">
            <a:extLst>
              <a:ext uri="{FF2B5EF4-FFF2-40B4-BE49-F238E27FC236}">
                <a16:creationId xmlns:a16="http://schemas.microsoft.com/office/drawing/2014/main" id="{6D12AF13-9AC1-2403-C65D-AA9417AC25B3}"/>
              </a:ext>
            </a:extLst>
          </p:cNvPr>
          <p:cNvSpPr/>
          <p:nvPr userDrawn="1"/>
        </p:nvSpPr>
        <p:spPr>
          <a:xfrm>
            <a:off x="4602989" y="3565048"/>
            <a:ext cx="765419" cy="78855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32" name="Rectangle 31">
            <a:extLst>
              <a:ext uri="{FF2B5EF4-FFF2-40B4-BE49-F238E27FC236}">
                <a16:creationId xmlns:a16="http://schemas.microsoft.com/office/drawing/2014/main" id="{A0D890D1-F42C-988F-84F3-9F7F4EEFC16D}"/>
              </a:ext>
            </a:extLst>
          </p:cNvPr>
          <p:cNvSpPr/>
          <p:nvPr userDrawn="1"/>
        </p:nvSpPr>
        <p:spPr>
          <a:xfrm>
            <a:off x="5202261" y="4606968"/>
            <a:ext cx="6601422"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33" name="Rectangle 32">
            <a:extLst>
              <a:ext uri="{FF2B5EF4-FFF2-40B4-BE49-F238E27FC236}">
                <a16:creationId xmlns:a16="http://schemas.microsoft.com/office/drawing/2014/main" id="{05D55508-1E31-40F8-1795-EAC9E5110ABA}"/>
              </a:ext>
            </a:extLst>
          </p:cNvPr>
          <p:cNvSpPr/>
          <p:nvPr userDrawn="1"/>
        </p:nvSpPr>
        <p:spPr>
          <a:xfrm>
            <a:off x="4602989" y="4737789"/>
            <a:ext cx="765419" cy="78855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34" name="Text Placeholder 13">
            <a:extLst>
              <a:ext uri="{FF2B5EF4-FFF2-40B4-BE49-F238E27FC236}">
                <a16:creationId xmlns:a16="http://schemas.microsoft.com/office/drawing/2014/main" id="{9D0BCE8B-CE8C-76FD-7830-C19C99EF41AB}"/>
              </a:ext>
            </a:extLst>
          </p:cNvPr>
          <p:cNvSpPr>
            <a:spLocks noGrp="1"/>
          </p:cNvSpPr>
          <p:nvPr>
            <p:ph type="body" sz="quarter" idx="12" hasCustomPrompt="1"/>
          </p:nvPr>
        </p:nvSpPr>
        <p:spPr>
          <a:xfrm>
            <a:off x="5512225" y="2376051"/>
            <a:ext cx="6156310" cy="780293"/>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5" name="Text Placeholder 13">
            <a:extLst>
              <a:ext uri="{FF2B5EF4-FFF2-40B4-BE49-F238E27FC236}">
                <a16:creationId xmlns:a16="http://schemas.microsoft.com/office/drawing/2014/main" id="{3994EAD7-C93B-72F8-A01E-9552CFAE44FC}"/>
              </a:ext>
            </a:extLst>
          </p:cNvPr>
          <p:cNvSpPr>
            <a:spLocks noGrp="1"/>
          </p:cNvSpPr>
          <p:nvPr>
            <p:ph type="body" sz="quarter" idx="16" hasCustomPrompt="1"/>
          </p:nvPr>
        </p:nvSpPr>
        <p:spPr>
          <a:xfrm>
            <a:off x="5512225" y="1229920"/>
            <a:ext cx="6156310" cy="788552"/>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6" name="Text Placeholder 13">
            <a:extLst>
              <a:ext uri="{FF2B5EF4-FFF2-40B4-BE49-F238E27FC236}">
                <a16:creationId xmlns:a16="http://schemas.microsoft.com/office/drawing/2014/main" id="{F40F0698-23F4-DDB3-B360-E8AA6D732A02}"/>
              </a:ext>
            </a:extLst>
          </p:cNvPr>
          <p:cNvSpPr>
            <a:spLocks noGrp="1"/>
          </p:cNvSpPr>
          <p:nvPr>
            <p:ph type="body" sz="quarter" idx="17" hasCustomPrompt="1"/>
          </p:nvPr>
        </p:nvSpPr>
        <p:spPr>
          <a:xfrm>
            <a:off x="5529073" y="3565049"/>
            <a:ext cx="6139462" cy="788552"/>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7" name="Text Placeholder 13">
            <a:extLst>
              <a:ext uri="{FF2B5EF4-FFF2-40B4-BE49-F238E27FC236}">
                <a16:creationId xmlns:a16="http://schemas.microsoft.com/office/drawing/2014/main" id="{B7CE308E-4200-2A91-8DA7-871A6448993E}"/>
              </a:ext>
            </a:extLst>
          </p:cNvPr>
          <p:cNvSpPr>
            <a:spLocks noGrp="1"/>
          </p:cNvSpPr>
          <p:nvPr>
            <p:ph type="body" sz="quarter" idx="18" hasCustomPrompt="1"/>
          </p:nvPr>
        </p:nvSpPr>
        <p:spPr>
          <a:xfrm>
            <a:off x="5512225" y="4737790"/>
            <a:ext cx="6156310" cy="788552"/>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Tree>
    <p:extLst>
      <p:ext uri="{BB962C8B-B14F-4D97-AF65-F5344CB8AC3E}">
        <p14:creationId xmlns:p14="http://schemas.microsoft.com/office/powerpoint/2010/main" val="24003387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ive point layout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29EC14-E5A6-9D6A-7FF4-17664D976727}"/>
              </a:ext>
            </a:extLst>
          </p:cNvPr>
          <p:cNvGrpSpPr/>
          <p:nvPr userDrawn="1"/>
        </p:nvGrpSpPr>
        <p:grpSpPr>
          <a:xfrm>
            <a:off x="814558" y="2344613"/>
            <a:ext cx="10621792" cy="3336708"/>
            <a:chOff x="814558" y="2344613"/>
            <a:chExt cx="13317540" cy="2508611"/>
          </a:xfrm>
          <a:solidFill>
            <a:schemeClr val="tx1"/>
          </a:solidFill>
        </p:grpSpPr>
        <p:sp>
          <p:nvSpPr>
            <p:cNvPr id="5" name="Rectangle 4">
              <a:extLst>
                <a:ext uri="{FF2B5EF4-FFF2-40B4-BE49-F238E27FC236}">
                  <a16:creationId xmlns:a16="http://schemas.microsoft.com/office/drawing/2014/main" id="{87CE835E-3AC6-A77D-D58F-1B5820EDFF1D}"/>
                </a:ext>
              </a:extLst>
            </p:cNvPr>
            <p:cNvSpPr/>
            <p:nvPr/>
          </p:nvSpPr>
          <p:spPr>
            <a:xfrm>
              <a:off x="814558" y="2364195"/>
              <a:ext cx="2519363"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A1DF2854-AA0B-BB73-3C6E-7362B18049CD}"/>
                </a:ext>
              </a:extLst>
            </p:cNvPr>
            <p:cNvSpPr/>
            <p:nvPr/>
          </p:nvSpPr>
          <p:spPr>
            <a:xfrm>
              <a:off x="3514894" y="2354209"/>
              <a:ext cx="2519364"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7" name="Rectangle 6">
              <a:extLst>
                <a:ext uri="{FF2B5EF4-FFF2-40B4-BE49-F238E27FC236}">
                  <a16:creationId xmlns:a16="http://schemas.microsoft.com/office/drawing/2014/main" id="{28DC8BF6-4102-3CA3-926F-390EADD69955}"/>
                </a:ext>
              </a:extLst>
            </p:cNvPr>
            <p:cNvSpPr/>
            <p:nvPr/>
          </p:nvSpPr>
          <p:spPr>
            <a:xfrm>
              <a:off x="6213646" y="2354211"/>
              <a:ext cx="2519363"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p>
            <a:p>
              <a:endParaRPr lang="en-GB" sz="1400">
                <a:solidFill>
                  <a:schemeClr val="bg1"/>
                </a:solidFill>
              </a:endParaRPr>
            </a:p>
          </p:txBody>
        </p:sp>
        <p:sp>
          <p:nvSpPr>
            <p:cNvPr id="8" name="Rectangle 7">
              <a:extLst>
                <a:ext uri="{FF2B5EF4-FFF2-40B4-BE49-F238E27FC236}">
                  <a16:creationId xmlns:a16="http://schemas.microsoft.com/office/drawing/2014/main" id="{4A8C1BF7-DF0A-D533-BCF5-22463ABE13DD}"/>
                </a:ext>
              </a:extLst>
            </p:cNvPr>
            <p:cNvSpPr/>
            <p:nvPr/>
          </p:nvSpPr>
          <p:spPr>
            <a:xfrm>
              <a:off x="8915569" y="2354211"/>
              <a:ext cx="2519364"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3B63A5ED-6858-828D-7742-72C89BEEDA94}"/>
                </a:ext>
              </a:extLst>
            </p:cNvPr>
            <p:cNvSpPr/>
            <p:nvPr/>
          </p:nvSpPr>
          <p:spPr>
            <a:xfrm>
              <a:off x="11612734" y="2344613"/>
              <a:ext cx="2519364"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grpSp>
      <p:sp>
        <p:nvSpPr>
          <p:cNvPr id="12" name="Rectangle 11">
            <a:extLst>
              <a:ext uri="{FF2B5EF4-FFF2-40B4-BE49-F238E27FC236}">
                <a16:creationId xmlns:a16="http://schemas.microsoft.com/office/drawing/2014/main" id="{EC0DA285-F6A1-1863-3D78-3C07B12B8EA0}"/>
              </a:ext>
            </a:extLst>
          </p:cNvPr>
          <p:cNvSpPr/>
          <p:nvPr userDrawn="1"/>
        </p:nvSpPr>
        <p:spPr>
          <a:xfrm>
            <a:off x="996085" y="2109022"/>
            <a:ext cx="782212" cy="78221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14" name="Rectangle 13">
            <a:extLst>
              <a:ext uri="{FF2B5EF4-FFF2-40B4-BE49-F238E27FC236}">
                <a16:creationId xmlns:a16="http://schemas.microsoft.com/office/drawing/2014/main" id="{76198D3D-D4F3-C5AA-2579-39291F1DC68A}"/>
              </a:ext>
            </a:extLst>
          </p:cNvPr>
          <p:cNvSpPr/>
          <p:nvPr userDrawn="1"/>
        </p:nvSpPr>
        <p:spPr>
          <a:xfrm>
            <a:off x="3153824" y="2109022"/>
            <a:ext cx="782212" cy="7822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21" name="Rectangle 20">
            <a:extLst>
              <a:ext uri="{FF2B5EF4-FFF2-40B4-BE49-F238E27FC236}">
                <a16:creationId xmlns:a16="http://schemas.microsoft.com/office/drawing/2014/main" id="{13FD2861-33BB-D001-9E95-0A47ACA54A69}"/>
              </a:ext>
            </a:extLst>
          </p:cNvPr>
          <p:cNvSpPr/>
          <p:nvPr userDrawn="1"/>
        </p:nvSpPr>
        <p:spPr>
          <a:xfrm>
            <a:off x="5256014" y="2115705"/>
            <a:ext cx="782212" cy="78221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30" name="Rectangle 29">
            <a:extLst>
              <a:ext uri="{FF2B5EF4-FFF2-40B4-BE49-F238E27FC236}">
                <a16:creationId xmlns:a16="http://schemas.microsoft.com/office/drawing/2014/main" id="{F10E4388-9B27-B5EE-E908-CA8CA556F9C8}"/>
              </a:ext>
            </a:extLst>
          </p:cNvPr>
          <p:cNvSpPr/>
          <p:nvPr userDrawn="1"/>
        </p:nvSpPr>
        <p:spPr>
          <a:xfrm>
            <a:off x="7444794" y="2109022"/>
            <a:ext cx="782212" cy="78221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31" name="Rectangle 30">
            <a:extLst>
              <a:ext uri="{FF2B5EF4-FFF2-40B4-BE49-F238E27FC236}">
                <a16:creationId xmlns:a16="http://schemas.microsoft.com/office/drawing/2014/main" id="{01364A24-B640-D439-8636-E6ED59C613B3}"/>
              </a:ext>
            </a:extLst>
          </p:cNvPr>
          <p:cNvSpPr/>
          <p:nvPr userDrawn="1"/>
        </p:nvSpPr>
        <p:spPr>
          <a:xfrm>
            <a:off x="9599792" y="2102943"/>
            <a:ext cx="782212" cy="7822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05</a:t>
            </a: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Five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3153824" y="2998694"/>
            <a:ext cx="1682658"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5730" y="2978666"/>
            <a:ext cx="1682187" cy="2571296"/>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5261937" y="2998693"/>
            <a:ext cx="1727031"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7452036" y="3010496"/>
            <a:ext cx="1727031"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2" name="Text Placeholder 13">
            <a:extLst>
              <a:ext uri="{FF2B5EF4-FFF2-40B4-BE49-F238E27FC236}">
                <a16:creationId xmlns:a16="http://schemas.microsoft.com/office/drawing/2014/main" id="{B2E1F424-F31D-C935-D2D8-C9BD3DF1A9A1}"/>
              </a:ext>
            </a:extLst>
          </p:cNvPr>
          <p:cNvSpPr>
            <a:spLocks noGrp="1"/>
          </p:cNvSpPr>
          <p:nvPr>
            <p:ph type="body" sz="quarter" idx="18" hasCustomPrompt="1"/>
          </p:nvPr>
        </p:nvSpPr>
        <p:spPr>
          <a:xfrm>
            <a:off x="9599792" y="3010496"/>
            <a:ext cx="1727031"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9" name="Group 8">
            <a:extLst>
              <a:ext uri="{FF2B5EF4-FFF2-40B4-BE49-F238E27FC236}">
                <a16:creationId xmlns:a16="http://schemas.microsoft.com/office/drawing/2014/main" id="{767E171F-71B9-01A0-B59A-01A36E3DB61F}"/>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C25ECC34-EF7C-AA38-C328-772526BEBFE8}"/>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E3AC3B26-17D5-E42F-F575-A7B5A3E3CE5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6A725BBC-0EDE-E35B-774C-CE4DAC5DFAA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5247FC5D-90C5-925E-5C43-A57E913983E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D203253A-68FA-3CE3-292B-1D3BFB50B56E}"/>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58C9A7BC-F2D6-C189-F0C5-8135A251FE5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94CA1D8-0B68-2C65-F21E-4909960805B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6344422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ive point layou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29EC14-E5A6-9D6A-7FF4-17664D976727}"/>
              </a:ext>
            </a:extLst>
          </p:cNvPr>
          <p:cNvGrpSpPr/>
          <p:nvPr userDrawn="1"/>
        </p:nvGrpSpPr>
        <p:grpSpPr>
          <a:xfrm>
            <a:off x="814558" y="2344613"/>
            <a:ext cx="10621792" cy="3336708"/>
            <a:chOff x="814558" y="2344613"/>
            <a:chExt cx="13317540" cy="2508611"/>
          </a:xfrm>
          <a:solidFill>
            <a:schemeClr val="tx1"/>
          </a:solidFill>
        </p:grpSpPr>
        <p:sp>
          <p:nvSpPr>
            <p:cNvPr id="5" name="Rectangle 4">
              <a:extLst>
                <a:ext uri="{FF2B5EF4-FFF2-40B4-BE49-F238E27FC236}">
                  <a16:creationId xmlns:a16="http://schemas.microsoft.com/office/drawing/2014/main" id="{87CE835E-3AC6-A77D-D58F-1B5820EDFF1D}"/>
                </a:ext>
              </a:extLst>
            </p:cNvPr>
            <p:cNvSpPr/>
            <p:nvPr/>
          </p:nvSpPr>
          <p:spPr>
            <a:xfrm>
              <a:off x="814558" y="2364195"/>
              <a:ext cx="2519363" cy="24890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A1DF2854-AA0B-BB73-3C6E-7362B18049CD}"/>
                </a:ext>
              </a:extLst>
            </p:cNvPr>
            <p:cNvSpPr/>
            <p:nvPr/>
          </p:nvSpPr>
          <p:spPr>
            <a:xfrm>
              <a:off x="3514894" y="2354209"/>
              <a:ext cx="2519364" cy="248902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7" name="Rectangle 6">
              <a:extLst>
                <a:ext uri="{FF2B5EF4-FFF2-40B4-BE49-F238E27FC236}">
                  <a16:creationId xmlns:a16="http://schemas.microsoft.com/office/drawing/2014/main" id="{28DC8BF6-4102-3CA3-926F-390EADD69955}"/>
                </a:ext>
              </a:extLst>
            </p:cNvPr>
            <p:cNvSpPr/>
            <p:nvPr/>
          </p:nvSpPr>
          <p:spPr>
            <a:xfrm>
              <a:off x="6213646" y="2354211"/>
              <a:ext cx="2519363" cy="2489029"/>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p>
            <a:p>
              <a:endParaRPr lang="en-GB" sz="1400">
                <a:solidFill>
                  <a:schemeClr val="bg1"/>
                </a:solidFill>
              </a:endParaRPr>
            </a:p>
          </p:txBody>
        </p:sp>
        <p:sp>
          <p:nvSpPr>
            <p:cNvPr id="8" name="Rectangle 7">
              <a:extLst>
                <a:ext uri="{FF2B5EF4-FFF2-40B4-BE49-F238E27FC236}">
                  <a16:creationId xmlns:a16="http://schemas.microsoft.com/office/drawing/2014/main" id="{4A8C1BF7-DF0A-D533-BCF5-22463ABE13DD}"/>
                </a:ext>
              </a:extLst>
            </p:cNvPr>
            <p:cNvSpPr/>
            <p:nvPr/>
          </p:nvSpPr>
          <p:spPr>
            <a:xfrm>
              <a:off x="8915569" y="2354211"/>
              <a:ext cx="2519364" cy="24890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3B63A5ED-6858-828D-7742-72C89BEEDA94}"/>
                </a:ext>
              </a:extLst>
            </p:cNvPr>
            <p:cNvSpPr/>
            <p:nvPr/>
          </p:nvSpPr>
          <p:spPr>
            <a:xfrm>
              <a:off x="11612734" y="2344613"/>
              <a:ext cx="2519364" cy="248902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grpSp>
      <p:sp>
        <p:nvSpPr>
          <p:cNvPr id="12" name="Rectangle 11">
            <a:extLst>
              <a:ext uri="{FF2B5EF4-FFF2-40B4-BE49-F238E27FC236}">
                <a16:creationId xmlns:a16="http://schemas.microsoft.com/office/drawing/2014/main" id="{EC0DA285-F6A1-1863-3D78-3C07B12B8EA0}"/>
              </a:ext>
            </a:extLst>
          </p:cNvPr>
          <p:cNvSpPr/>
          <p:nvPr userDrawn="1"/>
        </p:nvSpPr>
        <p:spPr>
          <a:xfrm>
            <a:off x="996085" y="2109022"/>
            <a:ext cx="782212" cy="78221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14" name="Rectangle 13">
            <a:extLst>
              <a:ext uri="{FF2B5EF4-FFF2-40B4-BE49-F238E27FC236}">
                <a16:creationId xmlns:a16="http://schemas.microsoft.com/office/drawing/2014/main" id="{76198D3D-D4F3-C5AA-2579-39291F1DC68A}"/>
              </a:ext>
            </a:extLst>
          </p:cNvPr>
          <p:cNvSpPr/>
          <p:nvPr userDrawn="1"/>
        </p:nvSpPr>
        <p:spPr>
          <a:xfrm>
            <a:off x="3153824" y="2109022"/>
            <a:ext cx="782212" cy="7822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21" name="Rectangle 20">
            <a:extLst>
              <a:ext uri="{FF2B5EF4-FFF2-40B4-BE49-F238E27FC236}">
                <a16:creationId xmlns:a16="http://schemas.microsoft.com/office/drawing/2014/main" id="{13FD2861-33BB-D001-9E95-0A47ACA54A69}"/>
              </a:ext>
            </a:extLst>
          </p:cNvPr>
          <p:cNvSpPr/>
          <p:nvPr userDrawn="1"/>
        </p:nvSpPr>
        <p:spPr>
          <a:xfrm>
            <a:off x="5256014" y="2115705"/>
            <a:ext cx="782212" cy="78221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30" name="Rectangle 29">
            <a:extLst>
              <a:ext uri="{FF2B5EF4-FFF2-40B4-BE49-F238E27FC236}">
                <a16:creationId xmlns:a16="http://schemas.microsoft.com/office/drawing/2014/main" id="{F10E4388-9B27-B5EE-E908-CA8CA556F9C8}"/>
              </a:ext>
            </a:extLst>
          </p:cNvPr>
          <p:cNvSpPr/>
          <p:nvPr userDrawn="1"/>
        </p:nvSpPr>
        <p:spPr>
          <a:xfrm>
            <a:off x="7444794" y="2109022"/>
            <a:ext cx="782212" cy="78221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31" name="Rectangle 30">
            <a:extLst>
              <a:ext uri="{FF2B5EF4-FFF2-40B4-BE49-F238E27FC236}">
                <a16:creationId xmlns:a16="http://schemas.microsoft.com/office/drawing/2014/main" id="{01364A24-B640-D439-8636-E6ED59C613B3}"/>
              </a:ext>
            </a:extLst>
          </p:cNvPr>
          <p:cNvSpPr/>
          <p:nvPr userDrawn="1"/>
        </p:nvSpPr>
        <p:spPr>
          <a:xfrm>
            <a:off x="9599792" y="2102943"/>
            <a:ext cx="782212" cy="7822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05</a:t>
            </a: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Five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3153824" y="2998694"/>
            <a:ext cx="1682658" cy="2551267"/>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5730" y="2978666"/>
            <a:ext cx="1682187" cy="2571296"/>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5261937" y="2998693"/>
            <a:ext cx="1727031" cy="2551267"/>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7452036" y="3010496"/>
            <a:ext cx="1727031" cy="2551267"/>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32" name="Text Placeholder 13">
            <a:extLst>
              <a:ext uri="{FF2B5EF4-FFF2-40B4-BE49-F238E27FC236}">
                <a16:creationId xmlns:a16="http://schemas.microsoft.com/office/drawing/2014/main" id="{B2E1F424-F31D-C935-D2D8-C9BD3DF1A9A1}"/>
              </a:ext>
            </a:extLst>
          </p:cNvPr>
          <p:cNvSpPr>
            <a:spLocks noGrp="1"/>
          </p:cNvSpPr>
          <p:nvPr>
            <p:ph type="body" sz="quarter" idx="18" hasCustomPrompt="1"/>
          </p:nvPr>
        </p:nvSpPr>
        <p:spPr>
          <a:xfrm>
            <a:off x="9599792" y="3010496"/>
            <a:ext cx="1727031" cy="2551267"/>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grpSp>
        <p:nvGrpSpPr>
          <p:cNvPr id="9" name="Group 8">
            <a:extLst>
              <a:ext uri="{FF2B5EF4-FFF2-40B4-BE49-F238E27FC236}">
                <a16:creationId xmlns:a16="http://schemas.microsoft.com/office/drawing/2014/main" id="{696B34EB-2BF4-723B-3B16-D58A35A4B1C1}"/>
              </a:ext>
            </a:extLst>
          </p:cNvPr>
          <p:cNvGrpSpPr/>
          <p:nvPr userDrawn="1"/>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E2C89716-8E2F-D218-9D69-728D9833E4D7}"/>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9164CDD3-24C0-C7DD-02C3-F42F71420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65CF9E34-0366-A4F6-CAAA-83F93AF1BD9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C9F1D2DA-E0A1-FC28-0F16-353355F766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FDF29F8D-143F-3F4D-B705-A86AA62F15B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C72AED6F-CB0A-0FA1-FD2E-DB97FA03568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A2C6B1-6983-CEA2-5B6A-26581F6C7DF3}"/>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6753816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ive point layout 3">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a:lnSpc>
                <a:spcPct val="100000"/>
              </a:lnSpc>
              <a:spcBef>
                <a:spcPts val="600"/>
              </a:spcBef>
              <a:defRPr/>
            </a:lvl1pPr>
          </a:lstStyle>
          <a:p>
            <a:r>
              <a:rPr lang="en-US"/>
              <a:t>Five point</a:t>
            </a:r>
            <a:br>
              <a:rPr lang="en-US"/>
            </a:br>
            <a:r>
              <a:rPr lang="en-US"/>
              <a:t>Slide – vertical</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a:defRPr sz="2000"/>
            </a:lvl1pPr>
          </a:lstStyle>
          <a:p>
            <a:pPr lvl="0"/>
            <a:r>
              <a:rPr lang="en-US"/>
              <a:t>Click to add subheading</a:t>
            </a:r>
            <a:endParaRPr lang="en-GB"/>
          </a:p>
        </p:txBody>
      </p:sp>
      <p:sp>
        <p:nvSpPr>
          <p:cNvPr id="7" name="Slide Number Placeholder 2">
            <a:extLst>
              <a:ext uri="{FF2B5EF4-FFF2-40B4-BE49-F238E27FC236}">
                <a16:creationId xmlns:a16="http://schemas.microsoft.com/office/drawing/2014/main" id="{E7FCF6E2-32CE-8CCA-6C4F-F9AC12238976}"/>
              </a:ext>
            </a:extLst>
          </p:cNvPr>
          <p:cNvSpPr>
            <a:spLocks noGrp="1"/>
          </p:cNvSpPr>
          <p:nvPr>
            <p:ph type="sldNum" sz="quarter" idx="4"/>
          </p:nvPr>
        </p:nvSpPr>
        <p:spPr>
          <a:xfrm>
            <a:off x="11195915" y="5363957"/>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6" name="Rectangle 25">
            <a:extLst>
              <a:ext uri="{FF2B5EF4-FFF2-40B4-BE49-F238E27FC236}">
                <a16:creationId xmlns:a16="http://schemas.microsoft.com/office/drawing/2014/main" id="{C7303873-522F-9510-3C03-12FB53DC434E}"/>
              </a:ext>
            </a:extLst>
          </p:cNvPr>
          <p:cNvSpPr/>
          <p:nvPr userDrawn="1"/>
        </p:nvSpPr>
        <p:spPr>
          <a:xfrm>
            <a:off x="5194920" y="8382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27" name="Rectangle 26">
            <a:extLst>
              <a:ext uri="{FF2B5EF4-FFF2-40B4-BE49-F238E27FC236}">
                <a16:creationId xmlns:a16="http://schemas.microsoft.com/office/drawing/2014/main" id="{CAD003E4-E465-0098-5ABA-D9AF39CD02D5}"/>
              </a:ext>
            </a:extLst>
          </p:cNvPr>
          <p:cNvSpPr/>
          <p:nvPr userDrawn="1"/>
        </p:nvSpPr>
        <p:spPr>
          <a:xfrm>
            <a:off x="4594635" y="979081"/>
            <a:ext cx="765419" cy="693118"/>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28" name="Rectangle 27">
            <a:extLst>
              <a:ext uri="{FF2B5EF4-FFF2-40B4-BE49-F238E27FC236}">
                <a16:creationId xmlns:a16="http://schemas.microsoft.com/office/drawing/2014/main" id="{726F2FA3-CF30-5ACA-8D01-170E03AC0205}"/>
              </a:ext>
            </a:extLst>
          </p:cNvPr>
          <p:cNvSpPr/>
          <p:nvPr userDrawn="1"/>
        </p:nvSpPr>
        <p:spPr>
          <a:xfrm>
            <a:off x="5194921" y="18288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29" name="Rectangle 28">
            <a:extLst>
              <a:ext uri="{FF2B5EF4-FFF2-40B4-BE49-F238E27FC236}">
                <a16:creationId xmlns:a16="http://schemas.microsoft.com/office/drawing/2014/main" id="{B420F3FB-DC84-905E-C61A-6CE449962890}"/>
              </a:ext>
            </a:extLst>
          </p:cNvPr>
          <p:cNvSpPr/>
          <p:nvPr userDrawn="1"/>
        </p:nvSpPr>
        <p:spPr>
          <a:xfrm>
            <a:off x="4594635" y="1939198"/>
            <a:ext cx="765419" cy="6931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30" name="Rectangle 29">
            <a:extLst>
              <a:ext uri="{FF2B5EF4-FFF2-40B4-BE49-F238E27FC236}">
                <a16:creationId xmlns:a16="http://schemas.microsoft.com/office/drawing/2014/main" id="{B19CD226-8331-7490-8999-02DEC32221A5}"/>
              </a:ext>
            </a:extLst>
          </p:cNvPr>
          <p:cNvSpPr/>
          <p:nvPr userDrawn="1"/>
        </p:nvSpPr>
        <p:spPr>
          <a:xfrm>
            <a:off x="5194920" y="28194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31" name="Rectangle 30">
            <a:extLst>
              <a:ext uri="{FF2B5EF4-FFF2-40B4-BE49-F238E27FC236}">
                <a16:creationId xmlns:a16="http://schemas.microsoft.com/office/drawing/2014/main" id="{6D12AF13-9AC1-2403-C65D-AA9417AC25B3}"/>
              </a:ext>
            </a:extLst>
          </p:cNvPr>
          <p:cNvSpPr/>
          <p:nvPr userDrawn="1"/>
        </p:nvSpPr>
        <p:spPr>
          <a:xfrm>
            <a:off x="4602989" y="2950123"/>
            <a:ext cx="765419" cy="69311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32" name="Rectangle 31">
            <a:extLst>
              <a:ext uri="{FF2B5EF4-FFF2-40B4-BE49-F238E27FC236}">
                <a16:creationId xmlns:a16="http://schemas.microsoft.com/office/drawing/2014/main" id="{A0D890D1-F42C-988F-84F3-9F7F4EEFC16D}"/>
              </a:ext>
            </a:extLst>
          </p:cNvPr>
          <p:cNvSpPr/>
          <p:nvPr userDrawn="1"/>
        </p:nvSpPr>
        <p:spPr>
          <a:xfrm>
            <a:off x="5202261" y="38100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33" name="Rectangle 32">
            <a:extLst>
              <a:ext uri="{FF2B5EF4-FFF2-40B4-BE49-F238E27FC236}">
                <a16:creationId xmlns:a16="http://schemas.microsoft.com/office/drawing/2014/main" id="{05D55508-1E31-40F8-1795-EAC9E5110ABA}"/>
              </a:ext>
            </a:extLst>
          </p:cNvPr>
          <p:cNvSpPr/>
          <p:nvPr userDrawn="1"/>
        </p:nvSpPr>
        <p:spPr>
          <a:xfrm>
            <a:off x="4602989" y="3940821"/>
            <a:ext cx="765419" cy="6931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34" name="Text Placeholder 13">
            <a:extLst>
              <a:ext uri="{FF2B5EF4-FFF2-40B4-BE49-F238E27FC236}">
                <a16:creationId xmlns:a16="http://schemas.microsoft.com/office/drawing/2014/main" id="{9D0BCE8B-CE8C-76FD-7830-C19C99EF41AB}"/>
              </a:ext>
            </a:extLst>
          </p:cNvPr>
          <p:cNvSpPr>
            <a:spLocks noGrp="1"/>
          </p:cNvSpPr>
          <p:nvPr>
            <p:ph type="body" sz="quarter" idx="12" hasCustomPrompt="1"/>
          </p:nvPr>
        </p:nvSpPr>
        <p:spPr>
          <a:xfrm>
            <a:off x="5512225" y="1943169"/>
            <a:ext cx="6156310" cy="685859"/>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5" name="Text Placeholder 13">
            <a:extLst>
              <a:ext uri="{FF2B5EF4-FFF2-40B4-BE49-F238E27FC236}">
                <a16:creationId xmlns:a16="http://schemas.microsoft.com/office/drawing/2014/main" id="{3994EAD7-C93B-72F8-A01E-9552CFAE44FC}"/>
              </a:ext>
            </a:extLst>
          </p:cNvPr>
          <p:cNvSpPr>
            <a:spLocks noGrp="1"/>
          </p:cNvSpPr>
          <p:nvPr>
            <p:ph type="body" sz="quarter" idx="16" hasCustomPrompt="1"/>
          </p:nvPr>
        </p:nvSpPr>
        <p:spPr>
          <a:xfrm>
            <a:off x="5512225" y="979081"/>
            <a:ext cx="6156310" cy="693118"/>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6" name="Text Placeholder 13">
            <a:extLst>
              <a:ext uri="{FF2B5EF4-FFF2-40B4-BE49-F238E27FC236}">
                <a16:creationId xmlns:a16="http://schemas.microsoft.com/office/drawing/2014/main" id="{F40F0698-23F4-DDB3-B360-E8AA6D732A02}"/>
              </a:ext>
            </a:extLst>
          </p:cNvPr>
          <p:cNvSpPr>
            <a:spLocks noGrp="1"/>
          </p:cNvSpPr>
          <p:nvPr>
            <p:ph type="body" sz="quarter" idx="17" hasCustomPrompt="1"/>
          </p:nvPr>
        </p:nvSpPr>
        <p:spPr>
          <a:xfrm>
            <a:off x="5529073" y="2950124"/>
            <a:ext cx="6139462" cy="693118"/>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7" name="Text Placeholder 13">
            <a:extLst>
              <a:ext uri="{FF2B5EF4-FFF2-40B4-BE49-F238E27FC236}">
                <a16:creationId xmlns:a16="http://schemas.microsoft.com/office/drawing/2014/main" id="{B7CE308E-4200-2A91-8DA7-871A6448993E}"/>
              </a:ext>
            </a:extLst>
          </p:cNvPr>
          <p:cNvSpPr>
            <a:spLocks noGrp="1"/>
          </p:cNvSpPr>
          <p:nvPr>
            <p:ph type="body" sz="quarter" idx="18" hasCustomPrompt="1"/>
          </p:nvPr>
        </p:nvSpPr>
        <p:spPr>
          <a:xfrm>
            <a:off x="5512225" y="3940822"/>
            <a:ext cx="6156310" cy="693118"/>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 name="Rectangle 2">
            <a:extLst>
              <a:ext uri="{FF2B5EF4-FFF2-40B4-BE49-F238E27FC236}">
                <a16:creationId xmlns:a16="http://schemas.microsoft.com/office/drawing/2014/main" id="{6CEA7CE0-6AF0-30FC-5354-C84DD26A1E43}"/>
              </a:ext>
            </a:extLst>
          </p:cNvPr>
          <p:cNvSpPr/>
          <p:nvPr userDrawn="1"/>
        </p:nvSpPr>
        <p:spPr>
          <a:xfrm>
            <a:off x="5203275" y="48006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2378FCE4-D7CD-CF11-EA02-2CEC7F6690EE}"/>
              </a:ext>
            </a:extLst>
          </p:cNvPr>
          <p:cNvSpPr/>
          <p:nvPr userDrawn="1"/>
        </p:nvSpPr>
        <p:spPr>
          <a:xfrm>
            <a:off x="4602989" y="4910998"/>
            <a:ext cx="765419" cy="6931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16" name="Text Placeholder 13">
            <a:extLst>
              <a:ext uri="{FF2B5EF4-FFF2-40B4-BE49-F238E27FC236}">
                <a16:creationId xmlns:a16="http://schemas.microsoft.com/office/drawing/2014/main" id="{62400C6A-14CE-58FA-0C5A-B9C7B5D31512}"/>
              </a:ext>
            </a:extLst>
          </p:cNvPr>
          <p:cNvSpPr>
            <a:spLocks noGrp="1"/>
          </p:cNvSpPr>
          <p:nvPr>
            <p:ph type="body" sz="quarter" idx="19" hasCustomPrompt="1"/>
          </p:nvPr>
        </p:nvSpPr>
        <p:spPr>
          <a:xfrm>
            <a:off x="5520579" y="4914969"/>
            <a:ext cx="6156310" cy="685859"/>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Tree>
    <p:extLst>
      <p:ext uri="{BB962C8B-B14F-4D97-AF65-F5344CB8AC3E}">
        <p14:creationId xmlns:p14="http://schemas.microsoft.com/office/powerpoint/2010/main" val="25334483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x poi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300AE-DA2A-EE50-7FD5-B27F4FD014DC}"/>
              </a:ext>
            </a:extLst>
          </p:cNvPr>
          <p:cNvSpPr/>
          <p:nvPr userDrawn="1"/>
        </p:nvSpPr>
        <p:spPr>
          <a:xfrm>
            <a:off x="814557" y="2222992"/>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0" name="Rectangle 9">
            <a:extLst>
              <a:ext uri="{FF2B5EF4-FFF2-40B4-BE49-F238E27FC236}">
                <a16:creationId xmlns:a16="http://schemas.microsoft.com/office/drawing/2014/main" id="{080876E4-0CF0-8FCE-FFAB-4AAEF13D7EDF}"/>
              </a:ext>
            </a:extLst>
          </p:cNvPr>
          <p:cNvSpPr/>
          <p:nvPr userDrawn="1"/>
        </p:nvSpPr>
        <p:spPr>
          <a:xfrm>
            <a:off x="814557" y="3558216"/>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3" name="Rectangle 12">
            <a:extLst>
              <a:ext uri="{FF2B5EF4-FFF2-40B4-BE49-F238E27FC236}">
                <a16:creationId xmlns:a16="http://schemas.microsoft.com/office/drawing/2014/main" id="{052AB288-F895-C711-5D46-3D631C0FCF81}"/>
              </a:ext>
            </a:extLst>
          </p:cNvPr>
          <p:cNvSpPr/>
          <p:nvPr userDrawn="1"/>
        </p:nvSpPr>
        <p:spPr>
          <a:xfrm>
            <a:off x="991269" y="2049023"/>
            <a:ext cx="765419" cy="78855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17" name="Rectangle 16">
            <a:extLst>
              <a:ext uri="{FF2B5EF4-FFF2-40B4-BE49-F238E27FC236}">
                <a16:creationId xmlns:a16="http://schemas.microsoft.com/office/drawing/2014/main" id="{438AA5A3-B928-D4E1-23B2-24018C6AC7D8}"/>
              </a:ext>
            </a:extLst>
          </p:cNvPr>
          <p:cNvSpPr/>
          <p:nvPr userDrawn="1"/>
        </p:nvSpPr>
        <p:spPr>
          <a:xfrm>
            <a:off x="991270" y="3401218"/>
            <a:ext cx="765419" cy="7885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18" name="Rectangle 17">
            <a:extLst>
              <a:ext uri="{FF2B5EF4-FFF2-40B4-BE49-F238E27FC236}">
                <a16:creationId xmlns:a16="http://schemas.microsoft.com/office/drawing/2014/main" id="{F5FFE906-4F19-DDCB-02D2-8D5F4368166D}"/>
              </a:ext>
            </a:extLst>
          </p:cNvPr>
          <p:cNvSpPr/>
          <p:nvPr userDrawn="1"/>
        </p:nvSpPr>
        <p:spPr>
          <a:xfrm>
            <a:off x="814556" y="4893440"/>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9" name="Rectangle 18">
            <a:extLst>
              <a:ext uri="{FF2B5EF4-FFF2-40B4-BE49-F238E27FC236}">
                <a16:creationId xmlns:a16="http://schemas.microsoft.com/office/drawing/2014/main" id="{91F27DF9-4C1F-2007-22E2-10DE46A5CED1}"/>
              </a:ext>
            </a:extLst>
          </p:cNvPr>
          <p:cNvSpPr/>
          <p:nvPr userDrawn="1"/>
        </p:nvSpPr>
        <p:spPr>
          <a:xfrm>
            <a:off x="991269" y="4733866"/>
            <a:ext cx="765419" cy="78855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23" name="Rectangle 22">
            <a:extLst>
              <a:ext uri="{FF2B5EF4-FFF2-40B4-BE49-F238E27FC236}">
                <a16:creationId xmlns:a16="http://schemas.microsoft.com/office/drawing/2014/main" id="{360B642B-C832-01F1-B2C5-C0FA060F9BBA}"/>
              </a:ext>
            </a:extLst>
          </p:cNvPr>
          <p:cNvSpPr/>
          <p:nvPr userDrawn="1"/>
        </p:nvSpPr>
        <p:spPr>
          <a:xfrm>
            <a:off x="6223503" y="2222992"/>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4" name="Rectangle 23">
            <a:extLst>
              <a:ext uri="{FF2B5EF4-FFF2-40B4-BE49-F238E27FC236}">
                <a16:creationId xmlns:a16="http://schemas.microsoft.com/office/drawing/2014/main" id="{19299A4C-6C96-E6AB-8ACF-10C7C76985FA}"/>
              </a:ext>
            </a:extLst>
          </p:cNvPr>
          <p:cNvSpPr/>
          <p:nvPr userDrawn="1"/>
        </p:nvSpPr>
        <p:spPr>
          <a:xfrm>
            <a:off x="6223503" y="3558216"/>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5" name="Rectangle 24">
            <a:extLst>
              <a:ext uri="{FF2B5EF4-FFF2-40B4-BE49-F238E27FC236}">
                <a16:creationId xmlns:a16="http://schemas.microsoft.com/office/drawing/2014/main" id="{FCE54376-64EB-DFE9-6400-0FC117E053E6}"/>
              </a:ext>
            </a:extLst>
          </p:cNvPr>
          <p:cNvSpPr/>
          <p:nvPr userDrawn="1"/>
        </p:nvSpPr>
        <p:spPr>
          <a:xfrm>
            <a:off x="6400215" y="2049023"/>
            <a:ext cx="765419" cy="78855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26" name="Rectangle 25">
            <a:extLst>
              <a:ext uri="{FF2B5EF4-FFF2-40B4-BE49-F238E27FC236}">
                <a16:creationId xmlns:a16="http://schemas.microsoft.com/office/drawing/2014/main" id="{5FC622A2-5C34-2F8C-490E-8CD39E29EC2C}"/>
              </a:ext>
            </a:extLst>
          </p:cNvPr>
          <p:cNvSpPr/>
          <p:nvPr userDrawn="1"/>
        </p:nvSpPr>
        <p:spPr>
          <a:xfrm>
            <a:off x="6400216" y="3401218"/>
            <a:ext cx="765419" cy="7885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05</a:t>
            </a:r>
          </a:p>
        </p:txBody>
      </p:sp>
      <p:sp>
        <p:nvSpPr>
          <p:cNvPr id="27" name="Rectangle 26">
            <a:extLst>
              <a:ext uri="{FF2B5EF4-FFF2-40B4-BE49-F238E27FC236}">
                <a16:creationId xmlns:a16="http://schemas.microsoft.com/office/drawing/2014/main" id="{8D126E5A-C3FD-1E81-E69E-1DC585D3A13B}"/>
              </a:ext>
            </a:extLst>
          </p:cNvPr>
          <p:cNvSpPr/>
          <p:nvPr userDrawn="1"/>
        </p:nvSpPr>
        <p:spPr>
          <a:xfrm>
            <a:off x="6223502" y="4893440"/>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8" name="Rectangle 27">
            <a:extLst>
              <a:ext uri="{FF2B5EF4-FFF2-40B4-BE49-F238E27FC236}">
                <a16:creationId xmlns:a16="http://schemas.microsoft.com/office/drawing/2014/main" id="{BEA397BA-BC8C-654C-9B85-345E20F00313}"/>
              </a:ext>
            </a:extLst>
          </p:cNvPr>
          <p:cNvSpPr/>
          <p:nvPr userDrawn="1"/>
        </p:nvSpPr>
        <p:spPr>
          <a:xfrm>
            <a:off x="6400215" y="4733866"/>
            <a:ext cx="765419" cy="78855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06</a:t>
            </a: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Six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1849662" y="3617807"/>
            <a:ext cx="4087440" cy="881960"/>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849662" y="2322144"/>
            <a:ext cx="4087485" cy="842398"/>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1856693" y="4953000"/>
            <a:ext cx="4080407" cy="914370"/>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7311651" y="2282582"/>
            <a:ext cx="4015172" cy="893763"/>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2" name="Text Placeholder 13">
            <a:extLst>
              <a:ext uri="{FF2B5EF4-FFF2-40B4-BE49-F238E27FC236}">
                <a16:creationId xmlns:a16="http://schemas.microsoft.com/office/drawing/2014/main" id="{B2E1F424-F31D-C935-D2D8-C9BD3DF1A9A1}"/>
              </a:ext>
            </a:extLst>
          </p:cNvPr>
          <p:cNvSpPr>
            <a:spLocks noGrp="1"/>
          </p:cNvSpPr>
          <p:nvPr>
            <p:ph type="body" sz="quarter" idx="18" hasCustomPrompt="1"/>
          </p:nvPr>
        </p:nvSpPr>
        <p:spPr>
          <a:xfrm>
            <a:off x="7311650" y="3626932"/>
            <a:ext cx="4015173" cy="872835"/>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3" name="Text Placeholder 13">
            <a:extLst>
              <a:ext uri="{FF2B5EF4-FFF2-40B4-BE49-F238E27FC236}">
                <a16:creationId xmlns:a16="http://schemas.microsoft.com/office/drawing/2014/main" id="{B89C9103-F1AD-C497-856D-6AB1AAD9C3E8}"/>
              </a:ext>
            </a:extLst>
          </p:cNvPr>
          <p:cNvSpPr>
            <a:spLocks noGrp="1"/>
          </p:cNvSpPr>
          <p:nvPr>
            <p:ph type="body" sz="quarter" idx="19" hasCustomPrompt="1"/>
          </p:nvPr>
        </p:nvSpPr>
        <p:spPr>
          <a:xfrm>
            <a:off x="7297540" y="4994566"/>
            <a:ext cx="4015173" cy="872835"/>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4" name="Group 3">
            <a:extLst>
              <a:ext uri="{FF2B5EF4-FFF2-40B4-BE49-F238E27FC236}">
                <a16:creationId xmlns:a16="http://schemas.microsoft.com/office/drawing/2014/main" id="{FE8EF36C-84BC-198E-364F-F30BE58D04A2}"/>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7162C090-AFA1-2054-363E-778322097A5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D1909CDE-BEA0-E5CD-7DAD-F18CD192AD2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4DBAF33A-2E6B-6E89-E316-87A5208EF86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D20FDAC9-09B8-C953-9BBB-80FDB2D435E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BAEA8CEB-42F7-3563-8F00-9660D2EC0E0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CA888AD0-BAC5-CA0F-6061-345DCC842378}"/>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6182ECB7-0C56-7436-D956-6A36C0D58CC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2704820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ven poi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300AE-DA2A-EE50-7FD5-B27F4FD014DC}"/>
              </a:ext>
            </a:extLst>
          </p:cNvPr>
          <p:cNvSpPr/>
          <p:nvPr userDrawn="1"/>
        </p:nvSpPr>
        <p:spPr>
          <a:xfrm>
            <a:off x="814557" y="2222992"/>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0" name="Rectangle 9">
            <a:extLst>
              <a:ext uri="{FF2B5EF4-FFF2-40B4-BE49-F238E27FC236}">
                <a16:creationId xmlns:a16="http://schemas.microsoft.com/office/drawing/2014/main" id="{080876E4-0CF0-8FCE-FFAB-4AAEF13D7EDF}"/>
              </a:ext>
            </a:extLst>
          </p:cNvPr>
          <p:cNvSpPr/>
          <p:nvPr userDrawn="1"/>
        </p:nvSpPr>
        <p:spPr>
          <a:xfrm>
            <a:off x="814557" y="3558216"/>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3" name="Rectangle 12">
            <a:extLst>
              <a:ext uri="{FF2B5EF4-FFF2-40B4-BE49-F238E27FC236}">
                <a16:creationId xmlns:a16="http://schemas.microsoft.com/office/drawing/2014/main" id="{052AB288-F895-C711-5D46-3D631C0FCF81}"/>
              </a:ext>
            </a:extLst>
          </p:cNvPr>
          <p:cNvSpPr/>
          <p:nvPr userDrawn="1"/>
        </p:nvSpPr>
        <p:spPr>
          <a:xfrm>
            <a:off x="991269" y="2049023"/>
            <a:ext cx="765419" cy="78855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17" name="Rectangle 16">
            <a:extLst>
              <a:ext uri="{FF2B5EF4-FFF2-40B4-BE49-F238E27FC236}">
                <a16:creationId xmlns:a16="http://schemas.microsoft.com/office/drawing/2014/main" id="{438AA5A3-B928-D4E1-23B2-24018C6AC7D8}"/>
              </a:ext>
            </a:extLst>
          </p:cNvPr>
          <p:cNvSpPr/>
          <p:nvPr userDrawn="1"/>
        </p:nvSpPr>
        <p:spPr>
          <a:xfrm>
            <a:off x="991270" y="3401218"/>
            <a:ext cx="765419" cy="7885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18" name="Rectangle 17">
            <a:extLst>
              <a:ext uri="{FF2B5EF4-FFF2-40B4-BE49-F238E27FC236}">
                <a16:creationId xmlns:a16="http://schemas.microsoft.com/office/drawing/2014/main" id="{F5FFE906-4F19-DDCB-02D2-8D5F4368166D}"/>
              </a:ext>
            </a:extLst>
          </p:cNvPr>
          <p:cNvSpPr/>
          <p:nvPr userDrawn="1"/>
        </p:nvSpPr>
        <p:spPr>
          <a:xfrm>
            <a:off x="814556" y="4893440"/>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9" name="Rectangle 18">
            <a:extLst>
              <a:ext uri="{FF2B5EF4-FFF2-40B4-BE49-F238E27FC236}">
                <a16:creationId xmlns:a16="http://schemas.microsoft.com/office/drawing/2014/main" id="{91F27DF9-4C1F-2007-22E2-10DE46A5CED1}"/>
              </a:ext>
            </a:extLst>
          </p:cNvPr>
          <p:cNvSpPr/>
          <p:nvPr userDrawn="1"/>
        </p:nvSpPr>
        <p:spPr>
          <a:xfrm>
            <a:off x="991269" y="4733866"/>
            <a:ext cx="765419" cy="78855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23" name="Rectangle 22">
            <a:extLst>
              <a:ext uri="{FF2B5EF4-FFF2-40B4-BE49-F238E27FC236}">
                <a16:creationId xmlns:a16="http://schemas.microsoft.com/office/drawing/2014/main" id="{360B642B-C832-01F1-B2C5-C0FA060F9BBA}"/>
              </a:ext>
            </a:extLst>
          </p:cNvPr>
          <p:cNvSpPr/>
          <p:nvPr userDrawn="1"/>
        </p:nvSpPr>
        <p:spPr>
          <a:xfrm>
            <a:off x="6223503" y="2222992"/>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4" name="Rectangle 23">
            <a:extLst>
              <a:ext uri="{FF2B5EF4-FFF2-40B4-BE49-F238E27FC236}">
                <a16:creationId xmlns:a16="http://schemas.microsoft.com/office/drawing/2014/main" id="{19299A4C-6C96-E6AB-8ACF-10C7C76985FA}"/>
              </a:ext>
            </a:extLst>
          </p:cNvPr>
          <p:cNvSpPr/>
          <p:nvPr userDrawn="1"/>
        </p:nvSpPr>
        <p:spPr>
          <a:xfrm>
            <a:off x="6223503" y="3558216"/>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5" name="Rectangle 24">
            <a:extLst>
              <a:ext uri="{FF2B5EF4-FFF2-40B4-BE49-F238E27FC236}">
                <a16:creationId xmlns:a16="http://schemas.microsoft.com/office/drawing/2014/main" id="{FCE54376-64EB-DFE9-6400-0FC117E053E6}"/>
              </a:ext>
            </a:extLst>
          </p:cNvPr>
          <p:cNvSpPr/>
          <p:nvPr userDrawn="1"/>
        </p:nvSpPr>
        <p:spPr>
          <a:xfrm>
            <a:off x="6400215" y="2049023"/>
            <a:ext cx="765419" cy="7885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05</a:t>
            </a:r>
          </a:p>
        </p:txBody>
      </p:sp>
      <p:sp>
        <p:nvSpPr>
          <p:cNvPr id="26" name="Rectangle 25">
            <a:extLst>
              <a:ext uri="{FF2B5EF4-FFF2-40B4-BE49-F238E27FC236}">
                <a16:creationId xmlns:a16="http://schemas.microsoft.com/office/drawing/2014/main" id="{5FC622A2-5C34-2F8C-490E-8CD39E29EC2C}"/>
              </a:ext>
            </a:extLst>
          </p:cNvPr>
          <p:cNvSpPr/>
          <p:nvPr userDrawn="1"/>
        </p:nvSpPr>
        <p:spPr>
          <a:xfrm>
            <a:off x="6400216" y="3401218"/>
            <a:ext cx="765419" cy="78855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06</a:t>
            </a:r>
          </a:p>
        </p:txBody>
      </p:sp>
      <p:sp>
        <p:nvSpPr>
          <p:cNvPr id="27" name="Rectangle 26">
            <a:extLst>
              <a:ext uri="{FF2B5EF4-FFF2-40B4-BE49-F238E27FC236}">
                <a16:creationId xmlns:a16="http://schemas.microsoft.com/office/drawing/2014/main" id="{8D126E5A-C3FD-1E81-E69E-1DC585D3A13B}"/>
              </a:ext>
            </a:extLst>
          </p:cNvPr>
          <p:cNvSpPr/>
          <p:nvPr userDrawn="1"/>
        </p:nvSpPr>
        <p:spPr>
          <a:xfrm>
            <a:off x="6223502" y="4893440"/>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8" name="Rectangle 27">
            <a:extLst>
              <a:ext uri="{FF2B5EF4-FFF2-40B4-BE49-F238E27FC236}">
                <a16:creationId xmlns:a16="http://schemas.microsoft.com/office/drawing/2014/main" id="{BEA397BA-BC8C-654C-9B85-345E20F00313}"/>
              </a:ext>
            </a:extLst>
          </p:cNvPr>
          <p:cNvSpPr/>
          <p:nvPr userDrawn="1"/>
        </p:nvSpPr>
        <p:spPr>
          <a:xfrm>
            <a:off x="6400215" y="4733866"/>
            <a:ext cx="765419" cy="78855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07</a:t>
            </a: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Seven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1849662" y="3617807"/>
            <a:ext cx="4087440" cy="881960"/>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849662" y="2322144"/>
            <a:ext cx="4087485" cy="842398"/>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1856693" y="4953000"/>
            <a:ext cx="4080407" cy="914370"/>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7311651" y="2282582"/>
            <a:ext cx="4015172" cy="893763"/>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2" name="Text Placeholder 13">
            <a:extLst>
              <a:ext uri="{FF2B5EF4-FFF2-40B4-BE49-F238E27FC236}">
                <a16:creationId xmlns:a16="http://schemas.microsoft.com/office/drawing/2014/main" id="{B2E1F424-F31D-C935-D2D8-C9BD3DF1A9A1}"/>
              </a:ext>
            </a:extLst>
          </p:cNvPr>
          <p:cNvSpPr>
            <a:spLocks noGrp="1"/>
          </p:cNvSpPr>
          <p:nvPr>
            <p:ph type="body" sz="quarter" idx="18" hasCustomPrompt="1"/>
          </p:nvPr>
        </p:nvSpPr>
        <p:spPr>
          <a:xfrm>
            <a:off x="7311650" y="3626932"/>
            <a:ext cx="4015173" cy="872835"/>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3" name="Text Placeholder 13">
            <a:extLst>
              <a:ext uri="{FF2B5EF4-FFF2-40B4-BE49-F238E27FC236}">
                <a16:creationId xmlns:a16="http://schemas.microsoft.com/office/drawing/2014/main" id="{B89C9103-F1AD-C497-856D-6AB1AAD9C3E8}"/>
              </a:ext>
            </a:extLst>
          </p:cNvPr>
          <p:cNvSpPr>
            <a:spLocks noGrp="1"/>
          </p:cNvSpPr>
          <p:nvPr>
            <p:ph type="body" sz="quarter" idx="19" hasCustomPrompt="1"/>
          </p:nvPr>
        </p:nvSpPr>
        <p:spPr>
          <a:xfrm>
            <a:off x="7297540" y="4994566"/>
            <a:ext cx="4015173" cy="872835"/>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4" name="Rectangle 3">
            <a:extLst>
              <a:ext uri="{FF2B5EF4-FFF2-40B4-BE49-F238E27FC236}">
                <a16:creationId xmlns:a16="http://schemas.microsoft.com/office/drawing/2014/main" id="{BD41C8D4-3DEF-AC4C-C9DF-6BC0ECE0A76F}"/>
              </a:ext>
            </a:extLst>
          </p:cNvPr>
          <p:cNvSpPr/>
          <p:nvPr userDrawn="1"/>
        </p:nvSpPr>
        <p:spPr>
          <a:xfrm>
            <a:off x="6223502" y="832058"/>
            <a:ext cx="5221117" cy="10501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5" name="Rectangle 4">
            <a:extLst>
              <a:ext uri="{FF2B5EF4-FFF2-40B4-BE49-F238E27FC236}">
                <a16:creationId xmlns:a16="http://schemas.microsoft.com/office/drawing/2014/main" id="{65B552FE-2EC3-CC39-CB5D-6F69FCA32816}"/>
              </a:ext>
            </a:extLst>
          </p:cNvPr>
          <p:cNvSpPr/>
          <p:nvPr userDrawn="1"/>
        </p:nvSpPr>
        <p:spPr>
          <a:xfrm>
            <a:off x="6400214" y="658089"/>
            <a:ext cx="765419" cy="78855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6" name="Text Placeholder 13">
            <a:extLst>
              <a:ext uri="{FF2B5EF4-FFF2-40B4-BE49-F238E27FC236}">
                <a16:creationId xmlns:a16="http://schemas.microsoft.com/office/drawing/2014/main" id="{7EAA3751-B9E0-1F63-CBB5-04075FAC22A5}"/>
              </a:ext>
            </a:extLst>
          </p:cNvPr>
          <p:cNvSpPr>
            <a:spLocks noGrp="1"/>
          </p:cNvSpPr>
          <p:nvPr>
            <p:ph type="body" sz="quarter" idx="20" hasCustomPrompt="1"/>
          </p:nvPr>
        </p:nvSpPr>
        <p:spPr>
          <a:xfrm>
            <a:off x="7311650" y="891648"/>
            <a:ext cx="4015172" cy="893763"/>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7" name="Group 6">
            <a:extLst>
              <a:ext uri="{FF2B5EF4-FFF2-40B4-BE49-F238E27FC236}">
                <a16:creationId xmlns:a16="http://schemas.microsoft.com/office/drawing/2014/main" id="{2DAD9D35-E99E-DAF7-2300-B1B1DF773AA0}"/>
              </a:ext>
            </a:extLst>
          </p:cNvPr>
          <p:cNvGrpSpPr/>
          <p:nvPr userDrawn="1"/>
        </p:nvGrpSpPr>
        <p:grpSpPr>
          <a:xfrm>
            <a:off x="10863102" y="309052"/>
            <a:ext cx="911847" cy="382707"/>
            <a:chOff x="7459170" y="481236"/>
            <a:chExt cx="2697427" cy="1132124"/>
          </a:xfrm>
        </p:grpSpPr>
        <p:sp>
          <p:nvSpPr>
            <p:cNvPr id="8" name="Freeform 9">
              <a:extLst>
                <a:ext uri="{FF2B5EF4-FFF2-40B4-BE49-F238E27FC236}">
                  <a16:creationId xmlns:a16="http://schemas.microsoft.com/office/drawing/2014/main" id="{576CD70B-A2D7-6DF6-C49F-225DBD63469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1">
              <a:extLst>
                <a:ext uri="{FF2B5EF4-FFF2-40B4-BE49-F238E27FC236}">
                  <a16:creationId xmlns:a16="http://schemas.microsoft.com/office/drawing/2014/main" id="{AE7111CB-C449-98A1-A61C-607A0D01C963}"/>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4">
              <a:extLst>
                <a:ext uri="{FF2B5EF4-FFF2-40B4-BE49-F238E27FC236}">
                  <a16:creationId xmlns:a16="http://schemas.microsoft.com/office/drawing/2014/main" id="{6A58A55F-A2F6-1C0E-CB59-5B447071A3B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8">
              <a:extLst>
                <a:ext uri="{FF2B5EF4-FFF2-40B4-BE49-F238E27FC236}">
                  <a16:creationId xmlns:a16="http://schemas.microsoft.com/office/drawing/2014/main" id="{DFCA8EC1-D85A-3462-2041-EE29FEE6D99A}"/>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03B56CF8-D1CE-7BBC-64EA-A4D57A55F1C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0" name="Freeform 20">
              <a:extLst>
                <a:ext uri="{FF2B5EF4-FFF2-40B4-BE49-F238E27FC236}">
                  <a16:creationId xmlns:a16="http://schemas.microsoft.com/office/drawing/2014/main" id="{BF946EC7-52B3-77FF-4D5E-A57A173C47D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1" name="Freeform 23">
              <a:extLst>
                <a:ext uri="{FF2B5EF4-FFF2-40B4-BE49-F238E27FC236}">
                  <a16:creationId xmlns:a16="http://schemas.microsoft.com/office/drawing/2014/main" id="{12BA66DC-658D-31A8-7F27-6409F373B00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1331623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Eight poi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300AE-DA2A-EE50-7FD5-B27F4FD014DC}"/>
              </a:ext>
            </a:extLst>
          </p:cNvPr>
          <p:cNvSpPr/>
          <p:nvPr userDrawn="1"/>
        </p:nvSpPr>
        <p:spPr>
          <a:xfrm>
            <a:off x="806289"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0" name="Rectangle 9">
            <a:extLst>
              <a:ext uri="{FF2B5EF4-FFF2-40B4-BE49-F238E27FC236}">
                <a16:creationId xmlns:a16="http://schemas.microsoft.com/office/drawing/2014/main" id="{080876E4-0CF0-8FCE-FFAB-4AAEF13D7EDF}"/>
              </a:ext>
            </a:extLst>
          </p:cNvPr>
          <p:cNvSpPr/>
          <p:nvPr userDrawn="1"/>
        </p:nvSpPr>
        <p:spPr>
          <a:xfrm>
            <a:off x="806289" y="2994548"/>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3" name="Rectangle 12">
            <a:extLst>
              <a:ext uri="{FF2B5EF4-FFF2-40B4-BE49-F238E27FC236}">
                <a16:creationId xmlns:a16="http://schemas.microsoft.com/office/drawing/2014/main" id="{052AB288-F895-C711-5D46-3D631C0FCF81}"/>
              </a:ext>
            </a:extLst>
          </p:cNvPr>
          <p:cNvSpPr/>
          <p:nvPr userDrawn="1"/>
        </p:nvSpPr>
        <p:spPr>
          <a:xfrm>
            <a:off x="627288" y="2077910"/>
            <a:ext cx="765419" cy="66950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17" name="Rectangle 16">
            <a:extLst>
              <a:ext uri="{FF2B5EF4-FFF2-40B4-BE49-F238E27FC236}">
                <a16:creationId xmlns:a16="http://schemas.microsoft.com/office/drawing/2014/main" id="{438AA5A3-B928-D4E1-23B2-24018C6AC7D8}"/>
              </a:ext>
            </a:extLst>
          </p:cNvPr>
          <p:cNvSpPr/>
          <p:nvPr userDrawn="1"/>
        </p:nvSpPr>
        <p:spPr>
          <a:xfrm>
            <a:off x="600291" y="3072433"/>
            <a:ext cx="765419" cy="66950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18" name="Rectangle 17">
            <a:extLst>
              <a:ext uri="{FF2B5EF4-FFF2-40B4-BE49-F238E27FC236}">
                <a16:creationId xmlns:a16="http://schemas.microsoft.com/office/drawing/2014/main" id="{F5FFE906-4F19-DDCB-02D2-8D5F4368166D}"/>
              </a:ext>
            </a:extLst>
          </p:cNvPr>
          <p:cNvSpPr/>
          <p:nvPr userDrawn="1"/>
        </p:nvSpPr>
        <p:spPr>
          <a:xfrm>
            <a:off x="806288" y="3985148"/>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19" name="Rectangle 18">
            <a:extLst>
              <a:ext uri="{FF2B5EF4-FFF2-40B4-BE49-F238E27FC236}">
                <a16:creationId xmlns:a16="http://schemas.microsoft.com/office/drawing/2014/main" id="{91F27DF9-4C1F-2007-22E2-10DE46A5CED1}"/>
              </a:ext>
            </a:extLst>
          </p:cNvPr>
          <p:cNvSpPr/>
          <p:nvPr userDrawn="1"/>
        </p:nvSpPr>
        <p:spPr>
          <a:xfrm>
            <a:off x="627289" y="4083860"/>
            <a:ext cx="765419" cy="669509"/>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23" name="Rectangle 22">
            <a:extLst>
              <a:ext uri="{FF2B5EF4-FFF2-40B4-BE49-F238E27FC236}">
                <a16:creationId xmlns:a16="http://schemas.microsoft.com/office/drawing/2014/main" id="{360B642B-C832-01F1-B2C5-C0FA060F9BBA}"/>
              </a:ext>
            </a:extLst>
          </p:cNvPr>
          <p:cNvSpPr/>
          <p:nvPr userDrawn="1"/>
        </p:nvSpPr>
        <p:spPr>
          <a:xfrm>
            <a:off x="6223503" y="2987331"/>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4" name="Rectangle 23">
            <a:extLst>
              <a:ext uri="{FF2B5EF4-FFF2-40B4-BE49-F238E27FC236}">
                <a16:creationId xmlns:a16="http://schemas.microsoft.com/office/drawing/2014/main" id="{19299A4C-6C96-E6AB-8ACF-10C7C76985FA}"/>
              </a:ext>
            </a:extLst>
          </p:cNvPr>
          <p:cNvSpPr/>
          <p:nvPr userDrawn="1"/>
        </p:nvSpPr>
        <p:spPr>
          <a:xfrm>
            <a:off x="6223503" y="3997598"/>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5" name="Rectangle 24">
            <a:extLst>
              <a:ext uri="{FF2B5EF4-FFF2-40B4-BE49-F238E27FC236}">
                <a16:creationId xmlns:a16="http://schemas.microsoft.com/office/drawing/2014/main" id="{FCE54376-64EB-DFE9-6400-0FC117E053E6}"/>
              </a:ext>
            </a:extLst>
          </p:cNvPr>
          <p:cNvSpPr/>
          <p:nvPr userDrawn="1"/>
        </p:nvSpPr>
        <p:spPr>
          <a:xfrm>
            <a:off x="6132956" y="3076363"/>
            <a:ext cx="765419" cy="669509"/>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06</a:t>
            </a:r>
          </a:p>
        </p:txBody>
      </p:sp>
      <p:sp>
        <p:nvSpPr>
          <p:cNvPr id="26" name="Rectangle 25">
            <a:extLst>
              <a:ext uri="{FF2B5EF4-FFF2-40B4-BE49-F238E27FC236}">
                <a16:creationId xmlns:a16="http://schemas.microsoft.com/office/drawing/2014/main" id="{5FC622A2-5C34-2F8C-490E-8CD39E29EC2C}"/>
              </a:ext>
            </a:extLst>
          </p:cNvPr>
          <p:cNvSpPr/>
          <p:nvPr userDrawn="1"/>
        </p:nvSpPr>
        <p:spPr>
          <a:xfrm>
            <a:off x="6124930" y="4076419"/>
            <a:ext cx="765419" cy="6695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07</a:t>
            </a:r>
          </a:p>
        </p:txBody>
      </p:sp>
      <p:sp>
        <p:nvSpPr>
          <p:cNvPr id="27" name="Rectangle 26">
            <a:extLst>
              <a:ext uri="{FF2B5EF4-FFF2-40B4-BE49-F238E27FC236}">
                <a16:creationId xmlns:a16="http://schemas.microsoft.com/office/drawing/2014/main" id="{8D126E5A-C3FD-1E81-E69E-1DC585D3A13B}"/>
              </a:ext>
            </a:extLst>
          </p:cNvPr>
          <p:cNvSpPr/>
          <p:nvPr userDrawn="1"/>
        </p:nvSpPr>
        <p:spPr>
          <a:xfrm>
            <a:off x="6223502" y="5029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28" name="Rectangle 27">
            <a:extLst>
              <a:ext uri="{FF2B5EF4-FFF2-40B4-BE49-F238E27FC236}">
                <a16:creationId xmlns:a16="http://schemas.microsoft.com/office/drawing/2014/main" id="{BEA397BA-BC8C-654C-9B85-345E20F00313}"/>
              </a:ext>
            </a:extLst>
          </p:cNvPr>
          <p:cNvSpPr/>
          <p:nvPr userDrawn="1"/>
        </p:nvSpPr>
        <p:spPr>
          <a:xfrm>
            <a:off x="6125454" y="5144848"/>
            <a:ext cx="765419" cy="66950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08</a:t>
            </a: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Eight point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1571708" y="3028741"/>
            <a:ext cx="4357126" cy="748815"/>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571706" y="2048982"/>
            <a:ext cx="4357174" cy="715226"/>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1579203" y="4024202"/>
            <a:ext cx="4349629" cy="776333"/>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7086448" y="3023305"/>
            <a:ext cx="4240375" cy="758837"/>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2" name="Text Placeholder 13">
            <a:extLst>
              <a:ext uri="{FF2B5EF4-FFF2-40B4-BE49-F238E27FC236}">
                <a16:creationId xmlns:a16="http://schemas.microsoft.com/office/drawing/2014/main" id="{B2E1F424-F31D-C935-D2D8-C9BD3DF1A9A1}"/>
              </a:ext>
            </a:extLst>
          </p:cNvPr>
          <p:cNvSpPr>
            <a:spLocks noGrp="1"/>
          </p:cNvSpPr>
          <p:nvPr>
            <p:ph type="body" sz="quarter" idx="18" hasCustomPrompt="1"/>
          </p:nvPr>
        </p:nvSpPr>
        <p:spPr>
          <a:xfrm>
            <a:off x="7086448" y="4039539"/>
            <a:ext cx="4240376" cy="741068"/>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3" name="Text Placeholder 13">
            <a:extLst>
              <a:ext uri="{FF2B5EF4-FFF2-40B4-BE49-F238E27FC236}">
                <a16:creationId xmlns:a16="http://schemas.microsoft.com/office/drawing/2014/main" id="{B89C9103-F1AD-C497-856D-6AB1AAD9C3E8}"/>
              </a:ext>
            </a:extLst>
          </p:cNvPr>
          <p:cNvSpPr>
            <a:spLocks noGrp="1"/>
          </p:cNvSpPr>
          <p:nvPr>
            <p:ph type="body" sz="quarter" idx="19" hasCustomPrompt="1"/>
          </p:nvPr>
        </p:nvSpPr>
        <p:spPr>
          <a:xfrm>
            <a:off x="7072338" y="5103551"/>
            <a:ext cx="4240376" cy="741068"/>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4" name="Rectangle 3">
            <a:extLst>
              <a:ext uri="{FF2B5EF4-FFF2-40B4-BE49-F238E27FC236}">
                <a16:creationId xmlns:a16="http://schemas.microsoft.com/office/drawing/2014/main" id="{BD41C8D4-3DEF-AC4C-C9DF-6BC0ECE0A76F}"/>
              </a:ext>
            </a:extLst>
          </p:cNvPr>
          <p:cNvSpPr/>
          <p:nvPr userDrawn="1"/>
        </p:nvSpPr>
        <p:spPr>
          <a:xfrm>
            <a:off x="6223503"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5" name="Rectangle 4">
            <a:extLst>
              <a:ext uri="{FF2B5EF4-FFF2-40B4-BE49-F238E27FC236}">
                <a16:creationId xmlns:a16="http://schemas.microsoft.com/office/drawing/2014/main" id="{65B552FE-2EC3-CC39-CB5D-6F69FCA32816}"/>
              </a:ext>
            </a:extLst>
          </p:cNvPr>
          <p:cNvSpPr/>
          <p:nvPr userDrawn="1"/>
        </p:nvSpPr>
        <p:spPr>
          <a:xfrm>
            <a:off x="6132957" y="2067960"/>
            <a:ext cx="765419" cy="66950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05</a:t>
            </a:r>
          </a:p>
        </p:txBody>
      </p:sp>
      <p:sp>
        <p:nvSpPr>
          <p:cNvPr id="6" name="Text Placeholder 13">
            <a:extLst>
              <a:ext uri="{FF2B5EF4-FFF2-40B4-BE49-F238E27FC236}">
                <a16:creationId xmlns:a16="http://schemas.microsoft.com/office/drawing/2014/main" id="{7EAA3751-B9E0-1F63-CBB5-04075FAC22A5}"/>
              </a:ext>
            </a:extLst>
          </p:cNvPr>
          <p:cNvSpPr>
            <a:spLocks noGrp="1"/>
          </p:cNvSpPr>
          <p:nvPr>
            <p:ph type="body" sz="quarter" idx="20" hasCustomPrompt="1"/>
          </p:nvPr>
        </p:nvSpPr>
        <p:spPr>
          <a:xfrm>
            <a:off x="7086448" y="2017174"/>
            <a:ext cx="4240375" cy="758837"/>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7" name="Rectangle 6">
            <a:extLst>
              <a:ext uri="{FF2B5EF4-FFF2-40B4-BE49-F238E27FC236}">
                <a16:creationId xmlns:a16="http://schemas.microsoft.com/office/drawing/2014/main" id="{ECB16B80-C336-C91C-9709-8FEA29DA0E7D}"/>
              </a:ext>
            </a:extLst>
          </p:cNvPr>
          <p:cNvSpPr/>
          <p:nvPr userDrawn="1"/>
        </p:nvSpPr>
        <p:spPr>
          <a:xfrm>
            <a:off x="768014" y="5005274"/>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E820BEA7-7576-C802-9316-F443001B42FF}"/>
              </a:ext>
            </a:extLst>
          </p:cNvPr>
          <p:cNvSpPr/>
          <p:nvPr userDrawn="1"/>
        </p:nvSpPr>
        <p:spPr>
          <a:xfrm>
            <a:off x="627289" y="5092034"/>
            <a:ext cx="765419" cy="6695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11" name="Text Placeholder 13">
            <a:extLst>
              <a:ext uri="{FF2B5EF4-FFF2-40B4-BE49-F238E27FC236}">
                <a16:creationId xmlns:a16="http://schemas.microsoft.com/office/drawing/2014/main" id="{8DE5ED14-53B8-287D-A160-4E5BAAB61500}"/>
              </a:ext>
            </a:extLst>
          </p:cNvPr>
          <p:cNvSpPr>
            <a:spLocks noGrp="1"/>
          </p:cNvSpPr>
          <p:nvPr>
            <p:ph type="body" sz="quarter" idx="21" hasCustomPrompt="1"/>
          </p:nvPr>
        </p:nvSpPr>
        <p:spPr>
          <a:xfrm>
            <a:off x="1571706" y="5041248"/>
            <a:ext cx="4299628" cy="758837"/>
          </a:xfrm>
        </p:spPr>
        <p:txBody>
          <a:bodyPr anchor="ctr" anchorCtr="0">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12" name="Group 11">
            <a:extLst>
              <a:ext uri="{FF2B5EF4-FFF2-40B4-BE49-F238E27FC236}">
                <a16:creationId xmlns:a16="http://schemas.microsoft.com/office/drawing/2014/main" id="{681E2C51-5620-BA24-0CAD-2462496E7CD0}"/>
              </a:ext>
            </a:extLst>
          </p:cNvPr>
          <p:cNvGrpSpPr/>
          <p:nvPr userDrawn="1"/>
        </p:nvGrpSpPr>
        <p:grpSpPr>
          <a:xfrm>
            <a:off x="10863102" y="309052"/>
            <a:ext cx="911847" cy="382707"/>
            <a:chOff x="7459170" y="481236"/>
            <a:chExt cx="2697427" cy="1132124"/>
          </a:xfrm>
        </p:grpSpPr>
        <p:sp>
          <p:nvSpPr>
            <p:cNvPr id="14" name="Freeform 9">
              <a:extLst>
                <a:ext uri="{FF2B5EF4-FFF2-40B4-BE49-F238E27FC236}">
                  <a16:creationId xmlns:a16="http://schemas.microsoft.com/office/drawing/2014/main" id="{591F2D88-4C41-B0BD-5B75-A7043DCAFCC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21" name="Freeform 11">
              <a:extLst>
                <a:ext uri="{FF2B5EF4-FFF2-40B4-BE49-F238E27FC236}">
                  <a16:creationId xmlns:a16="http://schemas.microsoft.com/office/drawing/2014/main" id="{1A2917E0-6775-4106-C86D-091BEAC1FC2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30" name="Freeform 14">
              <a:extLst>
                <a:ext uri="{FF2B5EF4-FFF2-40B4-BE49-F238E27FC236}">
                  <a16:creationId xmlns:a16="http://schemas.microsoft.com/office/drawing/2014/main" id="{C8D8F8DC-5E8F-294B-1040-A354F430C60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31" name="Freeform 18">
              <a:extLst>
                <a:ext uri="{FF2B5EF4-FFF2-40B4-BE49-F238E27FC236}">
                  <a16:creationId xmlns:a16="http://schemas.microsoft.com/office/drawing/2014/main" id="{B5559096-6B01-2C65-401D-B140D76B8C0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4" name="Freeform 19">
              <a:extLst>
                <a:ext uri="{FF2B5EF4-FFF2-40B4-BE49-F238E27FC236}">
                  <a16:creationId xmlns:a16="http://schemas.microsoft.com/office/drawing/2014/main" id="{F3E1436A-DC7D-BC5E-E292-E9942773844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5" name="Freeform 20">
              <a:extLst>
                <a:ext uri="{FF2B5EF4-FFF2-40B4-BE49-F238E27FC236}">
                  <a16:creationId xmlns:a16="http://schemas.microsoft.com/office/drawing/2014/main" id="{9109F6D6-9F0B-940E-3EFF-0F88783AC84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6" name="Freeform 23">
              <a:extLst>
                <a:ext uri="{FF2B5EF4-FFF2-40B4-BE49-F238E27FC236}">
                  <a16:creationId xmlns:a16="http://schemas.microsoft.com/office/drawing/2014/main" id="{2904DBF7-38A8-C0E0-9605-7D96621F2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0700719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point icon layou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userDrawn="1"/>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7" name="Group 16">
            <a:extLst>
              <a:ext uri="{FF2B5EF4-FFF2-40B4-BE49-F238E27FC236}">
                <a16:creationId xmlns:a16="http://schemas.microsoft.com/office/drawing/2014/main" id="{957E97B0-A74B-82F4-6005-84FBD51EE67E}"/>
              </a:ext>
            </a:extLst>
          </p:cNvPr>
          <p:cNvGrpSpPr/>
          <p:nvPr userDrawn="1"/>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point icon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6456645" y="3133619"/>
            <a:ext cx="4832063"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0600" y="3133619"/>
            <a:ext cx="4832063"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lstStyle/>
          <a:p>
            <a:r>
              <a:rPr lang="en-US"/>
              <a:t>Click icon to add picture</a:t>
            </a:r>
          </a:p>
        </p:txBody>
      </p:sp>
      <p:grpSp>
        <p:nvGrpSpPr>
          <p:cNvPr id="4" name="Group 3">
            <a:extLst>
              <a:ext uri="{FF2B5EF4-FFF2-40B4-BE49-F238E27FC236}">
                <a16:creationId xmlns:a16="http://schemas.microsoft.com/office/drawing/2014/main" id="{1F3E9FD1-975F-E69F-B199-C95DFEEE1269}"/>
              </a:ext>
            </a:extLst>
          </p:cNvPr>
          <p:cNvGrpSpPr/>
          <p:nvPr userDrawn="1"/>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6E433690-3D2C-A01E-E907-0A318C50FCE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7AD54B8B-0FC7-22A3-C59B-0463A729FF2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4">
              <a:extLst>
                <a:ext uri="{FF2B5EF4-FFF2-40B4-BE49-F238E27FC236}">
                  <a16:creationId xmlns:a16="http://schemas.microsoft.com/office/drawing/2014/main" id="{3748C0FA-E32D-192F-CAD3-0F318AAD5C6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EC7779F2-F6F4-1477-21C1-9D975646D620}"/>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9">
              <a:extLst>
                <a:ext uri="{FF2B5EF4-FFF2-40B4-BE49-F238E27FC236}">
                  <a16:creationId xmlns:a16="http://schemas.microsoft.com/office/drawing/2014/main" id="{CE2F52A1-C4D5-E8E2-D7B0-38662E12B76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5381351-185A-4FD0-5520-BED9A803954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F0B3656D-3E15-EA32-9D96-666AD2E9CB6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97289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rtrait and tex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7"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portrait slide</a:t>
            </a:r>
            <a:endParaRPr lang="en-GB"/>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447800"/>
            <a:ext cx="5880341" cy="419100"/>
          </a:xfrm>
        </p:spPr>
        <p:txBody>
          <a:bodyPr>
            <a:normAutofit/>
          </a:bodyPr>
          <a:lstStyle>
            <a:lvl1pPr marL="0" indent="0">
              <a:buNone/>
              <a:defRPr sz="2400" b="1">
                <a:solidFill>
                  <a:schemeClr val="tx2"/>
                </a:solidFill>
              </a:defRPr>
            </a:lvl1pPr>
          </a:lstStyle>
          <a:p>
            <a:pPr lvl="0"/>
            <a:r>
              <a:rPr lang="en-GB"/>
              <a:t>Click to add text</a:t>
            </a:r>
          </a:p>
        </p:txBody>
      </p:sp>
      <p:grpSp>
        <p:nvGrpSpPr>
          <p:cNvPr id="2" name="Group 1">
            <a:extLst>
              <a:ext uri="{FF2B5EF4-FFF2-40B4-BE49-F238E27FC236}">
                <a16:creationId xmlns:a16="http://schemas.microsoft.com/office/drawing/2014/main" id="{021EBEEB-9649-2F67-270F-05638CA5842A}"/>
              </a:ext>
            </a:extLst>
          </p:cNvPr>
          <p:cNvGrpSpPr/>
          <p:nvPr/>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6C3E28DB-3F5F-5977-12DA-B22BFF46031B}"/>
              </a:ext>
            </a:extLst>
          </p:cNvPr>
          <p:cNvSpPr>
            <a:spLocks noGrp="1"/>
          </p:cNvSpPr>
          <p:nvPr>
            <p:ph sz="quarter" idx="22"/>
          </p:nvPr>
        </p:nvSpPr>
        <p:spPr>
          <a:xfrm>
            <a:off x="5556007" y="2011476"/>
            <a:ext cx="5873993" cy="4484602"/>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14">
            <a:extLst>
              <a:ext uri="{FF2B5EF4-FFF2-40B4-BE49-F238E27FC236}">
                <a16:creationId xmlns:a16="http://schemas.microsoft.com/office/drawing/2014/main" id="{FB6DA19F-79B4-A8A8-3C80-2FA66217F9C0}"/>
              </a:ext>
            </a:extLst>
          </p:cNvPr>
          <p:cNvSpPr>
            <a:spLocks noGrp="1"/>
          </p:cNvSpPr>
          <p:nvPr>
            <p:ph type="pic" sz="quarter" idx="17" hasCustomPrompt="1"/>
          </p:nvPr>
        </p:nvSpPr>
        <p:spPr>
          <a:xfrm>
            <a:off x="0" y="0"/>
            <a:ext cx="5316538" cy="6858000"/>
          </a:xfrm>
          <a:solidFill>
            <a:schemeClr val="accent5"/>
          </a:solidFill>
        </p:spPr>
        <p:txBody>
          <a:bodyPr anchor="ctr"/>
          <a:lstStyle>
            <a:lvl1pPr marL="0" indent="0" algn="ctr">
              <a:buNone/>
              <a:defRPr b="1"/>
            </a:lvl1pPr>
          </a:lstStyle>
          <a:p>
            <a:r>
              <a:rPr lang="en-US"/>
              <a:t>Click to insert </a:t>
            </a:r>
            <a:br>
              <a:rPr lang="en-US"/>
            </a:br>
            <a:r>
              <a:rPr lang="en-US"/>
              <a:t>portraiture image here</a:t>
            </a:r>
          </a:p>
        </p:txBody>
      </p:sp>
      <p:sp>
        <p:nvSpPr>
          <p:cNvPr id="9" name="Slide Number Placeholder 8">
            <a:extLst>
              <a:ext uri="{FF2B5EF4-FFF2-40B4-BE49-F238E27FC236}">
                <a16:creationId xmlns:a16="http://schemas.microsoft.com/office/drawing/2014/main" id="{06DEACF7-EC1E-91BB-07A0-599096E60488}"/>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2836554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point icon layou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userDrawn="1"/>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7" name="Group 16">
            <a:extLst>
              <a:ext uri="{FF2B5EF4-FFF2-40B4-BE49-F238E27FC236}">
                <a16:creationId xmlns:a16="http://schemas.microsoft.com/office/drawing/2014/main" id="{957E97B0-A74B-82F4-6005-84FBD51EE67E}"/>
              </a:ext>
            </a:extLst>
          </p:cNvPr>
          <p:cNvGrpSpPr/>
          <p:nvPr userDrawn="1"/>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point icon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6456645" y="3133619"/>
            <a:ext cx="4832063"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0600" y="3133619"/>
            <a:ext cx="4832063"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lstStyle/>
          <a:p>
            <a:r>
              <a:rPr lang="en-US"/>
              <a:t>Click icon to add picture</a:t>
            </a:r>
          </a:p>
        </p:txBody>
      </p:sp>
      <p:grpSp>
        <p:nvGrpSpPr>
          <p:cNvPr id="4" name="Group 3">
            <a:extLst>
              <a:ext uri="{FF2B5EF4-FFF2-40B4-BE49-F238E27FC236}">
                <a16:creationId xmlns:a16="http://schemas.microsoft.com/office/drawing/2014/main" id="{1C1D145F-A93A-1DF9-2802-5D2FEAA06A23}"/>
              </a:ext>
            </a:extLst>
          </p:cNvPr>
          <p:cNvGrpSpPr/>
          <p:nvPr userDrawn="1"/>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DABF5E4C-C2B7-6FF0-6E33-915CB458972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8166F6ED-B718-EB5D-7993-92342A56BE6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4">
              <a:extLst>
                <a:ext uri="{FF2B5EF4-FFF2-40B4-BE49-F238E27FC236}">
                  <a16:creationId xmlns:a16="http://schemas.microsoft.com/office/drawing/2014/main" id="{D99D1DE0-1050-40B5-962D-4E68BA8B6BB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02FC67D5-DE2A-3D3E-6937-1ECC583D136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9">
              <a:extLst>
                <a:ext uri="{FF2B5EF4-FFF2-40B4-BE49-F238E27FC236}">
                  <a16:creationId xmlns:a16="http://schemas.microsoft.com/office/drawing/2014/main" id="{A32C4CE8-E5D5-2D3E-4509-BB3F9B6EA7B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068C72-FA71-1F9D-65C2-2187FED12CE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C0C0E603-87FE-409D-7A88-2DFC64200D9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7108850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hree point icon layout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userDrawn="1"/>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userDrawn="1"/>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userDrawn="1"/>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4668169" y="3133619"/>
            <a:ext cx="2951831"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059367" y="3133410"/>
            <a:ext cx="2979233"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8267263" y="3120644"/>
            <a:ext cx="2951831" cy="2382944"/>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lstStyle/>
          <a:p>
            <a:r>
              <a:rPr lang="en-US"/>
              <a:t>Click icon to add picture</a:t>
            </a:r>
          </a:p>
        </p:txBody>
      </p:sp>
      <p:grpSp>
        <p:nvGrpSpPr>
          <p:cNvPr id="9" name="Group 8">
            <a:extLst>
              <a:ext uri="{FF2B5EF4-FFF2-40B4-BE49-F238E27FC236}">
                <a16:creationId xmlns:a16="http://schemas.microsoft.com/office/drawing/2014/main" id="{C062BFA5-0DDE-3908-C4C5-33244A25750D}"/>
              </a:ext>
            </a:extLst>
          </p:cNvPr>
          <p:cNvGrpSpPr/>
          <p:nvPr userDrawn="1"/>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7D0DB789-FF70-2471-31AA-206670957E0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BB68C294-A72E-DE50-12A6-3C812819BAD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C7F3AE37-DB11-50C1-FB88-C39B528DE3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503E2F15-E534-8E33-0379-FDA81DC0741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9503D376-A7C9-7468-0DD3-E0C5CC2EAAD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39313726-5E4C-FFB3-4522-CDF2DAA7FE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8130D5B-FA80-ED27-A5DA-940ED23FDC1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4496821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ree point icon layou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userDrawn="1"/>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userDrawn="1"/>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userDrawn="1"/>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4668169" y="3133619"/>
            <a:ext cx="2951831"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1059367" y="3133410"/>
            <a:ext cx="2979233"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8267263" y="3120644"/>
            <a:ext cx="2951831" cy="2382944"/>
          </a:xfrm>
        </p:spPr>
        <p:txBody>
          <a:bodyPr>
            <a:normAutofit/>
          </a:bodyPr>
          <a:lstStyle>
            <a:lvl1pPr>
              <a:defRPr sz="1600">
                <a:solidFill>
                  <a:schemeClr val="accent4"/>
                </a:solidFill>
              </a:defRPr>
            </a:lvl1pPr>
          </a:lstStyle>
          <a:p>
            <a:pPr lvl="0"/>
            <a:r>
              <a:rPr lang="en-US"/>
              <a:t>Click to edit Master text styles, no less than 12 </a:t>
            </a:r>
            <a:r>
              <a:rPr lang="en-US" err="1"/>
              <a:t>pt</a:t>
            </a:r>
            <a:r>
              <a:rPr lang="en-US"/>
              <a:t> font</a:t>
            </a:r>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lstStyle/>
          <a:p>
            <a:r>
              <a:rPr lang="en-US"/>
              <a:t>Click icon to add picture</a:t>
            </a:r>
          </a:p>
        </p:txBody>
      </p:sp>
      <p:grpSp>
        <p:nvGrpSpPr>
          <p:cNvPr id="9" name="Group 8">
            <a:extLst>
              <a:ext uri="{FF2B5EF4-FFF2-40B4-BE49-F238E27FC236}">
                <a16:creationId xmlns:a16="http://schemas.microsoft.com/office/drawing/2014/main" id="{BC798401-38DF-1476-4A5E-CF8311768CA8}"/>
              </a:ext>
            </a:extLst>
          </p:cNvPr>
          <p:cNvGrpSpPr/>
          <p:nvPr userDrawn="1"/>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561E51DE-7AC5-E560-58C5-4D8080BD3A48}"/>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56632700-E8A5-7CEB-8721-747C654B69E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68B3F764-54FC-C66E-A34B-44908CBCDFA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2C4AE99E-492A-9473-DBA9-F7710777D7A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0600117F-530C-7C09-DE99-C8DF10AA17A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C40C7517-BE5D-356E-0006-352CEC16B9F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0D40DB4-539F-2DEB-78D2-A65A960ADD1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9940331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our point icon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04191-EEB5-9F85-6970-0CA5975AAF81}"/>
              </a:ext>
            </a:extLst>
          </p:cNvPr>
          <p:cNvGrpSpPr/>
          <p:nvPr userDrawn="1"/>
        </p:nvGrpSpPr>
        <p:grpSpPr>
          <a:xfrm>
            <a:off x="812746" y="1818300"/>
            <a:ext cx="2519363" cy="3879226"/>
            <a:chOff x="812746" y="1818300"/>
            <a:chExt cx="2519363" cy="3879226"/>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3" name="Rectangle 12">
              <a:extLst>
                <a:ext uri="{FF2B5EF4-FFF2-40B4-BE49-F238E27FC236}">
                  <a16:creationId xmlns:a16="http://schemas.microsoft.com/office/drawing/2014/main" id="{2F6075DC-AC8B-A902-F0DF-581ADB159B21}"/>
                </a:ext>
              </a:extLst>
            </p:cNvPr>
            <p:cNvSpPr/>
            <p:nvPr/>
          </p:nvSpPr>
          <p:spPr>
            <a:xfrm>
              <a:off x="1556941" y="1818300"/>
              <a:ext cx="983979" cy="98397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7" name="Group 16">
            <a:extLst>
              <a:ext uri="{FF2B5EF4-FFF2-40B4-BE49-F238E27FC236}">
                <a16:creationId xmlns:a16="http://schemas.microsoft.com/office/drawing/2014/main" id="{1AFB3616-1CDC-02C3-AB33-E6E089D1287B}"/>
              </a:ext>
            </a:extLst>
          </p:cNvPr>
          <p:cNvGrpSpPr/>
          <p:nvPr userDrawn="1"/>
        </p:nvGrpSpPr>
        <p:grpSpPr>
          <a:xfrm>
            <a:off x="3514895" y="1818301"/>
            <a:ext cx="2519364" cy="3879225"/>
            <a:chOff x="3514895" y="1818301"/>
            <a:chExt cx="2519364" cy="3879225"/>
          </a:xfrm>
        </p:grpSpPr>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9" name="Rectangle 18">
              <a:extLst>
                <a:ext uri="{FF2B5EF4-FFF2-40B4-BE49-F238E27FC236}">
                  <a16:creationId xmlns:a16="http://schemas.microsoft.com/office/drawing/2014/main" id="{2FD286CE-CC53-E808-0E79-A3CCA3682696}"/>
                </a:ext>
              </a:extLst>
            </p:cNvPr>
            <p:cNvSpPr/>
            <p:nvPr/>
          </p:nvSpPr>
          <p:spPr>
            <a:xfrm>
              <a:off x="4264669" y="1818301"/>
              <a:ext cx="983978" cy="98397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23" name="Group 22">
            <a:extLst>
              <a:ext uri="{FF2B5EF4-FFF2-40B4-BE49-F238E27FC236}">
                <a16:creationId xmlns:a16="http://schemas.microsoft.com/office/drawing/2014/main" id="{29A1CD70-9347-46EA-16C2-D34CFEC99667}"/>
              </a:ext>
            </a:extLst>
          </p:cNvPr>
          <p:cNvGrpSpPr/>
          <p:nvPr userDrawn="1"/>
        </p:nvGrpSpPr>
        <p:grpSpPr>
          <a:xfrm>
            <a:off x="6213646" y="1818301"/>
            <a:ext cx="2519363" cy="3879227"/>
            <a:chOff x="6213646" y="1818301"/>
            <a:chExt cx="2519363" cy="3879227"/>
          </a:xfrm>
        </p:grpSpPr>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5" name="Rectangle 24">
              <a:extLst>
                <a:ext uri="{FF2B5EF4-FFF2-40B4-BE49-F238E27FC236}">
                  <a16:creationId xmlns:a16="http://schemas.microsoft.com/office/drawing/2014/main" id="{21D66ACE-32E7-B65B-9076-7C3122A8AC31}"/>
                </a:ext>
              </a:extLst>
            </p:cNvPr>
            <p:cNvSpPr/>
            <p:nvPr/>
          </p:nvSpPr>
          <p:spPr>
            <a:xfrm>
              <a:off x="6978577" y="1818301"/>
              <a:ext cx="983978" cy="98397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26" name="Group 25">
            <a:extLst>
              <a:ext uri="{FF2B5EF4-FFF2-40B4-BE49-F238E27FC236}">
                <a16:creationId xmlns:a16="http://schemas.microsoft.com/office/drawing/2014/main" id="{EAA38804-C885-A3E4-6A2B-69EA8B5424DF}"/>
              </a:ext>
            </a:extLst>
          </p:cNvPr>
          <p:cNvGrpSpPr/>
          <p:nvPr userDrawn="1"/>
        </p:nvGrpSpPr>
        <p:grpSpPr>
          <a:xfrm>
            <a:off x="8915569" y="1818302"/>
            <a:ext cx="2519364" cy="3879226"/>
            <a:chOff x="8915569" y="1818302"/>
            <a:chExt cx="2519364" cy="3879226"/>
          </a:xfrm>
        </p:grpSpPr>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8" name="Rectangle 27">
              <a:extLst>
                <a:ext uri="{FF2B5EF4-FFF2-40B4-BE49-F238E27FC236}">
                  <a16:creationId xmlns:a16="http://schemas.microsoft.com/office/drawing/2014/main" id="{FA3EB875-A7EF-3680-1B2A-75E3978D4E98}"/>
                </a:ext>
              </a:extLst>
            </p:cNvPr>
            <p:cNvSpPr/>
            <p:nvPr/>
          </p:nvSpPr>
          <p:spPr>
            <a:xfrm>
              <a:off x="9725749" y="1818302"/>
              <a:ext cx="983977" cy="98397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Four point icon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3708703" y="2965295"/>
            <a:ext cx="2158698"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6086" y="2945267"/>
            <a:ext cx="2158094" cy="2571296"/>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6394975" y="2965294"/>
            <a:ext cx="2215625"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9093725" y="2977097"/>
            <a:ext cx="2215625"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5" name="Picture Placeholder 4">
            <a:extLst>
              <a:ext uri="{FF2B5EF4-FFF2-40B4-BE49-F238E27FC236}">
                <a16:creationId xmlns:a16="http://schemas.microsoft.com/office/drawing/2014/main" id="{D06CF335-B8E4-96EC-3388-9B33A5E7C66C}"/>
              </a:ext>
            </a:extLst>
          </p:cNvPr>
          <p:cNvSpPr>
            <a:spLocks noGrp="1"/>
          </p:cNvSpPr>
          <p:nvPr>
            <p:ph type="pic" sz="quarter" idx="18"/>
          </p:nvPr>
        </p:nvSpPr>
        <p:spPr>
          <a:xfrm>
            <a:off x="1641509" y="1880870"/>
            <a:ext cx="858837" cy="858838"/>
          </a:xfrm>
        </p:spPr>
        <p:txBody>
          <a:bodyPr/>
          <a:lstStyle/>
          <a:p>
            <a:r>
              <a:rPr lang="en-US"/>
              <a:t>Click icon to add picture</a:t>
            </a:r>
          </a:p>
        </p:txBody>
      </p:sp>
      <p:sp>
        <p:nvSpPr>
          <p:cNvPr id="6" name="Picture Placeholder 4">
            <a:extLst>
              <a:ext uri="{FF2B5EF4-FFF2-40B4-BE49-F238E27FC236}">
                <a16:creationId xmlns:a16="http://schemas.microsoft.com/office/drawing/2014/main" id="{5A84F4C9-EFB8-67D5-A7AA-4CF8AA19C4FC}"/>
              </a:ext>
            </a:extLst>
          </p:cNvPr>
          <p:cNvSpPr>
            <a:spLocks noGrp="1"/>
          </p:cNvSpPr>
          <p:nvPr>
            <p:ph type="pic" sz="quarter" idx="19"/>
          </p:nvPr>
        </p:nvSpPr>
        <p:spPr>
          <a:xfrm>
            <a:off x="4322995" y="1880870"/>
            <a:ext cx="858837" cy="858838"/>
          </a:xfrm>
        </p:spPr>
        <p:txBody>
          <a:bodyPr/>
          <a:lstStyle/>
          <a:p>
            <a:r>
              <a:rPr lang="en-US"/>
              <a:t>Click icon to add picture</a:t>
            </a:r>
          </a:p>
        </p:txBody>
      </p:sp>
      <p:sp>
        <p:nvSpPr>
          <p:cNvPr id="7" name="Picture Placeholder 4">
            <a:extLst>
              <a:ext uri="{FF2B5EF4-FFF2-40B4-BE49-F238E27FC236}">
                <a16:creationId xmlns:a16="http://schemas.microsoft.com/office/drawing/2014/main" id="{394A667C-0779-D13A-4578-75BDE726C107}"/>
              </a:ext>
            </a:extLst>
          </p:cNvPr>
          <p:cNvSpPr>
            <a:spLocks noGrp="1"/>
          </p:cNvSpPr>
          <p:nvPr>
            <p:ph type="pic" sz="quarter" idx="20"/>
          </p:nvPr>
        </p:nvSpPr>
        <p:spPr>
          <a:xfrm>
            <a:off x="7044873" y="1880870"/>
            <a:ext cx="858837" cy="858838"/>
          </a:xfrm>
        </p:spPr>
        <p:txBody>
          <a:bodyPr/>
          <a:lstStyle/>
          <a:p>
            <a:r>
              <a:rPr lang="en-US"/>
              <a:t>Click icon to add picture</a:t>
            </a:r>
          </a:p>
        </p:txBody>
      </p:sp>
      <p:sp>
        <p:nvSpPr>
          <p:cNvPr id="8" name="Picture Placeholder 4">
            <a:extLst>
              <a:ext uri="{FF2B5EF4-FFF2-40B4-BE49-F238E27FC236}">
                <a16:creationId xmlns:a16="http://schemas.microsoft.com/office/drawing/2014/main" id="{8DC814A8-FC8E-C63D-F839-856EB04FDE1B}"/>
              </a:ext>
            </a:extLst>
          </p:cNvPr>
          <p:cNvSpPr>
            <a:spLocks noGrp="1"/>
          </p:cNvSpPr>
          <p:nvPr>
            <p:ph type="pic" sz="quarter" idx="21"/>
          </p:nvPr>
        </p:nvSpPr>
        <p:spPr>
          <a:xfrm>
            <a:off x="9788318" y="1876082"/>
            <a:ext cx="858837" cy="858838"/>
          </a:xfrm>
        </p:spPr>
        <p:txBody>
          <a:bodyPr/>
          <a:lstStyle/>
          <a:p>
            <a:r>
              <a:rPr lang="en-US"/>
              <a:t>Click icon to add picture</a:t>
            </a:r>
          </a:p>
        </p:txBody>
      </p:sp>
      <p:grpSp>
        <p:nvGrpSpPr>
          <p:cNvPr id="4" name="Group 3">
            <a:extLst>
              <a:ext uri="{FF2B5EF4-FFF2-40B4-BE49-F238E27FC236}">
                <a16:creationId xmlns:a16="http://schemas.microsoft.com/office/drawing/2014/main" id="{A1B216A9-A80D-285D-8DC2-41A92C9E2920}"/>
              </a:ext>
            </a:extLst>
          </p:cNvPr>
          <p:cNvGrpSpPr/>
          <p:nvPr userDrawn="1"/>
        </p:nvGrpSpPr>
        <p:grpSpPr>
          <a:xfrm>
            <a:off x="10863102" y="309052"/>
            <a:ext cx="911847" cy="382707"/>
            <a:chOff x="7459170" y="481236"/>
            <a:chExt cx="2697427" cy="1132124"/>
          </a:xfrm>
        </p:grpSpPr>
        <p:sp>
          <p:nvSpPr>
            <p:cNvPr id="11" name="Freeform 9">
              <a:extLst>
                <a:ext uri="{FF2B5EF4-FFF2-40B4-BE49-F238E27FC236}">
                  <a16:creationId xmlns:a16="http://schemas.microsoft.com/office/drawing/2014/main" id="{1A802BA6-0995-F129-EC85-38A5045EFEF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0CCCB6-53DB-D488-F58C-DC392567713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4">
              <a:extLst>
                <a:ext uri="{FF2B5EF4-FFF2-40B4-BE49-F238E27FC236}">
                  <a16:creationId xmlns:a16="http://schemas.microsoft.com/office/drawing/2014/main" id="{A8077FC1-F78E-79A9-2A46-61D9A0953A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1" name="Freeform 18">
              <a:extLst>
                <a:ext uri="{FF2B5EF4-FFF2-40B4-BE49-F238E27FC236}">
                  <a16:creationId xmlns:a16="http://schemas.microsoft.com/office/drawing/2014/main" id="{E3A955D2-157B-76F8-3FAF-3C75B99C737B}"/>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19">
              <a:extLst>
                <a:ext uri="{FF2B5EF4-FFF2-40B4-BE49-F238E27FC236}">
                  <a16:creationId xmlns:a16="http://schemas.microsoft.com/office/drawing/2014/main" id="{02500924-F74E-0F7A-D34D-02F9115B31F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20">
              <a:extLst>
                <a:ext uri="{FF2B5EF4-FFF2-40B4-BE49-F238E27FC236}">
                  <a16:creationId xmlns:a16="http://schemas.microsoft.com/office/drawing/2014/main" id="{B006E203-4ABE-2D29-4DC6-8B8BA72F066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23">
              <a:extLst>
                <a:ext uri="{FF2B5EF4-FFF2-40B4-BE49-F238E27FC236}">
                  <a16:creationId xmlns:a16="http://schemas.microsoft.com/office/drawing/2014/main" id="{2DCB079F-4D58-1E05-A938-9D6A0F40A8B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5618187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ive point icon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29EC14-E5A6-9D6A-7FF4-17664D976727}"/>
              </a:ext>
            </a:extLst>
          </p:cNvPr>
          <p:cNvGrpSpPr/>
          <p:nvPr userDrawn="1"/>
        </p:nvGrpSpPr>
        <p:grpSpPr>
          <a:xfrm>
            <a:off x="814558" y="2344613"/>
            <a:ext cx="10621792" cy="3336708"/>
            <a:chOff x="814558" y="2344613"/>
            <a:chExt cx="13317540" cy="2508611"/>
          </a:xfrm>
          <a:solidFill>
            <a:schemeClr val="tx1"/>
          </a:solidFill>
        </p:grpSpPr>
        <p:sp>
          <p:nvSpPr>
            <p:cNvPr id="5" name="Rectangle 4">
              <a:extLst>
                <a:ext uri="{FF2B5EF4-FFF2-40B4-BE49-F238E27FC236}">
                  <a16:creationId xmlns:a16="http://schemas.microsoft.com/office/drawing/2014/main" id="{87CE835E-3AC6-A77D-D58F-1B5820EDFF1D}"/>
                </a:ext>
              </a:extLst>
            </p:cNvPr>
            <p:cNvSpPr/>
            <p:nvPr/>
          </p:nvSpPr>
          <p:spPr>
            <a:xfrm>
              <a:off x="814558" y="2364195"/>
              <a:ext cx="2519363"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A1DF2854-AA0B-BB73-3C6E-7362B18049CD}"/>
                </a:ext>
              </a:extLst>
            </p:cNvPr>
            <p:cNvSpPr/>
            <p:nvPr/>
          </p:nvSpPr>
          <p:spPr>
            <a:xfrm>
              <a:off x="3514894" y="2354209"/>
              <a:ext cx="2519364"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7" name="Rectangle 6">
              <a:extLst>
                <a:ext uri="{FF2B5EF4-FFF2-40B4-BE49-F238E27FC236}">
                  <a16:creationId xmlns:a16="http://schemas.microsoft.com/office/drawing/2014/main" id="{28DC8BF6-4102-3CA3-926F-390EADD69955}"/>
                </a:ext>
              </a:extLst>
            </p:cNvPr>
            <p:cNvSpPr/>
            <p:nvPr/>
          </p:nvSpPr>
          <p:spPr>
            <a:xfrm>
              <a:off x="6213646" y="2354211"/>
              <a:ext cx="2519363"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p>
            <a:p>
              <a:endParaRPr lang="en-GB" sz="1400">
                <a:solidFill>
                  <a:schemeClr val="bg1"/>
                </a:solidFill>
              </a:endParaRPr>
            </a:p>
          </p:txBody>
        </p:sp>
        <p:sp>
          <p:nvSpPr>
            <p:cNvPr id="8" name="Rectangle 7">
              <a:extLst>
                <a:ext uri="{FF2B5EF4-FFF2-40B4-BE49-F238E27FC236}">
                  <a16:creationId xmlns:a16="http://schemas.microsoft.com/office/drawing/2014/main" id="{4A8C1BF7-DF0A-D533-BCF5-22463ABE13DD}"/>
                </a:ext>
              </a:extLst>
            </p:cNvPr>
            <p:cNvSpPr/>
            <p:nvPr/>
          </p:nvSpPr>
          <p:spPr>
            <a:xfrm>
              <a:off x="8915569" y="2354211"/>
              <a:ext cx="2519364"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3B63A5ED-6858-828D-7742-72C89BEEDA94}"/>
                </a:ext>
              </a:extLst>
            </p:cNvPr>
            <p:cNvSpPr/>
            <p:nvPr/>
          </p:nvSpPr>
          <p:spPr>
            <a:xfrm>
              <a:off x="11612734" y="2344613"/>
              <a:ext cx="2519364" cy="248902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grpSp>
      <p:sp>
        <p:nvSpPr>
          <p:cNvPr id="12" name="Rectangle 11">
            <a:extLst>
              <a:ext uri="{FF2B5EF4-FFF2-40B4-BE49-F238E27FC236}">
                <a16:creationId xmlns:a16="http://schemas.microsoft.com/office/drawing/2014/main" id="{EC0DA285-F6A1-1863-3D78-3C07B12B8EA0}"/>
              </a:ext>
            </a:extLst>
          </p:cNvPr>
          <p:cNvSpPr/>
          <p:nvPr userDrawn="1"/>
        </p:nvSpPr>
        <p:spPr>
          <a:xfrm>
            <a:off x="1397512" y="2012612"/>
            <a:ext cx="878622" cy="87862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sp>
        <p:nvSpPr>
          <p:cNvPr id="14" name="Rectangle 13">
            <a:extLst>
              <a:ext uri="{FF2B5EF4-FFF2-40B4-BE49-F238E27FC236}">
                <a16:creationId xmlns:a16="http://schemas.microsoft.com/office/drawing/2014/main" id="{76198D3D-D4F3-C5AA-2579-39291F1DC68A}"/>
              </a:ext>
            </a:extLst>
          </p:cNvPr>
          <p:cNvSpPr/>
          <p:nvPr userDrawn="1"/>
        </p:nvSpPr>
        <p:spPr>
          <a:xfrm>
            <a:off x="3513226" y="2012612"/>
            <a:ext cx="878622" cy="87862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sp>
        <p:nvSpPr>
          <p:cNvPr id="21" name="Rectangle 20">
            <a:extLst>
              <a:ext uri="{FF2B5EF4-FFF2-40B4-BE49-F238E27FC236}">
                <a16:creationId xmlns:a16="http://schemas.microsoft.com/office/drawing/2014/main" id="{13FD2861-33BB-D001-9E95-0A47ACA54A69}"/>
              </a:ext>
            </a:extLst>
          </p:cNvPr>
          <p:cNvSpPr/>
          <p:nvPr userDrawn="1"/>
        </p:nvSpPr>
        <p:spPr>
          <a:xfrm>
            <a:off x="5653347" y="2012612"/>
            <a:ext cx="885305" cy="88530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sp>
        <p:nvSpPr>
          <p:cNvPr id="30" name="Rectangle 29">
            <a:extLst>
              <a:ext uri="{FF2B5EF4-FFF2-40B4-BE49-F238E27FC236}">
                <a16:creationId xmlns:a16="http://schemas.microsoft.com/office/drawing/2014/main" id="{F10E4388-9B27-B5EE-E908-CA8CA556F9C8}"/>
              </a:ext>
            </a:extLst>
          </p:cNvPr>
          <p:cNvSpPr/>
          <p:nvPr userDrawn="1"/>
        </p:nvSpPr>
        <p:spPr>
          <a:xfrm>
            <a:off x="7835901" y="2005928"/>
            <a:ext cx="885306" cy="88530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sp>
        <p:nvSpPr>
          <p:cNvPr id="31" name="Rectangle 30">
            <a:extLst>
              <a:ext uri="{FF2B5EF4-FFF2-40B4-BE49-F238E27FC236}">
                <a16:creationId xmlns:a16="http://schemas.microsoft.com/office/drawing/2014/main" id="{01364A24-B640-D439-8636-E6ED59C613B3}"/>
              </a:ext>
            </a:extLst>
          </p:cNvPr>
          <p:cNvSpPr/>
          <p:nvPr userDrawn="1"/>
        </p:nvSpPr>
        <p:spPr>
          <a:xfrm>
            <a:off x="10042445" y="2005927"/>
            <a:ext cx="885307" cy="88530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Five point icon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5" name="Text Placeholder 13">
            <a:extLst>
              <a:ext uri="{FF2B5EF4-FFF2-40B4-BE49-F238E27FC236}">
                <a16:creationId xmlns:a16="http://schemas.microsoft.com/office/drawing/2014/main" id="{D8D862C6-2D61-ED68-A15B-9D933F0BFD1E}"/>
              </a:ext>
            </a:extLst>
          </p:cNvPr>
          <p:cNvSpPr>
            <a:spLocks noGrp="1"/>
          </p:cNvSpPr>
          <p:nvPr>
            <p:ph type="body" sz="quarter" idx="12" hasCustomPrompt="1"/>
          </p:nvPr>
        </p:nvSpPr>
        <p:spPr>
          <a:xfrm>
            <a:off x="3153824" y="2998694"/>
            <a:ext cx="1682658"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20" name="Text Placeholder 13">
            <a:extLst>
              <a:ext uri="{FF2B5EF4-FFF2-40B4-BE49-F238E27FC236}">
                <a16:creationId xmlns:a16="http://schemas.microsoft.com/office/drawing/2014/main" id="{142CF528-63F3-8FDB-D3B0-54AC13DF3995}"/>
              </a:ext>
            </a:extLst>
          </p:cNvPr>
          <p:cNvSpPr>
            <a:spLocks noGrp="1"/>
          </p:cNvSpPr>
          <p:nvPr>
            <p:ph type="body" sz="quarter" idx="15" hasCustomPrompt="1"/>
          </p:nvPr>
        </p:nvSpPr>
        <p:spPr>
          <a:xfrm>
            <a:off x="995730" y="2978666"/>
            <a:ext cx="1682187" cy="2571296"/>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2" name="Text Placeholder 13">
            <a:extLst>
              <a:ext uri="{FF2B5EF4-FFF2-40B4-BE49-F238E27FC236}">
                <a16:creationId xmlns:a16="http://schemas.microsoft.com/office/drawing/2014/main" id="{D673DF9D-B697-59E4-0D66-B426D746EE41}"/>
              </a:ext>
            </a:extLst>
          </p:cNvPr>
          <p:cNvSpPr>
            <a:spLocks noGrp="1"/>
          </p:cNvSpPr>
          <p:nvPr>
            <p:ph type="body" sz="quarter" idx="16" hasCustomPrompt="1"/>
          </p:nvPr>
        </p:nvSpPr>
        <p:spPr>
          <a:xfrm>
            <a:off x="5261937" y="2998693"/>
            <a:ext cx="1727031"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29" name="Text Placeholder 13">
            <a:extLst>
              <a:ext uri="{FF2B5EF4-FFF2-40B4-BE49-F238E27FC236}">
                <a16:creationId xmlns:a16="http://schemas.microsoft.com/office/drawing/2014/main" id="{FEC9C426-5A9D-6A36-CB3D-8F1B863F3C64}"/>
              </a:ext>
            </a:extLst>
          </p:cNvPr>
          <p:cNvSpPr>
            <a:spLocks noGrp="1"/>
          </p:cNvSpPr>
          <p:nvPr>
            <p:ph type="body" sz="quarter" idx="17" hasCustomPrompt="1"/>
          </p:nvPr>
        </p:nvSpPr>
        <p:spPr>
          <a:xfrm>
            <a:off x="7452036" y="3010496"/>
            <a:ext cx="1727031"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32" name="Text Placeholder 13">
            <a:extLst>
              <a:ext uri="{FF2B5EF4-FFF2-40B4-BE49-F238E27FC236}">
                <a16:creationId xmlns:a16="http://schemas.microsoft.com/office/drawing/2014/main" id="{B2E1F424-F31D-C935-D2D8-C9BD3DF1A9A1}"/>
              </a:ext>
            </a:extLst>
          </p:cNvPr>
          <p:cNvSpPr>
            <a:spLocks noGrp="1"/>
          </p:cNvSpPr>
          <p:nvPr>
            <p:ph type="body" sz="quarter" idx="18" hasCustomPrompt="1"/>
          </p:nvPr>
        </p:nvSpPr>
        <p:spPr>
          <a:xfrm>
            <a:off x="9599792" y="3010496"/>
            <a:ext cx="1727031" cy="2551267"/>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10" name="Picture Placeholder 9">
            <a:extLst>
              <a:ext uri="{FF2B5EF4-FFF2-40B4-BE49-F238E27FC236}">
                <a16:creationId xmlns:a16="http://schemas.microsoft.com/office/drawing/2014/main" id="{AC69A7CA-7CC8-A227-ACCF-E624E0326E2D}"/>
              </a:ext>
            </a:extLst>
          </p:cNvPr>
          <p:cNvSpPr>
            <a:spLocks noGrp="1"/>
          </p:cNvSpPr>
          <p:nvPr>
            <p:ph type="pic" sz="quarter" idx="19"/>
          </p:nvPr>
        </p:nvSpPr>
        <p:spPr>
          <a:xfrm>
            <a:off x="1471698" y="2090139"/>
            <a:ext cx="730250" cy="730250"/>
          </a:xfrm>
        </p:spPr>
        <p:txBody>
          <a:bodyPr/>
          <a:lstStyle/>
          <a:p>
            <a:r>
              <a:rPr lang="en-US"/>
              <a:t>Click icon to add picture</a:t>
            </a:r>
          </a:p>
        </p:txBody>
      </p:sp>
      <p:sp>
        <p:nvSpPr>
          <p:cNvPr id="13" name="Picture Placeholder 9">
            <a:extLst>
              <a:ext uri="{FF2B5EF4-FFF2-40B4-BE49-F238E27FC236}">
                <a16:creationId xmlns:a16="http://schemas.microsoft.com/office/drawing/2014/main" id="{DC3A30E9-A88D-6E1B-9655-49C6958CADC5}"/>
              </a:ext>
            </a:extLst>
          </p:cNvPr>
          <p:cNvSpPr>
            <a:spLocks noGrp="1"/>
          </p:cNvSpPr>
          <p:nvPr>
            <p:ph type="pic" sz="quarter" idx="20"/>
          </p:nvPr>
        </p:nvSpPr>
        <p:spPr>
          <a:xfrm>
            <a:off x="3594741" y="2105970"/>
            <a:ext cx="730250" cy="730250"/>
          </a:xfrm>
        </p:spPr>
        <p:txBody>
          <a:bodyPr/>
          <a:lstStyle/>
          <a:p>
            <a:r>
              <a:rPr lang="en-US"/>
              <a:t>Click icon to add picture</a:t>
            </a:r>
          </a:p>
        </p:txBody>
      </p:sp>
      <p:sp>
        <p:nvSpPr>
          <p:cNvPr id="17" name="Picture Placeholder 9">
            <a:extLst>
              <a:ext uri="{FF2B5EF4-FFF2-40B4-BE49-F238E27FC236}">
                <a16:creationId xmlns:a16="http://schemas.microsoft.com/office/drawing/2014/main" id="{70F12680-A5EB-F103-1C02-AAA1327447EB}"/>
              </a:ext>
            </a:extLst>
          </p:cNvPr>
          <p:cNvSpPr>
            <a:spLocks noGrp="1"/>
          </p:cNvSpPr>
          <p:nvPr>
            <p:ph type="pic" sz="quarter" idx="21"/>
          </p:nvPr>
        </p:nvSpPr>
        <p:spPr>
          <a:xfrm>
            <a:off x="5725247" y="2105970"/>
            <a:ext cx="730250" cy="730250"/>
          </a:xfrm>
        </p:spPr>
        <p:txBody>
          <a:bodyPr/>
          <a:lstStyle/>
          <a:p>
            <a:r>
              <a:rPr lang="en-US"/>
              <a:t>Click icon to add picture</a:t>
            </a:r>
          </a:p>
        </p:txBody>
      </p:sp>
      <p:sp>
        <p:nvSpPr>
          <p:cNvPr id="18" name="Picture Placeholder 9">
            <a:extLst>
              <a:ext uri="{FF2B5EF4-FFF2-40B4-BE49-F238E27FC236}">
                <a16:creationId xmlns:a16="http://schemas.microsoft.com/office/drawing/2014/main" id="{CE85B955-8E1C-ADEC-3D54-6A605EF33A12}"/>
              </a:ext>
            </a:extLst>
          </p:cNvPr>
          <p:cNvSpPr>
            <a:spLocks noGrp="1"/>
          </p:cNvSpPr>
          <p:nvPr>
            <p:ph type="pic" sz="quarter" idx="22"/>
          </p:nvPr>
        </p:nvSpPr>
        <p:spPr>
          <a:xfrm>
            <a:off x="7912870" y="2083455"/>
            <a:ext cx="730250" cy="730250"/>
          </a:xfrm>
        </p:spPr>
        <p:txBody>
          <a:bodyPr/>
          <a:lstStyle/>
          <a:p>
            <a:r>
              <a:rPr lang="en-US"/>
              <a:t>Click icon to add picture</a:t>
            </a:r>
          </a:p>
        </p:txBody>
      </p:sp>
      <p:sp>
        <p:nvSpPr>
          <p:cNvPr id="19" name="Picture Placeholder 9">
            <a:extLst>
              <a:ext uri="{FF2B5EF4-FFF2-40B4-BE49-F238E27FC236}">
                <a16:creationId xmlns:a16="http://schemas.microsoft.com/office/drawing/2014/main" id="{BAC4360C-D64F-D3EE-0286-087799039C6B}"/>
              </a:ext>
            </a:extLst>
          </p:cNvPr>
          <p:cNvSpPr>
            <a:spLocks noGrp="1"/>
          </p:cNvSpPr>
          <p:nvPr>
            <p:ph type="pic" sz="quarter" idx="23"/>
          </p:nvPr>
        </p:nvSpPr>
        <p:spPr>
          <a:xfrm>
            <a:off x="10119973" y="2083455"/>
            <a:ext cx="730250" cy="730250"/>
          </a:xfrm>
        </p:spPr>
        <p:txBody>
          <a:bodyPr/>
          <a:lstStyle/>
          <a:p>
            <a:r>
              <a:rPr lang="en-US"/>
              <a:t>Click icon to add picture</a:t>
            </a:r>
          </a:p>
        </p:txBody>
      </p:sp>
      <p:grpSp>
        <p:nvGrpSpPr>
          <p:cNvPr id="9" name="Group 8">
            <a:extLst>
              <a:ext uri="{FF2B5EF4-FFF2-40B4-BE49-F238E27FC236}">
                <a16:creationId xmlns:a16="http://schemas.microsoft.com/office/drawing/2014/main" id="{8A348552-978E-83CD-0EC3-F77287D23A05}"/>
              </a:ext>
            </a:extLst>
          </p:cNvPr>
          <p:cNvGrpSpPr/>
          <p:nvPr userDrawn="1"/>
        </p:nvGrpSpPr>
        <p:grpSpPr>
          <a:xfrm>
            <a:off x="10863102" y="309052"/>
            <a:ext cx="911847" cy="382707"/>
            <a:chOff x="7459170" y="481236"/>
            <a:chExt cx="2697427" cy="1132124"/>
          </a:xfrm>
        </p:grpSpPr>
        <p:sp>
          <p:nvSpPr>
            <p:cNvPr id="23" name="Freeform 9">
              <a:extLst>
                <a:ext uri="{FF2B5EF4-FFF2-40B4-BE49-F238E27FC236}">
                  <a16:creationId xmlns:a16="http://schemas.microsoft.com/office/drawing/2014/main" id="{6B2C3EDC-E73D-FC92-3284-1C53DD9BBDE4}"/>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24" name="Freeform 11">
              <a:extLst>
                <a:ext uri="{FF2B5EF4-FFF2-40B4-BE49-F238E27FC236}">
                  <a16:creationId xmlns:a16="http://schemas.microsoft.com/office/drawing/2014/main" id="{DE6F3993-0C7C-2664-B0CE-D2C173E1AA0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5" name="Freeform 14">
              <a:extLst>
                <a:ext uri="{FF2B5EF4-FFF2-40B4-BE49-F238E27FC236}">
                  <a16:creationId xmlns:a16="http://schemas.microsoft.com/office/drawing/2014/main" id="{0C2717DC-E53A-51AC-FD5D-595D4C99D1AB}"/>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6" name="Freeform 18">
              <a:extLst>
                <a:ext uri="{FF2B5EF4-FFF2-40B4-BE49-F238E27FC236}">
                  <a16:creationId xmlns:a16="http://schemas.microsoft.com/office/drawing/2014/main" id="{0725DB8C-E9F6-B0F4-BB0C-468294B980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7" name="Freeform 19">
              <a:extLst>
                <a:ext uri="{FF2B5EF4-FFF2-40B4-BE49-F238E27FC236}">
                  <a16:creationId xmlns:a16="http://schemas.microsoft.com/office/drawing/2014/main" id="{93EDFDF6-D953-3F25-9E1F-82464FF74F2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8" name="Freeform 20">
              <a:extLst>
                <a:ext uri="{FF2B5EF4-FFF2-40B4-BE49-F238E27FC236}">
                  <a16:creationId xmlns:a16="http://schemas.microsoft.com/office/drawing/2014/main" id="{07BAF67B-DF47-EBA0-96ED-73CFB98AC8E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3" name="Freeform 23">
              <a:extLst>
                <a:ext uri="{FF2B5EF4-FFF2-40B4-BE49-F238E27FC236}">
                  <a16:creationId xmlns:a16="http://schemas.microsoft.com/office/drawing/2014/main" id="{E2DCD1DB-A235-8DA3-BCA6-8C74317D24D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8473291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x point ic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Six point icon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Rectangle 8">
            <a:extLst>
              <a:ext uri="{FF2B5EF4-FFF2-40B4-BE49-F238E27FC236}">
                <a16:creationId xmlns:a16="http://schemas.microsoft.com/office/drawing/2014/main" id="{AA476CAA-FCE8-30B5-2EC0-97B880FF579B}"/>
              </a:ext>
            </a:extLst>
          </p:cNvPr>
          <p:cNvSpPr/>
          <p:nvPr userDrawn="1"/>
        </p:nvSpPr>
        <p:spPr>
          <a:xfrm>
            <a:off x="803062" y="2305563"/>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endParaRPr lang="en-GB" sz="1400">
              <a:solidFill>
                <a:schemeClr val="bg1"/>
              </a:solidFill>
            </a:endParaRPr>
          </a:p>
        </p:txBody>
      </p:sp>
      <p:sp>
        <p:nvSpPr>
          <p:cNvPr id="10" name="Rectangle 9">
            <a:extLst>
              <a:ext uri="{FF2B5EF4-FFF2-40B4-BE49-F238E27FC236}">
                <a16:creationId xmlns:a16="http://schemas.microsoft.com/office/drawing/2014/main" id="{EB38A922-4548-C260-60E7-299A751FDD43}"/>
              </a:ext>
            </a:extLst>
          </p:cNvPr>
          <p:cNvSpPr/>
          <p:nvPr userDrawn="1"/>
        </p:nvSpPr>
        <p:spPr>
          <a:xfrm>
            <a:off x="4404532" y="2294385"/>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endParaRPr lang="en-GB" sz="1400">
              <a:solidFill>
                <a:schemeClr val="bg1"/>
              </a:solidFill>
            </a:endParaRPr>
          </a:p>
        </p:txBody>
      </p:sp>
      <p:sp>
        <p:nvSpPr>
          <p:cNvPr id="13" name="Rectangle 12">
            <a:extLst>
              <a:ext uri="{FF2B5EF4-FFF2-40B4-BE49-F238E27FC236}">
                <a16:creationId xmlns:a16="http://schemas.microsoft.com/office/drawing/2014/main" id="{C33FDFC5-09A5-5FDB-AF24-747A5A3BF13B}"/>
              </a:ext>
            </a:extLst>
          </p:cNvPr>
          <p:cNvSpPr/>
          <p:nvPr userDrawn="1"/>
        </p:nvSpPr>
        <p:spPr>
          <a:xfrm>
            <a:off x="8004471" y="2294387"/>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endParaRPr lang="en-GB" sz="1400">
              <a:solidFill>
                <a:schemeClr val="bg1"/>
              </a:solidFill>
            </a:endParaRPr>
          </a:p>
        </p:txBody>
      </p:sp>
      <p:sp>
        <p:nvSpPr>
          <p:cNvPr id="18" name="Rectangle 17">
            <a:extLst>
              <a:ext uri="{FF2B5EF4-FFF2-40B4-BE49-F238E27FC236}">
                <a16:creationId xmlns:a16="http://schemas.microsoft.com/office/drawing/2014/main" id="{744C27F5-4234-0B8E-CE65-937FE2CE1232}"/>
              </a:ext>
            </a:extLst>
          </p:cNvPr>
          <p:cNvSpPr>
            <a:spLocks noChangeAspect="1"/>
          </p:cNvSpPr>
          <p:nvPr/>
        </p:nvSpPr>
        <p:spPr>
          <a:xfrm>
            <a:off x="1999658" y="1789714"/>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900"/>
          </a:p>
        </p:txBody>
      </p:sp>
      <p:sp>
        <p:nvSpPr>
          <p:cNvPr id="24" name="Rectangle 23">
            <a:extLst>
              <a:ext uri="{FF2B5EF4-FFF2-40B4-BE49-F238E27FC236}">
                <a16:creationId xmlns:a16="http://schemas.microsoft.com/office/drawing/2014/main" id="{390CA8DF-5A95-9D67-0CF2-25C22F024D26}"/>
              </a:ext>
            </a:extLst>
          </p:cNvPr>
          <p:cNvSpPr>
            <a:spLocks noChangeAspect="1"/>
          </p:cNvSpPr>
          <p:nvPr/>
        </p:nvSpPr>
        <p:spPr>
          <a:xfrm>
            <a:off x="5618221" y="1789714"/>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900"/>
          </a:p>
        </p:txBody>
      </p:sp>
      <p:sp>
        <p:nvSpPr>
          <p:cNvPr id="27" name="Rectangle 26">
            <a:extLst>
              <a:ext uri="{FF2B5EF4-FFF2-40B4-BE49-F238E27FC236}">
                <a16:creationId xmlns:a16="http://schemas.microsoft.com/office/drawing/2014/main" id="{C5025B5D-7873-0A5C-62FA-625B725868DD}"/>
              </a:ext>
            </a:extLst>
          </p:cNvPr>
          <p:cNvSpPr>
            <a:spLocks noChangeAspect="1"/>
          </p:cNvSpPr>
          <p:nvPr/>
        </p:nvSpPr>
        <p:spPr>
          <a:xfrm>
            <a:off x="9219692" y="1789714"/>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900"/>
          </a:p>
        </p:txBody>
      </p:sp>
      <p:sp>
        <p:nvSpPr>
          <p:cNvPr id="33" name="Rectangle 32">
            <a:extLst>
              <a:ext uri="{FF2B5EF4-FFF2-40B4-BE49-F238E27FC236}">
                <a16:creationId xmlns:a16="http://schemas.microsoft.com/office/drawing/2014/main" id="{FD9BCE3B-4762-C661-5C9C-B1DC7338A906}"/>
              </a:ext>
            </a:extLst>
          </p:cNvPr>
          <p:cNvSpPr/>
          <p:nvPr userDrawn="1"/>
        </p:nvSpPr>
        <p:spPr>
          <a:xfrm>
            <a:off x="793750" y="4621186"/>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endParaRPr lang="en-GB" sz="1400">
              <a:solidFill>
                <a:schemeClr val="bg1"/>
              </a:solidFill>
            </a:endParaRPr>
          </a:p>
        </p:txBody>
      </p:sp>
      <p:sp>
        <p:nvSpPr>
          <p:cNvPr id="34" name="Rectangle 33">
            <a:extLst>
              <a:ext uri="{FF2B5EF4-FFF2-40B4-BE49-F238E27FC236}">
                <a16:creationId xmlns:a16="http://schemas.microsoft.com/office/drawing/2014/main" id="{AB27F634-EA99-ADA0-5E61-EAECABCE616B}"/>
              </a:ext>
            </a:extLst>
          </p:cNvPr>
          <p:cNvSpPr/>
          <p:nvPr userDrawn="1"/>
        </p:nvSpPr>
        <p:spPr>
          <a:xfrm>
            <a:off x="4395220" y="4610008"/>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endParaRPr lang="en-GB" sz="1400">
              <a:solidFill>
                <a:schemeClr val="bg1"/>
              </a:solidFill>
            </a:endParaRPr>
          </a:p>
        </p:txBody>
      </p:sp>
      <p:sp>
        <p:nvSpPr>
          <p:cNvPr id="35" name="Rectangle 34">
            <a:extLst>
              <a:ext uri="{FF2B5EF4-FFF2-40B4-BE49-F238E27FC236}">
                <a16:creationId xmlns:a16="http://schemas.microsoft.com/office/drawing/2014/main" id="{64815B70-89FD-3B70-3021-124D4CD37A57}"/>
              </a:ext>
            </a:extLst>
          </p:cNvPr>
          <p:cNvSpPr/>
          <p:nvPr userDrawn="1"/>
        </p:nvSpPr>
        <p:spPr>
          <a:xfrm>
            <a:off x="7995159" y="4610010"/>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endParaRPr lang="en-GB" sz="1400">
              <a:solidFill>
                <a:schemeClr val="bg1"/>
              </a:solidFill>
            </a:endParaRPr>
          </a:p>
        </p:txBody>
      </p:sp>
      <p:sp>
        <p:nvSpPr>
          <p:cNvPr id="37" name="Rectangle 36">
            <a:extLst>
              <a:ext uri="{FF2B5EF4-FFF2-40B4-BE49-F238E27FC236}">
                <a16:creationId xmlns:a16="http://schemas.microsoft.com/office/drawing/2014/main" id="{FCBDDCAB-4A5E-9167-D31F-DEF480BDAF7D}"/>
              </a:ext>
            </a:extLst>
          </p:cNvPr>
          <p:cNvSpPr>
            <a:spLocks noChangeAspect="1"/>
          </p:cNvSpPr>
          <p:nvPr/>
        </p:nvSpPr>
        <p:spPr>
          <a:xfrm>
            <a:off x="1990346" y="4105337"/>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900"/>
          </a:p>
        </p:txBody>
      </p:sp>
      <p:sp>
        <p:nvSpPr>
          <p:cNvPr id="40" name="Rectangle 39">
            <a:extLst>
              <a:ext uri="{FF2B5EF4-FFF2-40B4-BE49-F238E27FC236}">
                <a16:creationId xmlns:a16="http://schemas.microsoft.com/office/drawing/2014/main" id="{F3ED79FA-230A-856D-5BAD-ED6731CF180E}"/>
              </a:ext>
            </a:extLst>
          </p:cNvPr>
          <p:cNvSpPr>
            <a:spLocks noChangeAspect="1"/>
          </p:cNvSpPr>
          <p:nvPr/>
        </p:nvSpPr>
        <p:spPr>
          <a:xfrm>
            <a:off x="5608909" y="4105337"/>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900"/>
          </a:p>
        </p:txBody>
      </p:sp>
      <p:sp>
        <p:nvSpPr>
          <p:cNvPr id="43" name="Rectangle 42">
            <a:extLst>
              <a:ext uri="{FF2B5EF4-FFF2-40B4-BE49-F238E27FC236}">
                <a16:creationId xmlns:a16="http://schemas.microsoft.com/office/drawing/2014/main" id="{3852CADA-9D34-1256-4B8A-540A8FB36F32}"/>
              </a:ext>
            </a:extLst>
          </p:cNvPr>
          <p:cNvSpPr>
            <a:spLocks noChangeAspect="1"/>
          </p:cNvSpPr>
          <p:nvPr/>
        </p:nvSpPr>
        <p:spPr>
          <a:xfrm>
            <a:off x="9210380" y="4105337"/>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900"/>
          </a:p>
        </p:txBody>
      </p:sp>
      <p:sp>
        <p:nvSpPr>
          <p:cNvPr id="45" name="Picture Placeholder 9">
            <a:extLst>
              <a:ext uri="{FF2B5EF4-FFF2-40B4-BE49-F238E27FC236}">
                <a16:creationId xmlns:a16="http://schemas.microsoft.com/office/drawing/2014/main" id="{F24E0100-0BD5-61DD-A15E-B4BD08E01D07}"/>
              </a:ext>
            </a:extLst>
          </p:cNvPr>
          <p:cNvSpPr>
            <a:spLocks noGrp="1"/>
          </p:cNvSpPr>
          <p:nvPr>
            <p:ph type="pic" sz="quarter" idx="19"/>
          </p:nvPr>
        </p:nvSpPr>
        <p:spPr>
          <a:xfrm>
            <a:off x="2138816" y="1929260"/>
            <a:ext cx="730250" cy="730250"/>
          </a:xfrm>
        </p:spPr>
        <p:txBody>
          <a:bodyPr/>
          <a:lstStyle/>
          <a:p>
            <a:r>
              <a:rPr lang="en-US"/>
              <a:t>Click icon to add picture</a:t>
            </a:r>
          </a:p>
        </p:txBody>
      </p:sp>
      <p:sp>
        <p:nvSpPr>
          <p:cNvPr id="46" name="Picture Placeholder 9">
            <a:extLst>
              <a:ext uri="{FF2B5EF4-FFF2-40B4-BE49-F238E27FC236}">
                <a16:creationId xmlns:a16="http://schemas.microsoft.com/office/drawing/2014/main" id="{732441B9-D015-4AC9-7780-934542C3561C}"/>
              </a:ext>
            </a:extLst>
          </p:cNvPr>
          <p:cNvSpPr>
            <a:spLocks noGrp="1"/>
          </p:cNvSpPr>
          <p:nvPr>
            <p:ph type="pic" sz="quarter" idx="20"/>
          </p:nvPr>
        </p:nvSpPr>
        <p:spPr>
          <a:xfrm>
            <a:off x="5759632" y="1929260"/>
            <a:ext cx="730250" cy="730250"/>
          </a:xfrm>
        </p:spPr>
        <p:txBody>
          <a:bodyPr/>
          <a:lstStyle/>
          <a:p>
            <a:r>
              <a:rPr lang="en-US"/>
              <a:t>Click icon to add picture</a:t>
            </a:r>
          </a:p>
        </p:txBody>
      </p:sp>
      <p:sp>
        <p:nvSpPr>
          <p:cNvPr id="47" name="Picture Placeholder 9">
            <a:extLst>
              <a:ext uri="{FF2B5EF4-FFF2-40B4-BE49-F238E27FC236}">
                <a16:creationId xmlns:a16="http://schemas.microsoft.com/office/drawing/2014/main" id="{C9B88318-6409-225C-F6A6-AB4AE0C59E4B}"/>
              </a:ext>
            </a:extLst>
          </p:cNvPr>
          <p:cNvSpPr>
            <a:spLocks noGrp="1"/>
          </p:cNvSpPr>
          <p:nvPr>
            <p:ph type="pic" sz="quarter" idx="21"/>
          </p:nvPr>
        </p:nvSpPr>
        <p:spPr>
          <a:xfrm>
            <a:off x="9370415" y="1929260"/>
            <a:ext cx="730250" cy="730250"/>
          </a:xfrm>
        </p:spPr>
        <p:txBody>
          <a:bodyPr/>
          <a:lstStyle/>
          <a:p>
            <a:r>
              <a:rPr lang="en-US"/>
              <a:t>Click icon to add picture</a:t>
            </a:r>
          </a:p>
        </p:txBody>
      </p:sp>
      <p:sp>
        <p:nvSpPr>
          <p:cNvPr id="48" name="Picture Placeholder 9">
            <a:extLst>
              <a:ext uri="{FF2B5EF4-FFF2-40B4-BE49-F238E27FC236}">
                <a16:creationId xmlns:a16="http://schemas.microsoft.com/office/drawing/2014/main" id="{3C4945AE-2584-1E89-3F53-2987030816DB}"/>
              </a:ext>
            </a:extLst>
          </p:cNvPr>
          <p:cNvSpPr>
            <a:spLocks noGrp="1"/>
          </p:cNvSpPr>
          <p:nvPr>
            <p:ph type="pic" sz="quarter" idx="22"/>
          </p:nvPr>
        </p:nvSpPr>
        <p:spPr>
          <a:xfrm>
            <a:off x="2148128" y="4259772"/>
            <a:ext cx="730250" cy="730250"/>
          </a:xfrm>
        </p:spPr>
        <p:txBody>
          <a:bodyPr/>
          <a:lstStyle/>
          <a:p>
            <a:r>
              <a:rPr lang="en-US"/>
              <a:t>Click icon to add picture</a:t>
            </a:r>
          </a:p>
        </p:txBody>
      </p:sp>
      <p:sp>
        <p:nvSpPr>
          <p:cNvPr id="49" name="Picture Placeholder 9">
            <a:extLst>
              <a:ext uri="{FF2B5EF4-FFF2-40B4-BE49-F238E27FC236}">
                <a16:creationId xmlns:a16="http://schemas.microsoft.com/office/drawing/2014/main" id="{4AADFB1E-2042-12A5-5559-2BA10EC607B8}"/>
              </a:ext>
            </a:extLst>
          </p:cNvPr>
          <p:cNvSpPr>
            <a:spLocks noGrp="1"/>
          </p:cNvSpPr>
          <p:nvPr>
            <p:ph type="pic" sz="quarter" idx="23"/>
          </p:nvPr>
        </p:nvSpPr>
        <p:spPr>
          <a:xfrm>
            <a:off x="5740287" y="4244883"/>
            <a:ext cx="730250" cy="730250"/>
          </a:xfrm>
        </p:spPr>
        <p:txBody>
          <a:bodyPr/>
          <a:lstStyle/>
          <a:p>
            <a:r>
              <a:rPr lang="en-US"/>
              <a:t>Click icon to add picture</a:t>
            </a:r>
          </a:p>
        </p:txBody>
      </p:sp>
      <p:sp>
        <p:nvSpPr>
          <p:cNvPr id="50" name="Picture Placeholder 9">
            <a:extLst>
              <a:ext uri="{FF2B5EF4-FFF2-40B4-BE49-F238E27FC236}">
                <a16:creationId xmlns:a16="http://schemas.microsoft.com/office/drawing/2014/main" id="{B3C48F00-D8C7-62AA-276A-374683149BA7}"/>
              </a:ext>
            </a:extLst>
          </p:cNvPr>
          <p:cNvSpPr>
            <a:spLocks noGrp="1"/>
          </p:cNvSpPr>
          <p:nvPr>
            <p:ph type="pic" sz="quarter" idx="24"/>
          </p:nvPr>
        </p:nvSpPr>
        <p:spPr>
          <a:xfrm>
            <a:off x="9370415" y="4244883"/>
            <a:ext cx="730250" cy="730250"/>
          </a:xfrm>
        </p:spPr>
        <p:txBody>
          <a:bodyPr/>
          <a:lstStyle/>
          <a:p>
            <a:r>
              <a:rPr lang="en-US"/>
              <a:t>Click icon to add picture</a:t>
            </a:r>
          </a:p>
        </p:txBody>
      </p:sp>
      <p:sp>
        <p:nvSpPr>
          <p:cNvPr id="51" name="Text Placeholder 13">
            <a:extLst>
              <a:ext uri="{FF2B5EF4-FFF2-40B4-BE49-F238E27FC236}">
                <a16:creationId xmlns:a16="http://schemas.microsoft.com/office/drawing/2014/main" id="{F307664A-D9B1-7A11-8864-684019295394}"/>
              </a:ext>
            </a:extLst>
          </p:cNvPr>
          <p:cNvSpPr>
            <a:spLocks noGrp="1"/>
          </p:cNvSpPr>
          <p:nvPr>
            <p:ph type="body" sz="quarter" idx="12" hasCustomPrompt="1"/>
          </p:nvPr>
        </p:nvSpPr>
        <p:spPr>
          <a:xfrm>
            <a:off x="4588024" y="2939349"/>
            <a:ext cx="3108175" cy="870652"/>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52" name="Text Placeholder 13">
            <a:extLst>
              <a:ext uri="{FF2B5EF4-FFF2-40B4-BE49-F238E27FC236}">
                <a16:creationId xmlns:a16="http://schemas.microsoft.com/office/drawing/2014/main" id="{640B0055-3E6D-5371-D359-EF15A1BB8CB0}"/>
              </a:ext>
            </a:extLst>
          </p:cNvPr>
          <p:cNvSpPr>
            <a:spLocks noGrp="1"/>
          </p:cNvSpPr>
          <p:nvPr>
            <p:ph type="body" sz="quarter" idx="15" hasCustomPrompt="1"/>
          </p:nvPr>
        </p:nvSpPr>
        <p:spPr>
          <a:xfrm>
            <a:off x="995730" y="2939348"/>
            <a:ext cx="3119070" cy="870652"/>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53" name="Text Placeholder 13">
            <a:extLst>
              <a:ext uri="{FF2B5EF4-FFF2-40B4-BE49-F238E27FC236}">
                <a16:creationId xmlns:a16="http://schemas.microsoft.com/office/drawing/2014/main" id="{EF7FBD39-9F65-238A-D1D6-F47CC96BCFAB}"/>
              </a:ext>
            </a:extLst>
          </p:cNvPr>
          <p:cNvSpPr>
            <a:spLocks noGrp="1"/>
          </p:cNvSpPr>
          <p:nvPr>
            <p:ph type="body" sz="quarter" idx="16" hasCustomPrompt="1"/>
          </p:nvPr>
        </p:nvSpPr>
        <p:spPr>
          <a:xfrm>
            <a:off x="8167309" y="2960957"/>
            <a:ext cx="3221629" cy="849043"/>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54" name="Text Placeholder 13">
            <a:extLst>
              <a:ext uri="{FF2B5EF4-FFF2-40B4-BE49-F238E27FC236}">
                <a16:creationId xmlns:a16="http://schemas.microsoft.com/office/drawing/2014/main" id="{D5769A1C-7B40-E7FB-87DD-A77A398B393B}"/>
              </a:ext>
            </a:extLst>
          </p:cNvPr>
          <p:cNvSpPr>
            <a:spLocks noGrp="1"/>
          </p:cNvSpPr>
          <p:nvPr>
            <p:ph type="body" sz="quarter" idx="25" hasCustomPrompt="1"/>
          </p:nvPr>
        </p:nvSpPr>
        <p:spPr>
          <a:xfrm>
            <a:off x="4588024" y="5251822"/>
            <a:ext cx="3108175" cy="870652"/>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sp>
        <p:nvSpPr>
          <p:cNvPr id="55" name="Text Placeholder 13">
            <a:extLst>
              <a:ext uri="{FF2B5EF4-FFF2-40B4-BE49-F238E27FC236}">
                <a16:creationId xmlns:a16="http://schemas.microsoft.com/office/drawing/2014/main" id="{0FA4551A-1EF7-E715-98EA-16220C9D8120}"/>
              </a:ext>
            </a:extLst>
          </p:cNvPr>
          <p:cNvSpPr>
            <a:spLocks noGrp="1"/>
          </p:cNvSpPr>
          <p:nvPr>
            <p:ph type="body" sz="quarter" idx="26" hasCustomPrompt="1"/>
          </p:nvPr>
        </p:nvSpPr>
        <p:spPr>
          <a:xfrm>
            <a:off x="995730" y="5251821"/>
            <a:ext cx="3119070" cy="870652"/>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56" name="Text Placeholder 13">
            <a:extLst>
              <a:ext uri="{FF2B5EF4-FFF2-40B4-BE49-F238E27FC236}">
                <a16:creationId xmlns:a16="http://schemas.microsoft.com/office/drawing/2014/main" id="{20339369-D707-24E3-0DBE-05BC89883E53}"/>
              </a:ext>
            </a:extLst>
          </p:cNvPr>
          <p:cNvSpPr>
            <a:spLocks noGrp="1"/>
          </p:cNvSpPr>
          <p:nvPr>
            <p:ph type="body" sz="quarter" idx="27" hasCustomPrompt="1"/>
          </p:nvPr>
        </p:nvSpPr>
        <p:spPr>
          <a:xfrm>
            <a:off x="8167309" y="5273430"/>
            <a:ext cx="3221629" cy="849043"/>
          </a:xfrm>
        </p:spPr>
        <p:txBody>
          <a:bodyPr>
            <a:normAutofit/>
          </a:bodyPr>
          <a:lstStyle>
            <a:lvl1pPr>
              <a:defRPr sz="1600">
                <a:solidFill>
                  <a:schemeClr val="bg1"/>
                </a:solidFill>
              </a:defRPr>
            </a:lvl1pPr>
          </a:lstStyle>
          <a:p>
            <a:pPr lvl="0"/>
            <a:r>
              <a:rPr lang="en-US"/>
              <a:t>Click to edit Master text styles, no less than 12 </a:t>
            </a:r>
            <a:r>
              <a:rPr lang="en-US" err="1"/>
              <a:t>pt</a:t>
            </a:r>
            <a:r>
              <a:rPr lang="en-US"/>
              <a:t> font</a:t>
            </a:r>
          </a:p>
        </p:txBody>
      </p:sp>
      <p:grpSp>
        <p:nvGrpSpPr>
          <p:cNvPr id="4" name="Group 3">
            <a:extLst>
              <a:ext uri="{FF2B5EF4-FFF2-40B4-BE49-F238E27FC236}">
                <a16:creationId xmlns:a16="http://schemas.microsoft.com/office/drawing/2014/main" id="{B129E26F-9EAB-58D3-8BE0-92C03DF5A2BE}"/>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44F31B5-8718-3887-8455-0C4D82DCE0E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06D35238-23F4-33D4-1EDE-A5EC646B385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51156DB-A119-30DD-5690-646CD07B179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44D44C40-4BEE-DF0F-8069-4F8CF8A6208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A470B8EA-00D8-B354-6715-A4E247A5BDA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07203667-8CB8-016A-6E7B-2EA806BCD27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140E4CA0-D346-AA87-2C43-A3ED361B273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4399944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melin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rot="10800000">
            <a:off x="3430030" y="388454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776072" y="280410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795955" y="282822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rot="10800000">
            <a:off x="6995985" y="388642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256839" y="2823062"/>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5ED7AF4-CCAC-97F2-69F3-2C80540100B3}"/>
              </a:ext>
            </a:extLst>
          </p:cNvPr>
          <p:cNvCxnSpPr>
            <a:cxnSpLocks/>
          </p:cNvCxnSpPr>
          <p:nvPr/>
        </p:nvCxnSpPr>
        <p:spPr>
          <a:xfrm rot="10800000">
            <a:off x="10561940" y="388454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graphicFrame>
        <p:nvGraphicFramePr>
          <p:cNvPr id="66" name="Table 5">
            <a:extLst>
              <a:ext uri="{FF2B5EF4-FFF2-40B4-BE49-F238E27FC236}">
                <a16:creationId xmlns:a16="http://schemas.microsoft.com/office/drawing/2014/main" id="{ECBC1793-4F31-C1E1-755D-41B5D4784098}"/>
              </a:ext>
            </a:extLst>
          </p:cNvPr>
          <p:cNvGraphicFramePr>
            <a:graphicFrameLocks noGrp="1"/>
          </p:cNvGraphicFramePr>
          <p:nvPr userDrawn="1">
            <p:extLst>
              <p:ext uri="{D42A27DB-BD31-4B8C-83A1-F6EECF244321}">
                <p14:modId xmlns:p14="http://schemas.microsoft.com/office/powerpoint/2010/main" val="3709454205"/>
              </p:ext>
            </p:extLst>
          </p:nvPr>
        </p:nvGraphicFramePr>
        <p:xfrm>
          <a:off x="814557" y="3513700"/>
          <a:ext cx="10621782" cy="370840"/>
        </p:xfrm>
        <a:graphic>
          <a:graphicData uri="http://schemas.openxmlformats.org/drawingml/2006/table">
            <a:tbl>
              <a:tblPr firstRow="1" bandRow="1">
                <a:tableStyleId>{5C22544A-7EE6-4342-B048-85BDC9FD1C3A}</a:tableStyleId>
              </a:tblPr>
              <a:tblGrid>
                <a:gridCol w="1770297">
                  <a:extLst>
                    <a:ext uri="{9D8B030D-6E8A-4147-A177-3AD203B41FA5}">
                      <a16:colId xmlns:a16="http://schemas.microsoft.com/office/drawing/2014/main" val="3406844630"/>
                    </a:ext>
                  </a:extLst>
                </a:gridCol>
                <a:gridCol w="1770297">
                  <a:extLst>
                    <a:ext uri="{9D8B030D-6E8A-4147-A177-3AD203B41FA5}">
                      <a16:colId xmlns:a16="http://schemas.microsoft.com/office/drawing/2014/main" val="1945530150"/>
                    </a:ext>
                  </a:extLst>
                </a:gridCol>
                <a:gridCol w="1770297">
                  <a:extLst>
                    <a:ext uri="{9D8B030D-6E8A-4147-A177-3AD203B41FA5}">
                      <a16:colId xmlns:a16="http://schemas.microsoft.com/office/drawing/2014/main" val="1005128605"/>
                    </a:ext>
                  </a:extLst>
                </a:gridCol>
                <a:gridCol w="1770297">
                  <a:extLst>
                    <a:ext uri="{9D8B030D-6E8A-4147-A177-3AD203B41FA5}">
                      <a16:colId xmlns:a16="http://schemas.microsoft.com/office/drawing/2014/main" val="458871675"/>
                    </a:ext>
                  </a:extLst>
                </a:gridCol>
                <a:gridCol w="1770297">
                  <a:extLst>
                    <a:ext uri="{9D8B030D-6E8A-4147-A177-3AD203B41FA5}">
                      <a16:colId xmlns:a16="http://schemas.microsoft.com/office/drawing/2014/main" val="2469416919"/>
                    </a:ext>
                  </a:extLst>
                </a:gridCol>
                <a:gridCol w="1770297">
                  <a:extLst>
                    <a:ext uri="{9D8B030D-6E8A-4147-A177-3AD203B41FA5}">
                      <a16:colId xmlns:a16="http://schemas.microsoft.com/office/drawing/2014/main" val="4143765711"/>
                    </a:ext>
                  </a:extLst>
                </a:gridCol>
              </a:tblGrid>
              <a:tr h="370840">
                <a:tc>
                  <a:txBody>
                    <a:bodyPr/>
                    <a:lstStyle/>
                    <a:p>
                      <a:pPr algn="ctr"/>
                      <a:endParaRPr lang="en-US"/>
                    </a:p>
                  </a:txBody>
                  <a:tcPr>
                    <a:solidFill>
                      <a:schemeClr val="accent2"/>
                    </a:solidFill>
                  </a:tcPr>
                </a:tc>
                <a:tc>
                  <a:txBody>
                    <a:bodyPr/>
                    <a:lstStyle/>
                    <a:p>
                      <a:pPr algn="ctr"/>
                      <a:endParaRPr lang="en-US"/>
                    </a:p>
                  </a:txBody>
                  <a:tcPr/>
                </a:tc>
                <a:tc>
                  <a:txBody>
                    <a:bodyPr/>
                    <a:lstStyle/>
                    <a:p>
                      <a:pPr algn="ctr"/>
                      <a:endParaRPr lang="en-US"/>
                    </a:p>
                  </a:txBody>
                  <a:tcPr>
                    <a:solidFill>
                      <a:schemeClr val="bg2"/>
                    </a:solidFill>
                  </a:tcPr>
                </a:tc>
                <a:tc>
                  <a:txBody>
                    <a:bodyPr/>
                    <a:lstStyle/>
                    <a:p>
                      <a:pPr algn="ctr"/>
                      <a:endParaRPr lang="en-US"/>
                    </a:p>
                  </a:txBody>
                  <a:tcPr>
                    <a:solidFill>
                      <a:schemeClr val="accent2"/>
                    </a:solidFill>
                  </a:tcPr>
                </a:tc>
                <a:tc>
                  <a:txBody>
                    <a:bodyPr/>
                    <a:lstStyle/>
                    <a:p>
                      <a:pPr algn="ctr"/>
                      <a:endParaRPr lang="en-US"/>
                    </a:p>
                  </a:txBody>
                  <a:tcPr/>
                </a:tc>
                <a:tc>
                  <a:txBody>
                    <a:bodyPr/>
                    <a:lstStyle/>
                    <a:p>
                      <a:pPr algn="ctr"/>
                      <a:endParaRPr lang="en-US"/>
                    </a:p>
                  </a:txBody>
                  <a:tcPr>
                    <a:solidFill>
                      <a:schemeClr val="bg2"/>
                    </a:solidFill>
                  </a:tcPr>
                </a:tc>
                <a:extLst>
                  <a:ext uri="{0D108BD9-81ED-4DB2-BD59-A6C34878D82A}">
                    <a16:rowId xmlns:a16="http://schemas.microsoft.com/office/drawing/2014/main" val="3671987825"/>
                  </a:ext>
                </a:extLst>
              </a:tr>
            </a:tbl>
          </a:graphicData>
        </a:graphic>
      </p:graphicFrame>
      <p:sp>
        <p:nvSpPr>
          <p:cNvPr id="69" name="Text Placeholder 13">
            <a:extLst>
              <a:ext uri="{FF2B5EF4-FFF2-40B4-BE49-F238E27FC236}">
                <a16:creationId xmlns:a16="http://schemas.microsoft.com/office/drawing/2014/main" id="{54317861-1982-16E4-5CC7-04804C4D7F69}"/>
              </a:ext>
            </a:extLst>
          </p:cNvPr>
          <p:cNvSpPr>
            <a:spLocks noGrp="1"/>
          </p:cNvSpPr>
          <p:nvPr>
            <p:ph type="body" sz="quarter" idx="15" hasCustomPrompt="1"/>
          </p:nvPr>
        </p:nvSpPr>
        <p:spPr>
          <a:xfrm>
            <a:off x="990601" y="1993908"/>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0" name="Text Placeholder 13">
            <a:extLst>
              <a:ext uri="{FF2B5EF4-FFF2-40B4-BE49-F238E27FC236}">
                <a16:creationId xmlns:a16="http://schemas.microsoft.com/office/drawing/2014/main" id="{36B0C943-D78A-A620-2751-FBFD7BFB365E}"/>
              </a:ext>
            </a:extLst>
          </p:cNvPr>
          <p:cNvSpPr>
            <a:spLocks noGrp="1"/>
          </p:cNvSpPr>
          <p:nvPr>
            <p:ph type="body" sz="quarter" idx="16" hasCustomPrompt="1"/>
          </p:nvPr>
        </p:nvSpPr>
        <p:spPr>
          <a:xfrm>
            <a:off x="2668029" y="5012087"/>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1" name="Text Placeholder 13">
            <a:extLst>
              <a:ext uri="{FF2B5EF4-FFF2-40B4-BE49-F238E27FC236}">
                <a16:creationId xmlns:a16="http://schemas.microsoft.com/office/drawing/2014/main" id="{296FADEA-6360-8C50-F54B-CEE2F599107A}"/>
              </a:ext>
            </a:extLst>
          </p:cNvPr>
          <p:cNvSpPr>
            <a:spLocks noGrp="1"/>
          </p:cNvSpPr>
          <p:nvPr>
            <p:ph type="body" sz="quarter" idx="17" hasCustomPrompt="1"/>
          </p:nvPr>
        </p:nvSpPr>
        <p:spPr>
          <a:xfrm>
            <a:off x="4494839" y="1998846"/>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2" name="Text Placeholder 13">
            <a:extLst>
              <a:ext uri="{FF2B5EF4-FFF2-40B4-BE49-F238E27FC236}">
                <a16:creationId xmlns:a16="http://schemas.microsoft.com/office/drawing/2014/main" id="{813D878E-1638-F15A-533F-2DB5A861EDDE}"/>
              </a:ext>
            </a:extLst>
          </p:cNvPr>
          <p:cNvSpPr>
            <a:spLocks noGrp="1"/>
          </p:cNvSpPr>
          <p:nvPr>
            <p:ph type="body" sz="quarter" idx="18" hasCustomPrompt="1"/>
          </p:nvPr>
        </p:nvSpPr>
        <p:spPr>
          <a:xfrm>
            <a:off x="6233984" y="5012087"/>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3" name="Text Placeholder 13">
            <a:extLst>
              <a:ext uri="{FF2B5EF4-FFF2-40B4-BE49-F238E27FC236}">
                <a16:creationId xmlns:a16="http://schemas.microsoft.com/office/drawing/2014/main" id="{F7B2233B-0C35-3E3B-0EAA-BB8CD5BA9BCC}"/>
              </a:ext>
            </a:extLst>
          </p:cNvPr>
          <p:cNvSpPr>
            <a:spLocks noGrp="1"/>
          </p:cNvSpPr>
          <p:nvPr>
            <p:ph type="body" sz="quarter" idx="19" hasCustomPrompt="1"/>
          </p:nvPr>
        </p:nvSpPr>
        <p:spPr>
          <a:xfrm>
            <a:off x="9799940" y="4920481"/>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4" name="Text Placeholder 13">
            <a:extLst>
              <a:ext uri="{FF2B5EF4-FFF2-40B4-BE49-F238E27FC236}">
                <a16:creationId xmlns:a16="http://schemas.microsoft.com/office/drawing/2014/main" id="{68BDF4DC-23CA-F7D2-B2FD-61C4D270402A}"/>
              </a:ext>
            </a:extLst>
          </p:cNvPr>
          <p:cNvSpPr>
            <a:spLocks noGrp="1"/>
          </p:cNvSpPr>
          <p:nvPr>
            <p:ph type="body" sz="quarter" idx="20" hasCustomPrompt="1"/>
          </p:nvPr>
        </p:nvSpPr>
        <p:spPr>
          <a:xfrm>
            <a:off x="8033955" y="1992709"/>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838621" y="3589012"/>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638126" y="3581673"/>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402411" y="3585399"/>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201916" y="3578060"/>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79" name="Text Placeholder 7">
            <a:extLst>
              <a:ext uri="{FF2B5EF4-FFF2-40B4-BE49-F238E27FC236}">
                <a16:creationId xmlns:a16="http://schemas.microsoft.com/office/drawing/2014/main" id="{CB487400-209E-260F-F33C-F0E30DB8ABC3}"/>
              </a:ext>
            </a:extLst>
          </p:cNvPr>
          <p:cNvSpPr>
            <a:spLocks noGrp="1"/>
          </p:cNvSpPr>
          <p:nvPr>
            <p:ph type="body" sz="quarter" idx="25" hasCustomPrompt="1"/>
          </p:nvPr>
        </p:nvSpPr>
        <p:spPr>
          <a:xfrm>
            <a:off x="7924445" y="3585399"/>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9723950" y="3578060"/>
            <a:ext cx="1675980" cy="218674"/>
          </a:xfrm>
        </p:spPr>
        <p:txBody>
          <a:bodyPr/>
          <a:lstStyle>
            <a:lvl1pPr algn="ctr">
              <a:spcBef>
                <a:spcPts val="0"/>
              </a:spcBef>
              <a:defRPr sz="1600" b="1">
                <a:solidFill>
                  <a:schemeClr val="bg1"/>
                </a:solidFill>
                <a:latin typeface="+mn-lt"/>
              </a:defRPr>
            </a:lvl1pPr>
          </a:lstStyle>
          <a:p>
            <a:pPr lvl="0"/>
            <a:r>
              <a:rPr lang="en-US"/>
              <a:t>Month</a:t>
            </a:r>
          </a:p>
        </p:txBody>
      </p:sp>
      <p:grpSp>
        <p:nvGrpSpPr>
          <p:cNvPr id="4" name="Group 3">
            <a:extLst>
              <a:ext uri="{FF2B5EF4-FFF2-40B4-BE49-F238E27FC236}">
                <a16:creationId xmlns:a16="http://schemas.microsoft.com/office/drawing/2014/main" id="{DA62C9A9-F536-80CE-FDA1-C6992AE6C47E}"/>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B51A1D6A-F010-B5BC-EF17-1DEEFFBD730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6882F9EE-6306-FD9E-054E-4BD6697EF45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1C1DEB2A-5571-6E3A-7347-5A29CA67B77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1EE99B39-DB6E-B695-13FD-CEABA61A2D0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9" name="Freeform 19">
              <a:extLst>
                <a:ext uri="{FF2B5EF4-FFF2-40B4-BE49-F238E27FC236}">
                  <a16:creationId xmlns:a16="http://schemas.microsoft.com/office/drawing/2014/main" id="{080CAB51-0E42-82EC-8696-9E8663337EC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5AD723EC-5B9C-0488-32C2-959E7C92EF6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1" name="Freeform 23">
              <a:extLst>
                <a:ext uri="{FF2B5EF4-FFF2-40B4-BE49-F238E27FC236}">
                  <a16:creationId xmlns:a16="http://schemas.microsoft.com/office/drawing/2014/main" id="{8203B955-056F-63B8-FA29-67220AEF0E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6963019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meline layout 2">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817233" y="280410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69" name="Text Placeholder 13">
            <a:extLst>
              <a:ext uri="{FF2B5EF4-FFF2-40B4-BE49-F238E27FC236}">
                <a16:creationId xmlns:a16="http://schemas.microsoft.com/office/drawing/2014/main" id="{54317861-1982-16E4-5CC7-04804C4D7F69}"/>
              </a:ext>
            </a:extLst>
          </p:cNvPr>
          <p:cNvSpPr>
            <a:spLocks noGrp="1"/>
          </p:cNvSpPr>
          <p:nvPr>
            <p:ph type="body" sz="quarter" idx="15" hasCustomPrompt="1"/>
          </p:nvPr>
        </p:nvSpPr>
        <p:spPr>
          <a:xfrm>
            <a:off x="1031762" y="1993908"/>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6096000" y="279887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1" name="Text Placeholder 13">
            <a:extLst>
              <a:ext uri="{FF2B5EF4-FFF2-40B4-BE49-F238E27FC236}">
                <a16:creationId xmlns:a16="http://schemas.microsoft.com/office/drawing/2014/main" id="{296FADEA-6360-8C50-F54B-CEE2F599107A}"/>
              </a:ext>
            </a:extLst>
          </p:cNvPr>
          <p:cNvSpPr>
            <a:spLocks noGrp="1"/>
          </p:cNvSpPr>
          <p:nvPr>
            <p:ph type="body" sz="quarter" idx="17" hasCustomPrompt="1"/>
          </p:nvPr>
        </p:nvSpPr>
        <p:spPr>
          <a:xfrm>
            <a:off x="5334000" y="1974657"/>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10433915" y="2829425"/>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rot="10800000">
            <a:off x="8233532" y="370753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2" name="Text Placeholder 13">
            <a:extLst>
              <a:ext uri="{FF2B5EF4-FFF2-40B4-BE49-F238E27FC236}">
                <a16:creationId xmlns:a16="http://schemas.microsoft.com/office/drawing/2014/main" id="{813D878E-1638-F15A-533F-2DB5A861EDDE}"/>
              </a:ext>
            </a:extLst>
          </p:cNvPr>
          <p:cNvSpPr>
            <a:spLocks noGrp="1"/>
          </p:cNvSpPr>
          <p:nvPr>
            <p:ph type="body" sz="quarter" idx="18" hasCustomPrompt="1"/>
          </p:nvPr>
        </p:nvSpPr>
        <p:spPr>
          <a:xfrm>
            <a:off x="7471531" y="4833200"/>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6" name="Rectangle 5">
            <a:extLst>
              <a:ext uri="{FF2B5EF4-FFF2-40B4-BE49-F238E27FC236}">
                <a16:creationId xmlns:a16="http://schemas.microsoft.com/office/drawing/2014/main" id="{F6AF6021-6E42-EF2D-2A51-2E5A22F1746B}"/>
              </a:ext>
            </a:extLst>
          </p:cNvPr>
          <p:cNvSpPr/>
          <p:nvPr userDrawn="1"/>
        </p:nvSpPr>
        <p:spPr>
          <a:xfrm>
            <a:off x="814558" y="3716322"/>
            <a:ext cx="2124583"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7" name="Rectangle 6">
            <a:extLst>
              <a:ext uri="{FF2B5EF4-FFF2-40B4-BE49-F238E27FC236}">
                <a16:creationId xmlns:a16="http://schemas.microsoft.com/office/drawing/2014/main" id="{01E92454-01BE-85A8-6230-5E1ED9A5D8B5}"/>
              </a:ext>
            </a:extLst>
          </p:cNvPr>
          <p:cNvSpPr/>
          <p:nvPr userDrawn="1"/>
        </p:nvSpPr>
        <p:spPr>
          <a:xfrm>
            <a:off x="2939141" y="3356328"/>
            <a:ext cx="2124583" cy="35999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8" name="Rectangle 7">
            <a:extLst>
              <a:ext uri="{FF2B5EF4-FFF2-40B4-BE49-F238E27FC236}">
                <a16:creationId xmlns:a16="http://schemas.microsoft.com/office/drawing/2014/main" id="{C47FAF06-6923-423A-4B04-3E2975B0A4A7}"/>
              </a:ext>
            </a:extLst>
          </p:cNvPr>
          <p:cNvSpPr/>
          <p:nvPr userDrawn="1"/>
        </p:nvSpPr>
        <p:spPr>
          <a:xfrm>
            <a:off x="5063724" y="3725164"/>
            <a:ext cx="2124583"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9" name="Rectangle 8">
            <a:extLst>
              <a:ext uri="{FF2B5EF4-FFF2-40B4-BE49-F238E27FC236}">
                <a16:creationId xmlns:a16="http://schemas.microsoft.com/office/drawing/2014/main" id="{3518A56B-86F2-7D58-8DEA-768A25A5C39A}"/>
              </a:ext>
            </a:extLst>
          </p:cNvPr>
          <p:cNvSpPr/>
          <p:nvPr userDrawn="1"/>
        </p:nvSpPr>
        <p:spPr>
          <a:xfrm>
            <a:off x="7187184" y="3360749"/>
            <a:ext cx="2124583"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10" name="Rectangle 9">
            <a:extLst>
              <a:ext uri="{FF2B5EF4-FFF2-40B4-BE49-F238E27FC236}">
                <a16:creationId xmlns:a16="http://schemas.microsoft.com/office/drawing/2014/main" id="{319F290D-C8DF-C88B-EF14-AE1A74E01D73}"/>
              </a:ext>
            </a:extLst>
          </p:cNvPr>
          <p:cNvSpPr/>
          <p:nvPr userDrawn="1"/>
        </p:nvSpPr>
        <p:spPr>
          <a:xfrm>
            <a:off x="9311767" y="3729585"/>
            <a:ext cx="2124583" cy="35999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rot="10800000">
            <a:off x="3958472"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0" name="Text Placeholder 13">
            <a:extLst>
              <a:ext uri="{FF2B5EF4-FFF2-40B4-BE49-F238E27FC236}">
                <a16:creationId xmlns:a16="http://schemas.microsoft.com/office/drawing/2014/main" id="{36B0C943-D78A-A620-2751-FBFD7BFB365E}"/>
              </a:ext>
            </a:extLst>
          </p:cNvPr>
          <p:cNvSpPr>
            <a:spLocks noGrp="1"/>
          </p:cNvSpPr>
          <p:nvPr>
            <p:ph type="body" sz="quarter" idx="16" hasCustomPrompt="1"/>
          </p:nvPr>
        </p:nvSpPr>
        <p:spPr>
          <a:xfrm>
            <a:off x="3196471" y="4833200"/>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4" name="Text Placeholder 13">
            <a:extLst>
              <a:ext uri="{FF2B5EF4-FFF2-40B4-BE49-F238E27FC236}">
                <a16:creationId xmlns:a16="http://schemas.microsoft.com/office/drawing/2014/main" id="{68BDF4DC-23CA-F7D2-B2FD-61C4D270402A}"/>
              </a:ext>
            </a:extLst>
          </p:cNvPr>
          <p:cNvSpPr>
            <a:spLocks noGrp="1"/>
          </p:cNvSpPr>
          <p:nvPr>
            <p:ph type="body" sz="quarter" idx="20" hasCustomPrompt="1"/>
          </p:nvPr>
        </p:nvSpPr>
        <p:spPr>
          <a:xfrm>
            <a:off x="9671915" y="1993908"/>
            <a:ext cx="1524000"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995667" y="3779797"/>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3145104" y="3426200"/>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5293165" y="3789033"/>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7381422" y="3438786"/>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9565614" y="3793907"/>
            <a:ext cx="1675980" cy="218674"/>
          </a:xfrm>
        </p:spPr>
        <p:txBody>
          <a:bodyPr/>
          <a:lstStyle>
            <a:lvl1pPr algn="ctr">
              <a:spcBef>
                <a:spcPts val="0"/>
              </a:spcBef>
              <a:defRPr sz="1600" b="1">
                <a:solidFill>
                  <a:schemeClr val="bg1"/>
                </a:solidFill>
                <a:latin typeface="+mn-lt"/>
              </a:defRPr>
            </a:lvl1pPr>
          </a:lstStyle>
          <a:p>
            <a:pPr lvl="0"/>
            <a:r>
              <a:rPr lang="en-US"/>
              <a:t>Month</a:t>
            </a:r>
          </a:p>
        </p:txBody>
      </p:sp>
      <p:sp>
        <p:nvSpPr>
          <p:cNvPr id="4" name="TextBox 3">
            <a:extLst>
              <a:ext uri="{FF2B5EF4-FFF2-40B4-BE49-F238E27FC236}">
                <a16:creationId xmlns:a16="http://schemas.microsoft.com/office/drawing/2014/main" id="{44F0DA02-8912-0B6B-6F42-A974290D6CD4}"/>
              </a:ext>
            </a:extLst>
          </p:cNvPr>
          <p:cNvSpPr txBox="1"/>
          <p:nvPr userDrawn="1"/>
        </p:nvSpPr>
        <p:spPr>
          <a:xfrm>
            <a:off x="765581" y="4149717"/>
            <a:ext cx="1974039" cy="307777"/>
          </a:xfrm>
          <a:prstGeom prst="rect">
            <a:avLst/>
          </a:prstGeom>
          <a:noFill/>
        </p:spPr>
        <p:txBody>
          <a:bodyPr wrap="square" lIns="0" tIns="0" rIns="0" bIns="0" rtlCol="0">
            <a:spAutoFit/>
          </a:bodyPr>
          <a:lstStyle/>
          <a:p>
            <a:pPr algn="ctr"/>
            <a:r>
              <a:rPr lang="en-US" sz="2000" b="1"/>
              <a:t>20XX</a:t>
            </a:r>
          </a:p>
        </p:txBody>
      </p:sp>
      <p:sp>
        <p:nvSpPr>
          <p:cNvPr id="5" name="TextBox 4">
            <a:extLst>
              <a:ext uri="{FF2B5EF4-FFF2-40B4-BE49-F238E27FC236}">
                <a16:creationId xmlns:a16="http://schemas.microsoft.com/office/drawing/2014/main" id="{A49878B0-CF0A-802D-531E-1FCD7080CC56}"/>
              </a:ext>
            </a:extLst>
          </p:cNvPr>
          <p:cNvSpPr txBox="1"/>
          <p:nvPr userDrawn="1"/>
        </p:nvSpPr>
        <p:spPr>
          <a:xfrm>
            <a:off x="7246509" y="2972163"/>
            <a:ext cx="1974039" cy="307777"/>
          </a:xfrm>
          <a:prstGeom prst="rect">
            <a:avLst/>
          </a:prstGeom>
          <a:noFill/>
        </p:spPr>
        <p:txBody>
          <a:bodyPr wrap="square" lIns="0" tIns="0" rIns="0" bIns="0" rtlCol="0">
            <a:spAutoFit/>
          </a:bodyPr>
          <a:lstStyle/>
          <a:p>
            <a:pPr algn="ctr"/>
            <a:r>
              <a:rPr lang="en-US" sz="2000" b="1"/>
              <a:t>20XX</a:t>
            </a:r>
          </a:p>
        </p:txBody>
      </p:sp>
      <p:grpSp>
        <p:nvGrpSpPr>
          <p:cNvPr id="11" name="Group 10">
            <a:extLst>
              <a:ext uri="{FF2B5EF4-FFF2-40B4-BE49-F238E27FC236}">
                <a16:creationId xmlns:a16="http://schemas.microsoft.com/office/drawing/2014/main" id="{C1F5C286-6F3B-FEB0-2C38-EE803213F032}"/>
              </a:ext>
            </a:extLst>
          </p:cNvPr>
          <p:cNvGrpSpPr/>
          <p:nvPr userDrawn="1"/>
        </p:nvGrpSpPr>
        <p:grpSpPr>
          <a:xfrm>
            <a:off x="10863102" y="309052"/>
            <a:ext cx="911847" cy="382707"/>
            <a:chOff x="7459170" y="481236"/>
            <a:chExt cx="2697427" cy="1132124"/>
          </a:xfrm>
        </p:grpSpPr>
        <p:sp>
          <p:nvSpPr>
            <p:cNvPr id="12" name="Freeform 9">
              <a:extLst>
                <a:ext uri="{FF2B5EF4-FFF2-40B4-BE49-F238E27FC236}">
                  <a16:creationId xmlns:a16="http://schemas.microsoft.com/office/drawing/2014/main" id="{8C463DB0-6267-2164-346A-C7C72F2AD5D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4ECF88DB-48D1-9CF3-7208-D40E951E28C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4">
              <a:extLst>
                <a:ext uri="{FF2B5EF4-FFF2-40B4-BE49-F238E27FC236}">
                  <a16:creationId xmlns:a16="http://schemas.microsoft.com/office/drawing/2014/main" id="{6E99E7A9-A934-DE40-7612-53CC0466195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5" name="Freeform 18">
              <a:extLst>
                <a:ext uri="{FF2B5EF4-FFF2-40B4-BE49-F238E27FC236}">
                  <a16:creationId xmlns:a16="http://schemas.microsoft.com/office/drawing/2014/main" id="{600441B5-66ED-F915-DDEE-EC560D48D7A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9">
              <a:extLst>
                <a:ext uri="{FF2B5EF4-FFF2-40B4-BE49-F238E27FC236}">
                  <a16:creationId xmlns:a16="http://schemas.microsoft.com/office/drawing/2014/main" id="{EA349F80-F837-20F9-D936-49BC81A14FF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20">
              <a:extLst>
                <a:ext uri="{FF2B5EF4-FFF2-40B4-BE49-F238E27FC236}">
                  <a16:creationId xmlns:a16="http://schemas.microsoft.com/office/drawing/2014/main" id="{6AC00D88-F194-44A7-53D5-09D8147A938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23">
              <a:extLst>
                <a:ext uri="{FF2B5EF4-FFF2-40B4-BE49-F238E27FC236}">
                  <a16:creationId xmlns:a16="http://schemas.microsoft.com/office/drawing/2014/main" id="{F9F7FE31-3D80-F148-E003-045AC032859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856110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meline layout 3">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F4AE370-1FD2-9858-20AC-50E92CDD4FA6}"/>
              </a:ext>
            </a:extLst>
          </p:cNvPr>
          <p:cNvCxnSpPr>
            <a:cxnSpLocks/>
          </p:cNvCxnSpPr>
          <p:nvPr userDrawn="1"/>
        </p:nvCxnSpPr>
        <p:spPr>
          <a:xfrm flipV="1">
            <a:off x="10253411"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817233" y="280410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69" name="Text Placeholder 13">
            <a:extLst>
              <a:ext uri="{FF2B5EF4-FFF2-40B4-BE49-F238E27FC236}">
                <a16:creationId xmlns:a16="http://schemas.microsoft.com/office/drawing/2014/main" id="{54317861-1982-16E4-5CC7-04804C4D7F69}"/>
              </a:ext>
            </a:extLst>
          </p:cNvPr>
          <p:cNvSpPr>
            <a:spLocks noGrp="1"/>
          </p:cNvSpPr>
          <p:nvPr>
            <p:ph type="body" sz="quarter" idx="15" hasCustomPrompt="1"/>
          </p:nvPr>
        </p:nvSpPr>
        <p:spPr>
          <a:xfrm>
            <a:off x="1031762" y="1993908"/>
            <a:ext cx="1351532"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132244" y="279887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1" name="Text Placeholder 13">
            <a:extLst>
              <a:ext uri="{FF2B5EF4-FFF2-40B4-BE49-F238E27FC236}">
                <a16:creationId xmlns:a16="http://schemas.microsoft.com/office/drawing/2014/main" id="{296FADEA-6360-8C50-F54B-CEE2F599107A}"/>
              </a:ext>
            </a:extLst>
          </p:cNvPr>
          <p:cNvSpPr>
            <a:spLocks noGrp="1"/>
          </p:cNvSpPr>
          <p:nvPr>
            <p:ph type="body" sz="quarter" idx="17" hasCustomPrompt="1"/>
          </p:nvPr>
        </p:nvSpPr>
        <p:spPr>
          <a:xfrm>
            <a:off x="4456478" y="1974657"/>
            <a:ext cx="1351532"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519215" y="2829425"/>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flipV="1">
            <a:off x="6831105" y="370753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2" name="Text Placeholder 13">
            <a:extLst>
              <a:ext uri="{FF2B5EF4-FFF2-40B4-BE49-F238E27FC236}">
                <a16:creationId xmlns:a16="http://schemas.microsoft.com/office/drawing/2014/main" id="{813D878E-1638-F15A-533F-2DB5A861EDDE}"/>
              </a:ext>
            </a:extLst>
          </p:cNvPr>
          <p:cNvSpPr>
            <a:spLocks noGrp="1"/>
          </p:cNvSpPr>
          <p:nvPr>
            <p:ph type="body" sz="quarter" idx="18" hasCustomPrompt="1"/>
          </p:nvPr>
        </p:nvSpPr>
        <p:spPr>
          <a:xfrm>
            <a:off x="6069104" y="4833200"/>
            <a:ext cx="1351532"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6" name="Rectangle 5">
            <a:extLst>
              <a:ext uri="{FF2B5EF4-FFF2-40B4-BE49-F238E27FC236}">
                <a16:creationId xmlns:a16="http://schemas.microsoft.com/office/drawing/2014/main" id="{F6AF6021-6E42-EF2D-2A51-2E5A22F1746B}"/>
              </a:ext>
            </a:extLst>
          </p:cNvPr>
          <p:cNvSpPr/>
          <p:nvPr userDrawn="1"/>
        </p:nvSpPr>
        <p:spPr>
          <a:xfrm>
            <a:off x="814559" y="3716322"/>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7" name="Rectangle 6">
            <a:extLst>
              <a:ext uri="{FF2B5EF4-FFF2-40B4-BE49-F238E27FC236}">
                <a16:creationId xmlns:a16="http://schemas.microsoft.com/office/drawing/2014/main" id="{01E92454-01BE-85A8-6230-5E1ED9A5D8B5}"/>
              </a:ext>
            </a:extLst>
          </p:cNvPr>
          <p:cNvSpPr/>
          <p:nvPr userDrawn="1"/>
        </p:nvSpPr>
        <p:spPr>
          <a:xfrm>
            <a:off x="2529351" y="3356328"/>
            <a:ext cx="1715749" cy="35999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8" name="Rectangle 7">
            <a:extLst>
              <a:ext uri="{FF2B5EF4-FFF2-40B4-BE49-F238E27FC236}">
                <a16:creationId xmlns:a16="http://schemas.microsoft.com/office/drawing/2014/main" id="{C47FAF06-6923-423A-4B04-3E2975B0A4A7}"/>
              </a:ext>
            </a:extLst>
          </p:cNvPr>
          <p:cNvSpPr/>
          <p:nvPr userDrawn="1"/>
        </p:nvSpPr>
        <p:spPr>
          <a:xfrm>
            <a:off x="4234750" y="3725164"/>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9" name="Rectangle 8">
            <a:extLst>
              <a:ext uri="{FF2B5EF4-FFF2-40B4-BE49-F238E27FC236}">
                <a16:creationId xmlns:a16="http://schemas.microsoft.com/office/drawing/2014/main" id="{3518A56B-86F2-7D58-8DEA-768A25A5C39A}"/>
              </a:ext>
            </a:extLst>
          </p:cNvPr>
          <p:cNvSpPr/>
          <p:nvPr userDrawn="1"/>
        </p:nvSpPr>
        <p:spPr>
          <a:xfrm>
            <a:off x="5945989" y="3360749"/>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10" name="Rectangle 9">
            <a:extLst>
              <a:ext uri="{FF2B5EF4-FFF2-40B4-BE49-F238E27FC236}">
                <a16:creationId xmlns:a16="http://schemas.microsoft.com/office/drawing/2014/main" id="{319F290D-C8DF-C88B-EF14-AE1A74E01D73}"/>
              </a:ext>
            </a:extLst>
          </p:cNvPr>
          <p:cNvSpPr/>
          <p:nvPr userDrawn="1"/>
        </p:nvSpPr>
        <p:spPr>
          <a:xfrm>
            <a:off x="7661342" y="3729585"/>
            <a:ext cx="1715749" cy="35999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flipV="1">
            <a:off x="3368717"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0" name="Text Placeholder 13">
            <a:extLst>
              <a:ext uri="{FF2B5EF4-FFF2-40B4-BE49-F238E27FC236}">
                <a16:creationId xmlns:a16="http://schemas.microsoft.com/office/drawing/2014/main" id="{36B0C943-D78A-A620-2751-FBFD7BFB365E}"/>
              </a:ext>
            </a:extLst>
          </p:cNvPr>
          <p:cNvSpPr>
            <a:spLocks noGrp="1"/>
          </p:cNvSpPr>
          <p:nvPr>
            <p:ph type="body" sz="quarter" idx="16" hasCustomPrompt="1"/>
          </p:nvPr>
        </p:nvSpPr>
        <p:spPr>
          <a:xfrm>
            <a:off x="2638800" y="4833200"/>
            <a:ext cx="1486312"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4" name="Text Placeholder 13">
            <a:extLst>
              <a:ext uri="{FF2B5EF4-FFF2-40B4-BE49-F238E27FC236}">
                <a16:creationId xmlns:a16="http://schemas.microsoft.com/office/drawing/2014/main" id="{68BDF4DC-23CA-F7D2-B2FD-61C4D270402A}"/>
              </a:ext>
            </a:extLst>
          </p:cNvPr>
          <p:cNvSpPr>
            <a:spLocks noGrp="1"/>
          </p:cNvSpPr>
          <p:nvPr>
            <p:ph type="body" sz="quarter" idx="20" hasCustomPrompt="1"/>
          </p:nvPr>
        </p:nvSpPr>
        <p:spPr>
          <a:xfrm>
            <a:off x="7843449" y="1993908"/>
            <a:ext cx="1351532"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995667" y="3779797"/>
            <a:ext cx="1486313" cy="218674"/>
          </a:xfrm>
        </p:spPr>
        <p:txBody>
          <a:bodyPr/>
          <a:lstStyle>
            <a:lvl1pPr algn="ctr">
              <a:spcBef>
                <a:spcPts val="0"/>
              </a:spcBef>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638800" y="3426200"/>
            <a:ext cx="1486313" cy="218674"/>
          </a:xfrm>
        </p:spPr>
        <p:txBody>
          <a:bodyPr/>
          <a:lstStyle>
            <a:lvl1pPr algn="ctr">
              <a:spcBef>
                <a:spcPts val="0"/>
              </a:spcBef>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370244" y="3789033"/>
            <a:ext cx="1486313" cy="218674"/>
          </a:xfrm>
        </p:spPr>
        <p:txBody>
          <a:bodyPr/>
          <a:lstStyle>
            <a:lvl1pPr algn="ctr">
              <a:spcBef>
                <a:spcPts val="0"/>
              </a:spcBef>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069104" y="3438786"/>
            <a:ext cx="1486313" cy="218674"/>
          </a:xfrm>
        </p:spPr>
        <p:txBody>
          <a:bodyPr/>
          <a:lstStyle>
            <a:lvl1pPr algn="ctr">
              <a:spcBef>
                <a:spcPts val="0"/>
              </a:spcBef>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7776059" y="3793907"/>
            <a:ext cx="1486313" cy="218674"/>
          </a:xfrm>
        </p:spPr>
        <p:txBody>
          <a:bodyPr/>
          <a:lstStyle>
            <a:lvl1pPr algn="ctr">
              <a:spcBef>
                <a:spcPts val="0"/>
              </a:spcBef>
              <a:defRPr sz="1600" b="1">
                <a:solidFill>
                  <a:schemeClr val="bg1"/>
                </a:solidFill>
                <a:latin typeface="+mn-lt"/>
              </a:defRPr>
            </a:lvl1pPr>
          </a:lstStyle>
          <a:p>
            <a:pPr lvl="0"/>
            <a:r>
              <a:rPr lang="en-US"/>
              <a:t>Month</a:t>
            </a:r>
          </a:p>
        </p:txBody>
      </p:sp>
      <p:sp>
        <p:nvSpPr>
          <p:cNvPr id="4" name="TextBox 3">
            <a:extLst>
              <a:ext uri="{FF2B5EF4-FFF2-40B4-BE49-F238E27FC236}">
                <a16:creationId xmlns:a16="http://schemas.microsoft.com/office/drawing/2014/main" id="{44F0DA02-8912-0B6B-6F42-A974290D6CD4}"/>
              </a:ext>
            </a:extLst>
          </p:cNvPr>
          <p:cNvSpPr txBox="1"/>
          <p:nvPr userDrawn="1"/>
        </p:nvSpPr>
        <p:spPr>
          <a:xfrm>
            <a:off x="765581" y="4149717"/>
            <a:ext cx="1750641" cy="307777"/>
          </a:xfrm>
          <a:prstGeom prst="rect">
            <a:avLst/>
          </a:prstGeom>
          <a:noFill/>
        </p:spPr>
        <p:txBody>
          <a:bodyPr wrap="square" lIns="0" tIns="0" rIns="0" bIns="0" rtlCol="0">
            <a:spAutoFit/>
          </a:bodyPr>
          <a:lstStyle/>
          <a:p>
            <a:pPr algn="ctr"/>
            <a:r>
              <a:rPr lang="en-US" sz="2000" b="1"/>
              <a:t>20XX</a:t>
            </a:r>
          </a:p>
        </p:txBody>
      </p:sp>
      <p:sp>
        <p:nvSpPr>
          <p:cNvPr id="5" name="TextBox 4">
            <a:extLst>
              <a:ext uri="{FF2B5EF4-FFF2-40B4-BE49-F238E27FC236}">
                <a16:creationId xmlns:a16="http://schemas.microsoft.com/office/drawing/2014/main" id="{A49878B0-CF0A-802D-531E-1FCD7080CC56}"/>
              </a:ext>
            </a:extLst>
          </p:cNvPr>
          <p:cNvSpPr txBox="1"/>
          <p:nvPr userDrawn="1"/>
        </p:nvSpPr>
        <p:spPr>
          <a:xfrm>
            <a:off x="5936940" y="2972163"/>
            <a:ext cx="1724798" cy="307777"/>
          </a:xfrm>
          <a:prstGeom prst="rect">
            <a:avLst/>
          </a:prstGeom>
          <a:noFill/>
        </p:spPr>
        <p:txBody>
          <a:bodyPr wrap="square" lIns="0" tIns="0" rIns="0" bIns="0" rtlCol="0">
            <a:spAutoFit/>
          </a:bodyPr>
          <a:lstStyle/>
          <a:p>
            <a:pPr algn="ctr"/>
            <a:r>
              <a:rPr lang="en-US" sz="2000" b="1"/>
              <a:t>20XX</a:t>
            </a:r>
          </a:p>
        </p:txBody>
      </p:sp>
      <p:sp>
        <p:nvSpPr>
          <p:cNvPr id="19" name="Rectangle 18">
            <a:extLst>
              <a:ext uri="{FF2B5EF4-FFF2-40B4-BE49-F238E27FC236}">
                <a16:creationId xmlns:a16="http://schemas.microsoft.com/office/drawing/2014/main" id="{622F5348-07E7-C888-D291-A0D3B05C7F4F}"/>
              </a:ext>
            </a:extLst>
          </p:cNvPr>
          <p:cNvSpPr/>
          <p:nvPr userDrawn="1"/>
        </p:nvSpPr>
        <p:spPr>
          <a:xfrm>
            <a:off x="9376693" y="3367976"/>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0" name="Text Placeholder 7">
            <a:extLst>
              <a:ext uri="{FF2B5EF4-FFF2-40B4-BE49-F238E27FC236}">
                <a16:creationId xmlns:a16="http://schemas.microsoft.com/office/drawing/2014/main" id="{B0FE0DF9-6560-0B59-C4AC-CD6746790299}"/>
              </a:ext>
            </a:extLst>
          </p:cNvPr>
          <p:cNvSpPr>
            <a:spLocks noGrp="1"/>
          </p:cNvSpPr>
          <p:nvPr>
            <p:ph type="body" sz="quarter" idx="28" hasCustomPrompt="1"/>
          </p:nvPr>
        </p:nvSpPr>
        <p:spPr>
          <a:xfrm>
            <a:off x="9491410" y="3431845"/>
            <a:ext cx="1486313" cy="218674"/>
          </a:xfrm>
        </p:spPr>
        <p:txBody>
          <a:bodyPr/>
          <a:lstStyle>
            <a:lvl1pPr algn="ctr">
              <a:spcBef>
                <a:spcPts val="0"/>
              </a:spcBef>
              <a:defRPr sz="1600" b="1">
                <a:solidFill>
                  <a:schemeClr val="bg1"/>
                </a:solidFill>
                <a:latin typeface="+mn-lt"/>
              </a:defRPr>
            </a:lvl1pPr>
          </a:lstStyle>
          <a:p>
            <a:pPr lvl="0"/>
            <a:r>
              <a:rPr lang="en-US"/>
              <a:t>Month</a:t>
            </a:r>
          </a:p>
        </p:txBody>
      </p:sp>
      <p:sp>
        <p:nvSpPr>
          <p:cNvPr id="23" name="Text Placeholder 13">
            <a:extLst>
              <a:ext uri="{FF2B5EF4-FFF2-40B4-BE49-F238E27FC236}">
                <a16:creationId xmlns:a16="http://schemas.microsoft.com/office/drawing/2014/main" id="{90BBA5B1-2813-7ED1-260D-1FF9CA368C66}"/>
              </a:ext>
            </a:extLst>
          </p:cNvPr>
          <p:cNvSpPr>
            <a:spLocks noGrp="1"/>
          </p:cNvSpPr>
          <p:nvPr>
            <p:ph type="body" sz="quarter" idx="29" hasCustomPrompt="1"/>
          </p:nvPr>
        </p:nvSpPr>
        <p:spPr>
          <a:xfrm>
            <a:off x="9491410" y="4831317"/>
            <a:ext cx="1351532" cy="71437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grpSp>
        <p:nvGrpSpPr>
          <p:cNvPr id="11" name="Group 10">
            <a:extLst>
              <a:ext uri="{FF2B5EF4-FFF2-40B4-BE49-F238E27FC236}">
                <a16:creationId xmlns:a16="http://schemas.microsoft.com/office/drawing/2014/main" id="{F194D94E-5449-DF2C-2F5D-D841479A4552}"/>
              </a:ext>
            </a:extLst>
          </p:cNvPr>
          <p:cNvGrpSpPr/>
          <p:nvPr userDrawn="1"/>
        </p:nvGrpSpPr>
        <p:grpSpPr>
          <a:xfrm>
            <a:off x="10863102" y="309052"/>
            <a:ext cx="911847" cy="382707"/>
            <a:chOff x="7459170" y="481236"/>
            <a:chExt cx="2697427" cy="1132124"/>
          </a:xfrm>
        </p:grpSpPr>
        <p:sp>
          <p:nvSpPr>
            <p:cNvPr id="12" name="Freeform 9">
              <a:extLst>
                <a:ext uri="{FF2B5EF4-FFF2-40B4-BE49-F238E27FC236}">
                  <a16:creationId xmlns:a16="http://schemas.microsoft.com/office/drawing/2014/main" id="{5063938E-0B76-EDB3-C856-B1D26E30B7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510523C-B26C-12B4-E2AF-3B2FADB3024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4">
              <a:extLst>
                <a:ext uri="{FF2B5EF4-FFF2-40B4-BE49-F238E27FC236}">
                  <a16:creationId xmlns:a16="http://schemas.microsoft.com/office/drawing/2014/main" id="{B611347A-35B6-6868-992F-74F2459D348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5" name="Freeform 18">
              <a:extLst>
                <a:ext uri="{FF2B5EF4-FFF2-40B4-BE49-F238E27FC236}">
                  <a16:creationId xmlns:a16="http://schemas.microsoft.com/office/drawing/2014/main" id="{1584A8E7-3350-8130-8892-4A6115F42B9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9">
              <a:extLst>
                <a:ext uri="{FF2B5EF4-FFF2-40B4-BE49-F238E27FC236}">
                  <a16:creationId xmlns:a16="http://schemas.microsoft.com/office/drawing/2014/main" id="{9FC97A09-E07F-2634-3993-456DE63ACE5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20">
              <a:extLst>
                <a:ext uri="{FF2B5EF4-FFF2-40B4-BE49-F238E27FC236}">
                  <a16:creationId xmlns:a16="http://schemas.microsoft.com/office/drawing/2014/main" id="{498EFFCC-05BE-6AB2-1D43-DEE4782261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1" name="Freeform 23">
              <a:extLst>
                <a:ext uri="{FF2B5EF4-FFF2-40B4-BE49-F238E27FC236}">
                  <a16:creationId xmlns:a16="http://schemas.microsoft.com/office/drawing/2014/main" id="{FB7016B7-B1CC-C901-1DA5-7C83264A6CC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2247990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meline layou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sp>
        <p:nvSpPr>
          <p:cNvPr id="12" name="Text Placeholder 13">
            <a:extLst>
              <a:ext uri="{FF2B5EF4-FFF2-40B4-BE49-F238E27FC236}">
                <a16:creationId xmlns:a16="http://schemas.microsoft.com/office/drawing/2014/main" id="{9403280E-2FCD-DFB3-9FD2-AE04E9A540D7}"/>
              </a:ext>
            </a:extLst>
          </p:cNvPr>
          <p:cNvSpPr>
            <a:spLocks noGrp="1"/>
          </p:cNvSpPr>
          <p:nvPr>
            <p:ph type="body" sz="quarter" idx="15" hasCustomPrompt="1"/>
          </p:nvPr>
        </p:nvSpPr>
        <p:spPr>
          <a:xfrm>
            <a:off x="982735" y="4167972"/>
            <a:ext cx="2370062" cy="1166027"/>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14" name="Text Placeholder 13">
            <a:extLst>
              <a:ext uri="{FF2B5EF4-FFF2-40B4-BE49-F238E27FC236}">
                <a16:creationId xmlns:a16="http://schemas.microsoft.com/office/drawing/2014/main" id="{32572BE1-E5A3-FB50-10EC-64FCCE4D4966}"/>
              </a:ext>
            </a:extLst>
          </p:cNvPr>
          <p:cNvSpPr>
            <a:spLocks noGrp="1"/>
          </p:cNvSpPr>
          <p:nvPr>
            <p:ph type="body" sz="quarter" idx="17" hasCustomPrompt="1"/>
          </p:nvPr>
        </p:nvSpPr>
        <p:spPr>
          <a:xfrm>
            <a:off x="6327052" y="4167973"/>
            <a:ext cx="2283543" cy="116602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17" name="Text Placeholder 13">
            <a:extLst>
              <a:ext uri="{FF2B5EF4-FFF2-40B4-BE49-F238E27FC236}">
                <a16:creationId xmlns:a16="http://schemas.microsoft.com/office/drawing/2014/main" id="{EE7D7890-5E54-CD5A-DFED-1692582D89CF}"/>
              </a:ext>
            </a:extLst>
          </p:cNvPr>
          <p:cNvSpPr>
            <a:spLocks noGrp="1"/>
          </p:cNvSpPr>
          <p:nvPr>
            <p:ph type="body" sz="quarter" idx="18" hasCustomPrompt="1"/>
          </p:nvPr>
        </p:nvSpPr>
        <p:spPr>
          <a:xfrm>
            <a:off x="8959322" y="1974657"/>
            <a:ext cx="2061952" cy="1321765"/>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18" name="Rectangle 17">
            <a:extLst>
              <a:ext uri="{FF2B5EF4-FFF2-40B4-BE49-F238E27FC236}">
                <a16:creationId xmlns:a16="http://schemas.microsoft.com/office/drawing/2014/main" id="{9C162B7E-6DD2-0BDC-A754-B14190695F9D}"/>
              </a:ext>
            </a:extLst>
          </p:cNvPr>
          <p:cNvSpPr/>
          <p:nvPr userDrawn="1"/>
        </p:nvSpPr>
        <p:spPr>
          <a:xfrm>
            <a:off x="814558" y="3716322"/>
            <a:ext cx="2642616"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1" name="Rectangle 20">
            <a:extLst>
              <a:ext uri="{FF2B5EF4-FFF2-40B4-BE49-F238E27FC236}">
                <a16:creationId xmlns:a16="http://schemas.microsoft.com/office/drawing/2014/main" id="{501CD494-4588-D746-4872-F8ECD0F5AA38}"/>
              </a:ext>
            </a:extLst>
          </p:cNvPr>
          <p:cNvSpPr/>
          <p:nvPr userDrawn="1"/>
        </p:nvSpPr>
        <p:spPr>
          <a:xfrm>
            <a:off x="3457174" y="3356328"/>
            <a:ext cx="2642616" cy="35999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4" name="Rectangle 23">
            <a:extLst>
              <a:ext uri="{FF2B5EF4-FFF2-40B4-BE49-F238E27FC236}">
                <a16:creationId xmlns:a16="http://schemas.microsoft.com/office/drawing/2014/main" id="{54D080DA-7928-FAB5-1EC5-E057D616B939}"/>
              </a:ext>
            </a:extLst>
          </p:cNvPr>
          <p:cNvSpPr/>
          <p:nvPr userDrawn="1"/>
        </p:nvSpPr>
        <p:spPr>
          <a:xfrm>
            <a:off x="6099790" y="3725164"/>
            <a:ext cx="2642616"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5" name="Rectangle 24">
            <a:extLst>
              <a:ext uri="{FF2B5EF4-FFF2-40B4-BE49-F238E27FC236}">
                <a16:creationId xmlns:a16="http://schemas.microsoft.com/office/drawing/2014/main" id="{000A0001-BCDB-B25A-6F7C-E3402F3D8D7E}"/>
              </a:ext>
            </a:extLst>
          </p:cNvPr>
          <p:cNvSpPr/>
          <p:nvPr userDrawn="1"/>
        </p:nvSpPr>
        <p:spPr>
          <a:xfrm>
            <a:off x="8742406" y="3360749"/>
            <a:ext cx="2642616"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7" name="Text Placeholder 13">
            <a:extLst>
              <a:ext uri="{FF2B5EF4-FFF2-40B4-BE49-F238E27FC236}">
                <a16:creationId xmlns:a16="http://schemas.microsoft.com/office/drawing/2014/main" id="{0304CF1B-DBF3-520C-6CC7-475CFF06D302}"/>
              </a:ext>
            </a:extLst>
          </p:cNvPr>
          <p:cNvSpPr>
            <a:spLocks noGrp="1"/>
          </p:cNvSpPr>
          <p:nvPr>
            <p:ph type="body" sz="quarter" idx="16" hasCustomPrompt="1"/>
          </p:nvPr>
        </p:nvSpPr>
        <p:spPr>
          <a:xfrm>
            <a:off x="3639186" y="1974657"/>
            <a:ext cx="2304413" cy="1317344"/>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995666" y="3779797"/>
            <a:ext cx="2355477" cy="218674"/>
          </a:xfrm>
        </p:spPr>
        <p:txBody>
          <a:bodyPr/>
          <a:lstStyle>
            <a:lvl1pPr algn="ctr">
              <a:spcBef>
                <a:spcPts val="0"/>
              </a:spcBef>
              <a:defRPr sz="1600" b="1">
                <a:solidFill>
                  <a:schemeClr val="bg1"/>
                </a:solidFill>
                <a:latin typeface="+mn-lt"/>
              </a:defRPr>
            </a:lvl1pPr>
          </a:lstStyle>
          <a:p>
            <a:pPr lvl="0"/>
            <a:r>
              <a:rPr lang="en-US"/>
              <a:t>Month</a:t>
            </a:r>
          </a:p>
        </p:txBody>
      </p:sp>
      <p:sp>
        <p:nvSpPr>
          <p:cNvPr id="29" name="Text Placeholder 7">
            <a:extLst>
              <a:ext uri="{FF2B5EF4-FFF2-40B4-BE49-F238E27FC236}">
                <a16:creationId xmlns:a16="http://schemas.microsoft.com/office/drawing/2014/main" id="{D5C43AC4-0D23-A3AB-8F06-9853C4F07A6D}"/>
              </a:ext>
            </a:extLst>
          </p:cNvPr>
          <p:cNvSpPr>
            <a:spLocks noGrp="1"/>
          </p:cNvSpPr>
          <p:nvPr>
            <p:ph type="body" sz="quarter" idx="22" hasCustomPrompt="1"/>
          </p:nvPr>
        </p:nvSpPr>
        <p:spPr>
          <a:xfrm>
            <a:off x="3663136" y="3426200"/>
            <a:ext cx="2280464" cy="231260"/>
          </a:xfrm>
        </p:spPr>
        <p:txBody>
          <a:bodyPr/>
          <a:lstStyle>
            <a:lvl1pPr algn="ctr">
              <a:spcBef>
                <a:spcPts val="0"/>
              </a:spcBef>
              <a:defRPr sz="1600" b="1">
                <a:solidFill>
                  <a:schemeClr val="bg1"/>
                </a:solidFill>
                <a:latin typeface="+mn-lt"/>
              </a:defRPr>
            </a:lvl1pPr>
          </a:lstStyle>
          <a:p>
            <a:pPr lvl="0"/>
            <a:r>
              <a:rPr lang="en-US"/>
              <a:t>Month</a:t>
            </a:r>
          </a:p>
        </p:txBody>
      </p:sp>
      <p:sp>
        <p:nvSpPr>
          <p:cNvPr id="30" name="Text Placeholder 7">
            <a:extLst>
              <a:ext uri="{FF2B5EF4-FFF2-40B4-BE49-F238E27FC236}">
                <a16:creationId xmlns:a16="http://schemas.microsoft.com/office/drawing/2014/main" id="{415DE312-7E3F-6B39-16EF-08573561B3C2}"/>
              </a:ext>
            </a:extLst>
          </p:cNvPr>
          <p:cNvSpPr>
            <a:spLocks noGrp="1"/>
          </p:cNvSpPr>
          <p:nvPr>
            <p:ph type="body" sz="quarter" idx="23" hasCustomPrompt="1"/>
          </p:nvPr>
        </p:nvSpPr>
        <p:spPr>
          <a:xfrm>
            <a:off x="6329230" y="3789033"/>
            <a:ext cx="2084631" cy="218674"/>
          </a:xfrm>
        </p:spPr>
        <p:txBody>
          <a:bodyPr/>
          <a:lstStyle>
            <a:lvl1pPr algn="ctr">
              <a:spcBef>
                <a:spcPts val="0"/>
              </a:spcBef>
              <a:defRPr sz="1600" b="1">
                <a:solidFill>
                  <a:schemeClr val="bg1"/>
                </a:solidFill>
                <a:latin typeface="+mn-lt"/>
              </a:defRPr>
            </a:lvl1pPr>
          </a:lstStyle>
          <a:p>
            <a:pPr lvl="0"/>
            <a:r>
              <a:rPr lang="en-US"/>
              <a:t>Month</a:t>
            </a:r>
          </a:p>
        </p:txBody>
      </p:sp>
      <p:sp>
        <p:nvSpPr>
          <p:cNvPr id="31" name="Text Placeholder 7">
            <a:extLst>
              <a:ext uri="{FF2B5EF4-FFF2-40B4-BE49-F238E27FC236}">
                <a16:creationId xmlns:a16="http://schemas.microsoft.com/office/drawing/2014/main" id="{03FDE538-4706-D515-DFE3-D98AF60BA661}"/>
              </a:ext>
            </a:extLst>
          </p:cNvPr>
          <p:cNvSpPr>
            <a:spLocks noGrp="1"/>
          </p:cNvSpPr>
          <p:nvPr>
            <p:ph type="body" sz="quarter" idx="24" hasCustomPrompt="1"/>
          </p:nvPr>
        </p:nvSpPr>
        <p:spPr>
          <a:xfrm>
            <a:off x="8936643" y="3438786"/>
            <a:ext cx="2084631" cy="218674"/>
          </a:xfrm>
        </p:spPr>
        <p:txBody>
          <a:bodyPr/>
          <a:lstStyle>
            <a:lvl1pPr algn="ctr">
              <a:spcBef>
                <a:spcPts val="0"/>
              </a:spcBef>
              <a:defRPr sz="1600" b="1">
                <a:solidFill>
                  <a:schemeClr val="bg1"/>
                </a:solidFill>
                <a:latin typeface="+mn-lt"/>
              </a:defRPr>
            </a:lvl1pPr>
          </a:lstStyle>
          <a:p>
            <a:pPr lvl="0"/>
            <a:r>
              <a:rPr lang="en-US"/>
              <a:t>Month</a:t>
            </a:r>
          </a:p>
        </p:txBody>
      </p:sp>
      <p:cxnSp>
        <p:nvCxnSpPr>
          <p:cNvPr id="36" name="Straight Connector 35">
            <a:extLst>
              <a:ext uri="{FF2B5EF4-FFF2-40B4-BE49-F238E27FC236}">
                <a16:creationId xmlns:a16="http://schemas.microsoft.com/office/drawing/2014/main" id="{DB491020-BFE9-342E-62B1-E51B61F5123A}"/>
              </a:ext>
            </a:extLst>
          </p:cNvPr>
          <p:cNvCxnSpPr/>
          <p:nvPr userDrawn="1"/>
        </p:nvCxnSpPr>
        <p:spPr>
          <a:xfrm>
            <a:off x="814558" y="3716322"/>
            <a:ext cx="0" cy="16176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0144E3-7EC6-11AC-C3EA-A997D8F496DA}"/>
              </a:ext>
            </a:extLst>
          </p:cNvPr>
          <p:cNvCxnSpPr/>
          <p:nvPr userDrawn="1"/>
        </p:nvCxnSpPr>
        <p:spPr>
          <a:xfrm>
            <a:off x="3457174" y="1808522"/>
            <a:ext cx="0" cy="161767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D93720-BD62-9546-7818-EE23AD0461B5}"/>
              </a:ext>
            </a:extLst>
          </p:cNvPr>
          <p:cNvCxnSpPr/>
          <p:nvPr userDrawn="1"/>
        </p:nvCxnSpPr>
        <p:spPr>
          <a:xfrm>
            <a:off x="6096000" y="3725164"/>
            <a:ext cx="0" cy="16176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1150A4-CA3A-4DB0-87F1-07A970361641}"/>
              </a:ext>
            </a:extLst>
          </p:cNvPr>
          <p:cNvCxnSpPr/>
          <p:nvPr userDrawn="1"/>
        </p:nvCxnSpPr>
        <p:spPr>
          <a:xfrm>
            <a:off x="8755647" y="1974657"/>
            <a:ext cx="0" cy="16176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26655DE-0164-0DED-C40B-FFF77F1BA55C}"/>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A1D00D42-B029-31EA-77EE-132DA59FD987}"/>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5E606B4B-B7EF-3DE8-FF5E-A458B5079D1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B327A4D6-7FD4-DB4F-0421-0ADA39E3350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757FF84E-14EC-EEC2-F3C3-30269E224430}"/>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9" name="Freeform 19">
              <a:extLst>
                <a:ext uri="{FF2B5EF4-FFF2-40B4-BE49-F238E27FC236}">
                  <a16:creationId xmlns:a16="http://schemas.microsoft.com/office/drawing/2014/main" id="{ADC73BCD-A2E5-F03F-C837-59728964EB0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25E1581B-5F1B-DD87-25F9-76DAEF82AEE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1" name="Freeform 23">
              <a:extLst>
                <a:ext uri="{FF2B5EF4-FFF2-40B4-BE49-F238E27FC236}">
                  <a16:creationId xmlns:a16="http://schemas.microsoft.com/office/drawing/2014/main" id="{A16E0349-A2F4-E3C0-A57E-1E42F5F0B6B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08713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erson bio 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B53081-2F82-C255-DE2D-C94568285F6B}"/>
              </a:ext>
            </a:extLst>
          </p:cNvPr>
          <p:cNvSpPr/>
          <p:nvPr/>
        </p:nvSpPr>
        <p:spPr>
          <a:xfrm>
            <a:off x="812006" y="3306339"/>
            <a:ext cx="5230994" cy="271346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6" name="Rectangle 25">
            <a:extLst>
              <a:ext uri="{FF2B5EF4-FFF2-40B4-BE49-F238E27FC236}">
                <a16:creationId xmlns:a16="http://schemas.microsoft.com/office/drawing/2014/main" id="{8C543281-E189-AA22-7F55-BCDC64F3F998}"/>
              </a:ext>
            </a:extLst>
          </p:cNvPr>
          <p:cNvSpPr/>
          <p:nvPr/>
        </p:nvSpPr>
        <p:spPr>
          <a:xfrm>
            <a:off x="6210783" y="3301216"/>
            <a:ext cx="5230994" cy="27134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6" y="1652038"/>
            <a:ext cx="1654301" cy="1654301"/>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7" name="Text Placeholder 7">
            <a:extLst>
              <a:ext uri="{FF2B5EF4-FFF2-40B4-BE49-F238E27FC236}">
                <a16:creationId xmlns:a16="http://schemas.microsoft.com/office/drawing/2014/main" id="{420D8522-F614-29DC-EEF5-B7E3296212DF}"/>
              </a:ext>
            </a:extLst>
          </p:cNvPr>
          <p:cNvSpPr>
            <a:spLocks noGrp="1"/>
          </p:cNvSpPr>
          <p:nvPr>
            <p:ph type="body" sz="quarter" idx="19" hasCustomPrompt="1"/>
          </p:nvPr>
        </p:nvSpPr>
        <p:spPr>
          <a:xfrm>
            <a:off x="937871" y="3439844"/>
            <a:ext cx="4979264" cy="306502"/>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8" name="Picture Placeholder 3">
            <a:extLst>
              <a:ext uri="{FF2B5EF4-FFF2-40B4-BE49-F238E27FC236}">
                <a16:creationId xmlns:a16="http://schemas.microsoft.com/office/drawing/2014/main" id="{CBDE7D5B-1889-1B13-420A-69689E25E81E}"/>
              </a:ext>
            </a:extLst>
          </p:cNvPr>
          <p:cNvSpPr>
            <a:spLocks noGrp="1"/>
          </p:cNvSpPr>
          <p:nvPr>
            <p:ph type="pic" sz="quarter" idx="20"/>
          </p:nvPr>
        </p:nvSpPr>
        <p:spPr>
          <a:xfrm>
            <a:off x="6216651" y="1654730"/>
            <a:ext cx="1654301" cy="1654301"/>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3" name="Text Placeholder 7">
            <a:extLst>
              <a:ext uri="{FF2B5EF4-FFF2-40B4-BE49-F238E27FC236}">
                <a16:creationId xmlns:a16="http://schemas.microsoft.com/office/drawing/2014/main" id="{42E2E00B-8604-C43A-05F7-F0787AB3162D}"/>
              </a:ext>
            </a:extLst>
          </p:cNvPr>
          <p:cNvSpPr>
            <a:spLocks noGrp="1"/>
          </p:cNvSpPr>
          <p:nvPr>
            <p:ph type="body" sz="quarter" idx="22" hasCustomPrompt="1"/>
          </p:nvPr>
        </p:nvSpPr>
        <p:spPr>
          <a:xfrm>
            <a:off x="937871" y="3799779"/>
            <a:ext cx="4979264" cy="306502"/>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2" name="Text Placeholder 7">
            <a:extLst>
              <a:ext uri="{FF2B5EF4-FFF2-40B4-BE49-F238E27FC236}">
                <a16:creationId xmlns:a16="http://schemas.microsoft.com/office/drawing/2014/main" id="{8846313C-41CC-13A3-EA12-559355AD03D5}"/>
              </a:ext>
            </a:extLst>
          </p:cNvPr>
          <p:cNvSpPr>
            <a:spLocks noGrp="1"/>
          </p:cNvSpPr>
          <p:nvPr>
            <p:ph type="body" sz="quarter" idx="24" hasCustomPrompt="1"/>
          </p:nvPr>
        </p:nvSpPr>
        <p:spPr>
          <a:xfrm>
            <a:off x="6336648" y="3439844"/>
            <a:ext cx="4979265" cy="306502"/>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E319DBA5-E17C-7BCD-7D57-C01BCEC75E4E}"/>
              </a:ext>
            </a:extLst>
          </p:cNvPr>
          <p:cNvSpPr>
            <a:spLocks noGrp="1"/>
          </p:cNvSpPr>
          <p:nvPr>
            <p:ph type="body" sz="quarter" idx="25" hasCustomPrompt="1"/>
          </p:nvPr>
        </p:nvSpPr>
        <p:spPr>
          <a:xfrm>
            <a:off x="6336648" y="3799779"/>
            <a:ext cx="4979265" cy="306502"/>
          </a:xfrm>
        </p:spPr>
        <p:txBody>
          <a:bodyPr/>
          <a:lstStyle>
            <a:lvl1pPr marL="0" indent="0">
              <a:spcBef>
                <a:spcPts val="0"/>
              </a:spcBef>
              <a:buNone/>
              <a:defRPr sz="14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1C3ECD6D-E3B0-3FCA-3FEB-936AED89E57F}"/>
              </a:ext>
            </a:extLst>
          </p:cNvPr>
          <p:cNvSpPr>
            <a:spLocks noGrp="1"/>
          </p:cNvSpPr>
          <p:nvPr>
            <p:ph sz="quarter" idx="10"/>
          </p:nvPr>
        </p:nvSpPr>
        <p:spPr>
          <a:xfrm>
            <a:off x="938784" y="4215384"/>
            <a:ext cx="4977384" cy="1661160"/>
          </a:xfrm>
        </p:spPr>
        <p:txBody>
          <a:bodyPr>
            <a:normAutofit/>
          </a:bodyPr>
          <a:lstStyle>
            <a:lvl1pPr>
              <a:defRPr sz="1400">
                <a:solidFill>
                  <a:schemeClr val="bg1"/>
                </a:solidFill>
              </a:defRPr>
            </a:lvl1pPr>
            <a:lvl2pPr marL="344488" indent="-173038">
              <a:buFont typeface="System Font Regular"/>
              <a:buChar char="⎼"/>
              <a:tabLst/>
              <a:defRPr sz="1400">
                <a:solidFill>
                  <a:schemeClr val="bg1"/>
                </a:solidFill>
              </a:defRPr>
            </a:lvl2pPr>
            <a:lvl3pPr marL="515938" indent="-171450">
              <a:buFont typeface="Wingdings" pitchFamily="2" charset="2"/>
              <a:buChar char="§"/>
              <a:tabLst/>
              <a:defRPr sz="1400">
                <a:solidFill>
                  <a:schemeClr val="bg1"/>
                </a:solidFill>
              </a:defRPr>
            </a:lvl3pPr>
            <a:lvl4pPr marL="742950" indent="-227013">
              <a:buFont typeface="System Font Regular"/>
              <a:buChar char="⎼"/>
              <a:tabLst/>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17">
            <a:extLst>
              <a:ext uri="{FF2B5EF4-FFF2-40B4-BE49-F238E27FC236}">
                <a16:creationId xmlns:a16="http://schemas.microsoft.com/office/drawing/2014/main" id="{60362BF2-ED78-36D2-831F-08BA92BECCCE}"/>
              </a:ext>
            </a:extLst>
          </p:cNvPr>
          <p:cNvSpPr>
            <a:spLocks noGrp="1"/>
          </p:cNvSpPr>
          <p:nvPr>
            <p:ph sz="quarter" idx="26"/>
          </p:nvPr>
        </p:nvSpPr>
        <p:spPr>
          <a:xfrm>
            <a:off x="6339840" y="4215384"/>
            <a:ext cx="4977384" cy="1661160"/>
          </a:xfrm>
        </p:spPr>
        <p:txBody>
          <a:bodyPr>
            <a:normAutofit/>
          </a:bodyPr>
          <a:lstStyle>
            <a:lvl1pPr>
              <a:defRPr sz="1400">
                <a:solidFill>
                  <a:schemeClr val="bg1"/>
                </a:solidFill>
              </a:defRPr>
            </a:lvl1pPr>
            <a:lvl2pPr marL="344488" indent="-173038">
              <a:buFont typeface="System Font Regular"/>
              <a:buChar char="⎼"/>
              <a:tabLst/>
              <a:defRPr sz="1400">
                <a:solidFill>
                  <a:schemeClr val="bg1"/>
                </a:solidFill>
              </a:defRPr>
            </a:lvl2pPr>
            <a:lvl3pPr marL="515938" indent="-171450">
              <a:buFont typeface="Wingdings" pitchFamily="2" charset="2"/>
              <a:buChar char="§"/>
              <a:tabLst/>
              <a:defRPr sz="1400">
                <a:solidFill>
                  <a:schemeClr val="bg1"/>
                </a:solidFill>
              </a:defRPr>
            </a:lvl3pPr>
            <a:lvl4pPr marL="742950" indent="-227013">
              <a:buFont typeface="System Font Regular"/>
              <a:buChar char="⎼"/>
              <a:tabLst/>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C6551D2-F3DD-11BC-5C50-1CAB211A5D17}"/>
              </a:ext>
            </a:extLst>
          </p:cNvPr>
          <p:cNvSpPr>
            <a:spLocks noGrp="1"/>
          </p:cNvSpPr>
          <p:nvPr>
            <p:ph type="sldNum" sz="quarter" idx="2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5502171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meline layou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sp>
        <p:nvSpPr>
          <p:cNvPr id="12" name="Text Placeholder 13">
            <a:extLst>
              <a:ext uri="{FF2B5EF4-FFF2-40B4-BE49-F238E27FC236}">
                <a16:creationId xmlns:a16="http://schemas.microsoft.com/office/drawing/2014/main" id="{9403280E-2FCD-DFB3-9FD2-AE04E9A540D7}"/>
              </a:ext>
            </a:extLst>
          </p:cNvPr>
          <p:cNvSpPr>
            <a:spLocks noGrp="1"/>
          </p:cNvSpPr>
          <p:nvPr>
            <p:ph type="body" sz="quarter" idx="15" hasCustomPrompt="1"/>
          </p:nvPr>
        </p:nvSpPr>
        <p:spPr>
          <a:xfrm>
            <a:off x="914400" y="4167972"/>
            <a:ext cx="2000356" cy="1166027"/>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14" name="Text Placeholder 13">
            <a:extLst>
              <a:ext uri="{FF2B5EF4-FFF2-40B4-BE49-F238E27FC236}">
                <a16:creationId xmlns:a16="http://schemas.microsoft.com/office/drawing/2014/main" id="{32572BE1-E5A3-FB50-10EC-64FCCE4D4966}"/>
              </a:ext>
            </a:extLst>
          </p:cNvPr>
          <p:cNvSpPr>
            <a:spLocks noGrp="1"/>
          </p:cNvSpPr>
          <p:nvPr>
            <p:ph type="body" sz="quarter" idx="17" hasCustomPrompt="1"/>
          </p:nvPr>
        </p:nvSpPr>
        <p:spPr>
          <a:xfrm>
            <a:off x="5237790" y="4167973"/>
            <a:ext cx="1927333" cy="116602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17" name="Text Placeholder 13">
            <a:extLst>
              <a:ext uri="{FF2B5EF4-FFF2-40B4-BE49-F238E27FC236}">
                <a16:creationId xmlns:a16="http://schemas.microsoft.com/office/drawing/2014/main" id="{EE7D7890-5E54-CD5A-DFED-1692582D89CF}"/>
              </a:ext>
            </a:extLst>
          </p:cNvPr>
          <p:cNvSpPr>
            <a:spLocks noGrp="1"/>
          </p:cNvSpPr>
          <p:nvPr>
            <p:ph type="body" sz="quarter" idx="18" hasCustomPrompt="1"/>
          </p:nvPr>
        </p:nvSpPr>
        <p:spPr>
          <a:xfrm>
            <a:off x="7478415" y="1970236"/>
            <a:ext cx="1874223" cy="1321765"/>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18" name="Rectangle 17">
            <a:extLst>
              <a:ext uri="{FF2B5EF4-FFF2-40B4-BE49-F238E27FC236}">
                <a16:creationId xmlns:a16="http://schemas.microsoft.com/office/drawing/2014/main" id="{9C162B7E-6DD2-0BDC-A754-B14190695F9D}"/>
              </a:ext>
            </a:extLst>
          </p:cNvPr>
          <p:cNvSpPr/>
          <p:nvPr userDrawn="1"/>
        </p:nvSpPr>
        <p:spPr>
          <a:xfrm>
            <a:off x="817606" y="3716322"/>
            <a:ext cx="2173887"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1" name="Rectangle 20">
            <a:extLst>
              <a:ext uri="{FF2B5EF4-FFF2-40B4-BE49-F238E27FC236}">
                <a16:creationId xmlns:a16="http://schemas.microsoft.com/office/drawing/2014/main" id="{501CD494-4588-D746-4872-F8ECD0F5AA38}"/>
              </a:ext>
            </a:extLst>
          </p:cNvPr>
          <p:cNvSpPr/>
          <p:nvPr userDrawn="1"/>
        </p:nvSpPr>
        <p:spPr>
          <a:xfrm>
            <a:off x="2991493" y="3356328"/>
            <a:ext cx="2173887" cy="35999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4" name="Rectangle 23">
            <a:extLst>
              <a:ext uri="{FF2B5EF4-FFF2-40B4-BE49-F238E27FC236}">
                <a16:creationId xmlns:a16="http://schemas.microsoft.com/office/drawing/2014/main" id="{54D080DA-7928-FAB5-1EC5-E057D616B939}"/>
              </a:ext>
            </a:extLst>
          </p:cNvPr>
          <p:cNvSpPr/>
          <p:nvPr userDrawn="1"/>
        </p:nvSpPr>
        <p:spPr>
          <a:xfrm>
            <a:off x="5165380" y="3725164"/>
            <a:ext cx="2173887"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5" name="Rectangle 24">
            <a:extLst>
              <a:ext uri="{FF2B5EF4-FFF2-40B4-BE49-F238E27FC236}">
                <a16:creationId xmlns:a16="http://schemas.microsoft.com/office/drawing/2014/main" id="{000A0001-BCDB-B25A-6F7C-E3402F3D8D7E}"/>
              </a:ext>
            </a:extLst>
          </p:cNvPr>
          <p:cNvSpPr/>
          <p:nvPr userDrawn="1"/>
        </p:nvSpPr>
        <p:spPr>
          <a:xfrm>
            <a:off x="7358943" y="3356328"/>
            <a:ext cx="2173887"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27" name="Text Placeholder 13">
            <a:extLst>
              <a:ext uri="{FF2B5EF4-FFF2-40B4-BE49-F238E27FC236}">
                <a16:creationId xmlns:a16="http://schemas.microsoft.com/office/drawing/2014/main" id="{0304CF1B-DBF3-520C-6CC7-475CFF06D302}"/>
              </a:ext>
            </a:extLst>
          </p:cNvPr>
          <p:cNvSpPr>
            <a:spLocks noGrp="1"/>
          </p:cNvSpPr>
          <p:nvPr>
            <p:ph type="body" sz="quarter" idx="16" hasCustomPrompt="1"/>
          </p:nvPr>
        </p:nvSpPr>
        <p:spPr>
          <a:xfrm>
            <a:off x="3072034" y="1974657"/>
            <a:ext cx="1944947" cy="1317344"/>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927332" y="3779797"/>
            <a:ext cx="1937679" cy="218674"/>
          </a:xfrm>
        </p:spPr>
        <p:txBody>
          <a:bodyPr/>
          <a:lstStyle>
            <a:lvl1pPr algn="ctr">
              <a:spcBef>
                <a:spcPts val="0"/>
              </a:spcBef>
              <a:defRPr sz="1600" b="1">
                <a:solidFill>
                  <a:schemeClr val="bg1"/>
                </a:solidFill>
                <a:latin typeface="+mn-lt"/>
              </a:defRPr>
            </a:lvl1pPr>
          </a:lstStyle>
          <a:p>
            <a:pPr lvl="0"/>
            <a:r>
              <a:rPr lang="en-US"/>
              <a:t>Month</a:t>
            </a:r>
          </a:p>
        </p:txBody>
      </p:sp>
      <p:sp>
        <p:nvSpPr>
          <p:cNvPr id="29" name="Text Placeholder 7">
            <a:extLst>
              <a:ext uri="{FF2B5EF4-FFF2-40B4-BE49-F238E27FC236}">
                <a16:creationId xmlns:a16="http://schemas.microsoft.com/office/drawing/2014/main" id="{D5C43AC4-0D23-A3AB-8F06-9853C4F07A6D}"/>
              </a:ext>
            </a:extLst>
          </p:cNvPr>
          <p:cNvSpPr>
            <a:spLocks noGrp="1"/>
          </p:cNvSpPr>
          <p:nvPr>
            <p:ph type="body" sz="quarter" idx="22" hasCustomPrompt="1"/>
          </p:nvPr>
        </p:nvSpPr>
        <p:spPr>
          <a:xfrm>
            <a:off x="3095985" y="3426200"/>
            <a:ext cx="1875971" cy="231260"/>
          </a:xfrm>
        </p:spPr>
        <p:txBody>
          <a:bodyPr/>
          <a:lstStyle>
            <a:lvl1pPr algn="ctr">
              <a:spcBef>
                <a:spcPts val="0"/>
              </a:spcBef>
              <a:defRPr sz="1600" b="1">
                <a:solidFill>
                  <a:schemeClr val="bg1"/>
                </a:solidFill>
                <a:latin typeface="+mn-lt"/>
              </a:defRPr>
            </a:lvl1pPr>
          </a:lstStyle>
          <a:p>
            <a:pPr lvl="0"/>
            <a:r>
              <a:rPr lang="en-US"/>
              <a:t>Month</a:t>
            </a:r>
          </a:p>
        </p:txBody>
      </p:sp>
      <p:sp>
        <p:nvSpPr>
          <p:cNvPr id="30" name="Text Placeholder 7">
            <a:extLst>
              <a:ext uri="{FF2B5EF4-FFF2-40B4-BE49-F238E27FC236}">
                <a16:creationId xmlns:a16="http://schemas.microsoft.com/office/drawing/2014/main" id="{415DE312-7E3F-6B39-16EF-08573561B3C2}"/>
              </a:ext>
            </a:extLst>
          </p:cNvPr>
          <p:cNvSpPr>
            <a:spLocks noGrp="1"/>
          </p:cNvSpPr>
          <p:nvPr>
            <p:ph type="body" sz="quarter" idx="23" hasCustomPrompt="1"/>
          </p:nvPr>
        </p:nvSpPr>
        <p:spPr>
          <a:xfrm>
            <a:off x="5239969" y="3789033"/>
            <a:ext cx="1925154" cy="207661"/>
          </a:xfrm>
        </p:spPr>
        <p:txBody>
          <a:bodyPr/>
          <a:lstStyle>
            <a:lvl1pPr algn="ctr">
              <a:spcBef>
                <a:spcPts val="0"/>
              </a:spcBef>
              <a:defRPr sz="1600" b="1">
                <a:solidFill>
                  <a:schemeClr val="bg1"/>
                </a:solidFill>
                <a:latin typeface="+mn-lt"/>
              </a:defRPr>
            </a:lvl1pPr>
          </a:lstStyle>
          <a:p>
            <a:pPr lvl="0"/>
            <a:r>
              <a:rPr lang="en-US"/>
              <a:t>Month</a:t>
            </a:r>
          </a:p>
        </p:txBody>
      </p:sp>
      <p:sp>
        <p:nvSpPr>
          <p:cNvPr id="31" name="Text Placeholder 7">
            <a:extLst>
              <a:ext uri="{FF2B5EF4-FFF2-40B4-BE49-F238E27FC236}">
                <a16:creationId xmlns:a16="http://schemas.microsoft.com/office/drawing/2014/main" id="{03FDE538-4706-D515-DFE3-D98AF60BA661}"/>
              </a:ext>
            </a:extLst>
          </p:cNvPr>
          <p:cNvSpPr>
            <a:spLocks noGrp="1"/>
          </p:cNvSpPr>
          <p:nvPr>
            <p:ph type="body" sz="quarter" idx="24" hasCustomPrompt="1"/>
          </p:nvPr>
        </p:nvSpPr>
        <p:spPr>
          <a:xfrm>
            <a:off x="7455737" y="3426200"/>
            <a:ext cx="1896908" cy="226839"/>
          </a:xfrm>
        </p:spPr>
        <p:txBody>
          <a:bodyPr/>
          <a:lstStyle>
            <a:lvl1pPr algn="ctr">
              <a:spcBef>
                <a:spcPts val="0"/>
              </a:spcBef>
              <a:defRPr sz="1600" b="1">
                <a:solidFill>
                  <a:schemeClr val="bg1"/>
                </a:solidFill>
                <a:latin typeface="+mn-lt"/>
              </a:defRPr>
            </a:lvl1pPr>
          </a:lstStyle>
          <a:p>
            <a:pPr lvl="0"/>
            <a:r>
              <a:rPr lang="en-US"/>
              <a:t>Month</a:t>
            </a:r>
          </a:p>
        </p:txBody>
      </p:sp>
      <p:cxnSp>
        <p:nvCxnSpPr>
          <p:cNvPr id="36" name="Straight Connector 35">
            <a:extLst>
              <a:ext uri="{FF2B5EF4-FFF2-40B4-BE49-F238E27FC236}">
                <a16:creationId xmlns:a16="http://schemas.microsoft.com/office/drawing/2014/main" id="{DB491020-BFE9-342E-62B1-E51B61F5123A}"/>
              </a:ext>
            </a:extLst>
          </p:cNvPr>
          <p:cNvCxnSpPr>
            <a:cxnSpLocks/>
          </p:cNvCxnSpPr>
          <p:nvPr userDrawn="1"/>
        </p:nvCxnSpPr>
        <p:spPr>
          <a:xfrm>
            <a:off x="814558" y="3716322"/>
            <a:ext cx="0" cy="16176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0144E3-7EC6-11AC-C3EA-A997D8F496DA}"/>
              </a:ext>
            </a:extLst>
          </p:cNvPr>
          <p:cNvCxnSpPr>
            <a:cxnSpLocks/>
          </p:cNvCxnSpPr>
          <p:nvPr userDrawn="1"/>
        </p:nvCxnSpPr>
        <p:spPr>
          <a:xfrm>
            <a:off x="2991493" y="1808522"/>
            <a:ext cx="0" cy="161767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D93720-BD62-9546-7818-EE23AD0461B5}"/>
              </a:ext>
            </a:extLst>
          </p:cNvPr>
          <p:cNvCxnSpPr>
            <a:cxnSpLocks/>
          </p:cNvCxnSpPr>
          <p:nvPr userDrawn="1"/>
        </p:nvCxnSpPr>
        <p:spPr>
          <a:xfrm>
            <a:off x="5161590" y="3725164"/>
            <a:ext cx="0" cy="16176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1150A4-CA3A-4DB0-87F1-07A970361641}"/>
              </a:ext>
            </a:extLst>
          </p:cNvPr>
          <p:cNvCxnSpPr>
            <a:cxnSpLocks/>
          </p:cNvCxnSpPr>
          <p:nvPr userDrawn="1"/>
        </p:nvCxnSpPr>
        <p:spPr>
          <a:xfrm>
            <a:off x="7372184" y="1970236"/>
            <a:ext cx="0" cy="16176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7E0D13C8-3592-C280-CE46-204C78CC348E}"/>
              </a:ext>
            </a:extLst>
          </p:cNvPr>
          <p:cNvSpPr>
            <a:spLocks noGrp="1"/>
          </p:cNvSpPr>
          <p:nvPr>
            <p:ph type="body" sz="quarter" idx="25" hasCustomPrompt="1"/>
          </p:nvPr>
        </p:nvSpPr>
        <p:spPr>
          <a:xfrm>
            <a:off x="9613691" y="4156960"/>
            <a:ext cx="1927333" cy="1166026"/>
          </a:xfrm>
        </p:spPr>
        <p:txBody>
          <a:bodyPr>
            <a:normAutofit/>
          </a:bodyPr>
          <a:lstStyle>
            <a:lvl1pPr algn="ctr">
              <a:defRPr sz="1200">
                <a:solidFill>
                  <a:schemeClr val="accent4"/>
                </a:solidFill>
              </a:defRPr>
            </a:lvl1pPr>
          </a:lstStyle>
          <a:p>
            <a:pPr lvl="0"/>
            <a:r>
              <a:rPr lang="en-US"/>
              <a:t>Click to edit Master text styles, no less than 12 </a:t>
            </a:r>
            <a:r>
              <a:rPr lang="en-US" err="1"/>
              <a:t>pt</a:t>
            </a:r>
            <a:r>
              <a:rPr lang="en-US"/>
              <a:t> font</a:t>
            </a:r>
          </a:p>
        </p:txBody>
      </p:sp>
      <p:sp>
        <p:nvSpPr>
          <p:cNvPr id="15" name="Rectangle 14">
            <a:extLst>
              <a:ext uri="{FF2B5EF4-FFF2-40B4-BE49-F238E27FC236}">
                <a16:creationId xmlns:a16="http://schemas.microsoft.com/office/drawing/2014/main" id="{1CBEB14D-5BA5-643D-3888-51C635CEC8B1}"/>
              </a:ext>
            </a:extLst>
          </p:cNvPr>
          <p:cNvSpPr/>
          <p:nvPr userDrawn="1"/>
        </p:nvSpPr>
        <p:spPr>
          <a:xfrm>
            <a:off x="9541281" y="3714151"/>
            <a:ext cx="2173887"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b="1"/>
          </a:p>
        </p:txBody>
      </p:sp>
      <p:sp>
        <p:nvSpPr>
          <p:cNvPr id="19" name="Text Placeholder 7">
            <a:extLst>
              <a:ext uri="{FF2B5EF4-FFF2-40B4-BE49-F238E27FC236}">
                <a16:creationId xmlns:a16="http://schemas.microsoft.com/office/drawing/2014/main" id="{06E2C579-4B66-6E6F-A0FC-DB5166F06A78}"/>
              </a:ext>
            </a:extLst>
          </p:cNvPr>
          <p:cNvSpPr>
            <a:spLocks noGrp="1"/>
          </p:cNvSpPr>
          <p:nvPr>
            <p:ph type="body" sz="quarter" idx="26" hasCustomPrompt="1"/>
          </p:nvPr>
        </p:nvSpPr>
        <p:spPr>
          <a:xfrm>
            <a:off x="9615870" y="3778020"/>
            <a:ext cx="1921364" cy="218674"/>
          </a:xfrm>
        </p:spPr>
        <p:txBody>
          <a:bodyPr/>
          <a:lstStyle>
            <a:lvl1pPr algn="ctr">
              <a:spcBef>
                <a:spcPts val="0"/>
              </a:spcBef>
              <a:defRPr sz="1600" b="1">
                <a:solidFill>
                  <a:schemeClr val="bg1"/>
                </a:solidFill>
                <a:latin typeface="+mn-lt"/>
              </a:defRPr>
            </a:lvl1pPr>
          </a:lstStyle>
          <a:p>
            <a:pPr lvl="0"/>
            <a:r>
              <a:rPr lang="en-US"/>
              <a:t>Month</a:t>
            </a:r>
          </a:p>
        </p:txBody>
      </p:sp>
      <p:cxnSp>
        <p:nvCxnSpPr>
          <p:cNvPr id="20" name="Straight Connector 19">
            <a:extLst>
              <a:ext uri="{FF2B5EF4-FFF2-40B4-BE49-F238E27FC236}">
                <a16:creationId xmlns:a16="http://schemas.microsoft.com/office/drawing/2014/main" id="{A862AABA-58A5-CF8D-D0C4-B554C5749D36}"/>
              </a:ext>
            </a:extLst>
          </p:cNvPr>
          <p:cNvCxnSpPr>
            <a:cxnSpLocks/>
          </p:cNvCxnSpPr>
          <p:nvPr userDrawn="1"/>
        </p:nvCxnSpPr>
        <p:spPr>
          <a:xfrm>
            <a:off x="9537491" y="3714151"/>
            <a:ext cx="0" cy="16176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BB24D12-2B2D-2D76-EE69-66617B5D3003}"/>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CD563FF0-2D11-74C6-7C52-18A30C8FD542}"/>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351CFE62-B9E2-58A9-36DB-8BC807FE1D6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C52DFA7F-49E3-C63D-0541-0BD497A67ED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FAF8086D-5841-5275-288F-0DC42AB9470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9" name="Freeform 19">
              <a:extLst>
                <a:ext uri="{FF2B5EF4-FFF2-40B4-BE49-F238E27FC236}">
                  <a16:creationId xmlns:a16="http://schemas.microsoft.com/office/drawing/2014/main" id="{BB2AD928-C0A8-B4CC-7B0F-3E978952548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7B02FCF4-CF98-E4B5-FD59-FE20C4C13D2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1" name="Freeform 23">
              <a:extLst>
                <a:ext uri="{FF2B5EF4-FFF2-40B4-BE49-F238E27FC236}">
                  <a16:creationId xmlns:a16="http://schemas.microsoft.com/office/drawing/2014/main" id="{95F2895F-39E5-589F-3F8C-592D0A9C3A8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957759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meline layou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sp>
        <p:nvSpPr>
          <p:cNvPr id="12" name="Text Placeholder 13">
            <a:extLst>
              <a:ext uri="{FF2B5EF4-FFF2-40B4-BE49-F238E27FC236}">
                <a16:creationId xmlns:a16="http://schemas.microsoft.com/office/drawing/2014/main" id="{9403280E-2FCD-DFB3-9FD2-AE04E9A540D7}"/>
              </a:ext>
            </a:extLst>
          </p:cNvPr>
          <p:cNvSpPr>
            <a:spLocks noGrp="1"/>
          </p:cNvSpPr>
          <p:nvPr>
            <p:ph type="body" sz="quarter" idx="15" hasCustomPrompt="1"/>
          </p:nvPr>
        </p:nvSpPr>
        <p:spPr>
          <a:xfrm>
            <a:off x="811527" y="4632706"/>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1018195" y="2848248"/>
            <a:ext cx="836830" cy="278566"/>
          </a:xfrm>
        </p:spPr>
        <p:txBody>
          <a:bodyPr/>
          <a:lstStyle>
            <a:lvl1pPr algn="ctr">
              <a:spcBef>
                <a:spcPts val="0"/>
              </a:spcBef>
              <a:defRPr sz="1600" b="1">
                <a:solidFill>
                  <a:schemeClr val="tx1"/>
                </a:solidFill>
                <a:latin typeface="+mn-lt"/>
              </a:defRPr>
            </a:lvl1pPr>
          </a:lstStyle>
          <a:p>
            <a:pPr lvl="0"/>
            <a:r>
              <a:rPr lang="en-US"/>
              <a:t>Month</a:t>
            </a:r>
          </a:p>
        </p:txBody>
      </p:sp>
      <p:cxnSp>
        <p:nvCxnSpPr>
          <p:cNvPr id="5" name="Straight Connector 4">
            <a:extLst>
              <a:ext uri="{FF2B5EF4-FFF2-40B4-BE49-F238E27FC236}">
                <a16:creationId xmlns:a16="http://schemas.microsoft.com/office/drawing/2014/main" id="{AE09EE46-E0D2-8875-289B-BB965DB35AD8}"/>
              </a:ext>
            </a:extLst>
          </p:cNvPr>
          <p:cNvCxnSpPr>
            <a:cxnSpLocks/>
          </p:cNvCxnSpPr>
          <p:nvPr/>
        </p:nvCxnSpPr>
        <p:spPr>
          <a:xfrm flipH="1">
            <a:off x="1414181" y="3548771"/>
            <a:ext cx="17299" cy="976913"/>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5C6E6A-656C-B776-A9EC-266DC79A4F43}"/>
              </a:ext>
            </a:extLst>
          </p:cNvPr>
          <p:cNvCxnSpPr>
            <a:cxnSpLocks/>
          </p:cNvCxnSpPr>
          <p:nvPr/>
        </p:nvCxnSpPr>
        <p:spPr>
          <a:xfrm flipH="1">
            <a:off x="2770377" y="3509438"/>
            <a:ext cx="32252" cy="155848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CA59D9-74D3-83E3-F6E2-74908388686B}"/>
              </a:ext>
            </a:extLst>
          </p:cNvPr>
          <p:cNvCxnSpPr>
            <a:cxnSpLocks/>
          </p:cNvCxnSpPr>
          <p:nvPr/>
        </p:nvCxnSpPr>
        <p:spPr>
          <a:xfrm flipH="1">
            <a:off x="4074679" y="3548771"/>
            <a:ext cx="17299" cy="976913"/>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ADFADF-1A28-B738-466E-E2E7857C3070}"/>
              </a:ext>
            </a:extLst>
          </p:cNvPr>
          <p:cNvCxnSpPr>
            <a:cxnSpLocks/>
          </p:cNvCxnSpPr>
          <p:nvPr/>
        </p:nvCxnSpPr>
        <p:spPr>
          <a:xfrm flipH="1">
            <a:off x="5430875" y="3509438"/>
            <a:ext cx="32252" cy="155848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59F193-4748-038C-7CCA-0957D5412C69}"/>
              </a:ext>
            </a:extLst>
          </p:cNvPr>
          <p:cNvCxnSpPr>
            <a:cxnSpLocks/>
          </p:cNvCxnSpPr>
          <p:nvPr/>
        </p:nvCxnSpPr>
        <p:spPr>
          <a:xfrm flipH="1">
            <a:off x="6735177" y="3548771"/>
            <a:ext cx="17299" cy="976913"/>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48F43D-C4FA-5E73-078B-417F436790A6}"/>
              </a:ext>
            </a:extLst>
          </p:cNvPr>
          <p:cNvCxnSpPr>
            <a:cxnSpLocks/>
          </p:cNvCxnSpPr>
          <p:nvPr/>
        </p:nvCxnSpPr>
        <p:spPr>
          <a:xfrm flipH="1">
            <a:off x="9395675" y="3548771"/>
            <a:ext cx="17299" cy="976913"/>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6D8DDA-7D40-8B32-7043-CE31BCFC5F6D}"/>
              </a:ext>
            </a:extLst>
          </p:cNvPr>
          <p:cNvCxnSpPr>
            <a:cxnSpLocks/>
          </p:cNvCxnSpPr>
          <p:nvPr/>
        </p:nvCxnSpPr>
        <p:spPr>
          <a:xfrm flipH="1">
            <a:off x="8091373" y="3509438"/>
            <a:ext cx="32252" cy="155848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290974-47D8-72F4-D1D0-3EACA05B3ED6}"/>
              </a:ext>
            </a:extLst>
          </p:cNvPr>
          <p:cNvCxnSpPr>
            <a:cxnSpLocks/>
          </p:cNvCxnSpPr>
          <p:nvPr/>
        </p:nvCxnSpPr>
        <p:spPr>
          <a:xfrm flipH="1">
            <a:off x="10751873" y="3509438"/>
            <a:ext cx="32252" cy="155848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380734E2-EE37-64C8-51E7-B7B3F4AB895E}"/>
              </a:ext>
            </a:extLst>
          </p:cNvPr>
          <p:cNvGrpSpPr/>
          <p:nvPr userDrawn="1"/>
        </p:nvGrpSpPr>
        <p:grpSpPr>
          <a:xfrm>
            <a:off x="814557" y="2289019"/>
            <a:ext cx="10621792" cy="1337130"/>
            <a:chOff x="814558" y="2289019"/>
            <a:chExt cx="8485412" cy="1068191"/>
          </a:xfrm>
        </p:grpSpPr>
        <p:sp>
          <p:nvSpPr>
            <p:cNvPr id="50" name="Freeform 49">
              <a:extLst>
                <a:ext uri="{FF2B5EF4-FFF2-40B4-BE49-F238E27FC236}">
                  <a16:creationId xmlns:a16="http://schemas.microsoft.com/office/drawing/2014/main" id="{825967E4-003B-6087-AA86-C2D4BC3742D9}"/>
                </a:ext>
              </a:extLst>
            </p:cNvPr>
            <p:cNvSpPr/>
            <p:nvPr/>
          </p:nvSpPr>
          <p:spPr>
            <a:xfrm rot="5400000">
              <a:off x="612545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1"/>
            </a:solidFill>
            <a:ln w="18131"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5DB58AC3-1A20-A44C-8422-27B9335BB8C3}"/>
                </a:ext>
              </a:extLst>
            </p:cNvPr>
            <p:cNvSpPr/>
            <p:nvPr/>
          </p:nvSpPr>
          <p:spPr>
            <a:xfrm rot="5400000">
              <a:off x="7193644"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bg2"/>
            </a:solidFill>
            <a:ln w="18131"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518C3EC2-33A3-B497-E1FD-E97BD7C74241}"/>
                </a:ext>
              </a:extLst>
            </p:cNvPr>
            <p:cNvSpPr/>
            <p:nvPr/>
          </p:nvSpPr>
          <p:spPr>
            <a:xfrm rot="5400000">
              <a:off x="826183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accent1"/>
            </a:solidFill>
            <a:ln w="18131"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5A5BCE02-9832-3CF9-F3AD-B9F218CDFC14}"/>
                </a:ext>
              </a:extLst>
            </p:cNvPr>
            <p:cNvSpPr/>
            <p:nvPr/>
          </p:nvSpPr>
          <p:spPr>
            <a:xfrm rot="5400000">
              <a:off x="78450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2"/>
            </a:solidFill>
            <a:ln w="18131"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2AA7D64E-1783-6A8F-5DBE-E252297CB2D1}"/>
                </a:ext>
              </a:extLst>
            </p:cNvPr>
            <p:cNvSpPr/>
            <p:nvPr/>
          </p:nvSpPr>
          <p:spPr>
            <a:xfrm rot="5400000">
              <a:off x="185269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1"/>
            </a:solidFill>
            <a:ln w="18131"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A4849390-0335-E438-0C15-13F926F11AB7}"/>
                </a:ext>
              </a:extLst>
            </p:cNvPr>
            <p:cNvSpPr/>
            <p:nvPr/>
          </p:nvSpPr>
          <p:spPr>
            <a:xfrm rot="5400000">
              <a:off x="2920884"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bg2"/>
            </a:solidFill>
            <a:ln w="18131"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67ADB5B2-3954-03ED-E673-C958885E2976}"/>
                </a:ext>
              </a:extLst>
            </p:cNvPr>
            <p:cNvSpPr/>
            <p:nvPr/>
          </p:nvSpPr>
          <p:spPr>
            <a:xfrm rot="5400000">
              <a:off x="398907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accent1"/>
            </a:solidFill>
            <a:ln w="18131"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E46D0D23-79B5-5D12-8E5B-C871F288F9C5}"/>
                </a:ext>
              </a:extLst>
            </p:cNvPr>
            <p:cNvSpPr/>
            <p:nvPr/>
          </p:nvSpPr>
          <p:spPr>
            <a:xfrm rot="5400000">
              <a:off x="505726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2"/>
            </a:solidFill>
            <a:ln w="18131" cap="flat">
              <a:noFill/>
              <a:prstDash val="solid"/>
              <a:miter/>
            </a:ln>
          </p:spPr>
          <p:txBody>
            <a:bodyPr rtlCol="0" anchor="ctr"/>
            <a:lstStyle/>
            <a:p>
              <a:endParaRPr lang="en-GB"/>
            </a:p>
          </p:txBody>
        </p:sp>
      </p:grpSp>
      <p:sp>
        <p:nvSpPr>
          <p:cNvPr id="71" name="Text Placeholder 13">
            <a:extLst>
              <a:ext uri="{FF2B5EF4-FFF2-40B4-BE49-F238E27FC236}">
                <a16:creationId xmlns:a16="http://schemas.microsoft.com/office/drawing/2014/main" id="{5D659581-B672-D7D2-2A0E-B5AA7C8FC763}"/>
              </a:ext>
            </a:extLst>
          </p:cNvPr>
          <p:cNvSpPr>
            <a:spLocks noGrp="1"/>
          </p:cNvSpPr>
          <p:nvPr>
            <p:ph type="body" sz="quarter" idx="22" hasCustomPrompt="1"/>
          </p:nvPr>
        </p:nvSpPr>
        <p:spPr>
          <a:xfrm>
            <a:off x="2174029" y="5179835"/>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72" name="Text Placeholder 13">
            <a:extLst>
              <a:ext uri="{FF2B5EF4-FFF2-40B4-BE49-F238E27FC236}">
                <a16:creationId xmlns:a16="http://schemas.microsoft.com/office/drawing/2014/main" id="{EA4693B3-8B99-5BD1-7D9D-25730B49C010}"/>
              </a:ext>
            </a:extLst>
          </p:cNvPr>
          <p:cNvSpPr>
            <a:spLocks noGrp="1"/>
          </p:cNvSpPr>
          <p:nvPr>
            <p:ph type="body" sz="quarter" idx="23" hasCustomPrompt="1"/>
          </p:nvPr>
        </p:nvSpPr>
        <p:spPr>
          <a:xfrm>
            <a:off x="3512341" y="4596821"/>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73" name="Text Placeholder 13">
            <a:extLst>
              <a:ext uri="{FF2B5EF4-FFF2-40B4-BE49-F238E27FC236}">
                <a16:creationId xmlns:a16="http://schemas.microsoft.com/office/drawing/2014/main" id="{704CAD07-CBAD-AEE2-1AB9-A06C046B4B2D}"/>
              </a:ext>
            </a:extLst>
          </p:cNvPr>
          <p:cNvSpPr>
            <a:spLocks noGrp="1"/>
          </p:cNvSpPr>
          <p:nvPr>
            <p:ph type="body" sz="quarter" idx="24" hasCustomPrompt="1"/>
          </p:nvPr>
        </p:nvSpPr>
        <p:spPr>
          <a:xfrm>
            <a:off x="4854016" y="5176551"/>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74" name="Text Placeholder 13">
            <a:extLst>
              <a:ext uri="{FF2B5EF4-FFF2-40B4-BE49-F238E27FC236}">
                <a16:creationId xmlns:a16="http://schemas.microsoft.com/office/drawing/2014/main" id="{4E3AC183-4430-7808-931E-0B83E62D0F4E}"/>
              </a:ext>
            </a:extLst>
          </p:cNvPr>
          <p:cNvSpPr>
            <a:spLocks noGrp="1"/>
          </p:cNvSpPr>
          <p:nvPr>
            <p:ph type="body" sz="quarter" idx="25" hasCustomPrompt="1"/>
          </p:nvPr>
        </p:nvSpPr>
        <p:spPr>
          <a:xfrm>
            <a:off x="6147478" y="4593537"/>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75" name="Text Placeholder 13">
            <a:extLst>
              <a:ext uri="{FF2B5EF4-FFF2-40B4-BE49-F238E27FC236}">
                <a16:creationId xmlns:a16="http://schemas.microsoft.com/office/drawing/2014/main" id="{12CCF4CA-D805-B2F1-01CF-6613FC5D585A}"/>
              </a:ext>
            </a:extLst>
          </p:cNvPr>
          <p:cNvSpPr>
            <a:spLocks noGrp="1"/>
          </p:cNvSpPr>
          <p:nvPr>
            <p:ph type="body" sz="quarter" idx="26" hasCustomPrompt="1"/>
          </p:nvPr>
        </p:nvSpPr>
        <p:spPr>
          <a:xfrm>
            <a:off x="7511151" y="5160305"/>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76" name="Text Placeholder 13">
            <a:extLst>
              <a:ext uri="{FF2B5EF4-FFF2-40B4-BE49-F238E27FC236}">
                <a16:creationId xmlns:a16="http://schemas.microsoft.com/office/drawing/2014/main" id="{E530B56E-51F2-371E-B5F0-0B666660C3D6}"/>
              </a:ext>
            </a:extLst>
          </p:cNvPr>
          <p:cNvSpPr>
            <a:spLocks noGrp="1"/>
          </p:cNvSpPr>
          <p:nvPr>
            <p:ph type="body" sz="quarter" idx="27" hasCustomPrompt="1"/>
          </p:nvPr>
        </p:nvSpPr>
        <p:spPr>
          <a:xfrm>
            <a:off x="8829337" y="4603398"/>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77" name="Text Placeholder 13">
            <a:extLst>
              <a:ext uri="{FF2B5EF4-FFF2-40B4-BE49-F238E27FC236}">
                <a16:creationId xmlns:a16="http://schemas.microsoft.com/office/drawing/2014/main" id="{E298A72D-91CD-7257-47C7-A13A202C6866}"/>
              </a:ext>
            </a:extLst>
          </p:cNvPr>
          <p:cNvSpPr>
            <a:spLocks noGrp="1"/>
          </p:cNvSpPr>
          <p:nvPr>
            <p:ph type="body" sz="quarter" idx="28" hasCustomPrompt="1"/>
          </p:nvPr>
        </p:nvSpPr>
        <p:spPr>
          <a:xfrm>
            <a:off x="10187777" y="5130997"/>
            <a:ext cx="1192696"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78" name="Text Placeholder 7">
            <a:extLst>
              <a:ext uri="{FF2B5EF4-FFF2-40B4-BE49-F238E27FC236}">
                <a16:creationId xmlns:a16="http://schemas.microsoft.com/office/drawing/2014/main" id="{03F8BA43-D2CE-7A4D-E1A9-189201580EC9}"/>
              </a:ext>
            </a:extLst>
          </p:cNvPr>
          <p:cNvSpPr>
            <a:spLocks noGrp="1"/>
          </p:cNvSpPr>
          <p:nvPr>
            <p:ph type="body" sz="quarter" idx="29" hasCustomPrompt="1"/>
          </p:nvPr>
        </p:nvSpPr>
        <p:spPr>
          <a:xfrm>
            <a:off x="2384214" y="2844439"/>
            <a:ext cx="836830" cy="278566"/>
          </a:xfrm>
        </p:spPr>
        <p:txBody>
          <a:bodyPr/>
          <a:lstStyle>
            <a:lvl1pPr algn="ctr">
              <a:spcBef>
                <a:spcPts val="0"/>
              </a:spcBef>
              <a:defRPr sz="1600" b="1">
                <a:solidFill>
                  <a:schemeClr val="tx1"/>
                </a:solidFill>
                <a:latin typeface="+mn-lt"/>
              </a:defRPr>
            </a:lvl1pPr>
          </a:lstStyle>
          <a:p>
            <a:pPr lvl="0"/>
            <a:r>
              <a:rPr lang="en-US"/>
              <a:t>Month</a:t>
            </a:r>
          </a:p>
        </p:txBody>
      </p:sp>
      <p:sp>
        <p:nvSpPr>
          <p:cNvPr id="79" name="Text Placeholder 7">
            <a:extLst>
              <a:ext uri="{FF2B5EF4-FFF2-40B4-BE49-F238E27FC236}">
                <a16:creationId xmlns:a16="http://schemas.microsoft.com/office/drawing/2014/main" id="{C79D0350-D9FA-4360-2C19-B840E5360789}"/>
              </a:ext>
            </a:extLst>
          </p:cNvPr>
          <p:cNvSpPr>
            <a:spLocks noGrp="1"/>
          </p:cNvSpPr>
          <p:nvPr>
            <p:ph type="body" sz="quarter" idx="30" hasCustomPrompt="1"/>
          </p:nvPr>
        </p:nvSpPr>
        <p:spPr>
          <a:xfrm>
            <a:off x="3701345" y="2844439"/>
            <a:ext cx="836830" cy="278566"/>
          </a:xfrm>
        </p:spPr>
        <p:txBody>
          <a:bodyPr/>
          <a:lstStyle>
            <a:lvl1pPr algn="ctr">
              <a:spcBef>
                <a:spcPts val="0"/>
              </a:spcBef>
              <a:defRPr sz="1600" b="1">
                <a:solidFill>
                  <a:schemeClr val="tx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9BE02B5E-A10C-E87E-EB77-160F87A19195}"/>
              </a:ext>
            </a:extLst>
          </p:cNvPr>
          <p:cNvSpPr>
            <a:spLocks noGrp="1"/>
          </p:cNvSpPr>
          <p:nvPr>
            <p:ph type="body" sz="quarter" idx="31" hasCustomPrompt="1"/>
          </p:nvPr>
        </p:nvSpPr>
        <p:spPr>
          <a:xfrm>
            <a:off x="5038473" y="2854091"/>
            <a:ext cx="836830" cy="278566"/>
          </a:xfrm>
        </p:spPr>
        <p:txBody>
          <a:bodyPr/>
          <a:lstStyle>
            <a:lvl1pPr algn="ctr">
              <a:spcBef>
                <a:spcPts val="0"/>
              </a:spcBef>
              <a:defRPr sz="1600" b="1">
                <a:solidFill>
                  <a:schemeClr val="tx1"/>
                </a:solidFill>
                <a:latin typeface="+mn-lt"/>
              </a:defRPr>
            </a:lvl1pPr>
          </a:lstStyle>
          <a:p>
            <a:pPr lvl="0"/>
            <a:r>
              <a:rPr lang="en-US"/>
              <a:t>Month</a:t>
            </a:r>
          </a:p>
        </p:txBody>
      </p:sp>
      <p:sp>
        <p:nvSpPr>
          <p:cNvPr id="81" name="Text Placeholder 7">
            <a:extLst>
              <a:ext uri="{FF2B5EF4-FFF2-40B4-BE49-F238E27FC236}">
                <a16:creationId xmlns:a16="http://schemas.microsoft.com/office/drawing/2014/main" id="{6738D142-0469-7F83-87F7-502494E2B107}"/>
              </a:ext>
            </a:extLst>
          </p:cNvPr>
          <p:cNvSpPr>
            <a:spLocks noGrp="1"/>
          </p:cNvSpPr>
          <p:nvPr>
            <p:ph type="body" sz="quarter" idx="32" hasCustomPrompt="1"/>
          </p:nvPr>
        </p:nvSpPr>
        <p:spPr>
          <a:xfrm>
            <a:off x="6375602" y="2844439"/>
            <a:ext cx="836830" cy="278566"/>
          </a:xfrm>
        </p:spPr>
        <p:txBody>
          <a:bodyPr/>
          <a:lstStyle>
            <a:lvl1pPr algn="ctr">
              <a:spcBef>
                <a:spcPts val="0"/>
              </a:spcBef>
              <a:defRPr sz="1600" b="1">
                <a:solidFill>
                  <a:schemeClr val="tx1"/>
                </a:solidFill>
                <a:latin typeface="+mn-lt"/>
              </a:defRPr>
            </a:lvl1pPr>
          </a:lstStyle>
          <a:p>
            <a:pPr lvl="0"/>
            <a:r>
              <a:rPr lang="en-US"/>
              <a:t>Month</a:t>
            </a:r>
          </a:p>
        </p:txBody>
      </p:sp>
      <p:sp>
        <p:nvSpPr>
          <p:cNvPr id="82" name="Text Placeholder 7">
            <a:extLst>
              <a:ext uri="{FF2B5EF4-FFF2-40B4-BE49-F238E27FC236}">
                <a16:creationId xmlns:a16="http://schemas.microsoft.com/office/drawing/2014/main" id="{E8FE5B03-E2A3-C1A1-B879-1069B6A5A86D}"/>
              </a:ext>
            </a:extLst>
          </p:cNvPr>
          <p:cNvSpPr>
            <a:spLocks noGrp="1"/>
          </p:cNvSpPr>
          <p:nvPr>
            <p:ph type="body" sz="quarter" idx="33" hasCustomPrompt="1"/>
          </p:nvPr>
        </p:nvSpPr>
        <p:spPr>
          <a:xfrm>
            <a:off x="7712731" y="2818302"/>
            <a:ext cx="836830" cy="278566"/>
          </a:xfrm>
        </p:spPr>
        <p:txBody>
          <a:bodyPr/>
          <a:lstStyle>
            <a:lvl1pPr algn="ctr">
              <a:spcBef>
                <a:spcPts val="0"/>
              </a:spcBef>
              <a:defRPr sz="1600" b="1">
                <a:solidFill>
                  <a:schemeClr val="tx1"/>
                </a:solidFill>
                <a:latin typeface="+mn-lt"/>
              </a:defRPr>
            </a:lvl1pPr>
          </a:lstStyle>
          <a:p>
            <a:pPr lvl="0"/>
            <a:r>
              <a:rPr lang="en-US"/>
              <a:t>Month</a:t>
            </a:r>
          </a:p>
        </p:txBody>
      </p:sp>
      <p:sp>
        <p:nvSpPr>
          <p:cNvPr id="83" name="Text Placeholder 7">
            <a:extLst>
              <a:ext uri="{FF2B5EF4-FFF2-40B4-BE49-F238E27FC236}">
                <a16:creationId xmlns:a16="http://schemas.microsoft.com/office/drawing/2014/main" id="{3868DEA2-F851-BE90-3E16-F75389190DDB}"/>
              </a:ext>
            </a:extLst>
          </p:cNvPr>
          <p:cNvSpPr>
            <a:spLocks noGrp="1"/>
          </p:cNvSpPr>
          <p:nvPr>
            <p:ph type="body" sz="quarter" idx="34" hasCustomPrompt="1"/>
          </p:nvPr>
        </p:nvSpPr>
        <p:spPr>
          <a:xfrm>
            <a:off x="9049862" y="2818302"/>
            <a:ext cx="836830" cy="278566"/>
          </a:xfrm>
        </p:spPr>
        <p:txBody>
          <a:bodyPr/>
          <a:lstStyle>
            <a:lvl1pPr algn="ctr">
              <a:spcBef>
                <a:spcPts val="0"/>
              </a:spcBef>
              <a:defRPr sz="1600" b="1">
                <a:solidFill>
                  <a:schemeClr val="tx1"/>
                </a:solidFill>
                <a:latin typeface="+mn-lt"/>
              </a:defRPr>
            </a:lvl1pPr>
          </a:lstStyle>
          <a:p>
            <a:pPr lvl="0"/>
            <a:r>
              <a:rPr lang="en-US"/>
              <a:t>Month</a:t>
            </a:r>
          </a:p>
        </p:txBody>
      </p:sp>
      <p:sp>
        <p:nvSpPr>
          <p:cNvPr id="84" name="Text Placeholder 7">
            <a:extLst>
              <a:ext uri="{FF2B5EF4-FFF2-40B4-BE49-F238E27FC236}">
                <a16:creationId xmlns:a16="http://schemas.microsoft.com/office/drawing/2014/main" id="{5A3888EB-0774-5CDD-DAFD-AA98A2E4E7B8}"/>
              </a:ext>
            </a:extLst>
          </p:cNvPr>
          <p:cNvSpPr>
            <a:spLocks noGrp="1"/>
          </p:cNvSpPr>
          <p:nvPr>
            <p:ph type="body" sz="quarter" idx="35" hasCustomPrompt="1"/>
          </p:nvPr>
        </p:nvSpPr>
        <p:spPr>
          <a:xfrm>
            <a:off x="10395360" y="2786424"/>
            <a:ext cx="836830" cy="278566"/>
          </a:xfrm>
        </p:spPr>
        <p:txBody>
          <a:bodyPr/>
          <a:lstStyle>
            <a:lvl1pPr algn="ctr">
              <a:spcBef>
                <a:spcPts val="0"/>
              </a:spcBef>
              <a:defRPr sz="1600" b="1">
                <a:solidFill>
                  <a:schemeClr val="tx1"/>
                </a:solidFill>
                <a:latin typeface="+mn-lt"/>
              </a:defRPr>
            </a:lvl1pPr>
          </a:lstStyle>
          <a:p>
            <a:pPr lvl="0"/>
            <a:r>
              <a:rPr lang="en-US"/>
              <a:t>Month</a:t>
            </a:r>
          </a:p>
        </p:txBody>
      </p:sp>
      <p:grpSp>
        <p:nvGrpSpPr>
          <p:cNvPr id="4" name="Group 3">
            <a:extLst>
              <a:ext uri="{FF2B5EF4-FFF2-40B4-BE49-F238E27FC236}">
                <a16:creationId xmlns:a16="http://schemas.microsoft.com/office/drawing/2014/main" id="{0A45F78C-E0EC-5257-33E2-572EA89D19A8}"/>
              </a:ext>
            </a:extLst>
          </p:cNvPr>
          <p:cNvGrpSpPr/>
          <p:nvPr userDrawn="1"/>
        </p:nvGrpSpPr>
        <p:grpSpPr>
          <a:xfrm>
            <a:off x="10863102" y="309052"/>
            <a:ext cx="911847" cy="382707"/>
            <a:chOff x="7459170" y="481236"/>
            <a:chExt cx="2697427" cy="1132124"/>
          </a:xfrm>
        </p:grpSpPr>
        <p:sp>
          <p:nvSpPr>
            <p:cNvPr id="6" name="Freeform 9">
              <a:extLst>
                <a:ext uri="{FF2B5EF4-FFF2-40B4-BE49-F238E27FC236}">
                  <a16:creationId xmlns:a16="http://schemas.microsoft.com/office/drawing/2014/main" id="{FF7E9140-F820-D1E5-6822-EC3B3C82B454}"/>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11">
              <a:extLst>
                <a:ext uri="{FF2B5EF4-FFF2-40B4-BE49-F238E27FC236}">
                  <a16:creationId xmlns:a16="http://schemas.microsoft.com/office/drawing/2014/main" id="{51D1522A-3880-080A-EF51-005586D4304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9" name="Freeform 14">
              <a:extLst>
                <a:ext uri="{FF2B5EF4-FFF2-40B4-BE49-F238E27FC236}">
                  <a16:creationId xmlns:a16="http://schemas.microsoft.com/office/drawing/2014/main" id="{052FC3D8-BA21-B9E1-AF8B-DCC1C16FB79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39231176-BB7D-F78E-746B-1996786C07C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9">
              <a:extLst>
                <a:ext uri="{FF2B5EF4-FFF2-40B4-BE49-F238E27FC236}">
                  <a16:creationId xmlns:a16="http://schemas.microsoft.com/office/drawing/2014/main" id="{E99AFDF9-8AE0-852F-4346-1F117166A08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20">
              <a:extLst>
                <a:ext uri="{FF2B5EF4-FFF2-40B4-BE49-F238E27FC236}">
                  <a16:creationId xmlns:a16="http://schemas.microsoft.com/office/drawing/2014/main" id="{41029F4F-7254-9972-2098-8ED378ABBEC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23">
              <a:extLst>
                <a:ext uri="{FF2B5EF4-FFF2-40B4-BE49-F238E27FC236}">
                  <a16:creationId xmlns:a16="http://schemas.microsoft.com/office/drawing/2014/main" id="{D24F38DE-4B99-507B-9609-8CF605F706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7701638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meline layou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sp>
        <p:nvSpPr>
          <p:cNvPr id="12" name="Text Placeholder 13">
            <a:extLst>
              <a:ext uri="{FF2B5EF4-FFF2-40B4-BE49-F238E27FC236}">
                <a16:creationId xmlns:a16="http://schemas.microsoft.com/office/drawing/2014/main" id="{9403280E-2FCD-DFB3-9FD2-AE04E9A540D7}"/>
              </a:ext>
            </a:extLst>
          </p:cNvPr>
          <p:cNvSpPr>
            <a:spLocks noGrp="1"/>
          </p:cNvSpPr>
          <p:nvPr>
            <p:ph type="body" sz="quarter" idx="15" hasCustomPrompt="1"/>
          </p:nvPr>
        </p:nvSpPr>
        <p:spPr>
          <a:xfrm>
            <a:off x="811527" y="4483390"/>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975297" y="2705156"/>
            <a:ext cx="703290" cy="359834"/>
          </a:xfrm>
        </p:spPr>
        <p:txBody>
          <a:bodyPr/>
          <a:lstStyle>
            <a:lvl1pPr algn="ctr">
              <a:spcBef>
                <a:spcPts val="0"/>
              </a:spcBef>
              <a:defRPr sz="1600" b="1">
                <a:solidFill>
                  <a:schemeClr val="tx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03F8BA43-D2CE-7A4D-E1A9-189201580EC9}"/>
              </a:ext>
            </a:extLst>
          </p:cNvPr>
          <p:cNvSpPr>
            <a:spLocks noGrp="1"/>
          </p:cNvSpPr>
          <p:nvPr>
            <p:ph type="body" sz="quarter" idx="29" hasCustomPrompt="1"/>
          </p:nvPr>
        </p:nvSpPr>
        <p:spPr>
          <a:xfrm>
            <a:off x="2004223" y="2726946"/>
            <a:ext cx="742555" cy="281841"/>
          </a:xfrm>
        </p:spPr>
        <p:txBody>
          <a:bodyPr/>
          <a:lstStyle>
            <a:lvl1pPr algn="ctr">
              <a:spcBef>
                <a:spcPts val="0"/>
              </a:spcBef>
              <a:defRPr sz="1600" b="1">
                <a:solidFill>
                  <a:schemeClr val="tx1"/>
                </a:solidFill>
                <a:latin typeface="+mn-lt"/>
              </a:defRPr>
            </a:lvl1pPr>
          </a:lstStyle>
          <a:p>
            <a:pPr lvl="0"/>
            <a:r>
              <a:rPr lang="en-US"/>
              <a:t>Month</a:t>
            </a:r>
          </a:p>
        </p:txBody>
      </p:sp>
      <p:sp>
        <p:nvSpPr>
          <p:cNvPr id="79" name="Text Placeholder 7">
            <a:extLst>
              <a:ext uri="{FF2B5EF4-FFF2-40B4-BE49-F238E27FC236}">
                <a16:creationId xmlns:a16="http://schemas.microsoft.com/office/drawing/2014/main" id="{C79D0350-D9FA-4360-2C19-B840E5360789}"/>
              </a:ext>
            </a:extLst>
          </p:cNvPr>
          <p:cNvSpPr>
            <a:spLocks noGrp="1"/>
          </p:cNvSpPr>
          <p:nvPr>
            <p:ph type="body" sz="quarter" idx="30" hasCustomPrompt="1"/>
          </p:nvPr>
        </p:nvSpPr>
        <p:spPr>
          <a:xfrm>
            <a:off x="3100411" y="2725269"/>
            <a:ext cx="714556" cy="283517"/>
          </a:xfrm>
        </p:spPr>
        <p:txBody>
          <a:bodyPr/>
          <a:lstStyle>
            <a:lvl1pPr algn="ctr">
              <a:spcBef>
                <a:spcPts val="0"/>
              </a:spcBef>
              <a:defRPr sz="1600" b="1">
                <a:solidFill>
                  <a:schemeClr val="tx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9BE02B5E-A10C-E87E-EB77-160F87A19195}"/>
              </a:ext>
            </a:extLst>
          </p:cNvPr>
          <p:cNvSpPr>
            <a:spLocks noGrp="1"/>
          </p:cNvSpPr>
          <p:nvPr>
            <p:ph type="body" sz="quarter" idx="31" hasCustomPrompt="1"/>
          </p:nvPr>
        </p:nvSpPr>
        <p:spPr>
          <a:xfrm>
            <a:off x="4137005" y="2711533"/>
            <a:ext cx="746152" cy="278565"/>
          </a:xfrm>
        </p:spPr>
        <p:txBody>
          <a:bodyPr/>
          <a:lstStyle>
            <a:lvl1pPr algn="ctr">
              <a:spcBef>
                <a:spcPts val="0"/>
              </a:spcBef>
              <a:defRPr sz="1600" b="1">
                <a:solidFill>
                  <a:schemeClr val="tx1"/>
                </a:solidFill>
                <a:latin typeface="+mn-lt"/>
              </a:defRPr>
            </a:lvl1pPr>
          </a:lstStyle>
          <a:p>
            <a:pPr lvl="0"/>
            <a:r>
              <a:rPr lang="en-US"/>
              <a:t>Month</a:t>
            </a:r>
          </a:p>
        </p:txBody>
      </p:sp>
      <p:sp>
        <p:nvSpPr>
          <p:cNvPr id="81" name="Text Placeholder 7">
            <a:extLst>
              <a:ext uri="{FF2B5EF4-FFF2-40B4-BE49-F238E27FC236}">
                <a16:creationId xmlns:a16="http://schemas.microsoft.com/office/drawing/2014/main" id="{6738D142-0469-7F83-87F7-502494E2B107}"/>
              </a:ext>
            </a:extLst>
          </p:cNvPr>
          <p:cNvSpPr>
            <a:spLocks noGrp="1"/>
          </p:cNvSpPr>
          <p:nvPr>
            <p:ph type="body" sz="quarter" idx="32" hasCustomPrompt="1"/>
          </p:nvPr>
        </p:nvSpPr>
        <p:spPr>
          <a:xfrm>
            <a:off x="5223190" y="2693233"/>
            <a:ext cx="728157" cy="296865"/>
          </a:xfrm>
        </p:spPr>
        <p:txBody>
          <a:bodyPr/>
          <a:lstStyle>
            <a:lvl1pPr algn="ctr">
              <a:spcBef>
                <a:spcPts val="0"/>
              </a:spcBef>
              <a:defRPr sz="1600" b="1">
                <a:solidFill>
                  <a:schemeClr val="tx1"/>
                </a:solidFill>
                <a:latin typeface="+mn-lt"/>
              </a:defRPr>
            </a:lvl1pPr>
          </a:lstStyle>
          <a:p>
            <a:pPr lvl="0"/>
            <a:r>
              <a:rPr lang="en-US"/>
              <a:t>Month</a:t>
            </a:r>
          </a:p>
        </p:txBody>
      </p:sp>
      <p:sp>
        <p:nvSpPr>
          <p:cNvPr id="82" name="Text Placeholder 7">
            <a:extLst>
              <a:ext uri="{FF2B5EF4-FFF2-40B4-BE49-F238E27FC236}">
                <a16:creationId xmlns:a16="http://schemas.microsoft.com/office/drawing/2014/main" id="{E8FE5B03-E2A3-C1A1-B879-1069B6A5A86D}"/>
              </a:ext>
            </a:extLst>
          </p:cNvPr>
          <p:cNvSpPr>
            <a:spLocks noGrp="1"/>
          </p:cNvSpPr>
          <p:nvPr>
            <p:ph type="body" sz="quarter" idx="33" hasCustomPrompt="1"/>
          </p:nvPr>
        </p:nvSpPr>
        <p:spPr>
          <a:xfrm>
            <a:off x="6290907" y="2701306"/>
            <a:ext cx="728631" cy="288792"/>
          </a:xfrm>
        </p:spPr>
        <p:txBody>
          <a:bodyPr/>
          <a:lstStyle>
            <a:lvl1pPr algn="ctr">
              <a:spcBef>
                <a:spcPts val="0"/>
              </a:spcBef>
              <a:defRPr sz="1600" b="1">
                <a:solidFill>
                  <a:schemeClr val="tx1"/>
                </a:solidFill>
                <a:latin typeface="+mn-lt"/>
              </a:defRPr>
            </a:lvl1pPr>
          </a:lstStyle>
          <a:p>
            <a:pPr lvl="0"/>
            <a:r>
              <a:rPr lang="en-US"/>
              <a:t>Month</a:t>
            </a:r>
          </a:p>
        </p:txBody>
      </p:sp>
      <p:sp>
        <p:nvSpPr>
          <p:cNvPr id="83" name="Text Placeholder 7">
            <a:extLst>
              <a:ext uri="{FF2B5EF4-FFF2-40B4-BE49-F238E27FC236}">
                <a16:creationId xmlns:a16="http://schemas.microsoft.com/office/drawing/2014/main" id="{3868DEA2-F851-BE90-3E16-F75389190DDB}"/>
              </a:ext>
            </a:extLst>
          </p:cNvPr>
          <p:cNvSpPr>
            <a:spLocks noGrp="1"/>
          </p:cNvSpPr>
          <p:nvPr>
            <p:ph type="body" sz="quarter" idx="34" hasCustomPrompt="1"/>
          </p:nvPr>
        </p:nvSpPr>
        <p:spPr>
          <a:xfrm>
            <a:off x="7340174" y="2701306"/>
            <a:ext cx="747553" cy="307480"/>
          </a:xfrm>
        </p:spPr>
        <p:txBody>
          <a:bodyPr/>
          <a:lstStyle>
            <a:lvl1pPr algn="ctr">
              <a:spcBef>
                <a:spcPts val="0"/>
              </a:spcBef>
              <a:defRPr sz="1600" b="1">
                <a:solidFill>
                  <a:schemeClr val="tx1"/>
                </a:solidFill>
                <a:latin typeface="+mn-lt"/>
              </a:defRPr>
            </a:lvl1pPr>
          </a:lstStyle>
          <a:p>
            <a:pPr lvl="0"/>
            <a:r>
              <a:rPr lang="en-US"/>
              <a:t>Month</a:t>
            </a:r>
          </a:p>
        </p:txBody>
      </p:sp>
      <p:sp>
        <p:nvSpPr>
          <p:cNvPr id="84" name="Text Placeholder 7">
            <a:extLst>
              <a:ext uri="{FF2B5EF4-FFF2-40B4-BE49-F238E27FC236}">
                <a16:creationId xmlns:a16="http://schemas.microsoft.com/office/drawing/2014/main" id="{5A3888EB-0774-5CDD-DAFD-AA98A2E4E7B8}"/>
              </a:ext>
            </a:extLst>
          </p:cNvPr>
          <p:cNvSpPr>
            <a:spLocks noGrp="1"/>
          </p:cNvSpPr>
          <p:nvPr>
            <p:ph type="body" sz="quarter" idx="35" hasCustomPrompt="1"/>
          </p:nvPr>
        </p:nvSpPr>
        <p:spPr>
          <a:xfrm>
            <a:off x="8450118" y="2695765"/>
            <a:ext cx="675264" cy="279767"/>
          </a:xfrm>
        </p:spPr>
        <p:txBody>
          <a:bodyPr/>
          <a:lstStyle>
            <a:lvl1pPr algn="ctr">
              <a:spcBef>
                <a:spcPts val="0"/>
              </a:spcBef>
              <a:defRPr sz="1600" b="1">
                <a:solidFill>
                  <a:schemeClr val="tx1"/>
                </a:solidFill>
                <a:latin typeface="+mn-lt"/>
              </a:defRPr>
            </a:lvl1pPr>
          </a:lstStyle>
          <a:p>
            <a:pPr lvl="0"/>
            <a:r>
              <a:rPr lang="en-US"/>
              <a:t>Month</a:t>
            </a:r>
          </a:p>
        </p:txBody>
      </p:sp>
      <p:cxnSp>
        <p:nvCxnSpPr>
          <p:cNvPr id="4" name="Straight Connector 3">
            <a:extLst>
              <a:ext uri="{FF2B5EF4-FFF2-40B4-BE49-F238E27FC236}">
                <a16:creationId xmlns:a16="http://schemas.microsoft.com/office/drawing/2014/main" id="{AE9F1964-41CA-4420-214C-455238CA8BE5}"/>
              </a:ext>
            </a:extLst>
          </p:cNvPr>
          <p:cNvCxnSpPr>
            <a:cxnSpLocks/>
          </p:cNvCxnSpPr>
          <p:nvPr userDrawn="1"/>
        </p:nvCxnSpPr>
        <p:spPr>
          <a:xfrm flipH="1">
            <a:off x="1292650" y="334251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9D8EB6-24AB-0C47-A36C-AD4BA9D5B0ED}"/>
              </a:ext>
            </a:extLst>
          </p:cNvPr>
          <p:cNvCxnSpPr>
            <a:cxnSpLocks/>
          </p:cNvCxnSpPr>
          <p:nvPr userDrawn="1"/>
        </p:nvCxnSpPr>
        <p:spPr>
          <a:xfrm flipH="1">
            <a:off x="2345887" y="3268201"/>
            <a:ext cx="32252" cy="165222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64A5A6-74A9-7300-6FED-5EA0A9B1E5E9}"/>
              </a:ext>
            </a:extLst>
          </p:cNvPr>
          <p:cNvCxnSpPr>
            <a:cxnSpLocks/>
          </p:cNvCxnSpPr>
          <p:nvPr userDrawn="1"/>
        </p:nvCxnSpPr>
        <p:spPr>
          <a:xfrm flipH="1">
            <a:off x="3394148" y="334251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6239E9-715A-C94A-6809-01997C546D4A}"/>
              </a:ext>
            </a:extLst>
          </p:cNvPr>
          <p:cNvCxnSpPr>
            <a:cxnSpLocks/>
            <a:stCxn id="29" idx="11"/>
          </p:cNvCxnSpPr>
          <p:nvPr userDrawn="1"/>
        </p:nvCxnSpPr>
        <p:spPr>
          <a:xfrm flipH="1">
            <a:off x="4523168" y="3357210"/>
            <a:ext cx="1" cy="1563212"/>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38CA4C-1513-E9B6-6CAD-5CFC9BCD83EF}"/>
              </a:ext>
            </a:extLst>
          </p:cNvPr>
          <p:cNvCxnSpPr>
            <a:cxnSpLocks/>
          </p:cNvCxnSpPr>
          <p:nvPr userDrawn="1"/>
        </p:nvCxnSpPr>
        <p:spPr>
          <a:xfrm flipH="1">
            <a:off x="5584618" y="334251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CF8D4F-3FF0-0019-9E92-6E3598998180}"/>
              </a:ext>
            </a:extLst>
          </p:cNvPr>
          <p:cNvCxnSpPr>
            <a:cxnSpLocks/>
          </p:cNvCxnSpPr>
          <p:nvPr userDrawn="1"/>
        </p:nvCxnSpPr>
        <p:spPr>
          <a:xfrm flipH="1">
            <a:off x="7714076" y="334251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EBFE7-A572-AEBD-84E7-B15D655F97CE}"/>
              </a:ext>
            </a:extLst>
          </p:cNvPr>
          <p:cNvCxnSpPr>
            <a:cxnSpLocks/>
          </p:cNvCxnSpPr>
          <p:nvPr userDrawn="1"/>
        </p:nvCxnSpPr>
        <p:spPr>
          <a:xfrm flipH="1">
            <a:off x="9868225" y="334251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5EB653-7589-E527-E6AE-E3EEA77A8770}"/>
              </a:ext>
            </a:extLst>
          </p:cNvPr>
          <p:cNvCxnSpPr>
            <a:cxnSpLocks/>
          </p:cNvCxnSpPr>
          <p:nvPr userDrawn="1"/>
        </p:nvCxnSpPr>
        <p:spPr>
          <a:xfrm flipH="1">
            <a:off x="6629400" y="3268201"/>
            <a:ext cx="11028" cy="165222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A3C217F-1D24-C88D-4254-02A0DE9740D5}"/>
              </a:ext>
            </a:extLst>
          </p:cNvPr>
          <p:cNvCxnSpPr>
            <a:cxnSpLocks/>
          </p:cNvCxnSpPr>
          <p:nvPr userDrawn="1"/>
        </p:nvCxnSpPr>
        <p:spPr>
          <a:xfrm flipH="1">
            <a:off x="8755498" y="3268201"/>
            <a:ext cx="32252" cy="165222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CD36F2-0F6A-E9B4-26AB-5C85B995DC83}"/>
              </a:ext>
            </a:extLst>
          </p:cNvPr>
          <p:cNvCxnSpPr>
            <a:cxnSpLocks/>
            <a:stCxn id="23" idx="4"/>
          </p:cNvCxnSpPr>
          <p:nvPr userDrawn="1"/>
        </p:nvCxnSpPr>
        <p:spPr>
          <a:xfrm flipH="1">
            <a:off x="10932308" y="3224592"/>
            <a:ext cx="1" cy="169873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7CC51C76-3BE9-1754-213A-DDD53D63D6DE}"/>
              </a:ext>
            </a:extLst>
          </p:cNvPr>
          <p:cNvSpPr/>
          <p:nvPr userDrawn="1"/>
        </p:nvSpPr>
        <p:spPr>
          <a:xfrm rot="5400000">
            <a:off x="612545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1"/>
          </a:solidFill>
          <a:ln w="18131"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7E2B89C7-89E9-6D6B-91BE-B9174231C36C}"/>
              </a:ext>
            </a:extLst>
          </p:cNvPr>
          <p:cNvSpPr/>
          <p:nvPr userDrawn="1"/>
        </p:nvSpPr>
        <p:spPr>
          <a:xfrm rot="5400000">
            <a:off x="7193644"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bg2"/>
          </a:solidFill>
          <a:ln w="18131"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B9F22FF9-9BBF-8671-D719-9D527CBDC7E5}"/>
              </a:ext>
            </a:extLst>
          </p:cNvPr>
          <p:cNvSpPr/>
          <p:nvPr userDrawn="1"/>
        </p:nvSpPr>
        <p:spPr>
          <a:xfrm rot="5400000">
            <a:off x="826183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accent1"/>
          </a:solidFill>
          <a:ln w="18131"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CF6109F0-5F1B-A48D-C628-626900BDF208}"/>
              </a:ext>
            </a:extLst>
          </p:cNvPr>
          <p:cNvSpPr/>
          <p:nvPr userDrawn="1"/>
        </p:nvSpPr>
        <p:spPr>
          <a:xfrm rot="5400000">
            <a:off x="933002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2"/>
          </a:solidFill>
          <a:ln w="18131"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41990C06-3661-0A11-256F-248AB3E94A07}"/>
              </a:ext>
            </a:extLst>
          </p:cNvPr>
          <p:cNvSpPr/>
          <p:nvPr userDrawn="1"/>
        </p:nvSpPr>
        <p:spPr>
          <a:xfrm rot="5400000">
            <a:off x="1039821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1"/>
          </a:solidFill>
          <a:ln w="18131"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6B79BA07-E715-5C83-C9A2-72A4F9E01992}"/>
              </a:ext>
            </a:extLst>
          </p:cNvPr>
          <p:cNvSpPr/>
          <p:nvPr userDrawn="1"/>
        </p:nvSpPr>
        <p:spPr>
          <a:xfrm rot="5400000">
            <a:off x="78450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2"/>
          </a:solidFill>
          <a:ln w="18131"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A7EC230C-E19B-A95B-9723-9801CF1E6D08}"/>
              </a:ext>
            </a:extLst>
          </p:cNvPr>
          <p:cNvSpPr/>
          <p:nvPr userDrawn="1"/>
        </p:nvSpPr>
        <p:spPr>
          <a:xfrm rot="5400000">
            <a:off x="185269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1"/>
          </a:solidFill>
          <a:ln w="18131"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BD935932-9E6C-B194-28FE-9423B0356A12}"/>
              </a:ext>
            </a:extLst>
          </p:cNvPr>
          <p:cNvSpPr/>
          <p:nvPr userDrawn="1"/>
        </p:nvSpPr>
        <p:spPr>
          <a:xfrm rot="5400000">
            <a:off x="2920884"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bg2"/>
          </a:solidFill>
          <a:ln w="18131"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E2943239-69B8-38E0-98F6-991E955934C3}"/>
              </a:ext>
            </a:extLst>
          </p:cNvPr>
          <p:cNvSpPr/>
          <p:nvPr userDrawn="1"/>
        </p:nvSpPr>
        <p:spPr>
          <a:xfrm rot="5400000">
            <a:off x="398907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accent1"/>
          </a:solidFill>
          <a:ln w="18131"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A5FCCFE9-7B8E-F288-97D6-49010D2A0F59}"/>
              </a:ext>
            </a:extLst>
          </p:cNvPr>
          <p:cNvSpPr/>
          <p:nvPr userDrawn="1"/>
        </p:nvSpPr>
        <p:spPr>
          <a:xfrm rot="5400000">
            <a:off x="5057263" y="231907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2"/>
          </a:solidFill>
          <a:ln w="18131" cap="flat">
            <a:noFill/>
            <a:prstDash val="solid"/>
            <a:miter/>
          </a:ln>
        </p:spPr>
        <p:txBody>
          <a:bodyPr rtlCol="0" anchor="ctr"/>
          <a:lstStyle/>
          <a:p>
            <a:endParaRPr lang="en-GB"/>
          </a:p>
        </p:txBody>
      </p:sp>
      <p:sp>
        <p:nvSpPr>
          <p:cNvPr id="31" name="Text Placeholder 7">
            <a:extLst>
              <a:ext uri="{FF2B5EF4-FFF2-40B4-BE49-F238E27FC236}">
                <a16:creationId xmlns:a16="http://schemas.microsoft.com/office/drawing/2014/main" id="{0590D450-87F7-FB95-0B7E-1C236D3FF27E}"/>
              </a:ext>
            </a:extLst>
          </p:cNvPr>
          <p:cNvSpPr>
            <a:spLocks noGrp="1"/>
          </p:cNvSpPr>
          <p:nvPr>
            <p:ph type="body" sz="quarter" idx="36" hasCustomPrompt="1"/>
          </p:nvPr>
        </p:nvSpPr>
        <p:spPr>
          <a:xfrm>
            <a:off x="9494448" y="2694503"/>
            <a:ext cx="747553" cy="307480"/>
          </a:xfrm>
        </p:spPr>
        <p:txBody>
          <a:bodyPr/>
          <a:lstStyle>
            <a:lvl1pPr algn="ctr">
              <a:spcBef>
                <a:spcPts val="0"/>
              </a:spcBef>
              <a:defRPr sz="1600" b="1">
                <a:solidFill>
                  <a:schemeClr val="tx1"/>
                </a:solidFill>
                <a:latin typeface="+mn-lt"/>
              </a:defRPr>
            </a:lvl1pPr>
          </a:lstStyle>
          <a:p>
            <a:pPr lvl="0"/>
            <a:r>
              <a:rPr lang="en-US"/>
              <a:t>Month</a:t>
            </a:r>
          </a:p>
        </p:txBody>
      </p:sp>
      <p:sp>
        <p:nvSpPr>
          <p:cNvPr id="32" name="Text Placeholder 7">
            <a:extLst>
              <a:ext uri="{FF2B5EF4-FFF2-40B4-BE49-F238E27FC236}">
                <a16:creationId xmlns:a16="http://schemas.microsoft.com/office/drawing/2014/main" id="{9E02B287-4C11-031E-117E-F1E008B2589A}"/>
              </a:ext>
            </a:extLst>
          </p:cNvPr>
          <p:cNvSpPr>
            <a:spLocks noGrp="1"/>
          </p:cNvSpPr>
          <p:nvPr>
            <p:ph type="body" sz="quarter" idx="37" hasCustomPrompt="1"/>
          </p:nvPr>
        </p:nvSpPr>
        <p:spPr>
          <a:xfrm>
            <a:off x="10604392" y="2688962"/>
            <a:ext cx="675264" cy="279767"/>
          </a:xfrm>
        </p:spPr>
        <p:txBody>
          <a:bodyPr/>
          <a:lstStyle>
            <a:lvl1pPr algn="ctr">
              <a:spcBef>
                <a:spcPts val="0"/>
              </a:spcBef>
              <a:defRPr sz="1600" b="1">
                <a:solidFill>
                  <a:schemeClr val="tx1"/>
                </a:solidFill>
                <a:latin typeface="+mn-lt"/>
              </a:defRPr>
            </a:lvl1pPr>
          </a:lstStyle>
          <a:p>
            <a:pPr lvl="0"/>
            <a:r>
              <a:rPr lang="en-US"/>
              <a:t>Month</a:t>
            </a:r>
          </a:p>
        </p:txBody>
      </p:sp>
      <p:sp>
        <p:nvSpPr>
          <p:cNvPr id="33" name="Text Placeholder 13">
            <a:extLst>
              <a:ext uri="{FF2B5EF4-FFF2-40B4-BE49-F238E27FC236}">
                <a16:creationId xmlns:a16="http://schemas.microsoft.com/office/drawing/2014/main" id="{D058A047-4923-04D7-55E5-6ED5AEFEA4CB}"/>
              </a:ext>
            </a:extLst>
          </p:cNvPr>
          <p:cNvSpPr>
            <a:spLocks noGrp="1"/>
          </p:cNvSpPr>
          <p:nvPr>
            <p:ph type="body" sz="quarter" idx="38" hasCustomPrompt="1"/>
          </p:nvPr>
        </p:nvSpPr>
        <p:spPr>
          <a:xfrm>
            <a:off x="1865106" y="5003698"/>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5" name="Text Placeholder 13">
            <a:extLst>
              <a:ext uri="{FF2B5EF4-FFF2-40B4-BE49-F238E27FC236}">
                <a16:creationId xmlns:a16="http://schemas.microsoft.com/office/drawing/2014/main" id="{46DD8558-EF00-1D5F-8837-8CAC1CBC2050}"/>
              </a:ext>
            </a:extLst>
          </p:cNvPr>
          <p:cNvSpPr>
            <a:spLocks noGrp="1"/>
          </p:cNvSpPr>
          <p:nvPr>
            <p:ph type="body" sz="quarter" idx="39" hasCustomPrompt="1"/>
          </p:nvPr>
        </p:nvSpPr>
        <p:spPr>
          <a:xfrm>
            <a:off x="2937384" y="4438105"/>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6" name="Text Placeholder 13">
            <a:extLst>
              <a:ext uri="{FF2B5EF4-FFF2-40B4-BE49-F238E27FC236}">
                <a16:creationId xmlns:a16="http://schemas.microsoft.com/office/drawing/2014/main" id="{A702FD9C-A16E-9E70-15B7-BE6EF927643F}"/>
              </a:ext>
            </a:extLst>
          </p:cNvPr>
          <p:cNvSpPr>
            <a:spLocks noGrp="1"/>
          </p:cNvSpPr>
          <p:nvPr>
            <p:ph type="body" sz="quarter" idx="40" hasCustomPrompt="1"/>
          </p:nvPr>
        </p:nvSpPr>
        <p:spPr>
          <a:xfrm>
            <a:off x="4072588" y="5023166"/>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7" name="Text Placeholder 13">
            <a:extLst>
              <a:ext uri="{FF2B5EF4-FFF2-40B4-BE49-F238E27FC236}">
                <a16:creationId xmlns:a16="http://schemas.microsoft.com/office/drawing/2014/main" id="{AD38D1E5-5CA9-7733-7F60-A19D7D2027C5}"/>
              </a:ext>
            </a:extLst>
          </p:cNvPr>
          <p:cNvSpPr>
            <a:spLocks noGrp="1"/>
          </p:cNvSpPr>
          <p:nvPr>
            <p:ph type="body" sz="quarter" idx="41" hasCustomPrompt="1"/>
          </p:nvPr>
        </p:nvSpPr>
        <p:spPr>
          <a:xfrm>
            <a:off x="5144866" y="4457573"/>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8" name="Text Placeholder 13">
            <a:extLst>
              <a:ext uri="{FF2B5EF4-FFF2-40B4-BE49-F238E27FC236}">
                <a16:creationId xmlns:a16="http://schemas.microsoft.com/office/drawing/2014/main" id="{90B2115A-6911-5957-2E3C-13D5AAEB4B94}"/>
              </a:ext>
            </a:extLst>
          </p:cNvPr>
          <p:cNvSpPr>
            <a:spLocks noGrp="1"/>
          </p:cNvSpPr>
          <p:nvPr>
            <p:ph type="body" sz="quarter" idx="42" hasCustomPrompt="1"/>
          </p:nvPr>
        </p:nvSpPr>
        <p:spPr>
          <a:xfrm>
            <a:off x="6201239" y="5006173"/>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9" name="Text Placeholder 13">
            <a:extLst>
              <a:ext uri="{FF2B5EF4-FFF2-40B4-BE49-F238E27FC236}">
                <a16:creationId xmlns:a16="http://schemas.microsoft.com/office/drawing/2014/main" id="{B2272BC2-1508-B933-5537-462D28CAD725}"/>
              </a:ext>
            </a:extLst>
          </p:cNvPr>
          <p:cNvSpPr>
            <a:spLocks noGrp="1"/>
          </p:cNvSpPr>
          <p:nvPr>
            <p:ph type="body" sz="quarter" idx="43" hasCustomPrompt="1"/>
          </p:nvPr>
        </p:nvSpPr>
        <p:spPr>
          <a:xfrm>
            <a:off x="7256835" y="4472940"/>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43" name="Text Placeholder 13">
            <a:extLst>
              <a:ext uri="{FF2B5EF4-FFF2-40B4-BE49-F238E27FC236}">
                <a16:creationId xmlns:a16="http://schemas.microsoft.com/office/drawing/2014/main" id="{5AF01362-0715-F46A-0152-3092837441F1}"/>
              </a:ext>
            </a:extLst>
          </p:cNvPr>
          <p:cNvSpPr>
            <a:spLocks noGrp="1"/>
          </p:cNvSpPr>
          <p:nvPr>
            <p:ph type="body" sz="quarter" idx="44" hasCustomPrompt="1"/>
          </p:nvPr>
        </p:nvSpPr>
        <p:spPr>
          <a:xfrm>
            <a:off x="8329890" y="5021118"/>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45" name="Text Placeholder 13">
            <a:extLst>
              <a:ext uri="{FF2B5EF4-FFF2-40B4-BE49-F238E27FC236}">
                <a16:creationId xmlns:a16="http://schemas.microsoft.com/office/drawing/2014/main" id="{83AB836A-6D6B-BABC-A01F-F8884EA0ACEB}"/>
              </a:ext>
            </a:extLst>
          </p:cNvPr>
          <p:cNvSpPr>
            <a:spLocks noGrp="1"/>
          </p:cNvSpPr>
          <p:nvPr>
            <p:ph type="body" sz="quarter" idx="45" hasCustomPrompt="1"/>
          </p:nvPr>
        </p:nvSpPr>
        <p:spPr>
          <a:xfrm>
            <a:off x="9385486" y="4487885"/>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46" name="Text Placeholder 13">
            <a:extLst>
              <a:ext uri="{FF2B5EF4-FFF2-40B4-BE49-F238E27FC236}">
                <a16:creationId xmlns:a16="http://schemas.microsoft.com/office/drawing/2014/main" id="{E1B01A04-FAFA-AFFD-B3F0-B9E6735A5C46}"/>
              </a:ext>
            </a:extLst>
          </p:cNvPr>
          <p:cNvSpPr>
            <a:spLocks noGrp="1"/>
          </p:cNvSpPr>
          <p:nvPr>
            <p:ph type="body" sz="quarter" idx="46" hasCustomPrompt="1"/>
          </p:nvPr>
        </p:nvSpPr>
        <p:spPr>
          <a:xfrm>
            <a:off x="10505857" y="5019148"/>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grpSp>
        <p:nvGrpSpPr>
          <p:cNvPr id="5" name="Group 4">
            <a:extLst>
              <a:ext uri="{FF2B5EF4-FFF2-40B4-BE49-F238E27FC236}">
                <a16:creationId xmlns:a16="http://schemas.microsoft.com/office/drawing/2014/main" id="{4D03EE2A-18C9-631D-FA3A-3884BB6AEAC8}"/>
              </a:ext>
            </a:extLst>
          </p:cNvPr>
          <p:cNvGrpSpPr/>
          <p:nvPr userDrawn="1"/>
        </p:nvGrpSpPr>
        <p:grpSpPr>
          <a:xfrm>
            <a:off x="10863102" y="309052"/>
            <a:ext cx="911847" cy="382707"/>
            <a:chOff x="7459170" y="481236"/>
            <a:chExt cx="2697427" cy="1132124"/>
          </a:xfrm>
        </p:grpSpPr>
        <p:sp>
          <p:nvSpPr>
            <p:cNvPr id="8" name="Freeform 9">
              <a:extLst>
                <a:ext uri="{FF2B5EF4-FFF2-40B4-BE49-F238E27FC236}">
                  <a16:creationId xmlns:a16="http://schemas.microsoft.com/office/drawing/2014/main" id="{5F3BDDA2-C961-DDFB-541C-1CBAA8B957D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1">
              <a:extLst>
                <a:ext uri="{FF2B5EF4-FFF2-40B4-BE49-F238E27FC236}">
                  <a16:creationId xmlns:a16="http://schemas.microsoft.com/office/drawing/2014/main" id="{B972998B-0F48-711F-6AA1-FE7F38D83A4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6" name="Freeform 14">
              <a:extLst>
                <a:ext uri="{FF2B5EF4-FFF2-40B4-BE49-F238E27FC236}">
                  <a16:creationId xmlns:a16="http://schemas.microsoft.com/office/drawing/2014/main" id="{B2CD8A56-6A12-2BDF-60C5-86E982A21FD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34" name="Freeform 18">
              <a:extLst>
                <a:ext uri="{FF2B5EF4-FFF2-40B4-BE49-F238E27FC236}">
                  <a16:creationId xmlns:a16="http://schemas.microsoft.com/office/drawing/2014/main" id="{7B110A86-F54F-A69C-867F-9DE3D51ECA9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40" name="Freeform 19">
              <a:extLst>
                <a:ext uri="{FF2B5EF4-FFF2-40B4-BE49-F238E27FC236}">
                  <a16:creationId xmlns:a16="http://schemas.microsoft.com/office/drawing/2014/main" id="{CABDD6FC-812D-5F0A-679E-BE61AD545227}"/>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41" name="Freeform 20">
              <a:extLst>
                <a:ext uri="{FF2B5EF4-FFF2-40B4-BE49-F238E27FC236}">
                  <a16:creationId xmlns:a16="http://schemas.microsoft.com/office/drawing/2014/main" id="{E5FACE0A-C1F7-0FE4-7379-B8A1F87EC6F8}"/>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42" name="Freeform 23">
              <a:extLst>
                <a:ext uri="{FF2B5EF4-FFF2-40B4-BE49-F238E27FC236}">
                  <a16:creationId xmlns:a16="http://schemas.microsoft.com/office/drawing/2014/main" id="{7E2A1364-4FA2-CE32-6CE0-4FD6271AEC0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9335170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meline layou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Timeline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sp>
        <p:nvSpPr>
          <p:cNvPr id="12" name="Text Placeholder 13">
            <a:extLst>
              <a:ext uri="{FF2B5EF4-FFF2-40B4-BE49-F238E27FC236}">
                <a16:creationId xmlns:a16="http://schemas.microsoft.com/office/drawing/2014/main" id="{9403280E-2FCD-DFB3-9FD2-AE04E9A540D7}"/>
              </a:ext>
            </a:extLst>
          </p:cNvPr>
          <p:cNvSpPr>
            <a:spLocks noGrp="1"/>
          </p:cNvSpPr>
          <p:nvPr>
            <p:ph type="body" sz="quarter" idx="15" hasCustomPrompt="1"/>
          </p:nvPr>
        </p:nvSpPr>
        <p:spPr>
          <a:xfrm>
            <a:off x="2350828" y="4555180"/>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2514598" y="2776946"/>
            <a:ext cx="703290" cy="359834"/>
          </a:xfrm>
        </p:spPr>
        <p:txBody>
          <a:bodyPr/>
          <a:lstStyle>
            <a:lvl1pPr algn="ctr">
              <a:spcBef>
                <a:spcPts val="0"/>
              </a:spcBef>
              <a:defRPr sz="1600" b="1">
                <a:solidFill>
                  <a:schemeClr val="tx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03F8BA43-D2CE-7A4D-E1A9-189201580EC9}"/>
              </a:ext>
            </a:extLst>
          </p:cNvPr>
          <p:cNvSpPr>
            <a:spLocks noGrp="1"/>
          </p:cNvSpPr>
          <p:nvPr>
            <p:ph type="body" sz="quarter" idx="29" hasCustomPrompt="1"/>
          </p:nvPr>
        </p:nvSpPr>
        <p:spPr>
          <a:xfrm>
            <a:off x="3543524" y="2798736"/>
            <a:ext cx="742555" cy="281841"/>
          </a:xfrm>
        </p:spPr>
        <p:txBody>
          <a:bodyPr/>
          <a:lstStyle>
            <a:lvl1pPr algn="ctr">
              <a:spcBef>
                <a:spcPts val="0"/>
              </a:spcBef>
              <a:defRPr sz="1600" b="1">
                <a:solidFill>
                  <a:schemeClr val="tx1"/>
                </a:solidFill>
                <a:latin typeface="+mn-lt"/>
              </a:defRPr>
            </a:lvl1pPr>
          </a:lstStyle>
          <a:p>
            <a:pPr lvl="0"/>
            <a:r>
              <a:rPr lang="en-US"/>
              <a:t>Month</a:t>
            </a:r>
          </a:p>
        </p:txBody>
      </p:sp>
      <p:sp>
        <p:nvSpPr>
          <p:cNvPr id="79" name="Text Placeholder 7">
            <a:extLst>
              <a:ext uri="{FF2B5EF4-FFF2-40B4-BE49-F238E27FC236}">
                <a16:creationId xmlns:a16="http://schemas.microsoft.com/office/drawing/2014/main" id="{C79D0350-D9FA-4360-2C19-B840E5360789}"/>
              </a:ext>
            </a:extLst>
          </p:cNvPr>
          <p:cNvSpPr>
            <a:spLocks noGrp="1"/>
          </p:cNvSpPr>
          <p:nvPr>
            <p:ph type="body" sz="quarter" idx="30" hasCustomPrompt="1"/>
          </p:nvPr>
        </p:nvSpPr>
        <p:spPr>
          <a:xfrm>
            <a:off x="4639712" y="2797059"/>
            <a:ext cx="714556" cy="283517"/>
          </a:xfrm>
        </p:spPr>
        <p:txBody>
          <a:bodyPr/>
          <a:lstStyle>
            <a:lvl1pPr algn="ctr">
              <a:spcBef>
                <a:spcPts val="0"/>
              </a:spcBef>
              <a:defRPr sz="1600" b="1">
                <a:solidFill>
                  <a:schemeClr val="tx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9BE02B5E-A10C-E87E-EB77-160F87A19195}"/>
              </a:ext>
            </a:extLst>
          </p:cNvPr>
          <p:cNvSpPr>
            <a:spLocks noGrp="1"/>
          </p:cNvSpPr>
          <p:nvPr>
            <p:ph type="body" sz="quarter" idx="31" hasCustomPrompt="1"/>
          </p:nvPr>
        </p:nvSpPr>
        <p:spPr>
          <a:xfrm>
            <a:off x="5676306" y="2783323"/>
            <a:ext cx="746152" cy="278565"/>
          </a:xfrm>
        </p:spPr>
        <p:txBody>
          <a:bodyPr/>
          <a:lstStyle>
            <a:lvl1pPr algn="ctr">
              <a:spcBef>
                <a:spcPts val="0"/>
              </a:spcBef>
              <a:defRPr sz="1600" b="1">
                <a:solidFill>
                  <a:schemeClr val="tx1"/>
                </a:solidFill>
                <a:latin typeface="+mn-lt"/>
              </a:defRPr>
            </a:lvl1pPr>
          </a:lstStyle>
          <a:p>
            <a:pPr lvl="0"/>
            <a:r>
              <a:rPr lang="en-US"/>
              <a:t>Month</a:t>
            </a:r>
          </a:p>
        </p:txBody>
      </p:sp>
      <p:sp>
        <p:nvSpPr>
          <p:cNvPr id="81" name="Text Placeholder 7">
            <a:extLst>
              <a:ext uri="{FF2B5EF4-FFF2-40B4-BE49-F238E27FC236}">
                <a16:creationId xmlns:a16="http://schemas.microsoft.com/office/drawing/2014/main" id="{6738D142-0469-7F83-87F7-502494E2B107}"/>
              </a:ext>
            </a:extLst>
          </p:cNvPr>
          <p:cNvSpPr>
            <a:spLocks noGrp="1"/>
          </p:cNvSpPr>
          <p:nvPr>
            <p:ph type="body" sz="quarter" idx="32" hasCustomPrompt="1"/>
          </p:nvPr>
        </p:nvSpPr>
        <p:spPr>
          <a:xfrm>
            <a:off x="6762491" y="2765023"/>
            <a:ext cx="728157" cy="296865"/>
          </a:xfrm>
        </p:spPr>
        <p:txBody>
          <a:bodyPr/>
          <a:lstStyle>
            <a:lvl1pPr algn="ctr">
              <a:spcBef>
                <a:spcPts val="0"/>
              </a:spcBef>
              <a:defRPr sz="1600" b="1">
                <a:solidFill>
                  <a:schemeClr val="tx1"/>
                </a:solidFill>
                <a:latin typeface="+mn-lt"/>
              </a:defRPr>
            </a:lvl1pPr>
          </a:lstStyle>
          <a:p>
            <a:pPr lvl="0"/>
            <a:r>
              <a:rPr lang="en-US"/>
              <a:t>Month</a:t>
            </a:r>
          </a:p>
        </p:txBody>
      </p:sp>
      <p:sp>
        <p:nvSpPr>
          <p:cNvPr id="82" name="Text Placeholder 7">
            <a:extLst>
              <a:ext uri="{FF2B5EF4-FFF2-40B4-BE49-F238E27FC236}">
                <a16:creationId xmlns:a16="http://schemas.microsoft.com/office/drawing/2014/main" id="{E8FE5B03-E2A3-C1A1-B879-1069B6A5A86D}"/>
              </a:ext>
            </a:extLst>
          </p:cNvPr>
          <p:cNvSpPr>
            <a:spLocks noGrp="1"/>
          </p:cNvSpPr>
          <p:nvPr>
            <p:ph type="body" sz="quarter" idx="33" hasCustomPrompt="1"/>
          </p:nvPr>
        </p:nvSpPr>
        <p:spPr>
          <a:xfrm>
            <a:off x="7830208" y="2773096"/>
            <a:ext cx="728631" cy="288792"/>
          </a:xfrm>
        </p:spPr>
        <p:txBody>
          <a:bodyPr/>
          <a:lstStyle>
            <a:lvl1pPr algn="ctr">
              <a:spcBef>
                <a:spcPts val="0"/>
              </a:spcBef>
              <a:defRPr sz="1600" b="1">
                <a:solidFill>
                  <a:schemeClr val="tx1"/>
                </a:solidFill>
                <a:latin typeface="+mn-lt"/>
              </a:defRPr>
            </a:lvl1pPr>
          </a:lstStyle>
          <a:p>
            <a:pPr lvl="0"/>
            <a:r>
              <a:rPr lang="en-US"/>
              <a:t>Month</a:t>
            </a:r>
          </a:p>
        </p:txBody>
      </p:sp>
      <p:sp>
        <p:nvSpPr>
          <p:cNvPr id="83" name="Text Placeholder 7">
            <a:extLst>
              <a:ext uri="{FF2B5EF4-FFF2-40B4-BE49-F238E27FC236}">
                <a16:creationId xmlns:a16="http://schemas.microsoft.com/office/drawing/2014/main" id="{3868DEA2-F851-BE90-3E16-F75389190DDB}"/>
              </a:ext>
            </a:extLst>
          </p:cNvPr>
          <p:cNvSpPr>
            <a:spLocks noGrp="1"/>
          </p:cNvSpPr>
          <p:nvPr>
            <p:ph type="body" sz="quarter" idx="34" hasCustomPrompt="1"/>
          </p:nvPr>
        </p:nvSpPr>
        <p:spPr>
          <a:xfrm>
            <a:off x="8879475" y="2773096"/>
            <a:ext cx="747553" cy="307480"/>
          </a:xfrm>
        </p:spPr>
        <p:txBody>
          <a:bodyPr/>
          <a:lstStyle>
            <a:lvl1pPr algn="ctr">
              <a:spcBef>
                <a:spcPts val="0"/>
              </a:spcBef>
              <a:defRPr sz="1600" b="1">
                <a:solidFill>
                  <a:schemeClr val="tx1"/>
                </a:solidFill>
                <a:latin typeface="+mn-lt"/>
              </a:defRPr>
            </a:lvl1pPr>
          </a:lstStyle>
          <a:p>
            <a:pPr lvl="0"/>
            <a:r>
              <a:rPr lang="en-US"/>
              <a:t>Month</a:t>
            </a:r>
          </a:p>
        </p:txBody>
      </p:sp>
      <p:cxnSp>
        <p:nvCxnSpPr>
          <p:cNvPr id="4" name="Straight Connector 3">
            <a:extLst>
              <a:ext uri="{FF2B5EF4-FFF2-40B4-BE49-F238E27FC236}">
                <a16:creationId xmlns:a16="http://schemas.microsoft.com/office/drawing/2014/main" id="{AE9F1964-41CA-4420-214C-455238CA8BE5}"/>
              </a:ext>
            </a:extLst>
          </p:cNvPr>
          <p:cNvCxnSpPr>
            <a:cxnSpLocks/>
          </p:cNvCxnSpPr>
          <p:nvPr userDrawn="1"/>
        </p:nvCxnSpPr>
        <p:spPr>
          <a:xfrm flipH="1">
            <a:off x="2831951" y="341430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9D8EB6-24AB-0C47-A36C-AD4BA9D5B0ED}"/>
              </a:ext>
            </a:extLst>
          </p:cNvPr>
          <p:cNvCxnSpPr>
            <a:cxnSpLocks/>
          </p:cNvCxnSpPr>
          <p:nvPr userDrawn="1"/>
        </p:nvCxnSpPr>
        <p:spPr>
          <a:xfrm flipH="1">
            <a:off x="3885188" y="3339991"/>
            <a:ext cx="32252" cy="165222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64A5A6-74A9-7300-6FED-5EA0A9B1E5E9}"/>
              </a:ext>
            </a:extLst>
          </p:cNvPr>
          <p:cNvCxnSpPr>
            <a:cxnSpLocks/>
          </p:cNvCxnSpPr>
          <p:nvPr userDrawn="1"/>
        </p:nvCxnSpPr>
        <p:spPr>
          <a:xfrm flipH="1">
            <a:off x="4933449" y="341430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6239E9-715A-C94A-6809-01997C546D4A}"/>
              </a:ext>
            </a:extLst>
          </p:cNvPr>
          <p:cNvCxnSpPr>
            <a:cxnSpLocks/>
            <a:stCxn id="29" idx="11"/>
          </p:cNvCxnSpPr>
          <p:nvPr userDrawn="1"/>
        </p:nvCxnSpPr>
        <p:spPr>
          <a:xfrm flipH="1">
            <a:off x="6062469" y="3429000"/>
            <a:ext cx="1" cy="1563212"/>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38CA4C-1513-E9B6-6CAD-5CFC9BCD83EF}"/>
              </a:ext>
            </a:extLst>
          </p:cNvPr>
          <p:cNvCxnSpPr>
            <a:cxnSpLocks/>
          </p:cNvCxnSpPr>
          <p:nvPr userDrawn="1"/>
        </p:nvCxnSpPr>
        <p:spPr>
          <a:xfrm flipH="1">
            <a:off x="7123919" y="341430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CF8D4F-3FF0-0019-9E92-6E3598998180}"/>
              </a:ext>
            </a:extLst>
          </p:cNvPr>
          <p:cNvCxnSpPr>
            <a:cxnSpLocks/>
          </p:cNvCxnSpPr>
          <p:nvPr userDrawn="1"/>
        </p:nvCxnSpPr>
        <p:spPr>
          <a:xfrm flipH="1">
            <a:off x="9253377" y="3414302"/>
            <a:ext cx="17299" cy="103567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5EB653-7589-E527-E6AE-E3EEA77A8770}"/>
              </a:ext>
            </a:extLst>
          </p:cNvPr>
          <p:cNvCxnSpPr>
            <a:cxnSpLocks/>
          </p:cNvCxnSpPr>
          <p:nvPr userDrawn="1"/>
        </p:nvCxnSpPr>
        <p:spPr>
          <a:xfrm flipH="1">
            <a:off x="8168701" y="3339991"/>
            <a:ext cx="11028" cy="1652221"/>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7CC51C76-3BE9-1754-213A-DDD53D63D6DE}"/>
              </a:ext>
            </a:extLst>
          </p:cNvPr>
          <p:cNvSpPr/>
          <p:nvPr userDrawn="1"/>
        </p:nvSpPr>
        <p:spPr>
          <a:xfrm rot="5400000">
            <a:off x="7664754" y="239086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tx1"/>
          </a:solidFill>
          <a:ln w="18131"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7E2B89C7-89E9-6D6B-91BE-B9174231C36C}"/>
              </a:ext>
            </a:extLst>
          </p:cNvPr>
          <p:cNvSpPr/>
          <p:nvPr userDrawn="1"/>
        </p:nvSpPr>
        <p:spPr>
          <a:xfrm rot="5400000">
            <a:off x="8732945" y="239086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rgbClr val="E87722"/>
          </a:solidFill>
          <a:ln w="18131"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6B79BA07-E715-5C83-C9A2-72A4F9E01992}"/>
              </a:ext>
            </a:extLst>
          </p:cNvPr>
          <p:cNvSpPr/>
          <p:nvPr userDrawn="1"/>
        </p:nvSpPr>
        <p:spPr>
          <a:xfrm rot="5400000">
            <a:off x="2323804" y="239086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bg1">
              <a:lumMod val="50000"/>
            </a:schemeClr>
          </a:solidFill>
          <a:ln w="18131"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A7EC230C-E19B-A95B-9723-9801CF1E6D08}"/>
              </a:ext>
            </a:extLst>
          </p:cNvPr>
          <p:cNvSpPr/>
          <p:nvPr userDrawn="1"/>
        </p:nvSpPr>
        <p:spPr>
          <a:xfrm rot="5400000">
            <a:off x="3391994" y="239086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bg1">
              <a:lumMod val="50000"/>
            </a:schemeClr>
          </a:solidFill>
          <a:ln w="18131"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BD935932-9E6C-B194-28FE-9423B0356A12}"/>
              </a:ext>
            </a:extLst>
          </p:cNvPr>
          <p:cNvSpPr/>
          <p:nvPr userDrawn="1"/>
        </p:nvSpPr>
        <p:spPr>
          <a:xfrm rot="5400000">
            <a:off x="4460185" y="239086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bg2"/>
          </a:solidFill>
          <a:ln w="18131"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E2943239-69B8-38E0-98F6-991E955934C3}"/>
              </a:ext>
            </a:extLst>
          </p:cNvPr>
          <p:cNvSpPr/>
          <p:nvPr userDrawn="1"/>
        </p:nvSpPr>
        <p:spPr>
          <a:xfrm rot="5400000">
            <a:off x="5528374" y="239086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rgbClr val="6CAF5D"/>
          </a:solidFill>
          <a:ln w="18131"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A5FCCFE9-7B8E-F288-97D6-49010D2A0F59}"/>
              </a:ext>
            </a:extLst>
          </p:cNvPr>
          <p:cNvSpPr/>
          <p:nvPr userDrawn="1"/>
        </p:nvSpPr>
        <p:spPr>
          <a:xfrm rot="5400000">
            <a:off x="6596564" y="2390864"/>
            <a:ext cx="1068191" cy="1008082"/>
          </a:xfrm>
          <a:custGeom>
            <a:avLst/>
            <a:gdLst>
              <a:gd name="connsiteX0" fmla="*/ 149530 w 1204406"/>
              <a:gd name="connsiteY0" fmla="*/ 568316 h 1136632"/>
              <a:gd name="connsiteX1" fmla="*/ 149531 w 1204406"/>
              <a:gd name="connsiteY1" fmla="*/ 568316 h 1136632"/>
              <a:gd name="connsiteX2" fmla="*/ 149531 w 1204406"/>
              <a:gd name="connsiteY2" fmla="*/ 986837 h 1136632"/>
              <a:gd name="connsiteX3" fmla="*/ 1054876 w 1204406"/>
              <a:gd name="connsiteY3" fmla="*/ 986837 h 1136632"/>
              <a:gd name="connsiteX4" fmla="*/ 1054876 w 1204406"/>
              <a:gd name="connsiteY4" fmla="*/ 568316 h 1136632"/>
              <a:gd name="connsiteX5" fmla="*/ 1054875 w 1204406"/>
              <a:gd name="connsiteY5" fmla="*/ 568316 h 1136632"/>
              <a:gd name="connsiteX6" fmla="*/ 1054875 w 1204406"/>
              <a:gd name="connsiteY6" fmla="*/ 149614 h 1136632"/>
              <a:gd name="connsiteX7" fmla="*/ 149530 w 1204406"/>
              <a:gd name="connsiteY7" fmla="*/ 149614 h 1136632"/>
              <a:gd name="connsiteX8" fmla="*/ 0 w 1204406"/>
              <a:gd name="connsiteY8" fmla="*/ 568316 h 1136632"/>
              <a:gd name="connsiteX9" fmla="*/ 0 w 1204406"/>
              <a:gd name="connsiteY9" fmla="*/ 0 h 1136632"/>
              <a:gd name="connsiteX10" fmla="*/ 1204405 w 1204406"/>
              <a:gd name="connsiteY10" fmla="*/ 0 h 1136632"/>
              <a:gd name="connsiteX11" fmla="*/ 1204405 w 1204406"/>
              <a:gd name="connsiteY11" fmla="*/ 568316 h 1136632"/>
              <a:gd name="connsiteX12" fmla="*/ 1204406 w 1204406"/>
              <a:gd name="connsiteY12" fmla="*/ 568316 h 1136632"/>
              <a:gd name="connsiteX13" fmla="*/ 1204406 w 1204406"/>
              <a:gd name="connsiteY13" fmla="*/ 1136632 h 1136632"/>
              <a:gd name="connsiteX14" fmla="*/ 1 w 1204406"/>
              <a:gd name="connsiteY14" fmla="*/ 1136632 h 1136632"/>
              <a:gd name="connsiteX15" fmla="*/ 1 w 1204406"/>
              <a:gd name="connsiteY15" fmla="*/ 568316 h 113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406" h="1136632">
                <a:moveTo>
                  <a:pt x="149530" y="568316"/>
                </a:moveTo>
                <a:lnTo>
                  <a:pt x="149531" y="568316"/>
                </a:lnTo>
                <a:lnTo>
                  <a:pt x="149531" y="986837"/>
                </a:lnTo>
                <a:lnTo>
                  <a:pt x="1054876" y="986837"/>
                </a:lnTo>
                <a:lnTo>
                  <a:pt x="1054876" y="568316"/>
                </a:lnTo>
                <a:lnTo>
                  <a:pt x="1054875" y="568316"/>
                </a:lnTo>
                <a:lnTo>
                  <a:pt x="1054875" y="149614"/>
                </a:lnTo>
                <a:lnTo>
                  <a:pt x="149530" y="149614"/>
                </a:lnTo>
                <a:close/>
                <a:moveTo>
                  <a:pt x="0" y="568316"/>
                </a:moveTo>
                <a:lnTo>
                  <a:pt x="0" y="0"/>
                </a:lnTo>
                <a:lnTo>
                  <a:pt x="1204405" y="0"/>
                </a:lnTo>
                <a:lnTo>
                  <a:pt x="1204405" y="568316"/>
                </a:lnTo>
                <a:lnTo>
                  <a:pt x="1204406" y="568316"/>
                </a:lnTo>
                <a:lnTo>
                  <a:pt x="1204406" y="1136632"/>
                </a:lnTo>
                <a:lnTo>
                  <a:pt x="1" y="1136632"/>
                </a:lnTo>
                <a:lnTo>
                  <a:pt x="1" y="568316"/>
                </a:lnTo>
                <a:close/>
              </a:path>
            </a:pathLst>
          </a:custGeom>
          <a:solidFill>
            <a:schemeClr val="accent1">
              <a:lumMod val="40000"/>
              <a:lumOff val="60000"/>
            </a:schemeClr>
          </a:solidFill>
          <a:ln w="18131" cap="flat">
            <a:noFill/>
            <a:prstDash val="solid"/>
            <a:miter/>
          </a:ln>
        </p:spPr>
        <p:txBody>
          <a:bodyPr rtlCol="0" anchor="ctr"/>
          <a:lstStyle/>
          <a:p>
            <a:endParaRPr lang="en-GB"/>
          </a:p>
        </p:txBody>
      </p:sp>
      <p:sp>
        <p:nvSpPr>
          <p:cNvPr id="33" name="Text Placeholder 13">
            <a:extLst>
              <a:ext uri="{FF2B5EF4-FFF2-40B4-BE49-F238E27FC236}">
                <a16:creationId xmlns:a16="http://schemas.microsoft.com/office/drawing/2014/main" id="{D058A047-4923-04D7-55E5-6ED5AEFEA4CB}"/>
              </a:ext>
            </a:extLst>
          </p:cNvPr>
          <p:cNvSpPr>
            <a:spLocks noGrp="1"/>
          </p:cNvSpPr>
          <p:nvPr>
            <p:ph type="body" sz="quarter" idx="38" hasCustomPrompt="1"/>
          </p:nvPr>
        </p:nvSpPr>
        <p:spPr>
          <a:xfrm>
            <a:off x="3404407" y="5075488"/>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5" name="Text Placeholder 13">
            <a:extLst>
              <a:ext uri="{FF2B5EF4-FFF2-40B4-BE49-F238E27FC236}">
                <a16:creationId xmlns:a16="http://schemas.microsoft.com/office/drawing/2014/main" id="{46DD8558-EF00-1D5F-8837-8CAC1CBC2050}"/>
              </a:ext>
            </a:extLst>
          </p:cNvPr>
          <p:cNvSpPr>
            <a:spLocks noGrp="1"/>
          </p:cNvSpPr>
          <p:nvPr>
            <p:ph type="body" sz="quarter" idx="39" hasCustomPrompt="1"/>
          </p:nvPr>
        </p:nvSpPr>
        <p:spPr>
          <a:xfrm>
            <a:off x="4476685" y="4509895"/>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6" name="Text Placeholder 13">
            <a:extLst>
              <a:ext uri="{FF2B5EF4-FFF2-40B4-BE49-F238E27FC236}">
                <a16:creationId xmlns:a16="http://schemas.microsoft.com/office/drawing/2014/main" id="{A702FD9C-A16E-9E70-15B7-BE6EF927643F}"/>
              </a:ext>
            </a:extLst>
          </p:cNvPr>
          <p:cNvSpPr>
            <a:spLocks noGrp="1"/>
          </p:cNvSpPr>
          <p:nvPr>
            <p:ph type="body" sz="quarter" idx="40" hasCustomPrompt="1"/>
          </p:nvPr>
        </p:nvSpPr>
        <p:spPr>
          <a:xfrm>
            <a:off x="5611889" y="5094956"/>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7" name="Text Placeholder 13">
            <a:extLst>
              <a:ext uri="{FF2B5EF4-FFF2-40B4-BE49-F238E27FC236}">
                <a16:creationId xmlns:a16="http://schemas.microsoft.com/office/drawing/2014/main" id="{AD38D1E5-5CA9-7733-7F60-A19D7D2027C5}"/>
              </a:ext>
            </a:extLst>
          </p:cNvPr>
          <p:cNvSpPr>
            <a:spLocks noGrp="1"/>
          </p:cNvSpPr>
          <p:nvPr>
            <p:ph type="body" sz="quarter" idx="41" hasCustomPrompt="1"/>
          </p:nvPr>
        </p:nvSpPr>
        <p:spPr>
          <a:xfrm>
            <a:off x="6684167" y="4529363"/>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8" name="Text Placeholder 13">
            <a:extLst>
              <a:ext uri="{FF2B5EF4-FFF2-40B4-BE49-F238E27FC236}">
                <a16:creationId xmlns:a16="http://schemas.microsoft.com/office/drawing/2014/main" id="{90B2115A-6911-5957-2E3C-13D5AAEB4B94}"/>
              </a:ext>
            </a:extLst>
          </p:cNvPr>
          <p:cNvSpPr>
            <a:spLocks noGrp="1"/>
          </p:cNvSpPr>
          <p:nvPr>
            <p:ph type="body" sz="quarter" idx="42" hasCustomPrompt="1"/>
          </p:nvPr>
        </p:nvSpPr>
        <p:spPr>
          <a:xfrm>
            <a:off x="7740540" y="5077963"/>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sp>
        <p:nvSpPr>
          <p:cNvPr id="39" name="Text Placeholder 13">
            <a:extLst>
              <a:ext uri="{FF2B5EF4-FFF2-40B4-BE49-F238E27FC236}">
                <a16:creationId xmlns:a16="http://schemas.microsoft.com/office/drawing/2014/main" id="{B2272BC2-1508-B933-5537-462D28CAD725}"/>
              </a:ext>
            </a:extLst>
          </p:cNvPr>
          <p:cNvSpPr>
            <a:spLocks noGrp="1"/>
          </p:cNvSpPr>
          <p:nvPr>
            <p:ph type="body" sz="quarter" idx="43" hasCustomPrompt="1"/>
          </p:nvPr>
        </p:nvSpPr>
        <p:spPr>
          <a:xfrm>
            <a:off x="8796136" y="4544730"/>
            <a:ext cx="961561" cy="1166027"/>
          </a:xfrm>
        </p:spPr>
        <p:txBody>
          <a:bodyPr>
            <a:normAutofit/>
          </a:bodyPr>
          <a:lstStyle>
            <a:lvl1pPr algn="ctr">
              <a:defRPr sz="1200">
                <a:solidFill>
                  <a:schemeClr val="tx1"/>
                </a:solidFill>
              </a:defRPr>
            </a:lvl1pPr>
          </a:lstStyle>
          <a:p>
            <a:pPr lvl="0"/>
            <a:r>
              <a:rPr lang="en-US"/>
              <a:t>Click to edit Master text styles, no less than 12 </a:t>
            </a:r>
            <a:r>
              <a:rPr lang="en-US" err="1"/>
              <a:t>pt</a:t>
            </a:r>
            <a:r>
              <a:rPr lang="en-US"/>
              <a:t> font</a:t>
            </a:r>
          </a:p>
        </p:txBody>
      </p:sp>
      <p:grpSp>
        <p:nvGrpSpPr>
          <p:cNvPr id="5" name="Group 4">
            <a:extLst>
              <a:ext uri="{FF2B5EF4-FFF2-40B4-BE49-F238E27FC236}">
                <a16:creationId xmlns:a16="http://schemas.microsoft.com/office/drawing/2014/main" id="{4D03EE2A-18C9-631D-FA3A-3884BB6AEAC8}"/>
              </a:ext>
            </a:extLst>
          </p:cNvPr>
          <p:cNvGrpSpPr/>
          <p:nvPr userDrawn="1"/>
        </p:nvGrpSpPr>
        <p:grpSpPr>
          <a:xfrm>
            <a:off x="10863102" y="309052"/>
            <a:ext cx="911847" cy="382707"/>
            <a:chOff x="7459170" y="481236"/>
            <a:chExt cx="2697427" cy="1132124"/>
          </a:xfrm>
        </p:grpSpPr>
        <p:sp>
          <p:nvSpPr>
            <p:cNvPr id="8" name="Freeform 9">
              <a:extLst>
                <a:ext uri="{FF2B5EF4-FFF2-40B4-BE49-F238E27FC236}">
                  <a16:creationId xmlns:a16="http://schemas.microsoft.com/office/drawing/2014/main" id="{5F3BDDA2-C961-DDFB-541C-1CBAA8B957D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1">
              <a:extLst>
                <a:ext uri="{FF2B5EF4-FFF2-40B4-BE49-F238E27FC236}">
                  <a16:creationId xmlns:a16="http://schemas.microsoft.com/office/drawing/2014/main" id="{B972998B-0F48-711F-6AA1-FE7F38D83A4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6" name="Freeform 14">
              <a:extLst>
                <a:ext uri="{FF2B5EF4-FFF2-40B4-BE49-F238E27FC236}">
                  <a16:creationId xmlns:a16="http://schemas.microsoft.com/office/drawing/2014/main" id="{B2CD8A56-6A12-2BDF-60C5-86E982A21FD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34" name="Freeform 18">
              <a:extLst>
                <a:ext uri="{FF2B5EF4-FFF2-40B4-BE49-F238E27FC236}">
                  <a16:creationId xmlns:a16="http://schemas.microsoft.com/office/drawing/2014/main" id="{7B110A86-F54F-A69C-867F-9DE3D51ECA9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40" name="Freeform 19">
              <a:extLst>
                <a:ext uri="{FF2B5EF4-FFF2-40B4-BE49-F238E27FC236}">
                  <a16:creationId xmlns:a16="http://schemas.microsoft.com/office/drawing/2014/main" id="{CABDD6FC-812D-5F0A-679E-BE61AD545227}"/>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41" name="Freeform 20">
              <a:extLst>
                <a:ext uri="{FF2B5EF4-FFF2-40B4-BE49-F238E27FC236}">
                  <a16:creationId xmlns:a16="http://schemas.microsoft.com/office/drawing/2014/main" id="{E5FACE0A-C1F7-0FE4-7379-B8A1F87EC6F8}"/>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42" name="Freeform 23">
              <a:extLst>
                <a:ext uri="{FF2B5EF4-FFF2-40B4-BE49-F238E27FC236}">
                  <a16:creationId xmlns:a16="http://schemas.microsoft.com/office/drawing/2014/main" id="{7E2A1364-4FA2-CE32-6CE0-4FD6271AEC0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8543551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meline journe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Journey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p:nvPr>
        </p:nvSpPr>
        <p:spPr>
          <a:xfrm>
            <a:off x="814558" y="1341437"/>
            <a:ext cx="10621792" cy="330340"/>
          </a:xfrm>
        </p:spPr>
        <p:txBody>
          <a:bodyPr rIns="0"/>
          <a:lstStyle>
            <a:lvl1pPr>
              <a:spcBef>
                <a:spcPts val="0"/>
              </a:spcBef>
              <a:defRPr sz="2000">
                <a:solidFill>
                  <a:schemeClr val="tx1"/>
                </a:solidFill>
              </a:defRPr>
            </a:lvl1pPr>
          </a:lstStyle>
          <a:p>
            <a:pPr lvl="0"/>
            <a:r>
              <a:rPr lang="en-US"/>
              <a:t>Click to edit Master text styles</a:t>
            </a:r>
          </a:p>
        </p:txBody>
      </p:sp>
      <p:sp>
        <p:nvSpPr>
          <p:cNvPr id="108" name="Right Arrow 107">
            <a:extLst>
              <a:ext uri="{FF2B5EF4-FFF2-40B4-BE49-F238E27FC236}">
                <a16:creationId xmlns:a16="http://schemas.microsoft.com/office/drawing/2014/main" id="{BF6BC53D-4BB0-A096-2ED6-FC5C98AF3326}"/>
              </a:ext>
            </a:extLst>
          </p:cNvPr>
          <p:cNvSpPr/>
          <p:nvPr userDrawn="1"/>
        </p:nvSpPr>
        <p:spPr>
          <a:xfrm>
            <a:off x="-38299" y="3465750"/>
            <a:ext cx="11436338" cy="208309"/>
          </a:xfrm>
          <a:prstGeom prst="rightArrow">
            <a:avLst>
              <a:gd name="adj1" fmla="val 100000"/>
              <a:gd name="adj2" fmla="val 52411"/>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nvGrpSpPr>
          <p:cNvPr id="4" name="Group 3">
            <a:extLst>
              <a:ext uri="{FF2B5EF4-FFF2-40B4-BE49-F238E27FC236}">
                <a16:creationId xmlns:a16="http://schemas.microsoft.com/office/drawing/2014/main" id="{224C94B9-D6D1-5E19-36FB-31C4880E39C7}"/>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D42D9404-CE00-17A8-520F-56859AC9A40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0F1B65EB-6F12-F70C-D2C1-8F78C8D98D13}"/>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8B5945D3-A3EE-8EE2-FC68-F88F776F0E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8129CACA-077F-CC19-40B6-19EE94B72E6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9" name="Freeform 19">
              <a:extLst>
                <a:ext uri="{FF2B5EF4-FFF2-40B4-BE49-F238E27FC236}">
                  <a16:creationId xmlns:a16="http://schemas.microsoft.com/office/drawing/2014/main" id="{7AF3A481-678A-C1CE-57F7-0AC64D5F293F}"/>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4EA1D11D-2258-41B5-A282-FDB33F6CAC6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1" name="Freeform 23">
              <a:extLst>
                <a:ext uri="{FF2B5EF4-FFF2-40B4-BE49-F238E27FC236}">
                  <a16:creationId xmlns:a16="http://schemas.microsoft.com/office/drawing/2014/main" id="{6B39AFC5-1D94-A152-A29D-5967E885051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608152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 step process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Process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GB"/>
              <a:t>Four steps</a:t>
            </a:r>
          </a:p>
        </p:txBody>
      </p:sp>
      <p:grpSp>
        <p:nvGrpSpPr>
          <p:cNvPr id="4" name="Group 3">
            <a:extLst>
              <a:ext uri="{FF2B5EF4-FFF2-40B4-BE49-F238E27FC236}">
                <a16:creationId xmlns:a16="http://schemas.microsoft.com/office/drawing/2014/main" id="{D5E333A1-AAFC-3FDE-1EF5-DF523AC428FB}"/>
              </a:ext>
            </a:extLst>
          </p:cNvPr>
          <p:cNvGrpSpPr/>
          <p:nvPr userDrawn="1"/>
        </p:nvGrpSpPr>
        <p:grpSpPr>
          <a:xfrm>
            <a:off x="814559" y="2431985"/>
            <a:ext cx="10621792" cy="2511310"/>
            <a:chOff x="2663364" y="2409017"/>
            <a:chExt cx="11422525" cy="2700628"/>
          </a:xfrm>
        </p:grpSpPr>
        <p:sp>
          <p:nvSpPr>
            <p:cNvPr id="5" name="Rectangle 4">
              <a:extLst>
                <a:ext uri="{FF2B5EF4-FFF2-40B4-BE49-F238E27FC236}">
                  <a16:creationId xmlns:a16="http://schemas.microsoft.com/office/drawing/2014/main" id="{7DE04E26-2C0C-9CEB-47A7-A539CEB2DB68}"/>
                </a:ext>
              </a:extLst>
            </p:cNvPr>
            <p:cNvSpPr/>
            <p:nvPr/>
          </p:nvSpPr>
          <p:spPr>
            <a:xfrm>
              <a:off x="8291597" y="4876851"/>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6" name="Rectangle 5">
              <a:extLst>
                <a:ext uri="{FF2B5EF4-FFF2-40B4-BE49-F238E27FC236}">
                  <a16:creationId xmlns:a16="http://schemas.microsoft.com/office/drawing/2014/main" id="{3F8E3375-5DD0-E7E5-C7A4-D0E90FA47C99}"/>
                </a:ext>
              </a:extLst>
            </p:cNvPr>
            <p:cNvSpPr/>
            <p:nvPr/>
          </p:nvSpPr>
          <p:spPr>
            <a:xfrm rot="5400000">
              <a:off x="2048473" y="3642934"/>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7" name="Rectangle 6">
              <a:extLst>
                <a:ext uri="{FF2B5EF4-FFF2-40B4-BE49-F238E27FC236}">
                  <a16:creationId xmlns:a16="http://schemas.microsoft.com/office/drawing/2014/main" id="{7885E730-84D0-3B11-AD7F-0E2CCB6EB77E}"/>
                </a:ext>
              </a:extLst>
            </p:cNvPr>
            <p:cNvSpPr/>
            <p:nvPr/>
          </p:nvSpPr>
          <p:spPr>
            <a:xfrm>
              <a:off x="3289080" y="4888423"/>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8" name="Rectangle 7">
              <a:extLst>
                <a:ext uri="{FF2B5EF4-FFF2-40B4-BE49-F238E27FC236}">
                  <a16:creationId xmlns:a16="http://schemas.microsoft.com/office/drawing/2014/main" id="{B28503CE-AEC3-EC5E-1EEC-3E4759422CF2}"/>
                </a:ext>
              </a:extLst>
            </p:cNvPr>
            <p:cNvSpPr/>
            <p:nvPr/>
          </p:nvSpPr>
          <p:spPr>
            <a:xfrm rot="5400000">
              <a:off x="4529687" y="3642935"/>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9" name="Rectangle 8">
              <a:extLst>
                <a:ext uri="{FF2B5EF4-FFF2-40B4-BE49-F238E27FC236}">
                  <a16:creationId xmlns:a16="http://schemas.microsoft.com/office/drawing/2014/main" id="{245273B7-2F3A-79C2-7EA9-80D41D6768D3}"/>
                </a:ext>
              </a:extLst>
            </p:cNvPr>
            <p:cNvSpPr/>
            <p:nvPr/>
          </p:nvSpPr>
          <p:spPr>
            <a:xfrm>
              <a:off x="5775274" y="2413696"/>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0" name="Rectangle 9">
              <a:extLst>
                <a:ext uri="{FF2B5EF4-FFF2-40B4-BE49-F238E27FC236}">
                  <a16:creationId xmlns:a16="http://schemas.microsoft.com/office/drawing/2014/main" id="{F9DF2D32-04CF-2E2A-B2ED-7AD15DFBDEA8}"/>
                </a:ext>
              </a:extLst>
            </p:cNvPr>
            <p:cNvSpPr/>
            <p:nvPr/>
          </p:nvSpPr>
          <p:spPr>
            <a:xfrm rot="5400000">
              <a:off x="7020861" y="3654507"/>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1" name="Rectangle 10">
              <a:extLst>
                <a:ext uri="{FF2B5EF4-FFF2-40B4-BE49-F238E27FC236}">
                  <a16:creationId xmlns:a16="http://schemas.microsoft.com/office/drawing/2014/main" id="{0FCEDDE0-4AD2-8BF6-2703-62691A88665E}"/>
                </a:ext>
              </a:extLst>
            </p:cNvPr>
            <p:cNvSpPr/>
            <p:nvPr/>
          </p:nvSpPr>
          <p:spPr>
            <a:xfrm rot="5400000">
              <a:off x="9525513" y="3642934"/>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2" name="Rectangle 11">
              <a:extLst>
                <a:ext uri="{FF2B5EF4-FFF2-40B4-BE49-F238E27FC236}">
                  <a16:creationId xmlns:a16="http://schemas.microsoft.com/office/drawing/2014/main" id="{29F11739-471D-116E-00AC-5591E86AEE3C}"/>
                </a:ext>
              </a:extLst>
            </p:cNvPr>
            <p:cNvSpPr/>
            <p:nvPr/>
          </p:nvSpPr>
          <p:spPr>
            <a:xfrm>
              <a:off x="2663364" y="2409017"/>
              <a:ext cx="834927"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3" name="Rectangle 12">
              <a:extLst>
                <a:ext uri="{FF2B5EF4-FFF2-40B4-BE49-F238E27FC236}">
                  <a16:creationId xmlns:a16="http://schemas.microsoft.com/office/drawing/2014/main" id="{397BCA3E-5C26-C619-CA7D-2D6CC9274E36}"/>
                </a:ext>
              </a:extLst>
            </p:cNvPr>
            <p:cNvSpPr/>
            <p:nvPr/>
          </p:nvSpPr>
          <p:spPr>
            <a:xfrm>
              <a:off x="10771743" y="2409017"/>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4" name="Rectangle 13">
              <a:extLst>
                <a:ext uri="{FF2B5EF4-FFF2-40B4-BE49-F238E27FC236}">
                  <a16:creationId xmlns:a16="http://schemas.microsoft.com/office/drawing/2014/main" id="{F1F1F6E1-A18D-ACE8-C12F-450E721635C3}"/>
                </a:ext>
              </a:extLst>
            </p:cNvPr>
            <p:cNvSpPr/>
            <p:nvPr/>
          </p:nvSpPr>
          <p:spPr>
            <a:xfrm rot="5400000">
              <a:off x="12017330" y="3649828"/>
              <a:ext cx="2689055"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sp>
          <p:nvSpPr>
            <p:cNvPr id="15" name="Rectangle 14">
              <a:extLst>
                <a:ext uri="{FF2B5EF4-FFF2-40B4-BE49-F238E27FC236}">
                  <a16:creationId xmlns:a16="http://schemas.microsoft.com/office/drawing/2014/main" id="{42D98B14-BAB6-E38C-1381-BEADECD828BD}"/>
                </a:ext>
              </a:extLst>
            </p:cNvPr>
            <p:cNvSpPr/>
            <p:nvPr/>
          </p:nvSpPr>
          <p:spPr>
            <a:xfrm>
              <a:off x="13257409" y="4888423"/>
              <a:ext cx="828480" cy="22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GB" sz="1400"/>
            </a:p>
          </p:txBody>
        </p:sp>
      </p:grpSp>
      <p:grpSp>
        <p:nvGrpSpPr>
          <p:cNvPr id="17" name="Group 16">
            <a:extLst>
              <a:ext uri="{FF2B5EF4-FFF2-40B4-BE49-F238E27FC236}">
                <a16:creationId xmlns:a16="http://schemas.microsoft.com/office/drawing/2014/main" id="{B4E0FB9B-7292-1EFC-DD02-AF41C152BF85}"/>
              </a:ext>
            </a:extLst>
          </p:cNvPr>
          <p:cNvGrpSpPr/>
          <p:nvPr userDrawn="1"/>
        </p:nvGrpSpPr>
        <p:grpSpPr>
          <a:xfrm>
            <a:off x="1710385" y="2109022"/>
            <a:ext cx="1878506" cy="2513208"/>
            <a:chOff x="1098600" y="2425597"/>
            <a:chExt cx="1639650" cy="2193648"/>
          </a:xfrm>
        </p:grpSpPr>
        <p:sp>
          <p:nvSpPr>
            <p:cNvPr id="18" name="Rectangle 17">
              <a:extLst>
                <a:ext uri="{FF2B5EF4-FFF2-40B4-BE49-F238E27FC236}">
                  <a16:creationId xmlns:a16="http://schemas.microsoft.com/office/drawing/2014/main" id="{B1295126-3106-736F-09EC-604A6E35F4A6}"/>
                </a:ext>
              </a:extLst>
            </p:cNvPr>
            <p:cNvSpPr/>
            <p:nvPr/>
          </p:nvSpPr>
          <p:spPr>
            <a:xfrm>
              <a:off x="1098600"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19" name="Rectangle 18">
              <a:extLst>
                <a:ext uri="{FF2B5EF4-FFF2-40B4-BE49-F238E27FC236}">
                  <a16:creationId xmlns:a16="http://schemas.microsoft.com/office/drawing/2014/main" id="{00ED5EA2-DBD1-B071-D200-7EFF822C50BE}"/>
                </a:ext>
              </a:extLst>
            </p:cNvPr>
            <p:cNvSpPr/>
            <p:nvPr/>
          </p:nvSpPr>
          <p:spPr>
            <a:xfrm>
              <a:off x="1643641" y="2425597"/>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01</a:t>
              </a:r>
            </a:p>
          </p:txBody>
        </p:sp>
      </p:grpSp>
      <p:grpSp>
        <p:nvGrpSpPr>
          <p:cNvPr id="20" name="Group 19">
            <a:extLst>
              <a:ext uri="{FF2B5EF4-FFF2-40B4-BE49-F238E27FC236}">
                <a16:creationId xmlns:a16="http://schemas.microsoft.com/office/drawing/2014/main" id="{F2C385A3-B14B-B744-DF81-C6F6B1636018}"/>
              </a:ext>
            </a:extLst>
          </p:cNvPr>
          <p:cNvGrpSpPr/>
          <p:nvPr userDrawn="1"/>
        </p:nvGrpSpPr>
        <p:grpSpPr>
          <a:xfrm>
            <a:off x="4019642" y="2743724"/>
            <a:ext cx="1878506" cy="2513208"/>
            <a:chOff x="3192238" y="2979595"/>
            <a:chExt cx="1639650" cy="2193648"/>
          </a:xfrm>
        </p:grpSpPr>
        <p:sp>
          <p:nvSpPr>
            <p:cNvPr id="21" name="Rectangle 20">
              <a:extLst>
                <a:ext uri="{FF2B5EF4-FFF2-40B4-BE49-F238E27FC236}">
                  <a16:creationId xmlns:a16="http://schemas.microsoft.com/office/drawing/2014/main" id="{8F584E40-D33B-4325-C9E0-55F2EC027C8E}"/>
                </a:ext>
              </a:extLst>
            </p:cNvPr>
            <p:cNvSpPr/>
            <p:nvPr/>
          </p:nvSpPr>
          <p:spPr>
            <a:xfrm>
              <a:off x="3192238"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22" name="Rectangle 21">
              <a:extLst>
                <a:ext uri="{FF2B5EF4-FFF2-40B4-BE49-F238E27FC236}">
                  <a16:creationId xmlns:a16="http://schemas.microsoft.com/office/drawing/2014/main" id="{10105F4C-4B12-FA50-B21A-58BFF79693DA}"/>
                </a:ext>
              </a:extLst>
            </p:cNvPr>
            <p:cNvSpPr/>
            <p:nvPr/>
          </p:nvSpPr>
          <p:spPr>
            <a:xfrm>
              <a:off x="3735064" y="4619245"/>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02</a:t>
              </a:r>
            </a:p>
          </p:txBody>
        </p:sp>
      </p:grpSp>
      <p:grpSp>
        <p:nvGrpSpPr>
          <p:cNvPr id="23" name="Group 22">
            <a:extLst>
              <a:ext uri="{FF2B5EF4-FFF2-40B4-BE49-F238E27FC236}">
                <a16:creationId xmlns:a16="http://schemas.microsoft.com/office/drawing/2014/main" id="{40DA1E16-FAD2-5DE8-BCBD-1C460D8EEA74}"/>
              </a:ext>
            </a:extLst>
          </p:cNvPr>
          <p:cNvGrpSpPr/>
          <p:nvPr userDrawn="1"/>
        </p:nvGrpSpPr>
        <p:grpSpPr>
          <a:xfrm>
            <a:off x="6342147" y="2109022"/>
            <a:ext cx="1878506" cy="2513208"/>
            <a:chOff x="5281263" y="2425597"/>
            <a:chExt cx="1639650" cy="2193648"/>
          </a:xfrm>
        </p:grpSpPr>
        <p:sp>
          <p:nvSpPr>
            <p:cNvPr id="24" name="Rectangle 23">
              <a:extLst>
                <a:ext uri="{FF2B5EF4-FFF2-40B4-BE49-F238E27FC236}">
                  <a16:creationId xmlns:a16="http://schemas.microsoft.com/office/drawing/2014/main" id="{27BB3D84-111C-B0CA-3AC1-ADCA09D2D1FA}"/>
                </a:ext>
              </a:extLst>
            </p:cNvPr>
            <p:cNvSpPr/>
            <p:nvPr/>
          </p:nvSpPr>
          <p:spPr>
            <a:xfrm>
              <a:off x="5281263"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25" name="Rectangle 24">
              <a:extLst>
                <a:ext uri="{FF2B5EF4-FFF2-40B4-BE49-F238E27FC236}">
                  <a16:creationId xmlns:a16="http://schemas.microsoft.com/office/drawing/2014/main" id="{C23164BC-7085-ADEC-80B1-E525D523F0D3}"/>
                </a:ext>
              </a:extLst>
            </p:cNvPr>
            <p:cNvSpPr/>
            <p:nvPr/>
          </p:nvSpPr>
          <p:spPr>
            <a:xfrm>
              <a:off x="5829997" y="2425597"/>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03</a:t>
              </a:r>
            </a:p>
          </p:txBody>
        </p:sp>
      </p:grpSp>
      <p:grpSp>
        <p:nvGrpSpPr>
          <p:cNvPr id="26" name="Group 25">
            <a:extLst>
              <a:ext uri="{FF2B5EF4-FFF2-40B4-BE49-F238E27FC236}">
                <a16:creationId xmlns:a16="http://schemas.microsoft.com/office/drawing/2014/main" id="{D1A582BA-9311-C324-0531-A7A628DF7888}"/>
              </a:ext>
            </a:extLst>
          </p:cNvPr>
          <p:cNvGrpSpPr/>
          <p:nvPr userDrawn="1"/>
        </p:nvGrpSpPr>
        <p:grpSpPr>
          <a:xfrm>
            <a:off x="8665253" y="2743724"/>
            <a:ext cx="1878506" cy="2513208"/>
            <a:chOff x="7363945" y="2979595"/>
            <a:chExt cx="1639650" cy="2193648"/>
          </a:xfrm>
        </p:grpSpPr>
        <p:sp>
          <p:nvSpPr>
            <p:cNvPr id="27" name="Rectangle 26">
              <a:extLst>
                <a:ext uri="{FF2B5EF4-FFF2-40B4-BE49-F238E27FC236}">
                  <a16:creationId xmlns:a16="http://schemas.microsoft.com/office/drawing/2014/main" id="{3B046F69-998E-ECD5-0744-468C283546F5}"/>
                </a:ext>
              </a:extLst>
            </p:cNvPr>
            <p:cNvSpPr/>
            <p:nvPr/>
          </p:nvSpPr>
          <p:spPr>
            <a:xfrm>
              <a:off x="7363945"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28" name="Rectangle 27">
              <a:extLst>
                <a:ext uri="{FF2B5EF4-FFF2-40B4-BE49-F238E27FC236}">
                  <a16:creationId xmlns:a16="http://schemas.microsoft.com/office/drawing/2014/main" id="{08130F38-9382-B69E-AE66-784FB1D6C98C}"/>
                </a:ext>
              </a:extLst>
            </p:cNvPr>
            <p:cNvSpPr/>
            <p:nvPr/>
          </p:nvSpPr>
          <p:spPr>
            <a:xfrm>
              <a:off x="7916704" y="4619245"/>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04</a:t>
              </a:r>
            </a:p>
          </p:txBody>
        </p:sp>
      </p:grpSp>
      <p:sp>
        <p:nvSpPr>
          <p:cNvPr id="29" name="Text Placeholder 13">
            <a:extLst>
              <a:ext uri="{FF2B5EF4-FFF2-40B4-BE49-F238E27FC236}">
                <a16:creationId xmlns:a16="http://schemas.microsoft.com/office/drawing/2014/main" id="{CC251F77-FD40-722D-741D-2F1FE3A75A25}"/>
              </a:ext>
            </a:extLst>
          </p:cNvPr>
          <p:cNvSpPr>
            <a:spLocks noGrp="1"/>
          </p:cNvSpPr>
          <p:nvPr>
            <p:ph type="body" sz="quarter" idx="15" hasCustomPrompt="1"/>
          </p:nvPr>
        </p:nvSpPr>
        <p:spPr>
          <a:xfrm>
            <a:off x="1828800" y="2939348"/>
            <a:ext cx="1678758"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30" name="Text Placeholder 13">
            <a:extLst>
              <a:ext uri="{FF2B5EF4-FFF2-40B4-BE49-F238E27FC236}">
                <a16:creationId xmlns:a16="http://schemas.microsoft.com/office/drawing/2014/main" id="{60141383-B140-0475-BE31-D88E1C8F8342}"/>
              </a:ext>
            </a:extLst>
          </p:cNvPr>
          <p:cNvSpPr>
            <a:spLocks noGrp="1"/>
          </p:cNvSpPr>
          <p:nvPr>
            <p:ph type="body" sz="quarter" idx="16" hasCustomPrompt="1"/>
          </p:nvPr>
        </p:nvSpPr>
        <p:spPr>
          <a:xfrm>
            <a:off x="4119516" y="2935199"/>
            <a:ext cx="1678758"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31" name="Text Placeholder 13">
            <a:extLst>
              <a:ext uri="{FF2B5EF4-FFF2-40B4-BE49-F238E27FC236}">
                <a16:creationId xmlns:a16="http://schemas.microsoft.com/office/drawing/2014/main" id="{F9687B94-10C6-34DC-EE8A-08032767A5AB}"/>
              </a:ext>
            </a:extLst>
          </p:cNvPr>
          <p:cNvSpPr>
            <a:spLocks noGrp="1"/>
          </p:cNvSpPr>
          <p:nvPr>
            <p:ph type="body" sz="quarter" idx="17" hasCustomPrompt="1"/>
          </p:nvPr>
        </p:nvSpPr>
        <p:spPr>
          <a:xfrm>
            <a:off x="6448790" y="2913428"/>
            <a:ext cx="1678758"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32" name="Text Placeholder 13">
            <a:extLst>
              <a:ext uri="{FF2B5EF4-FFF2-40B4-BE49-F238E27FC236}">
                <a16:creationId xmlns:a16="http://schemas.microsoft.com/office/drawing/2014/main" id="{3D02A3F8-2300-A4BC-2F08-B61F3C00E7EF}"/>
              </a:ext>
            </a:extLst>
          </p:cNvPr>
          <p:cNvSpPr>
            <a:spLocks noGrp="1"/>
          </p:cNvSpPr>
          <p:nvPr>
            <p:ph type="body" sz="quarter" idx="18" hasCustomPrompt="1"/>
          </p:nvPr>
        </p:nvSpPr>
        <p:spPr>
          <a:xfrm>
            <a:off x="8776507" y="2926490"/>
            <a:ext cx="1678758"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grpSp>
        <p:nvGrpSpPr>
          <p:cNvPr id="33" name="Group 32">
            <a:extLst>
              <a:ext uri="{FF2B5EF4-FFF2-40B4-BE49-F238E27FC236}">
                <a16:creationId xmlns:a16="http://schemas.microsoft.com/office/drawing/2014/main" id="{39D05562-41D7-9121-B4FB-4D5871708044}"/>
              </a:ext>
            </a:extLst>
          </p:cNvPr>
          <p:cNvGrpSpPr/>
          <p:nvPr userDrawn="1"/>
        </p:nvGrpSpPr>
        <p:grpSpPr>
          <a:xfrm>
            <a:off x="10863102" y="309052"/>
            <a:ext cx="911847" cy="382707"/>
            <a:chOff x="7459170" y="481236"/>
            <a:chExt cx="2697427" cy="1132124"/>
          </a:xfrm>
        </p:grpSpPr>
        <p:sp>
          <p:nvSpPr>
            <p:cNvPr id="34" name="Freeform 9">
              <a:extLst>
                <a:ext uri="{FF2B5EF4-FFF2-40B4-BE49-F238E27FC236}">
                  <a16:creationId xmlns:a16="http://schemas.microsoft.com/office/drawing/2014/main" id="{430E55DF-6B37-03F2-DF9B-F3795A95C00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35" name="Freeform 11">
              <a:extLst>
                <a:ext uri="{FF2B5EF4-FFF2-40B4-BE49-F238E27FC236}">
                  <a16:creationId xmlns:a16="http://schemas.microsoft.com/office/drawing/2014/main" id="{7F44A9CF-802E-2DEA-8684-5CE8227C4B22}"/>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36" name="Freeform 14">
              <a:extLst>
                <a:ext uri="{FF2B5EF4-FFF2-40B4-BE49-F238E27FC236}">
                  <a16:creationId xmlns:a16="http://schemas.microsoft.com/office/drawing/2014/main" id="{DF959FB4-D5A6-5299-A697-7C01C008BDF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37" name="Freeform 18">
              <a:extLst>
                <a:ext uri="{FF2B5EF4-FFF2-40B4-BE49-F238E27FC236}">
                  <a16:creationId xmlns:a16="http://schemas.microsoft.com/office/drawing/2014/main" id="{611883A1-7857-8BC5-629E-BAF492464A1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8" name="Freeform 19">
              <a:extLst>
                <a:ext uri="{FF2B5EF4-FFF2-40B4-BE49-F238E27FC236}">
                  <a16:creationId xmlns:a16="http://schemas.microsoft.com/office/drawing/2014/main" id="{EA169EE2-791B-2F87-66D6-F2EBBB3ECB8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9" name="Freeform 20">
              <a:extLst>
                <a:ext uri="{FF2B5EF4-FFF2-40B4-BE49-F238E27FC236}">
                  <a16:creationId xmlns:a16="http://schemas.microsoft.com/office/drawing/2014/main" id="{85E0FFB2-EB3E-7041-B010-37A44732D98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40" name="Freeform 23">
              <a:extLst>
                <a:ext uri="{FF2B5EF4-FFF2-40B4-BE49-F238E27FC236}">
                  <a16:creationId xmlns:a16="http://schemas.microsoft.com/office/drawing/2014/main" id="{8775AE43-4E2E-8842-62AA-911061F313F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8815648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 step process square">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4EFA6A9-E0EF-2E90-50AA-CFC51833A7F6}"/>
              </a:ext>
            </a:extLst>
          </p:cNvPr>
          <p:cNvGrpSpPr/>
          <p:nvPr userDrawn="1"/>
        </p:nvGrpSpPr>
        <p:grpSpPr>
          <a:xfrm>
            <a:off x="801534" y="2669580"/>
            <a:ext cx="10624021" cy="2270637"/>
            <a:chOff x="815975" y="240467"/>
            <a:chExt cx="9880312" cy="2111687"/>
          </a:xfrm>
        </p:grpSpPr>
        <p:grpSp>
          <p:nvGrpSpPr>
            <p:cNvPr id="34" name="Group 33">
              <a:extLst>
                <a:ext uri="{FF2B5EF4-FFF2-40B4-BE49-F238E27FC236}">
                  <a16:creationId xmlns:a16="http://schemas.microsoft.com/office/drawing/2014/main" id="{FAFBF608-AA80-C512-F933-45C6B42A691A}"/>
                </a:ext>
              </a:extLst>
            </p:cNvPr>
            <p:cNvGrpSpPr/>
            <p:nvPr/>
          </p:nvGrpSpPr>
          <p:grpSpPr>
            <a:xfrm>
              <a:off x="815975" y="240467"/>
              <a:ext cx="7937524" cy="2111687"/>
              <a:chOff x="3865105" y="128943"/>
              <a:chExt cx="7937524" cy="2111687"/>
            </a:xfrm>
          </p:grpSpPr>
          <p:grpSp>
            <p:nvGrpSpPr>
              <p:cNvPr id="36" name="Group 35">
                <a:extLst>
                  <a:ext uri="{FF2B5EF4-FFF2-40B4-BE49-F238E27FC236}">
                    <a16:creationId xmlns:a16="http://schemas.microsoft.com/office/drawing/2014/main" id="{1A934A2F-1312-8330-01DC-3B8BD64A0281}"/>
                  </a:ext>
                </a:extLst>
              </p:cNvPr>
              <p:cNvGrpSpPr/>
              <p:nvPr/>
            </p:nvGrpSpPr>
            <p:grpSpPr>
              <a:xfrm>
                <a:off x="3865105" y="129055"/>
                <a:ext cx="2101721" cy="2104009"/>
                <a:chOff x="1318842" y="1643194"/>
                <a:chExt cx="2101721" cy="2104009"/>
              </a:xfrm>
            </p:grpSpPr>
            <p:sp>
              <p:nvSpPr>
                <p:cNvPr id="46" name="Rectangle 45">
                  <a:extLst>
                    <a:ext uri="{FF2B5EF4-FFF2-40B4-BE49-F238E27FC236}">
                      <a16:creationId xmlns:a16="http://schemas.microsoft.com/office/drawing/2014/main" id="{5487FF64-AE88-F161-49FB-ADBC43CC1842}"/>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7" name="Rectangle 46">
                  <a:extLst>
                    <a:ext uri="{FF2B5EF4-FFF2-40B4-BE49-F238E27FC236}">
                      <a16:creationId xmlns:a16="http://schemas.microsoft.com/office/drawing/2014/main" id="{472842E9-58B9-238E-CEBD-7E745E86BF65}"/>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37" name="Group 36">
                <a:extLst>
                  <a:ext uri="{FF2B5EF4-FFF2-40B4-BE49-F238E27FC236}">
                    <a16:creationId xmlns:a16="http://schemas.microsoft.com/office/drawing/2014/main" id="{3DF5BCCA-FC5C-9981-561B-E8F080830440}"/>
                  </a:ext>
                </a:extLst>
              </p:cNvPr>
              <p:cNvGrpSpPr/>
              <p:nvPr/>
            </p:nvGrpSpPr>
            <p:grpSpPr>
              <a:xfrm rot="5400000">
                <a:off x="5801286" y="127799"/>
                <a:ext cx="2101721" cy="2104009"/>
                <a:chOff x="1318842" y="1643194"/>
                <a:chExt cx="2101721" cy="2104009"/>
              </a:xfrm>
            </p:grpSpPr>
            <p:sp>
              <p:nvSpPr>
                <p:cNvPr id="44" name="Rectangle 43">
                  <a:extLst>
                    <a:ext uri="{FF2B5EF4-FFF2-40B4-BE49-F238E27FC236}">
                      <a16:creationId xmlns:a16="http://schemas.microsoft.com/office/drawing/2014/main" id="{33149659-39F1-F01C-2A98-07FFCEC97A58}"/>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5" name="Rectangle 44">
                  <a:extLst>
                    <a:ext uri="{FF2B5EF4-FFF2-40B4-BE49-F238E27FC236}">
                      <a16:creationId xmlns:a16="http://schemas.microsoft.com/office/drawing/2014/main" id="{07915DBE-7091-E7E7-4EF6-144A3C443114}"/>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38" name="Group 37">
                <a:extLst>
                  <a:ext uri="{FF2B5EF4-FFF2-40B4-BE49-F238E27FC236}">
                    <a16:creationId xmlns:a16="http://schemas.microsoft.com/office/drawing/2014/main" id="{EC675811-B4F6-2B23-6929-F3B21A20635B}"/>
                  </a:ext>
                </a:extLst>
              </p:cNvPr>
              <p:cNvGrpSpPr/>
              <p:nvPr/>
            </p:nvGrpSpPr>
            <p:grpSpPr>
              <a:xfrm>
                <a:off x="7742962" y="128943"/>
                <a:ext cx="2101721" cy="2104009"/>
                <a:chOff x="1318842" y="1643194"/>
                <a:chExt cx="2101721" cy="2104009"/>
              </a:xfrm>
            </p:grpSpPr>
            <p:sp>
              <p:nvSpPr>
                <p:cNvPr id="42" name="Rectangle 41">
                  <a:extLst>
                    <a:ext uri="{FF2B5EF4-FFF2-40B4-BE49-F238E27FC236}">
                      <a16:creationId xmlns:a16="http://schemas.microsoft.com/office/drawing/2014/main" id="{3EE70D31-202A-1BE2-6CDA-D8FE2B46012C}"/>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3" name="Rectangle 42">
                  <a:extLst>
                    <a:ext uri="{FF2B5EF4-FFF2-40B4-BE49-F238E27FC236}">
                      <a16:creationId xmlns:a16="http://schemas.microsoft.com/office/drawing/2014/main" id="{4AD77267-D72D-9997-FF7C-8F580D7EFA78}"/>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39" name="Group 38">
                <a:extLst>
                  <a:ext uri="{FF2B5EF4-FFF2-40B4-BE49-F238E27FC236}">
                    <a16:creationId xmlns:a16="http://schemas.microsoft.com/office/drawing/2014/main" id="{D4E785B4-0657-2B4E-48DC-77D0DCD0315C}"/>
                  </a:ext>
                </a:extLst>
              </p:cNvPr>
              <p:cNvGrpSpPr/>
              <p:nvPr/>
            </p:nvGrpSpPr>
            <p:grpSpPr>
              <a:xfrm rot="5400000">
                <a:off x="9699764" y="137765"/>
                <a:ext cx="2101721" cy="2104009"/>
                <a:chOff x="1318842" y="1643194"/>
                <a:chExt cx="2101721" cy="2104009"/>
              </a:xfrm>
            </p:grpSpPr>
            <p:sp>
              <p:nvSpPr>
                <p:cNvPr id="40" name="Rectangle 39">
                  <a:extLst>
                    <a:ext uri="{FF2B5EF4-FFF2-40B4-BE49-F238E27FC236}">
                      <a16:creationId xmlns:a16="http://schemas.microsoft.com/office/drawing/2014/main" id="{C1457E27-5E3C-9592-5F72-89BA17327C1F}"/>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1" name="Rectangle 40">
                  <a:extLst>
                    <a:ext uri="{FF2B5EF4-FFF2-40B4-BE49-F238E27FC236}">
                      <a16:creationId xmlns:a16="http://schemas.microsoft.com/office/drawing/2014/main" id="{6FAA167C-4D50-FBCA-031D-9AEAA382B202}"/>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sp>
          <p:nvSpPr>
            <p:cNvPr id="35" name="Rectangle 34">
              <a:extLst>
                <a:ext uri="{FF2B5EF4-FFF2-40B4-BE49-F238E27FC236}">
                  <a16:creationId xmlns:a16="http://schemas.microsoft.com/office/drawing/2014/main" id="{90407875-1133-F772-9DD4-F4BBA92417DC}"/>
                </a:ext>
              </a:extLst>
            </p:cNvPr>
            <p:cNvSpPr/>
            <p:nvPr/>
          </p:nvSpPr>
          <p:spPr>
            <a:xfrm>
              <a:off x="8594792" y="242479"/>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48" name="Group 47">
            <a:extLst>
              <a:ext uri="{FF2B5EF4-FFF2-40B4-BE49-F238E27FC236}">
                <a16:creationId xmlns:a16="http://schemas.microsoft.com/office/drawing/2014/main" id="{5F749ED8-1005-1A68-85FF-0BB1D7AF27CD}"/>
              </a:ext>
            </a:extLst>
          </p:cNvPr>
          <p:cNvGrpSpPr/>
          <p:nvPr userDrawn="1"/>
        </p:nvGrpSpPr>
        <p:grpSpPr>
          <a:xfrm>
            <a:off x="1098600" y="2425597"/>
            <a:ext cx="1639650" cy="2193648"/>
            <a:chOff x="1098600" y="2425597"/>
            <a:chExt cx="1639650" cy="2193648"/>
          </a:xfrm>
        </p:grpSpPr>
        <p:sp>
          <p:nvSpPr>
            <p:cNvPr id="49" name="Rectangle 48">
              <a:extLst>
                <a:ext uri="{FF2B5EF4-FFF2-40B4-BE49-F238E27FC236}">
                  <a16:creationId xmlns:a16="http://schemas.microsoft.com/office/drawing/2014/main" id="{3186D291-6388-E7A5-F9AC-2EACE7C186CD}"/>
                </a:ext>
              </a:extLst>
            </p:cNvPr>
            <p:cNvSpPr/>
            <p:nvPr/>
          </p:nvSpPr>
          <p:spPr>
            <a:xfrm>
              <a:off x="1098600"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50" name="Rectangle 49">
              <a:extLst>
                <a:ext uri="{FF2B5EF4-FFF2-40B4-BE49-F238E27FC236}">
                  <a16:creationId xmlns:a16="http://schemas.microsoft.com/office/drawing/2014/main" id="{E07ECE87-31D9-CBFE-793A-E0EDDDF7BF33}"/>
                </a:ext>
              </a:extLst>
            </p:cNvPr>
            <p:cNvSpPr/>
            <p:nvPr/>
          </p:nvSpPr>
          <p:spPr>
            <a:xfrm>
              <a:off x="1643641" y="2425597"/>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01</a:t>
              </a:r>
            </a:p>
          </p:txBody>
        </p:sp>
      </p:grpSp>
      <p:grpSp>
        <p:nvGrpSpPr>
          <p:cNvPr id="51" name="Group 50">
            <a:extLst>
              <a:ext uri="{FF2B5EF4-FFF2-40B4-BE49-F238E27FC236}">
                <a16:creationId xmlns:a16="http://schemas.microsoft.com/office/drawing/2014/main" id="{788406FD-B7A2-FF35-2EDC-9117E6714FF3}"/>
              </a:ext>
            </a:extLst>
          </p:cNvPr>
          <p:cNvGrpSpPr/>
          <p:nvPr userDrawn="1"/>
        </p:nvGrpSpPr>
        <p:grpSpPr>
          <a:xfrm>
            <a:off x="3192238" y="2979595"/>
            <a:ext cx="1639650" cy="2193648"/>
            <a:chOff x="3192238" y="2979595"/>
            <a:chExt cx="1639650" cy="2193648"/>
          </a:xfrm>
        </p:grpSpPr>
        <p:sp>
          <p:nvSpPr>
            <p:cNvPr id="52" name="Rectangle 51">
              <a:extLst>
                <a:ext uri="{FF2B5EF4-FFF2-40B4-BE49-F238E27FC236}">
                  <a16:creationId xmlns:a16="http://schemas.microsoft.com/office/drawing/2014/main" id="{91A52188-F7E1-31AC-8734-1D5C65E88B6E}"/>
                </a:ext>
              </a:extLst>
            </p:cNvPr>
            <p:cNvSpPr/>
            <p:nvPr/>
          </p:nvSpPr>
          <p:spPr>
            <a:xfrm>
              <a:off x="3192238"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53" name="Rectangle 52">
              <a:extLst>
                <a:ext uri="{FF2B5EF4-FFF2-40B4-BE49-F238E27FC236}">
                  <a16:creationId xmlns:a16="http://schemas.microsoft.com/office/drawing/2014/main" id="{EF87CE87-D630-0372-4DAD-B00263E7EDB9}"/>
                </a:ext>
              </a:extLst>
            </p:cNvPr>
            <p:cNvSpPr/>
            <p:nvPr/>
          </p:nvSpPr>
          <p:spPr>
            <a:xfrm>
              <a:off x="3735064" y="4619245"/>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02</a:t>
              </a:r>
            </a:p>
          </p:txBody>
        </p:sp>
      </p:grpSp>
      <p:grpSp>
        <p:nvGrpSpPr>
          <p:cNvPr id="54" name="Group 53">
            <a:extLst>
              <a:ext uri="{FF2B5EF4-FFF2-40B4-BE49-F238E27FC236}">
                <a16:creationId xmlns:a16="http://schemas.microsoft.com/office/drawing/2014/main" id="{C2A4C9AE-39B2-B996-E95C-B203D767E881}"/>
              </a:ext>
            </a:extLst>
          </p:cNvPr>
          <p:cNvGrpSpPr/>
          <p:nvPr userDrawn="1"/>
        </p:nvGrpSpPr>
        <p:grpSpPr>
          <a:xfrm>
            <a:off x="5281263" y="2425597"/>
            <a:ext cx="1639650" cy="2193648"/>
            <a:chOff x="5281263" y="2425597"/>
            <a:chExt cx="1639650" cy="2193648"/>
          </a:xfrm>
        </p:grpSpPr>
        <p:sp>
          <p:nvSpPr>
            <p:cNvPr id="55" name="Rectangle 54">
              <a:extLst>
                <a:ext uri="{FF2B5EF4-FFF2-40B4-BE49-F238E27FC236}">
                  <a16:creationId xmlns:a16="http://schemas.microsoft.com/office/drawing/2014/main" id="{7A3DAFEA-5340-0B20-CD86-782D377048B1}"/>
                </a:ext>
              </a:extLst>
            </p:cNvPr>
            <p:cNvSpPr/>
            <p:nvPr/>
          </p:nvSpPr>
          <p:spPr>
            <a:xfrm>
              <a:off x="5281263"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56" name="Rectangle 55">
              <a:extLst>
                <a:ext uri="{FF2B5EF4-FFF2-40B4-BE49-F238E27FC236}">
                  <a16:creationId xmlns:a16="http://schemas.microsoft.com/office/drawing/2014/main" id="{80202B90-3BEC-EA4C-C824-2F41115E913E}"/>
                </a:ext>
              </a:extLst>
            </p:cNvPr>
            <p:cNvSpPr/>
            <p:nvPr/>
          </p:nvSpPr>
          <p:spPr>
            <a:xfrm>
              <a:off x="5829997" y="2425597"/>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03</a:t>
              </a:r>
            </a:p>
          </p:txBody>
        </p:sp>
      </p:grpSp>
      <p:grpSp>
        <p:nvGrpSpPr>
          <p:cNvPr id="57" name="Group 56">
            <a:extLst>
              <a:ext uri="{FF2B5EF4-FFF2-40B4-BE49-F238E27FC236}">
                <a16:creationId xmlns:a16="http://schemas.microsoft.com/office/drawing/2014/main" id="{37D47042-1C56-7671-2C9A-D1436407C7CA}"/>
              </a:ext>
            </a:extLst>
          </p:cNvPr>
          <p:cNvGrpSpPr/>
          <p:nvPr userDrawn="1"/>
        </p:nvGrpSpPr>
        <p:grpSpPr>
          <a:xfrm>
            <a:off x="7363945" y="2979595"/>
            <a:ext cx="1639650" cy="2180164"/>
            <a:chOff x="7363945" y="2979595"/>
            <a:chExt cx="1639650" cy="2180164"/>
          </a:xfrm>
        </p:grpSpPr>
        <p:sp>
          <p:nvSpPr>
            <p:cNvPr id="58" name="Rectangle 57">
              <a:extLst>
                <a:ext uri="{FF2B5EF4-FFF2-40B4-BE49-F238E27FC236}">
                  <a16:creationId xmlns:a16="http://schemas.microsoft.com/office/drawing/2014/main" id="{7FA645B3-4923-1B88-6732-093E8AA4702D}"/>
                </a:ext>
              </a:extLst>
            </p:cNvPr>
            <p:cNvSpPr/>
            <p:nvPr/>
          </p:nvSpPr>
          <p:spPr>
            <a:xfrm>
              <a:off x="7363945"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59" name="Rectangle 58">
              <a:extLst>
                <a:ext uri="{FF2B5EF4-FFF2-40B4-BE49-F238E27FC236}">
                  <a16:creationId xmlns:a16="http://schemas.microsoft.com/office/drawing/2014/main" id="{25BBDAA1-4F56-41BD-AD67-5AFD964577D8}"/>
                </a:ext>
              </a:extLst>
            </p:cNvPr>
            <p:cNvSpPr/>
            <p:nvPr/>
          </p:nvSpPr>
          <p:spPr>
            <a:xfrm>
              <a:off x="7926988" y="4605761"/>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04</a:t>
              </a:r>
            </a:p>
          </p:txBody>
        </p:sp>
      </p:grpSp>
      <p:grpSp>
        <p:nvGrpSpPr>
          <p:cNvPr id="60" name="Group 59">
            <a:extLst>
              <a:ext uri="{FF2B5EF4-FFF2-40B4-BE49-F238E27FC236}">
                <a16:creationId xmlns:a16="http://schemas.microsoft.com/office/drawing/2014/main" id="{791C01F6-01E0-EF5A-D98A-823A20014928}"/>
              </a:ext>
            </a:extLst>
          </p:cNvPr>
          <p:cNvGrpSpPr/>
          <p:nvPr userDrawn="1"/>
        </p:nvGrpSpPr>
        <p:grpSpPr>
          <a:xfrm>
            <a:off x="9441696" y="2425597"/>
            <a:ext cx="1639650" cy="2193648"/>
            <a:chOff x="9441696" y="2425597"/>
            <a:chExt cx="1639650" cy="2193648"/>
          </a:xfrm>
        </p:grpSpPr>
        <p:sp>
          <p:nvSpPr>
            <p:cNvPr id="61" name="Rectangle 60">
              <a:extLst>
                <a:ext uri="{FF2B5EF4-FFF2-40B4-BE49-F238E27FC236}">
                  <a16:creationId xmlns:a16="http://schemas.microsoft.com/office/drawing/2014/main" id="{1646B648-A342-14EF-38F9-A1F4B9A02081}"/>
                </a:ext>
              </a:extLst>
            </p:cNvPr>
            <p:cNvSpPr/>
            <p:nvPr/>
          </p:nvSpPr>
          <p:spPr>
            <a:xfrm>
              <a:off x="9441696"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600"/>
            </a:p>
          </p:txBody>
        </p:sp>
        <p:sp>
          <p:nvSpPr>
            <p:cNvPr id="62" name="Rectangle 61">
              <a:extLst>
                <a:ext uri="{FF2B5EF4-FFF2-40B4-BE49-F238E27FC236}">
                  <a16:creationId xmlns:a16="http://schemas.microsoft.com/office/drawing/2014/main" id="{C4F5709A-889C-7AB8-738A-A94D4F500368}"/>
                </a:ext>
              </a:extLst>
            </p:cNvPr>
            <p:cNvSpPr/>
            <p:nvPr/>
          </p:nvSpPr>
          <p:spPr>
            <a:xfrm>
              <a:off x="9984522" y="2425597"/>
              <a:ext cx="553998" cy="55399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05</a:t>
              </a:r>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Process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GB"/>
              <a:t>Five steps</a:t>
            </a:r>
          </a:p>
        </p:txBody>
      </p:sp>
      <p:sp>
        <p:nvSpPr>
          <p:cNvPr id="32" name="Text Placeholder 13">
            <a:extLst>
              <a:ext uri="{FF2B5EF4-FFF2-40B4-BE49-F238E27FC236}">
                <a16:creationId xmlns:a16="http://schemas.microsoft.com/office/drawing/2014/main" id="{3D02A3F8-2300-A4BC-2F08-B61F3C00E7EF}"/>
              </a:ext>
            </a:extLst>
          </p:cNvPr>
          <p:cNvSpPr>
            <a:spLocks noGrp="1"/>
          </p:cNvSpPr>
          <p:nvPr>
            <p:ph type="body" sz="quarter" idx="18" hasCustomPrompt="1"/>
          </p:nvPr>
        </p:nvSpPr>
        <p:spPr>
          <a:xfrm>
            <a:off x="9570014" y="3031910"/>
            <a:ext cx="1402786"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63" name="Text Placeholder 13">
            <a:extLst>
              <a:ext uri="{FF2B5EF4-FFF2-40B4-BE49-F238E27FC236}">
                <a16:creationId xmlns:a16="http://schemas.microsoft.com/office/drawing/2014/main" id="{3F12520C-20EB-9611-823C-6FE27C8CC0AA}"/>
              </a:ext>
            </a:extLst>
          </p:cNvPr>
          <p:cNvSpPr>
            <a:spLocks noGrp="1"/>
          </p:cNvSpPr>
          <p:nvPr>
            <p:ph type="body" sz="quarter" idx="19" hasCustomPrompt="1"/>
          </p:nvPr>
        </p:nvSpPr>
        <p:spPr>
          <a:xfrm>
            <a:off x="7502594" y="3049309"/>
            <a:ext cx="1402786"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64" name="Text Placeholder 13">
            <a:extLst>
              <a:ext uri="{FF2B5EF4-FFF2-40B4-BE49-F238E27FC236}">
                <a16:creationId xmlns:a16="http://schemas.microsoft.com/office/drawing/2014/main" id="{7D052B7F-2721-13C1-C404-032445D1B13B}"/>
              </a:ext>
            </a:extLst>
          </p:cNvPr>
          <p:cNvSpPr>
            <a:spLocks noGrp="1"/>
          </p:cNvSpPr>
          <p:nvPr>
            <p:ph type="body" sz="quarter" idx="20" hasCustomPrompt="1"/>
          </p:nvPr>
        </p:nvSpPr>
        <p:spPr>
          <a:xfrm>
            <a:off x="5385019" y="3063831"/>
            <a:ext cx="1402786"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65" name="Text Placeholder 13">
            <a:extLst>
              <a:ext uri="{FF2B5EF4-FFF2-40B4-BE49-F238E27FC236}">
                <a16:creationId xmlns:a16="http://schemas.microsoft.com/office/drawing/2014/main" id="{F65EDA93-4503-51CA-F678-63C71EC9623E}"/>
              </a:ext>
            </a:extLst>
          </p:cNvPr>
          <p:cNvSpPr>
            <a:spLocks noGrp="1"/>
          </p:cNvSpPr>
          <p:nvPr>
            <p:ph type="body" sz="quarter" idx="21" hasCustomPrompt="1"/>
          </p:nvPr>
        </p:nvSpPr>
        <p:spPr>
          <a:xfrm>
            <a:off x="3310670" y="3063831"/>
            <a:ext cx="1402786"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sp>
        <p:nvSpPr>
          <p:cNvPr id="66" name="Text Placeholder 13">
            <a:extLst>
              <a:ext uri="{FF2B5EF4-FFF2-40B4-BE49-F238E27FC236}">
                <a16:creationId xmlns:a16="http://schemas.microsoft.com/office/drawing/2014/main" id="{60ED96AB-A9DF-CCB0-6A3C-8C2335B359B6}"/>
              </a:ext>
            </a:extLst>
          </p:cNvPr>
          <p:cNvSpPr>
            <a:spLocks noGrp="1"/>
          </p:cNvSpPr>
          <p:nvPr>
            <p:ph type="body" sz="quarter" idx="22" hasCustomPrompt="1"/>
          </p:nvPr>
        </p:nvSpPr>
        <p:spPr>
          <a:xfrm>
            <a:off x="1218581" y="3064869"/>
            <a:ext cx="1402786" cy="1556452"/>
          </a:xfrm>
        </p:spPr>
        <p:txBody>
          <a:bodyPr anchor="ctr" anchorCtr="0">
            <a:normAutofit/>
          </a:bodyPr>
          <a:lstStyle>
            <a:lvl1pPr algn="ctr">
              <a:defRPr sz="1600">
                <a:solidFill>
                  <a:schemeClr val="bg1"/>
                </a:solidFill>
              </a:defRPr>
            </a:lvl1pPr>
          </a:lstStyle>
          <a:p>
            <a:pPr lvl="0"/>
            <a:r>
              <a:rPr lang="en-US"/>
              <a:t>Click to edit Master text styles, no less than 12 </a:t>
            </a:r>
            <a:r>
              <a:rPr lang="en-US" err="1"/>
              <a:t>pt</a:t>
            </a:r>
            <a:r>
              <a:rPr lang="en-US"/>
              <a:t> </a:t>
            </a:r>
            <a:r>
              <a:rPr lang="en-US" err="1"/>
              <a:t>fontz</a:t>
            </a:r>
            <a:endParaRPr lang="en-US"/>
          </a:p>
        </p:txBody>
      </p:sp>
      <p:grpSp>
        <p:nvGrpSpPr>
          <p:cNvPr id="4" name="Group 3">
            <a:extLst>
              <a:ext uri="{FF2B5EF4-FFF2-40B4-BE49-F238E27FC236}">
                <a16:creationId xmlns:a16="http://schemas.microsoft.com/office/drawing/2014/main" id="{3E43F683-1C6F-A88B-EFFC-61BC47677550}"/>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0BB7C12-9431-1214-9728-8DE6F37EC96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6C56782E-34FF-E284-2A8D-B06567E6BE1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C8CE0A39-3084-89AE-20EF-54FD22D0050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6DB74D76-6F5B-B6EB-27C5-31216EF0DBF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9" name="Freeform 19">
              <a:extLst>
                <a:ext uri="{FF2B5EF4-FFF2-40B4-BE49-F238E27FC236}">
                  <a16:creationId xmlns:a16="http://schemas.microsoft.com/office/drawing/2014/main" id="{15CCA372-C970-2C10-12DC-8817DD759D7E}"/>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52649EA7-7E02-3F79-D519-68C2F5E1DA0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1" name="Freeform 23">
              <a:extLst>
                <a:ext uri="{FF2B5EF4-FFF2-40B4-BE49-F238E27FC236}">
                  <a16:creationId xmlns:a16="http://schemas.microsoft.com/office/drawing/2014/main" id="{4C30C4DC-334E-7632-2706-329FFE4D4C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7068647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6 step process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Process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GB"/>
              <a:t>Six steps</a:t>
            </a:r>
          </a:p>
        </p:txBody>
      </p:sp>
      <p:grpSp>
        <p:nvGrpSpPr>
          <p:cNvPr id="4" name="Group 3">
            <a:extLst>
              <a:ext uri="{FF2B5EF4-FFF2-40B4-BE49-F238E27FC236}">
                <a16:creationId xmlns:a16="http://schemas.microsoft.com/office/drawing/2014/main" id="{E2410661-25E7-BC05-F79F-7A1B3B5C2723}"/>
              </a:ext>
            </a:extLst>
          </p:cNvPr>
          <p:cNvGrpSpPr/>
          <p:nvPr userDrawn="1"/>
        </p:nvGrpSpPr>
        <p:grpSpPr>
          <a:xfrm>
            <a:off x="2030682" y="2280627"/>
            <a:ext cx="6609908" cy="1843161"/>
            <a:chOff x="2013336" y="1825825"/>
            <a:chExt cx="6609908" cy="2357252"/>
          </a:xfrm>
        </p:grpSpPr>
        <p:cxnSp>
          <p:nvCxnSpPr>
            <p:cNvPr id="5" name="Straight Connector 4">
              <a:extLst>
                <a:ext uri="{FF2B5EF4-FFF2-40B4-BE49-F238E27FC236}">
                  <a16:creationId xmlns:a16="http://schemas.microsoft.com/office/drawing/2014/main" id="{9FDDAACE-DDD2-7AD0-6D39-7983859DEA4B}"/>
                </a:ext>
              </a:extLst>
            </p:cNvPr>
            <p:cNvCxnSpPr>
              <a:cxnSpLocks/>
            </p:cNvCxnSpPr>
            <p:nvPr/>
          </p:nvCxnSpPr>
          <p:spPr>
            <a:xfrm flipV="1">
              <a:off x="5319034" y="1825825"/>
              <a:ext cx="0" cy="1824576"/>
            </a:xfrm>
            <a:prstGeom prst="lin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95451CD-AC90-039A-560D-00D23DF21C19}"/>
                </a:ext>
              </a:extLst>
            </p:cNvPr>
            <p:cNvCxnSpPr>
              <a:cxnSpLocks/>
            </p:cNvCxnSpPr>
            <p:nvPr/>
          </p:nvCxnSpPr>
          <p:spPr>
            <a:xfrm flipV="1">
              <a:off x="8623244" y="1825825"/>
              <a:ext cx="0" cy="1824576"/>
            </a:xfrm>
            <a:prstGeom prst="lin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F6B862-3D97-E7E4-E8D7-D07A5CB23555}"/>
                </a:ext>
              </a:extLst>
            </p:cNvPr>
            <p:cNvCxnSpPr>
              <a:cxnSpLocks/>
            </p:cNvCxnSpPr>
            <p:nvPr/>
          </p:nvCxnSpPr>
          <p:spPr>
            <a:xfrm flipV="1">
              <a:off x="2013336" y="1825825"/>
              <a:ext cx="0" cy="2357252"/>
            </a:xfrm>
            <a:prstGeom prst="lin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2E741A1-36F0-35A5-D6AF-BF9437705307}"/>
              </a:ext>
            </a:extLst>
          </p:cNvPr>
          <p:cNvGrpSpPr/>
          <p:nvPr userDrawn="1"/>
        </p:nvGrpSpPr>
        <p:grpSpPr>
          <a:xfrm>
            <a:off x="3636041" y="3400388"/>
            <a:ext cx="6599890" cy="1563386"/>
            <a:chOff x="1973738" y="1825824"/>
            <a:chExt cx="6599890" cy="1824577"/>
          </a:xfrm>
        </p:grpSpPr>
        <p:cxnSp>
          <p:nvCxnSpPr>
            <p:cNvPr id="9" name="Straight Connector 8">
              <a:extLst>
                <a:ext uri="{FF2B5EF4-FFF2-40B4-BE49-F238E27FC236}">
                  <a16:creationId xmlns:a16="http://schemas.microsoft.com/office/drawing/2014/main" id="{1EF9C788-2C3D-7C08-CAB3-D39E6666EC9A}"/>
                </a:ext>
              </a:extLst>
            </p:cNvPr>
            <p:cNvCxnSpPr>
              <a:cxnSpLocks/>
            </p:cNvCxnSpPr>
            <p:nvPr/>
          </p:nvCxnSpPr>
          <p:spPr>
            <a:xfrm flipV="1">
              <a:off x="5303439" y="1825824"/>
              <a:ext cx="0" cy="1824576"/>
            </a:xfrm>
            <a:prstGeom prst="lin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BE302A-AA31-3A92-30E2-00CF2A0E89AE}"/>
                </a:ext>
              </a:extLst>
            </p:cNvPr>
            <p:cNvCxnSpPr>
              <a:cxnSpLocks/>
            </p:cNvCxnSpPr>
            <p:nvPr/>
          </p:nvCxnSpPr>
          <p:spPr>
            <a:xfrm flipV="1">
              <a:off x="8573628" y="1825825"/>
              <a:ext cx="0" cy="1824576"/>
            </a:xfrm>
            <a:prstGeom prst="lin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8CBAF4-4C32-3A25-D613-89773A2F0258}"/>
                </a:ext>
              </a:extLst>
            </p:cNvPr>
            <p:cNvCxnSpPr>
              <a:cxnSpLocks/>
            </p:cNvCxnSpPr>
            <p:nvPr/>
          </p:nvCxnSpPr>
          <p:spPr>
            <a:xfrm flipV="1">
              <a:off x="1973738" y="1825825"/>
              <a:ext cx="0" cy="1824576"/>
            </a:xfrm>
            <a:prstGeom prst="lin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74D63780-8115-8D3D-24EE-7E948E36E9E1}"/>
              </a:ext>
            </a:extLst>
          </p:cNvPr>
          <p:cNvSpPr/>
          <p:nvPr userDrawn="1"/>
        </p:nvSpPr>
        <p:spPr>
          <a:xfrm>
            <a:off x="6432119" y="3187694"/>
            <a:ext cx="1019463" cy="101946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04</a:t>
            </a:r>
          </a:p>
        </p:txBody>
      </p:sp>
      <p:sp>
        <p:nvSpPr>
          <p:cNvPr id="13" name="Rectangle 12">
            <a:extLst>
              <a:ext uri="{FF2B5EF4-FFF2-40B4-BE49-F238E27FC236}">
                <a16:creationId xmlns:a16="http://schemas.microsoft.com/office/drawing/2014/main" id="{89612DB7-5E79-E814-553D-DF6797AA6016}"/>
              </a:ext>
            </a:extLst>
          </p:cNvPr>
          <p:cNvSpPr/>
          <p:nvPr userDrawn="1"/>
        </p:nvSpPr>
        <p:spPr>
          <a:xfrm>
            <a:off x="4822189" y="3187694"/>
            <a:ext cx="1019463" cy="10194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03</a:t>
            </a:r>
          </a:p>
        </p:txBody>
      </p:sp>
      <p:sp>
        <p:nvSpPr>
          <p:cNvPr id="14" name="Rectangle 13">
            <a:extLst>
              <a:ext uri="{FF2B5EF4-FFF2-40B4-BE49-F238E27FC236}">
                <a16:creationId xmlns:a16="http://schemas.microsoft.com/office/drawing/2014/main" id="{84875804-D392-3F28-6F27-423910218D1E}"/>
              </a:ext>
            </a:extLst>
          </p:cNvPr>
          <p:cNvSpPr/>
          <p:nvPr userDrawn="1"/>
        </p:nvSpPr>
        <p:spPr>
          <a:xfrm>
            <a:off x="8130859" y="3187694"/>
            <a:ext cx="1019463" cy="10194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05</a:t>
            </a:r>
          </a:p>
        </p:txBody>
      </p:sp>
      <p:sp>
        <p:nvSpPr>
          <p:cNvPr id="15" name="Rectangle 14">
            <a:extLst>
              <a:ext uri="{FF2B5EF4-FFF2-40B4-BE49-F238E27FC236}">
                <a16:creationId xmlns:a16="http://schemas.microsoft.com/office/drawing/2014/main" id="{14052B3B-A426-9271-A001-5B911C7112CF}"/>
              </a:ext>
            </a:extLst>
          </p:cNvPr>
          <p:cNvSpPr/>
          <p:nvPr userDrawn="1"/>
        </p:nvSpPr>
        <p:spPr>
          <a:xfrm>
            <a:off x="3138004" y="3187694"/>
            <a:ext cx="1019463" cy="101946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02</a:t>
            </a:r>
          </a:p>
        </p:txBody>
      </p:sp>
      <p:sp>
        <p:nvSpPr>
          <p:cNvPr id="17" name="Rectangle 16">
            <a:extLst>
              <a:ext uri="{FF2B5EF4-FFF2-40B4-BE49-F238E27FC236}">
                <a16:creationId xmlns:a16="http://schemas.microsoft.com/office/drawing/2014/main" id="{1D1F476D-1A4F-975C-22BD-6CBA9ADB5D67}"/>
              </a:ext>
            </a:extLst>
          </p:cNvPr>
          <p:cNvSpPr/>
          <p:nvPr userDrawn="1"/>
        </p:nvSpPr>
        <p:spPr>
          <a:xfrm>
            <a:off x="1501109" y="3187694"/>
            <a:ext cx="1019463" cy="10194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01</a:t>
            </a:r>
          </a:p>
        </p:txBody>
      </p:sp>
      <p:sp>
        <p:nvSpPr>
          <p:cNvPr id="18" name="Freeform 17">
            <a:extLst>
              <a:ext uri="{FF2B5EF4-FFF2-40B4-BE49-F238E27FC236}">
                <a16:creationId xmlns:a16="http://schemas.microsoft.com/office/drawing/2014/main" id="{2F90AA44-A558-D041-048A-DF649593567D}"/>
              </a:ext>
            </a:extLst>
          </p:cNvPr>
          <p:cNvSpPr/>
          <p:nvPr userDrawn="1"/>
        </p:nvSpPr>
        <p:spPr>
          <a:xfrm>
            <a:off x="809471" y="2772455"/>
            <a:ext cx="10626879" cy="1843161"/>
          </a:xfrm>
          <a:custGeom>
            <a:avLst/>
            <a:gdLst>
              <a:gd name="connsiteX0" fmla="*/ 10110574 w 10565864"/>
              <a:gd name="connsiteY0" fmla="*/ 0 h 1832578"/>
              <a:gd name="connsiteX1" fmla="*/ 10286830 w 10565864"/>
              <a:gd name="connsiteY1" fmla="*/ 0 h 1832578"/>
              <a:gd name="connsiteX2" fmla="*/ 10286830 w 10565864"/>
              <a:gd name="connsiteY2" fmla="*/ 452 h 1832578"/>
              <a:gd name="connsiteX3" fmla="*/ 10286831 w 10565864"/>
              <a:gd name="connsiteY3" fmla="*/ 452 h 1832578"/>
              <a:gd name="connsiteX4" fmla="*/ 10286831 w 10565864"/>
              <a:gd name="connsiteY4" fmla="*/ 176709 h 1832578"/>
              <a:gd name="connsiteX5" fmla="*/ 10286830 w 10565864"/>
              <a:gd name="connsiteY5" fmla="*/ 176709 h 1832578"/>
              <a:gd name="connsiteX6" fmla="*/ 10286830 w 10565864"/>
              <a:gd name="connsiteY6" fmla="*/ 1656321 h 1832578"/>
              <a:gd name="connsiteX7" fmla="*/ 10565864 w 10565864"/>
              <a:gd name="connsiteY7" fmla="*/ 1656321 h 1832578"/>
              <a:gd name="connsiteX8" fmla="*/ 10565864 w 10565864"/>
              <a:gd name="connsiteY8" fmla="*/ 1832578 h 1832578"/>
              <a:gd name="connsiteX9" fmla="*/ 10118439 w 10565864"/>
              <a:gd name="connsiteY9" fmla="*/ 1832578 h 1832578"/>
              <a:gd name="connsiteX10" fmla="*/ 10118439 w 10565864"/>
              <a:gd name="connsiteY10" fmla="*/ 1814553 h 1832578"/>
              <a:gd name="connsiteX11" fmla="*/ 10110574 w 10565864"/>
              <a:gd name="connsiteY11" fmla="*/ 1814553 h 1832578"/>
              <a:gd name="connsiteX12" fmla="*/ 10110574 w 10565864"/>
              <a:gd name="connsiteY12" fmla="*/ 176709 h 1832578"/>
              <a:gd name="connsiteX13" fmla="*/ 8658823 w 10565864"/>
              <a:gd name="connsiteY13" fmla="*/ 176709 h 1832578"/>
              <a:gd name="connsiteX14" fmla="*/ 8658823 w 10565864"/>
              <a:gd name="connsiteY14" fmla="*/ 1626887 h 1832578"/>
              <a:gd name="connsiteX15" fmla="*/ 8658823 w 10565864"/>
              <a:gd name="connsiteY15" fmla="*/ 1814552 h 1832578"/>
              <a:gd name="connsiteX16" fmla="*/ 8471157 w 10565864"/>
              <a:gd name="connsiteY16" fmla="*/ 1814552 h 1832578"/>
              <a:gd name="connsiteX17" fmla="*/ 7032390 w 10565864"/>
              <a:gd name="connsiteY17" fmla="*/ 1814552 h 1832578"/>
              <a:gd name="connsiteX18" fmla="*/ 6844727 w 10565864"/>
              <a:gd name="connsiteY18" fmla="*/ 1814552 h 1832578"/>
              <a:gd name="connsiteX19" fmla="*/ 6844727 w 10565864"/>
              <a:gd name="connsiteY19" fmla="*/ 1626887 h 1832578"/>
              <a:gd name="connsiteX20" fmla="*/ 6844727 w 10565864"/>
              <a:gd name="connsiteY20" fmla="*/ 188119 h 1832578"/>
              <a:gd name="connsiteX21" fmla="*/ 5376188 w 10565864"/>
              <a:gd name="connsiteY21" fmla="*/ 188119 h 1832578"/>
              <a:gd name="connsiteX22" fmla="*/ 5376188 w 10565864"/>
              <a:gd name="connsiteY22" fmla="*/ 1626887 h 1832578"/>
              <a:gd name="connsiteX23" fmla="*/ 5376188 w 10565864"/>
              <a:gd name="connsiteY23" fmla="*/ 1814552 h 1832578"/>
              <a:gd name="connsiteX24" fmla="*/ 5188522 w 10565864"/>
              <a:gd name="connsiteY24" fmla="*/ 1814552 h 1832578"/>
              <a:gd name="connsiteX25" fmla="*/ 3749756 w 10565864"/>
              <a:gd name="connsiteY25" fmla="*/ 1814552 h 1832578"/>
              <a:gd name="connsiteX26" fmla="*/ 3562090 w 10565864"/>
              <a:gd name="connsiteY26" fmla="*/ 1814552 h 1832578"/>
              <a:gd name="connsiteX27" fmla="*/ 3562090 w 10565864"/>
              <a:gd name="connsiteY27" fmla="*/ 1626887 h 1832578"/>
              <a:gd name="connsiteX28" fmla="*/ 3562090 w 10565864"/>
              <a:gd name="connsiteY28" fmla="*/ 188119 h 1832578"/>
              <a:gd name="connsiteX29" fmla="*/ 2085683 w 10565864"/>
              <a:gd name="connsiteY29" fmla="*/ 188119 h 1832578"/>
              <a:gd name="connsiteX30" fmla="*/ 2085683 w 10565864"/>
              <a:gd name="connsiteY30" fmla="*/ 1626887 h 1832578"/>
              <a:gd name="connsiteX31" fmla="*/ 2085683 w 10565864"/>
              <a:gd name="connsiteY31" fmla="*/ 1814552 h 1832578"/>
              <a:gd name="connsiteX32" fmla="*/ 1898017 w 10565864"/>
              <a:gd name="connsiteY32" fmla="*/ 1814552 h 1832578"/>
              <a:gd name="connsiteX33" fmla="*/ 459251 w 10565864"/>
              <a:gd name="connsiteY33" fmla="*/ 1814552 h 1832578"/>
              <a:gd name="connsiteX34" fmla="*/ 271585 w 10565864"/>
              <a:gd name="connsiteY34" fmla="*/ 1814552 h 1832578"/>
              <a:gd name="connsiteX35" fmla="*/ 271585 w 10565864"/>
              <a:gd name="connsiteY35" fmla="*/ 1626887 h 1832578"/>
              <a:gd name="connsiteX36" fmla="*/ 271585 w 10565864"/>
              <a:gd name="connsiteY36" fmla="*/ 188119 h 1832578"/>
              <a:gd name="connsiteX37" fmla="*/ 0 w 10565864"/>
              <a:gd name="connsiteY37" fmla="*/ 188119 h 1832578"/>
              <a:gd name="connsiteX38" fmla="*/ 0 w 10565864"/>
              <a:gd name="connsiteY38" fmla="*/ 453 h 1832578"/>
              <a:gd name="connsiteX39" fmla="*/ 459251 w 10565864"/>
              <a:gd name="connsiteY39" fmla="*/ 453 h 1832578"/>
              <a:gd name="connsiteX40" fmla="*/ 459251 w 10565864"/>
              <a:gd name="connsiteY40" fmla="*/ 454 h 1832578"/>
              <a:gd name="connsiteX41" fmla="*/ 459251 w 10565864"/>
              <a:gd name="connsiteY41" fmla="*/ 188119 h 1832578"/>
              <a:gd name="connsiteX42" fmla="*/ 459251 w 10565864"/>
              <a:gd name="connsiteY42" fmla="*/ 1626887 h 1832578"/>
              <a:gd name="connsiteX43" fmla="*/ 1898017 w 10565864"/>
              <a:gd name="connsiteY43" fmla="*/ 1626887 h 1832578"/>
              <a:gd name="connsiteX44" fmla="*/ 1898017 w 10565864"/>
              <a:gd name="connsiteY44" fmla="*/ 454 h 1832578"/>
              <a:gd name="connsiteX45" fmla="*/ 1935658 w 10565864"/>
              <a:gd name="connsiteY45" fmla="*/ 454 h 1832578"/>
              <a:gd name="connsiteX46" fmla="*/ 1935658 w 10565864"/>
              <a:gd name="connsiteY46" fmla="*/ 453 h 1832578"/>
              <a:gd name="connsiteX47" fmla="*/ 3749756 w 10565864"/>
              <a:gd name="connsiteY47" fmla="*/ 453 h 1832578"/>
              <a:gd name="connsiteX48" fmla="*/ 3749756 w 10565864"/>
              <a:gd name="connsiteY48" fmla="*/ 454 h 1832578"/>
              <a:gd name="connsiteX49" fmla="*/ 3749756 w 10565864"/>
              <a:gd name="connsiteY49" fmla="*/ 188119 h 1832578"/>
              <a:gd name="connsiteX50" fmla="*/ 3749756 w 10565864"/>
              <a:gd name="connsiteY50" fmla="*/ 1626887 h 1832578"/>
              <a:gd name="connsiteX51" fmla="*/ 5188522 w 10565864"/>
              <a:gd name="connsiteY51" fmla="*/ 1626887 h 1832578"/>
              <a:gd name="connsiteX52" fmla="*/ 5188522 w 10565864"/>
              <a:gd name="connsiteY52" fmla="*/ 454 h 1832578"/>
              <a:gd name="connsiteX53" fmla="*/ 5218294 w 10565864"/>
              <a:gd name="connsiteY53" fmla="*/ 454 h 1832578"/>
              <a:gd name="connsiteX54" fmla="*/ 5218294 w 10565864"/>
              <a:gd name="connsiteY54" fmla="*/ 453 h 1832578"/>
              <a:gd name="connsiteX55" fmla="*/ 7032390 w 10565864"/>
              <a:gd name="connsiteY55" fmla="*/ 453 h 1832578"/>
              <a:gd name="connsiteX56" fmla="*/ 7032390 w 10565864"/>
              <a:gd name="connsiteY56" fmla="*/ 454 h 1832578"/>
              <a:gd name="connsiteX57" fmla="*/ 7032390 w 10565864"/>
              <a:gd name="connsiteY57" fmla="*/ 188119 h 1832578"/>
              <a:gd name="connsiteX58" fmla="*/ 7032390 w 10565864"/>
              <a:gd name="connsiteY58" fmla="*/ 1626887 h 1832578"/>
              <a:gd name="connsiteX59" fmla="*/ 8471157 w 10565864"/>
              <a:gd name="connsiteY59" fmla="*/ 1626887 h 1832578"/>
              <a:gd name="connsiteX60" fmla="*/ 8471157 w 10565864"/>
              <a:gd name="connsiteY60" fmla="*/ 454 h 1832578"/>
              <a:gd name="connsiteX61" fmla="*/ 8472279 w 10565864"/>
              <a:gd name="connsiteY61" fmla="*/ 454 h 1832578"/>
              <a:gd name="connsiteX62" fmla="*/ 8472279 w 10565864"/>
              <a:gd name="connsiteY62" fmla="*/ 452 h 1832578"/>
              <a:gd name="connsiteX63" fmla="*/ 8508797 w 10565864"/>
              <a:gd name="connsiteY63" fmla="*/ 452 h 1832578"/>
              <a:gd name="connsiteX64" fmla="*/ 8881551 w 10565864"/>
              <a:gd name="connsiteY64" fmla="*/ 452 h 1832578"/>
              <a:gd name="connsiteX65" fmla="*/ 10110574 w 10565864"/>
              <a:gd name="connsiteY65" fmla="*/ 452 h 18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565864" h="1832578">
                <a:moveTo>
                  <a:pt x="10110574" y="0"/>
                </a:moveTo>
                <a:lnTo>
                  <a:pt x="10286830" y="0"/>
                </a:lnTo>
                <a:lnTo>
                  <a:pt x="10286830" y="452"/>
                </a:lnTo>
                <a:lnTo>
                  <a:pt x="10286831" y="452"/>
                </a:lnTo>
                <a:lnTo>
                  <a:pt x="10286831" y="176709"/>
                </a:lnTo>
                <a:lnTo>
                  <a:pt x="10286830" y="176709"/>
                </a:lnTo>
                <a:lnTo>
                  <a:pt x="10286830" y="1656321"/>
                </a:lnTo>
                <a:lnTo>
                  <a:pt x="10565864" y="1656321"/>
                </a:lnTo>
                <a:lnTo>
                  <a:pt x="10565864" y="1832578"/>
                </a:lnTo>
                <a:lnTo>
                  <a:pt x="10118439" y="1832578"/>
                </a:lnTo>
                <a:lnTo>
                  <a:pt x="10118439" y="1814553"/>
                </a:lnTo>
                <a:lnTo>
                  <a:pt x="10110574" y="1814553"/>
                </a:lnTo>
                <a:lnTo>
                  <a:pt x="10110574" y="176709"/>
                </a:lnTo>
                <a:lnTo>
                  <a:pt x="8658823" y="176709"/>
                </a:lnTo>
                <a:lnTo>
                  <a:pt x="8658823" y="1626887"/>
                </a:lnTo>
                <a:lnTo>
                  <a:pt x="8658823" y="1814552"/>
                </a:lnTo>
                <a:lnTo>
                  <a:pt x="8471157" y="1814552"/>
                </a:lnTo>
                <a:lnTo>
                  <a:pt x="7032390" y="1814552"/>
                </a:lnTo>
                <a:lnTo>
                  <a:pt x="6844727" y="1814552"/>
                </a:lnTo>
                <a:lnTo>
                  <a:pt x="6844727" y="1626887"/>
                </a:lnTo>
                <a:lnTo>
                  <a:pt x="6844727" y="188119"/>
                </a:lnTo>
                <a:lnTo>
                  <a:pt x="5376188" y="188119"/>
                </a:lnTo>
                <a:lnTo>
                  <a:pt x="5376188" y="1626887"/>
                </a:lnTo>
                <a:lnTo>
                  <a:pt x="5376188" y="1814552"/>
                </a:lnTo>
                <a:lnTo>
                  <a:pt x="5188522" y="1814552"/>
                </a:lnTo>
                <a:lnTo>
                  <a:pt x="3749756" y="1814552"/>
                </a:lnTo>
                <a:lnTo>
                  <a:pt x="3562090" y="1814552"/>
                </a:lnTo>
                <a:lnTo>
                  <a:pt x="3562090" y="1626887"/>
                </a:lnTo>
                <a:lnTo>
                  <a:pt x="3562090" y="188119"/>
                </a:lnTo>
                <a:lnTo>
                  <a:pt x="2085683" y="188119"/>
                </a:lnTo>
                <a:lnTo>
                  <a:pt x="2085683" y="1626887"/>
                </a:lnTo>
                <a:lnTo>
                  <a:pt x="2085683" y="1814552"/>
                </a:lnTo>
                <a:lnTo>
                  <a:pt x="1898017" y="1814552"/>
                </a:lnTo>
                <a:lnTo>
                  <a:pt x="459251" y="1814552"/>
                </a:lnTo>
                <a:lnTo>
                  <a:pt x="271585" y="1814552"/>
                </a:lnTo>
                <a:lnTo>
                  <a:pt x="271585" y="1626887"/>
                </a:lnTo>
                <a:lnTo>
                  <a:pt x="271585" y="188119"/>
                </a:lnTo>
                <a:lnTo>
                  <a:pt x="0" y="188119"/>
                </a:lnTo>
                <a:lnTo>
                  <a:pt x="0" y="453"/>
                </a:lnTo>
                <a:lnTo>
                  <a:pt x="459251" y="453"/>
                </a:lnTo>
                <a:lnTo>
                  <a:pt x="459251" y="454"/>
                </a:lnTo>
                <a:lnTo>
                  <a:pt x="459251" y="188119"/>
                </a:lnTo>
                <a:lnTo>
                  <a:pt x="459251" y="1626887"/>
                </a:lnTo>
                <a:lnTo>
                  <a:pt x="1898017" y="1626887"/>
                </a:lnTo>
                <a:lnTo>
                  <a:pt x="1898017" y="454"/>
                </a:lnTo>
                <a:lnTo>
                  <a:pt x="1935658" y="454"/>
                </a:lnTo>
                <a:lnTo>
                  <a:pt x="1935658" y="453"/>
                </a:lnTo>
                <a:lnTo>
                  <a:pt x="3749756" y="453"/>
                </a:lnTo>
                <a:lnTo>
                  <a:pt x="3749756" y="454"/>
                </a:lnTo>
                <a:lnTo>
                  <a:pt x="3749756" y="188119"/>
                </a:lnTo>
                <a:lnTo>
                  <a:pt x="3749756" y="1626887"/>
                </a:lnTo>
                <a:lnTo>
                  <a:pt x="5188522" y="1626887"/>
                </a:lnTo>
                <a:lnTo>
                  <a:pt x="5188522" y="454"/>
                </a:lnTo>
                <a:lnTo>
                  <a:pt x="5218294" y="454"/>
                </a:lnTo>
                <a:lnTo>
                  <a:pt x="5218294" y="453"/>
                </a:lnTo>
                <a:lnTo>
                  <a:pt x="7032390" y="453"/>
                </a:lnTo>
                <a:lnTo>
                  <a:pt x="7032390" y="454"/>
                </a:lnTo>
                <a:lnTo>
                  <a:pt x="7032390" y="188119"/>
                </a:lnTo>
                <a:lnTo>
                  <a:pt x="7032390" y="1626887"/>
                </a:lnTo>
                <a:lnTo>
                  <a:pt x="8471157" y="1626887"/>
                </a:lnTo>
                <a:lnTo>
                  <a:pt x="8471157" y="454"/>
                </a:lnTo>
                <a:lnTo>
                  <a:pt x="8472279" y="454"/>
                </a:lnTo>
                <a:lnTo>
                  <a:pt x="8472279" y="452"/>
                </a:lnTo>
                <a:lnTo>
                  <a:pt x="8508797" y="452"/>
                </a:lnTo>
                <a:lnTo>
                  <a:pt x="8881551" y="452"/>
                </a:lnTo>
                <a:lnTo>
                  <a:pt x="10110574" y="452"/>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endParaRPr lang="en-GB" sz="1400"/>
          </a:p>
        </p:txBody>
      </p:sp>
      <p:sp>
        <p:nvSpPr>
          <p:cNvPr id="19" name="Rectangle 18">
            <a:extLst>
              <a:ext uri="{FF2B5EF4-FFF2-40B4-BE49-F238E27FC236}">
                <a16:creationId xmlns:a16="http://schemas.microsoft.com/office/drawing/2014/main" id="{1A532B10-94D2-2983-7A95-ABD9FBD86D9C}"/>
              </a:ext>
            </a:extLst>
          </p:cNvPr>
          <p:cNvSpPr/>
          <p:nvPr userDrawn="1"/>
        </p:nvSpPr>
        <p:spPr>
          <a:xfrm>
            <a:off x="9745250" y="3187694"/>
            <a:ext cx="1019463" cy="101946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06</a:t>
            </a:r>
          </a:p>
        </p:txBody>
      </p:sp>
      <p:sp>
        <p:nvSpPr>
          <p:cNvPr id="82" name="Text Placeholder 5">
            <a:extLst>
              <a:ext uri="{FF2B5EF4-FFF2-40B4-BE49-F238E27FC236}">
                <a16:creationId xmlns:a16="http://schemas.microsoft.com/office/drawing/2014/main" id="{0BE2A4AC-0FC9-F7E0-E6AD-C847450DCD59}"/>
              </a:ext>
            </a:extLst>
          </p:cNvPr>
          <p:cNvSpPr>
            <a:spLocks noGrp="1"/>
          </p:cNvSpPr>
          <p:nvPr>
            <p:ph type="body" sz="quarter" idx="15" hasCustomPrompt="1"/>
          </p:nvPr>
        </p:nvSpPr>
        <p:spPr>
          <a:xfrm>
            <a:off x="1219200" y="1907838"/>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3" name="Text Placeholder 5">
            <a:extLst>
              <a:ext uri="{FF2B5EF4-FFF2-40B4-BE49-F238E27FC236}">
                <a16:creationId xmlns:a16="http://schemas.microsoft.com/office/drawing/2014/main" id="{22E64AD8-A9AC-DFBB-9C29-4E6C11118751}"/>
              </a:ext>
            </a:extLst>
          </p:cNvPr>
          <p:cNvSpPr>
            <a:spLocks noGrp="1"/>
          </p:cNvSpPr>
          <p:nvPr>
            <p:ph type="body" sz="quarter" idx="16" hasCustomPrompt="1"/>
          </p:nvPr>
        </p:nvSpPr>
        <p:spPr>
          <a:xfrm>
            <a:off x="2885736" y="5030855"/>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4" name="Text Placeholder 5">
            <a:extLst>
              <a:ext uri="{FF2B5EF4-FFF2-40B4-BE49-F238E27FC236}">
                <a16:creationId xmlns:a16="http://schemas.microsoft.com/office/drawing/2014/main" id="{1985CA0B-5A21-4A6A-5C12-F6AAAA77F92E}"/>
              </a:ext>
            </a:extLst>
          </p:cNvPr>
          <p:cNvSpPr>
            <a:spLocks noGrp="1"/>
          </p:cNvSpPr>
          <p:nvPr>
            <p:ph type="body" sz="quarter" idx="17" hasCustomPrompt="1"/>
          </p:nvPr>
        </p:nvSpPr>
        <p:spPr>
          <a:xfrm>
            <a:off x="4633747" y="1921846"/>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5" name="Text Placeholder 5">
            <a:extLst>
              <a:ext uri="{FF2B5EF4-FFF2-40B4-BE49-F238E27FC236}">
                <a16:creationId xmlns:a16="http://schemas.microsoft.com/office/drawing/2014/main" id="{DE98CC25-B513-25CF-6267-D3A04AE66829}"/>
              </a:ext>
            </a:extLst>
          </p:cNvPr>
          <p:cNvSpPr>
            <a:spLocks noGrp="1"/>
          </p:cNvSpPr>
          <p:nvPr>
            <p:ph type="body" sz="quarter" idx="18" hasCustomPrompt="1"/>
          </p:nvPr>
        </p:nvSpPr>
        <p:spPr>
          <a:xfrm>
            <a:off x="6203743" y="4994392"/>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6" name="Text Placeholder 5">
            <a:extLst>
              <a:ext uri="{FF2B5EF4-FFF2-40B4-BE49-F238E27FC236}">
                <a16:creationId xmlns:a16="http://schemas.microsoft.com/office/drawing/2014/main" id="{5C0EE793-C3CB-4831-3411-EE174E0C6FD5}"/>
              </a:ext>
            </a:extLst>
          </p:cNvPr>
          <p:cNvSpPr>
            <a:spLocks noGrp="1"/>
          </p:cNvSpPr>
          <p:nvPr>
            <p:ph type="body" sz="quarter" idx="19" hasCustomPrompt="1"/>
          </p:nvPr>
        </p:nvSpPr>
        <p:spPr>
          <a:xfrm>
            <a:off x="7878591" y="1921465"/>
            <a:ext cx="1523997" cy="330340"/>
          </a:xfrm>
        </p:spPr>
        <p:txBody>
          <a:bodyPr rIns="0"/>
          <a:lstStyle>
            <a:lvl1pPr algn="ctr">
              <a:spcBef>
                <a:spcPts val="0"/>
              </a:spcBef>
              <a:defRPr sz="2000">
                <a:solidFill>
                  <a:schemeClr val="tx1"/>
                </a:solidFill>
              </a:defRPr>
            </a:lvl1pPr>
          </a:lstStyle>
          <a:p>
            <a:pPr lvl="0"/>
            <a:r>
              <a:rPr lang="en-GB"/>
              <a:t>Five steps</a:t>
            </a:r>
          </a:p>
        </p:txBody>
      </p:sp>
      <p:sp>
        <p:nvSpPr>
          <p:cNvPr id="87" name="Text Placeholder 5">
            <a:extLst>
              <a:ext uri="{FF2B5EF4-FFF2-40B4-BE49-F238E27FC236}">
                <a16:creationId xmlns:a16="http://schemas.microsoft.com/office/drawing/2014/main" id="{E72FDE88-9CB9-7CF0-88D5-A55A2BE4A55E}"/>
              </a:ext>
            </a:extLst>
          </p:cNvPr>
          <p:cNvSpPr>
            <a:spLocks noGrp="1"/>
          </p:cNvSpPr>
          <p:nvPr>
            <p:ph type="body" sz="quarter" idx="20" hasCustomPrompt="1"/>
          </p:nvPr>
        </p:nvSpPr>
        <p:spPr>
          <a:xfrm>
            <a:off x="9523780" y="4963773"/>
            <a:ext cx="1523997" cy="330340"/>
          </a:xfrm>
        </p:spPr>
        <p:txBody>
          <a:bodyPr rIns="0"/>
          <a:lstStyle>
            <a:lvl1pPr algn="ctr">
              <a:spcBef>
                <a:spcPts val="0"/>
              </a:spcBef>
              <a:defRPr sz="2000">
                <a:solidFill>
                  <a:schemeClr val="tx1"/>
                </a:solidFill>
              </a:defRPr>
            </a:lvl1pPr>
          </a:lstStyle>
          <a:p>
            <a:pPr lvl="0"/>
            <a:r>
              <a:rPr lang="en-GB"/>
              <a:t>Placeholder</a:t>
            </a:r>
          </a:p>
        </p:txBody>
      </p:sp>
      <p:grpSp>
        <p:nvGrpSpPr>
          <p:cNvPr id="20" name="Group 19">
            <a:extLst>
              <a:ext uri="{FF2B5EF4-FFF2-40B4-BE49-F238E27FC236}">
                <a16:creationId xmlns:a16="http://schemas.microsoft.com/office/drawing/2014/main" id="{32A8C1D3-01D9-B985-251B-39ADAE83B9FA}"/>
              </a:ext>
            </a:extLst>
          </p:cNvPr>
          <p:cNvGrpSpPr/>
          <p:nvPr userDrawn="1"/>
        </p:nvGrpSpPr>
        <p:grpSpPr>
          <a:xfrm>
            <a:off x="10863102" y="309052"/>
            <a:ext cx="911847" cy="382707"/>
            <a:chOff x="7459170" y="481236"/>
            <a:chExt cx="2697427" cy="1132124"/>
          </a:xfrm>
        </p:grpSpPr>
        <p:sp>
          <p:nvSpPr>
            <p:cNvPr id="21" name="Freeform 9">
              <a:extLst>
                <a:ext uri="{FF2B5EF4-FFF2-40B4-BE49-F238E27FC236}">
                  <a16:creationId xmlns:a16="http://schemas.microsoft.com/office/drawing/2014/main" id="{D354E2E7-A838-B3A0-8B4C-4D0E7F026AC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22" name="Freeform 11">
              <a:extLst>
                <a:ext uri="{FF2B5EF4-FFF2-40B4-BE49-F238E27FC236}">
                  <a16:creationId xmlns:a16="http://schemas.microsoft.com/office/drawing/2014/main" id="{AE956161-758C-70C9-7CE4-B74CDAE56B4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286EE0D6-3C60-65FE-B56C-ED6D5787BA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EAEFB32D-5617-9097-DDAF-07FAEC69A09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0FA4363B-DCC7-FAE5-6AB6-7501B7F6063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362EBB3B-C78C-6DE2-EDE1-2DFD7A15DB6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ECC38E84-0F92-330C-CFEF-BCD064E01D9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398889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7 step process squar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4F697B3-5F52-F563-C703-96202FC2B31E}"/>
              </a:ext>
            </a:extLst>
          </p:cNvPr>
          <p:cNvGrpSpPr/>
          <p:nvPr userDrawn="1"/>
        </p:nvGrpSpPr>
        <p:grpSpPr>
          <a:xfrm>
            <a:off x="815974" y="2285999"/>
            <a:ext cx="10620376" cy="2911014"/>
            <a:chOff x="815974" y="2177107"/>
            <a:chExt cx="10531650" cy="2886693"/>
          </a:xfrm>
        </p:grpSpPr>
        <p:grpSp>
          <p:nvGrpSpPr>
            <p:cNvPr id="25" name="Group 24">
              <a:extLst>
                <a:ext uri="{FF2B5EF4-FFF2-40B4-BE49-F238E27FC236}">
                  <a16:creationId xmlns:a16="http://schemas.microsoft.com/office/drawing/2014/main" id="{796CD2C5-04C2-BA40-BCBA-FD69F9120D2C}"/>
                </a:ext>
              </a:extLst>
            </p:cNvPr>
            <p:cNvGrpSpPr/>
            <p:nvPr/>
          </p:nvGrpSpPr>
          <p:grpSpPr>
            <a:xfrm>
              <a:off x="7118880" y="3246448"/>
              <a:ext cx="919869" cy="1817352"/>
              <a:chOff x="7118880" y="3246448"/>
              <a:chExt cx="919869" cy="1817352"/>
            </a:xfrm>
          </p:grpSpPr>
          <p:cxnSp>
            <p:nvCxnSpPr>
              <p:cNvPr id="45" name="Straight Connector 44">
                <a:extLst>
                  <a:ext uri="{FF2B5EF4-FFF2-40B4-BE49-F238E27FC236}">
                    <a16:creationId xmlns:a16="http://schemas.microsoft.com/office/drawing/2014/main" id="{500BE1BA-A902-07AA-FD88-7171A29F7E19}"/>
                  </a:ext>
                </a:extLst>
              </p:cNvPr>
              <p:cNvCxnSpPr>
                <a:cxnSpLocks/>
              </p:cNvCxnSpPr>
              <p:nvPr/>
            </p:nvCxnSpPr>
            <p:spPr>
              <a:xfrm flipV="1">
                <a:off x="7595974" y="3417472"/>
                <a:ext cx="0" cy="16463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48748A9-BF15-947A-8C51-594580E9B2A0}"/>
                  </a:ext>
                </a:extLst>
              </p:cNvPr>
              <p:cNvSpPr/>
              <p:nvPr/>
            </p:nvSpPr>
            <p:spPr>
              <a:xfrm>
                <a:off x="7118880" y="3246448"/>
                <a:ext cx="91986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05</a:t>
                </a:r>
              </a:p>
            </p:txBody>
          </p:sp>
        </p:grpSp>
        <p:grpSp>
          <p:nvGrpSpPr>
            <p:cNvPr id="26" name="Group 25">
              <a:extLst>
                <a:ext uri="{FF2B5EF4-FFF2-40B4-BE49-F238E27FC236}">
                  <a16:creationId xmlns:a16="http://schemas.microsoft.com/office/drawing/2014/main" id="{5D13811C-9CF3-8F26-929A-C09DA2B962C5}"/>
                </a:ext>
              </a:extLst>
            </p:cNvPr>
            <p:cNvGrpSpPr/>
            <p:nvPr/>
          </p:nvGrpSpPr>
          <p:grpSpPr>
            <a:xfrm>
              <a:off x="5666228" y="2177107"/>
              <a:ext cx="919869" cy="1989210"/>
              <a:chOff x="5666228" y="2177107"/>
              <a:chExt cx="919869" cy="1989210"/>
            </a:xfrm>
          </p:grpSpPr>
          <p:cxnSp>
            <p:nvCxnSpPr>
              <p:cNvPr id="43" name="Straight Connector 42">
                <a:extLst>
                  <a:ext uri="{FF2B5EF4-FFF2-40B4-BE49-F238E27FC236}">
                    <a16:creationId xmlns:a16="http://schemas.microsoft.com/office/drawing/2014/main" id="{722A0477-BCDF-F148-2E80-8AE896A9B308}"/>
                  </a:ext>
                </a:extLst>
              </p:cNvPr>
              <p:cNvCxnSpPr>
                <a:cxnSpLocks/>
              </p:cNvCxnSpPr>
              <p:nvPr/>
            </p:nvCxnSpPr>
            <p:spPr>
              <a:xfrm flipV="1">
                <a:off x="6111386" y="2177107"/>
                <a:ext cx="0" cy="16463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0A55127-9415-1B5E-B1D8-C809857A8A00}"/>
                  </a:ext>
                </a:extLst>
              </p:cNvPr>
              <p:cNvSpPr/>
              <p:nvPr/>
            </p:nvSpPr>
            <p:spPr>
              <a:xfrm>
                <a:off x="5666228" y="3246448"/>
                <a:ext cx="919869" cy="9198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04</a:t>
                </a:r>
              </a:p>
            </p:txBody>
          </p:sp>
        </p:grpSp>
        <p:grpSp>
          <p:nvGrpSpPr>
            <p:cNvPr id="27" name="Group 26">
              <a:extLst>
                <a:ext uri="{FF2B5EF4-FFF2-40B4-BE49-F238E27FC236}">
                  <a16:creationId xmlns:a16="http://schemas.microsoft.com/office/drawing/2014/main" id="{A158A236-6964-37B7-7894-267F1AAAF2BE}"/>
                </a:ext>
              </a:extLst>
            </p:cNvPr>
            <p:cNvGrpSpPr/>
            <p:nvPr/>
          </p:nvGrpSpPr>
          <p:grpSpPr>
            <a:xfrm>
              <a:off x="8651667" y="2177107"/>
              <a:ext cx="919869" cy="1989210"/>
              <a:chOff x="8651667" y="2177107"/>
              <a:chExt cx="919869" cy="1989210"/>
            </a:xfrm>
          </p:grpSpPr>
          <p:cxnSp>
            <p:nvCxnSpPr>
              <p:cNvPr id="41" name="Straight Connector 40">
                <a:extLst>
                  <a:ext uri="{FF2B5EF4-FFF2-40B4-BE49-F238E27FC236}">
                    <a16:creationId xmlns:a16="http://schemas.microsoft.com/office/drawing/2014/main" id="{6C4D2E7A-FF23-D414-380A-559D6F4E7FB2}"/>
                  </a:ext>
                </a:extLst>
              </p:cNvPr>
              <p:cNvCxnSpPr>
                <a:cxnSpLocks/>
              </p:cNvCxnSpPr>
              <p:nvPr/>
            </p:nvCxnSpPr>
            <p:spPr>
              <a:xfrm flipV="1">
                <a:off x="9095950" y="2177107"/>
                <a:ext cx="0" cy="16463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EAFF3CE-15D8-8028-55AC-A70ED2DFF4AA}"/>
                  </a:ext>
                </a:extLst>
              </p:cNvPr>
              <p:cNvSpPr/>
              <p:nvPr/>
            </p:nvSpPr>
            <p:spPr>
              <a:xfrm>
                <a:off x="8651667" y="3246448"/>
                <a:ext cx="919869" cy="9198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06</a:t>
                </a:r>
              </a:p>
            </p:txBody>
          </p:sp>
        </p:grpSp>
        <p:grpSp>
          <p:nvGrpSpPr>
            <p:cNvPr id="28" name="Group 27">
              <a:extLst>
                <a:ext uri="{FF2B5EF4-FFF2-40B4-BE49-F238E27FC236}">
                  <a16:creationId xmlns:a16="http://schemas.microsoft.com/office/drawing/2014/main" id="{343462AB-D726-BCC0-F10C-82A7AAD6BC2F}"/>
                </a:ext>
              </a:extLst>
            </p:cNvPr>
            <p:cNvGrpSpPr/>
            <p:nvPr/>
          </p:nvGrpSpPr>
          <p:grpSpPr>
            <a:xfrm>
              <a:off x="4146576" y="3246448"/>
              <a:ext cx="919869" cy="1817352"/>
              <a:chOff x="4146576" y="3246448"/>
              <a:chExt cx="919869" cy="1817352"/>
            </a:xfrm>
          </p:grpSpPr>
          <p:cxnSp>
            <p:nvCxnSpPr>
              <p:cNvPr id="39" name="Straight Connector 38">
                <a:extLst>
                  <a:ext uri="{FF2B5EF4-FFF2-40B4-BE49-F238E27FC236}">
                    <a16:creationId xmlns:a16="http://schemas.microsoft.com/office/drawing/2014/main" id="{D4CFDED3-7EB3-EC20-8D54-47B014F8ED8D}"/>
                  </a:ext>
                </a:extLst>
              </p:cNvPr>
              <p:cNvCxnSpPr>
                <a:cxnSpLocks/>
              </p:cNvCxnSpPr>
              <p:nvPr/>
            </p:nvCxnSpPr>
            <p:spPr>
              <a:xfrm flipV="1">
                <a:off x="4596025" y="3417472"/>
                <a:ext cx="0" cy="16463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B6D923E-3307-A061-6525-2CEB354956A2}"/>
                  </a:ext>
                </a:extLst>
              </p:cNvPr>
              <p:cNvSpPr/>
              <p:nvPr/>
            </p:nvSpPr>
            <p:spPr>
              <a:xfrm>
                <a:off x="4146576" y="3246448"/>
                <a:ext cx="91986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03</a:t>
                </a:r>
              </a:p>
            </p:txBody>
          </p:sp>
        </p:grpSp>
        <p:grpSp>
          <p:nvGrpSpPr>
            <p:cNvPr id="29" name="Group 28">
              <a:extLst>
                <a:ext uri="{FF2B5EF4-FFF2-40B4-BE49-F238E27FC236}">
                  <a16:creationId xmlns:a16="http://schemas.microsoft.com/office/drawing/2014/main" id="{2C3CF6C4-991A-7D81-9DCE-C410393220B8}"/>
                </a:ext>
              </a:extLst>
            </p:cNvPr>
            <p:cNvGrpSpPr/>
            <p:nvPr/>
          </p:nvGrpSpPr>
          <p:grpSpPr>
            <a:xfrm>
              <a:off x="2669593" y="2177107"/>
              <a:ext cx="919869" cy="1989210"/>
              <a:chOff x="2669593" y="2177107"/>
              <a:chExt cx="919869" cy="1989210"/>
            </a:xfrm>
          </p:grpSpPr>
          <p:cxnSp>
            <p:nvCxnSpPr>
              <p:cNvPr id="37" name="Straight Connector 36">
                <a:extLst>
                  <a:ext uri="{FF2B5EF4-FFF2-40B4-BE49-F238E27FC236}">
                    <a16:creationId xmlns:a16="http://schemas.microsoft.com/office/drawing/2014/main" id="{EA7D4535-785D-F8BB-E136-8C8DBD40D761}"/>
                  </a:ext>
                </a:extLst>
              </p:cNvPr>
              <p:cNvCxnSpPr>
                <a:cxnSpLocks/>
              </p:cNvCxnSpPr>
              <p:nvPr/>
            </p:nvCxnSpPr>
            <p:spPr>
              <a:xfrm flipV="1">
                <a:off x="3096050" y="2177107"/>
                <a:ext cx="0" cy="16463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DB28CAB-F21F-071E-F6BB-CDD0F3B630C4}"/>
                  </a:ext>
                </a:extLst>
              </p:cNvPr>
              <p:cNvSpPr/>
              <p:nvPr/>
            </p:nvSpPr>
            <p:spPr>
              <a:xfrm>
                <a:off x="2669593" y="3246448"/>
                <a:ext cx="919869" cy="9198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02</a:t>
                </a:r>
              </a:p>
            </p:txBody>
          </p:sp>
        </p:grpSp>
        <p:grpSp>
          <p:nvGrpSpPr>
            <p:cNvPr id="30" name="Group 29">
              <a:extLst>
                <a:ext uri="{FF2B5EF4-FFF2-40B4-BE49-F238E27FC236}">
                  <a16:creationId xmlns:a16="http://schemas.microsoft.com/office/drawing/2014/main" id="{8B09DC4C-9526-2970-FD78-4FE6CFE56EE0}"/>
                </a:ext>
              </a:extLst>
            </p:cNvPr>
            <p:cNvGrpSpPr/>
            <p:nvPr/>
          </p:nvGrpSpPr>
          <p:grpSpPr>
            <a:xfrm>
              <a:off x="1209948" y="3251580"/>
              <a:ext cx="919869" cy="1812220"/>
              <a:chOff x="1209948" y="3251580"/>
              <a:chExt cx="919869" cy="1812220"/>
            </a:xfrm>
          </p:grpSpPr>
          <p:cxnSp>
            <p:nvCxnSpPr>
              <p:cNvPr id="35" name="Straight Connector 34">
                <a:extLst>
                  <a:ext uri="{FF2B5EF4-FFF2-40B4-BE49-F238E27FC236}">
                    <a16:creationId xmlns:a16="http://schemas.microsoft.com/office/drawing/2014/main" id="{F0F56E60-BB30-3A6A-4ABF-273AB65C699B}"/>
                  </a:ext>
                </a:extLst>
              </p:cNvPr>
              <p:cNvCxnSpPr>
                <a:cxnSpLocks/>
              </p:cNvCxnSpPr>
              <p:nvPr/>
            </p:nvCxnSpPr>
            <p:spPr>
              <a:xfrm flipV="1">
                <a:off x="1656073" y="3417472"/>
                <a:ext cx="0" cy="16463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1430DC5-B598-1944-9387-76EBCDBD536E}"/>
                  </a:ext>
                </a:extLst>
              </p:cNvPr>
              <p:cNvSpPr/>
              <p:nvPr/>
            </p:nvSpPr>
            <p:spPr>
              <a:xfrm>
                <a:off x="1209948" y="3251580"/>
                <a:ext cx="91986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01</a:t>
                </a:r>
              </a:p>
            </p:txBody>
          </p:sp>
        </p:grpSp>
        <p:grpSp>
          <p:nvGrpSpPr>
            <p:cNvPr id="31" name="Group 30">
              <a:extLst>
                <a:ext uri="{FF2B5EF4-FFF2-40B4-BE49-F238E27FC236}">
                  <a16:creationId xmlns:a16="http://schemas.microsoft.com/office/drawing/2014/main" id="{18ED42E0-4F48-A0F0-DB50-880253D5D200}"/>
                </a:ext>
              </a:extLst>
            </p:cNvPr>
            <p:cNvGrpSpPr/>
            <p:nvPr userDrawn="1"/>
          </p:nvGrpSpPr>
          <p:grpSpPr>
            <a:xfrm>
              <a:off x="10058192" y="3246448"/>
              <a:ext cx="927619" cy="1817352"/>
              <a:chOff x="10058192" y="3246448"/>
              <a:chExt cx="927619" cy="1817352"/>
            </a:xfrm>
          </p:grpSpPr>
          <p:cxnSp>
            <p:nvCxnSpPr>
              <p:cNvPr id="33" name="Straight Connector 32">
                <a:extLst>
                  <a:ext uri="{FF2B5EF4-FFF2-40B4-BE49-F238E27FC236}">
                    <a16:creationId xmlns:a16="http://schemas.microsoft.com/office/drawing/2014/main" id="{4298CF7C-794B-5514-14AC-38B1980011F4}"/>
                  </a:ext>
                </a:extLst>
              </p:cNvPr>
              <p:cNvCxnSpPr>
                <a:cxnSpLocks/>
              </p:cNvCxnSpPr>
              <p:nvPr/>
            </p:nvCxnSpPr>
            <p:spPr>
              <a:xfrm flipV="1">
                <a:off x="10535926" y="3417472"/>
                <a:ext cx="0" cy="16463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81460A6-2480-5B93-1423-15A406132393}"/>
                  </a:ext>
                </a:extLst>
              </p:cNvPr>
              <p:cNvSpPr/>
              <p:nvPr userDrawn="1"/>
            </p:nvSpPr>
            <p:spPr>
              <a:xfrm>
                <a:off x="10058192" y="3246448"/>
                <a:ext cx="92761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07</a:t>
                </a:r>
              </a:p>
            </p:txBody>
          </p:sp>
        </p:grpSp>
        <p:sp>
          <p:nvSpPr>
            <p:cNvPr id="32" name="Freeform 31">
              <a:extLst>
                <a:ext uri="{FF2B5EF4-FFF2-40B4-BE49-F238E27FC236}">
                  <a16:creationId xmlns:a16="http://schemas.microsoft.com/office/drawing/2014/main" id="{2D4E2390-9C46-1ACA-B333-D1E6CF04AFE1}"/>
                </a:ext>
              </a:extLst>
            </p:cNvPr>
            <p:cNvSpPr/>
            <p:nvPr/>
          </p:nvSpPr>
          <p:spPr>
            <a:xfrm flipH="1">
              <a:off x="815974" y="2872185"/>
              <a:ext cx="10531650" cy="1646328"/>
            </a:xfrm>
            <a:custGeom>
              <a:avLst/>
              <a:gdLst>
                <a:gd name="connsiteX0" fmla="*/ 1580213 w 10531650"/>
                <a:gd name="connsiteY0" fmla="*/ 0 h 1646328"/>
                <a:gd name="connsiteX1" fmla="*/ 0 w 10531650"/>
                <a:gd name="connsiteY1" fmla="*/ 0 h 1646328"/>
                <a:gd name="connsiteX2" fmla="*/ 0 w 10531650"/>
                <a:gd name="connsiteY2" fmla="*/ 158733 h 1646328"/>
                <a:gd name="connsiteX3" fmla="*/ 1444062 w 10531650"/>
                <a:gd name="connsiteY3" fmla="*/ 158733 h 1646328"/>
                <a:gd name="connsiteX4" fmla="*/ 1444062 w 10531650"/>
                <a:gd name="connsiteY4" fmla="*/ 1476019 h 1646328"/>
                <a:gd name="connsiteX5" fmla="*/ 1444062 w 10531650"/>
                <a:gd name="connsiteY5" fmla="*/ 1646328 h 1646328"/>
                <a:gd name="connsiteX6" fmla="*/ 1614372 w 10531650"/>
                <a:gd name="connsiteY6" fmla="*/ 1646328 h 1646328"/>
                <a:gd name="connsiteX7" fmla="*/ 2920079 w 10531650"/>
                <a:gd name="connsiteY7" fmla="*/ 1646328 h 1646328"/>
                <a:gd name="connsiteX8" fmla="*/ 3090388 w 10531650"/>
                <a:gd name="connsiteY8" fmla="*/ 1646328 h 1646328"/>
                <a:gd name="connsiteX9" fmla="*/ 3090388 w 10531650"/>
                <a:gd name="connsiteY9" fmla="*/ 1476019 h 1646328"/>
                <a:gd name="connsiteX10" fmla="*/ 3090388 w 10531650"/>
                <a:gd name="connsiteY10" fmla="*/ 170311 h 1646328"/>
                <a:gd name="connsiteX11" fmla="*/ 4423113 w 10531650"/>
                <a:gd name="connsiteY11" fmla="*/ 170311 h 1646328"/>
                <a:gd name="connsiteX12" fmla="*/ 4423113 w 10531650"/>
                <a:gd name="connsiteY12" fmla="*/ 1476019 h 1646328"/>
                <a:gd name="connsiteX13" fmla="*/ 4423113 w 10531650"/>
                <a:gd name="connsiteY13" fmla="*/ 1646328 h 1646328"/>
                <a:gd name="connsiteX14" fmla="*/ 4593423 w 10531650"/>
                <a:gd name="connsiteY14" fmla="*/ 1646328 h 1646328"/>
                <a:gd name="connsiteX15" fmla="*/ 5899130 w 10531650"/>
                <a:gd name="connsiteY15" fmla="*/ 1646328 h 1646328"/>
                <a:gd name="connsiteX16" fmla="*/ 6069440 w 10531650"/>
                <a:gd name="connsiteY16" fmla="*/ 1646328 h 1646328"/>
                <a:gd name="connsiteX17" fmla="*/ 6069440 w 10531650"/>
                <a:gd name="connsiteY17" fmla="*/ 1476019 h 1646328"/>
                <a:gd name="connsiteX18" fmla="*/ 6069440 w 10531650"/>
                <a:gd name="connsiteY18" fmla="*/ 170311 h 1646328"/>
                <a:gd name="connsiteX19" fmla="*/ 7409306 w 10531650"/>
                <a:gd name="connsiteY19" fmla="*/ 170311 h 1646328"/>
                <a:gd name="connsiteX20" fmla="*/ 7409306 w 10531650"/>
                <a:gd name="connsiteY20" fmla="*/ 1476019 h 1646328"/>
                <a:gd name="connsiteX21" fmla="*/ 7409306 w 10531650"/>
                <a:gd name="connsiteY21" fmla="*/ 1646328 h 1646328"/>
                <a:gd name="connsiteX22" fmla="*/ 7579616 w 10531650"/>
                <a:gd name="connsiteY22" fmla="*/ 1646328 h 1646328"/>
                <a:gd name="connsiteX23" fmla="*/ 8885323 w 10531650"/>
                <a:gd name="connsiteY23" fmla="*/ 1646328 h 1646328"/>
                <a:gd name="connsiteX24" fmla="*/ 9055633 w 10531650"/>
                <a:gd name="connsiteY24" fmla="*/ 1646328 h 1646328"/>
                <a:gd name="connsiteX25" fmla="*/ 9055633 w 10531650"/>
                <a:gd name="connsiteY25" fmla="*/ 1476019 h 1646328"/>
                <a:gd name="connsiteX26" fmla="*/ 9055633 w 10531650"/>
                <a:gd name="connsiteY26" fmla="*/ 170311 h 1646328"/>
                <a:gd name="connsiteX27" fmla="*/ 10531650 w 10531650"/>
                <a:gd name="connsiteY27" fmla="*/ 170311 h 1646328"/>
                <a:gd name="connsiteX28" fmla="*/ 10531650 w 10531650"/>
                <a:gd name="connsiteY28" fmla="*/ 1 h 1646328"/>
                <a:gd name="connsiteX29" fmla="*/ 8885323 w 10531650"/>
                <a:gd name="connsiteY29" fmla="*/ 1 h 1646328"/>
                <a:gd name="connsiteX30" fmla="*/ 8885323 w 10531650"/>
                <a:gd name="connsiteY30" fmla="*/ 2 h 1646328"/>
                <a:gd name="connsiteX31" fmla="*/ 8885323 w 10531650"/>
                <a:gd name="connsiteY31" fmla="*/ 170311 h 1646328"/>
                <a:gd name="connsiteX32" fmla="*/ 8885323 w 10531650"/>
                <a:gd name="connsiteY32" fmla="*/ 1476019 h 1646328"/>
                <a:gd name="connsiteX33" fmla="*/ 7579616 w 10531650"/>
                <a:gd name="connsiteY33" fmla="*/ 1476019 h 1646328"/>
                <a:gd name="connsiteX34" fmla="*/ 7579616 w 10531650"/>
                <a:gd name="connsiteY34" fmla="*/ 2 h 1646328"/>
                <a:gd name="connsiteX35" fmla="*/ 7545457 w 10531650"/>
                <a:gd name="connsiteY35" fmla="*/ 2 h 1646328"/>
                <a:gd name="connsiteX36" fmla="*/ 7545457 w 10531650"/>
                <a:gd name="connsiteY36" fmla="*/ 1 h 1646328"/>
                <a:gd name="connsiteX37" fmla="*/ 5899130 w 10531650"/>
                <a:gd name="connsiteY37" fmla="*/ 1 h 1646328"/>
                <a:gd name="connsiteX38" fmla="*/ 5899130 w 10531650"/>
                <a:gd name="connsiteY38" fmla="*/ 2 h 1646328"/>
                <a:gd name="connsiteX39" fmla="*/ 5899130 w 10531650"/>
                <a:gd name="connsiteY39" fmla="*/ 170311 h 1646328"/>
                <a:gd name="connsiteX40" fmla="*/ 5899130 w 10531650"/>
                <a:gd name="connsiteY40" fmla="*/ 1476019 h 1646328"/>
                <a:gd name="connsiteX41" fmla="*/ 4593423 w 10531650"/>
                <a:gd name="connsiteY41" fmla="*/ 1476019 h 1646328"/>
                <a:gd name="connsiteX42" fmla="*/ 4593423 w 10531650"/>
                <a:gd name="connsiteY42" fmla="*/ 2 h 1646328"/>
                <a:gd name="connsiteX43" fmla="*/ 4566405 w 10531650"/>
                <a:gd name="connsiteY43" fmla="*/ 2 h 1646328"/>
                <a:gd name="connsiteX44" fmla="*/ 4566405 w 10531650"/>
                <a:gd name="connsiteY44" fmla="*/ 1 h 1646328"/>
                <a:gd name="connsiteX45" fmla="*/ 2920079 w 10531650"/>
                <a:gd name="connsiteY45" fmla="*/ 1 h 1646328"/>
                <a:gd name="connsiteX46" fmla="*/ 2920079 w 10531650"/>
                <a:gd name="connsiteY46" fmla="*/ 2 h 1646328"/>
                <a:gd name="connsiteX47" fmla="*/ 2920079 w 10531650"/>
                <a:gd name="connsiteY47" fmla="*/ 170311 h 1646328"/>
                <a:gd name="connsiteX48" fmla="*/ 2920079 w 10531650"/>
                <a:gd name="connsiteY48" fmla="*/ 1476019 h 1646328"/>
                <a:gd name="connsiteX49" fmla="*/ 1614372 w 10531650"/>
                <a:gd name="connsiteY49" fmla="*/ 1476019 h 1646328"/>
                <a:gd name="connsiteX50" fmla="*/ 1614372 w 10531650"/>
                <a:gd name="connsiteY50" fmla="*/ 2 h 1646328"/>
                <a:gd name="connsiteX51" fmla="*/ 1580213 w 10531650"/>
                <a:gd name="connsiteY51" fmla="*/ 2 h 1646328"/>
                <a:gd name="connsiteX52" fmla="*/ 1580213 w 10531650"/>
                <a:gd name="connsiteY52" fmla="*/ 0 h 1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31650" h="1646328">
                  <a:moveTo>
                    <a:pt x="1580213" y="0"/>
                  </a:moveTo>
                  <a:lnTo>
                    <a:pt x="0" y="0"/>
                  </a:lnTo>
                  <a:lnTo>
                    <a:pt x="0" y="158733"/>
                  </a:lnTo>
                  <a:lnTo>
                    <a:pt x="1444062" y="158733"/>
                  </a:lnTo>
                  <a:lnTo>
                    <a:pt x="1444062" y="1476019"/>
                  </a:lnTo>
                  <a:lnTo>
                    <a:pt x="1444062" y="1646328"/>
                  </a:lnTo>
                  <a:lnTo>
                    <a:pt x="1614372" y="1646328"/>
                  </a:lnTo>
                  <a:lnTo>
                    <a:pt x="2920079" y="1646328"/>
                  </a:lnTo>
                  <a:lnTo>
                    <a:pt x="3090388" y="1646328"/>
                  </a:lnTo>
                  <a:lnTo>
                    <a:pt x="3090388" y="1476019"/>
                  </a:lnTo>
                  <a:lnTo>
                    <a:pt x="3090388" y="170311"/>
                  </a:lnTo>
                  <a:lnTo>
                    <a:pt x="4423113" y="170311"/>
                  </a:lnTo>
                  <a:lnTo>
                    <a:pt x="4423113" y="1476019"/>
                  </a:lnTo>
                  <a:lnTo>
                    <a:pt x="4423113" y="1646328"/>
                  </a:lnTo>
                  <a:lnTo>
                    <a:pt x="4593423" y="1646328"/>
                  </a:lnTo>
                  <a:lnTo>
                    <a:pt x="5899130" y="1646328"/>
                  </a:lnTo>
                  <a:lnTo>
                    <a:pt x="6069440" y="1646328"/>
                  </a:lnTo>
                  <a:lnTo>
                    <a:pt x="6069440" y="1476019"/>
                  </a:lnTo>
                  <a:lnTo>
                    <a:pt x="6069440" y="170311"/>
                  </a:lnTo>
                  <a:lnTo>
                    <a:pt x="7409306" y="170311"/>
                  </a:lnTo>
                  <a:lnTo>
                    <a:pt x="7409306" y="1476019"/>
                  </a:lnTo>
                  <a:lnTo>
                    <a:pt x="7409306" y="1646328"/>
                  </a:lnTo>
                  <a:lnTo>
                    <a:pt x="7579616" y="1646328"/>
                  </a:lnTo>
                  <a:lnTo>
                    <a:pt x="8885323" y="1646328"/>
                  </a:lnTo>
                  <a:lnTo>
                    <a:pt x="9055633" y="1646328"/>
                  </a:lnTo>
                  <a:lnTo>
                    <a:pt x="9055633" y="1476019"/>
                  </a:lnTo>
                  <a:lnTo>
                    <a:pt x="9055633" y="170311"/>
                  </a:lnTo>
                  <a:lnTo>
                    <a:pt x="10531650" y="170311"/>
                  </a:lnTo>
                  <a:lnTo>
                    <a:pt x="10531650" y="1"/>
                  </a:lnTo>
                  <a:lnTo>
                    <a:pt x="8885323" y="1"/>
                  </a:lnTo>
                  <a:lnTo>
                    <a:pt x="8885323" y="2"/>
                  </a:lnTo>
                  <a:lnTo>
                    <a:pt x="8885323" y="170311"/>
                  </a:lnTo>
                  <a:lnTo>
                    <a:pt x="8885323" y="1476019"/>
                  </a:lnTo>
                  <a:lnTo>
                    <a:pt x="7579616" y="1476019"/>
                  </a:lnTo>
                  <a:lnTo>
                    <a:pt x="7579616" y="2"/>
                  </a:lnTo>
                  <a:lnTo>
                    <a:pt x="7545457" y="2"/>
                  </a:lnTo>
                  <a:lnTo>
                    <a:pt x="7545457" y="1"/>
                  </a:lnTo>
                  <a:lnTo>
                    <a:pt x="5899130" y="1"/>
                  </a:lnTo>
                  <a:lnTo>
                    <a:pt x="5899130" y="2"/>
                  </a:lnTo>
                  <a:lnTo>
                    <a:pt x="5899130" y="170311"/>
                  </a:lnTo>
                  <a:lnTo>
                    <a:pt x="5899130" y="1476019"/>
                  </a:lnTo>
                  <a:lnTo>
                    <a:pt x="4593423" y="1476019"/>
                  </a:lnTo>
                  <a:lnTo>
                    <a:pt x="4593423" y="2"/>
                  </a:lnTo>
                  <a:lnTo>
                    <a:pt x="4566405" y="2"/>
                  </a:lnTo>
                  <a:lnTo>
                    <a:pt x="4566405" y="1"/>
                  </a:lnTo>
                  <a:lnTo>
                    <a:pt x="2920079" y="1"/>
                  </a:lnTo>
                  <a:lnTo>
                    <a:pt x="2920079" y="2"/>
                  </a:lnTo>
                  <a:lnTo>
                    <a:pt x="2920079" y="170311"/>
                  </a:lnTo>
                  <a:lnTo>
                    <a:pt x="2920079" y="1476019"/>
                  </a:lnTo>
                  <a:lnTo>
                    <a:pt x="1614372" y="1476019"/>
                  </a:lnTo>
                  <a:lnTo>
                    <a:pt x="1614372" y="2"/>
                  </a:lnTo>
                  <a:lnTo>
                    <a:pt x="1580213" y="2"/>
                  </a:lnTo>
                  <a:lnTo>
                    <a:pt x="158021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endParaRPr lang="en-US" sz="14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Process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GB"/>
              <a:t>Seven steps</a:t>
            </a:r>
          </a:p>
        </p:txBody>
      </p:sp>
      <p:sp>
        <p:nvSpPr>
          <p:cNvPr id="82" name="Text Placeholder 5">
            <a:extLst>
              <a:ext uri="{FF2B5EF4-FFF2-40B4-BE49-F238E27FC236}">
                <a16:creationId xmlns:a16="http://schemas.microsoft.com/office/drawing/2014/main" id="{0BE2A4AC-0FC9-F7E0-E6AD-C847450DCD59}"/>
              </a:ext>
            </a:extLst>
          </p:cNvPr>
          <p:cNvSpPr>
            <a:spLocks noGrp="1"/>
          </p:cNvSpPr>
          <p:nvPr>
            <p:ph type="body" sz="quarter" idx="15" hasCustomPrompt="1"/>
          </p:nvPr>
        </p:nvSpPr>
        <p:spPr>
          <a:xfrm>
            <a:off x="946341" y="5200454"/>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3" name="Text Placeholder 5">
            <a:extLst>
              <a:ext uri="{FF2B5EF4-FFF2-40B4-BE49-F238E27FC236}">
                <a16:creationId xmlns:a16="http://schemas.microsoft.com/office/drawing/2014/main" id="{22E64AD8-A9AC-DFBB-9C29-4E6C11118751}"/>
              </a:ext>
            </a:extLst>
          </p:cNvPr>
          <p:cNvSpPr>
            <a:spLocks noGrp="1"/>
          </p:cNvSpPr>
          <p:nvPr>
            <p:ph type="body" sz="quarter" idx="16" hasCustomPrompt="1"/>
          </p:nvPr>
        </p:nvSpPr>
        <p:spPr>
          <a:xfrm>
            <a:off x="2387019" y="1934457"/>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4" name="Text Placeholder 5">
            <a:extLst>
              <a:ext uri="{FF2B5EF4-FFF2-40B4-BE49-F238E27FC236}">
                <a16:creationId xmlns:a16="http://schemas.microsoft.com/office/drawing/2014/main" id="{1985CA0B-5A21-4A6A-5C12-F6AAAA77F92E}"/>
              </a:ext>
            </a:extLst>
          </p:cNvPr>
          <p:cNvSpPr>
            <a:spLocks noGrp="1"/>
          </p:cNvSpPr>
          <p:nvPr>
            <p:ph type="body" sz="quarter" idx="17" hasCustomPrompt="1"/>
          </p:nvPr>
        </p:nvSpPr>
        <p:spPr>
          <a:xfrm>
            <a:off x="3876445" y="5239530"/>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5" name="Text Placeholder 5">
            <a:extLst>
              <a:ext uri="{FF2B5EF4-FFF2-40B4-BE49-F238E27FC236}">
                <a16:creationId xmlns:a16="http://schemas.microsoft.com/office/drawing/2014/main" id="{DE98CC25-B513-25CF-6267-D3A04AE66829}"/>
              </a:ext>
            </a:extLst>
          </p:cNvPr>
          <p:cNvSpPr>
            <a:spLocks noGrp="1"/>
          </p:cNvSpPr>
          <p:nvPr>
            <p:ph type="body" sz="quarter" idx="18" hasCustomPrompt="1"/>
          </p:nvPr>
        </p:nvSpPr>
        <p:spPr>
          <a:xfrm>
            <a:off x="5455115" y="1934457"/>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6" name="Text Placeholder 5">
            <a:extLst>
              <a:ext uri="{FF2B5EF4-FFF2-40B4-BE49-F238E27FC236}">
                <a16:creationId xmlns:a16="http://schemas.microsoft.com/office/drawing/2014/main" id="{5C0EE793-C3CB-4831-3411-EE174E0C6FD5}"/>
              </a:ext>
            </a:extLst>
          </p:cNvPr>
          <p:cNvSpPr>
            <a:spLocks noGrp="1"/>
          </p:cNvSpPr>
          <p:nvPr>
            <p:ph type="body" sz="quarter" idx="19" hasCustomPrompt="1"/>
          </p:nvPr>
        </p:nvSpPr>
        <p:spPr>
          <a:xfrm>
            <a:off x="8403707" y="1921465"/>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87" name="Text Placeholder 5">
            <a:extLst>
              <a:ext uri="{FF2B5EF4-FFF2-40B4-BE49-F238E27FC236}">
                <a16:creationId xmlns:a16="http://schemas.microsoft.com/office/drawing/2014/main" id="{E72FDE88-9CB9-7CF0-88D5-A55A2BE4A55E}"/>
              </a:ext>
            </a:extLst>
          </p:cNvPr>
          <p:cNvSpPr>
            <a:spLocks noGrp="1"/>
          </p:cNvSpPr>
          <p:nvPr>
            <p:ph type="body" sz="quarter" idx="20" hasCustomPrompt="1"/>
          </p:nvPr>
        </p:nvSpPr>
        <p:spPr>
          <a:xfrm>
            <a:off x="9841773" y="5239530"/>
            <a:ext cx="1523997" cy="330340"/>
          </a:xfrm>
        </p:spPr>
        <p:txBody>
          <a:bodyPr rIns="0"/>
          <a:lstStyle>
            <a:lvl1pPr algn="ctr">
              <a:spcBef>
                <a:spcPts val="0"/>
              </a:spcBef>
              <a:defRPr sz="2000">
                <a:solidFill>
                  <a:schemeClr val="tx1"/>
                </a:solidFill>
              </a:defRPr>
            </a:lvl1pPr>
          </a:lstStyle>
          <a:p>
            <a:pPr lvl="0"/>
            <a:r>
              <a:rPr lang="en-GB"/>
              <a:t>Placeholder</a:t>
            </a:r>
          </a:p>
        </p:txBody>
      </p:sp>
      <p:sp>
        <p:nvSpPr>
          <p:cNvPr id="49" name="Text Placeholder 5">
            <a:extLst>
              <a:ext uri="{FF2B5EF4-FFF2-40B4-BE49-F238E27FC236}">
                <a16:creationId xmlns:a16="http://schemas.microsoft.com/office/drawing/2014/main" id="{A217A211-0F0C-D55C-7E04-2C57C955313E}"/>
              </a:ext>
            </a:extLst>
          </p:cNvPr>
          <p:cNvSpPr>
            <a:spLocks noGrp="1"/>
          </p:cNvSpPr>
          <p:nvPr>
            <p:ph type="body" sz="quarter" idx="29" hasCustomPrompt="1"/>
          </p:nvPr>
        </p:nvSpPr>
        <p:spPr>
          <a:xfrm>
            <a:off x="6891095" y="5239530"/>
            <a:ext cx="1523997" cy="330340"/>
          </a:xfrm>
        </p:spPr>
        <p:txBody>
          <a:bodyPr rIns="0"/>
          <a:lstStyle>
            <a:lvl1pPr algn="ctr">
              <a:spcBef>
                <a:spcPts val="0"/>
              </a:spcBef>
              <a:defRPr sz="2000">
                <a:solidFill>
                  <a:schemeClr val="tx1"/>
                </a:solidFill>
              </a:defRPr>
            </a:lvl1pPr>
          </a:lstStyle>
          <a:p>
            <a:pPr lvl="0"/>
            <a:r>
              <a:rPr lang="en-GB"/>
              <a:t>Placeholder</a:t>
            </a:r>
          </a:p>
        </p:txBody>
      </p:sp>
      <p:grpSp>
        <p:nvGrpSpPr>
          <p:cNvPr id="4" name="Group 3">
            <a:extLst>
              <a:ext uri="{FF2B5EF4-FFF2-40B4-BE49-F238E27FC236}">
                <a16:creationId xmlns:a16="http://schemas.microsoft.com/office/drawing/2014/main" id="{585181DB-0517-9CF4-1D46-DDA0FD4A7355}"/>
              </a:ext>
            </a:extLst>
          </p:cNvPr>
          <p:cNvGrpSpPr/>
          <p:nvPr userDrawn="1"/>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34244BF1-0440-3239-7DA6-F42B5D63827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F4C481D1-8418-C98F-AC4F-5E4ED80C61D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BD784029-6A8D-8A7D-DEC6-C6C3324B564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2F1A9E4D-4911-9410-D310-A3422983CAA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9" name="Freeform 19">
              <a:extLst>
                <a:ext uri="{FF2B5EF4-FFF2-40B4-BE49-F238E27FC236}">
                  <a16:creationId xmlns:a16="http://schemas.microsoft.com/office/drawing/2014/main" id="{AEA2F4D4-5BAB-D558-DD75-BAA28860289C}"/>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81C4EE7E-708B-9057-FB5D-08B6782D4BD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1" name="Freeform 23">
              <a:extLst>
                <a:ext uri="{FF2B5EF4-FFF2-40B4-BE49-F238E27FC236}">
                  <a16:creationId xmlns:a16="http://schemas.microsoft.com/office/drawing/2014/main" id="{B89D785E-D607-854C-6AAD-9DCC9F5B1BD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9101216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8 step process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Process slide</a:t>
            </a:r>
          </a:p>
        </p:txBody>
      </p:sp>
      <p:sp>
        <p:nvSpPr>
          <p:cNvPr id="3" name="Slide Number Placeholder 2">
            <a:extLst>
              <a:ext uri="{FF2B5EF4-FFF2-40B4-BE49-F238E27FC236}">
                <a16:creationId xmlns:a16="http://schemas.microsoft.com/office/drawing/2014/main" id="{CE4147F4-786E-1FE0-3A4B-9F8A0E8309F3}"/>
              </a:ext>
            </a:extLst>
          </p:cNvPr>
          <p:cNvSpPr>
            <a:spLocks noGrp="1"/>
          </p:cNvSpPr>
          <p:nvPr>
            <p:ph type="sldNum" sz="quarter" idx="10"/>
          </p:nvPr>
        </p:nvSpPr>
        <p:spPr/>
        <p:txBody>
          <a:bodyPr/>
          <a:lstStyle/>
          <a:p>
            <a:pPr algn="r"/>
            <a:r>
              <a:rPr lang="en-GB"/>
              <a:t>RSM | </a:t>
            </a:r>
            <a:fld id="{D3664AF6-26E3-4378-990F-C4F4E21208D6}" type="slidenum">
              <a:rPr smtClean="0"/>
              <a:pPr algn="r"/>
              <a:t>‹#›</a:t>
            </a:fld>
            <a:endParaRP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GB"/>
              <a:t>Eight steps</a:t>
            </a:r>
          </a:p>
        </p:txBody>
      </p:sp>
      <p:sp>
        <p:nvSpPr>
          <p:cNvPr id="82" name="Text Placeholder 5">
            <a:extLst>
              <a:ext uri="{FF2B5EF4-FFF2-40B4-BE49-F238E27FC236}">
                <a16:creationId xmlns:a16="http://schemas.microsoft.com/office/drawing/2014/main" id="{0BE2A4AC-0FC9-F7E0-E6AD-C847450DCD59}"/>
              </a:ext>
            </a:extLst>
          </p:cNvPr>
          <p:cNvSpPr>
            <a:spLocks noGrp="1"/>
          </p:cNvSpPr>
          <p:nvPr>
            <p:ph type="body" sz="quarter" idx="15" hasCustomPrompt="1"/>
          </p:nvPr>
        </p:nvSpPr>
        <p:spPr>
          <a:xfrm>
            <a:off x="2175103" y="4739983"/>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sp>
        <p:nvSpPr>
          <p:cNvPr id="83" name="Text Placeholder 5">
            <a:extLst>
              <a:ext uri="{FF2B5EF4-FFF2-40B4-BE49-F238E27FC236}">
                <a16:creationId xmlns:a16="http://schemas.microsoft.com/office/drawing/2014/main" id="{22E64AD8-A9AC-DFBB-9C29-4E6C11118751}"/>
              </a:ext>
            </a:extLst>
          </p:cNvPr>
          <p:cNvSpPr>
            <a:spLocks noGrp="1"/>
          </p:cNvSpPr>
          <p:nvPr>
            <p:ph type="body" sz="quarter" idx="16" hasCustomPrompt="1"/>
          </p:nvPr>
        </p:nvSpPr>
        <p:spPr>
          <a:xfrm>
            <a:off x="3451999" y="2314492"/>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sp>
        <p:nvSpPr>
          <p:cNvPr id="84" name="Text Placeholder 5">
            <a:extLst>
              <a:ext uri="{FF2B5EF4-FFF2-40B4-BE49-F238E27FC236}">
                <a16:creationId xmlns:a16="http://schemas.microsoft.com/office/drawing/2014/main" id="{1985CA0B-5A21-4A6A-5C12-F6AAAA77F92E}"/>
              </a:ext>
            </a:extLst>
          </p:cNvPr>
          <p:cNvSpPr>
            <a:spLocks noGrp="1"/>
          </p:cNvSpPr>
          <p:nvPr>
            <p:ph type="body" sz="quarter" idx="17" hasCustomPrompt="1"/>
          </p:nvPr>
        </p:nvSpPr>
        <p:spPr>
          <a:xfrm>
            <a:off x="4723803" y="4729742"/>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sp>
        <p:nvSpPr>
          <p:cNvPr id="85" name="Text Placeholder 5">
            <a:extLst>
              <a:ext uri="{FF2B5EF4-FFF2-40B4-BE49-F238E27FC236}">
                <a16:creationId xmlns:a16="http://schemas.microsoft.com/office/drawing/2014/main" id="{DE98CC25-B513-25CF-6267-D3A04AE66829}"/>
              </a:ext>
            </a:extLst>
          </p:cNvPr>
          <p:cNvSpPr>
            <a:spLocks noGrp="1"/>
          </p:cNvSpPr>
          <p:nvPr>
            <p:ph type="body" sz="quarter" idx="18" hasCustomPrompt="1"/>
          </p:nvPr>
        </p:nvSpPr>
        <p:spPr>
          <a:xfrm>
            <a:off x="6008693" y="2300962"/>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sp>
        <p:nvSpPr>
          <p:cNvPr id="86" name="Text Placeholder 5">
            <a:extLst>
              <a:ext uri="{FF2B5EF4-FFF2-40B4-BE49-F238E27FC236}">
                <a16:creationId xmlns:a16="http://schemas.microsoft.com/office/drawing/2014/main" id="{5C0EE793-C3CB-4831-3411-EE174E0C6FD5}"/>
              </a:ext>
            </a:extLst>
          </p:cNvPr>
          <p:cNvSpPr>
            <a:spLocks noGrp="1"/>
          </p:cNvSpPr>
          <p:nvPr>
            <p:ph type="body" sz="quarter" idx="19" hasCustomPrompt="1"/>
          </p:nvPr>
        </p:nvSpPr>
        <p:spPr>
          <a:xfrm>
            <a:off x="8600732" y="2340713"/>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sp>
        <p:nvSpPr>
          <p:cNvPr id="87" name="Text Placeholder 5">
            <a:extLst>
              <a:ext uri="{FF2B5EF4-FFF2-40B4-BE49-F238E27FC236}">
                <a16:creationId xmlns:a16="http://schemas.microsoft.com/office/drawing/2014/main" id="{E72FDE88-9CB9-7CF0-88D5-A55A2BE4A55E}"/>
              </a:ext>
            </a:extLst>
          </p:cNvPr>
          <p:cNvSpPr>
            <a:spLocks noGrp="1"/>
          </p:cNvSpPr>
          <p:nvPr>
            <p:ph type="body" sz="quarter" idx="20" hasCustomPrompt="1"/>
          </p:nvPr>
        </p:nvSpPr>
        <p:spPr>
          <a:xfrm>
            <a:off x="9821203" y="4715355"/>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sp>
        <p:nvSpPr>
          <p:cNvPr id="49" name="Text Placeholder 5">
            <a:extLst>
              <a:ext uri="{FF2B5EF4-FFF2-40B4-BE49-F238E27FC236}">
                <a16:creationId xmlns:a16="http://schemas.microsoft.com/office/drawing/2014/main" id="{A217A211-0F0C-D55C-7E04-2C57C955313E}"/>
              </a:ext>
            </a:extLst>
          </p:cNvPr>
          <p:cNvSpPr>
            <a:spLocks noGrp="1"/>
          </p:cNvSpPr>
          <p:nvPr>
            <p:ph type="body" sz="quarter" idx="29" hasCustomPrompt="1"/>
          </p:nvPr>
        </p:nvSpPr>
        <p:spPr>
          <a:xfrm>
            <a:off x="7272503" y="4729742"/>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sp>
        <p:nvSpPr>
          <p:cNvPr id="4" name="Freeform 3">
            <a:extLst>
              <a:ext uri="{FF2B5EF4-FFF2-40B4-BE49-F238E27FC236}">
                <a16:creationId xmlns:a16="http://schemas.microsoft.com/office/drawing/2014/main" id="{668277F2-1F1C-EF28-94A9-AEE2858B159B}"/>
              </a:ext>
            </a:extLst>
          </p:cNvPr>
          <p:cNvSpPr/>
          <p:nvPr userDrawn="1"/>
        </p:nvSpPr>
        <p:spPr>
          <a:xfrm>
            <a:off x="814558" y="2948951"/>
            <a:ext cx="10637451" cy="1404442"/>
          </a:xfrm>
          <a:custGeom>
            <a:avLst/>
            <a:gdLst>
              <a:gd name="connsiteX0" fmla="*/ 7718460 w 12578206"/>
              <a:gd name="connsiteY0" fmla="*/ 0 h 1660676"/>
              <a:gd name="connsiteX1" fmla="*/ 9378657 w 12578206"/>
              <a:gd name="connsiteY1" fmla="*/ 0 h 1660676"/>
              <a:gd name="connsiteX2" fmla="*/ 9378657 w 12578206"/>
              <a:gd name="connsiteY2" fmla="*/ 1 h 1660676"/>
              <a:gd name="connsiteX3" fmla="*/ 9378657 w 12578206"/>
              <a:gd name="connsiteY3" fmla="*/ 171745 h 1660676"/>
              <a:gd name="connsiteX4" fmla="*/ 9378657 w 12578206"/>
              <a:gd name="connsiteY4" fmla="*/ 1488454 h 1660676"/>
              <a:gd name="connsiteX5" fmla="*/ 10695364 w 12578206"/>
              <a:gd name="connsiteY5" fmla="*/ 1488454 h 1660676"/>
              <a:gd name="connsiteX6" fmla="*/ 10695364 w 12578206"/>
              <a:gd name="connsiteY6" fmla="*/ 1 h 1660676"/>
              <a:gd name="connsiteX7" fmla="*/ 10729811 w 12578206"/>
              <a:gd name="connsiteY7" fmla="*/ 1 h 1660676"/>
              <a:gd name="connsiteX8" fmla="*/ 10729811 w 12578206"/>
              <a:gd name="connsiteY8" fmla="*/ 0 h 1660676"/>
              <a:gd name="connsiteX9" fmla="*/ 12390008 w 12578206"/>
              <a:gd name="connsiteY9" fmla="*/ 0 h 1660676"/>
              <a:gd name="connsiteX10" fmla="*/ 12390008 w 12578206"/>
              <a:gd name="connsiteY10" fmla="*/ 1 h 1660676"/>
              <a:gd name="connsiteX11" fmla="*/ 12390008 w 12578206"/>
              <a:gd name="connsiteY11" fmla="*/ 171745 h 1660676"/>
              <a:gd name="connsiteX12" fmla="*/ 12390008 w 12578206"/>
              <a:gd name="connsiteY12" fmla="*/ 1488454 h 1660676"/>
              <a:gd name="connsiteX13" fmla="*/ 12578206 w 12578206"/>
              <a:gd name="connsiteY13" fmla="*/ 1488454 h 1660676"/>
              <a:gd name="connsiteX14" fmla="*/ 12578206 w 12578206"/>
              <a:gd name="connsiteY14" fmla="*/ 1660198 h 1660676"/>
              <a:gd name="connsiteX15" fmla="*/ 12390008 w 12578206"/>
              <a:gd name="connsiteY15" fmla="*/ 1660198 h 1660676"/>
              <a:gd name="connsiteX16" fmla="*/ 12218263 w 12578206"/>
              <a:gd name="connsiteY16" fmla="*/ 1660198 h 1660676"/>
              <a:gd name="connsiteX17" fmla="*/ 12218263 w 12578206"/>
              <a:gd name="connsiteY17" fmla="*/ 1488454 h 1660676"/>
              <a:gd name="connsiteX18" fmla="*/ 12218263 w 12578206"/>
              <a:gd name="connsiteY18" fmla="*/ 171745 h 1660676"/>
              <a:gd name="connsiteX19" fmla="*/ 10867109 w 12578206"/>
              <a:gd name="connsiteY19" fmla="*/ 171745 h 1660676"/>
              <a:gd name="connsiteX20" fmla="*/ 10867109 w 12578206"/>
              <a:gd name="connsiteY20" fmla="*/ 1488454 h 1660676"/>
              <a:gd name="connsiteX21" fmla="*/ 10867109 w 12578206"/>
              <a:gd name="connsiteY21" fmla="*/ 1660198 h 1660676"/>
              <a:gd name="connsiteX22" fmla="*/ 10695364 w 12578206"/>
              <a:gd name="connsiteY22" fmla="*/ 1660198 h 1660676"/>
              <a:gd name="connsiteX23" fmla="*/ 9378657 w 12578206"/>
              <a:gd name="connsiteY23" fmla="*/ 1660198 h 1660676"/>
              <a:gd name="connsiteX24" fmla="*/ 9206912 w 12578206"/>
              <a:gd name="connsiteY24" fmla="*/ 1660198 h 1660676"/>
              <a:gd name="connsiteX25" fmla="*/ 9206912 w 12578206"/>
              <a:gd name="connsiteY25" fmla="*/ 1488454 h 1660676"/>
              <a:gd name="connsiteX26" fmla="*/ 9206912 w 12578206"/>
              <a:gd name="connsiteY26" fmla="*/ 171745 h 1660676"/>
              <a:gd name="connsiteX27" fmla="*/ 7852482 w 12578206"/>
              <a:gd name="connsiteY27" fmla="*/ 171745 h 1660676"/>
              <a:gd name="connsiteX28" fmla="*/ 7852482 w 12578206"/>
              <a:gd name="connsiteY28" fmla="*/ 1488932 h 1660676"/>
              <a:gd name="connsiteX29" fmla="*/ 7852482 w 12578206"/>
              <a:gd name="connsiteY29" fmla="*/ 1660676 h 1660676"/>
              <a:gd name="connsiteX30" fmla="*/ 7680737 w 12578206"/>
              <a:gd name="connsiteY30" fmla="*/ 1660676 h 1660676"/>
              <a:gd name="connsiteX31" fmla="*/ 6364030 w 12578206"/>
              <a:gd name="connsiteY31" fmla="*/ 1660676 h 1660676"/>
              <a:gd name="connsiteX32" fmla="*/ 6192287 w 12578206"/>
              <a:gd name="connsiteY32" fmla="*/ 1660676 h 1660676"/>
              <a:gd name="connsiteX33" fmla="*/ 6192287 w 12578206"/>
              <a:gd name="connsiteY33" fmla="*/ 1488932 h 1660676"/>
              <a:gd name="connsiteX34" fmla="*/ 6192287 w 12578206"/>
              <a:gd name="connsiteY34" fmla="*/ 172223 h 1660676"/>
              <a:gd name="connsiteX35" fmla="*/ 4848333 w 12578206"/>
              <a:gd name="connsiteY35" fmla="*/ 172223 h 1660676"/>
              <a:gd name="connsiteX36" fmla="*/ 4848333 w 12578206"/>
              <a:gd name="connsiteY36" fmla="*/ 1488932 h 1660676"/>
              <a:gd name="connsiteX37" fmla="*/ 4848333 w 12578206"/>
              <a:gd name="connsiteY37" fmla="*/ 1660676 h 1660676"/>
              <a:gd name="connsiteX38" fmla="*/ 4676589 w 12578206"/>
              <a:gd name="connsiteY38" fmla="*/ 1660676 h 1660676"/>
              <a:gd name="connsiteX39" fmla="*/ 3359882 w 12578206"/>
              <a:gd name="connsiteY39" fmla="*/ 1660676 h 1660676"/>
              <a:gd name="connsiteX40" fmla="*/ 3188137 w 12578206"/>
              <a:gd name="connsiteY40" fmla="*/ 1660676 h 1660676"/>
              <a:gd name="connsiteX41" fmla="*/ 3188137 w 12578206"/>
              <a:gd name="connsiteY41" fmla="*/ 1488932 h 1660676"/>
              <a:gd name="connsiteX42" fmla="*/ 3188137 w 12578206"/>
              <a:gd name="connsiteY42" fmla="*/ 172223 h 1660676"/>
              <a:gd name="connsiteX43" fmla="*/ 1836983 w 12578206"/>
              <a:gd name="connsiteY43" fmla="*/ 172223 h 1660676"/>
              <a:gd name="connsiteX44" fmla="*/ 1836983 w 12578206"/>
              <a:gd name="connsiteY44" fmla="*/ 1488932 h 1660676"/>
              <a:gd name="connsiteX45" fmla="*/ 1836983 w 12578206"/>
              <a:gd name="connsiteY45" fmla="*/ 1660676 h 1660676"/>
              <a:gd name="connsiteX46" fmla="*/ 1665238 w 12578206"/>
              <a:gd name="connsiteY46" fmla="*/ 1660676 h 1660676"/>
              <a:gd name="connsiteX47" fmla="*/ 348532 w 12578206"/>
              <a:gd name="connsiteY47" fmla="*/ 1660676 h 1660676"/>
              <a:gd name="connsiteX48" fmla="*/ 176786 w 12578206"/>
              <a:gd name="connsiteY48" fmla="*/ 1660676 h 1660676"/>
              <a:gd name="connsiteX49" fmla="*/ 176786 w 12578206"/>
              <a:gd name="connsiteY49" fmla="*/ 1488932 h 1660676"/>
              <a:gd name="connsiteX50" fmla="*/ 176786 w 12578206"/>
              <a:gd name="connsiteY50" fmla="*/ 172223 h 1660676"/>
              <a:gd name="connsiteX51" fmla="*/ 0 w 12578206"/>
              <a:gd name="connsiteY51" fmla="*/ 172223 h 1660676"/>
              <a:gd name="connsiteX52" fmla="*/ 0 w 12578206"/>
              <a:gd name="connsiteY52" fmla="*/ 478 h 1660676"/>
              <a:gd name="connsiteX53" fmla="*/ 348532 w 12578206"/>
              <a:gd name="connsiteY53" fmla="*/ 478 h 1660676"/>
              <a:gd name="connsiteX54" fmla="*/ 348532 w 12578206"/>
              <a:gd name="connsiteY54" fmla="*/ 479 h 1660676"/>
              <a:gd name="connsiteX55" fmla="*/ 348532 w 12578206"/>
              <a:gd name="connsiteY55" fmla="*/ 172223 h 1660676"/>
              <a:gd name="connsiteX56" fmla="*/ 348532 w 12578206"/>
              <a:gd name="connsiteY56" fmla="*/ 1488932 h 1660676"/>
              <a:gd name="connsiteX57" fmla="*/ 1665238 w 12578206"/>
              <a:gd name="connsiteY57" fmla="*/ 1488932 h 1660676"/>
              <a:gd name="connsiteX58" fmla="*/ 1665238 w 12578206"/>
              <a:gd name="connsiteY58" fmla="*/ 479 h 1660676"/>
              <a:gd name="connsiteX59" fmla="*/ 1699685 w 12578206"/>
              <a:gd name="connsiteY59" fmla="*/ 479 h 1660676"/>
              <a:gd name="connsiteX60" fmla="*/ 1699685 w 12578206"/>
              <a:gd name="connsiteY60" fmla="*/ 478 h 1660676"/>
              <a:gd name="connsiteX61" fmla="*/ 3359882 w 12578206"/>
              <a:gd name="connsiteY61" fmla="*/ 478 h 1660676"/>
              <a:gd name="connsiteX62" fmla="*/ 3359882 w 12578206"/>
              <a:gd name="connsiteY62" fmla="*/ 479 h 1660676"/>
              <a:gd name="connsiteX63" fmla="*/ 3359882 w 12578206"/>
              <a:gd name="connsiteY63" fmla="*/ 172223 h 1660676"/>
              <a:gd name="connsiteX64" fmla="*/ 3359882 w 12578206"/>
              <a:gd name="connsiteY64" fmla="*/ 1488932 h 1660676"/>
              <a:gd name="connsiteX65" fmla="*/ 4676589 w 12578206"/>
              <a:gd name="connsiteY65" fmla="*/ 1488932 h 1660676"/>
              <a:gd name="connsiteX66" fmla="*/ 4676589 w 12578206"/>
              <a:gd name="connsiteY66" fmla="*/ 479 h 1660676"/>
              <a:gd name="connsiteX67" fmla="*/ 4703835 w 12578206"/>
              <a:gd name="connsiteY67" fmla="*/ 479 h 1660676"/>
              <a:gd name="connsiteX68" fmla="*/ 4703835 w 12578206"/>
              <a:gd name="connsiteY68" fmla="*/ 478 h 1660676"/>
              <a:gd name="connsiteX69" fmla="*/ 6364030 w 12578206"/>
              <a:gd name="connsiteY69" fmla="*/ 478 h 1660676"/>
              <a:gd name="connsiteX70" fmla="*/ 6364030 w 12578206"/>
              <a:gd name="connsiteY70" fmla="*/ 479 h 1660676"/>
              <a:gd name="connsiteX71" fmla="*/ 6364030 w 12578206"/>
              <a:gd name="connsiteY71" fmla="*/ 172223 h 1660676"/>
              <a:gd name="connsiteX72" fmla="*/ 6364030 w 12578206"/>
              <a:gd name="connsiteY72" fmla="*/ 1488932 h 1660676"/>
              <a:gd name="connsiteX73" fmla="*/ 7680737 w 12578206"/>
              <a:gd name="connsiteY73" fmla="*/ 1488932 h 1660676"/>
              <a:gd name="connsiteX74" fmla="*/ 7680737 w 12578206"/>
              <a:gd name="connsiteY74" fmla="*/ 479 h 1660676"/>
              <a:gd name="connsiteX75" fmla="*/ 7715184 w 12578206"/>
              <a:gd name="connsiteY75" fmla="*/ 479 h 1660676"/>
              <a:gd name="connsiteX76" fmla="*/ 7715184 w 12578206"/>
              <a:gd name="connsiteY76" fmla="*/ 477 h 1660676"/>
              <a:gd name="connsiteX77" fmla="*/ 7718460 w 12578206"/>
              <a:gd name="connsiteY77" fmla="*/ 477 h 1660676"/>
              <a:gd name="connsiteX78" fmla="*/ 7718460 w 12578206"/>
              <a:gd name="connsiteY78" fmla="*/ 0 h 166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578206" h="1660676">
                <a:moveTo>
                  <a:pt x="7718460" y="0"/>
                </a:moveTo>
                <a:lnTo>
                  <a:pt x="9378657" y="0"/>
                </a:lnTo>
                <a:lnTo>
                  <a:pt x="9378657" y="1"/>
                </a:lnTo>
                <a:lnTo>
                  <a:pt x="9378657" y="171745"/>
                </a:lnTo>
                <a:lnTo>
                  <a:pt x="9378657" y="1488454"/>
                </a:lnTo>
                <a:lnTo>
                  <a:pt x="10695364" y="1488454"/>
                </a:lnTo>
                <a:lnTo>
                  <a:pt x="10695364" y="1"/>
                </a:lnTo>
                <a:lnTo>
                  <a:pt x="10729811" y="1"/>
                </a:lnTo>
                <a:lnTo>
                  <a:pt x="10729811" y="0"/>
                </a:lnTo>
                <a:lnTo>
                  <a:pt x="12390008" y="0"/>
                </a:lnTo>
                <a:lnTo>
                  <a:pt x="12390008" y="1"/>
                </a:lnTo>
                <a:lnTo>
                  <a:pt x="12390008" y="171745"/>
                </a:lnTo>
                <a:lnTo>
                  <a:pt x="12390008" y="1488454"/>
                </a:lnTo>
                <a:lnTo>
                  <a:pt x="12578206" y="1488454"/>
                </a:lnTo>
                <a:lnTo>
                  <a:pt x="12578206" y="1660198"/>
                </a:lnTo>
                <a:lnTo>
                  <a:pt x="12390008" y="1660198"/>
                </a:lnTo>
                <a:lnTo>
                  <a:pt x="12218263" y="1660198"/>
                </a:lnTo>
                <a:lnTo>
                  <a:pt x="12218263" y="1488454"/>
                </a:lnTo>
                <a:lnTo>
                  <a:pt x="12218263" y="171745"/>
                </a:lnTo>
                <a:lnTo>
                  <a:pt x="10867109" y="171745"/>
                </a:lnTo>
                <a:lnTo>
                  <a:pt x="10867109" y="1488454"/>
                </a:lnTo>
                <a:lnTo>
                  <a:pt x="10867109" y="1660198"/>
                </a:lnTo>
                <a:lnTo>
                  <a:pt x="10695364" y="1660198"/>
                </a:lnTo>
                <a:lnTo>
                  <a:pt x="9378657" y="1660198"/>
                </a:lnTo>
                <a:lnTo>
                  <a:pt x="9206912" y="1660198"/>
                </a:lnTo>
                <a:lnTo>
                  <a:pt x="9206912" y="1488454"/>
                </a:lnTo>
                <a:lnTo>
                  <a:pt x="9206912" y="171745"/>
                </a:lnTo>
                <a:lnTo>
                  <a:pt x="7852482" y="171745"/>
                </a:lnTo>
                <a:lnTo>
                  <a:pt x="7852482" y="1488932"/>
                </a:lnTo>
                <a:lnTo>
                  <a:pt x="7852482" y="1660676"/>
                </a:lnTo>
                <a:lnTo>
                  <a:pt x="7680737" y="1660676"/>
                </a:lnTo>
                <a:lnTo>
                  <a:pt x="6364030" y="1660676"/>
                </a:lnTo>
                <a:lnTo>
                  <a:pt x="6192287" y="1660676"/>
                </a:lnTo>
                <a:lnTo>
                  <a:pt x="6192287" y="1488932"/>
                </a:lnTo>
                <a:lnTo>
                  <a:pt x="6192287" y="172223"/>
                </a:lnTo>
                <a:lnTo>
                  <a:pt x="4848333" y="172223"/>
                </a:lnTo>
                <a:lnTo>
                  <a:pt x="4848333" y="1488932"/>
                </a:lnTo>
                <a:lnTo>
                  <a:pt x="4848333" y="1660676"/>
                </a:lnTo>
                <a:lnTo>
                  <a:pt x="4676589" y="1660676"/>
                </a:lnTo>
                <a:lnTo>
                  <a:pt x="3359882" y="1660676"/>
                </a:lnTo>
                <a:lnTo>
                  <a:pt x="3188137" y="1660676"/>
                </a:lnTo>
                <a:lnTo>
                  <a:pt x="3188137" y="1488932"/>
                </a:lnTo>
                <a:lnTo>
                  <a:pt x="3188137" y="172223"/>
                </a:lnTo>
                <a:lnTo>
                  <a:pt x="1836983" y="172223"/>
                </a:lnTo>
                <a:lnTo>
                  <a:pt x="1836983" y="1488932"/>
                </a:lnTo>
                <a:lnTo>
                  <a:pt x="1836983" y="1660676"/>
                </a:lnTo>
                <a:lnTo>
                  <a:pt x="1665238" y="1660676"/>
                </a:lnTo>
                <a:lnTo>
                  <a:pt x="348532" y="1660676"/>
                </a:lnTo>
                <a:lnTo>
                  <a:pt x="176786" y="1660676"/>
                </a:lnTo>
                <a:lnTo>
                  <a:pt x="176786" y="1488932"/>
                </a:lnTo>
                <a:lnTo>
                  <a:pt x="176786" y="172223"/>
                </a:lnTo>
                <a:lnTo>
                  <a:pt x="0" y="172223"/>
                </a:lnTo>
                <a:lnTo>
                  <a:pt x="0" y="478"/>
                </a:lnTo>
                <a:lnTo>
                  <a:pt x="348532" y="478"/>
                </a:lnTo>
                <a:lnTo>
                  <a:pt x="348532" y="479"/>
                </a:lnTo>
                <a:lnTo>
                  <a:pt x="348532" y="172223"/>
                </a:lnTo>
                <a:lnTo>
                  <a:pt x="348532" y="1488932"/>
                </a:lnTo>
                <a:lnTo>
                  <a:pt x="1665238" y="1488932"/>
                </a:lnTo>
                <a:lnTo>
                  <a:pt x="1665238" y="479"/>
                </a:lnTo>
                <a:lnTo>
                  <a:pt x="1699685" y="479"/>
                </a:lnTo>
                <a:lnTo>
                  <a:pt x="1699685" y="478"/>
                </a:lnTo>
                <a:lnTo>
                  <a:pt x="3359882" y="478"/>
                </a:lnTo>
                <a:lnTo>
                  <a:pt x="3359882" y="479"/>
                </a:lnTo>
                <a:lnTo>
                  <a:pt x="3359882" y="172223"/>
                </a:lnTo>
                <a:lnTo>
                  <a:pt x="3359882" y="1488932"/>
                </a:lnTo>
                <a:lnTo>
                  <a:pt x="4676589" y="1488932"/>
                </a:lnTo>
                <a:lnTo>
                  <a:pt x="4676589" y="479"/>
                </a:lnTo>
                <a:lnTo>
                  <a:pt x="4703835" y="479"/>
                </a:lnTo>
                <a:lnTo>
                  <a:pt x="4703835" y="478"/>
                </a:lnTo>
                <a:lnTo>
                  <a:pt x="6364030" y="478"/>
                </a:lnTo>
                <a:lnTo>
                  <a:pt x="6364030" y="479"/>
                </a:lnTo>
                <a:lnTo>
                  <a:pt x="6364030" y="172223"/>
                </a:lnTo>
                <a:lnTo>
                  <a:pt x="6364030" y="1488932"/>
                </a:lnTo>
                <a:lnTo>
                  <a:pt x="7680737" y="1488932"/>
                </a:lnTo>
                <a:lnTo>
                  <a:pt x="7680737" y="479"/>
                </a:lnTo>
                <a:lnTo>
                  <a:pt x="7715184" y="479"/>
                </a:lnTo>
                <a:lnTo>
                  <a:pt x="7715184" y="477"/>
                </a:lnTo>
                <a:lnTo>
                  <a:pt x="7718460" y="477"/>
                </a:lnTo>
                <a:lnTo>
                  <a:pt x="771846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endParaRPr lang="en-GB" sz="1400"/>
          </a:p>
        </p:txBody>
      </p:sp>
      <p:grpSp>
        <p:nvGrpSpPr>
          <p:cNvPr id="6" name="Group 5">
            <a:extLst>
              <a:ext uri="{FF2B5EF4-FFF2-40B4-BE49-F238E27FC236}">
                <a16:creationId xmlns:a16="http://schemas.microsoft.com/office/drawing/2014/main" id="{7FCA0E93-B28A-997E-D36D-AFC0F539C981}"/>
              </a:ext>
            </a:extLst>
          </p:cNvPr>
          <p:cNvGrpSpPr/>
          <p:nvPr/>
        </p:nvGrpSpPr>
        <p:grpSpPr>
          <a:xfrm>
            <a:off x="1227642" y="2681139"/>
            <a:ext cx="864694" cy="1422530"/>
            <a:chOff x="2669593" y="2653019"/>
            <a:chExt cx="919869" cy="1513298"/>
          </a:xfrm>
        </p:grpSpPr>
        <p:cxnSp>
          <p:nvCxnSpPr>
            <p:cNvPr id="8" name="Straight Connector 7">
              <a:extLst>
                <a:ext uri="{FF2B5EF4-FFF2-40B4-BE49-F238E27FC236}">
                  <a16:creationId xmlns:a16="http://schemas.microsoft.com/office/drawing/2014/main" id="{15887902-B131-DB9C-5461-94303A6EECD9}"/>
                </a:ext>
              </a:extLst>
            </p:cNvPr>
            <p:cNvCxnSpPr>
              <a:cxnSpLocks/>
            </p:cNvCxnSpPr>
            <p:nvPr/>
          </p:nvCxnSpPr>
          <p:spPr>
            <a:xfrm flipV="1">
              <a:off x="3129528" y="2653019"/>
              <a:ext cx="0" cy="1416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FE352B-CBCB-809D-2E1F-E7972095F173}"/>
                </a:ext>
              </a:extLst>
            </p:cNvPr>
            <p:cNvSpPr/>
            <p:nvPr/>
          </p:nvSpPr>
          <p:spPr>
            <a:xfrm>
              <a:off x="2669593" y="3246448"/>
              <a:ext cx="919869" cy="9198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01</a:t>
              </a:r>
            </a:p>
          </p:txBody>
        </p:sp>
      </p:grpSp>
      <p:grpSp>
        <p:nvGrpSpPr>
          <p:cNvPr id="11" name="Group 10">
            <a:extLst>
              <a:ext uri="{FF2B5EF4-FFF2-40B4-BE49-F238E27FC236}">
                <a16:creationId xmlns:a16="http://schemas.microsoft.com/office/drawing/2014/main" id="{4D4BB7EC-DE11-CC95-4FC6-F1350BC9CA08}"/>
              </a:ext>
            </a:extLst>
          </p:cNvPr>
          <p:cNvGrpSpPr/>
          <p:nvPr/>
        </p:nvGrpSpPr>
        <p:grpSpPr>
          <a:xfrm>
            <a:off x="2523486" y="3238973"/>
            <a:ext cx="864694" cy="1482129"/>
            <a:chOff x="4146576" y="3246448"/>
            <a:chExt cx="919869" cy="1576701"/>
          </a:xfrm>
        </p:grpSpPr>
        <p:cxnSp>
          <p:nvCxnSpPr>
            <p:cNvPr id="13" name="Straight Connector 12">
              <a:extLst>
                <a:ext uri="{FF2B5EF4-FFF2-40B4-BE49-F238E27FC236}">
                  <a16:creationId xmlns:a16="http://schemas.microsoft.com/office/drawing/2014/main" id="{2783499A-9423-70A3-C363-40ABB129A1EF}"/>
                </a:ext>
              </a:extLst>
            </p:cNvPr>
            <p:cNvCxnSpPr>
              <a:cxnSpLocks/>
            </p:cNvCxnSpPr>
            <p:nvPr/>
          </p:nvCxnSpPr>
          <p:spPr>
            <a:xfrm flipV="1">
              <a:off x="4596025" y="3417472"/>
              <a:ext cx="0" cy="14056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00E3F24-8805-8455-8689-088FC12079A1}"/>
                </a:ext>
              </a:extLst>
            </p:cNvPr>
            <p:cNvSpPr/>
            <p:nvPr/>
          </p:nvSpPr>
          <p:spPr>
            <a:xfrm>
              <a:off x="4146576" y="3246448"/>
              <a:ext cx="91986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02</a:t>
              </a:r>
            </a:p>
          </p:txBody>
        </p:sp>
      </p:grpSp>
      <p:grpSp>
        <p:nvGrpSpPr>
          <p:cNvPr id="17" name="Group 16">
            <a:extLst>
              <a:ext uri="{FF2B5EF4-FFF2-40B4-BE49-F238E27FC236}">
                <a16:creationId xmlns:a16="http://schemas.microsoft.com/office/drawing/2014/main" id="{76718C39-BD7B-2C3C-677A-09F994F93372}"/>
              </a:ext>
            </a:extLst>
          </p:cNvPr>
          <p:cNvGrpSpPr/>
          <p:nvPr/>
        </p:nvGrpSpPr>
        <p:grpSpPr>
          <a:xfrm>
            <a:off x="3781651" y="2682482"/>
            <a:ext cx="864694" cy="1422530"/>
            <a:chOff x="2669593" y="2653019"/>
            <a:chExt cx="919869" cy="1513298"/>
          </a:xfrm>
        </p:grpSpPr>
        <p:cxnSp>
          <p:nvCxnSpPr>
            <p:cNvPr id="19" name="Straight Connector 18">
              <a:extLst>
                <a:ext uri="{FF2B5EF4-FFF2-40B4-BE49-F238E27FC236}">
                  <a16:creationId xmlns:a16="http://schemas.microsoft.com/office/drawing/2014/main" id="{53814B1F-5D6E-0AA6-9E94-EAAE55DC6687}"/>
                </a:ext>
              </a:extLst>
            </p:cNvPr>
            <p:cNvCxnSpPr>
              <a:cxnSpLocks/>
            </p:cNvCxnSpPr>
            <p:nvPr/>
          </p:nvCxnSpPr>
          <p:spPr>
            <a:xfrm flipV="1">
              <a:off x="3129528" y="2653019"/>
              <a:ext cx="0" cy="1416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719B15D-94F7-5627-AEC9-3C0E1F75FC31}"/>
                </a:ext>
              </a:extLst>
            </p:cNvPr>
            <p:cNvSpPr/>
            <p:nvPr/>
          </p:nvSpPr>
          <p:spPr>
            <a:xfrm>
              <a:off x="2669593" y="3246448"/>
              <a:ext cx="919869" cy="9198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03</a:t>
              </a:r>
            </a:p>
          </p:txBody>
        </p:sp>
      </p:grpSp>
      <p:grpSp>
        <p:nvGrpSpPr>
          <p:cNvPr id="22" name="Group 21">
            <a:extLst>
              <a:ext uri="{FF2B5EF4-FFF2-40B4-BE49-F238E27FC236}">
                <a16:creationId xmlns:a16="http://schemas.microsoft.com/office/drawing/2014/main" id="{3B871118-90DE-CA38-DC71-12CFC3C5B8D7}"/>
              </a:ext>
            </a:extLst>
          </p:cNvPr>
          <p:cNvGrpSpPr/>
          <p:nvPr/>
        </p:nvGrpSpPr>
        <p:grpSpPr>
          <a:xfrm>
            <a:off x="5062821" y="3238974"/>
            <a:ext cx="864694" cy="1482129"/>
            <a:chOff x="4146576" y="3246448"/>
            <a:chExt cx="919869" cy="1576701"/>
          </a:xfrm>
        </p:grpSpPr>
        <p:cxnSp>
          <p:nvCxnSpPr>
            <p:cNvPr id="47" name="Straight Connector 46">
              <a:extLst>
                <a:ext uri="{FF2B5EF4-FFF2-40B4-BE49-F238E27FC236}">
                  <a16:creationId xmlns:a16="http://schemas.microsoft.com/office/drawing/2014/main" id="{495DCF87-87B2-8F50-40F7-CA5612A3983F}"/>
                </a:ext>
              </a:extLst>
            </p:cNvPr>
            <p:cNvCxnSpPr>
              <a:cxnSpLocks/>
            </p:cNvCxnSpPr>
            <p:nvPr/>
          </p:nvCxnSpPr>
          <p:spPr>
            <a:xfrm flipV="1">
              <a:off x="4596025" y="3417472"/>
              <a:ext cx="0" cy="14056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3983F6B-A73B-C0DF-BB95-8888A5EC2404}"/>
                </a:ext>
              </a:extLst>
            </p:cNvPr>
            <p:cNvSpPr/>
            <p:nvPr/>
          </p:nvSpPr>
          <p:spPr>
            <a:xfrm>
              <a:off x="4146576" y="3246448"/>
              <a:ext cx="91986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04</a:t>
              </a:r>
            </a:p>
          </p:txBody>
        </p:sp>
      </p:grpSp>
      <p:grpSp>
        <p:nvGrpSpPr>
          <p:cNvPr id="51" name="Group 50">
            <a:extLst>
              <a:ext uri="{FF2B5EF4-FFF2-40B4-BE49-F238E27FC236}">
                <a16:creationId xmlns:a16="http://schemas.microsoft.com/office/drawing/2014/main" id="{83F90F72-4149-6659-2D82-3D90403F8BC9}"/>
              </a:ext>
            </a:extLst>
          </p:cNvPr>
          <p:cNvGrpSpPr/>
          <p:nvPr/>
        </p:nvGrpSpPr>
        <p:grpSpPr>
          <a:xfrm>
            <a:off x="6338345" y="2679794"/>
            <a:ext cx="864694" cy="1422530"/>
            <a:chOff x="2669593" y="2653019"/>
            <a:chExt cx="919869" cy="1513298"/>
          </a:xfrm>
        </p:grpSpPr>
        <p:cxnSp>
          <p:nvCxnSpPr>
            <p:cNvPr id="53" name="Straight Connector 52">
              <a:extLst>
                <a:ext uri="{FF2B5EF4-FFF2-40B4-BE49-F238E27FC236}">
                  <a16:creationId xmlns:a16="http://schemas.microsoft.com/office/drawing/2014/main" id="{763DD368-A764-C172-7A15-C8BE15A8171D}"/>
                </a:ext>
              </a:extLst>
            </p:cNvPr>
            <p:cNvCxnSpPr>
              <a:cxnSpLocks/>
            </p:cNvCxnSpPr>
            <p:nvPr/>
          </p:nvCxnSpPr>
          <p:spPr>
            <a:xfrm flipV="1">
              <a:off x="3129528" y="2653019"/>
              <a:ext cx="0" cy="1416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49A3E6B-2C0C-5365-C237-D31DE59313FC}"/>
                </a:ext>
              </a:extLst>
            </p:cNvPr>
            <p:cNvSpPr/>
            <p:nvPr/>
          </p:nvSpPr>
          <p:spPr>
            <a:xfrm>
              <a:off x="2669593" y="3246448"/>
              <a:ext cx="919869" cy="9198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05</a:t>
              </a:r>
            </a:p>
          </p:txBody>
        </p:sp>
      </p:grpSp>
      <p:grpSp>
        <p:nvGrpSpPr>
          <p:cNvPr id="56" name="Group 55">
            <a:extLst>
              <a:ext uri="{FF2B5EF4-FFF2-40B4-BE49-F238E27FC236}">
                <a16:creationId xmlns:a16="http://schemas.microsoft.com/office/drawing/2014/main" id="{55C37AC7-D208-A0A0-A3CB-5447A0228A97}"/>
              </a:ext>
            </a:extLst>
          </p:cNvPr>
          <p:cNvGrpSpPr/>
          <p:nvPr/>
        </p:nvGrpSpPr>
        <p:grpSpPr>
          <a:xfrm>
            <a:off x="8892353" y="2684309"/>
            <a:ext cx="864694" cy="1422530"/>
            <a:chOff x="2669593" y="2653019"/>
            <a:chExt cx="919869" cy="1513298"/>
          </a:xfrm>
        </p:grpSpPr>
        <p:cxnSp>
          <p:nvCxnSpPr>
            <p:cNvPr id="58" name="Straight Connector 57">
              <a:extLst>
                <a:ext uri="{FF2B5EF4-FFF2-40B4-BE49-F238E27FC236}">
                  <a16:creationId xmlns:a16="http://schemas.microsoft.com/office/drawing/2014/main" id="{2444A611-3D41-150D-7D61-D3C45A26A4A3}"/>
                </a:ext>
              </a:extLst>
            </p:cNvPr>
            <p:cNvCxnSpPr>
              <a:cxnSpLocks/>
            </p:cNvCxnSpPr>
            <p:nvPr/>
          </p:nvCxnSpPr>
          <p:spPr>
            <a:xfrm flipV="1">
              <a:off x="3129528" y="2653019"/>
              <a:ext cx="0" cy="1416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50D4A48-F97C-71AA-15BF-D875DF537C29}"/>
                </a:ext>
              </a:extLst>
            </p:cNvPr>
            <p:cNvSpPr/>
            <p:nvPr/>
          </p:nvSpPr>
          <p:spPr>
            <a:xfrm>
              <a:off x="2669593" y="3246448"/>
              <a:ext cx="919869" cy="9198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07</a:t>
              </a:r>
            </a:p>
          </p:txBody>
        </p:sp>
      </p:grpSp>
      <p:grpSp>
        <p:nvGrpSpPr>
          <p:cNvPr id="61" name="Group 60">
            <a:extLst>
              <a:ext uri="{FF2B5EF4-FFF2-40B4-BE49-F238E27FC236}">
                <a16:creationId xmlns:a16="http://schemas.microsoft.com/office/drawing/2014/main" id="{4A086D71-21EB-43DF-4DC5-E753E96A481B}"/>
              </a:ext>
            </a:extLst>
          </p:cNvPr>
          <p:cNvGrpSpPr/>
          <p:nvPr/>
        </p:nvGrpSpPr>
        <p:grpSpPr>
          <a:xfrm>
            <a:off x="7602155" y="3237629"/>
            <a:ext cx="864694" cy="1482129"/>
            <a:chOff x="4146576" y="3246448"/>
            <a:chExt cx="919869" cy="1576701"/>
          </a:xfrm>
        </p:grpSpPr>
        <p:cxnSp>
          <p:nvCxnSpPr>
            <p:cNvPr id="63" name="Straight Connector 62">
              <a:extLst>
                <a:ext uri="{FF2B5EF4-FFF2-40B4-BE49-F238E27FC236}">
                  <a16:creationId xmlns:a16="http://schemas.microsoft.com/office/drawing/2014/main" id="{1874BD61-F3D4-2F55-6837-55F7CC58219B}"/>
                </a:ext>
              </a:extLst>
            </p:cNvPr>
            <p:cNvCxnSpPr>
              <a:cxnSpLocks/>
            </p:cNvCxnSpPr>
            <p:nvPr/>
          </p:nvCxnSpPr>
          <p:spPr>
            <a:xfrm flipV="1">
              <a:off x="4596025" y="3417472"/>
              <a:ext cx="0" cy="14056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22AC0A1-01F3-D3BE-0ACD-DED203613837}"/>
                </a:ext>
              </a:extLst>
            </p:cNvPr>
            <p:cNvSpPr/>
            <p:nvPr/>
          </p:nvSpPr>
          <p:spPr>
            <a:xfrm>
              <a:off x="4146576" y="3246448"/>
              <a:ext cx="91986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06</a:t>
              </a:r>
            </a:p>
          </p:txBody>
        </p:sp>
      </p:grpSp>
      <p:grpSp>
        <p:nvGrpSpPr>
          <p:cNvPr id="66" name="Group 65">
            <a:extLst>
              <a:ext uri="{FF2B5EF4-FFF2-40B4-BE49-F238E27FC236}">
                <a16:creationId xmlns:a16="http://schemas.microsoft.com/office/drawing/2014/main" id="{844E8475-0FBA-E68B-AE48-6FA65F6FF123}"/>
              </a:ext>
            </a:extLst>
          </p:cNvPr>
          <p:cNvGrpSpPr/>
          <p:nvPr/>
        </p:nvGrpSpPr>
        <p:grpSpPr>
          <a:xfrm>
            <a:off x="10150855" y="3237630"/>
            <a:ext cx="864694" cy="1482129"/>
            <a:chOff x="4146576" y="3246448"/>
            <a:chExt cx="919869" cy="1576701"/>
          </a:xfrm>
        </p:grpSpPr>
        <p:cxnSp>
          <p:nvCxnSpPr>
            <p:cNvPr id="68" name="Straight Connector 67">
              <a:extLst>
                <a:ext uri="{FF2B5EF4-FFF2-40B4-BE49-F238E27FC236}">
                  <a16:creationId xmlns:a16="http://schemas.microsoft.com/office/drawing/2014/main" id="{DABC56D4-8F58-F9A4-DD96-8185052F3D39}"/>
                </a:ext>
              </a:extLst>
            </p:cNvPr>
            <p:cNvCxnSpPr>
              <a:cxnSpLocks/>
            </p:cNvCxnSpPr>
            <p:nvPr/>
          </p:nvCxnSpPr>
          <p:spPr>
            <a:xfrm flipV="1">
              <a:off x="4596025" y="3417472"/>
              <a:ext cx="0" cy="14056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50CDC126-FDA6-7A89-7B26-DD25F805A37E}"/>
                </a:ext>
              </a:extLst>
            </p:cNvPr>
            <p:cNvSpPr/>
            <p:nvPr/>
          </p:nvSpPr>
          <p:spPr>
            <a:xfrm>
              <a:off x="4146576" y="3246448"/>
              <a:ext cx="919869" cy="91986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2800" b="1"/>
                <a:t>08</a:t>
              </a:r>
            </a:p>
          </p:txBody>
        </p:sp>
      </p:grpSp>
      <p:sp>
        <p:nvSpPr>
          <p:cNvPr id="70" name="Text Placeholder 5">
            <a:extLst>
              <a:ext uri="{FF2B5EF4-FFF2-40B4-BE49-F238E27FC236}">
                <a16:creationId xmlns:a16="http://schemas.microsoft.com/office/drawing/2014/main" id="{80C2AF0D-8AE2-6410-1D8C-8F6F65D41572}"/>
              </a:ext>
            </a:extLst>
          </p:cNvPr>
          <p:cNvSpPr>
            <a:spLocks noGrp="1"/>
          </p:cNvSpPr>
          <p:nvPr>
            <p:ph type="body" sz="quarter" idx="30" hasCustomPrompt="1"/>
          </p:nvPr>
        </p:nvSpPr>
        <p:spPr>
          <a:xfrm>
            <a:off x="897990" y="2290890"/>
            <a:ext cx="1523997" cy="330340"/>
          </a:xfrm>
        </p:spPr>
        <p:txBody>
          <a:bodyPr rIns="0">
            <a:normAutofit/>
          </a:bodyPr>
          <a:lstStyle>
            <a:lvl1pPr algn="ctr">
              <a:spcBef>
                <a:spcPts val="0"/>
              </a:spcBef>
              <a:defRPr sz="1600">
                <a:solidFill>
                  <a:schemeClr val="tx1"/>
                </a:solidFill>
              </a:defRPr>
            </a:lvl1pPr>
          </a:lstStyle>
          <a:p>
            <a:pPr lvl="0"/>
            <a:r>
              <a:rPr lang="en-GB"/>
              <a:t>Placeholder</a:t>
            </a:r>
          </a:p>
        </p:txBody>
      </p:sp>
      <p:grpSp>
        <p:nvGrpSpPr>
          <p:cNvPr id="5" name="Group 4">
            <a:extLst>
              <a:ext uri="{FF2B5EF4-FFF2-40B4-BE49-F238E27FC236}">
                <a16:creationId xmlns:a16="http://schemas.microsoft.com/office/drawing/2014/main" id="{8D1A135C-122C-D4E9-0E4C-0B7752CCA1FA}"/>
              </a:ext>
            </a:extLst>
          </p:cNvPr>
          <p:cNvGrpSpPr/>
          <p:nvPr userDrawn="1"/>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26DFB05C-C398-934E-1579-37FBEA54A2A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11">
              <a:extLst>
                <a:ext uri="{FF2B5EF4-FFF2-40B4-BE49-F238E27FC236}">
                  <a16:creationId xmlns:a16="http://schemas.microsoft.com/office/drawing/2014/main" id="{9C6B55DA-1A14-9140-7336-3FA4B70871F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4">
              <a:extLst>
                <a:ext uri="{FF2B5EF4-FFF2-40B4-BE49-F238E27FC236}">
                  <a16:creationId xmlns:a16="http://schemas.microsoft.com/office/drawing/2014/main" id="{9FF6D5C5-946A-6EE3-2611-9FC465C1F6A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5" name="Freeform 18">
              <a:extLst>
                <a:ext uri="{FF2B5EF4-FFF2-40B4-BE49-F238E27FC236}">
                  <a16:creationId xmlns:a16="http://schemas.microsoft.com/office/drawing/2014/main" id="{02DDF947-CD3E-4F5D-33BF-940C453A3A8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DD295D2C-E8F1-4A69-21EF-CBF88CCBC85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EC07E15-5621-D582-B746-ED160407E2B8}"/>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3" name="Freeform 23">
              <a:extLst>
                <a:ext uri="{FF2B5EF4-FFF2-40B4-BE49-F238E27FC236}">
                  <a16:creationId xmlns:a16="http://schemas.microsoft.com/office/drawing/2014/main" id="{EDA4967B-6C72-903E-9C58-C05AB3465B8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055594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8" y="2995427"/>
            <a:ext cx="5160793" cy="2855172"/>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255571" y="1920520"/>
            <a:ext cx="3651688" cy="306502"/>
          </a:xfrm>
        </p:spPr>
        <p:txBody>
          <a:bodyPr/>
          <a:lstStyle>
            <a:lvl1pPr marL="0" indent="0">
              <a:spcBef>
                <a:spcPts val="0"/>
              </a:spcBef>
              <a:buNone/>
              <a:defRPr sz="18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255571" y="2243133"/>
            <a:ext cx="3651688"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1" name="Text Placeholder 2">
            <a:extLst>
              <a:ext uri="{FF2B5EF4-FFF2-40B4-BE49-F238E27FC236}">
                <a16:creationId xmlns:a16="http://schemas.microsoft.com/office/drawing/2014/main" id="{59C7ED37-BEB9-EC44-BE68-A18EBFE75A5A}"/>
              </a:ext>
            </a:extLst>
          </p:cNvPr>
          <p:cNvSpPr>
            <a:spLocks noGrp="1"/>
          </p:cNvSpPr>
          <p:nvPr>
            <p:ph type="body" sz="quarter" idx="23" hasCustomPrompt="1"/>
          </p:nvPr>
        </p:nvSpPr>
        <p:spPr>
          <a:xfrm>
            <a:off x="6216650" y="3000502"/>
            <a:ext cx="5199745" cy="2855172"/>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2" name="Text Placeholder 7">
            <a:extLst>
              <a:ext uri="{FF2B5EF4-FFF2-40B4-BE49-F238E27FC236}">
                <a16:creationId xmlns:a16="http://schemas.microsoft.com/office/drawing/2014/main" id="{CD59918D-C650-359F-6946-7605BDD951A9}"/>
              </a:ext>
            </a:extLst>
          </p:cNvPr>
          <p:cNvSpPr>
            <a:spLocks noGrp="1"/>
          </p:cNvSpPr>
          <p:nvPr>
            <p:ph type="body" sz="quarter" idx="24" hasCustomPrompt="1"/>
          </p:nvPr>
        </p:nvSpPr>
        <p:spPr>
          <a:xfrm>
            <a:off x="7655974" y="1936631"/>
            <a:ext cx="3659939" cy="306502"/>
          </a:xfrm>
        </p:spPr>
        <p:txBody>
          <a:bodyPr/>
          <a:lstStyle>
            <a:lvl1pPr marL="0" indent="0">
              <a:spcBef>
                <a:spcPts val="0"/>
              </a:spcBef>
              <a:buNone/>
              <a:defRPr sz="1800" b="1">
                <a:solidFill>
                  <a:schemeClr val="tx2"/>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E8C9737F-4ECE-562C-6DE9-36A15B449A83}"/>
              </a:ext>
            </a:extLst>
          </p:cNvPr>
          <p:cNvSpPr>
            <a:spLocks noGrp="1"/>
          </p:cNvSpPr>
          <p:nvPr>
            <p:ph type="body" sz="quarter" idx="25" hasCustomPrompt="1"/>
          </p:nvPr>
        </p:nvSpPr>
        <p:spPr>
          <a:xfrm>
            <a:off x="7655974" y="2259244"/>
            <a:ext cx="3659939"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4" name="Picture Placeholder 3">
            <a:extLst>
              <a:ext uri="{FF2B5EF4-FFF2-40B4-BE49-F238E27FC236}">
                <a16:creationId xmlns:a16="http://schemas.microsoft.com/office/drawing/2014/main" id="{F853748F-65F2-599B-9F34-B594FC1EB208}"/>
              </a:ext>
            </a:extLst>
          </p:cNvPr>
          <p:cNvSpPr>
            <a:spLocks noGrp="1"/>
          </p:cNvSpPr>
          <p:nvPr>
            <p:ph type="pic" sz="quarter" idx="15"/>
          </p:nvPr>
        </p:nvSpPr>
        <p:spPr>
          <a:xfrm>
            <a:off x="815975" y="1648168"/>
            <a:ext cx="1245600" cy="1254062"/>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5" name="Picture Placeholder 3">
            <a:extLst>
              <a:ext uri="{FF2B5EF4-FFF2-40B4-BE49-F238E27FC236}">
                <a16:creationId xmlns:a16="http://schemas.microsoft.com/office/drawing/2014/main" id="{AB7BAB43-A04D-BCB8-4A3D-5C8A71C4F3E5}"/>
              </a:ext>
            </a:extLst>
          </p:cNvPr>
          <p:cNvSpPr>
            <a:spLocks noGrp="1"/>
          </p:cNvSpPr>
          <p:nvPr>
            <p:ph type="pic" sz="quarter" idx="20"/>
          </p:nvPr>
        </p:nvSpPr>
        <p:spPr>
          <a:xfrm>
            <a:off x="6216650" y="1650860"/>
            <a:ext cx="1245600" cy="1254062"/>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4" name="Slide Number Placeholder 3">
            <a:extLst>
              <a:ext uri="{FF2B5EF4-FFF2-40B4-BE49-F238E27FC236}">
                <a16:creationId xmlns:a16="http://schemas.microsoft.com/office/drawing/2014/main" id="{E55BFD15-5A42-2CB8-77F0-A02FD336F37F}"/>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4519023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hree step process - circl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Three step process - circles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87" name="Group 86">
            <a:extLst>
              <a:ext uri="{FF2B5EF4-FFF2-40B4-BE49-F238E27FC236}">
                <a16:creationId xmlns:a16="http://schemas.microsoft.com/office/drawing/2014/main" id="{50E56023-7719-78BB-85BC-7730790FC20C}"/>
              </a:ext>
            </a:extLst>
          </p:cNvPr>
          <p:cNvGrpSpPr/>
          <p:nvPr userDrawn="1">
            <p:custDataLst>
              <p:tags r:id="rId1"/>
            </p:custDataLst>
          </p:nvPr>
        </p:nvGrpSpPr>
        <p:grpSpPr>
          <a:xfrm>
            <a:off x="815975" y="2176588"/>
            <a:ext cx="10620375" cy="3405067"/>
            <a:chOff x="550862" y="2343533"/>
            <a:chExt cx="11090275" cy="3555725"/>
          </a:xfrm>
        </p:grpSpPr>
        <p:grpSp>
          <p:nvGrpSpPr>
            <p:cNvPr id="89" name="Group 88">
              <a:extLst>
                <a:ext uri="{FF2B5EF4-FFF2-40B4-BE49-F238E27FC236}">
                  <a16:creationId xmlns:a16="http://schemas.microsoft.com/office/drawing/2014/main" id="{9B5124E5-19AE-DA52-930A-A4692BB47E1C}"/>
                </a:ext>
              </a:extLst>
            </p:cNvPr>
            <p:cNvGrpSpPr/>
            <p:nvPr/>
          </p:nvGrpSpPr>
          <p:grpSpPr>
            <a:xfrm>
              <a:off x="550862" y="2358059"/>
              <a:ext cx="3541199" cy="3541199"/>
              <a:chOff x="1703512" y="3068960"/>
              <a:chExt cx="2709172" cy="2709172"/>
            </a:xfrm>
          </p:grpSpPr>
          <p:sp>
            <p:nvSpPr>
              <p:cNvPr id="96" name="Oval 95">
                <a:extLst>
                  <a:ext uri="{FF2B5EF4-FFF2-40B4-BE49-F238E27FC236}">
                    <a16:creationId xmlns:a16="http://schemas.microsoft.com/office/drawing/2014/main" id="{3CEFFC78-F999-B9E9-284C-1586DE438559}"/>
                  </a:ext>
                </a:extLst>
              </p:cNvPr>
              <p:cNvSpPr/>
              <p:nvPr/>
            </p:nvSpPr>
            <p:spPr>
              <a:xfrm>
                <a:off x="1703512" y="3068960"/>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97" name="Freeform 96">
                <a:extLst>
                  <a:ext uri="{FF2B5EF4-FFF2-40B4-BE49-F238E27FC236}">
                    <a16:creationId xmlns:a16="http://schemas.microsoft.com/office/drawing/2014/main" id="{F200F3B7-231C-CF34-2CA2-8A84E014C522}"/>
                  </a:ext>
                </a:extLst>
              </p:cNvPr>
              <p:cNvSpPr/>
              <p:nvPr/>
            </p:nvSpPr>
            <p:spPr>
              <a:xfrm>
                <a:off x="1703512" y="3537087"/>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01</a:t>
                </a:r>
                <a:endParaRPr lang="en-US" sz="1400" b="1"/>
              </a:p>
            </p:txBody>
          </p:sp>
        </p:grpSp>
        <p:grpSp>
          <p:nvGrpSpPr>
            <p:cNvPr id="90" name="Group 89">
              <a:extLst>
                <a:ext uri="{FF2B5EF4-FFF2-40B4-BE49-F238E27FC236}">
                  <a16:creationId xmlns:a16="http://schemas.microsoft.com/office/drawing/2014/main" id="{8889A68D-427E-E597-7251-1E596CA65F6A}"/>
                </a:ext>
              </a:extLst>
            </p:cNvPr>
            <p:cNvGrpSpPr/>
            <p:nvPr/>
          </p:nvGrpSpPr>
          <p:grpSpPr>
            <a:xfrm>
              <a:off x="8099938" y="2343533"/>
              <a:ext cx="3541199" cy="3541199"/>
              <a:chOff x="7752184" y="3067326"/>
              <a:chExt cx="2709172" cy="2709172"/>
            </a:xfrm>
          </p:grpSpPr>
          <p:sp>
            <p:nvSpPr>
              <p:cNvPr id="94" name="Oval 93">
                <a:extLst>
                  <a:ext uri="{FF2B5EF4-FFF2-40B4-BE49-F238E27FC236}">
                    <a16:creationId xmlns:a16="http://schemas.microsoft.com/office/drawing/2014/main" id="{E7BD4974-D5AD-D84B-1F11-D314C9109668}"/>
                  </a:ext>
                </a:extLst>
              </p:cNvPr>
              <p:cNvSpPr/>
              <p:nvPr/>
            </p:nvSpPr>
            <p:spPr>
              <a:xfrm>
                <a:off x="7752184" y="3067326"/>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95" name="Freeform 94">
                <a:extLst>
                  <a:ext uri="{FF2B5EF4-FFF2-40B4-BE49-F238E27FC236}">
                    <a16:creationId xmlns:a16="http://schemas.microsoft.com/office/drawing/2014/main" id="{27B03874-91AD-B269-95FE-1E134C35D8D7}"/>
                  </a:ext>
                </a:extLst>
              </p:cNvPr>
              <p:cNvSpPr/>
              <p:nvPr/>
            </p:nvSpPr>
            <p:spPr>
              <a:xfrm>
                <a:off x="7752184" y="3537087"/>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03</a:t>
                </a:r>
                <a:endParaRPr lang="en-US" sz="1400" b="1"/>
              </a:p>
            </p:txBody>
          </p:sp>
        </p:grpSp>
        <p:grpSp>
          <p:nvGrpSpPr>
            <p:cNvPr id="91" name="Group 90">
              <a:extLst>
                <a:ext uri="{FF2B5EF4-FFF2-40B4-BE49-F238E27FC236}">
                  <a16:creationId xmlns:a16="http://schemas.microsoft.com/office/drawing/2014/main" id="{32D3E273-5904-BD92-0B59-1488F79E5EE9}"/>
                </a:ext>
              </a:extLst>
            </p:cNvPr>
            <p:cNvGrpSpPr/>
            <p:nvPr/>
          </p:nvGrpSpPr>
          <p:grpSpPr>
            <a:xfrm>
              <a:off x="4325401" y="2343533"/>
              <a:ext cx="3541199" cy="3541199"/>
              <a:chOff x="4741414" y="1689100"/>
              <a:chExt cx="2709172" cy="2709172"/>
            </a:xfrm>
          </p:grpSpPr>
          <p:sp>
            <p:nvSpPr>
              <p:cNvPr id="92" name="Oval 91">
                <a:extLst>
                  <a:ext uri="{FF2B5EF4-FFF2-40B4-BE49-F238E27FC236}">
                    <a16:creationId xmlns:a16="http://schemas.microsoft.com/office/drawing/2014/main" id="{4FF66ECD-E019-AC11-782A-DAB7773AFFE9}"/>
                  </a:ext>
                </a:extLst>
              </p:cNvPr>
              <p:cNvSpPr/>
              <p:nvPr/>
            </p:nvSpPr>
            <p:spPr>
              <a:xfrm>
                <a:off x="4741414" y="1689100"/>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93" name="Freeform 92">
                <a:extLst>
                  <a:ext uri="{FF2B5EF4-FFF2-40B4-BE49-F238E27FC236}">
                    <a16:creationId xmlns:a16="http://schemas.microsoft.com/office/drawing/2014/main" id="{27F9B042-AC97-3CE9-DA82-2DB42A1DCF15}"/>
                  </a:ext>
                </a:extLst>
              </p:cNvPr>
              <p:cNvSpPr/>
              <p:nvPr/>
            </p:nvSpPr>
            <p:spPr>
              <a:xfrm>
                <a:off x="4741448" y="2161629"/>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02</a:t>
                </a:r>
                <a:endParaRPr lang="en-US" sz="1400" b="1"/>
              </a:p>
            </p:txBody>
          </p:sp>
        </p:grpSp>
      </p:grpSp>
      <p:sp>
        <p:nvSpPr>
          <p:cNvPr id="98" name="Text Placeholder 49">
            <a:extLst>
              <a:ext uri="{FF2B5EF4-FFF2-40B4-BE49-F238E27FC236}">
                <a16:creationId xmlns:a16="http://schemas.microsoft.com/office/drawing/2014/main" id="{571D4D14-23F8-A182-5746-3F1ADFDFB4BB}"/>
              </a:ext>
            </a:extLst>
          </p:cNvPr>
          <p:cNvSpPr>
            <a:spLocks noGrp="1"/>
          </p:cNvSpPr>
          <p:nvPr>
            <p:ph type="body" sz="quarter" idx="74" hasCustomPrompt="1"/>
          </p:nvPr>
        </p:nvSpPr>
        <p:spPr>
          <a:xfrm>
            <a:off x="1735438" y="3200400"/>
            <a:ext cx="2226962" cy="238235"/>
          </a:xfrm>
        </p:spPr>
        <p:txBody>
          <a:bodyPr>
            <a:noAutofit/>
          </a:bodyPr>
          <a:lstStyle>
            <a:lvl1pPr algn="ctr">
              <a:defRPr sz="1600" b="1">
                <a:solidFill>
                  <a:schemeClr val="bg1"/>
                </a:solidFill>
              </a:defRPr>
            </a:lvl1pPr>
          </a:lstStyle>
          <a:p>
            <a:pPr lvl="0"/>
            <a:r>
              <a:rPr lang="en-US"/>
              <a:t>Lorem ipsum dolor</a:t>
            </a:r>
          </a:p>
        </p:txBody>
      </p:sp>
      <p:sp>
        <p:nvSpPr>
          <p:cNvPr id="99" name="Text Placeholder 49">
            <a:extLst>
              <a:ext uri="{FF2B5EF4-FFF2-40B4-BE49-F238E27FC236}">
                <a16:creationId xmlns:a16="http://schemas.microsoft.com/office/drawing/2014/main" id="{61D7CD2D-2E4B-A9CA-3740-93238B8F6E0C}"/>
              </a:ext>
            </a:extLst>
          </p:cNvPr>
          <p:cNvSpPr>
            <a:spLocks noGrp="1"/>
          </p:cNvSpPr>
          <p:nvPr>
            <p:ph type="body" sz="quarter" idx="75" hasCustomPrompt="1"/>
          </p:nvPr>
        </p:nvSpPr>
        <p:spPr>
          <a:xfrm>
            <a:off x="1735438" y="3538172"/>
            <a:ext cx="2226962" cy="1186228"/>
          </a:xfrm>
        </p:spPr>
        <p:txBody>
          <a:bodyPr>
            <a:normAutofit/>
          </a:bodyPr>
          <a:lstStyle>
            <a:lvl1pPr algn="ctr">
              <a:defRPr sz="12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100" name="Text Placeholder 49">
            <a:extLst>
              <a:ext uri="{FF2B5EF4-FFF2-40B4-BE49-F238E27FC236}">
                <a16:creationId xmlns:a16="http://schemas.microsoft.com/office/drawing/2014/main" id="{40713DBB-91D0-E556-A262-B28C61D1B570}"/>
              </a:ext>
            </a:extLst>
          </p:cNvPr>
          <p:cNvSpPr>
            <a:spLocks noGrp="1"/>
          </p:cNvSpPr>
          <p:nvPr>
            <p:ph type="body" sz="quarter" idx="76" hasCustomPrompt="1"/>
          </p:nvPr>
        </p:nvSpPr>
        <p:spPr>
          <a:xfrm>
            <a:off x="5334000" y="3205117"/>
            <a:ext cx="2226962" cy="238235"/>
          </a:xfrm>
        </p:spPr>
        <p:txBody>
          <a:bodyPr>
            <a:noAutofit/>
          </a:bodyPr>
          <a:lstStyle>
            <a:lvl1pPr algn="ctr">
              <a:defRPr sz="1600" b="1">
                <a:solidFill>
                  <a:schemeClr val="bg1"/>
                </a:solidFill>
              </a:defRPr>
            </a:lvl1pPr>
          </a:lstStyle>
          <a:p>
            <a:pPr lvl="0"/>
            <a:r>
              <a:rPr lang="en-US"/>
              <a:t>Lorem ipsum dolor</a:t>
            </a:r>
          </a:p>
        </p:txBody>
      </p:sp>
      <p:sp>
        <p:nvSpPr>
          <p:cNvPr id="101" name="Text Placeholder 49">
            <a:extLst>
              <a:ext uri="{FF2B5EF4-FFF2-40B4-BE49-F238E27FC236}">
                <a16:creationId xmlns:a16="http://schemas.microsoft.com/office/drawing/2014/main" id="{4D8D3453-DCDE-4E0A-ABE9-8F36EBAEC565}"/>
              </a:ext>
            </a:extLst>
          </p:cNvPr>
          <p:cNvSpPr>
            <a:spLocks noGrp="1"/>
          </p:cNvSpPr>
          <p:nvPr>
            <p:ph type="body" sz="quarter" idx="77" hasCustomPrompt="1"/>
          </p:nvPr>
        </p:nvSpPr>
        <p:spPr>
          <a:xfrm>
            <a:off x="5334000" y="3542889"/>
            <a:ext cx="2226962" cy="1186228"/>
          </a:xfrm>
        </p:spPr>
        <p:txBody>
          <a:bodyPr>
            <a:normAutofit/>
          </a:bodyPr>
          <a:lstStyle>
            <a:lvl1pPr algn="ctr">
              <a:defRPr sz="12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104" name="Text Placeholder 49">
            <a:extLst>
              <a:ext uri="{FF2B5EF4-FFF2-40B4-BE49-F238E27FC236}">
                <a16:creationId xmlns:a16="http://schemas.microsoft.com/office/drawing/2014/main" id="{304B3A9C-00C5-4F52-D60C-4A81421CB60B}"/>
              </a:ext>
            </a:extLst>
          </p:cNvPr>
          <p:cNvSpPr>
            <a:spLocks noGrp="1"/>
          </p:cNvSpPr>
          <p:nvPr>
            <p:ph type="body" sz="quarter" idx="78" hasCustomPrompt="1"/>
          </p:nvPr>
        </p:nvSpPr>
        <p:spPr>
          <a:xfrm>
            <a:off x="8942757" y="3200400"/>
            <a:ext cx="2226962" cy="238235"/>
          </a:xfrm>
        </p:spPr>
        <p:txBody>
          <a:bodyPr>
            <a:noAutofit/>
          </a:bodyPr>
          <a:lstStyle>
            <a:lvl1pPr algn="ctr">
              <a:defRPr sz="1600" b="1">
                <a:solidFill>
                  <a:schemeClr val="bg1"/>
                </a:solidFill>
              </a:defRPr>
            </a:lvl1pPr>
          </a:lstStyle>
          <a:p>
            <a:pPr lvl="0"/>
            <a:r>
              <a:rPr lang="en-US"/>
              <a:t>Lorem ipsum dolor</a:t>
            </a:r>
          </a:p>
        </p:txBody>
      </p:sp>
      <p:sp>
        <p:nvSpPr>
          <p:cNvPr id="105" name="Text Placeholder 49">
            <a:extLst>
              <a:ext uri="{FF2B5EF4-FFF2-40B4-BE49-F238E27FC236}">
                <a16:creationId xmlns:a16="http://schemas.microsoft.com/office/drawing/2014/main" id="{E8FD661D-D294-B74D-94DC-537FCE5703D9}"/>
              </a:ext>
            </a:extLst>
          </p:cNvPr>
          <p:cNvSpPr>
            <a:spLocks noGrp="1"/>
          </p:cNvSpPr>
          <p:nvPr>
            <p:ph type="body" sz="quarter" idx="79" hasCustomPrompt="1"/>
          </p:nvPr>
        </p:nvSpPr>
        <p:spPr>
          <a:xfrm>
            <a:off x="8942757" y="3538172"/>
            <a:ext cx="2226962" cy="1186228"/>
          </a:xfrm>
        </p:spPr>
        <p:txBody>
          <a:bodyPr>
            <a:normAutofit/>
          </a:bodyPr>
          <a:lstStyle>
            <a:lvl1pPr algn="ctr">
              <a:defRPr sz="12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Tree>
    <p:extLst>
      <p:ext uri="{BB962C8B-B14F-4D97-AF65-F5344CB8AC3E}">
        <p14:creationId xmlns:p14="http://schemas.microsoft.com/office/powerpoint/2010/main" val="12997574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Four step process - circl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Four step process - circles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3" name="Group 2">
            <a:extLst>
              <a:ext uri="{FF2B5EF4-FFF2-40B4-BE49-F238E27FC236}">
                <a16:creationId xmlns:a16="http://schemas.microsoft.com/office/drawing/2014/main" id="{5D568D05-1CC6-BDC6-29AB-4A636DF99405}"/>
              </a:ext>
            </a:extLst>
          </p:cNvPr>
          <p:cNvGrpSpPr/>
          <p:nvPr userDrawn="1">
            <p:custDataLst>
              <p:tags r:id="rId1"/>
            </p:custDataLst>
          </p:nvPr>
        </p:nvGrpSpPr>
        <p:grpSpPr>
          <a:xfrm>
            <a:off x="815976" y="2829010"/>
            <a:ext cx="10628834" cy="2596719"/>
            <a:chOff x="550863" y="2716558"/>
            <a:chExt cx="11089125" cy="2709172"/>
          </a:xfrm>
        </p:grpSpPr>
        <p:grpSp>
          <p:nvGrpSpPr>
            <p:cNvPr id="9" name="Group 8">
              <a:extLst>
                <a:ext uri="{FF2B5EF4-FFF2-40B4-BE49-F238E27FC236}">
                  <a16:creationId xmlns:a16="http://schemas.microsoft.com/office/drawing/2014/main" id="{C30DD33B-3EEF-F253-8DB3-68D80676032E}"/>
                </a:ext>
              </a:extLst>
            </p:cNvPr>
            <p:cNvGrpSpPr/>
            <p:nvPr/>
          </p:nvGrpSpPr>
          <p:grpSpPr>
            <a:xfrm>
              <a:off x="550863" y="2716558"/>
              <a:ext cx="2709172" cy="2709172"/>
              <a:chOff x="1703512" y="3068960"/>
              <a:chExt cx="2709172" cy="2709172"/>
            </a:xfrm>
          </p:grpSpPr>
          <p:sp>
            <p:nvSpPr>
              <p:cNvPr id="25" name="Oval 24">
                <a:extLst>
                  <a:ext uri="{FF2B5EF4-FFF2-40B4-BE49-F238E27FC236}">
                    <a16:creationId xmlns:a16="http://schemas.microsoft.com/office/drawing/2014/main" id="{C9309ADA-466F-AEF4-2CB9-01E4D033B368}"/>
                  </a:ext>
                </a:extLst>
              </p:cNvPr>
              <p:cNvSpPr/>
              <p:nvPr/>
            </p:nvSpPr>
            <p:spPr>
              <a:xfrm>
                <a:off x="1703512" y="3068960"/>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26" name="Freeform 25">
                <a:extLst>
                  <a:ext uri="{FF2B5EF4-FFF2-40B4-BE49-F238E27FC236}">
                    <a16:creationId xmlns:a16="http://schemas.microsoft.com/office/drawing/2014/main" id="{52D71E61-B86C-E54E-F05A-83882E3F5561}"/>
                  </a:ext>
                </a:extLst>
              </p:cNvPr>
              <p:cNvSpPr/>
              <p:nvPr/>
            </p:nvSpPr>
            <p:spPr>
              <a:xfrm>
                <a:off x="1703512" y="3537087"/>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01</a:t>
                </a:r>
                <a:endParaRPr lang="en-US" sz="1400" b="1"/>
              </a:p>
            </p:txBody>
          </p:sp>
        </p:grpSp>
        <p:grpSp>
          <p:nvGrpSpPr>
            <p:cNvPr id="10" name="Group 9">
              <a:extLst>
                <a:ext uri="{FF2B5EF4-FFF2-40B4-BE49-F238E27FC236}">
                  <a16:creationId xmlns:a16="http://schemas.microsoft.com/office/drawing/2014/main" id="{779E4D83-E09A-D84B-2C85-B11FBCB242AA}"/>
                </a:ext>
              </a:extLst>
            </p:cNvPr>
            <p:cNvGrpSpPr/>
            <p:nvPr/>
          </p:nvGrpSpPr>
          <p:grpSpPr>
            <a:xfrm>
              <a:off x="6137499" y="2716558"/>
              <a:ext cx="2709172" cy="2709172"/>
              <a:chOff x="7752184" y="3067326"/>
              <a:chExt cx="2709172" cy="2709172"/>
            </a:xfrm>
          </p:grpSpPr>
          <p:sp>
            <p:nvSpPr>
              <p:cNvPr id="23" name="Oval 22">
                <a:extLst>
                  <a:ext uri="{FF2B5EF4-FFF2-40B4-BE49-F238E27FC236}">
                    <a16:creationId xmlns:a16="http://schemas.microsoft.com/office/drawing/2014/main" id="{5368A6CA-F3FD-7E61-8070-899BE43203CD}"/>
                  </a:ext>
                </a:extLst>
              </p:cNvPr>
              <p:cNvSpPr/>
              <p:nvPr/>
            </p:nvSpPr>
            <p:spPr>
              <a:xfrm>
                <a:off x="7752184" y="3067326"/>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24" name="Freeform 23">
                <a:extLst>
                  <a:ext uri="{FF2B5EF4-FFF2-40B4-BE49-F238E27FC236}">
                    <a16:creationId xmlns:a16="http://schemas.microsoft.com/office/drawing/2014/main" id="{5A487362-9377-9271-3B80-A8A9842B5232}"/>
                  </a:ext>
                </a:extLst>
              </p:cNvPr>
              <p:cNvSpPr/>
              <p:nvPr/>
            </p:nvSpPr>
            <p:spPr>
              <a:xfrm>
                <a:off x="7752184" y="3537087"/>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03</a:t>
                </a:r>
                <a:endParaRPr lang="en-US" sz="1400" b="1"/>
              </a:p>
            </p:txBody>
          </p:sp>
        </p:grpSp>
        <p:grpSp>
          <p:nvGrpSpPr>
            <p:cNvPr id="16" name="Group 15">
              <a:extLst>
                <a:ext uri="{FF2B5EF4-FFF2-40B4-BE49-F238E27FC236}">
                  <a16:creationId xmlns:a16="http://schemas.microsoft.com/office/drawing/2014/main" id="{423E33F0-3799-1D35-77A5-926C78E45F30}"/>
                </a:ext>
              </a:extLst>
            </p:cNvPr>
            <p:cNvGrpSpPr/>
            <p:nvPr/>
          </p:nvGrpSpPr>
          <p:grpSpPr>
            <a:xfrm>
              <a:off x="3344181" y="2716558"/>
              <a:ext cx="2709172" cy="2709172"/>
              <a:chOff x="4741414" y="1689100"/>
              <a:chExt cx="2709172" cy="2709172"/>
            </a:xfrm>
          </p:grpSpPr>
          <p:sp>
            <p:nvSpPr>
              <p:cNvPr id="21" name="Oval 20">
                <a:extLst>
                  <a:ext uri="{FF2B5EF4-FFF2-40B4-BE49-F238E27FC236}">
                    <a16:creationId xmlns:a16="http://schemas.microsoft.com/office/drawing/2014/main" id="{E609FEA0-889D-8AED-4CFE-635C53665FDE}"/>
                  </a:ext>
                </a:extLst>
              </p:cNvPr>
              <p:cNvSpPr/>
              <p:nvPr/>
            </p:nvSpPr>
            <p:spPr>
              <a:xfrm>
                <a:off x="4741414" y="1689100"/>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22" name="Freeform 21">
                <a:extLst>
                  <a:ext uri="{FF2B5EF4-FFF2-40B4-BE49-F238E27FC236}">
                    <a16:creationId xmlns:a16="http://schemas.microsoft.com/office/drawing/2014/main" id="{B1EA09F2-0C0B-80F1-3032-B48287307B4E}"/>
                  </a:ext>
                </a:extLst>
              </p:cNvPr>
              <p:cNvSpPr/>
              <p:nvPr/>
            </p:nvSpPr>
            <p:spPr>
              <a:xfrm>
                <a:off x="4744419" y="2156466"/>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02</a:t>
                </a:r>
                <a:endParaRPr lang="en-US" sz="1400" b="1"/>
              </a:p>
            </p:txBody>
          </p:sp>
        </p:grpSp>
        <p:grpSp>
          <p:nvGrpSpPr>
            <p:cNvPr id="17" name="Group 16">
              <a:extLst>
                <a:ext uri="{FF2B5EF4-FFF2-40B4-BE49-F238E27FC236}">
                  <a16:creationId xmlns:a16="http://schemas.microsoft.com/office/drawing/2014/main" id="{E2F105EF-152C-3194-0777-0A279C93C7BE}"/>
                </a:ext>
              </a:extLst>
            </p:cNvPr>
            <p:cNvGrpSpPr/>
            <p:nvPr/>
          </p:nvGrpSpPr>
          <p:grpSpPr>
            <a:xfrm>
              <a:off x="8930518" y="2716558"/>
              <a:ext cx="2709470" cy="2709172"/>
              <a:chOff x="4741116" y="1689100"/>
              <a:chExt cx="2709470" cy="2709172"/>
            </a:xfrm>
          </p:grpSpPr>
          <p:sp>
            <p:nvSpPr>
              <p:cNvPr id="18" name="Oval 17">
                <a:extLst>
                  <a:ext uri="{FF2B5EF4-FFF2-40B4-BE49-F238E27FC236}">
                    <a16:creationId xmlns:a16="http://schemas.microsoft.com/office/drawing/2014/main" id="{A100FDDA-2572-60E9-0A12-5E112C5AA870}"/>
                  </a:ext>
                </a:extLst>
              </p:cNvPr>
              <p:cNvSpPr/>
              <p:nvPr/>
            </p:nvSpPr>
            <p:spPr>
              <a:xfrm>
                <a:off x="4741414" y="1689100"/>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20" name="Freeform 19">
                <a:extLst>
                  <a:ext uri="{FF2B5EF4-FFF2-40B4-BE49-F238E27FC236}">
                    <a16:creationId xmlns:a16="http://schemas.microsoft.com/office/drawing/2014/main" id="{B3760E66-B127-49B2-CF3C-B1805C7CEAB3}"/>
                  </a:ext>
                </a:extLst>
              </p:cNvPr>
              <p:cNvSpPr/>
              <p:nvPr/>
            </p:nvSpPr>
            <p:spPr>
              <a:xfrm>
                <a:off x="4741116" y="2157396"/>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04</a:t>
                </a:r>
                <a:endParaRPr lang="en-US" sz="1400" b="1"/>
              </a:p>
            </p:txBody>
          </p:sp>
        </p:grpSp>
      </p:grpSp>
      <p:sp>
        <p:nvSpPr>
          <p:cNvPr id="27" name="Text Placeholder 49">
            <a:extLst>
              <a:ext uri="{FF2B5EF4-FFF2-40B4-BE49-F238E27FC236}">
                <a16:creationId xmlns:a16="http://schemas.microsoft.com/office/drawing/2014/main" id="{6CA232C7-5965-4D0B-55C5-AB6D6B6C194A}"/>
              </a:ext>
            </a:extLst>
          </p:cNvPr>
          <p:cNvSpPr>
            <a:spLocks noGrp="1"/>
          </p:cNvSpPr>
          <p:nvPr>
            <p:ph type="body" sz="quarter" idx="74" hasCustomPrompt="1"/>
          </p:nvPr>
        </p:nvSpPr>
        <p:spPr>
          <a:xfrm>
            <a:off x="1522611" y="3571930"/>
            <a:ext cx="1722280" cy="183643"/>
          </a:xfrm>
        </p:spPr>
        <p:txBody>
          <a:bodyPr>
            <a:normAutofit/>
          </a:bodyPr>
          <a:lstStyle>
            <a:lvl1pPr algn="ctr">
              <a:defRPr sz="1200" b="1">
                <a:solidFill>
                  <a:schemeClr val="bg1"/>
                </a:solidFill>
              </a:defRPr>
            </a:lvl1pPr>
          </a:lstStyle>
          <a:p>
            <a:pPr lvl="0"/>
            <a:r>
              <a:rPr lang="en-US"/>
              <a:t>Lorem ipsum dolor</a:t>
            </a:r>
          </a:p>
        </p:txBody>
      </p:sp>
      <p:sp>
        <p:nvSpPr>
          <p:cNvPr id="28" name="Text Placeholder 49">
            <a:extLst>
              <a:ext uri="{FF2B5EF4-FFF2-40B4-BE49-F238E27FC236}">
                <a16:creationId xmlns:a16="http://schemas.microsoft.com/office/drawing/2014/main" id="{FE9ECF06-0C21-57F1-EB90-E10C31D88A18}"/>
              </a:ext>
            </a:extLst>
          </p:cNvPr>
          <p:cNvSpPr>
            <a:spLocks noGrp="1"/>
          </p:cNvSpPr>
          <p:nvPr>
            <p:ph type="body" sz="quarter" idx="75" hasCustomPrompt="1"/>
          </p:nvPr>
        </p:nvSpPr>
        <p:spPr>
          <a:xfrm>
            <a:off x="1522611" y="3864745"/>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29" name="Text Placeholder 49">
            <a:extLst>
              <a:ext uri="{FF2B5EF4-FFF2-40B4-BE49-F238E27FC236}">
                <a16:creationId xmlns:a16="http://schemas.microsoft.com/office/drawing/2014/main" id="{9ABF9AD9-B7D5-53F3-E223-B3FC95C80D58}"/>
              </a:ext>
            </a:extLst>
          </p:cNvPr>
          <p:cNvSpPr>
            <a:spLocks noGrp="1"/>
          </p:cNvSpPr>
          <p:nvPr>
            <p:ph type="body" sz="quarter" idx="76" hasCustomPrompt="1"/>
          </p:nvPr>
        </p:nvSpPr>
        <p:spPr>
          <a:xfrm>
            <a:off x="4207072" y="3571930"/>
            <a:ext cx="1722280" cy="183643"/>
          </a:xfrm>
        </p:spPr>
        <p:txBody>
          <a:bodyPr>
            <a:normAutofit/>
          </a:bodyPr>
          <a:lstStyle>
            <a:lvl1pPr algn="ctr">
              <a:defRPr sz="1200" b="1">
                <a:solidFill>
                  <a:schemeClr val="bg1"/>
                </a:solidFill>
              </a:defRPr>
            </a:lvl1pPr>
          </a:lstStyle>
          <a:p>
            <a:pPr lvl="0"/>
            <a:r>
              <a:rPr lang="en-US"/>
              <a:t>Lorem ipsum dolor</a:t>
            </a:r>
          </a:p>
        </p:txBody>
      </p:sp>
      <p:sp>
        <p:nvSpPr>
          <p:cNvPr id="30" name="Text Placeholder 49">
            <a:extLst>
              <a:ext uri="{FF2B5EF4-FFF2-40B4-BE49-F238E27FC236}">
                <a16:creationId xmlns:a16="http://schemas.microsoft.com/office/drawing/2014/main" id="{EB175A93-5B2A-B2A1-ADA0-BDF90303EF4E}"/>
              </a:ext>
            </a:extLst>
          </p:cNvPr>
          <p:cNvSpPr>
            <a:spLocks noGrp="1"/>
          </p:cNvSpPr>
          <p:nvPr>
            <p:ph type="body" sz="quarter" idx="77" hasCustomPrompt="1"/>
          </p:nvPr>
        </p:nvSpPr>
        <p:spPr>
          <a:xfrm>
            <a:off x="4207072" y="3864745"/>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31" name="Text Placeholder 49">
            <a:extLst>
              <a:ext uri="{FF2B5EF4-FFF2-40B4-BE49-F238E27FC236}">
                <a16:creationId xmlns:a16="http://schemas.microsoft.com/office/drawing/2014/main" id="{24ED67CC-8D40-D99A-6209-10714E2030BD}"/>
              </a:ext>
            </a:extLst>
          </p:cNvPr>
          <p:cNvSpPr>
            <a:spLocks noGrp="1"/>
          </p:cNvSpPr>
          <p:nvPr>
            <p:ph type="body" sz="quarter" idx="78" hasCustomPrompt="1"/>
          </p:nvPr>
        </p:nvSpPr>
        <p:spPr>
          <a:xfrm>
            <a:off x="6884158" y="3571930"/>
            <a:ext cx="1722280" cy="183643"/>
          </a:xfrm>
        </p:spPr>
        <p:txBody>
          <a:bodyPr>
            <a:normAutofit/>
          </a:bodyPr>
          <a:lstStyle>
            <a:lvl1pPr algn="ctr">
              <a:defRPr sz="1200" b="1">
                <a:solidFill>
                  <a:schemeClr val="bg1"/>
                </a:solidFill>
              </a:defRPr>
            </a:lvl1pPr>
          </a:lstStyle>
          <a:p>
            <a:pPr lvl="0"/>
            <a:r>
              <a:rPr lang="en-US"/>
              <a:t>Lorem ipsum dolor</a:t>
            </a:r>
          </a:p>
        </p:txBody>
      </p:sp>
      <p:sp>
        <p:nvSpPr>
          <p:cNvPr id="32" name="Text Placeholder 49">
            <a:extLst>
              <a:ext uri="{FF2B5EF4-FFF2-40B4-BE49-F238E27FC236}">
                <a16:creationId xmlns:a16="http://schemas.microsoft.com/office/drawing/2014/main" id="{3279C1A5-9FAE-58C9-9DB5-9968C714D772}"/>
              </a:ext>
            </a:extLst>
          </p:cNvPr>
          <p:cNvSpPr>
            <a:spLocks noGrp="1"/>
          </p:cNvSpPr>
          <p:nvPr>
            <p:ph type="body" sz="quarter" idx="79" hasCustomPrompt="1"/>
          </p:nvPr>
        </p:nvSpPr>
        <p:spPr>
          <a:xfrm>
            <a:off x="6884158" y="3864745"/>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33" name="Text Placeholder 49">
            <a:extLst>
              <a:ext uri="{FF2B5EF4-FFF2-40B4-BE49-F238E27FC236}">
                <a16:creationId xmlns:a16="http://schemas.microsoft.com/office/drawing/2014/main" id="{83C0F080-8015-AB42-3977-CC3B859AF0A1}"/>
              </a:ext>
            </a:extLst>
          </p:cNvPr>
          <p:cNvSpPr>
            <a:spLocks noGrp="1"/>
          </p:cNvSpPr>
          <p:nvPr>
            <p:ph type="body" sz="quarter" idx="80" hasCustomPrompt="1"/>
          </p:nvPr>
        </p:nvSpPr>
        <p:spPr>
          <a:xfrm>
            <a:off x="9561529" y="3571930"/>
            <a:ext cx="1722280" cy="183643"/>
          </a:xfrm>
        </p:spPr>
        <p:txBody>
          <a:bodyPr>
            <a:normAutofit/>
          </a:bodyPr>
          <a:lstStyle>
            <a:lvl1pPr algn="ctr">
              <a:defRPr sz="1200" b="1">
                <a:solidFill>
                  <a:schemeClr val="bg1"/>
                </a:solidFill>
              </a:defRPr>
            </a:lvl1pPr>
          </a:lstStyle>
          <a:p>
            <a:pPr lvl="0"/>
            <a:r>
              <a:rPr lang="en-US"/>
              <a:t>Lorem ipsum dolor</a:t>
            </a:r>
          </a:p>
        </p:txBody>
      </p:sp>
      <p:sp>
        <p:nvSpPr>
          <p:cNvPr id="34" name="Text Placeholder 49">
            <a:extLst>
              <a:ext uri="{FF2B5EF4-FFF2-40B4-BE49-F238E27FC236}">
                <a16:creationId xmlns:a16="http://schemas.microsoft.com/office/drawing/2014/main" id="{1BCE9A3D-2D19-D602-DF64-9BAA63C5F590}"/>
              </a:ext>
            </a:extLst>
          </p:cNvPr>
          <p:cNvSpPr>
            <a:spLocks noGrp="1"/>
          </p:cNvSpPr>
          <p:nvPr>
            <p:ph type="body" sz="quarter" idx="81" hasCustomPrompt="1"/>
          </p:nvPr>
        </p:nvSpPr>
        <p:spPr>
          <a:xfrm>
            <a:off x="9561529" y="3864745"/>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Tree>
    <p:extLst>
      <p:ext uri="{BB962C8B-B14F-4D97-AF65-F5344CB8AC3E}">
        <p14:creationId xmlns:p14="http://schemas.microsoft.com/office/powerpoint/2010/main" val="35867254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Five step process - circl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Five step process - circles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3" name="Group 2">
            <a:extLst>
              <a:ext uri="{FF2B5EF4-FFF2-40B4-BE49-F238E27FC236}">
                <a16:creationId xmlns:a16="http://schemas.microsoft.com/office/drawing/2014/main" id="{E89FA00A-36B3-2CEE-AF63-82B50483854C}"/>
              </a:ext>
            </a:extLst>
          </p:cNvPr>
          <p:cNvGrpSpPr/>
          <p:nvPr userDrawn="1"/>
        </p:nvGrpSpPr>
        <p:grpSpPr>
          <a:xfrm>
            <a:off x="815976" y="1868488"/>
            <a:ext cx="10656988" cy="4413920"/>
            <a:chOff x="550863" y="1859809"/>
            <a:chExt cx="11090275" cy="4593379"/>
          </a:xfrm>
        </p:grpSpPr>
        <p:sp>
          <p:nvSpPr>
            <p:cNvPr id="9" name="Oval 8">
              <a:extLst>
                <a:ext uri="{FF2B5EF4-FFF2-40B4-BE49-F238E27FC236}">
                  <a16:creationId xmlns:a16="http://schemas.microsoft.com/office/drawing/2014/main" id="{F3AFBB32-FD81-64B0-BC9D-D4169E5A5974}"/>
                </a:ext>
              </a:extLst>
            </p:cNvPr>
            <p:cNvSpPr/>
            <p:nvPr/>
          </p:nvSpPr>
          <p:spPr>
            <a:xfrm>
              <a:off x="550863" y="3744016"/>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10" name="Freeform 9">
              <a:extLst>
                <a:ext uri="{FF2B5EF4-FFF2-40B4-BE49-F238E27FC236}">
                  <a16:creationId xmlns:a16="http://schemas.microsoft.com/office/drawing/2014/main" id="{C0A84A66-255E-7D04-A51F-6CF9167C2342}"/>
                </a:ext>
              </a:extLst>
            </p:cNvPr>
            <p:cNvSpPr/>
            <p:nvPr/>
          </p:nvSpPr>
          <p:spPr>
            <a:xfrm>
              <a:off x="550863" y="4212143"/>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01</a:t>
              </a:r>
              <a:endParaRPr lang="en-US" sz="1400" b="1"/>
            </a:p>
          </p:txBody>
        </p:sp>
        <p:sp>
          <p:nvSpPr>
            <p:cNvPr id="16" name="Oval 15">
              <a:extLst>
                <a:ext uri="{FF2B5EF4-FFF2-40B4-BE49-F238E27FC236}">
                  <a16:creationId xmlns:a16="http://schemas.microsoft.com/office/drawing/2014/main" id="{9E37F8D3-42E2-4050-511B-F67FA5F20E77}"/>
                </a:ext>
              </a:extLst>
            </p:cNvPr>
            <p:cNvSpPr/>
            <p:nvPr/>
          </p:nvSpPr>
          <p:spPr>
            <a:xfrm>
              <a:off x="4741415" y="3742382"/>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17" name="Freeform 16">
              <a:extLst>
                <a:ext uri="{FF2B5EF4-FFF2-40B4-BE49-F238E27FC236}">
                  <a16:creationId xmlns:a16="http://schemas.microsoft.com/office/drawing/2014/main" id="{775C6648-8363-DD8C-31B2-B3C91ACB86F3}"/>
                </a:ext>
              </a:extLst>
            </p:cNvPr>
            <p:cNvSpPr/>
            <p:nvPr/>
          </p:nvSpPr>
          <p:spPr>
            <a:xfrm>
              <a:off x="4741415" y="4212143"/>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03</a:t>
              </a:r>
              <a:endParaRPr lang="en-US" sz="1400" b="1"/>
            </a:p>
          </p:txBody>
        </p:sp>
        <p:sp>
          <p:nvSpPr>
            <p:cNvPr id="18" name="Oval 17">
              <a:extLst>
                <a:ext uri="{FF2B5EF4-FFF2-40B4-BE49-F238E27FC236}">
                  <a16:creationId xmlns:a16="http://schemas.microsoft.com/office/drawing/2014/main" id="{A3D9C885-1DD4-F08D-B6DF-BF20BD0FDE55}"/>
                </a:ext>
              </a:extLst>
            </p:cNvPr>
            <p:cNvSpPr/>
            <p:nvPr/>
          </p:nvSpPr>
          <p:spPr>
            <a:xfrm>
              <a:off x="2646139" y="1859809"/>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20" name="Freeform 19">
              <a:extLst>
                <a:ext uri="{FF2B5EF4-FFF2-40B4-BE49-F238E27FC236}">
                  <a16:creationId xmlns:a16="http://schemas.microsoft.com/office/drawing/2014/main" id="{FEDAEAAD-8070-88F7-EAB6-5FEE005CA068}"/>
                </a:ext>
              </a:extLst>
            </p:cNvPr>
            <p:cNvSpPr/>
            <p:nvPr/>
          </p:nvSpPr>
          <p:spPr>
            <a:xfrm>
              <a:off x="2649227" y="2327258"/>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02</a:t>
              </a:r>
              <a:endParaRPr lang="en-US" sz="1400" b="1"/>
            </a:p>
          </p:txBody>
        </p:sp>
        <p:sp>
          <p:nvSpPr>
            <p:cNvPr id="21" name="Oval 20">
              <a:extLst>
                <a:ext uri="{FF2B5EF4-FFF2-40B4-BE49-F238E27FC236}">
                  <a16:creationId xmlns:a16="http://schemas.microsoft.com/office/drawing/2014/main" id="{6F79A4DD-9A48-A358-8F6A-5788D6CBC781}"/>
                </a:ext>
              </a:extLst>
            </p:cNvPr>
            <p:cNvSpPr/>
            <p:nvPr/>
          </p:nvSpPr>
          <p:spPr>
            <a:xfrm>
              <a:off x="6836691" y="1859809"/>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22" name="Freeform 21">
              <a:extLst>
                <a:ext uri="{FF2B5EF4-FFF2-40B4-BE49-F238E27FC236}">
                  <a16:creationId xmlns:a16="http://schemas.microsoft.com/office/drawing/2014/main" id="{C64E2125-3F79-F249-E7CD-66DDA2AC17C5}"/>
                </a:ext>
              </a:extLst>
            </p:cNvPr>
            <p:cNvSpPr/>
            <p:nvPr/>
          </p:nvSpPr>
          <p:spPr>
            <a:xfrm>
              <a:off x="6839779" y="2327258"/>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t>04</a:t>
              </a:r>
              <a:endParaRPr lang="en-US" sz="1400" b="1"/>
            </a:p>
          </p:txBody>
        </p:sp>
        <p:sp>
          <p:nvSpPr>
            <p:cNvPr id="23" name="Oval 22">
              <a:extLst>
                <a:ext uri="{FF2B5EF4-FFF2-40B4-BE49-F238E27FC236}">
                  <a16:creationId xmlns:a16="http://schemas.microsoft.com/office/drawing/2014/main" id="{934361DF-C74E-159C-F0BB-CD42F96D2B43}"/>
                </a:ext>
              </a:extLst>
            </p:cNvPr>
            <p:cNvSpPr/>
            <p:nvPr/>
          </p:nvSpPr>
          <p:spPr>
            <a:xfrm>
              <a:off x="8931966" y="3744016"/>
              <a:ext cx="2709172" cy="270917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0" tIns="56346" rIns="56346" bIns="56346" rtlCol="0" anchor="ctr">
              <a:normAutofit/>
            </a:bodyPr>
            <a:lstStyle/>
            <a:p>
              <a:pPr algn="ctr"/>
              <a:endParaRPr lang="en-GB" sz="1400">
                <a:solidFill>
                  <a:schemeClr val="bg1"/>
                </a:solidFill>
              </a:endParaRPr>
            </a:p>
          </p:txBody>
        </p:sp>
        <p:sp>
          <p:nvSpPr>
            <p:cNvPr id="24" name="Freeform 23">
              <a:extLst>
                <a:ext uri="{FF2B5EF4-FFF2-40B4-BE49-F238E27FC236}">
                  <a16:creationId xmlns:a16="http://schemas.microsoft.com/office/drawing/2014/main" id="{08067F68-7D54-7FB1-C6E3-F9EC10AAA316}"/>
                </a:ext>
              </a:extLst>
            </p:cNvPr>
            <p:cNvSpPr/>
            <p:nvPr/>
          </p:nvSpPr>
          <p:spPr>
            <a:xfrm>
              <a:off x="8931966" y="4212143"/>
              <a:ext cx="660784" cy="1769650"/>
            </a:xfrm>
            <a:custGeom>
              <a:avLst/>
              <a:gdLst>
                <a:gd name="connsiteX0" fmla="*/ 330392 w 660784"/>
                <a:gd name="connsiteY0" fmla="*/ 0 h 1769650"/>
                <a:gd name="connsiteX1" fmla="*/ 351462 w 660784"/>
                <a:gd name="connsiteY1" fmla="*/ 23183 h 1769650"/>
                <a:gd name="connsiteX2" fmla="*/ 660784 w 660784"/>
                <a:gd name="connsiteY2" fmla="*/ 884825 h 1769650"/>
                <a:gd name="connsiteX3" fmla="*/ 351462 w 660784"/>
                <a:gd name="connsiteY3" fmla="*/ 1746467 h 1769650"/>
                <a:gd name="connsiteX4" fmla="*/ 330392 w 660784"/>
                <a:gd name="connsiteY4" fmla="*/ 1769650 h 1769650"/>
                <a:gd name="connsiteX5" fmla="*/ 309322 w 660784"/>
                <a:gd name="connsiteY5" fmla="*/ 1746467 h 1769650"/>
                <a:gd name="connsiteX6" fmla="*/ 0 w 660784"/>
                <a:gd name="connsiteY6" fmla="*/ 884825 h 1769650"/>
                <a:gd name="connsiteX7" fmla="*/ 309322 w 660784"/>
                <a:gd name="connsiteY7" fmla="*/ 23183 h 1769650"/>
                <a:gd name="connsiteX8" fmla="*/ 330392 w 660784"/>
                <a:gd name="connsiteY8" fmla="*/ 0 h 17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84" h="1769650">
                  <a:moveTo>
                    <a:pt x="330392" y="0"/>
                  </a:moveTo>
                  <a:lnTo>
                    <a:pt x="351462" y="23183"/>
                  </a:lnTo>
                  <a:cubicBezTo>
                    <a:pt x="544702" y="257335"/>
                    <a:pt x="660784" y="557524"/>
                    <a:pt x="660784" y="884825"/>
                  </a:cubicBezTo>
                  <a:cubicBezTo>
                    <a:pt x="660784" y="1212126"/>
                    <a:pt x="544702" y="1512315"/>
                    <a:pt x="351462" y="1746467"/>
                  </a:cubicBezTo>
                  <a:lnTo>
                    <a:pt x="330392" y="1769650"/>
                  </a:lnTo>
                  <a:lnTo>
                    <a:pt x="309322" y="1746467"/>
                  </a:lnTo>
                  <a:cubicBezTo>
                    <a:pt x="116082" y="1512315"/>
                    <a:pt x="0" y="1212126"/>
                    <a:pt x="0" y="884825"/>
                  </a:cubicBezTo>
                  <a:cubicBezTo>
                    <a:pt x="0" y="557524"/>
                    <a:pt x="116082" y="257335"/>
                    <a:pt x="309322" y="23183"/>
                  </a:cubicBezTo>
                  <a:lnTo>
                    <a:pt x="33039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56346" tIns="56346" rIns="56346" bIns="56346" rtlCol="0" anchor="ctr">
              <a:noAutofit/>
            </a:bodyPr>
            <a:lstStyle/>
            <a:p>
              <a:pPr algn="ctr"/>
              <a:r>
                <a:rPr lang="en-US" sz="2400" b="1">
                  <a:solidFill>
                    <a:schemeClr val="bg1"/>
                  </a:solidFill>
                </a:rPr>
                <a:t>05</a:t>
              </a:r>
              <a:endParaRPr lang="en-US" sz="1400" b="1">
                <a:solidFill>
                  <a:schemeClr val="bg1"/>
                </a:solidFill>
              </a:endParaRPr>
            </a:p>
          </p:txBody>
        </p:sp>
      </p:grpSp>
      <p:sp>
        <p:nvSpPr>
          <p:cNvPr id="25" name="Text Placeholder 49">
            <a:extLst>
              <a:ext uri="{FF2B5EF4-FFF2-40B4-BE49-F238E27FC236}">
                <a16:creationId xmlns:a16="http://schemas.microsoft.com/office/drawing/2014/main" id="{DEEB9827-7ADD-A0F8-25EC-E99372CA0905}"/>
              </a:ext>
            </a:extLst>
          </p:cNvPr>
          <p:cNvSpPr>
            <a:spLocks noGrp="1"/>
          </p:cNvSpPr>
          <p:nvPr>
            <p:ph type="body" sz="quarter" idx="74" hasCustomPrompt="1"/>
          </p:nvPr>
        </p:nvSpPr>
        <p:spPr>
          <a:xfrm>
            <a:off x="3537038" y="2514600"/>
            <a:ext cx="1722280" cy="183643"/>
          </a:xfrm>
        </p:spPr>
        <p:txBody>
          <a:bodyPr>
            <a:normAutofit/>
          </a:bodyPr>
          <a:lstStyle>
            <a:lvl1pPr algn="ctr">
              <a:defRPr sz="1200" b="1">
                <a:solidFill>
                  <a:schemeClr val="bg1"/>
                </a:solidFill>
              </a:defRPr>
            </a:lvl1pPr>
          </a:lstStyle>
          <a:p>
            <a:pPr lvl="0"/>
            <a:r>
              <a:rPr lang="en-US"/>
              <a:t>Lorem ipsum dolor</a:t>
            </a:r>
          </a:p>
        </p:txBody>
      </p:sp>
      <p:sp>
        <p:nvSpPr>
          <p:cNvPr id="26" name="Text Placeholder 49">
            <a:extLst>
              <a:ext uri="{FF2B5EF4-FFF2-40B4-BE49-F238E27FC236}">
                <a16:creationId xmlns:a16="http://schemas.microsoft.com/office/drawing/2014/main" id="{9E0D1F3E-3FE3-24C8-0C13-4D3EEDB346AC}"/>
              </a:ext>
            </a:extLst>
          </p:cNvPr>
          <p:cNvSpPr>
            <a:spLocks noGrp="1"/>
          </p:cNvSpPr>
          <p:nvPr>
            <p:ph type="body" sz="quarter" idx="75" hasCustomPrompt="1"/>
          </p:nvPr>
        </p:nvSpPr>
        <p:spPr>
          <a:xfrm>
            <a:off x="3537038" y="2807415"/>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27" name="Text Placeholder 49">
            <a:extLst>
              <a:ext uri="{FF2B5EF4-FFF2-40B4-BE49-F238E27FC236}">
                <a16:creationId xmlns:a16="http://schemas.microsoft.com/office/drawing/2014/main" id="{03B66352-E567-CB12-9381-9D2DA529C85B}"/>
              </a:ext>
            </a:extLst>
          </p:cNvPr>
          <p:cNvSpPr>
            <a:spLocks noGrp="1"/>
          </p:cNvSpPr>
          <p:nvPr>
            <p:ph type="body" sz="quarter" idx="76" hasCustomPrompt="1"/>
          </p:nvPr>
        </p:nvSpPr>
        <p:spPr>
          <a:xfrm>
            <a:off x="5544851" y="4427255"/>
            <a:ext cx="1722280" cy="183643"/>
          </a:xfrm>
        </p:spPr>
        <p:txBody>
          <a:bodyPr>
            <a:normAutofit/>
          </a:bodyPr>
          <a:lstStyle>
            <a:lvl1pPr algn="ctr">
              <a:defRPr sz="1200" b="1">
                <a:solidFill>
                  <a:schemeClr val="bg1"/>
                </a:solidFill>
              </a:defRPr>
            </a:lvl1pPr>
          </a:lstStyle>
          <a:p>
            <a:pPr lvl="0"/>
            <a:r>
              <a:rPr lang="en-US"/>
              <a:t>Lorem ipsum dolor</a:t>
            </a:r>
          </a:p>
        </p:txBody>
      </p:sp>
      <p:sp>
        <p:nvSpPr>
          <p:cNvPr id="28" name="Text Placeholder 49">
            <a:extLst>
              <a:ext uri="{FF2B5EF4-FFF2-40B4-BE49-F238E27FC236}">
                <a16:creationId xmlns:a16="http://schemas.microsoft.com/office/drawing/2014/main" id="{247A7AED-DDC6-AD64-86A1-54A7CA0FC464}"/>
              </a:ext>
            </a:extLst>
          </p:cNvPr>
          <p:cNvSpPr>
            <a:spLocks noGrp="1"/>
          </p:cNvSpPr>
          <p:nvPr>
            <p:ph type="body" sz="quarter" idx="77" hasCustomPrompt="1"/>
          </p:nvPr>
        </p:nvSpPr>
        <p:spPr>
          <a:xfrm>
            <a:off x="5544851" y="4720070"/>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29" name="Text Placeholder 49">
            <a:extLst>
              <a:ext uri="{FF2B5EF4-FFF2-40B4-BE49-F238E27FC236}">
                <a16:creationId xmlns:a16="http://schemas.microsoft.com/office/drawing/2014/main" id="{D09B0CCF-3C79-B967-C48F-CAF8012E3D56}"/>
              </a:ext>
            </a:extLst>
          </p:cNvPr>
          <p:cNvSpPr>
            <a:spLocks noGrp="1"/>
          </p:cNvSpPr>
          <p:nvPr>
            <p:ph type="body" sz="quarter" idx="78" hasCustomPrompt="1"/>
          </p:nvPr>
        </p:nvSpPr>
        <p:spPr>
          <a:xfrm>
            <a:off x="7563869" y="2519654"/>
            <a:ext cx="1722280" cy="183643"/>
          </a:xfrm>
        </p:spPr>
        <p:txBody>
          <a:bodyPr>
            <a:normAutofit/>
          </a:bodyPr>
          <a:lstStyle>
            <a:lvl1pPr algn="ctr">
              <a:defRPr sz="1200" b="1">
                <a:solidFill>
                  <a:schemeClr val="bg1"/>
                </a:solidFill>
              </a:defRPr>
            </a:lvl1pPr>
          </a:lstStyle>
          <a:p>
            <a:pPr lvl="0"/>
            <a:r>
              <a:rPr lang="en-US"/>
              <a:t>Lorem ipsum dolor</a:t>
            </a:r>
          </a:p>
        </p:txBody>
      </p:sp>
      <p:sp>
        <p:nvSpPr>
          <p:cNvPr id="30" name="Text Placeholder 49">
            <a:extLst>
              <a:ext uri="{FF2B5EF4-FFF2-40B4-BE49-F238E27FC236}">
                <a16:creationId xmlns:a16="http://schemas.microsoft.com/office/drawing/2014/main" id="{9E8A228E-D940-D534-7617-5143E9AE665D}"/>
              </a:ext>
            </a:extLst>
          </p:cNvPr>
          <p:cNvSpPr>
            <a:spLocks noGrp="1"/>
          </p:cNvSpPr>
          <p:nvPr>
            <p:ph type="body" sz="quarter" idx="79" hasCustomPrompt="1"/>
          </p:nvPr>
        </p:nvSpPr>
        <p:spPr>
          <a:xfrm>
            <a:off x="7563869" y="2812469"/>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31" name="Text Placeholder 49">
            <a:extLst>
              <a:ext uri="{FF2B5EF4-FFF2-40B4-BE49-F238E27FC236}">
                <a16:creationId xmlns:a16="http://schemas.microsoft.com/office/drawing/2014/main" id="{69D19286-5D7E-ACD1-7F62-98802CD3F95E}"/>
              </a:ext>
            </a:extLst>
          </p:cNvPr>
          <p:cNvSpPr>
            <a:spLocks noGrp="1"/>
          </p:cNvSpPr>
          <p:nvPr>
            <p:ph type="body" sz="quarter" idx="80" hasCustomPrompt="1"/>
          </p:nvPr>
        </p:nvSpPr>
        <p:spPr>
          <a:xfrm>
            <a:off x="9566466" y="4435494"/>
            <a:ext cx="1722280" cy="183643"/>
          </a:xfrm>
        </p:spPr>
        <p:txBody>
          <a:bodyPr>
            <a:normAutofit/>
          </a:bodyPr>
          <a:lstStyle>
            <a:lvl1pPr algn="ctr">
              <a:defRPr sz="1200" b="1">
                <a:solidFill>
                  <a:schemeClr val="bg1"/>
                </a:solidFill>
              </a:defRPr>
            </a:lvl1pPr>
          </a:lstStyle>
          <a:p>
            <a:pPr lvl="0"/>
            <a:r>
              <a:rPr lang="en-US"/>
              <a:t>Lorem ipsum dolor</a:t>
            </a:r>
          </a:p>
        </p:txBody>
      </p:sp>
      <p:sp>
        <p:nvSpPr>
          <p:cNvPr id="32" name="Text Placeholder 49">
            <a:extLst>
              <a:ext uri="{FF2B5EF4-FFF2-40B4-BE49-F238E27FC236}">
                <a16:creationId xmlns:a16="http://schemas.microsoft.com/office/drawing/2014/main" id="{E9E8745B-1797-E835-9919-525F2C2AE092}"/>
              </a:ext>
            </a:extLst>
          </p:cNvPr>
          <p:cNvSpPr>
            <a:spLocks noGrp="1"/>
          </p:cNvSpPr>
          <p:nvPr>
            <p:ph type="body" sz="quarter" idx="81" hasCustomPrompt="1"/>
          </p:nvPr>
        </p:nvSpPr>
        <p:spPr>
          <a:xfrm>
            <a:off x="9566466" y="4728309"/>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33" name="Text Placeholder 49">
            <a:extLst>
              <a:ext uri="{FF2B5EF4-FFF2-40B4-BE49-F238E27FC236}">
                <a16:creationId xmlns:a16="http://schemas.microsoft.com/office/drawing/2014/main" id="{4C288387-77A2-5C0D-774C-8D6CFA10ADAD}"/>
              </a:ext>
            </a:extLst>
          </p:cNvPr>
          <p:cNvSpPr>
            <a:spLocks noGrp="1"/>
          </p:cNvSpPr>
          <p:nvPr>
            <p:ph type="body" sz="quarter" idx="82" hasCustomPrompt="1"/>
          </p:nvPr>
        </p:nvSpPr>
        <p:spPr>
          <a:xfrm>
            <a:off x="1525107" y="4435494"/>
            <a:ext cx="1722280" cy="183643"/>
          </a:xfrm>
        </p:spPr>
        <p:txBody>
          <a:bodyPr>
            <a:normAutofit/>
          </a:bodyPr>
          <a:lstStyle>
            <a:lvl1pPr algn="ctr">
              <a:defRPr sz="1200" b="1">
                <a:solidFill>
                  <a:schemeClr val="bg1"/>
                </a:solidFill>
              </a:defRPr>
            </a:lvl1pPr>
          </a:lstStyle>
          <a:p>
            <a:pPr lvl="0"/>
            <a:r>
              <a:rPr lang="en-US"/>
              <a:t>Lorem ipsum dolor</a:t>
            </a:r>
          </a:p>
        </p:txBody>
      </p:sp>
      <p:sp>
        <p:nvSpPr>
          <p:cNvPr id="34" name="Text Placeholder 49">
            <a:extLst>
              <a:ext uri="{FF2B5EF4-FFF2-40B4-BE49-F238E27FC236}">
                <a16:creationId xmlns:a16="http://schemas.microsoft.com/office/drawing/2014/main" id="{767D65E4-F896-DA48-DBE3-B4C9C8B3B481}"/>
              </a:ext>
            </a:extLst>
          </p:cNvPr>
          <p:cNvSpPr>
            <a:spLocks noGrp="1"/>
          </p:cNvSpPr>
          <p:nvPr>
            <p:ph type="body" sz="quarter" idx="83" hasCustomPrompt="1"/>
          </p:nvPr>
        </p:nvSpPr>
        <p:spPr>
          <a:xfrm>
            <a:off x="1525107" y="4728309"/>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Tree>
    <p:extLst>
      <p:ext uri="{BB962C8B-B14F-4D97-AF65-F5344CB8AC3E}">
        <p14:creationId xmlns:p14="http://schemas.microsoft.com/office/powerpoint/2010/main" val="12597077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step process - squar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Two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9" name="Text Placeholder 49">
            <a:extLst>
              <a:ext uri="{FF2B5EF4-FFF2-40B4-BE49-F238E27FC236}">
                <a16:creationId xmlns:a16="http://schemas.microsoft.com/office/drawing/2014/main" id="{F52B86CF-A24B-3402-953E-14D740C56BDC}"/>
              </a:ext>
            </a:extLst>
          </p:cNvPr>
          <p:cNvSpPr>
            <a:spLocks noGrp="1"/>
          </p:cNvSpPr>
          <p:nvPr>
            <p:ph type="body" sz="quarter" idx="48" hasCustomPrompt="1"/>
          </p:nvPr>
        </p:nvSpPr>
        <p:spPr>
          <a:xfrm>
            <a:off x="7755526" y="2045693"/>
            <a:ext cx="3700114" cy="282497"/>
          </a:xfrm>
        </p:spPr>
        <p:txBody>
          <a:bodyPr>
            <a:normAutofit/>
          </a:bodyPr>
          <a:lstStyle>
            <a:lvl1pPr algn="r">
              <a:defRPr sz="1400" b="1">
                <a:solidFill>
                  <a:schemeClr val="tx1"/>
                </a:solidFill>
              </a:defRPr>
            </a:lvl1pPr>
          </a:lstStyle>
          <a:p>
            <a:pPr lvl="0"/>
            <a:r>
              <a:rPr lang="en-US"/>
              <a:t>Lorem ipsum dolor</a:t>
            </a:r>
          </a:p>
        </p:txBody>
      </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3" name="Group 2">
            <a:extLst>
              <a:ext uri="{FF2B5EF4-FFF2-40B4-BE49-F238E27FC236}">
                <a16:creationId xmlns:a16="http://schemas.microsoft.com/office/drawing/2014/main" id="{1FE31BF3-CCB3-0476-E671-E61F6C4B8D39}"/>
              </a:ext>
            </a:extLst>
          </p:cNvPr>
          <p:cNvGrpSpPr/>
          <p:nvPr userDrawn="1">
            <p:custDataLst>
              <p:tags r:id="rId1"/>
            </p:custDataLst>
          </p:nvPr>
        </p:nvGrpSpPr>
        <p:grpSpPr>
          <a:xfrm>
            <a:off x="815975" y="1749278"/>
            <a:ext cx="10620375" cy="4499121"/>
            <a:chOff x="550863" y="1689100"/>
            <a:chExt cx="11092276" cy="4764088"/>
          </a:xfrm>
        </p:grpSpPr>
        <p:grpSp>
          <p:nvGrpSpPr>
            <p:cNvPr id="20" name="Group 19">
              <a:extLst>
                <a:ext uri="{FF2B5EF4-FFF2-40B4-BE49-F238E27FC236}">
                  <a16:creationId xmlns:a16="http://schemas.microsoft.com/office/drawing/2014/main" id="{0FB89FE7-8673-41A7-28BE-AC6C46E785EB}"/>
                </a:ext>
              </a:extLst>
            </p:cNvPr>
            <p:cNvGrpSpPr/>
            <p:nvPr/>
          </p:nvGrpSpPr>
          <p:grpSpPr>
            <a:xfrm>
              <a:off x="550863" y="1689100"/>
              <a:ext cx="5394002" cy="4764088"/>
              <a:chOff x="550863" y="1689100"/>
              <a:chExt cx="5394002" cy="4764088"/>
            </a:xfrm>
          </p:grpSpPr>
          <p:sp>
            <p:nvSpPr>
              <p:cNvPr id="22" name="Rounded Rectangle 21">
                <a:extLst>
                  <a:ext uri="{FF2B5EF4-FFF2-40B4-BE49-F238E27FC236}">
                    <a16:creationId xmlns:a16="http://schemas.microsoft.com/office/drawing/2014/main" id="{10B4DD37-F245-481E-C139-948A7C552706}"/>
                  </a:ext>
                </a:extLst>
              </p:cNvPr>
              <p:cNvSpPr/>
              <p:nvPr/>
            </p:nvSpPr>
            <p:spPr>
              <a:xfrm>
                <a:off x="550866" y="1689100"/>
                <a:ext cx="5393999" cy="4764088"/>
              </a:xfrm>
              <a:prstGeom prst="roundRect">
                <a:avLst>
                  <a:gd name="adj" fmla="val 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3" name="Freeform 22">
                <a:extLst>
                  <a:ext uri="{FF2B5EF4-FFF2-40B4-BE49-F238E27FC236}">
                    <a16:creationId xmlns:a16="http://schemas.microsoft.com/office/drawing/2014/main" id="{DCA15E09-532D-6612-4DAA-7CB7CBC8FF7E}"/>
                  </a:ext>
                </a:extLst>
              </p:cNvPr>
              <p:cNvSpPr/>
              <p:nvPr/>
            </p:nvSpPr>
            <p:spPr>
              <a:xfrm>
                <a:off x="550863"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algn="ctr"/>
                <a:endParaRPr lang="en-US" sz="1400">
                  <a:solidFill>
                    <a:schemeClr val="bg1"/>
                  </a:solidFill>
                </a:endParaRPr>
              </a:p>
            </p:txBody>
          </p:sp>
        </p:grpSp>
        <p:grpSp>
          <p:nvGrpSpPr>
            <p:cNvPr id="10" name="Group 9">
              <a:extLst>
                <a:ext uri="{FF2B5EF4-FFF2-40B4-BE49-F238E27FC236}">
                  <a16:creationId xmlns:a16="http://schemas.microsoft.com/office/drawing/2014/main" id="{6A49CB93-7FB5-CF91-D687-4B27F4B9CF2B}"/>
                </a:ext>
              </a:extLst>
            </p:cNvPr>
            <p:cNvGrpSpPr/>
            <p:nvPr/>
          </p:nvGrpSpPr>
          <p:grpSpPr>
            <a:xfrm>
              <a:off x="6249137" y="1689100"/>
              <a:ext cx="5394002" cy="4764088"/>
              <a:chOff x="6249137" y="1689100"/>
              <a:chExt cx="5394002" cy="4764088"/>
            </a:xfrm>
          </p:grpSpPr>
          <p:sp>
            <p:nvSpPr>
              <p:cNvPr id="16" name="Rounded Rectangle 15">
                <a:extLst>
                  <a:ext uri="{FF2B5EF4-FFF2-40B4-BE49-F238E27FC236}">
                    <a16:creationId xmlns:a16="http://schemas.microsoft.com/office/drawing/2014/main" id="{58781346-FF82-DBC1-4B2C-62F52CA55297}"/>
                  </a:ext>
                </a:extLst>
              </p:cNvPr>
              <p:cNvSpPr/>
              <p:nvPr/>
            </p:nvSpPr>
            <p:spPr>
              <a:xfrm>
                <a:off x="6249140" y="1689100"/>
                <a:ext cx="5393999"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7" name="Freeform 16">
                <a:extLst>
                  <a:ext uri="{FF2B5EF4-FFF2-40B4-BE49-F238E27FC236}">
                    <a16:creationId xmlns:a16="http://schemas.microsoft.com/office/drawing/2014/main" id="{AED66296-06AF-1645-AACF-F6E6C4950DAF}"/>
                  </a:ext>
                </a:extLst>
              </p:cNvPr>
              <p:cNvSpPr/>
              <p:nvPr/>
            </p:nvSpPr>
            <p:spPr>
              <a:xfrm>
                <a:off x="6249137"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algn="ctr"/>
                <a:r>
                  <a:rPr lang="en-GB" sz="1400">
                    <a:solidFill>
                      <a:schemeClr val="bg1"/>
                    </a:solidFill>
                  </a:rPr>
                  <a:t>. </a:t>
                </a:r>
                <a:endParaRPr lang="en-US" sz="1400">
                  <a:solidFill>
                    <a:schemeClr val="bg1"/>
                  </a:solidFill>
                </a:endParaRPr>
              </a:p>
            </p:txBody>
          </p:sp>
        </p:grpSp>
      </p:grpSp>
      <p:sp>
        <p:nvSpPr>
          <p:cNvPr id="24" name="Picture Placeholder 9">
            <a:extLst>
              <a:ext uri="{FF2B5EF4-FFF2-40B4-BE49-F238E27FC236}">
                <a16:creationId xmlns:a16="http://schemas.microsoft.com/office/drawing/2014/main" id="{69722560-97C7-7840-4D1C-63BA4C6F6290}"/>
              </a:ext>
            </a:extLst>
          </p:cNvPr>
          <p:cNvSpPr>
            <a:spLocks noGrp="1"/>
          </p:cNvSpPr>
          <p:nvPr>
            <p:ph type="pic" sz="quarter" idx="19"/>
          </p:nvPr>
        </p:nvSpPr>
        <p:spPr>
          <a:xfrm>
            <a:off x="3033112" y="1860550"/>
            <a:ext cx="730250" cy="730250"/>
          </a:xfrm>
        </p:spPr>
        <p:txBody>
          <a:bodyPr>
            <a:normAutofit/>
          </a:bodyPr>
          <a:lstStyle>
            <a:lvl1pPr>
              <a:defRPr sz="800"/>
            </a:lvl1pPr>
          </a:lstStyle>
          <a:p>
            <a:r>
              <a:rPr lang="en-US"/>
              <a:t>Click icon to add picture</a:t>
            </a:r>
          </a:p>
        </p:txBody>
      </p:sp>
      <p:sp>
        <p:nvSpPr>
          <p:cNvPr id="25" name="Picture Placeholder 9">
            <a:extLst>
              <a:ext uri="{FF2B5EF4-FFF2-40B4-BE49-F238E27FC236}">
                <a16:creationId xmlns:a16="http://schemas.microsoft.com/office/drawing/2014/main" id="{B2756EA3-9399-18D5-6334-3DB62BE8F610}"/>
              </a:ext>
            </a:extLst>
          </p:cNvPr>
          <p:cNvSpPr>
            <a:spLocks noGrp="1"/>
          </p:cNvSpPr>
          <p:nvPr>
            <p:ph type="pic" sz="quarter" idx="20"/>
          </p:nvPr>
        </p:nvSpPr>
        <p:spPr>
          <a:xfrm>
            <a:off x="8488963" y="1860550"/>
            <a:ext cx="730250" cy="730250"/>
          </a:xfrm>
        </p:spPr>
        <p:txBody>
          <a:bodyPr>
            <a:normAutofit/>
          </a:bodyPr>
          <a:lstStyle>
            <a:lvl1pPr>
              <a:defRPr sz="800"/>
            </a:lvl1pPr>
          </a:lstStyle>
          <a:p>
            <a:r>
              <a:rPr lang="en-US"/>
              <a:t>Click icon to add picture</a:t>
            </a:r>
          </a:p>
        </p:txBody>
      </p:sp>
      <p:sp>
        <p:nvSpPr>
          <p:cNvPr id="30" name="Text Placeholder 49">
            <a:extLst>
              <a:ext uri="{FF2B5EF4-FFF2-40B4-BE49-F238E27FC236}">
                <a16:creationId xmlns:a16="http://schemas.microsoft.com/office/drawing/2014/main" id="{9A45610E-0514-298A-946B-221F2B90BEEB}"/>
              </a:ext>
            </a:extLst>
          </p:cNvPr>
          <p:cNvSpPr>
            <a:spLocks noGrp="1"/>
          </p:cNvSpPr>
          <p:nvPr>
            <p:ph type="body" sz="quarter" idx="55" hasCustomPrompt="1"/>
          </p:nvPr>
        </p:nvSpPr>
        <p:spPr>
          <a:xfrm>
            <a:off x="967438" y="3275733"/>
            <a:ext cx="4823761" cy="2740925"/>
          </a:xfrm>
        </p:spPr>
        <p:txBody>
          <a:bodyPr>
            <a:normAutofit/>
          </a:bodyPr>
          <a:lstStyle>
            <a:lvl1pPr algn="ctr">
              <a:defRPr sz="1200">
                <a:solidFill>
                  <a:schemeClr val="bg1"/>
                </a:solidFill>
              </a:defRPr>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r>
              <a:rPr lang="en-US" err="1"/>
              <a:t>adipiscing</a:t>
            </a:r>
            <a:r>
              <a:rPr lang="en-US"/>
              <a:t> </a:t>
            </a:r>
            <a:r>
              <a:rPr lang="en-US" err="1"/>
              <a:t>etni</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r>
              <a:rPr lang="en-US" err="1"/>
              <a:t>adipiscing</a:t>
            </a:r>
            <a:r>
              <a:rPr lang="en-US"/>
              <a:t> </a:t>
            </a:r>
            <a:r>
              <a:rPr lang="en-US" err="1"/>
              <a:t>etni</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r>
              <a:rPr lang="en-US" err="1"/>
              <a:t>adipiscing</a:t>
            </a:r>
            <a:r>
              <a:rPr lang="en-US"/>
              <a:t> </a:t>
            </a:r>
            <a:r>
              <a:rPr lang="en-US" err="1"/>
              <a:t>etni</a:t>
            </a:r>
            <a:r>
              <a:rPr lang="en-US"/>
              <a:t>.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lvl="0"/>
            <a:endParaRPr lang="en-US"/>
          </a:p>
        </p:txBody>
      </p:sp>
      <p:sp>
        <p:nvSpPr>
          <p:cNvPr id="31" name="Text Placeholder 49">
            <a:extLst>
              <a:ext uri="{FF2B5EF4-FFF2-40B4-BE49-F238E27FC236}">
                <a16:creationId xmlns:a16="http://schemas.microsoft.com/office/drawing/2014/main" id="{1A9035CB-7D3F-7591-E796-5D86E75B96B1}"/>
              </a:ext>
            </a:extLst>
          </p:cNvPr>
          <p:cNvSpPr>
            <a:spLocks noGrp="1"/>
          </p:cNvSpPr>
          <p:nvPr>
            <p:ph type="body" sz="quarter" idx="56" hasCustomPrompt="1"/>
          </p:nvPr>
        </p:nvSpPr>
        <p:spPr>
          <a:xfrm>
            <a:off x="967437" y="3023170"/>
            <a:ext cx="4823761" cy="287245"/>
          </a:xfrm>
        </p:spPr>
        <p:txBody>
          <a:bodyPr>
            <a:normAutofit/>
          </a:bodyPr>
          <a:lstStyle>
            <a:lvl1pPr algn="ctr">
              <a:defRPr sz="1400" b="1">
                <a:solidFill>
                  <a:schemeClr val="bg1"/>
                </a:solidFill>
              </a:defRPr>
            </a:lvl1pPr>
          </a:lstStyle>
          <a:p>
            <a:pPr lvl="0"/>
            <a:r>
              <a:rPr lang="en-US"/>
              <a:t>Lorem ipsum dolor</a:t>
            </a:r>
          </a:p>
        </p:txBody>
      </p:sp>
      <p:sp>
        <p:nvSpPr>
          <p:cNvPr id="34" name="Text Placeholder 49">
            <a:extLst>
              <a:ext uri="{FF2B5EF4-FFF2-40B4-BE49-F238E27FC236}">
                <a16:creationId xmlns:a16="http://schemas.microsoft.com/office/drawing/2014/main" id="{0DCBCC06-4032-201E-9B9A-D4399A75E079}"/>
              </a:ext>
            </a:extLst>
          </p:cNvPr>
          <p:cNvSpPr>
            <a:spLocks noGrp="1"/>
          </p:cNvSpPr>
          <p:nvPr>
            <p:ph type="body" sz="quarter" idx="59" hasCustomPrompt="1"/>
          </p:nvPr>
        </p:nvSpPr>
        <p:spPr>
          <a:xfrm>
            <a:off x="6524455" y="3275733"/>
            <a:ext cx="4700106" cy="2740925"/>
          </a:xfrm>
        </p:spPr>
        <p:txBody>
          <a:bodyPr>
            <a:normAutofit/>
          </a:bodyPr>
          <a:lstStyle>
            <a:lvl1pPr algn="ctr">
              <a:defRPr sz="1200">
                <a:solidFill>
                  <a:schemeClr val="bg1"/>
                </a:solidFill>
              </a:defRPr>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r>
              <a:rPr lang="en-US" err="1"/>
              <a:t>adipiscing</a:t>
            </a:r>
            <a:r>
              <a:rPr lang="en-US"/>
              <a:t> </a:t>
            </a:r>
            <a:r>
              <a:rPr lang="en-US" err="1"/>
              <a:t>etni</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r>
              <a:rPr lang="en-US" err="1"/>
              <a:t>adipiscing</a:t>
            </a:r>
            <a:r>
              <a:rPr lang="en-US"/>
              <a:t> </a:t>
            </a:r>
            <a:r>
              <a:rPr lang="en-US" err="1"/>
              <a:t>etni</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r>
              <a:rPr lang="en-US" err="1"/>
              <a:t>adipiscing</a:t>
            </a:r>
            <a:r>
              <a:rPr lang="en-US"/>
              <a:t> </a:t>
            </a:r>
            <a:r>
              <a:rPr lang="en-US" err="1"/>
              <a:t>etni</a:t>
            </a:r>
            <a:r>
              <a:rPr lang="en-US"/>
              <a:t>.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lvl="0"/>
            <a:endParaRPr lang="en-US"/>
          </a:p>
        </p:txBody>
      </p:sp>
      <p:sp>
        <p:nvSpPr>
          <p:cNvPr id="35" name="Text Placeholder 49">
            <a:extLst>
              <a:ext uri="{FF2B5EF4-FFF2-40B4-BE49-F238E27FC236}">
                <a16:creationId xmlns:a16="http://schemas.microsoft.com/office/drawing/2014/main" id="{406BE6C1-FCC1-4605-8CFD-3F518F8F8704}"/>
              </a:ext>
            </a:extLst>
          </p:cNvPr>
          <p:cNvSpPr>
            <a:spLocks noGrp="1"/>
          </p:cNvSpPr>
          <p:nvPr>
            <p:ph type="body" sz="quarter" idx="60" hasCustomPrompt="1"/>
          </p:nvPr>
        </p:nvSpPr>
        <p:spPr>
          <a:xfrm>
            <a:off x="6524454" y="3023170"/>
            <a:ext cx="4700106" cy="287245"/>
          </a:xfrm>
        </p:spPr>
        <p:txBody>
          <a:bodyPr>
            <a:normAutofit/>
          </a:bodyPr>
          <a:lstStyle>
            <a:lvl1pPr algn="ctr">
              <a:defRPr sz="1400" b="1">
                <a:solidFill>
                  <a:schemeClr val="bg1"/>
                </a:solidFill>
              </a:defRPr>
            </a:lvl1pPr>
          </a:lstStyle>
          <a:p>
            <a:pPr lvl="0"/>
            <a:r>
              <a:rPr lang="en-US"/>
              <a:t>Lorem ipsum dolor</a:t>
            </a:r>
          </a:p>
        </p:txBody>
      </p:sp>
    </p:spTree>
    <p:extLst>
      <p:ext uri="{BB962C8B-B14F-4D97-AF65-F5344CB8AC3E}">
        <p14:creationId xmlns:p14="http://schemas.microsoft.com/office/powerpoint/2010/main" val="9740899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hree step process - squar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Three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9" name="Text Placeholder 49">
            <a:extLst>
              <a:ext uri="{FF2B5EF4-FFF2-40B4-BE49-F238E27FC236}">
                <a16:creationId xmlns:a16="http://schemas.microsoft.com/office/drawing/2014/main" id="{F52B86CF-A24B-3402-953E-14D740C56BDC}"/>
              </a:ext>
            </a:extLst>
          </p:cNvPr>
          <p:cNvSpPr>
            <a:spLocks noGrp="1"/>
          </p:cNvSpPr>
          <p:nvPr>
            <p:ph type="body" sz="quarter" idx="48" hasCustomPrompt="1"/>
          </p:nvPr>
        </p:nvSpPr>
        <p:spPr>
          <a:xfrm>
            <a:off x="7755526" y="2045693"/>
            <a:ext cx="3700114" cy="282497"/>
          </a:xfrm>
        </p:spPr>
        <p:txBody>
          <a:bodyPr>
            <a:normAutofit/>
          </a:bodyPr>
          <a:lstStyle>
            <a:lvl1pPr algn="r">
              <a:defRPr sz="1400" b="1">
                <a:solidFill>
                  <a:schemeClr val="tx1"/>
                </a:solidFill>
              </a:defRPr>
            </a:lvl1pPr>
          </a:lstStyle>
          <a:p>
            <a:pPr lvl="0"/>
            <a:r>
              <a:rPr lang="en-US"/>
              <a:t>Lorem ipsum dolor</a:t>
            </a:r>
          </a:p>
        </p:txBody>
      </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9" name="Group 8">
            <a:extLst>
              <a:ext uri="{FF2B5EF4-FFF2-40B4-BE49-F238E27FC236}">
                <a16:creationId xmlns:a16="http://schemas.microsoft.com/office/drawing/2014/main" id="{EDAC905F-2EB9-6216-DBB3-EF1D5ECD0722}"/>
              </a:ext>
            </a:extLst>
          </p:cNvPr>
          <p:cNvGrpSpPr/>
          <p:nvPr/>
        </p:nvGrpSpPr>
        <p:grpSpPr>
          <a:xfrm>
            <a:off x="815975" y="1749278"/>
            <a:ext cx="3409075" cy="4499121"/>
            <a:chOff x="550863" y="1689100"/>
            <a:chExt cx="3563625" cy="4764088"/>
          </a:xfrm>
        </p:grpSpPr>
        <p:sp>
          <p:nvSpPr>
            <p:cNvPr id="16" name="Rounded Rectangle 15">
              <a:extLst>
                <a:ext uri="{FF2B5EF4-FFF2-40B4-BE49-F238E27FC236}">
                  <a16:creationId xmlns:a16="http://schemas.microsoft.com/office/drawing/2014/main" id="{E13A0F39-58E9-9B04-EA6B-E832AD497155}"/>
                </a:ext>
              </a:extLst>
            </p:cNvPr>
            <p:cNvSpPr/>
            <p:nvPr/>
          </p:nvSpPr>
          <p:spPr>
            <a:xfrm>
              <a:off x="550865" y="1689100"/>
              <a:ext cx="3563623" cy="4764088"/>
            </a:xfrm>
            <a:prstGeom prst="roundRect">
              <a:avLst>
                <a:gd name="adj" fmla="val 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7" name="Freeform 16">
              <a:extLst>
                <a:ext uri="{FF2B5EF4-FFF2-40B4-BE49-F238E27FC236}">
                  <a16:creationId xmlns:a16="http://schemas.microsoft.com/office/drawing/2014/main" id="{F473863E-9C64-7C09-53D5-3DD010F79A06}"/>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20" name="Group 19">
            <a:extLst>
              <a:ext uri="{FF2B5EF4-FFF2-40B4-BE49-F238E27FC236}">
                <a16:creationId xmlns:a16="http://schemas.microsoft.com/office/drawing/2014/main" id="{13A130A8-9DB0-D9A4-8FF2-6B5EDB076568}"/>
              </a:ext>
            </a:extLst>
          </p:cNvPr>
          <p:cNvGrpSpPr/>
          <p:nvPr/>
        </p:nvGrpSpPr>
        <p:grpSpPr>
          <a:xfrm>
            <a:off x="4421625" y="1749278"/>
            <a:ext cx="3409075" cy="4499121"/>
            <a:chOff x="550863" y="1689100"/>
            <a:chExt cx="3563625" cy="4764088"/>
          </a:xfrm>
        </p:grpSpPr>
        <p:sp>
          <p:nvSpPr>
            <p:cNvPr id="22" name="Rounded Rectangle 21">
              <a:extLst>
                <a:ext uri="{FF2B5EF4-FFF2-40B4-BE49-F238E27FC236}">
                  <a16:creationId xmlns:a16="http://schemas.microsoft.com/office/drawing/2014/main" id="{7C77533A-EE54-D84D-6A62-18B52474F7FE}"/>
                </a:ext>
              </a:extLst>
            </p:cNvPr>
            <p:cNvSpPr/>
            <p:nvPr/>
          </p:nvSpPr>
          <p:spPr>
            <a:xfrm>
              <a:off x="550865" y="1689100"/>
              <a:ext cx="3563623"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3" name="Freeform 22">
              <a:extLst>
                <a:ext uri="{FF2B5EF4-FFF2-40B4-BE49-F238E27FC236}">
                  <a16:creationId xmlns:a16="http://schemas.microsoft.com/office/drawing/2014/main" id="{94549ECE-BDD5-F25D-242A-E284D106A98D}"/>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25" name="Group 24">
            <a:extLst>
              <a:ext uri="{FF2B5EF4-FFF2-40B4-BE49-F238E27FC236}">
                <a16:creationId xmlns:a16="http://schemas.microsoft.com/office/drawing/2014/main" id="{4E7832AA-3727-C094-D7D3-98CF4BBDEF42}"/>
              </a:ext>
            </a:extLst>
          </p:cNvPr>
          <p:cNvGrpSpPr/>
          <p:nvPr/>
        </p:nvGrpSpPr>
        <p:grpSpPr>
          <a:xfrm>
            <a:off x="8027275" y="1749278"/>
            <a:ext cx="3409075" cy="4499121"/>
            <a:chOff x="550863" y="1689100"/>
            <a:chExt cx="3563625" cy="4764088"/>
          </a:xfrm>
        </p:grpSpPr>
        <p:sp>
          <p:nvSpPr>
            <p:cNvPr id="27" name="Rounded Rectangle 26">
              <a:extLst>
                <a:ext uri="{FF2B5EF4-FFF2-40B4-BE49-F238E27FC236}">
                  <a16:creationId xmlns:a16="http://schemas.microsoft.com/office/drawing/2014/main" id="{A7F44772-FD18-3761-67B1-B6F1857D264A}"/>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8" name="Freeform 27">
              <a:extLst>
                <a:ext uri="{FF2B5EF4-FFF2-40B4-BE49-F238E27FC236}">
                  <a16:creationId xmlns:a16="http://schemas.microsoft.com/office/drawing/2014/main" id="{912EE670-FED1-9C9C-DF03-92C3E3003F39}"/>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sp>
        <p:nvSpPr>
          <p:cNvPr id="29" name="Picture Placeholder 9">
            <a:extLst>
              <a:ext uri="{FF2B5EF4-FFF2-40B4-BE49-F238E27FC236}">
                <a16:creationId xmlns:a16="http://schemas.microsoft.com/office/drawing/2014/main" id="{281162E0-CF45-FB79-715F-3DDD27C1B83B}"/>
              </a:ext>
            </a:extLst>
          </p:cNvPr>
          <p:cNvSpPr>
            <a:spLocks noGrp="1"/>
          </p:cNvSpPr>
          <p:nvPr>
            <p:ph type="pic" sz="quarter" idx="19"/>
          </p:nvPr>
        </p:nvSpPr>
        <p:spPr>
          <a:xfrm>
            <a:off x="2138816" y="1860550"/>
            <a:ext cx="730250" cy="730250"/>
          </a:xfrm>
        </p:spPr>
        <p:txBody>
          <a:bodyPr>
            <a:normAutofit/>
          </a:bodyPr>
          <a:lstStyle>
            <a:lvl1pPr>
              <a:defRPr sz="800"/>
            </a:lvl1pPr>
          </a:lstStyle>
          <a:p>
            <a:r>
              <a:rPr lang="en-US"/>
              <a:t>Click icon to add picture</a:t>
            </a:r>
          </a:p>
        </p:txBody>
      </p:sp>
      <p:sp>
        <p:nvSpPr>
          <p:cNvPr id="30" name="Picture Placeholder 9">
            <a:extLst>
              <a:ext uri="{FF2B5EF4-FFF2-40B4-BE49-F238E27FC236}">
                <a16:creationId xmlns:a16="http://schemas.microsoft.com/office/drawing/2014/main" id="{B5D1FBA9-4A5E-0C43-0372-F80D7127F557}"/>
              </a:ext>
            </a:extLst>
          </p:cNvPr>
          <p:cNvSpPr>
            <a:spLocks noGrp="1"/>
          </p:cNvSpPr>
          <p:nvPr>
            <p:ph type="pic" sz="quarter" idx="20"/>
          </p:nvPr>
        </p:nvSpPr>
        <p:spPr>
          <a:xfrm>
            <a:off x="5759632" y="1860550"/>
            <a:ext cx="730250" cy="730250"/>
          </a:xfrm>
        </p:spPr>
        <p:txBody>
          <a:bodyPr>
            <a:normAutofit/>
          </a:bodyPr>
          <a:lstStyle>
            <a:lvl1pPr>
              <a:defRPr sz="800"/>
            </a:lvl1pPr>
          </a:lstStyle>
          <a:p>
            <a:r>
              <a:rPr lang="en-US"/>
              <a:t>Click icon to add picture</a:t>
            </a:r>
          </a:p>
        </p:txBody>
      </p:sp>
      <p:sp>
        <p:nvSpPr>
          <p:cNvPr id="31" name="Picture Placeholder 9">
            <a:extLst>
              <a:ext uri="{FF2B5EF4-FFF2-40B4-BE49-F238E27FC236}">
                <a16:creationId xmlns:a16="http://schemas.microsoft.com/office/drawing/2014/main" id="{205F7212-3F5C-8815-9FDC-9B5FBBE154F2}"/>
              </a:ext>
            </a:extLst>
          </p:cNvPr>
          <p:cNvSpPr>
            <a:spLocks noGrp="1"/>
          </p:cNvSpPr>
          <p:nvPr>
            <p:ph type="pic" sz="quarter" idx="21"/>
          </p:nvPr>
        </p:nvSpPr>
        <p:spPr>
          <a:xfrm>
            <a:off x="9370415" y="1860550"/>
            <a:ext cx="730250" cy="730250"/>
          </a:xfrm>
        </p:spPr>
        <p:txBody>
          <a:bodyPr>
            <a:normAutofit/>
          </a:bodyPr>
          <a:lstStyle>
            <a:lvl1pPr>
              <a:defRPr sz="800"/>
            </a:lvl1pPr>
          </a:lstStyle>
          <a:p>
            <a:r>
              <a:rPr lang="en-US"/>
              <a:t>Click icon to add picture</a:t>
            </a:r>
          </a:p>
        </p:txBody>
      </p:sp>
      <p:sp>
        <p:nvSpPr>
          <p:cNvPr id="35" name="Text Placeholder 49">
            <a:extLst>
              <a:ext uri="{FF2B5EF4-FFF2-40B4-BE49-F238E27FC236}">
                <a16:creationId xmlns:a16="http://schemas.microsoft.com/office/drawing/2014/main" id="{C5D697AB-768B-E466-5877-817532B16D29}"/>
              </a:ext>
            </a:extLst>
          </p:cNvPr>
          <p:cNvSpPr>
            <a:spLocks noGrp="1"/>
          </p:cNvSpPr>
          <p:nvPr>
            <p:ph type="body" sz="quarter" idx="55" hasCustomPrompt="1"/>
          </p:nvPr>
        </p:nvSpPr>
        <p:spPr>
          <a:xfrm>
            <a:off x="967438" y="3275733"/>
            <a:ext cx="3147361"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36" name="Text Placeholder 49">
            <a:extLst>
              <a:ext uri="{FF2B5EF4-FFF2-40B4-BE49-F238E27FC236}">
                <a16:creationId xmlns:a16="http://schemas.microsoft.com/office/drawing/2014/main" id="{6983E051-D6E9-F34B-8BCE-A34202F14973}"/>
              </a:ext>
            </a:extLst>
          </p:cNvPr>
          <p:cNvSpPr>
            <a:spLocks noGrp="1"/>
          </p:cNvSpPr>
          <p:nvPr>
            <p:ph type="body" sz="quarter" idx="56" hasCustomPrompt="1"/>
          </p:nvPr>
        </p:nvSpPr>
        <p:spPr>
          <a:xfrm>
            <a:off x="967437" y="3023170"/>
            <a:ext cx="3147361" cy="287245"/>
          </a:xfrm>
        </p:spPr>
        <p:txBody>
          <a:bodyPr>
            <a:normAutofit/>
          </a:bodyPr>
          <a:lstStyle>
            <a:lvl1pPr algn="ctr">
              <a:defRPr sz="1400" b="1">
                <a:solidFill>
                  <a:schemeClr val="bg1"/>
                </a:solidFill>
              </a:defRPr>
            </a:lvl1pPr>
          </a:lstStyle>
          <a:p>
            <a:pPr lvl="0"/>
            <a:r>
              <a:rPr lang="en-US"/>
              <a:t>Lorem ipsum dolor</a:t>
            </a:r>
          </a:p>
        </p:txBody>
      </p:sp>
      <p:sp>
        <p:nvSpPr>
          <p:cNvPr id="37" name="Text Placeholder 49">
            <a:extLst>
              <a:ext uri="{FF2B5EF4-FFF2-40B4-BE49-F238E27FC236}">
                <a16:creationId xmlns:a16="http://schemas.microsoft.com/office/drawing/2014/main" id="{8B6EDF5D-C837-C6DA-E6FA-3092B9147EB4}"/>
              </a:ext>
            </a:extLst>
          </p:cNvPr>
          <p:cNvSpPr>
            <a:spLocks noGrp="1"/>
          </p:cNvSpPr>
          <p:nvPr>
            <p:ph type="body" sz="quarter" idx="57" hasCustomPrompt="1"/>
          </p:nvPr>
        </p:nvSpPr>
        <p:spPr>
          <a:xfrm>
            <a:off x="4495800" y="3278875"/>
            <a:ext cx="3238542"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38" name="Text Placeholder 49">
            <a:extLst>
              <a:ext uri="{FF2B5EF4-FFF2-40B4-BE49-F238E27FC236}">
                <a16:creationId xmlns:a16="http://schemas.microsoft.com/office/drawing/2014/main" id="{A3A63564-AB2C-A01F-1D20-94D4059E8CE9}"/>
              </a:ext>
            </a:extLst>
          </p:cNvPr>
          <p:cNvSpPr>
            <a:spLocks noGrp="1"/>
          </p:cNvSpPr>
          <p:nvPr>
            <p:ph type="body" sz="quarter" idx="58" hasCustomPrompt="1"/>
          </p:nvPr>
        </p:nvSpPr>
        <p:spPr>
          <a:xfrm>
            <a:off x="4495799" y="3026312"/>
            <a:ext cx="3238542" cy="287245"/>
          </a:xfrm>
        </p:spPr>
        <p:txBody>
          <a:bodyPr>
            <a:normAutofit/>
          </a:bodyPr>
          <a:lstStyle>
            <a:lvl1pPr algn="ctr">
              <a:defRPr sz="1400" b="1">
                <a:solidFill>
                  <a:schemeClr val="bg1"/>
                </a:solidFill>
              </a:defRPr>
            </a:lvl1pPr>
          </a:lstStyle>
          <a:p>
            <a:pPr lvl="0"/>
            <a:r>
              <a:rPr lang="en-US"/>
              <a:t>Lorem ipsum dolor</a:t>
            </a:r>
          </a:p>
        </p:txBody>
      </p:sp>
      <p:sp>
        <p:nvSpPr>
          <p:cNvPr id="39" name="Text Placeholder 49">
            <a:extLst>
              <a:ext uri="{FF2B5EF4-FFF2-40B4-BE49-F238E27FC236}">
                <a16:creationId xmlns:a16="http://schemas.microsoft.com/office/drawing/2014/main" id="{CB7A6F6F-FE2D-09A9-42EA-725CF6ECF004}"/>
              </a:ext>
            </a:extLst>
          </p:cNvPr>
          <p:cNvSpPr>
            <a:spLocks noGrp="1"/>
          </p:cNvSpPr>
          <p:nvPr>
            <p:ph type="body" sz="quarter" idx="59" hasCustomPrompt="1"/>
          </p:nvPr>
        </p:nvSpPr>
        <p:spPr>
          <a:xfrm>
            <a:off x="8138344" y="3275733"/>
            <a:ext cx="3227339"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40" name="Text Placeholder 49">
            <a:extLst>
              <a:ext uri="{FF2B5EF4-FFF2-40B4-BE49-F238E27FC236}">
                <a16:creationId xmlns:a16="http://schemas.microsoft.com/office/drawing/2014/main" id="{26F3C7D8-3337-F6F1-F96F-E1837F5269D3}"/>
              </a:ext>
            </a:extLst>
          </p:cNvPr>
          <p:cNvSpPr>
            <a:spLocks noGrp="1"/>
          </p:cNvSpPr>
          <p:nvPr>
            <p:ph type="body" sz="quarter" idx="60" hasCustomPrompt="1"/>
          </p:nvPr>
        </p:nvSpPr>
        <p:spPr>
          <a:xfrm>
            <a:off x="8138343" y="3023170"/>
            <a:ext cx="3227339" cy="287245"/>
          </a:xfrm>
        </p:spPr>
        <p:txBody>
          <a:bodyPr>
            <a:normAutofit/>
          </a:bodyPr>
          <a:lstStyle>
            <a:lvl1pPr algn="ctr">
              <a:defRPr sz="1400" b="1">
                <a:solidFill>
                  <a:schemeClr val="bg1"/>
                </a:solidFill>
              </a:defRPr>
            </a:lvl1pPr>
          </a:lstStyle>
          <a:p>
            <a:pPr lvl="0"/>
            <a:r>
              <a:rPr lang="en-US"/>
              <a:t>Lorem ipsum dolor</a:t>
            </a:r>
          </a:p>
        </p:txBody>
      </p:sp>
    </p:spTree>
    <p:extLst>
      <p:ext uri="{BB962C8B-B14F-4D97-AF65-F5344CB8AC3E}">
        <p14:creationId xmlns:p14="http://schemas.microsoft.com/office/powerpoint/2010/main" val="40427043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Four step process - square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Four step process - square</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9" name="Text Placeholder 49">
            <a:extLst>
              <a:ext uri="{FF2B5EF4-FFF2-40B4-BE49-F238E27FC236}">
                <a16:creationId xmlns:a16="http://schemas.microsoft.com/office/drawing/2014/main" id="{F52B86CF-A24B-3402-953E-14D740C56BDC}"/>
              </a:ext>
            </a:extLst>
          </p:cNvPr>
          <p:cNvSpPr>
            <a:spLocks noGrp="1"/>
          </p:cNvSpPr>
          <p:nvPr>
            <p:ph type="body" sz="quarter" idx="48" hasCustomPrompt="1"/>
          </p:nvPr>
        </p:nvSpPr>
        <p:spPr>
          <a:xfrm>
            <a:off x="6524454" y="247441"/>
            <a:ext cx="3700114" cy="282497"/>
          </a:xfrm>
        </p:spPr>
        <p:txBody>
          <a:bodyPr>
            <a:normAutofit/>
          </a:bodyPr>
          <a:lstStyle>
            <a:lvl1pPr algn="r">
              <a:defRPr sz="1400" b="1">
                <a:solidFill>
                  <a:schemeClr val="tx1"/>
                </a:solidFill>
              </a:defRPr>
            </a:lvl1pPr>
          </a:lstStyle>
          <a:p>
            <a:pPr lvl="0"/>
            <a:r>
              <a:rPr lang="en-US"/>
              <a:t>Lorem ipsum dolor</a:t>
            </a:r>
          </a:p>
        </p:txBody>
      </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28" name="Group 27">
            <a:extLst>
              <a:ext uri="{FF2B5EF4-FFF2-40B4-BE49-F238E27FC236}">
                <a16:creationId xmlns:a16="http://schemas.microsoft.com/office/drawing/2014/main" id="{23D23077-067B-355F-A19A-785EDFC78D28}"/>
              </a:ext>
            </a:extLst>
          </p:cNvPr>
          <p:cNvGrpSpPr/>
          <p:nvPr/>
        </p:nvGrpSpPr>
        <p:grpSpPr>
          <a:xfrm>
            <a:off x="3595583" y="1749278"/>
            <a:ext cx="2640725" cy="4499121"/>
            <a:chOff x="550863" y="1689100"/>
            <a:chExt cx="3563625" cy="4764088"/>
          </a:xfrm>
        </p:grpSpPr>
        <p:sp>
          <p:nvSpPr>
            <p:cNvPr id="30" name="Rounded Rectangle 29">
              <a:extLst>
                <a:ext uri="{FF2B5EF4-FFF2-40B4-BE49-F238E27FC236}">
                  <a16:creationId xmlns:a16="http://schemas.microsoft.com/office/drawing/2014/main" id="{608C5F4C-B2B7-0701-0856-8A66F5728E7C}"/>
                </a:ext>
              </a:extLst>
            </p:cNvPr>
            <p:cNvSpPr/>
            <p:nvPr/>
          </p:nvSpPr>
          <p:spPr>
            <a:xfrm>
              <a:off x="550865" y="1689100"/>
              <a:ext cx="3563623" cy="4764088"/>
            </a:xfrm>
            <a:prstGeom prst="roundRect">
              <a:avLst>
                <a:gd name="adj" fmla="val 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1" name="Freeform 30">
              <a:extLst>
                <a:ext uri="{FF2B5EF4-FFF2-40B4-BE49-F238E27FC236}">
                  <a16:creationId xmlns:a16="http://schemas.microsoft.com/office/drawing/2014/main" id="{C8BC7858-0F20-EDCE-2CFE-C0106D308ECD}"/>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33" name="Group 32">
            <a:extLst>
              <a:ext uri="{FF2B5EF4-FFF2-40B4-BE49-F238E27FC236}">
                <a16:creationId xmlns:a16="http://schemas.microsoft.com/office/drawing/2014/main" id="{AD5B8053-4E75-4399-C82F-E3F4661DB607}"/>
              </a:ext>
            </a:extLst>
          </p:cNvPr>
          <p:cNvGrpSpPr/>
          <p:nvPr/>
        </p:nvGrpSpPr>
        <p:grpSpPr>
          <a:xfrm>
            <a:off x="6372183" y="1749278"/>
            <a:ext cx="2640725" cy="4499121"/>
            <a:chOff x="550863" y="1689100"/>
            <a:chExt cx="3563625" cy="4764088"/>
          </a:xfrm>
        </p:grpSpPr>
        <p:sp>
          <p:nvSpPr>
            <p:cNvPr id="35" name="Rounded Rectangle 34">
              <a:extLst>
                <a:ext uri="{FF2B5EF4-FFF2-40B4-BE49-F238E27FC236}">
                  <a16:creationId xmlns:a16="http://schemas.microsoft.com/office/drawing/2014/main" id="{F12A0933-3646-E53F-0280-017B6BDFEC95}"/>
                </a:ext>
              </a:extLst>
            </p:cNvPr>
            <p:cNvSpPr/>
            <p:nvPr/>
          </p:nvSpPr>
          <p:spPr>
            <a:xfrm>
              <a:off x="550865" y="1689100"/>
              <a:ext cx="3563623"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6" name="Freeform 35">
              <a:extLst>
                <a:ext uri="{FF2B5EF4-FFF2-40B4-BE49-F238E27FC236}">
                  <a16:creationId xmlns:a16="http://schemas.microsoft.com/office/drawing/2014/main" id="{8206766B-97D4-A9D0-6594-037F969AEEB5}"/>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38" name="Group 37">
            <a:extLst>
              <a:ext uri="{FF2B5EF4-FFF2-40B4-BE49-F238E27FC236}">
                <a16:creationId xmlns:a16="http://schemas.microsoft.com/office/drawing/2014/main" id="{6B46A026-965D-14E1-C61A-17C36E5254F5}"/>
              </a:ext>
            </a:extLst>
          </p:cNvPr>
          <p:cNvGrpSpPr/>
          <p:nvPr/>
        </p:nvGrpSpPr>
        <p:grpSpPr>
          <a:xfrm>
            <a:off x="9115383" y="1749278"/>
            <a:ext cx="2640725" cy="4499121"/>
            <a:chOff x="550863" y="1689100"/>
            <a:chExt cx="3563625" cy="4764088"/>
          </a:xfrm>
        </p:grpSpPr>
        <p:sp>
          <p:nvSpPr>
            <p:cNvPr id="40" name="Rounded Rectangle 39">
              <a:extLst>
                <a:ext uri="{FF2B5EF4-FFF2-40B4-BE49-F238E27FC236}">
                  <a16:creationId xmlns:a16="http://schemas.microsoft.com/office/drawing/2014/main" id="{9C02F54B-1591-4B69-7F9C-D4E464B48D93}"/>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1" name="Freeform 40">
              <a:extLst>
                <a:ext uri="{FF2B5EF4-FFF2-40B4-BE49-F238E27FC236}">
                  <a16:creationId xmlns:a16="http://schemas.microsoft.com/office/drawing/2014/main" id="{18F80DC1-3986-92AA-96C5-0DE8A3E4621B}"/>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grpSp>
        <p:nvGrpSpPr>
          <p:cNvPr id="43" name="Group 42">
            <a:extLst>
              <a:ext uri="{FF2B5EF4-FFF2-40B4-BE49-F238E27FC236}">
                <a16:creationId xmlns:a16="http://schemas.microsoft.com/office/drawing/2014/main" id="{E117BD00-D8B4-10C9-2298-26D36C50CFCB}"/>
              </a:ext>
            </a:extLst>
          </p:cNvPr>
          <p:cNvGrpSpPr/>
          <p:nvPr/>
        </p:nvGrpSpPr>
        <p:grpSpPr>
          <a:xfrm>
            <a:off x="814558" y="1749278"/>
            <a:ext cx="2640725" cy="4499121"/>
            <a:chOff x="550863" y="1689100"/>
            <a:chExt cx="3563625" cy="4764088"/>
          </a:xfrm>
        </p:grpSpPr>
        <p:sp>
          <p:nvSpPr>
            <p:cNvPr id="45" name="Rounded Rectangle 44">
              <a:extLst>
                <a:ext uri="{FF2B5EF4-FFF2-40B4-BE49-F238E27FC236}">
                  <a16:creationId xmlns:a16="http://schemas.microsoft.com/office/drawing/2014/main" id="{CD49B2D2-AF50-CA7C-1E82-37436754D389}"/>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6" name="Freeform 45">
              <a:extLst>
                <a:ext uri="{FF2B5EF4-FFF2-40B4-BE49-F238E27FC236}">
                  <a16:creationId xmlns:a16="http://schemas.microsoft.com/office/drawing/2014/main" id="{B1450038-70C7-1C56-541F-2B98802CE285}"/>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algn="ctr"/>
              <a:endParaRPr lang="en-US" sz="1400">
                <a:solidFill>
                  <a:schemeClr val="bg1"/>
                </a:solidFill>
              </a:endParaRPr>
            </a:p>
          </p:txBody>
        </p:sp>
      </p:grpSp>
      <p:sp>
        <p:nvSpPr>
          <p:cNvPr id="47" name="Picture Placeholder 9">
            <a:extLst>
              <a:ext uri="{FF2B5EF4-FFF2-40B4-BE49-F238E27FC236}">
                <a16:creationId xmlns:a16="http://schemas.microsoft.com/office/drawing/2014/main" id="{8B5F629A-676B-0B8A-3F7B-9A19500236D1}"/>
              </a:ext>
            </a:extLst>
          </p:cNvPr>
          <p:cNvSpPr>
            <a:spLocks noGrp="1"/>
          </p:cNvSpPr>
          <p:nvPr>
            <p:ph type="pic" sz="quarter" idx="19"/>
          </p:nvPr>
        </p:nvSpPr>
        <p:spPr>
          <a:xfrm>
            <a:off x="1752600" y="1892238"/>
            <a:ext cx="730250" cy="730250"/>
          </a:xfrm>
        </p:spPr>
        <p:txBody>
          <a:bodyPr>
            <a:normAutofit/>
          </a:bodyPr>
          <a:lstStyle>
            <a:lvl1pPr>
              <a:defRPr sz="800"/>
            </a:lvl1pPr>
          </a:lstStyle>
          <a:p>
            <a:r>
              <a:rPr lang="en-US"/>
              <a:t>Click icon to add picture</a:t>
            </a:r>
          </a:p>
        </p:txBody>
      </p:sp>
      <p:sp>
        <p:nvSpPr>
          <p:cNvPr id="48" name="Picture Placeholder 9">
            <a:extLst>
              <a:ext uri="{FF2B5EF4-FFF2-40B4-BE49-F238E27FC236}">
                <a16:creationId xmlns:a16="http://schemas.microsoft.com/office/drawing/2014/main" id="{92BDB2D9-C349-2E3C-CEC5-89A5F72EA62A}"/>
              </a:ext>
            </a:extLst>
          </p:cNvPr>
          <p:cNvSpPr>
            <a:spLocks noGrp="1"/>
          </p:cNvSpPr>
          <p:nvPr>
            <p:ph type="pic" sz="quarter" idx="20"/>
          </p:nvPr>
        </p:nvSpPr>
        <p:spPr>
          <a:xfrm>
            <a:off x="4550820" y="1892238"/>
            <a:ext cx="730250" cy="730250"/>
          </a:xfrm>
        </p:spPr>
        <p:txBody>
          <a:bodyPr>
            <a:normAutofit/>
          </a:bodyPr>
          <a:lstStyle>
            <a:lvl1pPr>
              <a:defRPr sz="800"/>
            </a:lvl1pPr>
          </a:lstStyle>
          <a:p>
            <a:r>
              <a:rPr lang="en-US"/>
              <a:t>Click icon to add picture</a:t>
            </a:r>
          </a:p>
        </p:txBody>
      </p:sp>
      <p:sp>
        <p:nvSpPr>
          <p:cNvPr id="49" name="Picture Placeholder 9">
            <a:extLst>
              <a:ext uri="{FF2B5EF4-FFF2-40B4-BE49-F238E27FC236}">
                <a16:creationId xmlns:a16="http://schemas.microsoft.com/office/drawing/2014/main" id="{1DA535B3-C9C2-B740-88B6-2C47E75161FF}"/>
              </a:ext>
            </a:extLst>
          </p:cNvPr>
          <p:cNvSpPr>
            <a:spLocks noGrp="1"/>
          </p:cNvSpPr>
          <p:nvPr>
            <p:ph type="pic" sz="quarter" idx="21"/>
          </p:nvPr>
        </p:nvSpPr>
        <p:spPr>
          <a:xfrm>
            <a:off x="7327420" y="1892238"/>
            <a:ext cx="730250" cy="730250"/>
          </a:xfrm>
        </p:spPr>
        <p:txBody>
          <a:bodyPr>
            <a:normAutofit/>
          </a:bodyPr>
          <a:lstStyle>
            <a:lvl1pPr>
              <a:defRPr sz="800"/>
            </a:lvl1pPr>
          </a:lstStyle>
          <a:p>
            <a:r>
              <a:rPr lang="en-US"/>
              <a:t>Click icon to add picture</a:t>
            </a:r>
          </a:p>
        </p:txBody>
      </p:sp>
      <p:sp>
        <p:nvSpPr>
          <p:cNvPr id="50" name="Picture Placeholder 9">
            <a:extLst>
              <a:ext uri="{FF2B5EF4-FFF2-40B4-BE49-F238E27FC236}">
                <a16:creationId xmlns:a16="http://schemas.microsoft.com/office/drawing/2014/main" id="{E66525DC-C554-D9E5-3453-7FF8251B7EE9}"/>
              </a:ext>
            </a:extLst>
          </p:cNvPr>
          <p:cNvSpPr>
            <a:spLocks noGrp="1"/>
          </p:cNvSpPr>
          <p:nvPr>
            <p:ph type="pic" sz="quarter" idx="22"/>
          </p:nvPr>
        </p:nvSpPr>
        <p:spPr>
          <a:xfrm>
            <a:off x="10070620" y="1890781"/>
            <a:ext cx="730250" cy="730250"/>
          </a:xfrm>
        </p:spPr>
        <p:txBody>
          <a:bodyPr>
            <a:normAutofit/>
          </a:bodyPr>
          <a:lstStyle>
            <a:lvl1pPr>
              <a:defRPr sz="800"/>
            </a:lvl1pPr>
          </a:lstStyle>
          <a:p>
            <a:r>
              <a:rPr lang="en-US"/>
              <a:t>Click icon to add picture</a:t>
            </a:r>
          </a:p>
        </p:txBody>
      </p:sp>
      <p:sp>
        <p:nvSpPr>
          <p:cNvPr id="53" name="Text Placeholder 49">
            <a:extLst>
              <a:ext uri="{FF2B5EF4-FFF2-40B4-BE49-F238E27FC236}">
                <a16:creationId xmlns:a16="http://schemas.microsoft.com/office/drawing/2014/main" id="{C98C21F0-7487-639D-9449-C72DDCDC899E}"/>
              </a:ext>
            </a:extLst>
          </p:cNvPr>
          <p:cNvSpPr>
            <a:spLocks noGrp="1"/>
          </p:cNvSpPr>
          <p:nvPr>
            <p:ph type="body" sz="quarter" idx="55" hasCustomPrompt="1"/>
          </p:nvPr>
        </p:nvSpPr>
        <p:spPr>
          <a:xfrm>
            <a:off x="967439" y="3275733"/>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54" name="Text Placeholder 49">
            <a:extLst>
              <a:ext uri="{FF2B5EF4-FFF2-40B4-BE49-F238E27FC236}">
                <a16:creationId xmlns:a16="http://schemas.microsoft.com/office/drawing/2014/main" id="{C79EF3E2-525B-F042-9A31-2F488FBB19A9}"/>
              </a:ext>
            </a:extLst>
          </p:cNvPr>
          <p:cNvSpPr>
            <a:spLocks noGrp="1"/>
          </p:cNvSpPr>
          <p:nvPr>
            <p:ph type="body" sz="quarter" idx="56" hasCustomPrompt="1"/>
          </p:nvPr>
        </p:nvSpPr>
        <p:spPr>
          <a:xfrm>
            <a:off x="967438" y="3023170"/>
            <a:ext cx="2385888" cy="287245"/>
          </a:xfrm>
        </p:spPr>
        <p:txBody>
          <a:bodyPr>
            <a:normAutofit/>
          </a:bodyPr>
          <a:lstStyle>
            <a:lvl1pPr algn="ctr">
              <a:defRPr sz="1400" b="1">
                <a:solidFill>
                  <a:schemeClr val="bg1"/>
                </a:solidFill>
              </a:defRPr>
            </a:lvl1pPr>
          </a:lstStyle>
          <a:p>
            <a:pPr lvl="0"/>
            <a:r>
              <a:rPr lang="en-US"/>
              <a:t>Lorem ipsum dolor</a:t>
            </a:r>
          </a:p>
        </p:txBody>
      </p:sp>
      <p:sp>
        <p:nvSpPr>
          <p:cNvPr id="55" name="Text Placeholder 49">
            <a:extLst>
              <a:ext uri="{FF2B5EF4-FFF2-40B4-BE49-F238E27FC236}">
                <a16:creationId xmlns:a16="http://schemas.microsoft.com/office/drawing/2014/main" id="{DA7945B3-212F-0A17-F76F-532DC0FB105E}"/>
              </a:ext>
            </a:extLst>
          </p:cNvPr>
          <p:cNvSpPr>
            <a:spLocks noGrp="1"/>
          </p:cNvSpPr>
          <p:nvPr>
            <p:ph type="body" sz="quarter" idx="57" hasCustomPrompt="1"/>
          </p:nvPr>
        </p:nvSpPr>
        <p:spPr>
          <a:xfrm>
            <a:off x="3727890" y="3278875"/>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56" name="Text Placeholder 49">
            <a:extLst>
              <a:ext uri="{FF2B5EF4-FFF2-40B4-BE49-F238E27FC236}">
                <a16:creationId xmlns:a16="http://schemas.microsoft.com/office/drawing/2014/main" id="{82146C51-8620-DD88-786E-508A54648A98}"/>
              </a:ext>
            </a:extLst>
          </p:cNvPr>
          <p:cNvSpPr>
            <a:spLocks noGrp="1"/>
          </p:cNvSpPr>
          <p:nvPr>
            <p:ph type="body" sz="quarter" idx="58" hasCustomPrompt="1"/>
          </p:nvPr>
        </p:nvSpPr>
        <p:spPr>
          <a:xfrm>
            <a:off x="3727889" y="3026312"/>
            <a:ext cx="2385888" cy="287245"/>
          </a:xfrm>
        </p:spPr>
        <p:txBody>
          <a:bodyPr>
            <a:normAutofit/>
          </a:bodyPr>
          <a:lstStyle>
            <a:lvl1pPr algn="ctr">
              <a:defRPr sz="1400" b="1">
                <a:solidFill>
                  <a:schemeClr val="bg1"/>
                </a:solidFill>
              </a:defRPr>
            </a:lvl1pPr>
          </a:lstStyle>
          <a:p>
            <a:pPr lvl="0"/>
            <a:r>
              <a:rPr lang="en-US"/>
              <a:t>Lorem ipsum dolor</a:t>
            </a:r>
          </a:p>
        </p:txBody>
      </p:sp>
      <p:sp>
        <p:nvSpPr>
          <p:cNvPr id="57" name="Text Placeholder 49">
            <a:extLst>
              <a:ext uri="{FF2B5EF4-FFF2-40B4-BE49-F238E27FC236}">
                <a16:creationId xmlns:a16="http://schemas.microsoft.com/office/drawing/2014/main" id="{AE68AA31-8CE1-636D-8E54-FA2E69509ED2}"/>
              </a:ext>
            </a:extLst>
          </p:cNvPr>
          <p:cNvSpPr>
            <a:spLocks noGrp="1"/>
          </p:cNvSpPr>
          <p:nvPr>
            <p:ph type="body" sz="quarter" idx="59" hasCustomPrompt="1"/>
          </p:nvPr>
        </p:nvSpPr>
        <p:spPr>
          <a:xfrm>
            <a:off x="6524455" y="3275733"/>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58" name="Text Placeholder 49">
            <a:extLst>
              <a:ext uri="{FF2B5EF4-FFF2-40B4-BE49-F238E27FC236}">
                <a16:creationId xmlns:a16="http://schemas.microsoft.com/office/drawing/2014/main" id="{9EF07A78-E7D1-9CA8-22CF-ECE9C94B9AE2}"/>
              </a:ext>
            </a:extLst>
          </p:cNvPr>
          <p:cNvSpPr>
            <a:spLocks noGrp="1"/>
          </p:cNvSpPr>
          <p:nvPr>
            <p:ph type="body" sz="quarter" idx="60" hasCustomPrompt="1"/>
          </p:nvPr>
        </p:nvSpPr>
        <p:spPr>
          <a:xfrm>
            <a:off x="6524454" y="3023170"/>
            <a:ext cx="2385888" cy="287245"/>
          </a:xfrm>
        </p:spPr>
        <p:txBody>
          <a:bodyPr>
            <a:normAutofit/>
          </a:bodyPr>
          <a:lstStyle>
            <a:lvl1pPr algn="ctr">
              <a:defRPr sz="1400" b="1">
                <a:solidFill>
                  <a:schemeClr val="bg1"/>
                </a:solidFill>
              </a:defRPr>
            </a:lvl1pPr>
          </a:lstStyle>
          <a:p>
            <a:pPr lvl="0"/>
            <a:r>
              <a:rPr lang="en-US"/>
              <a:t>Lorem ipsum dolor</a:t>
            </a:r>
          </a:p>
        </p:txBody>
      </p:sp>
      <p:sp>
        <p:nvSpPr>
          <p:cNvPr id="59" name="Text Placeholder 49">
            <a:extLst>
              <a:ext uri="{FF2B5EF4-FFF2-40B4-BE49-F238E27FC236}">
                <a16:creationId xmlns:a16="http://schemas.microsoft.com/office/drawing/2014/main" id="{FBED0B17-DAA9-B5C8-C44C-9DF24B8DFD6F}"/>
              </a:ext>
            </a:extLst>
          </p:cNvPr>
          <p:cNvSpPr>
            <a:spLocks noGrp="1"/>
          </p:cNvSpPr>
          <p:nvPr>
            <p:ph type="body" sz="quarter" idx="61" hasCustomPrompt="1"/>
          </p:nvPr>
        </p:nvSpPr>
        <p:spPr>
          <a:xfrm>
            <a:off x="9272712" y="3296952"/>
            <a:ext cx="2385888" cy="2740925"/>
          </a:xfrm>
        </p:spPr>
        <p:txBody>
          <a:bodyPr>
            <a:normAutofit/>
          </a:bodyPr>
          <a:lstStyle>
            <a:lvl1pPr algn="ctr">
              <a:defRPr sz="12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60" name="Text Placeholder 49">
            <a:extLst>
              <a:ext uri="{FF2B5EF4-FFF2-40B4-BE49-F238E27FC236}">
                <a16:creationId xmlns:a16="http://schemas.microsoft.com/office/drawing/2014/main" id="{FE6DB75D-E91B-3426-852B-18F98449A508}"/>
              </a:ext>
            </a:extLst>
          </p:cNvPr>
          <p:cNvSpPr>
            <a:spLocks noGrp="1"/>
          </p:cNvSpPr>
          <p:nvPr>
            <p:ph type="body" sz="quarter" idx="62" hasCustomPrompt="1"/>
          </p:nvPr>
        </p:nvSpPr>
        <p:spPr>
          <a:xfrm>
            <a:off x="9272711" y="3044389"/>
            <a:ext cx="2385888" cy="287245"/>
          </a:xfrm>
        </p:spPr>
        <p:txBody>
          <a:bodyPr>
            <a:normAutofit/>
          </a:bodyPr>
          <a:lstStyle>
            <a:lvl1pPr algn="ctr">
              <a:defRPr sz="1400" b="1">
                <a:solidFill>
                  <a:schemeClr val="bg1"/>
                </a:solidFill>
              </a:defRPr>
            </a:lvl1pPr>
          </a:lstStyle>
          <a:p>
            <a:pPr lvl="0"/>
            <a:r>
              <a:rPr lang="en-US"/>
              <a:t>Lorem ipsum dolor</a:t>
            </a:r>
          </a:p>
        </p:txBody>
      </p:sp>
    </p:spTree>
    <p:extLst>
      <p:ext uri="{BB962C8B-B14F-4D97-AF65-F5344CB8AC3E}">
        <p14:creationId xmlns:p14="http://schemas.microsoft.com/office/powerpoint/2010/main" val="35831267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hree step process - diamon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Three step process - diamond</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9" name="Text Placeholder 49">
            <a:extLst>
              <a:ext uri="{FF2B5EF4-FFF2-40B4-BE49-F238E27FC236}">
                <a16:creationId xmlns:a16="http://schemas.microsoft.com/office/drawing/2014/main" id="{F52B86CF-A24B-3402-953E-14D740C56BDC}"/>
              </a:ext>
            </a:extLst>
          </p:cNvPr>
          <p:cNvSpPr>
            <a:spLocks noGrp="1"/>
          </p:cNvSpPr>
          <p:nvPr>
            <p:ph type="body" sz="quarter" idx="48" hasCustomPrompt="1"/>
          </p:nvPr>
        </p:nvSpPr>
        <p:spPr>
          <a:xfrm>
            <a:off x="7755526" y="2045693"/>
            <a:ext cx="3700114" cy="282497"/>
          </a:xfrm>
        </p:spPr>
        <p:txBody>
          <a:bodyPr>
            <a:normAutofit/>
          </a:bodyPr>
          <a:lstStyle>
            <a:lvl1pPr algn="r">
              <a:defRPr sz="1400" b="1">
                <a:solidFill>
                  <a:schemeClr val="tx1"/>
                </a:solidFill>
              </a:defRPr>
            </a:lvl1pPr>
          </a:lstStyle>
          <a:p>
            <a:pPr lvl="0"/>
            <a:r>
              <a:rPr lang="en-US"/>
              <a:t>Lorem ipsum dolor</a:t>
            </a:r>
          </a:p>
        </p:txBody>
      </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29" name="Group 28">
            <a:extLst>
              <a:ext uri="{FF2B5EF4-FFF2-40B4-BE49-F238E27FC236}">
                <a16:creationId xmlns:a16="http://schemas.microsoft.com/office/drawing/2014/main" id="{567756FD-398B-A8EB-C355-5747C888970A}"/>
              </a:ext>
            </a:extLst>
          </p:cNvPr>
          <p:cNvGrpSpPr/>
          <p:nvPr userDrawn="1">
            <p:custDataLst>
              <p:tags r:id="rId1"/>
            </p:custDataLst>
          </p:nvPr>
        </p:nvGrpSpPr>
        <p:grpSpPr>
          <a:xfrm>
            <a:off x="3073215" y="1606086"/>
            <a:ext cx="6104479" cy="4560571"/>
            <a:chOff x="2931473" y="1700212"/>
            <a:chExt cx="6329055" cy="4728349"/>
          </a:xfrm>
        </p:grpSpPr>
        <p:grpSp>
          <p:nvGrpSpPr>
            <p:cNvPr id="30" name="Group 29">
              <a:extLst>
                <a:ext uri="{FF2B5EF4-FFF2-40B4-BE49-F238E27FC236}">
                  <a16:creationId xmlns:a16="http://schemas.microsoft.com/office/drawing/2014/main" id="{D02C7C91-07DE-0430-5652-5CC7B3132ED1}"/>
                </a:ext>
              </a:extLst>
            </p:cNvPr>
            <p:cNvGrpSpPr/>
            <p:nvPr/>
          </p:nvGrpSpPr>
          <p:grpSpPr>
            <a:xfrm>
              <a:off x="2931473" y="1700212"/>
              <a:ext cx="3068793" cy="3068793"/>
              <a:chOff x="564115" y="1936375"/>
              <a:chExt cx="2649040" cy="2649040"/>
            </a:xfrm>
          </p:grpSpPr>
          <p:sp>
            <p:nvSpPr>
              <p:cNvPr id="37" name="Diamond 36">
                <a:extLst>
                  <a:ext uri="{FF2B5EF4-FFF2-40B4-BE49-F238E27FC236}">
                    <a16:creationId xmlns:a16="http://schemas.microsoft.com/office/drawing/2014/main" id="{E2163160-142D-E890-6A18-271BC92015C5}"/>
                  </a:ext>
                </a:extLst>
              </p:cNvPr>
              <p:cNvSpPr/>
              <p:nvPr/>
            </p:nvSpPr>
            <p:spPr>
              <a:xfrm>
                <a:off x="564116" y="1936375"/>
                <a:ext cx="2649039" cy="2649040"/>
              </a:xfrm>
              <a:prstGeom prst="diamond">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180000" rtlCol="0" anchor="ctr">
                <a:noAutofit/>
              </a:bodyPr>
              <a:lstStyle/>
              <a:p>
                <a:pPr algn="ctr"/>
                <a:endParaRPr lang="en-GB" sz="1200">
                  <a:solidFill>
                    <a:schemeClr val="bg1"/>
                  </a:solidFill>
                </a:endParaRPr>
              </a:p>
            </p:txBody>
          </p:sp>
          <p:sp>
            <p:nvSpPr>
              <p:cNvPr id="38" name="Diamond 37">
                <a:extLst>
                  <a:ext uri="{FF2B5EF4-FFF2-40B4-BE49-F238E27FC236}">
                    <a16:creationId xmlns:a16="http://schemas.microsoft.com/office/drawing/2014/main" id="{D19004A6-E81F-3707-86E7-30077F7F09BC}"/>
                  </a:ext>
                </a:extLst>
              </p:cNvPr>
              <p:cNvSpPr/>
              <p:nvPr/>
            </p:nvSpPr>
            <p:spPr>
              <a:xfrm>
                <a:off x="564115" y="2990451"/>
                <a:ext cx="540000" cy="540000"/>
              </a:xfrm>
              <a:prstGeom prst="diamon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0" rIns="36000" bIns="180000" rtlCol="0" anchor="ctr">
                <a:noAutofit/>
              </a:bodyPr>
              <a:lstStyle/>
              <a:p>
                <a:pPr algn="ctr"/>
                <a:r>
                  <a:rPr lang="en-GB" sz="1400" b="1">
                    <a:solidFill>
                      <a:schemeClr val="bg1"/>
                    </a:solidFill>
                  </a:rPr>
                  <a:t>01</a:t>
                </a:r>
              </a:p>
            </p:txBody>
          </p:sp>
        </p:grpSp>
        <p:grpSp>
          <p:nvGrpSpPr>
            <p:cNvPr id="31" name="Group 30">
              <a:extLst>
                <a:ext uri="{FF2B5EF4-FFF2-40B4-BE49-F238E27FC236}">
                  <a16:creationId xmlns:a16="http://schemas.microsoft.com/office/drawing/2014/main" id="{7769EF49-485A-135A-E890-555CF9D7541C}"/>
                </a:ext>
              </a:extLst>
            </p:cNvPr>
            <p:cNvGrpSpPr/>
            <p:nvPr/>
          </p:nvGrpSpPr>
          <p:grpSpPr>
            <a:xfrm>
              <a:off x="6191735" y="1700212"/>
              <a:ext cx="3068793" cy="3068793"/>
              <a:chOff x="564114" y="1936375"/>
              <a:chExt cx="2649040" cy="2649040"/>
            </a:xfrm>
          </p:grpSpPr>
          <p:sp>
            <p:nvSpPr>
              <p:cNvPr id="35" name="Diamond 34">
                <a:extLst>
                  <a:ext uri="{FF2B5EF4-FFF2-40B4-BE49-F238E27FC236}">
                    <a16:creationId xmlns:a16="http://schemas.microsoft.com/office/drawing/2014/main" id="{B0F92AC7-D36A-E2BF-B561-476A86F3A46B}"/>
                  </a:ext>
                </a:extLst>
              </p:cNvPr>
              <p:cNvSpPr/>
              <p:nvPr/>
            </p:nvSpPr>
            <p:spPr>
              <a:xfrm>
                <a:off x="564115" y="1936375"/>
                <a:ext cx="2649039" cy="2649040"/>
              </a:xfrm>
              <a:prstGeom prst="diamond">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180000" rtlCol="0" anchor="ctr">
                <a:noAutofit/>
              </a:bodyPr>
              <a:lstStyle/>
              <a:p>
                <a:pPr algn="ctr"/>
                <a:endParaRPr lang="en-GB" sz="1200">
                  <a:solidFill>
                    <a:schemeClr val="bg1"/>
                  </a:solidFill>
                </a:endParaRPr>
              </a:p>
            </p:txBody>
          </p:sp>
          <p:sp>
            <p:nvSpPr>
              <p:cNvPr id="36" name="Diamond 35">
                <a:extLst>
                  <a:ext uri="{FF2B5EF4-FFF2-40B4-BE49-F238E27FC236}">
                    <a16:creationId xmlns:a16="http://schemas.microsoft.com/office/drawing/2014/main" id="{6777512D-CBF4-88F2-35CF-4EC5D14FC6B0}"/>
                  </a:ext>
                </a:extLst>
              </p:cNvPr>
              <p:cNvSpPr/>
              <p:nvPr/>
            </p:nvSpPr>
            <p:spPr>
              <a:xfrm>
                <a:off x="564114" y="2990451"/>
                <a:ext cx="540000" cy="540000"/>
              </a:xfrm>
              <a:prstGeom prst="diamond">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0" rIns="36000" bIns="180000" rtlCol="0" anchor="ctr">
                <a:noAutofit/>
              </a:bodyPr>
              <a:lstStyle/>
              <a:p>
                <a:pPr algn="ctr"/>
                <a:r>
                  <a:rPr lang="en-GB" sz="1400" b="1">
                    <a:solidFill>
                      <a:schemeClr val="bg1"/>
                    </a:solidFill>
                  </a:rPr>
                  <a:t>03</a:t>
                </a:r>
              </a:p>
            </p:txBody>
          </p:sp>
        </p:grpSp>
        <p:grpSp>
          <p:nvGrpSpPr>
            <p:cNvPr id="32" name="Group 31">
              <a:extLst>
                <a:ext uri="{FF2B5EF4-FFF2-40B4-BE49-F238E27FC236}">
                  <a16:creationId xmlns:a16="http://schemas.microsoft.com/office/drawing/2014/main" id="{84EB7CC8-33DA-2B40-78D4-F4D4DA50E983}"/>
                </a:ext>
              </a:extLst>
            </p:cNvPr>
            <p:cNvGrpSpPr/>
            <p:nvPr/>
          </p:nvGrpSpPr>
          <p:grpSpPr>
            <a:xfrm>
              <a:off x="4561604" y="3359768"/>
              <a:ext cx="3068793" cy="3068793"/>
              <a:chOff x="564114" y="1936375"/>
              <a:chExt cx="2649040" cy="2649040"/>
            </a:xfrm>
          </p:grpSpPr>
          <p:sp>
            <p:nvSpPr>
              <p:cNvPr id="33" name="Diamond 32">
                <a:extLst>
                  <a:ext uri="{FF2B5EF4-FFF2-40B4-BE49-F238E27FC236}">
                    <a16:creationId xmlns:a16="http://schemas.microsoft.com/office/drawing/2014/main" id="{B22C79AB-F2C0-3C8D-EEDE-94B262F0A8BC}"/>
                  </a:ext>
                </a:extLst>
              </p:cNvPr>
              <p:cNvSpPr/>
              <p:nvPr/>
            </p:nvSpPr>
            <p:spPr>
              <a:xfrm>
                <a:off x="564115" y="1936375"/>
                <a:ext cx="2649039" cy="2649040"/>
              </a:xfrm>
              <a:prstGeom prst="diamond">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180000" rtlCol="0" anchor="ctr">
                <a:noAutofit/>
              </a:bodyPr>
              <a:lstStyle/>
              <a:p>
                <a:pPr algn="ctr"/>
                <a:endParaRPr lang="en-GB" sz="1200">
                  <a:solidFill>
                    <a:schemeClr val="bg1"/>
                  </a:solidFill>
                </a:endParaRPr>
              </a:p>
            </p:txBody>
          </p:sp>
          <p:sp>
            <p:nvSpPr>
              <p:cNvPr id="34" name="Diamond 33">
                <a:extLst>
                  <a:ext uri="{FF2B5EF4-FFF2-40B4-BE49-F238E27FC236}">
                    <a16:creationId xmlns:a16="http://schemas.microsoft.com/office/drawing/2014/main" id="{1C393AB6-AF33-CE9A-083F-B19DC4080B4D}"/>
                  </a:ext>
                </a:extLst>
              </p:cNvPr>
              <p:cNvSpPr/>
              <p:nvPr/>
            </p:nvSpPr>
            <p:spPr>
              <a:xfrm>
                <a:off x="564114" y="2990451"/>
                <a:ext cx="540000" cy="540000"/>
              </a:xfrm>
              <a:prstGeom prst="diamond">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0" rIns="36000" bIns="180000" rtlCol="0" anchor="ctr">
                <a:noAutofit/>
              </a:bodyPr>
              <a:lstStyle/>
              <a:p>
                <a:pPr algn="ctr"/>
                <a:r>
                  <a:rPr lang="en-GB" sz="1400" b="1">
                    <a:solidFill>
                      <a:schemeClr val="bg1"/>
                    </a:solidFill>
                  </a:rPr>
                  <a:t>02</a:t>
                </a:r>
              </a:p>
            </p:txBody>
          </p:sp>
        </p:grpSp>
      </p:grpSp>
      <p:sp>
        <p:nvSpPr>
          <p:cNvPr id="39" name="Text Placeholder 49">
            <a:extLst>
              <a:ext uri="{FF2B5EF4-FFF2-40B4-BE49-F238E27FC236}">
                <a16:creationId xmlns:a16="http://schemas.microsoft.com/office/drawing/2014/main" id="{03D75F91-B942-7C96-1FEE-94B185FED188}"/>
              </a:ext>
            </a:extLst>
          </p:cNvPr>
          <p:cNvSpPr>
            <a:spLocks noGrp="1"/>
          </p:cNvSpPr>
          <p:nvPr>
            <p:ph type="body" sz="quarter" idx="70" hasCustomPrompt="1"/>
          </p:nvPr>
        </p:nvSpPr>
        <p:spPr>
          <a:xfrm>
            <a:off x="6852048" y="2510469"/>
            <a:ext cx="1722280" cy="183643"/>
          </a:xfrm>
        </p:spPr>
        <p:txBody>
          <a:bodyPr>
            <a:normAutofit/>
          </a:bodyPr>
          <a:lstStyle>
            <a:lvl1pPr algn="ctr">
              <a:defRPr sz="1200" b="1">
                <a:solidFill>
                  <a:schemeClr val="bg1"/>
                </a:solidFill>
              </a:defRPr>
            </a:lvl1pPr>
          </a:lstStyle>
          <a:p>
            <a:pPr lvl="0"/>
            <a:r>
              <a:rPr lang="en-US"/>
              <a:t>Lorem ipsum dolor</a:t>
            </a:r>
          </a:p>
        </p:txBody>
      </p:sp>
      <p:sp>
        <p:nvSpPr>
          <p:cNvPr id="40" name="Text Placeholder 49">
            <a:extLst>
              <a:ext uri="{FF2B5EF4-FFF2-40B4-BE49-F238E27FC236}">
                <a16:creationId xmlns:a16="http://schemas.microsoft.com/office/drawing/2014/main" id="{581CD135-9FB6-1C52-243F-346EC7D72141}"/>
              </a:ext>
            </a:extLst>
          </p:cNvPr>
          <p:cNvSpPr>
            <a:spLocks noGrp="1"/>
          </p:cNvSpPr>
          <p:nvPr>
            <p:ph type="body" sz="quarter" idx="71" hasCustomPrompt="1"/>
          </p:nvPr>
        </p:nvSpPr>
        <p:spPr>
          <a:xfrm>
            <a:off x="6852048" y="2694112"/>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41" name="Text Placeholder 49">
            <a:extLst>
              <a:ext uri="{FF2B5EF4-FFF2-40B4-BE49-F238E27FC236}">
                <a16:creationId xmlns:a16="http://schemas.microsoft.com/office/drawing/2014/main" id="{B447A7FA-8953-1D3E-6B40-B50A1C3A9818}"/>
              </a:ext>
            </a:extLst>
          </p:cNvPr>
          <p:cNvSpPr>
            <a:spLocks noGrp="1"/>
          </p:cNvSpPr>
          <p:nvPr>
            <p:ph type="body" sz="quarter" idx="72" hasCustomPrompt="1"/>
          </p:nvPr>
        </p:nvSpPr>
        <p:spPr>
          <a:xfrm>
            <a:off x="5279759" y="4170771"/>
            <a:ext cx="1722280" cy="183643"/>
          </a:xfrm>
        </p:spPr>
        <p:txBody>
          <a:bodyPr>
            <a:normAutofit/>
          </a:bodyPr>
          <a:lstStyle>
            <a:lvl1pPr algn="ctr">
              <a:defRPr sz="1200" b="1">
                <a:solidFill>
                  <a:schemeClr val="bg1"/>
                </a:solidFill>
              </a:defRPr>
            </a:lvl1pPr>
          </a:lstStyle>
          <a:p>
            <a:pPr lvl="0"/>
            <a:r>
              <a:rPr lang="en-US"/>
              <a:t>Lorem ipsum dolor</a:t>
            </a:r>
          </a:p>
        </p:txBody>
      </p:sp>
      <p:sp>
        <p:nvSpPr>
          <p:cNvPr id="42" name="Text Placeholder 49">
            <a:extLst>
              <a:ext uri="{FF2B5EF4-FFF2-40B4-BE49-F238E27FC236}">
                <a16:creationId xmlns:a16="http://schemas.microsoft.com/office/drawing/2014/main" id="{6B778356-AEDE-2178-B6B6-47ED5F8BE9A0}"/>
              </a:ext>
            </a:extLst>
          </p:cNvPr>
          <p:cNvSpPr>
            <a:spLocks noGrp="1"/>
          </p:cNvSpPr>
          <p:nvPr>
            <p:ph type="body" sz="quarter" idx="73" hasCustomPrompt="1"/>
          </p:nvPr>
        </p:nvSpPr>
        <p:spPr>
          <a:xfrm>
            <a:off x="5279759" y="4354414"/>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43" name="Text Placeholder 49">
            <a:extLst>
              <a:ext uri="{FF2B5EF4-FFF2-40B4-BE49-F238E27FC236}">
                <a16:creationId xmlns:a16="http://schemas.microsoft.com/office/drawing/2014/main" id="{BB772CA3-8EE1-ABC9-A84F-A082F1ABD76B}"/>
              </a:ext>
            </a:extLst>
          </p:cNvPr>
          <p:cNvSpPr>
            <a:spLocks noGrp="1"/>
          </p:cNvSpPr>
          <p:nvPr>
            <p:ph type="body" sz="quarter" idx="74" hasCustomPrompt="1"/>
          </p:nvPr>
        </p:nvSpPr>
        <p:spPr>
          <a:xfrm>
            <a:off x="3709368" y="2530979"/>
            <a:ext cx="1722280" cy="183643"/>
          </a:xfrm>
        </p:spPr>
        <p:txBody>
          <a:bodyPr>
            <a:normAutofit/>
          </a:bodyPr>
          <a:lstStyle>
            <a:lvl1pPr algn="ctr">
              <a:defRPr sz="1200" b="1">
                <a:solidFill>
                  <a:schemeClr val="bg1"/>
                </a:solidFill>
              </a:defRPr>
            </a:lvl1pPr>
          </a:lstStyle>
          <a:p>
            <a:pPr lvl="0"/>
            <a:r>
              <a:rPr lang="en-US"/>
              <a:t>Lorem ipsum dolor</a:t>
            </a:r>
          </a:p>
        </p:txBody>
      </p:sp>
      <p:sp>
        <p:nvSpPr>
          <p:cNvPr id="44" name="Text Placeholder 49">
            <a:extLst>
              <a:ext uri="{FF2B5EF4-FFF2-40B4-BE49-F238E27FC236}">
                <a16:creationId xmlns:a16="http://schemas.microsoft.com/office/drawing/2014/main" id="{1C4760D6-921A-0C5C-DAD2-7FBA8C517CBE}"/>
              </a:ext>
            </a:extLst>
          </p:cNvPr>
          <p:cNvSpPr>
            <a:spLocks noGrp="1"/>
          </p:cNvSpPr>
          <p:nvPr>
            <p:ph type="body" sz="quarter" idx="75" hasCustomPrompt="1"/>
          </p:nvPr>
        </p:nvSpPr>
        <p:spPr>
          <a:xfrm>
            <a:off x="3709368" y="2714622"/>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Tree>
    <p:extLst>
      <p:ext uri="{BB962C8B-B14F-4D97-AF65-F5344CB8AC3E}">
        <p14:creationId xmlns:p14="http://schemas.microsoft.com/office/powerpoint/2010/main" val="402094648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our step process - diamon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Four step process - diamond</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3" name="Group 2">
            <a:extLst>
              <a:ext uri="{FF2B5EF4-FFF2-40B4-BE49-F238E27FC236}">
                <a16:creationId xmlns:a16="http://schemas.microsoft.com/office/drawing/2014/main" id="{230DAD22-2C19-2F21-4187-DF772840494A}"/>
              </a:ext>
            </a:extLst>
          </p:cNvPr>
          <p:cNvGrpSpPr/>
          <p:nvPr userDrawn="1">
            <p:custDataLst>
              <p:tags r:id="rId1"/>
            </p:custDataLst>
          </p:nvPr>
        </p:nvGrpSpPr>
        <p:grpSpPr>
          <a:xfrm>
            <a:off x="2475322" y="1509032"/>
            <a:ext cx="7300264" cy="4336900"/>
            <a:chOff x="564114" y="2027815"/>
            <a:chExt cx="6870520" cy="4081600"/>
          </a:xfrm>
          <a:solidFill>
            <a:schemeClr val="tx1"/>
          </a:solidFill>
        </p:grpSpPr>
        <p:grpSp>
          <p:nvGrpSpPr>
            <p:cNvPr id="9" name="Group 8">
              <a:extLst>
                <a:ext uri="{FF2B5EF4-FFF2-40B4-BE49-F238E27FC236}">
                  <a16:creationId xmlns:a16="http://schemas.microsoft.com/office/drawing/2014/main" id="{2D10BD74-D4ED-61FD-B089-C2DD21C92780}"/>
                </a:ext>
              </a:extLst>
            </p:cNvPr>
            <p:cNvGrpSpPr/>
            <p:nvPr/>
          </p:nvGrpSpPr>
          <p:grpSpPr>
            <a:xfrm>
              <a:off x="564114" y="2027815"/>
              <a:ext cx="2649040" cy="2649040"/>
              <a:chOff x="564114" y="1936375"/>
              <a:chExt cx="2649040" cy="2649040"/>
            </a:xfrm>
            <a:grpFill/>
          </p:grpSpPr>
          <p:sp>
            <p:nvSpPr>
              <p:cNvPr id="25" name="Diamond 24">
                <a:extLst>
                  <a:ext uri="{FF2B5EF4-FFF2-40B4-BE49-F238E27FC236}">
                    <a16:creationId xmlns:a16="http://schemas.microsoft.com/office/drawing/2014/main" id="{464C56CD-D29A-EAB3-DA61-2B71ED6E5790}"/>
                  </a:ext>
                </a:extLst>
              </p:cNvPr>
              <p:cNvSpPr/>
              <p:nvPr/>
            </p:nvSpPr>
            <p:spPr>
              <a:xfrm>
                <a:off x="564115" y="1936375"/>
                <a:ext cx="2649039" cy="2649040"/>
              </a:xfrm>
              <a:prstGeom prst="diamond">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180000" rtlCol="0" anchor="ctr">
                <a:noAutofit/>
              </a:bodyPr>
              <a:lstStyle/>
              <a:p>
                <a:pPr algn="ctr"/>
                <a:endParaRPr lang="en-GB" sz="1200">
                  <a:solidFill>
                    <a:schemeClr val="bg1"/>
                  </a:solidFill>
                </a:endParaRPr>
              </a:p>
            </p:txBody>
          </p:sp>
          <p:sp>
            <p:nvSpPr>
              <p:cNvPr id="26" name="Diamond 25">
                <a:extLst>
                  <a:ext uri="{FF2B5EF4-FFF2-40B4-BE49-F238E27FC236}">
                    <a16:creationId xmlns:a16="http://schemas.microsoft.com/office/drawing/2014/main" id="{FAA9C34C-6179-0272-22DA-469AD8A7B746}"/>
                  </a:ext>
                </a:extLst>
              </p:cNvPr>
              <p:cNvSpPr/>
              <p:nvPr/>
            </p:nvSpPr>
            <p:spPr>
              <a:xfrm>
                <a:off x="564114" y="2990451"/>
                <a:ext cx="540000" cy="540000"/>
              </a:xfrm>
              <a:prstGeom prst="diamon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0" rIns="36000" bIns="180000" rtlCol="0" anchor="ctr">
                <a:noAutofit/>
              </a:bodyPr>
              <a:lstStyle/>
              <a:p>
                <a:pPr algn="ctr"/>
                <a:r>
                  <a:rPr lang="en-GB" sz="1400" b="1">
                    <a:solidFill>
                      <a:schemeClr val="bg1"/>
                    </a:solidFill>
                  </a:rPr>
                  <a:t>01</a:t>
                </a:r>
              </a:p>
            </p:txBody>
          </p:sp>
        </p:grpSp>
        <p:grpSp>
          <p:nvGrpSpPr>
            <p:cNvPr id="10" name="Group 9">
              <a:extLst>
                <a:ext uri="{FF2B5EF4-FFF2-40B4-BE49-F238E27FC236}">
                  <a16:creationId xmlns:a16="http://schemas.microsoft.com/office/drawing/2014/main" id="{2A4D105B-D898-162C-3282-B712FBDD115E}"/>
                </a:ext>
              </a:extLst>
            </p:cNvPr>
            <p:cNvGrpSpPr/>
            <p:nvPr/>
          </p:nvGrpSpPr>
          <p:grpSpPr>
            <a:xfrm>
              <a:off x="3378434" y="2027815"/>
              <a:ext cx="2649040" cy="2649040"/>
              <a:chOff x="564114" y="1936375"/>
              <a:chExt cx="2649040" cy="2649040"/>
            </a:xfrm>
            <a:grpFill/>
          </p:grpSpPr>
          <p:sp>
            <p:nvSpPr>
              <p:cNvPr id="23" name="Diamond 22">
                <a:extLst>
                  <a:ext uri="{FF2B5EF4-FFF2-40B4-BE49-F238E27FC236}">
                    <a16:creationId xmlns:a16="http://schemas.microsoft.com/office/drawing/2014/main" id="{481907B7-DF25-1009-D232-1F4B564CE8CD}"/>
                  </a:ext>
                </a:extLst>
              </p:cNvPr>
              <p:cNvSpPr/>
              <p:nvPr/>
            </p:nvSpPr>
            <p:spPr>
              <a:xfrm>
                <a:off x="564115" y="1936375"/>
                <a:ext cx="2649039" cy="2649040"/>
              </a:xfrm>
              <a:prstGeom prst="diamond">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180000" rtlCol="0" anchor="ctr">
                <a:noAutofit/>
              </a:bodyPr>
              <a:lstStyle/>
              <a:p>
                <a:pPr algn="ctr"/>
                <a:endParaRPr lang="en-GB" sz="1200">
                  <a:solidFill>
                    <a:schemeClr val="bg1"/>
                  </a:solidFill>
                </a:endParaRPr>
              </a:p>
            </p:txBody>
          </p:sp>
          <p:sp>
            <p:nvSpPr>
              <p:cNvPr id="24" name="Diamond 23">
                <a:extLst>
                  <a:ext uri="{FF2B5EF4-FFF2-40B4-BE49-F238E27FC236}">
                    <a16:creationId xmlns:a16="http://schemas.microsoft.com/office/drawing/2014/main" id="{2B01E26D-5B54-C827-E2FD-330077EE1F08}"/>
                  </a:ext>
                </a:extLst>
              </p:cNvPr>
              <p:cNvSpPr/>
              <p:nvPr/>
            </p:nvSpPr>
            <p:spPr>
              <a:xfrm>
                <a:off x="564114" y="2990451"/>
                <a:ext cx="540000" cy="540000"/>
              </a:xfrm>
              <a:prstGeom prst="diamond">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0" rIns="36000" bIns="180000" rtlCol="0" anchor="ctr">
                <a:noAutofit/>
              </a:bodyPr>
              <a:lstStyle/>
              <a:p>
                <a:pPr algn="ctr"/>
                <a:r>
                  <a:rPr lang="en-GB" sz="1400" b="1">
                    <a:solidFill>
                      <a:schemeClr val="bg1"/>
                    </a:solidFill>
                  </a:rPr>
                  <a:t>03</a:t>
                </a:r>
              </a:p>
            </p:txBody>
          </p:sp>
        </p:grpSp>
        <p:grpSp>
          <p:nvGrpSpPr>
            <p:cNvPr id="16" name="Group 15">
              <a:extLst>
                <a:ext uri="{FF2B5EF4-FFF2-40B4-BE49-F238E27FC236}">
                  <a16:creationId xmlns:a16="http://schemas.microsoft.com/office/drawing/2014/main" id="{B2CCEE33-D56F-8618-1974-7B7B945C7EBE}"/>
                </a:ext>
              </a:extLst>
            </p:cNvPr>
            <p:cNvGrpSpPr/>
            <p:nvPr/>
          </p:nvGrpSpPr>
          <p:grpSpPr>
            <a:xfrm>
              <a:off x="1971274" y="3460375"/>
              <a:ext cx="2649040" cy="2649040"/>
              <a:chOff x="564114" y="1936375"/>
              <a:chExt cx="2649040" cy="2649040"/>
            </a:xfrm>
            <a:grpFill/>
          </p:grpSpPr>
          <p:sp>
            <p:nvSpPr>
              <p:cNvPr id="21" name="Diamond 20">
                <a:extLst>
                  <a:ext uri="{FF2B5EF4-FFF2-40B4-BE49-F238E27FC236}">
                    <a16:creationId xmlns:a16="http://schemas.microsoft.com/office/drawing/2014/main" id="{44762835-27B5-83D0-BDC8-568B7E6467E9}"/>
                  </a:ext>
                </a:extLst>
              </p:cNvPr>
              <p:cNvSpPr/>
              <p:nvPr/>
            </p:nvSpPr>
            <p:spPr>
              <a:xfrm>
                <a:off x="564115" y="1936375"/>
                <a:ext cx="2649039" cy="2649040"/>
              </a:xfrm>
              <a:prstGeom prst="diamond">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180000" rtlCol="0" anchor="ctr">
                <a:noAutofit/>
              </a:bodyPr>
              <a:lstStyle/>
              <a:p>
                <a:pPr algn="ctr"/>
                <a:endParaRPr lang="en-GB" sz="1200">
                  <a:solidFill>
                    <a:schemeClr val="bg1"/>
                  </a:solidFill>
                </a:endParaRPr>
              </a:p>
            </p:txBody>
          </p:sp>
          <p:sp>
            <p:nvSpPr>
              <p:cNvPr id="22" name="Diamond 21">
                <a:extLst>
                  <a:ext uri="{FF2B5EF4-FFF2-40B4-BE49-F238E27FC236}">
                    <a16:creationId xmlns:a16="http://schemas.microsoft.com/office/drawing/2014/main" id="{E4E54D91-DA5F-A562-5FDA-4E01D46CFAE8}"/>
                  </a:ext>
                </a:extLst>
              </p:cNvPr>
              <p:cNvSpPr/>
              <p:nvPr/>
            </p:nvSpPr>
            <p:spPr>
              <a:xfrm>
                <a:off x="564114" y="2990451"/>
                <a:ext cx="540000" cy="540000"/>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0" rIns="36000" bIns="180000" rtlCol="0" anchor="ctr">
                <a:noAutofit/>
              </a:bodyPr>
              <a:lstStyle/>
              <a:p>
                <a:pPr algn="ctr"/>
                <a:r>
                  <a:rPr lang="en-GB" sz="1400" b="1">
                    <a:solidFill>
                      <a:schemeClr val="bg1"/>
                    </a:solidFill>
                  </a:rPr>
                  <a:t>02</a:t>
                </a:r>
              </a:p>
            </p:txBody>
          </p:sp>
        </p:grpSp>
        <p:grpSp>
          <p:nvGrpSpPr>
            <p:cNvPr id="17" name="Group 16">
              <a:extLst>
                <a:ext uri="{FF2B5EF4-FFF2-40B4-BE49-F238E27FC236}">
                  <a16:creationId xmlns:a16="http://schemas.microsoft.com/office/drawing/2014/main" id="{54B8D338-5DA7-97D9-D23C-D97AFF3A9D41}"/>
                </a:ext>
              </a:extLst>
            </p:cNvPr>
            <p:cNvGrpSpPr/>
            <p:nvPr/>
          </p:nvGrpSpPr>
          <p:grpSpPr>
            <a:xfrm>
              <a:off x="4785594" y="3460375"/>
              <a:ext cx="2649040" cy="2649040"/>
              <a:chOff x="564114" y="1936375"/>
              <a:chExt cx="2649040" cy="2649040"/>
            </a:xfrm>
            <a:grpFill/>
          </p:grpSpPr>
          <p:sp>
            <p:nvSpPr>
              <p:cNvPr id="18" name="Diamond 17">
                <a:extLst>
                  <a:ext uri="{FF2B5EF4-FFF2-40B4-BE49-F238E27FC236}">
                    <a16:creationId xmlns:a16="http://schemas.microsoft.com/office/drawing/2014/main" id="{D8E01DB6-E8B0-65B3-FAC4-71FB340CBE3E}"/>
                  </a:ext>
                </a:extLst>
              </p:cNvPr>
              <p:cNvSpPr/>
              <p:nvPr/>
            </p:nvSpPr>
            <p:spPr>
              <a:xfrm>
                <a:off x="564115" y="1936375"/>
                <a:ext cx="2649039" cy="2649040"/>
              </a:xfrm>
              <a:prstGeom prst="diamond">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180000" rtlCol="0" anchor="ctr">
                <a:noAutofit/>
              </a:bodyPr>
              <a:lstStyle/>
              <a:p>
                <a:pPr algn="ctr"/>
                <a:endParaRPr lang="en-GB" sz="1200">
                  <a:solidFill>
                    <a:schemeClr val="bg1"/>
                  </a:solidFill>
                </a:endParaRPr>
              </a:p>
            </p:txBody>
          </p:sp>
          <p:sp>
            <p:nvSpPr>
              <p:cNvPr id="20" name="Diamond 19">
                <a:extLst>
                  <a:ext uri="{FF2B5EF4-FFF2-40B4-BE49-F238E27FC236}">
                    <a16:creationId xmlns:a16="http://schemas.microsoft.com/office/drawing/2014/main" id="{5CC8E212-DB09-E00A-4FF5-33AD13915E53}"/>
                  </a:ext>
                </a:extLst>
              </p:cNvPr>
              <p:cNvSpPr/>
              <p:nvPr/>
            </p:nvSpPr>
            <p:spPr>
              <a:xfrm>
                <a:off x="564114" y="2990451"/>
                <a:ext cx="540000" cy="540000"/>
              </a:xfrm>
              <a:prstGeom prst="diamon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0" rIns="36000" bIns="180000" rtlCol="0" anchor="ctr">
                <a:noAutofit/>
              </a:bodyPr>
              <a:lstStyle/>
              <a:p>
                <a:pPr algn="ctr"/>
                <a:r>
                  <a:rPr lang="en-GB" sz="1400" b="1">
                    <a:solidFill>
                      <a:schemeClr val="bg1"/>
                    </a:solidFill>
                  </a:rPr>
                  <a:t>04</a:t>
                </a:r>
              </a:p>
            </p:txBody>
          </p:sp>
        </p:grpSp>
      </p:grpSp>
      <p:sp>
        <p:nvSpPr>
          <p:cNvPr id="27" name="Text Placeholder 49">
            <a:extLst>
              <a:ext uri="{FF2B5EF4-FFF2-40B4-BE49-F238E27FC236}">
                <a16:creationId xmlns:a16="http://schemas.microsoft.com/office/drawing/2014/main" id="{9767435C-FF8F-3F0F-B433-88C7462BCA0E}"/>
              </a:ext>
            </a:extLst>
          </p:cNvPr>
          <p:cNvSpPr>
            <a:spLocks noGrp="1"/>
          </p:cNvSpPr>
          <p:nvPr>
            <p:ph type="body" sz="quarter" idx="70" hasCustomPrompt="1"/>
          </p:nvPr>
        </p:nvSpPr>
        <p:spPr>
          <a:xfrm>
            <a:off x="6039452" y="2407157"/>
            <a:ext cx="1722280" cy="183643"/>
          </a:xfrm>
        </p:spPr>
        <p:txBody>
          <a:bodyPr>
            <a:normAutofit/>
          </a:bodyPr>
          <a:lstStyle>
            <a:lvl1pPr algn="ctr">
              <a:defRPr sz="1200" b="1">
                <a:solidFill>
                  <a:schemeClr val="bg1"/>
                </a:solidFill>
              </a:defRPr>
            </a:lvl1pPr>
          </a:lstStyle>
          <a:p>
            <a:pPr lvl="0"/>
            <a:r>
              <a:rPr lang="en-US"/>
              <a:t>Lorem ipsum dolor</a:t>
            </a:r>
          </a:p>
        </p:txBody>
      </p:sp>
      <p:sp>
        <p:nvSpPr>
          <p:cNvPr id="28" name="Text Placeholder 49">
            <a:extLst>
              <a:ext uri="{FF2B5EF4-FFF2-40B4-BE49-F238E27FC236}">
                <a16:creationId xmlns:a16="http://schemas.microsoft.com/office/drawing/2014/main" id="{87CE1B08-4B2C-412F-E43F-0BF8ABD85CF9}"/>
              </a:ext>
            </a:extLst>
          </p:cNvPr>
          <p:cNvSpPr>
            <a:spLocks noGrp="1"/>
          </p:cNvSpPr>
          <p:nvPr>
            <p:ph type="body" sz="quarter" idx="71" hasCustomPrompt="1"/>
          </p:nvPr>
        </p:nvSpPr>
        <p:spPr>
          <a:xfrm>
            <a:off x="6039452" y="2590800"/>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29" name="Text Placeholder 49">
            <a:extLst>
              <a:ext uri="{FF2B5EF4-FFF2-40B4-BE49-F238E27FC236}">
                <a16:creationId xmlns:a16="http://schemas.microsoft.com/office/drawing/2014/main" id="{9D8DB659-6AB3-94AA-D92E-372C9FAF79FC}"/>
              </a:ext>
            </a:extLst>
          </p:cNvPr>
          <p:cNvSpPr>
            <a:spLocks noGrp="1"/>
          </p:cNvSpPr>
          <p:nvPr>
            <p:ph type="body" sz="quarter" idx="72" hasCustomPrompt="1"/>
          </p:nvPr>
        </p:nvSpPr>
        <p:spPr>
          <a:xfrm>
            <a:off x="7534627" y="3945597"/>
            <a:ext cx="1722280" cy="183643"/>
          </a:xfrm>
        </p:spPr>
        <p:txBody>
          <a:bodyPr>
            <a:normAutofit/>
          </a:bodyPr>
          <a:lstStyle>
            <a:lvl1pPr algn="ctr">
              <a:defRPr sz="1200" b="1">
                <a:solidFill>
                  <a:schemeClr val="bg1"/>
                </a:solidFill>
              </a:defRPr>
            </a:lvl1pPr>
          </a:lstStyle>
          <a:p>
            <a:pPr lvl="0"/>
            <a:r>
              <a:rPr lang="en-US"/>
              <a:t>Lorem ipsum dolor</a:t>
            </a:r>
          </a:p>
        </p:txBody>
      </p:sp>
      <p:sp>
        <p:nvSpPr>
          <p:cNvPr id="30" name="Text Placeholder 49">
            <a:extLst>
              <a:ext uri="{FF2B5EF4-FFF2-40B4-BE49-F238E27FC236}">
                <a16:creationId xmlns:a16="http://schemas.microsoft.com/office/drawing/2014/main" id="{314BBDC8-66E0-746F-5226-5EEF12ECE344}"/>
              </a:ext>
            </a:extLst>
          </p:cNvPr>
          <p:cNvSpPr>
            <a:spLocks noGrp="1"/>
          </p:cNvSpPr>
          <p:nvPr>
            <p:ph type="body" sz="quarter" idx="73" hasCustomPrompt="1"/>
          </p:nvPr>
        </p:nvSpPr>
        <p:spPr>
          <a:xfrm>
            <a:off x="7534627" y="4129240"/>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31" name="Text Placeholder 49">
            <a:extLst>
              <a:ext uri="{FF2B5EF4-FFF2-40B4-BE49-F238E27FC236}">
                <a16:creationId xmlns:a16="http://schemas.microsoft.com/office/drawing/2014/main" id="{F0885D6D-BAA0-CE08-4850-FF801C40C037}"/>
              </a:ext>
            </a:extLst>
          </p:cNvPr>
          <p:cNvSpPr>
            <a:spLocks noGrp="1"/>
          </p:cNvSpPr>
          <p:nvPr>
            <p:ph type="body" sz="quarter" idx="74" hasCustomPrompt="1"/>
          </p:nvPr>
        </p:nvSpPr>
        <p:spPr>
          <a:xfrm>
            <a:off x="4544275" y="3925938"/>
            <a:ext cx="1722280" cy="183643"/>
          </a:xfrm>
        </p:spPr>
        <p:txBody>
          <a:bodyPr>
            <a:normAutofit/>
          </a:bodyPr>
          <a:lstStyle>
            <a:lvl1pPr algn="ctr">
              <a:defRPr sz="1200" b="1">
                <a:solidFill>
                  <a:schemeClr val="bg1"/>
                </a:solidFill>
              </a:defRPr>
            </a:lvl1pPr>
          </a:lstStyle>
          <a:p>
            <a:pPr lvl="0"/>
            <a:r>
              <a:rPr lang="en-US"/>
              <a:t>Lorem ipsum dolor</a:t>
            </a:r>
          </a:p>
        </p:txBody>
      </p:sp>
      <p:sp>
        <p:nvSpPr>
          <p:cNvPr id="32" name="Text Placeholder 49">
            <a:extLst>
              <a:ext uri="{FF2B5EF4-FFF2-40B4-BE49-F238E27FC236}">
                <a16:creationId xmlns:a16="http://schemas.microsoft.com/office/drawing/2014/main" id="{DFF3AF5A-2D39-7061-FC42-B006AE2B5384}"/>
              </a:ext>
            </a:extLst>
          </p:cNvPr>
          <p:cNvSpPr>
            <a:spLocks noGrp="1"/>
          </p:cNvSpPr>
          <p:nvPr>
            <p:ph type="body" sz="quarter" idx="75" hasCustomPrompt="1"/>
          </p:nvPr>
        </p:nvSpPr>
        <p:spPr>
          <a:xfrm>
            <a:off x="4544275" y="4109581"/>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
        <p:nvSpPr>
          <p:cNvPr id="33" name="Text Placeholder 49">
            <a:extLst>
              <a:ext uri="{FF2B5EF4-FFF2-40B4-BE49-F238E27FC236}">
                <a16:creationId xmlns:a16="http://schemas.microsoft.com/office/drawing/2014/main" id="{0AE35797-B11D-C017-5906-CD081ADF0C0A}"/>
              </a:ext>
            </a:extLst>
          </p:cNvPr>
          <p:cNvSpPr>
            <a:spLocks noGrp="1"/>
          </p:cNvSpPr>
          <p:nvPr>
            <p:ph type="body" sz="quarter" idx="76" hasCustomPrompt="1"/>
          </p:nvPr>
        </p:nvSpPr>
        <p:spPr>
          <a:xfrm>
            <a:off x="3008798" y="2413342"/>
            <a:ext cx="1722280" cy="183643"/>
          </a:xfrm>
        </p:spPr>
        <p:txBody>
          <a:bodyPr>
            <a:normAutofit/>
          </a:bodyPr>
          <a:lstStyle>
            <a:lvl1pPr algn="ctr">
              <a:defRPr sz="1200" b="1">
                <a:solidFill>
                  <a:schemeClr val="bg1"/>
                </a:solidFill>
              </a:defRPr>
            </a:lvl1pPr>
          </a:lstStyle>
          <a:p>
            <a:pPr lvl="0"/>
            <a:r>
              <a:rPr lang="en-US"/>
              <a:t>Lorem ipsum dolor</a:t>
            </a:r>
          </a:p>
        </p:txBody>
      </p:sp>
      <p:sp>
        <p:nvSpPr>
          <p:cNvPr id="34" name="Text Placeholder 49">
            <a:extLst>
              <a:ext uri="{FF2B5EF4-FFF2-40B4-BE49-F238E27FC236}">
                <a16:creationId xmlns:a16="http://schemas.microsoft.com/office/drawing/2014/main" id="{DA6236E5-4360-ABE0-E9D9-ADD97B1B9BF3}"/>
              </a:ext>
            </a:extLst>
          </p:cNvPr>
          <p:cNvSpPr>
            <a:spLocks noGrp="1"/>
          </p:cNvSpPr>
          <p:nvPr>
            <p:ph type="body" sz="quarter" idx="77" hasCustomPrompt="1"/>
          </p:nvPr>
        </p:nvSpPr>
        <p:spPr>
          <a:xfrm>
            <a:off x="3008798" y="2596985"/>
            <a:ext cx="1722280" cy="914400"/>
          </a:xfrm>
        </p:spPr>
        <p:txBody>
          <a:bodyPr>
            <a:normAutofit/>
          </a:bodyPr>
          <a:lstStyle>
            <a:lvl1pPr algn="ctr">
              <a:defRPr sz="1000" b="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a:t>
            </a:r>
          </a:p>
        </p:txBody>
      </p:sp>
    </p:spTree>
    <p:extLst>
      <p:ext uri="{BB962C8B-B14F-4D97-AF65-F5344CB8AC3E}">
        <p14:creationId xmlns:p14="http://schemas.microsoft.com/office/powerpoint/2010/main" val="13373480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hree step process - outlin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Three step process - outline</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27" name="Group 26">
            <a:extLst>
              <a:ext uri="{FF2B5EF4-FFF2-40B4-BE49-F238E27FC236}">
                <a16:creationId xmlns:a16="http://schemas.microsoft.com/office/drawing/2014/main" id="{A402842E-8452-92DA-9F96-B6A38FB8DC59}"/>
              </a:ext>
            </a:extLst>
          </p:cNvPr>
          <p:cNvGrpSpPr/>
          <p:nvPr userDrawn="1"/>
        </p:nvGrpSpPr>
        <p:grpSpPr>
          <a:xfrm>
            <a:off x="871634" y="2051252"/>
            <a:ext cx="10564716" cy="3886768"/>
            <a:chOff x="871634" y="1822195"/>
            <a:chExt cx="10564716" cy="3886768"/>
          </a:xfrm>
        </p:grpSpPr>
        <p:sp>
          <p:nvSpPr>
            <p:cNvPr id="28" name="Triangle 27">
              <a:extLst>
                <a:ext uri="{FF2B5EF4-FFF2-40B4-BE49-F238E27FC236}">
                  <a16:creationId xmlns:a16="http://schemas.microsoft.com/office/drawing/2014/main" id="{C4570B9D-8BC4-083A-A446-46258ABFE2B5}"/>
                </a:ext>
              </a:extLst>
            </p:cNvPr>
            <p:cNvSpPr/>
            <p:nvPr/>
          </p:nvSpPr>
          <p:spPr>
            <a:xfrm rot="5400000">
              <a:off x="4061876" y="3629173"/>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9" name="Triangle 28">
              <a:extLst>
                <a:ext uri="{FF2B5EF4-FFF2-40B4-BE49-F238E27FC236}">
                  <a16:creationId xmlns:a16="http://schemas.microsoft.com/office/drawing/2014/main" id="{21500193-C581-0DE3-F151-982E61780CE6}"/>
                </a:ext>
              </a:extLst>
            </p:cNvPr>
            <p:cNvSpPr/>
            <p:nvPr/>
          </p:nvSpPr>
          <p:spPr>
            <a:xfrm rot="5400000">
              <a:off x="7720675" y="3629173"/>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nvGrpSpPr>
            <p:cNvPr id="30" name="Group 29">
              <a:extLst>
                <a:ext uri="{FF2B5EF4-FFF2-40B4-BE49-F238E27FC236}">
                  <a16:creationId xmlns:a16="http://schemas.microsoft.com/office/drawing/2014/main" id="{874E9D1D-DB8C-E1FC-EA16-D70DDB4614B8}"/>
                </a:ext>
              </a:extLst>
            </p:cNvPr>
            <p:cNvGrpSpPr/>
            <p:nvPr/>
          </p:nvGrpSpPr>
          <p:grpSpPr>
            <a:xfrm>
              <a:off x="871634" y="1822195"/>
              <a:ext cx="10564716" cy="3886768"/>
              <a:chOff x="848312" y="1689100"/>
              <a:chExt cx="10564716" cy="3886768"/>
            </a:xfrm>
          </p:grpSpPr>
          <p:grpSp>
            <p:nvGrpSpPr>
              <p:cNvPr id="31" name="Group 30">
                <a:extLst>
                  <a:ext uri="{FF2B5EF4-FFF2-40B4-BE49-F238E27FC236}">
                    <a16:creationId xmlns:a16="http://schemas.microsoft.com/office/drawing/2014/main" id="{E929F2F3-BFD5-7E88-BECD-319290DE7276}"/>
                  </a:ext>
                </a:extLst>
              </p:cNvPr>
              <p:cNvGrpSpPr/>
              <p:nvPr/>
            </p:nvGrpSpPr>
            <p:grpSpPr>
              <a:xfrm>
                <a:off x="848312" y="1689100"/>
                <a:ext cx="3208971" cy="3886767"/>
                <a:chOff x="577366" y="1689100"/>
                <a:chExt cx="3208971" cy="3886767"/>
              </a:xfrm>
            </p:grpSpPr>
            <p:sp>
              <p:nvSpPr>
                <p:cNvPr id="40" name="Rectangle 39">
                  <a:extLst>
                    <a:ext uri="{FF2B5EF4-FFF2-40B4-BE49-F238E27FC236}">
                      <a16:creationId xmlns:a16="http://schemas.microsoft.com/office/drawing/2014/main" id="{7A2CD4EE-F9C1-B45A-6362-4F3530921FBF}"/>
                    </a:ext>
                  </a:extLst>
                </p:cNvPr>
                <p:cNvSpPr/>
                <p:nvPr/>
              </p:nvSpPr>
              <p:spPr>
                <a:xfrm>
                  <a:off x="577366" y="1700214"/>
                  <a:ext cx="3208971" cy="3875653"/>
                </a:xfrm>
                <a:prstGeom prst="rect">
                  <a:avLst/>
                </a:prstGeom>
                <a:noFill/>
                <a:ln w="603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260000" rIns="144000" bIns="288000" rtlCol="0" anchor="t" anchorCtr="0">
                  <a:normAutofit/>
                </a:bodyPr>
                <a:lstStyle/>
                <a:p>
                  <a:pPr algn="ctr"/>
                  <a:r>
                    <a:rPr lang="en-GB" sz="3200">
                      <a:solidFill>
                        <a:schemeClr val="tx1"/>
                      </a:solidFill>
                    </a:rPr>
                    <a:t>01</a:t>
                  </a:r>
                </a:p>
                <a:p>
                  <a:pPr algn="ctr"/>
                  <a:endParaRPr lang="en-GB" sz="1600" b="1">
                    <a:solidFill>
                      <a:schemeClr val="tx1"/>
                    </a:solidFill>
                  </a:endParaRPr>
                </a:p>
              </p:txBody>
            </p:sp>
            <p:sp>
              <p:nvSpPr>
                <p:cNvPr id="41" name="Freeform 40">
                  <a:extLst>
                    <a:ext uri="{FF2B5EF4-FFF2-40B4-BE49-F238E27FC236}">
                      <a16:creationId xmlns:a16="http://schemas.microsoft.com/office/drawing/2014/main" id="{C741016F-AD55-1D7F-4255-4BC09AF57029}"/>
                    </a:ext>
                  </a:extLst>
                </p:cNvPr>
                <p:cNvSpPr/>
                <p:nvPr/>
              </p:nvSpPr>
              <p:spPr>
                <a:xfrm rot="10800000">
                  <a:off x="1515116" y="1689100"/>
                  <a:ext cx="1292400" cy="1307523"/>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32" name="Group 31">
                <a:extLst>
                  <a:ext uri="{FF2B5EF4-FFF2-40B4-BE49-F238E27FC236}">
                    <a16:creationId xmlns:a16="http://schemas.microsoft.com/office/drawing/2014/main" id="{7A815FD5-8861-0B20-2179-17C8A0254AA2}"/>
                  </a:ext>
                </a:extLst>
              </p:cNvPr>
              <p:cNvGrpSpPr/>
              <p:nvPr/>
            </p:nvGrpSpPr>
            <p:grpSpPr>
              <a:xfrm>
                <a:off x="4526184" y="1689100"/>
                <a:ext cx="3208971" cy="3886768"/>
                <a:chOff x="4504543" y="1689100"/>
                <a:chExt cx="3208971" cy="3886768"/>
              </a:xfrm>
            </p:grpSpPr>
            <p:sp>
              <p:nvSpPr>
                <p:cNvPr id="37" name="Rectangle 36">
                  <a:extLst>
                    <a:ext uri="{FF2B5EF4-FFF2-40B4-BE49-F238E27FC236}">
                      <a16:creationId xmlns:a16="http://schemas.microsoft.com/office/drawing/2014/main" id="{02FC4674-E9C9-13EF-F166-27242F513B98}"/>
                    </a:ext>
                  </a:extLst>
                </p:cNvPr>
                <p:cNvSpPr/>
                <p:nvPr/>
              </p:nvSpPr>
              <p:spPr>
                <a:xfrm>
                  <a:off x="4504543" y="1700214"/>
                  <a:ext cx="3208971" cy="3875654"/>
                </a:xfrm>
                <a:prstGeom prst="rect">
                  <a:avLst/>
                </a:prstGeom>
                <a:noFill/>
                <a:ln w="603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260000" rIns="144000" bIns="288000" rtlCol="0" anchor="t" anchorCtr="0">
                  <a:normAutofit/>
                </a:bodyPr>
                <a:lstStyle/>
                <a:p>
                  <a:pPr algn="ctr"/>
                  <a:r>
                    <a:rPr lang="en-GB" sz="3200">
                      <a:solidFill>
                        <a:schemeClr val="tx1"/>
                      </a:solidFill>
                    </a:rPr>
                    <a:t>02</a:t>
                  </a:r>
                </a:p>
                <a:p>
                  <a:pPr algn="ctr"/>
                  <a:endParaRPr lang="en-GB" sz="1600" b="1">
                    <a:solidFill>
                      <a:schemeClr val="tx1"/>
                    </a:solidFill>
                  </a:endParaRPr>
                </a:p>
              </p:txBody>
            </p:sp>
            <p:sp>
              <p:nvSpPr>
                <p:cNvPr id="38" name="Freeform 37">
                  <a:extLst>
                    <a:ext uri="{FF2B5EF4-FFF2-40B4-BE49-F238E27FC236}">
                      <a16:creationId xmlns:a16="http://schemas.microsoft.com/office/drawing/2014/main" id="{1C0F5015-6E92-C57F-67CB-DBDC6FDCE451}"/>
                    </a:ext>
                  </a:extLst>
                </p:cNvPr>
                <p:cNvSpPr/>
                <p:nvPr/>
              </p:nvSpPr>
              <p:spPr>
                <a:xfrm rot="10800000">
                  <a:off x="5462828" y="1689100"/>
                  <a:ext cx="1292400" cy="1307523"/>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33" name="Group 32">
                <a:extLst>
                  <a:ext uri="{FF2B5EF4-FFF2-40B4-BE49-F238E27FC236}">
                    <a16:creationId xmlns:a16="http://schemas.microsoft.com/office/drawing/2014/main" id="{F16DB048-38BB-29B2-3903-479501405FE1}"/>
                  </a:ext>
                </a:extLst>
              </p:cNvPr>
              <p:cNvGrpSpPr/>
              <p:nvPr/>
            </p:nvGrpSpPr>
            <p:grpSpPr>
              <a:xfrm>
                <a:off x="8204057" y="1689100"/>
                <a:ext cx="3208971" cy="3886768"/>
                <a:chOff x="8432166" y="1689100"/>
                <a:chExt cx="3208971" cy="3886768"/>
              </a:xfrm>
            </p:grpSpPr>
            <p:sp>
              <p:nvSpPr>
                <p:cNvPr id="34" name="Freeform 33">
                  <a:extLst>
                    <a:ext uri="{FF2B5EF4-FFF2-40B4-BE49-F238E27FC236}">
                      <a16:creationId xmlns:a16="http://schemas.microsoft.com/office/drawing/2014/main" id="{F37412E8-B040-E2F1-A6CD-9732A415FB6B}"/>
                    </a:ext>
                  </a:extLst>
                </p:cNvPr>
                <p:cNvSpPr/>
                <p:nvPr/>
              </p:nvSpPr>
              <p:spPr>
                <a:xfrm rot="10800000">
                  <a:off x="9390451" y="1689100"/>
                  <a:ext cx="1292400" cy="1307523"/>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sp>
              <p:nvSpPr>
                <p:cNvPr id="35" name="Rectangle 34">
                  <a:extLst>
                    <a:ext uri="{FF2B5EF4-FFF2-40B4-BE49-F238E27FC236}">
                      <a16:creationId xmlns:a16="http://schemas.microsoft.com/office/drawing/2014/main" id="{10215365-F6B1-5DFB-88EA-B079350CFFAF}"/>
                    </a:ext>
                  </a:extLst>
                </p:cNvPr>
                <p:cNvSpPr/>
                <p:nvPr/>
              </p:nvSpPr>
              <p:spPr>
                <a:xfrm>
                  <a:off x="8432166" y="1700214"/>
                  <a:ext cx="3208971" cy="3875654"/>
                </a:xfrm>
                <a:prstGeom prst="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260000" rIns="144000" bIns="288000" rtlCol="0" anchor="t" anchorCtr="0">
                  <a:normAutofit/>
                </a:bodyPr>
                <a:lstStyle/>
                <a:p>
                  <a:pPr algn="ctr"/>
                  <a:r>
                    <a:rPr lang="en-GB" sz="3200">
                      <a:solidFill>
                        <a:schemeClr val="tx1"/>
                      </a:solidFill>
                    </a:rPr>
                    <a:t>03</a:t>
                  </a:r>
                </a:p>
              </p:txBody>
            </p:sp>
          </p:grpSp>
        </p:grpSp>
      </p:grpSp>
      <p:sp>
        <p:nvSpPr>
          <p:cNvPr id="43" name="Picture Placeholder 9">
            <a:extLst>
              <a:ext uri="{FF2B5EF4-FFF2-40B4-BE49-F238E27FC236}">
                <a16:creationId xmlns:a16="http://schemas.microsoft.com/office/drawing/2014/main" id="{BEE3D3BA-A649-E80E-2CB4-DBB5F637ED64}"/>
              </a:ext>
            </a:extLst>
          </p:cNvPr>
          <p:cNvSpPr>
            <a:spLocks noGrp="1"/>
          </p:cNvSpPr>
          <p:nvPr>
            <p:ph type="pic" sz="quarter" idx="19"/>
          </p:nvPr>
        </p:nvSpPr>
        <p:spPr>
          <a:xfrm>
            <a:off x="2056125" y="2230420"/>
            <a:ext cx="730250" cy="730250"/>
          </a:xfrm>
        </p:spPr>
        <p:txBody>
          <a:bodyPr>
            <a:normAutofit/>
          </a:bodyPr>
          <a:lstStyle>
            <a:lvl1pPr>
              <a:defRPr sz="800"/>
            </a:lvl1pPr>
          </a:lstStyle>
          <a:p>
            <a:r>
              <a:rPr lang="en-US"/>
              <a:t>Click icon to add picture</a:t>
            </a:r>
          </a:p>
        </p:txBody>
      </p:sp>
      <p:sp>
        <p:nvSpPr>
          <p:cNvPr id="44" name="Picture Placeholder 9">
            <a:extLst>
              <a:ext uri="{FF2B5EF4-FFF2-40B4-BE49-F238E27FC236}">
                <a16:creationId xmlns:a16="http://schemas.microsoft.com/office/drawing/2014/main" id="{B237C420-C9BD-E101-6835-1037AFE0F68E}"/>
              </a:ext>
            </a:extLst>
          </p:cNvPr>
          <p:cNvSpPr>
            <a:spLocks noGrp="1"/>
          </p:cNvSpPr>
          <p:nvPr>
            <p:ph type="pic" sz="quarter" idx="20"/>
          </p:nvPr>
        </p:nvSpPr>
        <p:spPr>
          <a:xfrm>
            <a:off x="5783193" y="2230420"/>
            <a:ext cx="730250" cy="730250"/>
          </a:xfrm>
        </p:spPr>
        <p:txBody>
          <a:bodyPr>
            <a:normAutofit/>
          </a:bodyPr>
          <a:lstStyle>
            <a:lvl1pPr>
              <a:defRPr sz="800"/>
            </a:lvl1pPr>
          </a:lstStyle>
          <a:p>
            <a:r>
              <a:rPr lang="en-US"/>
              <a:t>Click icon to add picture</a:t>
            </a:r>
          </a:p>
        </p:txBody>
      </p:sp>
      <p:sp>
        <p:nvSpPr>
          <p:cNvPr id="46" name="Picture Placeholder 9">
            <a:extLst>
              <a:ext uri="{FF2B5EF4-FFF2-40B4-BE49-F238E27FC236}">
                <a16:creationId xmlns:a16="http://schemas.microsoft.com/office/drawing/2014/main" id="{3940B5AF-7C66-01F5-1806-00912A52E97A}"/>
              </a:ext>
            </a:extLst>
          </p:cNvPr>
          <p:cNvSpPr>
            <a:spLocks noGrp="1"/>
          </p:cNvSpPr>
          <p:nvPr>
            <p:ph type="pic" sz="quarter" idx="22"/>
          </p:nvPr>
        </p:nvSpPr>
        <p:spPr>
          <a:xfrm>
            <a:off x="9466739" y="2228963"/>
            <a:ext cx="730250" cy="730250"/>
          </a:xfrm>
        </p:spPr>
        <p:txBody>
          <a:bodyPr>
            <a:normAutofit/>
          </a:bodyPr>
          <a:lstStyle>
            <a:lvl1pPr>
              <a:defRPr sz="800"/>
            </a:lvl1pPr>
          </a:lstStyle>
          <a:p>
            <a:r>
              <a:rPr lang="en-US"/>
              <a:t>Click icon to add picture</a:t>
            </a:r>
          </a:p>
        </p:txBody>
      </p:sp>
      <p:sp>
        <p:nvSpPr>
          <p:cNvPr id="47" name="Text Placeholder 49">
            <a:extLst>
              <a:ext uri="{FF2B5EF4-FFF2-40B4-BE49-F238E27FC236}">
                <a16:creationId xmlns:a16="http://schemas.microsoft.com/office/drawing/2014/main" id="{F30F95E6-C1D4-482B-44D9-FA9BE394383B}"/>
              </a:ext>
            </a:extLst>
          </p:cNvPr>
          <p:cNvSpPr>
            <a:spLocks noGrp="1"/>
          </p:cNvSpPr>
          <p:nvPr>
            <p:ph type="body" sz="quarter" idx="55" hasCustomPrompt="1"/>
          </p:nvPr>
        </p:nvSpPr>
        <p:spPr>
          <a:xfrm>
            <a:off x="966912" y="4038800"/>
            <a:ext cx="2995488" cy="1828599"/>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48" name="Text Placeholder 49">
            <a:extLst>
              <a:ext uri="{FF2B5EF4-FFF2-40B4-BE49-F238E27FC236}">
                <a16:creationId xmlns:a16="http://schemas.microsoft.com/office/drawing/2014/main" id="{26FD031D-0561-E584-36DF-9D9F36F270AB}"/>
              </a:ext>
            </a:extLst>
          </p:cNvPr>
          <p:cNvSpPr>
            <a:spLocks noGrp="1"/>
          </p:cNvSpPr>
          <p:nvPr>
            <p:ph type="body" sz="quarter" idx="56" hasCustomPrompt="1"/>
          </p:nvPr>
        </p:nvSpPr>
        <p:spPr>
          <a:xfrm>
            <a:off x="966911" y="3786237"/>
            <a:ext cx="2995488" cy="287245"/>
          </a:xfrm>
        </p:spPr>
        <p:txBody>
          <a:bodyPr>
            <a:normAutofit/>
          </a:bodyPr>
          <a:lstStyle>
            <a:lvl1pPr algn="ctr">
              <a:defRPr sz="1400" b="1">
                <a:solidFill>
                  <a:schemeClr val="tx1"/>
                </a:solidFill>
              </a:defRPr>
            </a:lvl1pPr>
          </a:lstStyle>
          <a:p>
            <a:pPr lvl="0"/>
            <a:r>
              <a:rPr lang="en-US"/>
              <a:t>Lorem ipsum dolor</a:t>
            </a:r>
          </a:p>
        </p:txBody>
      </p:sp>
      <p:sp>
        <p:nvSpPr>
          <p:cNvPr id="49" name="Text Placeholder 49">
            <a:extLst>
              <a:ext uri="{FF2B5EF4-FFF2-40B4-BE49-F238E27FC236}">
                <a16:creationId xmlns:a16="http://schemas.microsoft.com/office/drawing/2014/main" id="{1A58A6EA-3439-E957-F03F-9319D87949AE}"/>
              </a:ext>
            </a:extLst>
          </p:cNvPr>
          <p:cNvSpPr>
            <a:spLocks noGrp="1"/>
          </p:cNvSpPr>
          <p:nvPr>
            <p:ph type="body" sz="quarter" idx="57" hasCustomPrompt="1"/>
          </p:nvPr>
        </p:nvSpPr>
        <p:spPr>
          <a:xfrm>
            <a:off x="4648201" y="4041942"/>
            <a:ext cx="2995488" cy="1828599"/>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50" name="Text Placeholder 49">
            <a:extLst>
              <a:ext uri="{FF2B5EF4-FFF2-40B4-BE49-F238E27FC236}">
                <a16:creationId xmlns:a16="http://schemas.microsoft.com/office/drawing/2014/main" id="{2A76557F-15A9-E70A-9B3B-E4FD1DFE9502}"/>
              </a:ext>
            </a:extLst>
          </p:cNvPr>
          <p:cNvSpPr>
            <a:spLocks noGrp="1"/>
          </p:cNvSpPr>
          <p:nvPr>
            <p:ph type="body" sz="quarter" idx="58" hasCustomPrompt="1"/>
          </p:nvPr>
        </p:nvSpPr>
        <p:spPr>
          <a:xfrm>
            <a:off x="4648200" y="3789379"/>
            <a:ext cx="2995488" cy="287245"/>
          </a:xfrm>
        </p:spPr>
        <p:txBody>
          <a:bodyPr>
            <a:normAutofit/>
          </a:bodyPr>
          <a:lstStyle>
            <a:lvl1pPr algn="ctr">
              <a:defRPr sz="1400" b="1">
                <a:solidFill>
                  <a:schemeClr val="tx1"/>
                </a:solidFill>
              </a:defRPr>
            </a:lvl1pPr>
          </a:lstStyle>
          <a:p>
            <a:pPr lvl="0"/>
            <a:r>
              <a:rPr lang="en-US"/>
              <a:t>Lorem ipsum dolor</a:t>
            </a:r>
          </a:p>
        </p:txBody>
      </p:sp>
      <p:sp>
        <p:nvSpPr>
          <p:cNvPr id="51" name="Text Placeholder 49">
            <a:extLst>
              <a:ext uri="{FF2B5EF4-FFF2-40B4-BE49-F238E27FC236}">
                <a16:creationId xmlns:a16="http://schemas.microsoft.com/office/drawing/2014/main" id="{83FAD55B-0071-5198-B0D2-588A7A8722B5}"/>
              </a:ext>
            </a:extLst>
          </p:cNvPr>
          <p:cNvSpPr>
            <a:spLocks noGrp="1"/>
          </p:cNvSpPr>
          <p:nvPr>
            <p:ph type="body" sz="quarter" idx="59" hasCustomPrompt="1"/>
          </p:nvPr>
        </p:nvSpPr>
        <p:spPr>
          <a:xfrm>
            <a:off x="8281585" y="4038800"/>
            <a:ext cx="2995488" cy="1828599"/>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52" name="Text Placeholder 49">
            <a:extLst>
              <a:ext uri="{FF2B5EF4-FFF2-40B4-BE49-F238E27FC236}">
                <a16:creationId xmlns:a16="http://schemas.microsoft.com/office/drawing/2014/main" id="{7E5FC87B-27F2-6C06-3FD7-5803E54812BC}"/>
              </a:ext>
            </a:extLst>
          </p:cNvPr>
          <p:cNvSpPr>
            <a:spLocks noGrp="1"/>
          </p:cNvSpPr>
          <p:nvPr>
            <p:ph type="body" sz="quarter" idx="60" hasCustomPrompt="1"/>
          </p:nvPr>
        </p:nvSpPr>
        <p:spPr>
          <a:xfrm>
            <a:off x="8281584" y="3786237"/>
            <a:ext cx="2995488" cy="287245"/>
          </a:xfrm>
        </p:spPr>
        <p:txBody>
          <a:bodyPr>
            <a:normAutofit/>
          </a:bodyPr>
          <a:lstStyle>
            <a:lvl1pPr algn="ct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29281252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step process - outlin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Four step process - outline</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28" name="Triangle 27">
            <a:extLst>
              <a:ext uri="{FF2B5EF4-FFF2-40B4-BE49-F238E27FC236}">
                <a16:creationId xmlns:a16="http://schemas.microsoft.com/office/drawing/2014/main" id="{C4570B9D-8BC4-083A-A446-46258ABFE2B5}"/>
              </a:ext>
            </a:extLst>
          </p:cNvPr>
          <p:cNvSpPr/>
          <p:nvPr/>
        </p:nvSpPr>
        <p:spPr>
          <a:xfrm rot="5400000">
            <a:off x="3104511" y="3892047"/>
            <a:ext cx="555465" cy="207484"/>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9" name="Triangle 28">
            <a:extLst>
              <a:ext uri="{FF2B5EF4-FFF2-40B4-BE49-F238E27FC236}">
                <a16:creationId xmlns:a16="http://schemas.microsoft.com/office/drawing/2014/main" id="{21500193-C581-0DE3-F151-982E61780CE6}"/>
              </a:ext>
            </a:extLst>
          </p:cNvPr>
          <p:cNvSpPr/>
          <p:nvPr/>
        </p:nvSpPr>
        <p:spPr>
          <a:xfrm rot="5400000">
            <a:off x="5863859" y="3892047"/>
            <a:ext cx="555465" cy="207484"/>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nvGrpSpPr>
          <p:cNvPr id="30" name="Group 29">
            <a:extLst>
              <a:ext uri="{FF2B5EF4-FFF2-40B4-BE49-F238E27FC236}">
                <a16:creationId xmlns:a16="http://schemas.microsoft.com/office/drawing/2014/main" id="{874E9D1D-DB8C-E1FC-EA16-D70DDB4614B8}"/>
              </a:ext>
            </a:extLst>
          </p:cNvPr>
          <p:cNvGrpSpPr/>
          <p:nvPr userDrawn="1"/>
        </p:nvGrpSpPr>
        <p:grpSpPr>
          <a:xfrm>
            <a:off x="3592041" y="2051252"/>
            <a:ext cx="7844309" cy="3886768"/>
            <a:chOff x="848312" y="1689100"/>
            <a:chExt cx="10564716" cy="3886768"/>
          </a:xfrm>
        </p:grpSpPr>
        <p:grpSp>
          <p:nvGrpSpPr>
            <p:cNvPr id="31" name="Group 30">
              <a:extLst>
                <a:ext uri="{FF2B5EF4-FFF2-40B4-BE49-F238E27FC236}">
                  <a16:creationId xmlns:a16="http://schemas.microsoft.com/office/drawing/2014/main" id="{E929F2F3-BFD5-7E88-BECD-319290DE7276}"/>
                </a:ext>
              </a:extLst>
            </p:cNvPr>
            <p:cNvGrpSpPr/>
            <p:nvPr/>
          </p:nvGrpSpPr>
          <p:grpSpPr>
            <a:xfrm>
              <a:off x="848312" y="1689100"/>
              <a:ext cx="3208971" cy="3886767"/>
              <a:chOff x="577366" y="1689100"/>
              <a:chExt cx="3208971" cy="3886767"/>
            </a:xfrm>
          </p:grpSpPr>
          <p:sp>
            <p:nvSpPr>
              <p:cNvPr id="40" name="Rectangle 39">
                <a:extLst>
                  <a:ext uri="{FF2B5EF4-FFF2-40B4-BE49-F238E27FC236}">
                    <a16:creationId xmlns:a16="http://schemas.microsoft.com/office/drawing/2014/main" id="{7A2CD4EE-F9C1-B45A-6362-4F3530921FBF}"/>
                  </a:ext>
                </a:extLst>
              </p:cNvPr>
              <p:cNvSpPr/>
              <p:nvPr/>
            </p:nvSpPr>
            <p:spPr>
              <a:xfrm>
                <a:off x="577366" y="1700214"/>
                <a:ext cx="3208971" cy="3875653"/>
              </a:xfrm>
              <a:prstGeom prst="rect">
                <a:avLst/>
              </a:prstGeom>
              <a:noFill/>
              <a:ln w="603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260000" rIns="144000" bIns="288000" rtlCol="0" anchor="t" anchorCtr="0">
                <a:normAutofit/>
              </a:bodyPr>
              <a:lstStyle/>
              <a:p>
                <a:pPr algn="ctr"/>
                <a:endParaRPr lang="en-GB" sz="1400">
                  <a:solidFill>
                    <a:schemeClr val="bg2"/>
                  </a:solidFill>
                </a:endParaRPr>
              </a:p>
              <a:p>
                <a:pPr algn="ctr"/>
                <a:r>
                  <a:rPr lang="en-GB" sz="3200">
                    <a:solidFill>
                      <a:schemeClr val="tx1"/>
                    </a:solidFill>
                  </a:rPr>
                  <a:t>02</a:t>
                </a:r>
              </a:p>
              <a:p>
                <a:pPr algn="ctr"/>
                <a:endParaRPr lang="en-GB" sz="1600" b="1">
                  <a:solidFill>
                    <a:schemeClr val="tx1"/>
                  </a:solidFill>
                </a:endParaRPr>
              </a:p>
            </p:txBody>
          </p:sp>
          <p:sp>
            <p:nvSpPr>
              <p:cNvPr id="41" name="Freeform 40">
                <a:extLst>
                  <a:ext uri="{FF2B5EF4-FFF2-40B4-BE49-F238E27FC236}">
                    <a16:creationId xmlns:a16="http://schemas.microsoft.com/office/drawing/2014/main" id="{C741016F-AD55-1D7F-4255-4BC09AF57029}"/>
                  </a:ext>
                </a:extLst>
              </p:cNvPr>
              <p:cNvSpPr/>
              <p:nvPr/>
            </p:nvSpPr>
            <p:spPr>
              <a:xfrm rot="10800000">
                <a:off x="1515116" y="1689100"/>
                <a:ext cx="1292400" cy="1307523"/>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32" name="Group 31">
              <a:extLst>
                <a:ext uri="{FF2B5EF4-FFF2-40B4-BE49-F238E27FC236}">
                  <a16:creationId xmlns:a16="http://schemas.microsoft.com/office/drawing/2014/main" id="{7A815FD5-8861-0B20-2179-17C8A0254AA2}"/>
                </a:ext>
              </a:extLst>
            </p:cNvPr>
            <p:cNvGrpSpPr/>
            <p:nvPr/>
          </p:nvGrpSpPr>
          <p:grpSpPr>
            <a:xfrm>
              <a:off x="4526184" y="1689100"/>
              <a:ext cx="3208971" cy="3886768"/>
              <a:chOff x="4504543" y="1689100"/>
              <a:chExt cx="3208971" cy="3886768"/>
            </a:xfrm>
          </p:grpSpPr>
          <p:sp>
            <p:nvSpPr>
              <p:cNvPr id="37" name="Rectangle 36">
                <a:extLst>
                  <a:ext uri="{FF2B5EF4-FFF2-40B4-BE49-F238E27FC236}">
                    <a16:creationId xmlns:a16="http://schemas.microsoft.com/office/drawing/2014/main" id="{02FC4674-E9C9-13EF-F166-27242F513B98}"/>
                  </a:ext>
                </a:extLst>
              </p:cNvPr>
              <p:cNvSpPr/>
              <p:nvPr/>
            </p:nvSpPr>
            <p:spPr>
              <a:xfrm>
                <a:off x="4504543" y="1700214"/>
                <a:ext cx="3208971" cy="3875654"/>
              </a:xfrm>
              <a:prstGeom prst="rect">
                <a:avLst/>
              </a:prstGeom>
              <a:noFill/>
              <a:ln w="603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260000" rIns="144000" bIns="288000" rtlCol="0" anchor="t" anchorCtr="0">
                <a:normAutofit/>
              </a:bodyPr>
              <a:lstStyle/>
              <a:p>
                <a:pPr algn="ctr"/>
                <a:endParaRPr lang="en-GB" sz="1400">
                  <a:solidFill>
                    <a:schemeClr val="bg2"/>
                  </a:solidFill>
                </a:endParaRPr>
              </a:p>
              <a:p>
                <a:pPr algn="ctr"/>
                <a:r>
                  <a:rPr lang="en-GB" sz="3200">
                    <a:solidFill>
                      <a:schemeClr val="tx1"/>
                    </a:solidFill>
                  </a:rPr>
                  <a:t>03</a:t>
                </a:r>
              </a:p>
              <a:p>
                <a:pPr algn="ctr"/>
                <a:endParaRPr lang="en-GB" sz="1600" b="1">
                  <a:solidFill>
                    <a:schemeClr val="tx1"/>
                  </a:solidFill>
                </a:endParaRPr>
              </a:p>
            </p:txBody>
          </p:sp>
          <p:sp>
            <p:nvSpPr>
              <p:cNvPr id="38" name="Freeform 37">
                <a:extLst>
                  <a:ext uri="{FF2B5EF4-FFF2-40B4-BE49-F238E27FC236}">
                    <a16:creationId xmlns:a16="http://schemas.microsoft.com/office/drawing/2014/main" id="{1C0F5015-6E92-C57F-67CB-DBDC6FDCE451}"/>
                  </a:ext>
                </a:extLst>
              </p:cNvPr>
              <p:cNvSpPr/>
              <p:nvPr/>
            </p:nvSpPr>
            <p:spPr>
              <a:xfrm rot="10800000">
                <a:off x="5462828" y="1689100"/>
                <a:ext cx="1292400" cy="1307523"/>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33" name="Group 32">
              <a:extLst>
                <a:ext uri="{FF2B5EF4-FFF2-40B4-BE49-F238E27FC236}">
                  <a16:creationId xmlns:a16="http://schemas.microsoft.com/office/drawing/2014/main" id="{F16DB048-38BB-29B2-3903-479501405FE1}"/>
                </a:ext>
              </a:extLst>
            </p:cNvPr>
            <p:cNvGrpSpPr/>
            <p:nvPr/>
          </p:nvGrpSpPr>
          <p:grpSpPr>
            <a:xfrm>
              <a:off x="8204057" y="1689100"/>
              <a:ext cx="3208971" cy="3886768"/>
              <a:chOff x="8432166" y="1689100"/>
              <a:chExt cx="3208971" cy="3886768"/>
            </a:xfrm>
          </p:grpSpPr>
          <p:sp>
            <p:nvSpPr>
              <p:cNvPr id="34" name="Freeform 33">
                <a:extLst>
                  <a:ext uri="{FF2B5EF4-FFF2-40B4-BE49-F238E27FC236}">
                    <a16:creationId xmlns:a16="http://schemas.microsoft.com/office/drawing/2014/main" id="{F37412E8-B040-E2F1-A6CD-9732A415FB6B}"/>
                  </a:ext>
                </a:extLst>
              </p:cNvPr>
              <p:cNvSpPr/>
              <p:nvPr/>
            </p:nvSpPr>
            <p:spPr>
              <a:xfrm rot="10800000">
                <a:off x="9390451" y="1689100"/>
                <a:ext cx="1292400" cy="1307523"/>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sp>
            <p:nvSpPr>
              <p:cNvPr id="35" name="Rectangle 34">
                <a:extLst>
                  <a:ext uri="{FF2B5EF4-FFF2-40B4-BE49-F238E27FC236}">
                    <a16:creationId xmlns:a16="http://schemas.microsoft.com/office/drawing/2014/main" id="{10215365-F6B1-5DFB-88EA-B079350CFFAF}"/>
                  </a:ext>
                </a:extLst>
              </p:cNvPr>
              <p:cNvSpPr/>
              <p:nvPr/>
            </p:nvSpPr>
            <p:spPr>
              <a:xfrm>
                <a:off x="8432166" y="1700214"/>
                <a:ext cx="3208971" cy="3875654"/>
              </a:xfrm>
              <a:prstGeom prst="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260000" rIns="144000" bIns="288000" rtlCol="0" anchor="t" anchorCtr="0">
                <a:normAutofit/>
              </a:bodyPr>
              <a:lstStyle/>
              <a:p>
                <a:pPr algn="ctr"/>
                <a:endParaRPr lang="en-GB" sz="1400">
                  <a:solidFill>
                    <a:schemeClr val="bg2"/>
                  </a:solidFill>
                </a:endParaRPr>
              </a:p>
              <a:p>
                <a:pPr algn="ctr"/>
                <a:r>
                  <a:rPr lang="en-GB" sz="3200">
                    <a:solidFill>
                      <a:schemeClr val="tx1"/>
                    </a:solidFill>
                  </a:rPr>
                  <a:t>04</a:t>
                </a:r>
              </a:p>
              <a:p>
                <a:pPr algn="ctr"/>
                <a:endParaRPr lang="en-GB" sz="1600" b="1">
                  <a:solidFill>
                    <a:schemeClr val="tx1"/>
                  </a:solidFill>
                </a:endParaRPr>
              </a:p>
            </p:txBody>
          </p:sp>
        </p:grpSp>
      </p:grpSp>
      <p:sp>
        <p:nvSpPr>
          <p:cNvPr id="3" name="Freeform 2">
            <a:extLst>
              <a:ext uri="{FF2B5EF4-FFF2-40B4-BE49-F238E27FC236}">
                <a16:creationId xmlns:a16="http://schemas.microsoft.com/office/drawing/2014/main" id="{0137F336-81B8-1E67-E7EA-3C5FBDFC7F08}"/>
              </a:ext>
            </a:extLst>
          </p:cNvPr>
          <p:cNvSpPr/>
          <p:nvPr userDrawn="1"/>
        </p:nvSpPr>
        <p:spPr>
          <a:xfrm rot="10800000">
            <a:off x="1541017" y="2051251"/>
            <a:ext cx="959608" cy="1307523"/>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sp>
        <p:nvSpPr>
          <p:cNvPr id="9" name="Rectangle 8">
            <a:extLst>
              <a:ext uri="{FF2B5EF4-FFF2-40B4-BE49-F238E27FC236}">
                <a16:creationId xmlns:a16="http://schemas.microsoft.com/office/drawing/2014/main" id="{AECA63D7-D812-A3F6-0372-DAA16F4A92B7}"/>
              </a:ext>
            </a:extLst>
          </p:cNvPr>
          <p:cNvSpPr/>
          <p:nvPr userDrawn="1"/>
        </p:nvSpPr>
        <p:spPr>
          <a:xfrm>
            <a:off x="818309" y="2062366"/>
            <a:ext cx="2382663" cy="3875654"/>
          </a:xfrm>
          <a:prstGeom prst="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260000" rIns="144000" bIns="288000" rtlCol="0" anchor="t" anchorCtr="0">
            <a:normAutofit/>
          </a:bodyPr>
          <a:lstStyle/>
          <a:p>
            <a:pPr algn="ctr"/>
            <a:endParaRPr lang="en-GB" sz="1400">
              <a:solidFill>
                <a:schemeClr val="bg2"/>
              </a:solidFill>
            </a:endParaRPr>
          </a:p>
          <a:p>
            <a:pPr algn="ctr"/>
            <a:r>
              <a:rPr lang="en-GB" sz="3200">
                <a:solidFill>
                  <a:schemeClr val="tx1"/>
                </a:solidFill>
              </a:rPr>
              <a:t>01</a:t>
            </a:r>
          </a:p>
          <a:p>
            <a:pPr algn="ctr"/>
            <a:endParaRPr lang="en-GB" sz="1600" b="1">
              <a:solidFill>
                <a:schemeClr val="tx1"/>
              </a:solidFill>
            </a:endParaRPr>
          </a:p>
        </p:txBody>
      </p:sp>
      <p:sp>
        <p:nvSpPr>
          <p:cNvPr id="16" name="Triangle 15">
            <a:extLst>
              <a:ext uri="{FF2B5EF4-FFF2-40B4-BE49-F238E27FC236}">
                <a16:creationId xmlns:a16="http://schemas.microsoft.com/office/drawing/2014/main" id="{86373762-5A53-E3E1-C85C-C6DE50999510}"/>
              </a:ext>
            </a:extLst>
          </p:cNvPr>
          <p:cNvSpPr/>
          <p:nvPr userDrawn="1"/>
        </p:nvSpPr>
        <p:spPr>
          <a:xfrm rot="5400000">
            <a:off x="8606000" y="3864503"/>
            <a:ext cx="555465" cy="207484"/>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7" name="Picture Placeholder 9">
            <a:extLst>
              <a:ext uri="{FF2B5EF4-FFF2-40B4-BE49-F238E27FC236}">
                <a16:creationId xmlns:a16="http://schemas.microsoft.com/office/drawing/2014/main" id="{C2D24B59-3C99-00A8-2611-B88FF9E2079D}"/>
              </a:ext>
            </a:extLst>
          </p:cNvPr>
          <p:cNvSpPr>
            <a:spLocks noGrp="1"/>
          </p:cNvSpPr>
          <p:nvPr>
            <p:ph type="pic" sz="quarter" idx="19"/>
          </p:nvPr>
        </p:nvSpPr>
        <p:spPr>
          <a:xfrm>
            <a:off x="1676400" y="2241550"/>
            <a:ext cx="730250" cy="730250"/>
          </a:xfrm>
        </p:spPr>
        <p:txBody>
          <a:bodyPr>
            <a:normAutofit/>
          </a:bodyPr>
          <a:lstStyle>
            <a:lvl1pPr>
              <a:defRPr sz="800"/>
            </a:lvl1pPr>
          </a:lstStyle>
          <a:p>
            <a:r>
              <a:rPr lang="en-US"/>
              <a:t>Click icon to add picture</a:t>
            </a:r>
          </a:p>
        </p:txBody>
      </p:sp>
      <p:sp>
        <p:nvSpPr>
          <p:cNvPr id="18" name="Picture Placeholder 9">
            <a:extLst>
              <a:ext uri="{FF2B5EF4-FFF2-40B4-BE49-F238E27FC236}">
                <a16:creationId xmlns:a16="http://schemas.microsoft.com/office/drawing/2014/main" id="{8A0AD301-FA56-7931-1094-DD6625FC2D56}"/>
              </a:ext>
            </a:extLst>
          </p:cNvPr>
          <p:cNvSpPr>
            <a:spLocks noGrp="1"/>
          </p:cNvSpPr>
          <p:nvPr>
            <p:ph type="pic" sz="quarter" idx="20"/>
          </p:nvPr>
        </p:nvSpPr>
        <p:spPr>
          <a:xfrm>
            <a:off x="4398420" y="2241550"/>
            <a:ext cx="730250" cy="730250"/>
          </a:xfrm>
        </p:spPr>
        <p:txBody>
          <a:bodyPr>
            <a:normAutofit/>
          </a:bodyPr>
          <a:lstStyle>
            <a:lvl1pPr>
              <a:defRPr sz="800"/>
            </a:lvl1pPr>
          </a:lstStyle>
          <a:p>
            <a:r>
              <a:rPr lang="en-US"/>
              <a:t>Click icon to add picture</a:t>
            </a:r>
          </a:p>
        </p:txBody>
      </p:sp>
      <p:sp>
        <p:nvSpPr>
          <p:cNvPr id="20" name="Picture Placeholder 9">
            <a:extLst>
              <a:ext uri="{FF2B5EF4-FFF2-40B4-BE49-F238E27FC236}">
                <a16:creationId xmlns:a16="http://schemas.microsoft.com/office/drawing/2014/main" id="{0DACE9C9-F544-23F9-972B-B29ABC1F4E3D}"/>
              </a:ext>
            </a:extLst>
          </p:cNvPr>
          <p:cNvSpPr>
            <a:spLocks noGrp="1"/>
          </p:cNvSpPr>
          <p:nvPr>
            <p:ph type="pic" sz="quarter" idx="21"/>
          </p:nvPr>
        </p:nvSpPr>
        <p:spPr>
          <a:xfrm>
            <a:off x="7175020" y="2241550"/>
            <a:ext cx="730250" cy="730250"/>
          </a:xfrm>
        </p:spPr>
        <p:txBody>
          <a:bodyPr>
            <a:normAutofit/>
          </a:bodyPr>
          <a:lstStyle>
            <a:lvl1pPr>
              <a:defRPr sz="800"/>
            </a:lvl1pPr>
          </a:lstStyle>
          <a:p>
            <a:r>
              <a:rPr lang="en-US"/>
              <a:t>Click icon to add picture</a:t>
            </a:r>
          </a:p>
        </p:txBody>
      </p:sp>
      <p:sp>
        <p:nvSpPr>
          <p:cNvPr id="21" name="Picture Placeholder 9">
            <a:extLst>
              <a:ext uri="{FF2B5EF4-FFF2-40B4-BE49-F238E27FC236}">
                <a16:creationId xmlns:a16="http://schemas.microsoft.com/office/drawing/2014/main" id="{9BF5A735-3E85-23F4-BD57-B9DF2571D872}"/>
              </a:ext>
            </a:extLst>
          </p:cNvPr>
          <p:cNvSpPr>
            <a:spLocks noGrp="1"/>
          </p:cNvSpPr>
          <p:nvPr>
            <p:ph type="pic" sz="quarter" idx="22"/>
          </p:nvPr>
        </p:nvSpPr>
        <p:spPr>
          <a:xfrm>
            <a:off x="9918220" y="2240093"/>
            <a:ext cx="730250" cy="730250"/>
          </a:xfrm>
        </p:spPr>
        <p:txBody>
          <a:bodyPr>
            <a:normAutofit/>
          </a:bodyPr>
          <a:lstStyle>
            <a:lvl1pPr>
              <a:defRPr sz="800"/>
            </a:lvl1pPr>
          </a:lstStyle>
          <a:p>
            <a:r>
              <a:rPr lang="en-US"/>
              <a:t>Click icon to add picture</a:t>
            </a:r>
          </a:p>
        </p:txBody>
      </p:sp>
      <p:sp>
        <p:nvSpPr>
          <p:cNvPr id="22" name="Text Placeholder 49">
            <a:extLst>
              <a:ext uri="{FF2B5EF4-FFF2-40B4-BE49-F238E27FC236}">
                <a16:creationId xmlns:a16="http://schemas.microsoft.com/office/drawing/2014/main" id="{B084F8C5-C842-A259-7335-04F876D0EE7E}"/>
              </a:ext>
            </a:extLst>
          </p:cNvPr>
          <p:cNvSpPr>
            <a:spLocks noGrp="1"/>
          </p:cNvSpPr>
          <p:nvPr>
            <p:ph type="body" sz="quarter" idx="55" hasCustomPrompt="1"/>
          </p:nvPr>
        </p:nvSpPr>
        <p:spPr>
          <a:xfrm>
            <a:off x="925994" y="4367364"/>
            <a:ext cx="2178428" cy="1500036"/>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23" name="Text Placeholder 49">
            <a:extLst>
              <a:ext uri="{FF2B5EF4-FFF2-40B4-BE49-F238E27FC236}">
                <a16:creationId xmlns:a16="http://schemas.microsoft.com/office/drawing/2014/main" id="{06C1A1A2-631B-2341-58C1-E2A61F0FB567}"/>
              </a:ext>
            </a:extLst>
          </p:cNvPr>
          <p:cNvSpPr>
            <a:spLocks noGrp="1"/>
          </p:cNvSpPr>
          <p:nvPr>
            <p:ph type="body" sz="quarter" idx="56" hasCustomPrompt="1"/>
          </p:nvPr>
        </p:nvSpPr>
        <p:spPr>
          <a:xfrm>
            <a:off x="925993" y="4114800"/>
            <a:ext cx="2178428" cy="235633"/>
          </a:xfrm>
        </p:spPr>
        <p:txBody>
          <a:bodyPr>
            <a:normAutofit/>
          </a:bodyPr>
          <a:lstStyle>
            <a:lvl1pPr algn="ctr">
              <a:defRPr sz="1400" b="1">
                <a:solidFill>
                  <a:schemeClr val="tx1"/>
                </a:solidFill>
              </a:defRPr>
            </a:lvl1pPr>
          </a:lstStyle>
          <a:p>
            <a:pPr lvl="0"/>
            <a:r>
              <a:rPr lang="en-US"/>
              <a:t>Lorem ipsum dolor</a:t>
            </a:r>
          </a:p>
        </p:txBody>
      </p:sp>
      <p:sp>
        <p:nvSpPr>
          <p:cNvPr id="24" name="Text Placeholder 49">
            <a:extLst>
              <a:ext uri="{FF2B5EF4-FFF2-40B4-BE49-F238E27FC236}">
                <a16:creationId xmlns:a16="http://schemas.microsoft.com/office/drawing/2014/main" id="{F719AE31-F9F4-1F25-328A-0DD2E7FFF758}"/>
              </a:ext>
            </a:extLst>
          </p:cNvPr>
          <p:cNvSpPr>
            <a:spLocks noGrp="1"/>
          </p:cNvSpPr>
          <p:nvPr>
            <p:ph type="body" sz="quarter" idx="57" hasCustomPrompt="1"/>
          </p:nvPr>
        </p:nvSpPr>
        <p:spPr>
          <a:xfrm>
            <a:off x="3685342" y="4384295"/>
            <a:ext cx="2178428" cy="1500036"/>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25" name="Text Placeholder 49">
            <a:extLst>
              <a:ext uri="{FF2B5EF4-FFF2-40B4-BE49-F238E27FC236}">
                <a16:creationId xmlns:a16="http://schemas.microsoft.com/office/drawing/2014/main" id="{80481BA8-E33D-C1FB-774C-6EA1288C402C}"/>
              </a:ext>
            </a:extLst>
          </p:cNvPr>
          <p:cNvSpPr>
            <a:spLocks noGrp="1"/>
          </p:cNvSpPr>
          <p:nvPr>
            <p:ph type="body" sz="quarter" idx="58" hasCustomPrompt="1"/>
          </p:nvPr>
        </p:nvSpPr>
        <p:spPr>
          <a:xfrm>
            <a:off x="3685341" y="4131731"/>
            <a:ext cx="2178428" cy="235633"/>
          </a:xfrm>
        </p:spPr>
        <p:txBody>
          <a:bodyPr>
            <a:normAutofit/>
          </a:bodyPr>
          <a:lstStyle>
            <a:lvl1pPr algn="ctr">
              <a:defRPr sz="1400" b="1">
                <a:solidFill>
                  <a:schemeClr val="tx1"/>
                </a:solidFill>
              </a:defRPr>
            </a:lvl1pPr>
          </a:lstStyle>
          <a:p>
            <a:pPr lvl="0"/>
            <a:r>
              <a:rPr lang="en-US"/>
              <a:t>Lorem ipsum dolor</a:t>
            </a:r>
          </a:p>
        </p:txBody>
      </p:sp>
      <p:sp>
        <p:nvSpPr>
          <p:cNvPr id="26" name="Text Placeholder 49">
            <a:extLst>
              <a:ext uri="{FF2B5EF4-FFF2-40B4-BE49-F238E27FC236}">
                <a16:creationId xmlns:a16="http://schemas.microsoft.com/office/drawing/2014/main" id="{0599C9C6-BFF8-FDB7-48EF-8D646459F771}"/>
              </a:ext>
            </a:extLst>
          </p:cNvPr>
          <p:cNvSpPr>
            <a:spLocks noGrp="1"/>
          </p:cNvSpPr>
          <p:nvPr>
            <p:ph type="body" sz="quarter" idx="59" hasCustomPrompt="1"/>
          </p:nvPr>
        </p:nvSpPr>
        <p:spPr>
          <a:xfrm>
            <a:off x="6427483" y="4364949"/>
            <a:ext cx="2178428" cy="1500036"/>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43" name="Text Placeholder 49">
            <a:extLst>
              <a:ext uri="{FF2B5EF4-FFF2-40B4-BE49-F238E27FC236}">
                <a16:creationId xmlns:a16="http://schemas.microsoft.com/office/drawing/2014/main" id="{EC92F0AA-6E8B-0514-7E03-594EC7DAF9A1}"/>
              </a:ext>
            </a:extLst>
          </p:cNvPr>
          <p:cNvSpPr>
            <a:spLocks noGrp="1"/>
          </p:cNvSpPr>
          <p:nvPr>
            <p:ph type="body" sz="quarter" idx="60" hasCustomPrompt="1"/>
          </p:nvPr>
        </p:nvSpPr>
        <p:spPr>
          <a:xfrm>
            <a:off x="6427482" y="4112385"/>
            <a:ext cx="2178428" cy="235633"/>
          </a:xfrm>
        </p:spPr>
        <p:txBody>
          <a:bodyPr>
            <a:normAutofit/>
          </a:bodyPr>
          <a:lstStyle>
            <a:lvl1pPr algn="ctr">
              <a:defRPr sz="1400" b="1">
                <a:solidFill>
                  <a:schemeClr val="tx1"/>
                </a:solidFill>
              </a:defRPr>
            </a:lvl1pPr>
          </a:lstStyle>
          <a:p>
            <a:pPr lvl="0"/>
            <a:r>
              <a:rPr lang="en-US"/>
              <a:t>Lorem ipsum dolor</a:t>
            </a:r>
          </a:p>
        </p:txBody>
      </p:sp>
      <p:sp>
        <p:nvSpPr>
          <p:cNvPr id="44" name="Text Placeholder 49">
            <a:extLst>
              <a:ext uri="{FF2B5EF4-FFF2-40B4-BE49-F238E27FC236}">
                <a16:creationId xmlns:a16="http://schemas.microsoft.com/office/drawing/2014/main" id="{2655BE9D-78AC-477B-852B-A8A3A2E57561}"/>
              </a:ext>
            </a:extLst>
          </p:cNvPr>
          <p:cNvSpPr>
            <a:spLocks noGrp="1"/>
          </p:cNvSpPr>
          <p:nvPr>
            <p:ph type="body" sz="quarter" idx="61" hasCustomPrompt="1"/>
          </p:nvPr>
        </p:nvSpPr>
        <p:spPr>
          <a:xfrm>
            <a:off x="9144001" y="4364949"/>
            <a:ext cx="2178428" cy="1500036"/>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dictum, </a:t>
            </a:r>
            <a:r>
              <a:rPr lang="en-US" err="1"/>
              <a:t>sem</a:t>
            </a:r>
            <a:r>
              <a:rPr lang="en-US"/>
              <a:t> vel </a:t>
            </a:r>
            <a:r>
              <a:rPr lang="en-US" err="1"/>
              <a:t>accumsan</a:t>
            </a:r>
            <a:r>
              <a:rPr lang="en-US"/>
              <a:t> </a:t>
            </a:r>
            <a:r>
              <a:rPr lang="en-US" err="1"/>
              <a:t>lobortis</a:t>
            </a:r>
            <a:r>
              <a:rPr lang="en-US"/>
              <a:t>, </a:t>
            </a:r>
            <a:r>
              <a:rPr lang="en-US" err="1"/>
              <a:t>sapien</a:t>
            </a:r>
            <a:r>
              <a:rPr lang="en-US"/>
              <a:t> </a:t>
            </a:r>
            <a:r>
              <a:rPr lang="en-US" err="1"/>
              <a:t>lacus</a:t>
            </a:r>
            <a:r>
              <a:rPr lang="en-US"/>
              <a:t> gravida lorem ipsum dolor sit </a:t>
            </a:r>
            <a:r>
              <a:rPr lang="en-US" err="1"/>
              <a:t>amet</a:t>
            </a:r>
            <a:r>
              <a:rPr lang="en-US"/>
              <a:t>, </a:t>
            </a:r>
            <a:r>
              <a:rPr lang="en-US" err="1"/>
              <a:t>consectetur</a:t>
            </a:r>
            <a:r>
              <a:rPr lang="en-US"/>
              <a:t> </a:t>
            </a:r>
            <a:br>
              <a:rPr lang="en-US"/>
            </a:br>
            <a:r>
              <a:rPr lang="en-US" err="1"/>
              <a:t>adipiscing</a:t>
            </a:r>
            <a:r>
              <a:rPr lang="en-US"/>
              <a:t> </a:t>
            </a:r>
            <a:r>
              <a:rPr lang="en-US" err="1"/>
              <a:t>etni</a:t>
            </a:r>
            <a:r>
              <a:rPr lang="en-US"/>
              <a:t>. </a:t>
            </a:r>
          </a:p>
          <a:p>
            <a:pPr lvl="0"/>
            <a:endParaRPr lang="en-US"/>
          </a:p>
        </p:txBody>
      </p:sp>
      <p:sp>
        <p:nvSpPr>
          <p:cNvPr id="45" name="Text Placeholder 49">
            <a:extLst>
              <a:ext uri="{FF2B5EF4-FFF2-40B4-BE49-F238E27FC236}">
                <a16:creationId xmlns:a16="http://schemas.microsoft.com/office/drawing/2014/main" id="{EA0A3105-B181-FA62-8035-44CAD7111E19}"/>
              </a:ext>
            </a:extLst>
          </p:cNvPr>
          <p:cNvSpPr>
            <a:spLocks noGrp="1"/>
          </p:cNvSpPr>
          <p:nvPr>
            <p:ph type="body" sz="quarter" idx="62" hasCustomPrompt="1"/>
          </p:nvPr>
        </p:nvSpPr>
        <p:spPr>
          <a:xfrm>
            <a:off x="9144000" y="4112385"/>
            <a:ext cx="2178428" cy="235633"/>
          </a:xfrm>
        </p:spPr>
        <p:txBody>
          <a:bodyPr>
            <a:normAutofit/>
          </a:bodyPr>
          <a:lstStyle>
            <a:lvl1pPr algn="ct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163386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 Doug">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32559-6A21-44C8-202B-B5161F3773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7491" cy="6858000"/>
          </a:xfrm>
          <a:prstGeom prst="rect">
            <a:avLst/>
          </a:prstGeom>
        </p:spPr>
      </p:pic>
      <p:sp>
        <p:nvSpPr>
          <p:cNvPr id="16" name="Picture Placeholder 15">
            <a:extLst>
              <a:ext uri="{FF2B5EF4-FFF2-40B4-BE49-F238E27FC236}">
                <a16:creationId xmlns:a16="http://schemas.microsoft.com/office/drawing/2014/main" id="{325EE24E-D4D1-2AD3-8373-26C31C6C248E}"/>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p:spPr>
        <p:txBody>
          <a:bodyPr wrap="square">
            <a:noAutofit/>
          </a:bodyPr>
          <a:lstStyle/>
          <a:p>
            <a:r>
              <a:rPr lang="en-US"/>
              <a:t>Click icon to add picture</a:t>
            </a:r>
            <a:endParaRPr lang="en-GB"/>
          </a:p>
        </p:txBody>
      </p:sp>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Presentations/Title slides - RSM US - additional options.pptx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71544BD-F321-635C-03B7-D81EE32DFA93}"/>
              </a:ext>
            </a:extLst>
          </p:cNvPr>
          <p:cNvSpPr>
            <a:spLocks noGrp="1"/>
          </p:cNvSpPr>
          <p:nvPr>
            <p:ph type="ctrTitle" hasCustomPrompt="1"/>
          </p:nvPr>
        </p:nvSpPr>
        <p:spPr>
          <a:xfrm>
            <a:off x="6216650" y="4772455"/>
            <a:ext cx="5219700" cy="1225290"/>
          </a:xfrm>
          <a:solidFill>
            <a:schemeClr val="accent1"/>
          </a:solidFill>
        </p:spPr>
        <p:txBody>
          <a:bodyPr lIns="180000" tIns="180000" rIns="180000" bIns="180000" anchor="ctr" anchorCtr="0"/>
          <a:lstStyle>
            <a:lvl1pPr algn="l">
              <a:lnSpc>
                <a:spcPct val="100000"/>
              </a:lnSpc>
              <a:spcBef>
                <a:spcPts val="0"/>
              </a:spcBef>
              <a:spcAft>
                <a:spcPts val="0"/>
              </a:spcAft>
              <a:defRPr sz="2800" cap="none">
                <a:solidFill>
                  <a:schemeClr val="bg1"/>
                </a:solidFill>
              </a:defRPr>
            </a:lvl1pPr>
          </a:lstStyle>
          <a:p>
            <a:r>
              <a:rPr lang="en-US"/>
              <a:t>Empowering you to take the next step in your career</a:t>
            </a:r>
            <a:endParaRPr lang="en-GB"/>
          </a:p>
        </p:txBody>
      </p:sp>
      <p:grpSp>
        <p:nvGrpSpPr>
          <p:cNvPr id="5" name="Group 4">
            <a:extLst>
              <a:ext uri="{FF2B5EF4-FFF2-40B4-BE49-F238E27FC236}">
                <a16:creationId xmlns:a16="http://schemas.microsoft.com/office/drawing/2014/main" id="{0E61AC88-24D2-C626-F173-6701AD633AB3}"/>
              </a:ext>
            </a:extLst>
          </p:cNvPr>
          <p:cNvGrpSpPr/>
          <p:nvPr userDrawn="1"/>
        </p:nvGrpSpPr>
        <p:grpSpPr>
          <a:xfrm>
            <a:off x="10187131" y="687949"/>
            <a:ext cx="1234969" cy="518323"/>
            <a:chOff x="7459170" y="481236"/>
            <a:chExt cx="2697427" cy="1132124"/>
          </a:xfrm>
        </p:grpSpPr>
        <p:sp>
          <p:nvSpPr>
            <p:cNvPr id="6" name="Freeform 5">
              <a:extLst>
                <a:ext uri="{FF2B5EF4-FFF2-40B4-BE49-F238E27FC236}">
                  <a16:creationId xmlns:a16="http://schemas.microsoft.com/office/drawing/2014/main" id="{DDD87156-0150-790C-7B91-6A2FC0084AB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5D700DB-E5FE-1FF0-368E-8E5A6BDFB32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26BB6CC-9B1B-9B82-A84B-2B79B9DED1A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006897-759B-33BF-9DFE-E8AB29EB626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B88FDBE-CA33-586F-92BF-10B8F7C0D5A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2A08119-7567-0C88-17B0-11884DD4F23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0F0B2A-EA67-7887-D620-7A611A56640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F9B28F2F-187C-6247-B988-ECB3C6760F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452295" y="1680103"/>
            <a:ext cx="2264219" cy="273593"/>
          </a:xfrm>
          <a:prstGeom prst="rect">
            <a:avLst/>
          </a:prstGeom>
        </p:spPr>
      </p:pic>
    </p:spTree>
    <p:extLst>
      <p:ext uri="{BB962C8B-B14F-4D97-AF65-F5344CB8AC3E}">
        <p14:creationId xmlns:p14="http://schemas.microsoft.com/office/powerpoint/2010/main" val="2712337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erson bio 1">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28435" y="1629148"/>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2" name="Picture Placeholder 3">
            <a:extLst>
              <a:ext uri="{FF2B5EF4-FFF2-40B4-BE49-F238E27FC236}">
                <a16:creationId xmlns:a16="http://schemas.microsoft.com/office/drawing/2014/main" id="{9D2D943A-2A3F-A714-65E3-EFFAF5FD67E2}"/>
              </a:ext>
            </a:extLst>
          </p:cNvPr>
          <p:cNvSpPr>
            <a:spLocks noGrp="1"/>
          </p:cNvSpPr>
          <p:nvPr>
            <p:ph type="pic" sz="quarter" idx="16"/>
          </p:nvPr>
        </p:nvSpPr>
        <p:spPr>
          <a:xfrm>
            <a:off x="441642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5" name="Picture Placeholder 3">
            <a:extLst>
              <a:ext uri="{FF2B5EF4-FFF2-40B4-BE49-F238E27FC236}">
                <a16:creationId xmlns:a16="http://schemas.microsoft.com/office/drawing/2014/main" id="{32D8EFD6-31C0-8134-4FD0-C4ECA2C16AAF}"/>
              </a:ext>
            </a:extLst>
          </p:cNvPr>
          <p:cNvSpPr>
            <a:spLocks noGrp="1"/>
          </p:cNvSpPr>
          <p:nvPr>
            <p:ph type="pic" sz="quarter" idx="18"/>
          </p:nvPr>
        </p:nvSpPr>
        <p:spPr>
          <a:xfrm>
            <a:off x="8040386" y="1629148"/>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CF4A2BC4-16C0-3ED3-6A09-2DE174BF5247}"/>
              </a:ext>
            </a:extLst>
          </p:cNvPr>
          <p:cNvGrpSpPr/>
          <p:nvPr/>
        </p:nvGrpSpPr>
        <p:grpSpPr>
          <a:xfrm>
            <a:off x="10863102" y="309052"/>
            <a:ext cx="911847" cy="382707"/>
            <a:chOff x="7459170" y="481236"/>
            <a:chExt cx="2697427" cy="1132124"/>
          </a:xfrm>
        </p:grpSpPr>
        <p:sp>
          <p:nvSpPr>
            <p:cNvPr id="16" name="Freeform 15">
              <a:extLst>
                <a:ext uri="{FF2B5EF4-FFF2-40B4-BE49-F238E27FC236}">
                  <a16:creationId xmlns:a16="http://schemas.microsoft.com/office/drawing/2014/main" id="{D5DACEC9-C531-49E7-9460-CC18C897156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A7BA22B-31B6-D674-C9FB-1041940A5E7B}"/>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9883007-4631-BCA2-CA35-19222071B4FB}"/>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282C641-7363-1830-1851-62F61446BAB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B2600C0-D3BC-9D0F-6CE9-C96C57F4632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39D83C-7EE4-B2FA-912E-D10B91E972E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E253A1C-9C6F-013F-EBB8-F7CD22C1529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2D5BC35A-ADFA-DFB3-E710-7A5983A86518}"/>
              </a:ext>
            </a:extLst>
          </p:cNvPr>
          <p:cNvSpPr/>
          <p:nvPr/>
        </p:nvSpPr>
        <p:spPr>
          <a:xfrm>
            <a:off x="8037576" y="3306762"/>
            <a:ext cx="3443872"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9" name="Rectangle 28">
            <a:extLst>
              <a:ext uri="{FF2B5EF4-FFF2-40B4-BE49-F238E27FC236}">
                <a16:creationId xmlns:a16="http://schemas.microsoft.com/office/drawing/2014/main" id="{3737B865-E7BB-63D3-D02E-DAF1FFCB42F5}"/>
              </a:ext>
            </a:extLst>
          </p:cNvPr>
          <p:cNvSpPr/>
          <p:nvPr/>
        </p:nvSpPr>
        <p:spPr>
          <a:xfrm>
            <a:off x="4416552" y="3307135"/>
            <a:ext cx="3443872" cy="270138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0" name="Rectangle 29">
            <a:extLst>
              <a:ext uri="{FF2B5EF4-FFF2-40B4-BE49-F238E27FC236}">
                <a16:creationId xmlns:a16="http://schemas.microsoft.com/office/drawing/2014/main" id="{76B6B0CB-8728-6581-63F9-9DF7245499EA}"/>
              </a:ext>
            </a:extLst>
          </p:cNvPr>
          <p:cNvSpPr/>
          <p:nvPr/>
        </p:nvSpPr>
        <p:spPr>
          <a:xfrm>
            <a:off x="828435" y="3307135"/>
            <a:ext cx="3443872"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1" name="Text Placeholder 2">
            <a:extLst>
              <a:ext uri="{FF2B5EF4-FFF2-40B4-BE49-F238E27FC236}">
                <a16:creationId xmlns:a16="http://schemas.microsoft.com/office/drawing/2014/main" id="{B68FC699-BF46-B2A7-0EAD-3A1AD4FCE09C}"/>
              </a:ext>
            </a:extLst>
          </p:cNvPr>
          <p:cNvSpPr>
            <a:spLocks noGrp="1"/>
          </p:cNvSpPr>
          <p:nvPr>
            <p:ph type="body" sz="quarter" idx="10" hasCustomPrompt="1"/>
          </p:nvPr>
        </p:nvSpPr>
        <p:spPr>
          <a:xfrm>
            <a:off x="917656"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2" name="Text Placeholder 7">
            <a:extLst>
              <a:ext uri="{FF2B5EF4-FFF2-40B4-BE49-F238E27FC236}">
                <a16:creationId xmlns:a16="http://schemas.microsoft.com/office/drawing/2014/main" id="{E1E445C3-5B78-50F7-2998-8F62F56074A9}"/>
              </a:ext>
            </a:extLst>
          </p:cNvPr>
          <p:cNvSpPr>
            <a:spLocks noGrp="1"/>
          </p:cNvSpPr>
          <p:nvPr>
            <p:ph type="body" sz="quarter" idx="19" hasCustomPrompt="1"/>
          </p:nvPr>
        </p:nvSpPr>
        <p:spPr>
          <a:xfrm>
            <a:off x="927533"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26524453-55D7-4461-011C-DF4BE87B585C}"/>
              </a:ext>
            </a:extLst>
          </p:cNvPr>
          <p:cNvSpPr>
            <a:spLocks noGrp="1"/>
          </p:cNvSpPr>
          <p:nvPr>
            <p:ph type="body" sz="quarter" idx="22" hasCustomPrompt="1"/>
          </p:nvPr>
        </p:nvSpPr>
        <p:spPr>
          <a:xfrm>
            <a:off x="927533"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4" name="Text Placeholder 2">
            <a:extLst>
              <a:ext uri="{FF2B5EF4-FFF2-40B4-BE49-F238E27FC236}">
                <a16:creationId xmlns:a16="http://schemas.microsoft.com/office/drawing/2014/main" id="{5B1431F5-B85E-8A3C-FD1B-379EB205D354}"/>
              </a:ext>
            </a:extLst>
          </p:cNvPr>
          <p:cNvSpPr>
            <a:spLocks noGrp="1"/>
          </p:cNvSpPr>
          <p:nvPr>
            <p:ph type="body" sz="quarter" idx="23" hasCustomPrompt="1"/>
          </p:nvPr>
        </p:nvSpPr>
        <p:spPr>
          <a:xfrm>
            <a:off x="4546462"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5" name="Text Placeholder 7">
            <a:extLst>
              <a:ext uri="{FF2B5EF4-FFF2-40B4-BE49-F238E27FC236}">
                <a16:creationId xmlns:a16="http://schemas.microsoft.com/office/drawing/2014/main" id="{F83D0843-52F1-FD79-C888-B2311B954603}"/>
              </a:ext>
            </a:extLst>
          </p:cNvPr>
          <p:cNvSpPr>
            <a:spLocks noGrp="1"/>
          </p:cNvSpPr>
          <p:nvPr>
            <p:ph type="body" sz="quarter" idx="24" hasCustomPrompt="1"/>
          </p:nvPr>
        </p:nvSpPr>
        <p:spPr>
          <a:xfrm>
            <a:off x="4556339"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6" name="Text Placeholder 7">
            <a:extLst>
              <a:ext uri="{FF2B5EF4-FFF2-40B4-BE49-F238E27FC236}">
                <a16:creationId xmlns:a16="http://schemas.microsoft.com/office/drawing/2014/main" id="{68BAC2CE-CD1D-A130-D9EE-B67F47F29F6D}"/>
              </a:ext>
            </a:extLst>
          </p:cNvPr>
          <p:cNvSpPr>
            <a:spLocks noGrp="1"/>
          </p:cNvSpPr>
          <p:nvPr>
            <p:ph type="body" sz="quarter" idx="25" hasCustomPrompt="1"/>
          </p:nvPr>
        </p:nvSpPr>
        <p:spPr>
          <a:xfrm>
            <a:off x="4556339"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7" name="Text Placeholder 2">
            <a:extLst>
              <a:ext uri="{FF2B5EF4-FFF2-40B4-BE49-F238E27FC236}">
                <a16:creationId xmlns:a16="http://schemas.microsoft.com/office/drawing/2014/main" id="{0D9D3286-5A10-F18A-6179-09C50BD70BE4}"/>
              </a:ext>
            </a:extLst>
          </p:cNvPr>
          <p:cNvSpPr>
            <a:spLocks noGrp="1"/>
          </p:cNvSpPr>
          <p:nvPr>
            <p:ph type="body" sz="quarter" idx="26" hasCustomPrompt="1"/>
          </p:nvPr>
        </p:nvSpPr>
        <p:spPr>
          <a:xfrm>
            <a:off x="8122734"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4"/>
            <a:r>
              <a:rPr lang="en-GB"/>
              <a:t>Third level</a:t>
            </a:r>
          </a:p>
        </p:txBody>
      </p:sp>
      <p:sp>
        <p:nvSpPr>
          <p:cNvPr id="38" name="Text Placeholder 7">
            <a:extLst>
              <a:ext uri="{FF2B5EF4-FFF2-40B4-BE49-F238E27FC236}">
                <a16:creationId xmlns:a16="http://schemas.microsoft.com/office/drawing/2014/main" id="{8246E0BB-E262-5DA9-3170-C7BBA767681B}"/>
              </a:ext>
            </a:extLst>
          </p:cNvPr>
          <p:cNvSpPr>
            <a:spLocks noGrp="1"/>
          </p:cNvSpPr>
          <p:nvPr>
            <p:ph type="body" sz="quarter" idx="27" hasCustomPrompt="1"/>
          </p:nvPr>
        </p:nvSpPr>
        <p:spPr>
          <a:xfrm>
            <a:off x="8132611"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9" name="Text Placeholder 7">
            <a:extLst>
              <a:ext uri="{FF2B5EF4-FFF2-40B4-BE49-F238E27FC236}">
                <a16:creationId xmlns:a16="http://schemas.microsoft.com/office/drawing/2014/main" id="{7397CC10-157B-7400-99EB-174A72B28A02}"/>
              </a:ext>
            </a:extLst>
          </p:cNvPr>
          <p:cNvSpPr>
            <a:spLocks noGrp="1"/>
          </p:cNvSpPr>
          <p:nvPr>
            <p:ph type="body" sz="quarter" idx="28" hasCustomPrompt="1"/>
          </p:nvPr>
        </p:nvSpPr>
        <p:spPr>
          <a:xfrm>
            <a:off x="8132611"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776E73CB-C512-B261-0D6C-505D7FD34F0A}"/>
              </a:ext>
            </a:extLst>
          </p:cNvPr>
          <p:cNvSpPr>
            <a:spLocks noGrp="1"/>
          </p:cNvSpPr>
          <p:nvPr>
            <p:ph type="sldNum" sz="quarter" idx="29"/>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03714012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Eight step process - outlin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9" y="23924"/>
            <a:ext cx="12188351" cy="6839019"/>
          </a:xfrm>
          <a:prstGeom prst="rect">
            <a:avLst/>
          </a:prstGeom>
        </p:spPr>
      </p:pic>
      <p:grpSp>
        <p:nvGrpSpPr>
          <p:cNvPr id="10" name="Group 9">
            <a:extLst>
              <a:ext uri="{FF2B5EF4-FFF2-40B4-BE49-F238E27FC236}">
                <a16:creationId xmlns:a16="http://schemas.microsoft.com/office/drawing/2014/main" id="{E610E901-AD9B-D93A-BCA0-6B2F9303B978}"/>
              </a:ext>
            </a:extLst>
          </p:cNvPr>
          <p:cNvGrpSpPr/>
          <p:nvPr userDrawn="1">
            <p:custDataLst>
              <p:tags r:id="rId1"/>
            </p:custDataLst>
          </p:nvPr>
        </p:nvGrpSpPr>
        <p:grpSpPr>
          <a:xfrm>
            <a:off x="814558" y="2009069"/>
            <a:ext cx="10621792" cy="4177659"/>
            <a:chOff x="577367" y="1694285"/>
            <a:chExt cx="11062428" cy="4749304"/>
          </a:xfrm>
        </p:grpSpPr>
        <p:sp>
          <p:nvSpPr>
            <p:cNvPr id="22" name="Triangle 21">
              <a:extLst>
                <a:ext uri="{FF2B5EF4-FFF2-40B4-BE49-F238E27FC236}">
                  <a16:creationId xmlns:a16="http://schemas.microsoft.com/office/drawing/2014/main" id="{423D92D3-5A80-1AC5-B28F-DE338A6507CC}"/>
                </a:ext>
              </a:extLst>
            </p:cNvPr>
            <p:cNvSpPr/>
            <p:nvPr/>
          </p:nvSpPr>
          <p:spPr>
            <a:xfrm rot="5400000">
              <a:off x="2932077" y="2710128"/>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3" name="Triangle 22">
              <a:extLst>
                <a:ext uri="{FF2B5EF4-FFF2-40B4-BE49-F238E27FC236}">
                  <a16:creationId xmlns:a16="http://schemas.microsoft.com/office/drawing/2014/main" id="{2285CE1B-E3D2-F461-C270-49E931C17DEC}"/>
                </a:ext>
              </a:extLst>
            </p:cNvPr>
            <p:cNvSpPr/>
            <p:nvPr/>
          </p:nvSpPr>
          <p:spPr>
            <a:xfrm rot="5400000">
              <a:off x="5829705" y="2710128"/>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4" name="Triangle 23">
              <a:extLst>
                <a:ext uri="{FF2B5EF4-FFF2-40B4-BE49-F238E27FC236}">
                  <a16:creationId xmlns:a16="http://schemas.microsoft.com/office/drawing/2014/main" id="{DBD5ED16-B429-3C64-C7A8-B5F97BDD6FBE}"/>
                </a:ext>
              </a:extLst>
            </p:cNvPr>
            <p:cNvSpPr/>
            <p:nvPr/>
          </p:nvSpPr>
          <p:spPr>
            <a:xfrm rot="5400000">
              <a:off x="8735305" y="2710128"/>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5" name="Triangle 24">
              <a:extLst>
                <a:ext uri="{FF2B5EF4-FFF2-40B4-BE49-F238E27FC236}">
                  <a16:creationId xmlns:a16="http://schemas.microsoft.com/office/drawing/2014/main" id="{70FC43B6-AC7F-6ED2-CB0E-C3BC74D4806B}"/>
                </a:ext>
              </a:extLst>
            </p:cNvPr>
            <p:cNvSpPr/>
            <p:nvPr/>
          </p:nvSpPr>
          <p:spPr>
            <a:xfrm rot="16200000">
              <a:off x="2932077" y="5242116"/>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6" name="Triangle 25">
              <a:extLst>
                <a:ext uri="{FF2B5EF4-FFF2-40B4-BE49-F238E27FC236}">
                  <a16:creationId xmlns:a16="http://schemas.microsoft.com/office/drawing/2014/main" id="{AB7A4ABB-639D-03A7-AB7A-3287F93D5E84}"/>
                </a:ext>
              </a:extLst>
            </p:cNvPr>
            <p:cNvSpPr/>
            <p:nvPr/>
          </p:nvSpPr>
          <p:spPr>
            <a:xfrm rot="16200000">
              <a:off x="5829705" y="5242116"/>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7" name="Triangle 26">
              <a:extLst>
                <a:ext uri="{FF2B5EF4-FFF2-40B4-BE49-F238E27FC236}">
                  <a16:creationId xmlns:a16="http://schemas.microsoft.com/office/drawing/2014/main" id="{B10BAC4D-AF31-2DAF-0851-B0952E59F870}"/>
                </a:ext>
              </a:extLst>
            </p:cNvPr>
            <p:cNvSpPr/>
            <p:nvPr/>
          </p:nvSpPr>
          <p:spPr>
            <a:xfrm rot="16200000">
              <a:off x="8735305" y="5242116"/>
              <a:ext cx="555465" cy="275117"/>
            </a:xfrm>
            <a:prstGeom prst="triangle">
              <a:avLst>
                <a:gd name="adj" fmla="val 49327"/>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6" name="Triangle 35">
              <a:extLst>
                <a:ext uri="{FF2B5EF4-FFF2-40B4-BE49-F238E27FC236}">
                  <a16:creationId xmlns:a16="http://schemas.microsoft.com/office/drawing/2014/main" id="{9F9925EB-3880-3313-2D31-6D8C9CE5C0BA}"/>
                </a:ext>
              </a:extLst>
            </p:cNvPr>
            <p:cNvSpPr/>
            <p:nvPr/>
          </p:nvSpPr>
          <p:spPr>
            <a:xfrm rot="10800000">
              <a:off x="10166442" y="3941914"/>
              <a:ext cx="555465" cy="275117"/>
            </a:xfrm>
            <a:prstGeom prst="triangle">
              <a:avLst>
                <a:gd name="adj" fmla="val 49327"/>
              </a:avLst>
            </a:prstGeom>
            <a:solidFill>
              <a:srgbClr val="E7E7E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nvGrpSpPr>
            <p:cNvPr id="39" name="Group 38">
              <a:extLst>
                <a:ext uri="{FF2B5EF4-FFF2-40B4-BE49-F238E27FC236}">
                  <a16:creationId xmlns:a16="http://schemas.microsoft.com/office/drawing/2014/main" id="{800BC919-03C9-8C71-BC64-9E0472F11B59}"/>
                </a:ext>
              </a:extLst>
            </p:cNvPr>
            <p:cNvGrpSpPr/>
            <p:nvPr/>
          </p:nvGrpSpPr>
          <p:grpSpPr>
            <a:xfrm>
              <a:off x="577367" y="1694285"/>
              <a:ext cx="2370143" cy="2217316"/>
              <a:chOff x="577367" y="1694285"/>
              <a:chExt cx="2370143" cy="2217316"/>
            </a:xfrm>
          </p:grpSpPr>
          <p:sp>
            <p:nvSpPr>
              <p:cNvPr id="70" name="Rectangle 69">
                <a:extLst>
                  <a:ext uri="{FF2B5EF4-FFF2-40B4-BE49-F238E27FC236}">
                    <a16:creationId xmlns:a16="http://schemas.microsoft.com/office/drawing/2014/main" id="{DC7464FF-6850-044A-5A74-0DB879EA4801}"/>
                  </a:ext>
                </a:extLst>
              </p:cNvPr>
              <p:cNvSpPr/>
              <p:nvPr/>
            </p:nvSpPr>
            <p:spPr>
              <a:xfrm>
                <a:off x="577367" y="1694285"/>
                <a:ext cx="2370143" cy="2217316"/>
              </a:xfrm>
              <a:prstGeom prst="rect">
                <a:avLst/>
              </a:prstGeom>
              <a:noFill/>
              <a:ln w="603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288000" rtlCol="0" anchor="t" anchorCtr="0">
                <a:noAutofit/>
              </a:bodyPr>
              <a:lstStyle/>
              <a:p>
                <a:pPr algn="ctr"/>
                <a:r>
                  <a:rPr lang="en-GB" sz="2000">
                    <a:solidFill>
                      <a:schemeClr val="tx1"/>
                    </a:solidFill>
                  </a:rPr>
                  <a:t>01</a:t>
                </a:r>
              </a:p>
            </p:txBody>
          </p:sp>
          <p:sp>
            <p:nvSpPr>
              <p:cNvPr id="71" name="Freeform 70">
                <a:extLst>
                  <a:ext uri="{FF2B5EF4-FFF2-40B4-BE49-F238E27FC236}">
                    <a16:creationId xmlns:a16="http://schemas.microsoft.com/office/drawing/2014/main" id="{B1C171E9-F722-B4F7-3715-40D79A3EB37C}"/>
                  </a:ext>
                </a:extLst>
              </p:cNvPr>
              <p:cNvSpPr>
                <a:spLocks/>
              </p:cNvSpPr>
              <p:nvPr/>
            </p:nvSpPr>
            <p:spPr>
              <a:xfrm rot="10800000">
                <a:off x="1294439" y="170021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600"/>
              </a:p>
            </p:txBody>
          </p:sp>
        </p:grpSp>
        <p:grpSp>
          <p:nvGrpSpPr>
            <p:cNvPr id="42" name="Group 41">
              <a:extLst>
                <a:ext uri="{FF2B5EF4-FFF2-40B4-BE49-F238E27FC236}">
                  <a16:creationId xmlns:a16="http://schemas.microsoft.com/office/drawing/2014/main" id="{07F9B146-3075-7C1C-EF83-FAD7397DEF0A}"/>
                </a:ext>
              </a:extLst>
            </p:cNvPr>
            <p:cNvGrpSpPr/>
            <p:nvPr/>
          </p:nvGrpSpPr>
          <p:grpSpPr>
            <a:xfrm>
              <a:off x="577367" y="4226273"/>
              <a:ext cx="2370143" cy="2217316"/>
              <a:chOff x="577367" y="4226273"/>
              <a:chExt cx="2370143" cy="2217316"/>
            </a:xfrm>
          </p:grpSpPr>
          <p:sp>
            <p:nvSpPr>
              <p:cNvPr id="67" name="Rectangle 66">
                <a:extLst>
                  <a:ext uri="{FF2B5EF4-FFF2-40B4-BE49-F238E27FC236}">
                    <a16:creationId xmlns:a16="http://schemas.microsoft.com/office/drawing/2014/main" id="{D4BD5149-12CE-783F-BCBF-BBEE6B540F5B}"/>
                  </a:ext>
                </a:extLst>
              </p:cNvPr>
              <p:cNvSpPr/>
              <p:nvPr/>
            </p:nvSpPr>
            <p:spPr>
              <a:xfrm>
                <a:off x="577367" y="4226273"/>
                <a:ext cx="2370143" cy="2217316"/>
              </a:xfrm>
              <a:prstGeom prst="rect">
                <a:avLst/>
              </a:prstGeom>
              <a:noFill/>
              <a:ln w="603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288000" rtlCol="0" anchor="t" anchorCtr="0">
                <a:noAutofit/>
              </a:bodyPr>
              <a:lstStyle/>
              <a:p>
                <a:pPr algn="ctr"/>
                <a:r>
                  <a:rPr lang="en-GB" sz="2000">
                    <a:solidFill>
                      <a:schemeClr val="tx1"/>
                    </a:solidFill>
                  </a:rPr>
                  <a:t>08</a:t>
                </a:r>
              </a:p>
            </p:txBody>
          </p:sp>
          <p:sp>
            <p:nvSpPr>
              <p:cNvPr id="68" name="Freeform 67">
                <a:extLst>
                  <a:ext uri="{FF2B5EF4-FFF2-40B4-BE49-F238E27FC236}">
                    <a16:creationId xmlns:a16="http://schemas.microsoft.com/office/drawing/2014/main" id="{7C391B08-6F47-E277-0663-D67F6E499565}"/>
                  </a:ext>
                </a:extLst>
              </p:cNvPr>
              <p:cNvSpPr>
                <a:spLocks/>
              </p:cNvSpPr>
              <p:nvPr/>
            </p:nvSpPr>
            <p:spPr>
              <a:xfrm rot="10800000">
                <a:off x="1294439" y="423005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43" name="Group 42">
              <a:extLst>
                <a:ext uri="{FF2B5EF4-FFF2-40B4-BE49-F238E27FC236}">
                  <a16:creationId xmlns:a16="http://schemas.microsoft.com/office/drawing/2014/main" id="{2038D0D3-27BE-EA63-25CA-80EFAF8882D4}"/>
                </a:ext>
              </a:extLst>
            </p:cNvPr>
            <p:cNvGrpSpPr/>
            <p:nvPr/>
          </p:nvGrpSpPr>
          <p:grpSpPr>
            <a:xfrm>
              <a:off x="3477976" y="1694285"/>
              <a:ext cx="2370143" cy="2217316"/>
              <a:chOff x="3477976" y="1694285"/>
              <a:chExt cx="2370143" cy="2217316"/>
            </a:xfrm>
          </p:grpSpPr>
          <p:sp>
            <p:nvSpPr>
              <p:cNvPr id="64" name="Rectangle 63">
                <a:extLst>
                  <a:ext uri="{FF2B5EF4-FFF2-40B4-BE49-F238E27FC236}">
                    <a16:creationId xmlns:a16="http://schemas.microsoft.com/office/drawing/2014/main" id="{AD35FF12-D6D4-772D-913C-E9A44C121558}"/>
                  </a:ext>
                </a:extLst>
              </p:cNvPr>
              <p:cNvSpPr/>
              <p:nvPr/>
            </p:nvSpPr>
            <p:spPr>
              <a:xfrm>
                <a:off x="3477976" y="1694285"/>
                <a:ext cx="2370143" cy="2217316"/>
              </a:xfrm>
              <a:prstGeom prst="rect">
                <a:avLst/>
              </a:prstGeom>
              <a:noFill/>
              <a:ln w="603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algn="ctr"/>
                <a:endParaRPr lang="en-GB" sz="1050">
                  <a:solidFill>
                    <a:schemeClr val="tx1"/>
                  </a:solidFill>
                </a:endParaRPr>
              </a:p>
              <a:p>
                <a:pPr algn="ctr"/>
                <a:r>
                  <a:rPr lang="en-GB" sz="2000">
                    <a:solidFill>
                      <a:schemeClr val="tx1"/>
                    </a:solidFill>
                  </a:rPr>
                  <a:t>02</a:t>
                </a:r>
              </a:p>
            </p:txBody>
          </p:sp>
          <p:sp>
            <p:nvSpPr>
              <p:cNvPr id="65" name="Freeform 64">
                <a:extLst>
                  <a:ext uri="{FF2B5EF4-FFF2-40B4-BE49-F238E27FC236}">
                    <a16:creationId xmlns:a16="http://schemas.microsoft.com/office/drawing/2014/main" id="{1C759A13-9A34-232F-2F75-FA6C0664EDDB}"/>
                  </a:ext>
                </a:extLst>
              </p:cNvPr>
              <p:cNvSpPr>
                <a:spLocks/>
              </p:cNvSpPr>
              <p:nvPr/>
            </p:nvSpPr>
            <p:spPr>
              <a:xfrm rot="10800000">
                <a:off x="4195048" y="170021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44" name="Group 43">
              <a:extLst>
                <a:ext uri="{FF2B5EF4-FFF2-40B4-BE49-F238E27FC236}">
                  <a16:creationId xmlns:a16="http://schemas.microsoft.com/office/drawing/2014/main" id="{540B7FEF-126A-6EC2-A605-C79D0E7D561A}"/>
                </a:ext>
              </a:extLst>
            </p:cNvPr>
            <p:cNvGrpSpPr/>
            <p:nvPr/>
          </p:nvGrpSpPr>
          <p:grpSpPr>
            <a:xfrm>
              <a:off x="3477976" y="4226273"/>
              <a:ext cx="2370143" cy="2217316"/>
              <a:chOff x="3477976" y="4226273"/>
              <a:chExt cx="2370143" cy="2217316"/>
            </a:xfrm>
          </p:grpSpPr>
          <p:sp>
            <p:nvSpPr>
              <p:cNvPr id="61" name="Rectangle 60">
                <a:extLst>
                  <a:ext uri="{FF2B5EF4-FFF2-40B4-BE49-F238E27FC236}">
                    <a16:creationId xmlns:a16="http://schemas.microsoft.com/office/drawing/2014/main" id="{B92E0BBE-D6DA-B659-E6F0-4B2408CF67B3}"/>
                  </a:ext>
                </a:extLst>
              </p:cNvPr>
              <p:cNvSpPr/>
              <p:nvPr/>
            </p:nvSpPr>
            <p:spPr>
              <a:xfrm>
                <a:off x="3477976" y="4226273"/>
                <a:ext cx="2370143" cy="2217316"/>
              </a:xfrm>
              <a:prstGeom prst="rect">
                <a:avLst/>
              </a:prstGeom>
              <a:noFill/>
              <a:ln w="603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algn="ctr"/>
                <a:endParaRPr lang="en-GB" sz="1050">
                  <a:solidFill>
                    <a:schemeClr val="tx1"/>
                  </a:solidFill>
                </a:endParaRPr>
              </a:p>
              <a:p>
                <a:pPr algn="ctr"/>
                <a:r>
                  <a:rPr lang="en-GB" sz="2000">
                    <a:solidFill>
                      <a:schemeClr val="tx1"/>
                    </a:solidFill>
                  </a:rPr>
                  <a:t>07</a:t>
                </a:r>
              </a:p>
            </p:txBody>
          </p:sp>
          <p:sp>
            <p:nvSpPr>
              <p:cNvPr id="62" name="Freeform 61">
                <a:extLst>
                  <a:ext uri="{FF2B5EF4-FFF2-40B4-BE49-F238E27FC236}">
                    <a16:creationId xmlns:a16="http://schemas.microsoft.com/office/drawing/2014/main" id="{371834BB-BF62-3818-B305-A42068F3B092}"/>
                  </a:ext>
                </a:extLst>
              </p:cNvPr>
              <p:cNvSpPr>
                <a:spLocks/>
              </p:cNvSpPr>
              <p:nvPr/>
            </p:nvSpPr>
            <p:spPr>
              <a:xfrm rot="10800000">
                <a:off x="4195048" y="423005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45" name="Group 44">
              <a:extLst>
                <a:ext uri="{FF2B5EF4-FFF2-40B4-BE49-F238E27FC236}">
                  <a16:creationId xmlns:a16="http://schemas.microsoft.com/office/drawing/2014/main" id="{616F5FA2-65B3-22C6-02AE-986CDBF81E4B}"/>
                </a:ext>
              </a:extLst>
            </p:cNvPr>
            <p:cNvGrpSpPr/>
            <p:nvPr/>
          </p:nvGrpSpPr>
          <p:grpSpPr>
            <a:xfrm>
              <a:off x="6378914" y="1694285"/>
              <a:ext cx="2370143" cy="2217316"/>
              <a:chOff x="6378914" y="1694285"/>
              <a:chExt cx="2370143" cy="2217316"/>
            </a:xfrm>
          </p:grpSpPr>
          <p:sp>
            <p:nvSpPr>
              <p:cNvPr id="58" name="Rectangle 57">
                <a:extLst>
                  <a:ext uri="{FF2B5EF4-FFF2-40B4-BE49-F238E27FC236}">
                    <a16:creationId xmlns:a16="http://schemas.microsoft.com/office/drawing/2014/main" id="{1A816629-1876-4D4E-C274-8758708A6A5F}"/>
                  </a:ext>
                </a:extLst>
              </p:cNvPr>
              <p:cNvSpPr/>
              <p:nvPr/>
            </p:nvSpPr>
            <p:spPr>
              <a:xfrm>
                <a:off x="6378914" y="1694285"/>
                <a:ext cx="2370143" cy="2217316"/>
              </a:xfrm>
              <a:prstGeom prst="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algn="ctr"/>
                <a:endParaRPr lang="en-GB" sz="1050">
                  <a:solidFill>
                    <a:schemeClr val="tx1"/>
                  </a:solidFill>
                </a:endParaRPr>
              </a:p>
              <a:p>
                <a:pPr algn="ctr"/>
                <a:r>
                  <a:rPr lang="en-GB" sz="2000">
                    <a:solidFill>
                      <a:schemeClr val="tx1"/>
                    </a:solidFill>
                  </a:rPr>
                  <a:t>03</a:t>
                </a:r>
              </a:p>
            </p:txBody>
          </p:sp>
          <p:sp>
            <p:nvSpPr>
              <p:cNvPr id="59" name="Freeform 58">
                <a:extLst>
                  <a:ext uri="{FF2B5EF4-FFF2-40B4-BE49-F238E27FC236}">
                    <a16:creationId xmlns:a16="http://schemas.microsoft.com/office/drawing/2014/main" id="{4D30ADA5-9858-5A64-9C33-58D3440476FC}"/>
                  </a:ext>
                </a:extLst>
              </p:cNvPr>
              <p:cNvSpPr>
                <a:spLocks/>
              </p:cNvSpPr>
              <p:nvPr/>
            </p:nvSpPr>
            <p:spPr>
              <a:xfrm rot="10800000">
                <a:off x="7095986" y="170021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46" name="Group 45">
              <a:extLst>
                <a:ext uri="{FF2B5EF4-FFF2-40B4-BE49-F238E27FC236}">
                  <a16:creationId xmlns:a16="http://schemas.microsoft.com/office/drawing/2014/main" id="{5C423EEE-988C-9C14-280A-2AA7B419480A}"/>
                </a:ext>
              </a:extLst>
            </p:cNvPr>
            <p:cNvGrpSpPr/>
            <p:nvPr/>
          </p:nvGrpSpPr>
          <p:grpSpPr>
            <a:xfrm>
              <a:off x="6378914" y="4226273"/>
              <a:ext cx="2370143" cy="2217316"/>
              <a:chOff x="6378914" y="4226273"/>
              <a:chExt cx="2370143" cy="2217316"/>
            </a:xfrm>
          </p:grpSpPr>
          <p:sp>
            <p:nvSpPr>
              <p:cNvPr id="55" name="Rectangle 54">
                <a:extLst>
                  <a:ext uri="{FF2B5EF4-FFF2-40B4-BE49-F238E27FC236}">
                    <a16:creationId xmlns:a16="http://schemas.microsoft.com/office/drawing/2014/main" id="{C407E344-BE23-8D47-9E68-4E9CF8E6551B}"/>
                  </a:ext>
                </a:extLst>
              </p:cNvPr>
              <p:cNvSpPr/>
              <p:nvPr/>
            </p:nvSpPr>
            <p:spPr>
              <a:xfrm>
                <a:off x="6378914" y="4226273"/>
                <a:ext cx="2370143" cy="2217316"/>
              </a:xfrm>
              <a:prstGeom prst="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algn="ctr"/>
                <a:endParaRPr lang="en-GB" sz="1050">
                  <a:solidFill>
                    <a:schemeClr val="tx1"/>
                  </a:solidFill>
                </a:endParaRPr>
              </a:p>
              <a:p>
                <a:pPr algn="ctr"/>
                <a:r>
                  <a:rPr lang="en-GB" sz="2000">
                    <a:solidFill>
                      <a:schemeClr val="tx1"/>
                    </a:solidFill>
                  </a:rPr>
                  <a:t>06</a:t>
                </a:r>
              </a:p>
            </p:txBody>
          </p:sp>
          <p:sp>
            <p:nvSpPr>
              <p:cNvPr id="56" name="Freeform 55">
                <a:extLst>
                  <a:ext uri="{FF2B5EF4-FFF2-40B4-BE49-F238E27FC236}">
                    <a16:creationId xmlns:a16="http://schemas.microsoft.com/office/drawing/2014/main" id="{C9715BE4-0FA2-A822-05D3-4B9CCCF1B77A}"/>
                  </a:ext>
                </a:extLst>
              </p:cNvPr>
              <p:cNvSpPr>
                <a:spLocks/>
              </p:cNvSpPr>
              <p:nvPr/>
            </p:nvSpPr>
            <p:spPr>
              <a:xfrm rot="10800000">
                <a:off x="7095986" y="423005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47" name="Group 46">
              <a:extLst>
                <a:ext uri="{FF2B5EF4-FFF2-40B4-BE49-F238E27FC236}">
                  <a16:creationId xmlns:a16="http://schemas.microsoft.com/office/drawing/2014/main" id="{2C7F46D4-F332-AB4A-6E19-A21779DAE643}"/>
                </a:ext>
              </a:extLst>
            </p:cNvPr>
            <p:cNvGrpSpPr/>
            <p:nvPr/>
          </p:nvGrpSpPr>
          <p:grpSpPr>
            <a:xfrm>
              <a:off x="9270995" y="1694285"/>
              <a:ext cx="2368800" cy="2217316"/>
              <a:chOff x="9270995" y="1694285"/>
              <a:chExt cx="2368800" cy="2217316"/>
            </a:xfrm>
          </p:grpSpPr>
          <p:sp>
            <p:nvSpPr>
              <p:cNvPr id="52" name="Rectangle 51">
                <a:extLst>
                  <a:ext uri="{FF2B5EF4-FFF2-40B4-BE49-F238E27FC236}">
                    <a16:creationId xmlns:a16="http://schemas.microsoft.com/office/drawing/2014/main" id="{C3764A3F-7F38-99C0-E0FA-97A61408F016}"/>
                  </a:ext>
                </a:extLst>
              </p:cNvPr>
              <p:cNvSpPr/>
              <p:nvPr/>
            </p:nvSpPr>
            <p:spPr>
              <a:xfrm>
                <a:off x="9270995" y="1694285"/>
                <a:ext cx="2368800" cy="2217316"/>
              </a:xfrm>
              <a:prstGeom prst="rect">
                <a:avLst/>
              </a:prstGeom>
              <a:noFill/>
              <a:ln w="603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algn="ctr"/>
                <a:endParaRPr lang="en-GB" sz="1050">
                  <a:solidFill>
                    <a:schemeClr val="tx1"/>
                  </a:solidFill>
                </a:endParaRPr>
              </a:p>
              <a:p>
                <a:pPr algn="ctr"/>
                <a:r>
                  <a:rPr lang="en-GB" sz="2000">
                    <a:solidFill>
                      <a:schemeClr val="tx1"/>
                    </a:solidFill>
                  </a:rPr>
                  <a:t>04</a:t>
                </a:r>
              </a:p>
            </p:txBody>
          </p:sp>
          <p:sp>
            <p:nvSpPr>
              <p:cNvPr id="53" name="Freeform 52">
                <a:extLst>
                  <a:ext uri="{FF2B5EF4-FFF2-40B4-BE49-F238E27FC236}">
                    <a16:creationId xmlns:a16="http://schemas.microsoft.com/office/drawing/2014/main" id="{AD3B6B3A-1E61-76C3-1C52-A9B479A5A5E4}"/>
                  </a:ext>
                </a:extLst>
              </p:cNvPr>
              <p:cNvSpPr>
                <a:spLocks/>
              </p:cNvSpPr>
              <p:nvPr/>
            </p:nvSpPr>
            <p:spPr>
              <a:xfrm rot="10800000">
                <a:off x="9987396" y="170021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nvGrpSpPr>
            <p:cNvPr id="48" name="Group 47">
              <a:extLst>
                <a:ext uri="{FF2B5EF4-FFF2-40B4-BE49-F238E27FC236}">
                  <a16:creationId xmlns:a16="http://schemas.microsoft.com/office/drawing/2014/main" id="{2BE7B2D0-FF56-BD41-144F-7017DEDE61D8}"/>
                </a:ext>
              </a:extLst>
            </p:cNvPr>
            <p:cNvGrpSpPr/>
            <p:nvPr/>
          </p:nvGrpSpPr>
          <p:grpSpPr>
            <a:xfrm>
              <a:off x="9270995" y="4226273"/>
              <a:ext cx="2368800" cy="2217316"/>
              <a:chOff x="9270995" y="4226273"/>
              <a:chExt cx="2368800" cy="2217316"/>
            </a:xfrm>
          </p:grpSpPr>
          <p:sp>
            <p:nvSpPr>
              <p:cNvPr id="49" name="Rectangle 48">
                <a:extLst>
                  <a:ext uri="{FF2B5EF4-FFF2-40B4-BE49-F238E27FC236}">
                    <a16:creationId xmlns:a16="http://schemas.microsoft.com/office/drawing/2014/main" id="{BB56B87F-C8CB-B9D0-839B-34DA1719E49B}"/>
                  </a:ext>
                </a:extLst>
              </p:cNvPr>
              <p:cNvSpPr/>
              <p:nvPr/>
            </p:nvSpPr>
            <p:spPr>
              <a:xfrm>
                <a:off x="9270995" y="4226273"/>
                <a:ext cx="2368800" cy="2217316"/>
              </a:xfrm>
              <a:prstGeom prst="rect">
                <a:avLst/>
              </a:prstGeom>
              <a:noFill/>
              <a:ln w="603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algn="ctr"/>
                <a:endParaRPr lang="en-GB" sz="1050">
                  <a:solidFill>
                    <a:schemeClr val="tx1"/>
                  </a:solidFill>
                </a:endParaRPr>
              </a:p>
              <a:p>
                <a:pPr algn="ctr"/>
                <a:r>
                  <a:rPr lang="en-GB" sz="2000">
                    <a:solidFill>
                      <a:schemeClr val="tx1"/>
                    </a:solidFill>
                  </a:rPr>
                  <a:t>05</a:t>
                </a:r>
              </a:p>
            </p:txBody>
          </p:sp>
          <p:sp>
            <p:nvSpPr>
              <p:cNvPr id="50" name="Freeform 49">
                <a:extLst>
                  <a:ext uri="{FF2B5EF4-FFF2-40B4-BE49-F238E27FC236}">
                    <a16:creationId xmlns:a16="http://schemas.microsoft.com/office/drawing/2014/main" id="{43588898-7E27-E559-8779-119AD2C03947}"/>
                  </a:ext>
                </a:extLst>
              </p:cNvPr>
              <p:cNvSpPr>
                <a:spLocks/>
              </p:cNvSpPr>
              <p:nvPr/>
            </p:nvSpPr>
            <p:spPr>
              <a:xfrm rot="10800000">
                <a:off x="9987396" y="4230053"/>
                <a:ext cx="935999" cy="828000"/>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algn="ctr"/>
                <a:endParaRPr lang="en-US" sz="1400"/>
              </a:p>
            </p:txBody>
          </p:sp>
        </p:gr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Eight step process - outline</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Can remove from second row as needed for less steps</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9" name="Text Placeholder 49">
            <a:extLst>
              <a:ext uri="{FF2B5EF4-FFF2-40B4-BE49-F238E27FC236}">
                <a16:creationId xmlns:a16="http://schemas.microsoft.com/office/drawing/2014/main" id="{F52B86CF-A24B-3402-953E-14D740C56BDC}"/>
              </a:ext>
            </a:extLst>
          </p:cNvPr>
          <p:cNvSpPr>
            <a:spLocks noGrp="1"/>
          </p:cNvSpPr>
          <p:nvPr>
            <p:ph type="body" sz="quarter" idx="48" hasCustomPrompt="1"/>
          </p:nvPr>
        </p:nvSpPr>
        <p:spPr>
          <a:xfrm>
            <a:off x="6205956" y="250128"/>
            <a:ext cx="3700114" cy="282497"/>
          </a:xfrm>
        </p:spPr>
        <p:txBody>
          <a:bodyPr>
            <a:normAutofit/>
          </a:bodyPr>
          <a:lstStyle>
            <a:lvl1pPr algn="r">
              <a:defRPr sz="1400" b="1">
                <a:solidFill>
                  <a:schemeClr val="tx1"/>
                </a:solidFill>
              </a:defRPr>
            </a:lvl1pPr>
          </a:lstStyle>
          <a:p>
            <a:pPr lvl="0"/>
            <a:r>
              <a:rPr lang="en-US"/>
              <a:t>Lorem ipsum dolor</a:t>
            </a:r>
          </a:p>
        </p:txBody>
      </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17" name="Picture Placeholder 9">
            <a:extLst>
              <a:ext uri="{FF2B5EF4-FFF2-40B4-BE49-F238E27FC236}">
                <a16:creationId xmlns:a16="http://schemas.microsoft.com/office/drawing/2014/main" id="{C2D24B59-3C99-00A8-2611-B88FF9E2079D}"/>
              </a:ext>
            </a:extLst>
          </p:cNvPr>
          <p:cNvSpPr>
            <a:spLocks noGrp="1"/>
          </p:cNvSpPr>
          <p:nvPr>
            <p:ph type="pic" sz="quarter" idx="19"/>
          </p:nvPr>
        </p:nvSpPr>
        <p:spPr>
          <a:xfrm>
            <a:off x="1676400" y="2058857"/>
            <a:ext cx="539246" cy="539246"/>
          </a:xfrm>
        </p:spPr>
        <p:txBody>
          <a:bodyPr>
            <a:normAutofit/>
          </a:bodyPr>
          <a:lstStyle>
            <a:lvl1pPr>
              <a:defRPr sz="800"/>
            </a:lvl1pPr>
          </a:lstStyle>
          <a:p>
            <a:r>
              <a:rPr lang="en-US"/>
              <a:t>Click icon to add picture</a:t>
            </a:r>
          </a:p>
        </p:txBody>
      </p:sp>
      <p:sp>
        <p:nvSpPr>
          <p:cNvPr id="18" name="Picture Placeholder 9">
            <a:extLst>
              <a:ext uri="{FF2B5EF4-FFF2-40B4-BE49-F238E27FC236}">
                <a16:creationId xmlns:a16="http://schemas.microsoft.com/office/drawing/2014/main" id="{8A0AD301-FA56-7931-1094-DD6625FC2D56}"/>
              </a:ext>
            </a:extLst>
          </p:cNvPr>
          <p:cNvSpPr>
            <a:spLocks noGrp="1"/>
          </p:cNvSpPr>
          <p:nvPr>
            <p:ph type="pic" sz="quarter" idx="20"/>
          </p:nvPr>
        </p:nvSpPr>
        <p:spPr>
          <a:xfrm>
            <a:off x="4495800" y="2058857"/>
            <a:ext cx="539246" cy="539246"/>
          </a:xfrm>
        </p:spPr>
        <p:txBody>
          <a:bodyPr>
            <a:normAutofit/>
          </a:bodyPr>
          <a:lstStyle>
            <a:lvl1pPr>
              <a:defRPr sz="800"/>
            </a:lvl1pPr>
          </a:lstStyle>
          <a:p>
            <a:r>
              <a:rPr lang="en-US"/>
              <a:t>Click icon to add picture</a:t>
            </a:r>
          </a:p>
        </p:txBody>
      </p:sp>
      <p:sp>
        <p:nvSpPr>
          <p:cNvPr id="20" name="Picture Placeholder 9">
            <a:extLst>
              <a:ext uri="{FF2B5EF4-FFF2-40B4-BE49-F238E27FC236}">
                <a16:creationId xmlns:a16="http://schemas.microsoft.com/office/drawing/2014/main" id="{0DACE9C9-F544-23F9-972B-B29ABC1F4E3D}"/>
              </a:ext>
            </a:extLst>
          </p:cNvPr>
          <p:cNvSpPr>
            <a:spLocks noGrp="1"/>
          </p:cNvSpPr>
          <p:nvPr>
            <p:ph type="pic" sz="quarter" idx="21"/>
          </p:nvPr>
        </p:nvSpPr>
        <p:spPr>
          <a:xfrm>
            <a:off x="7253263" y="2058857"/>
            <a:ext cx="539246" cy="539246"/>
          </a:xfrm>
        </p:spPr>
        <p:txBody>
          <a:bodyPr>
            <a:normAutofit/>
          </a:bodyPr>
          <a:lstStyle>
            <a:lvl1pPr>
              <a:defRPr sz="800"/>
            </a:lvl1pPr>
          </a:lstStyle>
          <a:p>
            <a:r>
              <a:rPr lang="en-US"/>
              <a:t>Click icon to add picture</a:t>
            </a:r>
          </a:p>
        </p:txBody>
      </p:sp>
      <p:sp>
        <p:nvSpPr>
          <p:cNvPr id="21" name="Picture Placeholder 9">
            <a:extLst>
              <a:ext uri="{FF2B5EF4-FFF2-40B4-BE49-F238E27FC236}">
                <a16:creationId xmlns:a16="http://schemas.microsoft.com/office/drawing/2014/main" id="{9BF5A735-3E85-23F4-BD57-B9DF2571D872}"/>
              </a:ext>
            </a:extLst>
          </p:cNvPr>
          <p:cNvSpPr>
            <a:spLocks noGrp="1"/>
          </p:cNvSpPr>
          <p:nvPr>
            <p:ph type="pic" sz="quarter" idx="22"/>
          </p:nvPr>
        </p:nvSpPr>
        <p:spPr>
          <a:xfrm>
            <a:off x="10015777" y="2057400"/>
            <a:ext cx="539246" cy="539246"/>
          </a:xfrm>
        </p:spPr>
        <p:txBody>
          <a:bodyPr>
            <a:normAutofit/>
          </a:bodyPr>
          <a:lstStyle>
            <a:lvl1pPr>
              <a:defRPr sz="800"/>
            </a:lvl1pPr>
          </a:lstStyle>
          <a:p>
            <a:r>
              <a:rPr lang="en-US"/>
              <a:t>Click icon to add picture</a:t>
            </a:r>
          </a:p>
        </p:txBody>
      </p:sp>
      <p:sp>
        <p:nvSpPr>
          <p:cNvPr id="73" name="Picture Placeholder 9">
            <a:extLst>
              <a:ext uri="{FF2B5EF4-FFF2-40B4-BE49-F238E27FC236}">
                <a16:creationId xmlns:a16="http://schemas.microsoft.com/office/drawing/2014/main" id="{0710B013-FBB1-5C66-12AC-FE8FCAAFEB89}"/>
              </a:ext>
            </a:extLst>
          </p:cNvPr>
          <p:cNvSpPr>
            <a:spLocks noGrp="1"/>
          </p:cNvSpPr>
          <p:nvPr>
            <p:ph type="pic" sz="quarter" idx="49"/>
          </p:nvPr>
        </p:nvSpPr>
        <p:spPr>
          <a:xfrm>
            <a:off x="1652618" y="4255709"/>
            <a:ext cx="539246" cy="539246"/>
          </a:xfrm>
        </p:spPr>
        <p:txBody>
          <a:bodyPr>
            <a:normAutofit/>
          </a:bodyPr>
          <a:lstStyle>
            <a:lvl1pPr>
              <a:defRPr sz="800"/>
            </a:lvl1pPr>
          </a:lstStyle>
          <a:p>
            <a:r>
              <a:rPr lang="en-US"/>
              <a:t>Click icon to add picture</a:t>
            </a:r>
          </a:p>
        </p:txBody>
      </p:sp>
      <p:sp>
        <p:nvSpPr>
          <p:cNvPr id="74" name="Picture Placeholder 9">
            <a:extLst>
              <a:ext uri="{FF2B5EF4-FFF2-40B4-BE49-F238E27FC236}">
                <a16:creationId xmlns:a16="http://schemas.microsoft.com/office/drawing/2014/main" id="{EF238D50-2E24-382A-D90C-8F61CCECD203}"/>
              </a:ext>
            </a:extLst>
          </p:cNvPr>
          <p:cNvSpPr>
            <a:spLocks noGrp="1"/>
          </p:cNvSpPr>
          <p:nvPr>
            <p:ph type="pic" sz="quarter" idx="50"/>
          </p:nvPr>
        </p:nvSpPr>
        <p:spPr>
          <a:xfrm>
            <a:off x="4472018" y="4255709"/>
            <a:ext cx="539246" cy="539246"/>
          </a:xfrm>
        </p:spPr>
        <p:txBody>
          <a:bodyPr>
            <a:normAutofit/>
          </a:bodyPr>
          <a:lstStyle>
            <a:lvl1pPr>
              <a:defRPr sz="800"/>
            </a:lvl1pPr>
          </a:lstStyle>
          <a:p>
            <a:r>
              <a:rPr lang="en-US"/>
              <a:t>Click icon to add picture</a:t>
            </a:r>
          </a:p>
        </p:txBody>
      </p:sp>
      <p:sp>
        <p:nvSpPr>
          <p:cNvPr id="75" name="Picture Placeholder 9">
            <a:extLst>
              <a:ext uri="{FF2B5EF4-FFF2-40B4-BE49-F238E27FC236}">
                <a16:creationId xmlns:a16="http://schemas.microsoft.com/office/drawing/2014/main" id="{F658823D-CB81-3CFF-217A-67062F5355AA}"/>
              </a:ext>
            </a:extLst>
          </p:cNvPr>
          <p:cNvSpPr>
            <a:spLocks noGrp="1"/>
          </p:cNvSpPr>
          <p:nvPr>
            <p:ph type="pic" sz="quarter" idx="51"/>
          </p:nvPr>
        </p:nvSpPr>
        <p:spPr>
          <a:xfrm>
            <a:off x="7229481" y="4255709"/>
            <a:ext cx="539246" cy="539246"/>
          </a:xfrm>
        </p:spPr>
        <p:txBody>
          <a:bodyPr>
            <a:normAutofit/>
          </a:bodyPr>
          <a:lstStyle>
            <a:lvl1pPr>
              <a:defRPr sz="800"/>
            </a:lvl1pPr>
          </a:lstStyle>
          <a:p>
            <a:r>
              <a:rPr lang="en-US"/>
              <a:t>Click icon to add picture</a:t>
            </a:r>
          </a:p>
        </p:txBody>
      </p:sp>
      <p:sp>
        <p:nvSpPr>
          <p:cNvPr id="76" name="Picture Placeholder 9">
            <a:extLst>
              <a:ext uri="{FF2B5EF4-FFF2-40B4-BE49-F238E27FC236}">
                <a16:creationId xmlns:a16="http://schemas.microsoft.com/office/drawing/2014/main" id="{78DD4851-EE9C-6809-BDD8-5E9BAFDC766E}"/>
              </a:ext>
            </a:extLst>
          </p:cNvPr>
          <p:cNvSpPr>
            <a:spLocks noGrp="1"/>
          </p:cNvSpPr>
          <p:nvPr>
            <p:ph type="pic" sz="quarter" idx="52"/>
          </p:nvPr>
        </p:nvSpPr>
        <p:spPr>
          <a:xfrm>
            <a:off x="9991995" y="4254252"/>
            <a:ext cx="539246" cy="539246"/>
          </a:xfrm>
        </p:spPr>
        <p:txBody>
          <a:bodyPr>
            <a:normAutofit/>
          </a:bodyPr>
          <a:lstStyle>
            <a:lvl1pPr>
              <a:defRPr sz="800"/>
            </a:lvl1pPr>
          </a:lstStyle>
          <a:p>
            <a:r>
              <a:rPr lang="en-US"/>
              <a:t>Click icon to add picture</a:t>
            </a:r>
          </a:p>
        </p:txBody>
      </p:sp>
      <p:sp>
        <p:nvSpPr>
          <p:cNvPr id="79" name="Text Placeholder 49">
            <a:extLst>
              <a:ext uri="{FF2B5EF4-FFF2-40B4-BE49-F238E27FC236}">
                <a16:creationId xmlns:a16="http://schemas.microsoft.com/office/drawing/2014/main" id="{37AD0E32-0395-4ADB-4332-813D1EA217BE}"/>
              </a:ext>
            </a:extLst>
          </p:cNvPr>
          <p:cNvSpPr>
            <a:spLocks noGrp="1"/>
          </p:cNvSpPr>
          <p:nvPr>
            <p:ph type="body" sz="quarter" idx="53" hasCustomPrompt="1"/>
          </p:nvPr>
        </p:nvSpPr>
        <p:spPr>
          <a:xfrm>
            <a:off x="3657601" y="3412059"/>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0" name="Text Placeholder 49">
            <a:extLst>
              <a:ext uri="{FF2B5EF4-FFF2-40B4-BE49-F238E27FC236}">
                <a16:creationId xmlns:a16="http://schemas.microsoft.com/office/drawing/2014/main" id="{BFF80352-B364-5726-1632-2095C85B2519}"/>
              </a:ext>
            </a:extLst>
          </p:cNvPr>
          <p:cNvSpPr>
            <a:spLocks noGrp="1"/>
          </p:cNvSpPr>
          <p:nvPr>
            <p:ph type="body" sz="quarter" idx="54" hasCustomPrompt="1"/>
          </p:nvPr>
        </p:nvSpPr>
        <p:spPr>
          <a:xfrm>
            <a:off x="3657600" y="3200400"/>
            <a:ext cx="2178428" cy="235633"/>
          </a:xfrm>
        </p:spPr>
        <p:txBody>
          <a:bodyPr>
            <a:normAutofit/>
          </a:bodyPr>
          <a:lstStyle>
            <a:lvl1pPr algn="ctr">
              <a:defRPr sz="1200" b="1">
                <a:solidFill>
                  <a:schemeClr val="tx1"/>
                </a:solidFill>
              </a:defRPr>
            </a:lvl1pPr>
          </a:lstStyle>
          <a:p>
            <a:pPr lvl="0"/>
            <a:r>
              <a:rPr lang="en-US"/>
              <a:t>Lorem ipsum dolor</a:t>
            </a:r>
          </a:p>
        </p:txBody>
      </p:sp>
      <p:sp>
        <p:nvSpPr>
          <p:cNvPr id="81" name="Text Placeholder 49">
            <a:extLst>
              <a:ext uri="{FF2B5EF4-FFF2-40B4-BE49-F238E27FC236}">
                <a16:creationId xmlns:a16="http://schemas.microsoft.com/office/drawing/2014/main" id="{66AFC34A-AC27-07FF-796B-F02387AD7020}"/>
              </a:ext>
            </a:extLst>
          </p:cNvPr>
          <p:cNvSpPr>
            <a:spLocks noGrp="1"/>
          </p:cNvSpPr>
          <p:nvPr>
            <p:ph type="body" sz="quarter" idx="55" hasCustomPrompt="1"/>
          </p:nvPr>
        </p:nvSpPr>
        <p:spPr>
          <a:xfrm>
            <a:off x="885773" y="3412059"/>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2" name="Text Placeholder 49">
            <a:extLst>
              <a:ext uri="{FF2B5EF4-FFF2-40B4-BE49-F238E27FC236}">
                <a16:creationId xmlns:a16="http://schemas.microsoft.com/office/drawing/2014/main" id="{FE138951-AFAE-BF32-6BA1-2C3CB21DCBCF}"/>
              </a:ext>
            </a:extLst>
          </p:cNvPr>
          <p:cNvSpPr>
            <a:spLocks noGrp="1"/>
          </p:cNvSpPr>
          <p:nvPr>
            <p:ph type="body" sz="quarter" idx="56" hasCustomPrompt="1"/>
          </p:nvPr>
        </p:nvSpPr>
        <p:spPr>
          <a:xfrm>
            <a:off x="885772" y="3200400"/>
            <a:ext cx="2178428" cy="235633"/>
          </a:xfrm>
        </p:spPr>
        <p:txBody>
          <a:bodyPr>
            <a:normAutofit/>
          </a:bodyPr>
          <a:lstStyle>
            <a:lvl1pPr algn="ctr">
              <a:defRPr sz="1200" b="1">
                <a:solidFill>
                  <a:schemeClr val="tx1"/>
                </a:solidFill>
              </a:defRPr>
            </a:lvl1pPr>
          </a:lstStyle>
          <a:p>
            <a:pPr lvl="0"/>
            <a:r>
              <a:rPr lang="en-US"/>
              <a:t>Lorem ipsum dolor</a:t>
            </a:r>
          </a:p>
        </p:txBody>
      </p:sp>
      <p:sp>
        <p:nvSpPr>
          <p:cNvPr id="83" name="Text Placeholder 49">
            <a:extLst>
              <a:ext uri="{FF2B5EF4-FFF2-40B4-BE49-F238E27FC236}">
                <a16:creationId xmlns:a16="http://schemas.microsoft.com/office/drawing/2014/main" id="{9696F034-4CF6-F4A8-DE4C-8F254F90493A}"/>
              </a:ext>
            </a:extLst>
          </p:cNvPr>
          <p:cNvSpPr>
            <a:spLocks noGrp="1"/>
          </p:cNvSpPr>
          <p:nvPr>
            <p:ph type="body" sz="quarter" idx="57" hasCustomPrompt="1"/>
          </p:nvPr>
        </p:nvSpPr>
        <p:spPr>
          <a:xfrm>
            <a:off x="3650814" y="5633754"/>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4" name="Text Placeholder 49">
            <a:extLst>
              <a:ext uri="{FF2B5EF4-FFF2-40B4-BE49-F238E27FC236}">
                <a16:creationId xmlns:a16="http://schemas.microsoft.com/office/drawing/2014/main" id="{B9C10645-32E4-AA7B-B59A-338A9BF97854}"/>
              </a:ext>
            </a:extLst>
          </p:cNvPr>
          <p:cNvSpPr>
            <a:spLocks noGrp="1"/>
          </p:cNvSpPr>
          <p:nvPr>
            <p:ph type="body" sz="quarter" idx="58" hasCustomPrompt="1"/>
          </p:nvPr>
        </p:nvSpPr>
        <p:spPr>
          <a:xfrm>
            <a:off x="3650813" y="5422095"/>
            <a:ext cx="2178428" cy="235633"/>
          </a:xfrm>
        </p:spPr>
        <p:txBody>
          <a:bodyPr>
            <a:normAutofit/>
          </a:bodyPr>
          <a:lstStyle>
            <a:lvl1pPr algn="ctr">
              <a:defRPr sz="1200" b="1">
                <a:solidFill>
                  <a:schemeClr val="tx1"/>
                </a:solidFill>
              </a:defRPr>
            </a:lvl1pPr>
          </a:lstStyle>
          <a:p>
            <a:pPr lvl="0"/>
            <a:r>
              <a:rPr lang="en-US"/>
              <a:t>Lorem ipsum dolor</a:t>
            </a:r>
          </a:p>
        </p:txBody>
      </p:sp>
      <p:sp>
        <p:nvSpPr>
          <p:cNvPr id="85" name="Text Placeholder 49">
            <a:extLst>
              <a:ext uri="{FF2B5EF4-FFF2-40B4-BE49-F238E27FC236}">
                <a16:creationId xmlns:a16="http://schemas.microsoft.com/office/drawing/2014/main" id="{A6B197B1-0210-9CAE-48FD-E9021F0E9A99}"/>
              </a:ext>
            </a:extLst>
          </p:cNvPr>
          <p:cNvSpPr>
            <a:spLocks noGrp="1"/>
          </p:cNvSpPr>
          <p:nvPr>
            <p:ph type="body" sz="quarter" idx="59" hasCustomPrompt="1"/>
          </p:nvPr>
        </p:nvSpPr>
        <p:spPr>
          <a:xfrm>
            <a:off x="878986" y="5633754"/>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6" name="Text Placeholder 49">
            <a:extLst>
              <a:ext uri="{FF2B5EF4-FFF2-40B4-BE49-F238E27FC236}">
                <a16:creationId xmlns:a16="http://schemas.microsoft.com/office/drawing/2014/main" id="{3A07CFD8-73B5-BC35-BD4A-63A3C7470678}"/>
              </a:ext>
            </a:extLst>
          </p:cNvPr>
          <p:cNvSpPr>
            <a:spLocks noGrp="1"/>
          </p:cNvSpPr>
          <p:nvPr>
            <p:ph type="body" sz="quarter" idx="60" hasCustomPrompt="1"/>
          </p:nvPr>
        </p:nvSpPr>
        <p:spPr>
          <a:xfrm>
            <a:off x="878985" y="5422095"/>
            <a:ext cx="2178428" cy="235633"/>
          </a:xfrm>
        </p:spPr>
        <p:txBody>
          <a:bodyPr>
            <a:normAutofit/>
          </a:bodyPr>
          <a:lstStyle>
            <a:lvl1pPr algn="ctr">
              <a:defRPr sz="1200" b="1">
                <a:solidFill>
                  <a:schemeClr val="tx1"/>
                </a:solidFill>
              </a:defRPr>
            </a:lvl1pPr>
          </a:lstStyle>
          <a:p>
            <a:pPr lvl="0"/>
            <a:r>
              <a:rPr lang="en-US"/>
              <a:t>Lorem ipsum dolor</a:t>
            </a:r>
          </a:p>
        </p:txBody>
      </p:sp>
      <p:sp>
        <p:nvSpPr>
          <p:cNvPr id="87" name="Text Placeholder 49">
            <a:extLst>
              <a:ext uri="{FF2B5EF4-FFF2-40B4-BE49-F238E27FC236}">
                <a16:creationId xmlns:a16="http://schemas.microsoft.com/office/drawing/2014/main" id="{FE60CEE2-469F-F451-2AF7-9F42CD9FF568}"/>
              </a:ext>
            </a:extLst>
          </p:cNvPr>
          <p:cNvSpPr>
            <a:spLocks noGrp="1"/>
          </p:cNvSpPr>
          <p:nvPr>
            <p:ph type="body" sz="quarter" idx="61" hasCustomPrompt="1"/>
          </p:nvPr>
        </p:nvSpPr>
        <p:spPr>
          <a:xfrm>
            <a:off x="9215351" y="3414725"/>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9" name="Text Placeholder 49">
            <a:extLst>
              <a:ext uri="{FF2B5EF4-FFF2-40B4-BE49-F238E27FC236}">
                <a16:creationId xmlns:a16="http://schemas.microsoft.com/office/drawing/2014/main" id="{F7F6DAA9-29B5-4C76-47FD-3EA9E0074824}"/>
              </a:ext>
            </a:extLst>
          </p:cNvPr>
          <p:cNvSpPr>
            <a:spLocks noGrp="1"/>
          </p:cNvSpPr>
          <p:nvPr>
            <p:ph type="body" sz="quarter" idx="62" hasCustomPrompt="1"/>
          </p:nvPr>
        </p:nvSpPr>
        <p:spPr>
          <a:xfrm>
            <a:off x="9215350" y="3203066"/>
            <a:ext cx="2178428" cy="235633"/>
          </a:xfrm>
        </p:spPr>
        <p:txBody>
          <a:bodyPr>
            <a:normAutofit/>
          </a:bodyPr>
          <a:lstStyle>
            <a:lvl1pPr algn="ctr">
              <a:defRPr sz="1200" b="1">
                <a:solidFill>
                  <a:schemeClr val="tx1"/>
                </a:solidFill>
              </a:defRPr>
            </a:lvl1pPr>
          </a:lstStyle>
          <a:p>
            <a:pPr lvl="0"/>
            <a:r>
              <a:rPr lang="en-US"/>
              <a:t>Lorem ipsum dolor</a:t>
            </a:r>
          </a:p>
        </p:txBody>
      </p:sp>
      <p:sp>
        <p:nvSpPr>
          <p:cNvPr id="90" name="Text Placeholder 49">
            <a:extLst>
              <a:ext uri="{FF2B5EF4-FFF2-40B4-BE49-F238E27FC236}">
                <a16:creationId xmlns:a16="http://schemas.microsoft.com/office/drawing/2014/main" id="{C83C4FAE-6BAA-CE7E-1E2E-F0CD770EBD6C}"/>
              </a:ext>
            </a:extLst>
          </p:cNvPr>
          <p:cNvSpPr>
            <a:spLocks noGrp="1"/>
          </p:cNvSpPr>
          <p:nvPr>
            <p:ph type="body" sz="quarter" idx="63" hasCustomPrompt="1"/>
          </p:nvPr>
        </p:nvSpPr>
        <p:spPr>
          <a:xfrm>
            <a:off x="6443523" y="3414725"/>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1" name="Text Placeholder 49">
            <a:extLst>
              <a:ext uri="{FF2B5EF4-FFF2-40B4-BE49-F238E27FC236}">
                <a16:creationId xmlns:a16="http://schemas.microsoft.com/office/drawing/2014/main" id="{927E2E32-BF70-5D4D-72B7-A8AFE11FCBCF}"/>
              </a:ext>
            </a:extLst>
          </p:cNvPr>
          <p:cNvSpPr>
            <a:spLocks noGrp="1"/>
          </p:cNvSpPr>
          <p:nvPr>
            <p:ph type="body" sz="quarter" idx="64" hasCustomPrompt="1"/>
          </p:nvPr>
        </p:nvSpPr>
        <p:spPr>
          <a:xfrm>
            <a:off x="6443522" y="3203066"/>
            <a:ext cx="2178428" cy="235633"/>
          </a:xfrm>
        </p:spPr>
        <p:txBody>
          <a:bodyPr>
            <a:normAutofit/>
          </a:bodyPr>
          <a:lstStyle>
            <a:lvl1pPr algn="ctr">
              <a:defRPr sz="1200" b="1">
                <a:solidFill>
                  <a:schemeClr val="tx1"/>
                </a:solidFill>
              </a:defRPr>
            </a:lvl1pPr>
          </a:lstStyle>
          <a:p>
            <a:pPr lvl="0"/>
            <a:r>
              <a:rPr lang="en-US"/>
              <a:t>Lorem ipsum dolor</a:t>
            </a:r>
          </a:p>
        </p:txBody>
      </p:sp>
      <p:sp>
        <p:nvSpPr>
          <p:cNvPr id="92" name="Text Placeholder 49">
            <a:extLst>
              <a:ext uri="{FF2B5EF4-FFF2-40B4-BE49-F238E27FC236}">
                <a16:creationId xmlns:a16="http://schemas.microsoft.com/office/drawing/2014/main" id="{BFC42CBC-CB1B-1332-7B0B-FFD8A87641F5}"/>
              </a:ext>
            </a:extLst>
          </p:cNvPr>
          <p:cNvSpPr>
            <a:spLocks noGrp="1"/>
          </p:cNvSpPr>
          <p:nvPr>
            <p:ph type="body" sz="quarter" idx="65" hasCustomPrompt="1"/>
          </p:nvPr>
        </p:nvSpPr>
        <p:spPr>
          <a:xfrm>
            <a:off x="9208564" y="5636420"/>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3" name="Text Placeholder 49">
            <a:extLst>
              <a:ext uri="{FF2B5EF4-FFF2-40B4-BE49-F238E27FC236}">
                <a16:creationId xmlns:a16="http://schemas.microsoft.com/office/drawing/2014/main" id="{94F2A38F-7EF9-DAB1-7802-6EE6521ED573}"/>
              </a:ext>
            </a:extLst>
          </p:cNvPr>
          <p:cNvSpPr>
            <a:spLocks noGrp="1"/>
          </p:cNvSpPr>
          <p:nvPr>
            <p:ph type="body" sz="quarter" idx="66" hasCustomPrompt="1"/>
          </p:nvPr>
        </p:nvSpPr>
        <p:spPr>
          <a:xfrm>
            <a:off x="9208563" y="5424761"/>
            <a:ext cx="2178428" cy="235633"/>
          </a:xfrm>
        </p:spPr>
        <p:txBody>
          <a:bodyPr>
            <a:normAutofit/>
          </a:bodyPr>
          <a:lstStyle>
            <a:lvl1pPr algn="ctr">
              <a:defRPr sz="1200" b="1">
                <a:solidFill>
                  <a:schemeClr val="tx1"/>
                </a:solidFill>
              </a:defRPr>
            </a:lvl1pPr>
          </a:lstStyle>
          <a:p>
            <a:pPr lvl="0"/>
            <a:r>
              <a:rPr lang="en-US"/>
              <a:t>Lorem ipsum dolor</a:t>
            </a:r>
          </a:p>
        </p:txBody>
      </p:sp>
      <p:sp>
        <p:nvSpPr>
          <p:cNvPr id="94" name="Text Placeholder 49">
            <a:extLst>
              <a:ext uri="{FF2B5EF4-FFF2-40B4-BE49-F238E27FC236}">
                <a16:creationId xmlns:a16="http://schemas.microsoft.com/office/drawing/2014/main" id="{29F674B6-531D-34CB-1B18-70AA9575D608}"/>
              </a:ext>
            </a:extLst>
          </p:cNvPr>
          <p:cNvSpPr>
            <a:spLocks noGrp="1"/>
          </p:cNvSpPr>
          <p:nvPr>
            <p:ph type="body" sz="quarter" idx="67" hasCustomPrompt="1"/>
          </p:nvPr>
        </p:nvSpPr>
        <p:spPr>
          <a:xfrm>
            <a:off x="6436736" y="5636420"/>
            <a:ext cx="2178428" cy="507049"/>
          </a:xfrm>
        </p:spPr>
        <p:txBody>
          <a:bodyPr>
            <a:normAutofit/>
          </a:bodyPr>
          <a:lstStyle>
            <a:lvl1pPr algn="ctr">
              <a:defRPr sz="10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5" name="Text Placeholder 49">
            <a:extLst>
              <a:ext uri="{FF2B5EF4-FFF2-40B4-BE49-F238E27FC236}">
                <a16:creationId xmlns:a16="http://schemas.microsoft.com/office/drawing/2014/main" id="{496B77A7-C5EB-30F2-D6FC-AE45CAED9AD9}"/>
              </a:ext>
            </a:extLst>
          </p:cNvPr>
          <p:cNvSpPr>
            <a:spLocks noGrp="1"/>
          </p:cNvSpPr>
          <p:nvPr>
            <p:ph type="body" sz="quarter" idx="68" hasCustomPrompt="1"/>
          </p:nvPr>
        </p:nvSpPr>
        <p:spPr>
          <a:xfrm>
            <a:off x="6436735" y="5424761"/>
            <a:ext cx="2178428" cy="235633"/>
          </a:xfrm>
        </p:spPr>
        <p:txBody>
          <a:bodyPr>
            <a:normAutofit/>
          </a:bodyPr>
          <a:lstStyle>
            <a:lvl1pPr algn="ctr">
              <a:defRPr sz="1200" b="1">
                <a:solidFill>
                  <a:schemeClr val="tx1"/>
                </a:solidFill>
              </a:defRPr>
            </a:lvl1pPr>
          </a:lstStyle>
          <a:p>
            <a:pPr lvl="0"/>
            <a:r>
              <a:rPr lang="en-US"/>
              <a:t>Lorem ipsum dolor</a:t>
            </a:r>
          </a:p>
        </p:txBody>
      </p:sp>
    </p:spTree>
    <p:extLst>
      <p:ext uri="{BB962C8B-B14F-4D97-AF65-F5344CB8AC3E}">
        <p14:creationId xmlns:p14="http://schemas.microsoft.com/office/powerpoint/2010/main" val="18788388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n step process - outlin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Ten step process - outline</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Can remove from second row as needed for less steps</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9" name="Text Placeholder 49">
            <a:extLst>
              <a:ext uri="{FF2B5EF4-FFF2-40B4-BE49-F238E27FC236}">
                <a16:creationId xmlns:a16="http://schemas.microsoft.com/office/drawing/2014/main" id="{F52B86CF-A24B-3402-953E-14D740C56BDC}"/>
              </a:ext>
            </a:extLst>
          </p:cNvPr>
          <p:cNvSpPr>
            <a:spLocks noGrp="1"/>
          </p:cNvSpPr>
          <p:nvPr>
            <p:ph type="body" sz="quarter" idx="48" hasCustomPrompt="1"/>
          </p:nvPr>
        </p:nvSpPr>
        <p:spPr>
          <a:xfrm>
            <a:off x="6205956" y="250128"/>
            <a:ext cx="3700114" cy="282497"/>
          </a:xfrm>
        </p:spPr>
        <p:txBody>
          <a:bodyPr>
            <a:normAutofit/>
          </a:bodyPr>
          <a:lstStyle>
            <a:lvl1pPr algn="r">
              <a:defRPr sz="1400" b="1">
                <a:solidFill>
                  <a:schemeClr val="tx1"/>
                </a:solidFill>
              </a:defRPr>
            </a:lvl1pPr>
          </a:lstStyle>
          <a:p>
            <a:pPr lvl="0"/>
            <a:r>
              <a:rPr lang="en-US"/>
              <a:t>Lorem ipsum dolor</a:t>
            </a:r>
          </a:p>
        </p:txBody>
      </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3" name="Group 2">
            <a:extLst>
              <a:ext uri="{FF2B5EF4-FFF2-40B4-BE49-F238E27FC236}">
                <a16:creationId xmlns:a16="http://schemas.microsoft.com/office/drawing/2014/main" id="{07167079-DD95-863E-C5D8-6A592A462459}"/>
              </a:ext>
            </a:extLst>
          </p:cNvPr>
          <p:cNvGrpSpPr/>
          <p:nvPr userDrawn="1"/>
        </p:nvGrpSpPr>
        <p:grpSpPr>
          <a:xfrm>
            <a:off x="814558" y="1741397"/>
            <a:ext cx="10621353" cy="4534845"/>
            <a:chOff x="814558" y="1654109"/>
            <a:chExt cx="10621353" cy="4534845"/>
          </a:xfrm>
        </p:grpSpPr>
        <p:grpSp>
          <p:nvGrpSpPr>
            <p:cNvPr id="9" name="Group 8">
              <a:extLst>
                <a:ext uri="{FF2B5EF4-FFF2-40B4-BE49-F238E27FC236}">
                  <a16:creationId xmlns:a16="http://schemas.microsoft.com/office/drawing/2014/main" id="{03E21E0F-1841-2E79-DF5F-28C44ED2ACEF}"/>
                </a:ext>
              </a:extLst>
            </p:cNvPr>
            <p:cNvGrpSpPr/>
            <p:nvPr/>
          </p:nvGrpSpPr>
          <p:grpSpPr>
            <a:xfrm>
              <a:off x="814558" y="1654109"/>
              <a:ext cx="1894161" cy="2254883"/>
              <a:chOff x="729767" y="1689100"/>
              <a:chExt cx="2038236" cy="2426396"/>
            </a:xfrm>
          </p:grpSpPr>
          <p:sp>
            <p:nvSpPr>
              <p:cNvPr id="79" name="Rectangle 78">
                <a:extLst>
                  <a:ext uri="{FF2B5EF4-FFF2-40B4-BE49-F238E27FC236}">
                    <a16:creationId xmlns:a16="http://schemas.microsoft.com/office/drawing/2014/main" id="{C3C6C806-66D5-181D-8D92-5008F74866BA}"/>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80" name="Diamond 79">
                <a:extLst>
                  <a:ext uri="{FF2B5EF4-FFF2-40B4-BE49-F238E27FC236}">
                    <a16:creationId xmlns:a16="http://schemas.microsoft.com/office/drawing/2014/main" id="{4DB64DC1-4414-A691-599C-D8673B790AEE}"/>
                  </a:ext>
                </a:extLst>
              </p:cNvPr>
              <p:cNvSpPr/>
              <p:nvPr/>
            </p:nvSpPr>
            <p:spPr>
              <a:xfrm>
                <a:off x="1360724" y="1689100"/>
                <a:ext cx="776322" cy="776322"/>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01</a:t>
                </a:r>
                <a:endParaRPr lang="en-US" sz="1100" b="1">
                  <a:solidFill>
                    <a:schemeClr val="bg1"/>
                  </a:solidFill>
                </a:endParaRPr>
              </a:p>
            </p:txBody>
          </p:sp>
        </p:grpSp>
        <p:grpSp>
          <p:nvGrpSpPr>
            <p:cNvPr id="16" name="Group 15">
              <a:extLst>
                <a:ext uri="{FF2B5EF4-FFF2-40B4-BE49-F238E27FC236}">
                  <a16:creationId xmlns:a16="http://schemas.microsoft.com/office/drawing/2014/main" id="{3B7A5DBB-D8E8-CB72-593B-52D3D307F2F6}"/>
                </a:ext>
              </a:extLst>
            </p:cNvPr>
            <p:cNvGrpSpPr/>
            <p:nvPr/>
          </p:nvGrpSpPr>
          <p:grpSpPr>
            <a:xfrm>
              <a:off x="2996356" y="1654109"/>
              <a:ext cx="1894161" cy="2254883"/>
              <a:chOff x="729767" y="1689100"/>
              <a:chExt cx="2038236" cy="2426396"/>
            </a:xfrm>
          </p:grpSpPr>
          <p:sp>
            <p:nvSpPr>
              <p:cNvPr id="77" name="Rectangle 76">
                <a:extLst>
                  <a:ext uri="{FF2B5EF4-FFF2-40B4-BE49-F238E27FC236}">
                    <a16:creationId xmlns:a16="http://schemas.microsoft.com/office/drawing/2014/main" id="{8661C9E2-3DCE-DB8D-AF86-C4848DFFD47E}"/>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78" name="Diamond 77">
                <a:extLst>
                  <a:ext uri="{FF2B5EF4-FFF2-40B4-BE49-F238E27FC236}">
                    <a16:creationId xmlns:a16="http://schemas.microsoft.com/office/drawing/2014/main" id="{B6289FB7-311E-AB5D-4F43-E0C2F2805292}"/>
                  </a:ext>
                </a:extLst>
              </p:cNvPr>
              <p:cNvSpPr/>
              <p:nvPr/>
            </p:nvSpPr>
            <p:spPr>
              <a:xfrm>
                <a:off x="1360724" y="1689100"/>
                <a:ext cx="776322" cy="776322"/>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02</a:t>
                </a:r>
                <a:endParaRPr lang="en-US" sz="1100" b="1">
                  <a:solidFill>
                    <a:schemeClr val="bg1"/>
                  </a:solidFill>
                </a:endParaRPr>
              </a:p>
            </p:txBody>
          </p:sp>
        </p:grpSp>
        <p:grpSp>
          <p:nvGrpSpPr>
            <p:cNvPr id="28" name="Group 27">
              <a:extLst>
                <a:ext uri="{FF2B5EF4-FFF2-40B4-BE49-F238E27FC236}">
                  <a16:creationId xmlns:a16="http://schemas.microsoft.com/office/drawing/2014/main" id="{4263334F-349A-88DC-0DA5-895E205ADE9C}"/>
                </a:ext>
              </a:extLst>
            </p:cNvPr>
            <p:cNvGrpSpPr/>
            <p:nvPr/>
          </p:nvGrpSpPr>
          <p:grpSpPr>
            <a:xfrm>
              <a:off x="5178154" y="1654109"/>
              <a:ext cx="1894161" cy="2254883"/>
              <a:chOff x="729767" y="1689100"/>
              <a:chExt cx="2038236" cy="2426396"/>
            </a:xfrm>
          </p:grpSpPr>
          <p:sp>
            <p:nvSpPr>
              <p:cNvPr id="75" name="Rectangle 74">
                <a:extLst>
                  <a:ext uri="{FF2B5EF4-FFF2-40B4-BE49-F238E27FC236}">
                    <a16:creationId xmlns:a16="http://schemas.microsoft.com/office/drawing/2014/main" id="{1907B11A-8FFA-A1FD-0C2C-4BF97AB8D380}"/>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76" name="Diamond 75">
                <a:extLst>
                  <a:ext uri="{FF2B5EF4-FFF2-40B4-BE49-F238E27FC236}">
                    <a16:creationId xmlns:a16="http://schemas.microsoft.com/office/drawing/2014/main" id="{878A54CC-529C-6062-AB95-0BABD0D311FC}"/>
                  </a:ext>
                </a:extLst>
              </p:cNvPr>
              <p:cNvSpPr/>
              <p:nvPr/>
            </p:nvSpPr>
            <p:spPr>
              <a:xfrm>
                <a:off x="1360724" y="1689100"/>
                <a:ext cx="776322" cy="776322"/>
              </a:xfrm>
              <a:prstGeom prst="diamon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03</a:t>
                </a:r>
                <a:endParaRPr lang="en-US" sz="1100" b="1">
                  <a:solidFill>
                    <a:schemeClr val="bg1"/>
                  </a:solidFill>
                </a:endParaRPr>
              </a:p>
            </p:txBody>
          </p:sp>
        </p:grpSp>
        <p:grpSp>
          <p:nvGrpSpPr>
            <p:cNvPr id="29" name="Group 28">
              <a:extLst>
                <a:ext uri="{FF2B5EF4-FFF2-40B4-BE49-F238E27FC236}">
                  <a16:creationId xmlns:a16="http://schemas.microsoft.com/office/drawing/2014/main" id="{F16467B6-6EE0-0287-E9DB-2FE20F317738}"/>
                </a:ext>
              </a:extLst>
            </p:cNvPr>
            <p:cNvGrpSpPr/>
            <p:nvPr/>
          </p:nvGrpSpPr>
          <p:grpSpPr>
            <a:xfrm>
              <a:off x="7359952" y="1654109"/>
              <a:ext cx="1894161" cy="2254883"/>
              <a:chOff x="729767" y="1689100"/>
              <a:chExt cx="2038236" cy="2426396"/>
            </a:xfrm>
          </p:grpSpPr>
          <p:sp>
            <p:nvSpPr>
              <p:cNvPr id="73" name="Rectangle 72">
                <a:extLst>
                  <a:ext uri="{FF2B5EF4-FFF2-40B4-BE49-F238E27FC236}">
                    <a16:creationId xmlns:a16="http://schemas.microsoft.com/office/drawing/2014/main" id="{6CA07D62-14AD-62E7-CB09-E8F72D68E4CF}"/>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74" name="Diamond 73">
                <a:extLst>
                  <a:ext uri="{FF2B5EF4-FFF2-40B4-BE49-F238E27FC236}">
                    <a16:creationId xmlns:a16="http://schemas.microsoft.com/office/drawing/2014/main" id="{88A4E2AD-B8DE-E16B-39F6-E939130692AF}"/>
                  </a:ext>
                </a:extLst>
              </p:cNvPr>
              <p:cNvSpPr/>
              <p:nvPr/>
            </p:nvSpPr>
            <p:spPr>
              <a:xfrm>
                <a:off x="1360724" y="1689100"/>
                <a:ext cx="776322" cy="776322"/>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04</a:t>
                </a:r>
                <a:endParaRPr lang="en-US" sz="1100" b="1">
                  <a:solidFill>
                    <a:schemeClr val="bg1"/>
                  </a:solidFill>
                </a:endParaRPr>
              </a:p>
            </p:txBody>
          </p:sp>
        </p:grpSp>
        <p:grpSp>
          <p:nvGrpSpPr>
            <p:cNvPr id="30" name="Group 29">
              <a:extLst>
                <a:ext uri="{FF2B5EF4-FFF2-40B4-BE49-F238E27FC236}">
                  <a16:creationId xmlns:a16="http://schemas.microsoft.com/office/drawing/2014/main" id="{040BE6FE-682D-4EC8-7BF5-4EAE35DEC21E}"/>
                </a:ext>
              </a:extLst>
            </p:cNvPr>
            <p:cNvGrpSpPr/>
            <p:nvPr/>
          </p:nvGrpSpPr>
          <p:grpSpPr>
            <a:xfrm>
              <a:off x="9541750" y="1654109"/>
              <a:ext cx="1894161" cy="2254883"/>
              <a:chOff x="729767" y="1689100"/>
              <a:chExt cx="2038236" cy="2426396"/>
            </a:xfrm>
          </p:grpSpPr>
          <p:sp>
            <p:nvSpPr>
              <p:cNvPr id="69" name="Rectangle 68">
                <a:extLst>
                  <a:ext uri="{FF2B5EF4-FFF2-40B4-BE49-F238E27FC236}">
                    <a16:creationId xmlns:a16="http://schemas.microsoft.com/office/drawing/2014/main" id="{325724B6-C2F7-EFAE-0114-5E00686B8B4E}"/>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72" name="Diamond 71">
                <a:extLst>
                  <a:ext uri="{FF2B5EF4-FFF2-40B4-BE49-F238E27FC236}">
                    <a16:creationId xmlns:a16="http://schemas.microsoft.com/office/drawing/2014/main" id="{8B810B46-8F6B-60B2-2200-CE1640E3A76A}"/>
                  </a:ext>
                </a:extLst>
              </p:cNvPr>
              <p:cNvSpPr/>
              <p:nvPr/>
            </p:nvSpPr>
            <p:spPr>
              <a:xfrm>
                <a:off x="1360724" y="1689100"/>
                <a:ext cx="776322" cy="776322"/>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05</a:t>
                </a:r>
                <a:endParaRPr lang="en-US" sz="1100" b="1">
                  <a:solidFill>
                    <a:schemeClr val="bg1"/>
                  </a:solidFill>
                </a:endParaRPr>
              </a:p>
            </p:txBody>
          </p:sp>
        </p:grpSp>
        <p:grpSp>
          <p:nvGrpSpPr>
            <p:cNvPr id="31" name="Group 30">
              <a:extLst>
                <a:ext uri="{FF2B5EF4-FFF2-40B4-BE49-F238E27FC236}">
                  <a16:creationId xmlns:a16="http://schemas.microsoft.com/office/drawing/2014/main" id="{EE476A70-0729-238A-11A8-7B5C671F1B16}"/>
                </a:ext>
              </a:extLst>
            </p:cNvPr>
            <p:cNvGrpSpPr/>
            <p:nvPr/>
          </p:nvGrpSpPr>
          <p:grpSpPr>
            <a:xfrm>
              <a:off x="814558" y="3934071"/>
              <a:ext cx="1894161" cy="2254883"/>
              <a:chOff x="729767" y="1689100"/>
              <a:chExt cx="2038236" cy="2426396"/>
            </a:xfrm>
          </p:grpSpPr>
          <p:sp>
            <p:nvSpPr>
              <p:cNvPr id="63" name="Rectangle 62">
                <a:extLst>
                  <a:ext uri="{FF2B5EF4-FFF2-40B4-BE49-F238E27FC236}">
                    <a16:creationId xmlns:a16="http://schemas.microsoft.com/office/drawing/2014/main" id="{7C03E043-8B21-AF1C-E960-0EA7291D21F7}"/>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66" name="Diamond 65">
                <a:extLst>
                  <a:ext uri="{FF2B5EF4-FFF2-40B4-BE49-F238E27FC236}">
                    <a16:creationId xmlns:a16="http://schemas.microsoft.com/office/drawing/2014/main" id="{9DAB466B-F1D5-3B69-B44C-E941351CD05A}"/>
                  </a:ext>
                </a:extLst>
              </p:cNvPr>
              <p:cNvSpPr/>
              <p:nvPr/>
            </p:nvSpPr>
            <p:spPr>
              <a:xfrm>
                <a:off x="1360724" y="1689100"/>
                <a:ext cx="776322" cy="776322"/>
              </a:xfrm>
              <a:prstGeom prst="diamon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06</a:t>
                </a:r>
                <a:endParaRPr lang="en-US" sz="1100" b="1">
                  <a:solidFill>
                    <a:schemeClr val="bg1"/>
                  </a:solidFill>
                </a:endParaRPr>
              </a:p>
            </p:txBody>
          </p:sp>
        </p:grpSp>
        <p:grpSp>
          <p:nvGrpSpPr>
            <p:cNvPr id="32" name="Group 31">
              <a:extLst>
                <a:ext uri="{FF2B5EF4-FFF2-40B4-BE49-F238E27FC236}">
                  <a16:creationId xmlns:a16="http://schemas.microsoft.com/office/drawing/2014/main" id="{33B1DCDD-0DFA-E98D-F5D5-7185785BD1FC}"/>
                </a:ext>
              </a:extLst>
            </p:cNvPr>
            <p:cNvGrpSpPr/>
            <p:nvPr/>
          </p:nvGrpSpPr>
          <p:grpSpPr>
            <a:xfrm>
              <a:off x="2996356" y="3934071"/>
              <a:ext cx="1894161" cy="2254883"/>
              <a:chOff x="729767" y="1689100"/>
              <a:chExt cx="2038236" cy="2426396"/>
            </a:xfrm>
          </p:grpSpPr>
          <p:sp>
            <p:nvSpPr>
              <p:cNvPr id="57" name="Rectangle 56">
                <a:extLst>
                  <a:ext uri="{FF2B5EF4-FFF2-40B4-BE49-F238E27FC236}">
                    <a16:creationId xmlns:a16="http://schemas.microsoft.com/office/drawing/2014/main" id="{3481179D-1B7E-982B-B269-B3022F31D0DC}"/>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60" name="Diamond 59">
                <a:extLst>
                  <a:ext uri="{FF2B5EF4-FFF2-40B4-BE49-F238E27FC236}">
                    <a16:creationId xmlns:a16="http://schemas.microsoft.com/office/drawing/2014/main" id="{9FEA4D33-0019-DBC0-1A02-00643E31DEE0}"/>
                  </a:ext>
                </a:extLst>
              </p:cNvPr>
              <p:cNvSpPr/>
              <p:nvPr/>
            </p:nvSpPr>
            <p:spPr>
              <a:xfrm>
                <a:off x="1360724" y="1689100"/>
                <a:ext cx="776322" cy="776322"/>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07</a:t>
                </a:r>
                <a:endParaRPr lang="en-US" sz="1100" b="1">
                  <a:solidFill>
                    <a:schemeClr val="bg1"/>
                  </a:solidFill>
                </a:endParaRPr>
              </a:p>
            </p:txBody>
          </p:sp>
        </p:grpSp>
        <p:grpSp>
          <p:nvGrpSpPr>
            <p:cNvPr id="33" name="Group 32">
              <a:extLst>
                <a:ext uri="{FF2B5EF4-FFF2-40B4-BE49-F238E27FC236}">
                  <a16:creationId xmlns:a16="http://schemas.microsoft.com/office/drawing/2014/main" id="{EBA695F8-857F-874E-8D9E-4CC3DF20B9B7}"/>
                </a:ext>
              </a:extLst>
            </p:cNvPr>
            <p:cNvGrpSpPr/>
            <p:nvPr/>
          </p:nvGrpSpPr>
          <p:grpSpPr>
            <a:xfrm>
              <a:off x="5178154" y="3934071"/>
              <a:ext cx="1894161" cy="2254883"/>
              <a:chOff x="729767" y="1689100"/>
              <a:chExt cx="2038236" cy="2426396"/>
            </a:xfrm>
          </p:grpSpPr>
          <p:sp>
            <p:nvSpPr>
              <p:cNvPr id="51" name="Rectangle 50">
                <a:extLst>
                  <a:ext uri="{FF2B5EF4-FFF2-40B4-BE49-F238E27FC236}">
                    <a16:creationId xmlns:a16="http://schemas.microsoft.com/office/drawing/2014/main" id="{DC729DD0-6B05-9F24-0B17-A847C657887D}"/>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54" name="Diamond 53">
                <a:extLst>
                  <a:ext uri="{FF2B5EF4-FFF2-40B4-BE49-F238E27FC236}">
                    <a16:creationId xmlns:a16="http://schemas.microsoft.com/office/drawing/2014/main" id="{80FECEEC-541C-A695-079D-72D528133FE1}"/>
                  </a:ext>
                </a:extLst>
              </p:cNvPr>
              <p:cNvSpPr/>
              <p:nvPr/>
            </p:nvSpPr>
            <p:spPr>
              <a:xfrm>
                <a:off x="1360724" y="1689100"/>
                <a:ext cx="776322" cy="776322"/>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08</a:t>
                </a:r>
                <a:endParaRPr lang="en-US" sz="1100" b="1">
                  <a:solidFill>
                    <a:schemeClr val="bg1"/>
                  </a:solidFill>
                </a:endParaRPr>
              </a:p>
            </p:txBody>
          </p:sp>
        </p:grpSp>
        <p:grpSp>
          <p:nvGrpSpPr>
            <p:cNvPr id="34" name="Group 33">
              <a:extLst>
                <a:ext uri="{FF2B5EF4-FFF2-40B4-BE49-F238E27FC236}">
                  <a16:creationId xmlns:a16="http://schemas.microsoft.com/office/drawing/2014/main" id="{79FD35D6-B3B3-C14C-0492-515737A0A51E}"/>
                </a:ext>
              </a:extLst>
            </p:cNvPr>
            <p:cNvGrpSpPr/>
            <p:nvPr/>
          </p:nvGrpSpPr>
          <p:grpSpPr>
            <a:xfrm>
              <a:off x="7359952" y="3934071"/>
              <a:ext cx="1894161" cy="2254883"/>
              <a:chOff x="729767" y="1689100"/>
              <a:chExt cx="2038236" cy="2426396"/>
            </a:xfrm>
          </p:grpSpPr>
          <p:sp>
            <p:nvSpPr>
              <p:cNvPr id="40" name="Rectangle 39">
                <a:extLst>
                  <a:ext uri="{FF2B5EF4-FFF2-40B4-BE49-F238E27FC236}">
                    <a16:creationId xmlns:a16="http://schemas.microsoft.com/office/drawing/2014/main" id="{2DB62F3D-203E-CB14-7664-A88C0DC6EF84}"/>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41" name="Diamond 40">
                <a:extLst>
                  <a:ext uri="{FF2B5EF4-FFF2-40B4-BE49-F238E27FC236}">
                    <a16:creationId xmlns:a16="http://schemas.microsoft.com/office/drawing/2014/main" id="{078F3317-15AF-6F40-070C-5A5B3961922D}"/>
                  </a:ext>
                </a:extLst>
              </p:cNvPr>
              <p:cNvSpPr/>
              <p:nvPr/>
            </p:nvSpPr>
            <p:spPr>
              <a:xfrm>
                <a:off x="1360724" y="1689100"/>
                <a:ext cx="776322" cy="776322"/>
              </a:xfrm>
              <a:prstGeom prst="diamon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09</a:t>
                </a:r>
                <a:endParaRPr lang="en-US" sz="1100" b="1">
                  <a:solidFill>
                    <a:schemeClr val="bg1"/>
                  </a:solidFill>
                </a:endParaRPr>
              </a:p>
            </p:txBody>
          </p:sp>
        </p:grpSp>
        <p:grpSp>
          <p:nvGrpSpPr>
            <p:cNvPr id="35" name="Group 34">
              <a:extLst>
                <a:ext uri="{FF2B5EF4-FFF2-40B4-BE49-F238E27FC236}">
                  <a16:creationId xmlns:a16="http://schemas.microsoft.com/office/drawing/2014/main" id="{926A5EB7-8F87-53B2-8447-C06ED7B52FD8}"/>
                </a:ext>
              </a:extLst>
            </p:cNvPr>
            <p:cNvGrpSpPr/>
            <p:nvPr/>
          </p:nvGrpSpPr>
          <p:grpSpPr>
            <a:xfrm>
              <a:off x="9541750" y="3934071"/>
              <a:ext cx="1894161" cy="2254883"/>
              <a:chOff x="729767" y="1689100"/>
              <a:chExt cx="2038236" cy="2426396"/>
            </a:xfrm>
          </p:grpSpPr>
          <p:sp>
            <p:nvSpPr>
              <p:cNvPr id="37" name="Rectangle 36">
                <a:extLst>
                  <a:ext uri="{FF2B5EF4-FFF2-40B4-BE49-F238E27FC236}">
                    <a16:creationId xmlns:a16="http://schemas.microsoft.com/office/drawing/2014/main" id="{BF69D327-441D-B557-19AC-BECCC8F746B9}"/>
                  </a:ext>
                </a:extLst>
              </p:cNvPr>
              <p:cNvSpPr/>
              <p:nvPr/>
            </p:nvSpPr>
            <p:spPr>
              <a:xfrm>
                <a:off x="729767" y="2077260"/>
                <a:ext cx="2038236" cy="2038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108000" rtlCol="0" anchor="ctr">
                <a:normAutofit/>
              </a:bodyPr>
              <a:lstStyle/>
              <a:p>
                <a:pPr algn="ctr">
                  <a:spcBef>
                    <a:spcPts val="600"/>
                  </a:spcBef>
                </a:pPr>
                <a:endParaRPr lang="en-GB" sz="1200">
                  <a:solidFill>
                    <a:schemeClr val="bg2"/>
                  </a:solidFill>
                </a:endParaRPr>
              </a:p>
            </p:txBody>
          </p:sp>
          <p:sp>
            <p:nvSpPr>
              <p:cNvPr id="38" name="Diamond 37">
                <a:extLst>
                  <a:ext uri="{FF2B5EF4-FFF2-40B4-BE49-F238E27FC236}">
                    <a16:creationId xmlns:a16="http://schemas.microsoft.com/office/drawing/2014/main" id="{5259861C-2413-40FF-B3C0-976F24383FDD}"/>
                  </a:ext>
                </a:extLst>
              </p:cNvPr>
              <p:cNvSpPr/>
              <p:nvPr/>
            </p:nvSpPr>
            <p:spPr>
              <a:xfrm>
                <a:off x="1360724" y="1689100"/>
                <a:ext cx="776322" cy="776322"/>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spcBef>
                    <a:spcPts val="600"/>
                  </a:spcBef>
                </a:pPr>
                <a:r>
                  <a:rPr lang="en-US" sz="1600" b="1">
                    <a:solidFill>
                      <a:schemeClr val="bg1"/>
                    </a:solidFill>
                  </a:rPr>
                  <a:t>10</a:t>
                </a:r>
                <a:endParaRPr lang="en-US" sz="1100" b="1">
                  <a:solidFill>
                    <a:schemeClr val="bg1"/>
                  </a:solidFill>
                </a:endParaRPr>
              </a:p>
            </p:txBody>
          </p:sp>
        </p:grpSp>
      </p:grpSp>
      <p:sp>
        <p:nvSpPr>
          <p:cNvPr id="81" name="Text Placeholder 49">
            <a:extLst>
              <a:ext uri="{FF2B5EF4-FFF2-40B4-BE49-F238E27FC236}">
                <a16:creationId xmlns:a16="http://schemas.microsoft.com/office/drawing/2014/main" id="{C5420EF2-F5E9-87C2-4B7C-942AD829A9FE}"/>
              </a:ext>
            </a:extLst>
          </p:cNvPr>
          <p:cNvSpPr>
            <a:spLocks noGrp="1"/>
          </p:cNvSpPr>
          <p:nvPr>
            <p:ph type="body" sz="quarter" idx="38" hasCustomPrompt="1"/>
          </p:nvPr>
        </p:nvSpPr>
        <p:spPr>
          <a:xfrm>
            <a:off x="971129" y="2821313"/>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82" name="Text Placeholder 49">
            <a:extLst>
              <a:ext uri="{FF2B5EF4-FFF2-40B4-BE49-F238E27FC236}">
                <a16:creationId xmlns:a16="http://schemas.microsoft.com/office/drawing/2014/main" id="{D95FD663-79AC-842D-112F-4E307173EE74}"/>
              </a:ext>
            </a:extLst>
          </p:cNvPr>
          <p:cNvSpPr>
            <a:spLocks noGrp="1"/>
          </p:cNvSpPr>
          <p:nvPr>
            <p:ph type="body" sz="quarter" idx="39" hasCustomPrompt="1"/>
          </p:nvPr>
        </p:nvSpPr>
        <p:spPr>
          <a:xfrm>
            <a:off x="971129" y="2532464"/>
            <a:ext cx="1609569" cy="288849"/>
          </a:xfrm>
        </p:spPr>
        <p:txBody>
          <a:bodyPr>
            <a:normAutofit/>
          </a:bodyPr>
          <a:lstStyle>
            <a:lvl1pPr algn="ctr">
              <a:defRPr sz="1200" b="1">
                <a:solidFill>
                  <a:schemeClr val="bg2"/>
                </a:solidFill>
              </a:defRPr>
            </a:lvl1pPr>
          </a:lstStyle>
          <a:p>
            <a:pPr lvl="0"/>
            <a:r>
              <a:rPr lang="en-US"/>
              <a:t>Lorem ipsum dolor</a:t>
            </a:r>
          </a:p>
        </p:txBody>
      </p:sp>
      <p:sp>
        <p:nvSpPr>
          <p:cNvPr id="83" name="Text Placeholder 49">
            <a:extLst>
              <a:ext uri="{FF2B5EF4-FFF2-40B4-BE49-F238E27FC236}">
                <a16:creationId xmlns:a16="http://schemas.microsoft.com/office/drawing/2014/main" id="{D37E55B9-F8DE-2061-BBF5-29E1D0F4B1B3}"/>
              </a:ext>
            </a:extLst>
          </p:cNvPr>
          <p:cNvSpPr>
            <a:spLocks noGrp="1"/>
          </p:cNvSpPr>
          <p:nvPr>
            <p:ph type="body" sz="quarter" idx="49" hasCustomPrompt="1"/>
          </p:nvPr>
        </p:nvSpPr>
        <p:spPr>
          <a:xfrm>
            <a:off x="3124200" y="2821313"/>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84" name="Text Placeholder 49">
            <a:extLst>
              <a:ext uri="{FF2B5EF4-FFF2-40B4-BE49-F238E27FC236}">
                <a16:creationId xmlns:a16="http://schemas.microsoft.com/office/drawing/2014/main" id="{143EEFCC-5038-24C1-5C04-DA409861F2E5}"/>
              </a:ext>
            </a:extLst>
          </p:cNvPr>
          <p:cNvSpPr>
            <a:spLocks noGrp="1"/>
          </p:cNvSpPr>
          <p:nvPr>
            <p:ph type="body" sz="quarter" idx="50" hasCustomPrompt="1"/>
          </p:nvPr>
        </p:nvSpPr>
        <p:spPr>
          <a:xfrm>
            <a:off x="3124200" y="2532464"/>
            <a:ext cx="1609569" cy="288849"/>
          </a:xfrm>
        </p:spPr>
        <p:txBody>
          <a:bodyPr>
            <a:normAutofit/>
          </a:bodyPr>
          <a:lstStyle>
            <a:lvl1pPr algn="ctr">
              <a:defRPr sz="1200" b="1">
                <a:solidFill>
                  <a:schemeClr val="bg2"/>
                </a:solidFill>
              </a:defRPr>
            </a:lvl1pPr>
          </a:lstStyle>
          <a:p>
            <a:pPr lvl="0"/>
            <a:r>
              <a:rPr lang="en-US"/>
              <a:t>Lorem ipsum dolor</a:t>
            </a:r>
          </a:p>
        </p:txBody>
      </p:sp>
      <p:sp>
        <p:nvSpPr>
          <p:cNvPr id="85" name="Text Placeholder 49">
            <a:extLst>
              <a:ext uri="{FF2B5EF4-FFF2-40B4-BE49-F238E27FC236}">
                <a16:creationId xmlns:a16="http://schemas.microsoft.com/office/drawing/2014/main" id="{79D822D2-91EF-6798-11FA-5B59027AD19C}"/>
              </a:ext>
            </a:extLst>
          </p:cNvPr>
          <p:cNvSpPr>
            <a:spLocks noGrp="1"/>
          </p:cNvSpPr>
          <p:nvPr>
            <p:ph type="body" sz="quarter" idx="51" hasCustomPrompt="1"/>
          </p:nvPr>
        </p:nvSpPr>
        <p:spPr>
          <a:xfrm>
            <a:off x="5291215" y="2821313"/>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86" name="Text Placeholder 49">
            <a:extLst>
              <a:ext uri="{FF2B5EF4-FFF2-40B4-BE49-F238E27FC236}">
                <a16:creationId xmlns:a16="http://schemas.microsoft.com/office/drawing/2014/main" id="{D9C370C4-1D94-CFAE-7EE0-C84B1E32055C}"/>
              </a:ext>
            </a:extLst>
          </p:cNvPr>
          <p:cNvSpPr>
            <a:spLocks noGrp="1"/>
          </p:cNvSpPr>
          <p:nvPr>
            <p:ph type="body" sz="quarter" idx="52" hasCustomPrompt="1"/>
          </p:nvPr>
        </p:nvSpPr>
        <p:spPr>
          <a:xfrm>
            <a:off x="5291215" y="2532464"/>
            <a:ext cx="1609569" cy="288849"/>
          </a:xfrm>
        </p:spPr>
        <p:txBody>
          <a:bodyPr>
            <a:normAutofit/>
          </a:bodyPr>
          <a:lstStyle>
            <a:lvl1pPr algn="ctr">
              <a:defRPr sz="1200" b="1">
                <a:solidFill>
                  <a:schemeClr val="bg2"/>
                </a:solidFill>
              </a:defRPr>
            </a:lvl1pPr>
          </a:lstStyle>
          <a:p>
            <a:pPr lvl="0"/>
            <a:r>
              <a:rPr lang="en-US"/>
              <a:t>Lorem ipsum dolor</a:t>
            </a:r>
          </a:p>
        </p:txBody>
      </p:sp>
      <p:sp>
        <p:nvSpPr>
          <p:cNvPr id="87" name="Text Placeholder 49">
            <a:extLst>
              <a:ext uri="{FF2B5EF4-FFF2-40B4-BE49-F238E27FC236}">
                <a16:creationId xmlns:a16="http://schemas.microsoft.com/office/drawing/2014/main" id="{C83370C8-3BB8-ABD1-35E1-76A799C9000B}"/>
              </a:ext>
            </a:extLst>
          </p:cNvPr>
          <p:cNvSpPr>
            <a:spLocks noGrp="1"/>
          </p:cNvSpPr>
          <p:nvPr>
            <p:ph type="body" sz="quarter" idx="53" hasCustomPrompt="1"/>
          </p:nvPr>
        </p:nvSpPr>
        <p:spPr>
          <a:xfrm>
            <a:off x="7467600" y="2821313"/>
            <a:ext cx="1728044"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89" name="Text Placeholder 49">
            <a:extLst>
              <a:ext uri="{FF2B5EF4-FFF2-40B4-BE49-F238E27FC236}">
                <a16:creationId xmlns:a16="http://schemas.microsoft.com/office/drawing/2014/main" id="{781BCA92-7E19-5AED-FDA6-D17882D42562}"/>
              </a:ext>
            </a:extLst>
          </p:cNvPr>
          <p:cNvSpPr>
            <a:spLocks noGrp="1"/>
          </p:cNvSpPr>
          <p:nvPr>
            <p:ph type="body" sz="quarter" idx="54" hasCustomPrompt="1"/>
          </p:nvPr>
        </p:nvSpPr>
        <p:spPr>
          <a:xfrm>
            <a:off x="7467600" y="2532464"/>
            <a:ext cx="1717266" cy="288849"/>
          </a:xfrm>
        </p:spPr>
        <p:txBody>
          <a:bodyPr>
            <a:normAutofit/>
          </a:bodyPr>
          <a:lstStyle>
            <a:lvl1pPr algn="ctr">
              <a:defRPr sz="1200" b="1">
                <a:solidFill>
                  <a:schemeClr val="bg2"/>
                </a:solidFill>
              </a:defRPr>
            </a:lvl1pPr>
          </a:lstStyle>
          <a:p>
            <a:pPr lvl="0"/>
            <a:r>
              <a:rPr lang="en-US"/>
              <a:t>Lorem ipsum dolor</a:t>
            </a:r>
          </a:p>
        </p:txBody>
      </p:sp>
      <p:sp>
        <p:nvSpPr>
          <p:cNvPr id="90" name="Text Placeholder 49">
            <a:extLst>
              <a:ext uri="{FF2B5EF4-FFF2-40B4-BE49-F238E27FC236}">
                <a16:creationId xmlns:a16="http://schemas.microsoft.com/office/drawing/2014/main" id="{4FC811AA-8DE9-3ED9-7548-D8B7ECFA355D}"/>
              </a:ext>
            </a:extLst>
          </p:cNvPr>
          <p:cNvSpPr>
            <a:spLocks noGrp="1"/>
          </p:cNvSpPr>
          <p:nvPr>
            <p:ph type="body" sz="quarter" idx="55" hasCustomPrompt="1"/>
          </p:nvPr>
        </p:nvSpPr>
        <p:spPr>
          <a:xfrm>
            <a:off x="9657929" y="2826303"/>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91" name="Text Placeholder 49">
            <a:extLst>
              <a:ext uri="{FF2B5EF4-FFF2-40B4-BE49-F238E27FC236}">
                <a16:creationId xmlns:a16="http://schemas.microsoft.com/office/drawing/2014/main" id="{FA9C83E5-7537-A8D9-2589-5099B844A1E8}"/>
              </a:ext>
            </a:extLst>
          </p:cNvPr>
          <p:cNvSpPr>
            <a:spLocks noGrp="1"/>
          </p:cNvSpPr>
          <p:nvPr>
            <p:ph type="body" sz="quarter" idx="56" hasCustomPrompt="1"/>
          </p:nvPr>
        </p:nvSpPr>
        <p:spPr>
          <a:xfrm>
            <a:off x="9657929" y="2537454"/>
            <a:ext cx="1609569" cy="288849"/>
          </a:xfrm>
        </p:spPr>
        <p:txBody>
          <a:bodyPr>
            <a:normAutofit/>
          </a:bodyPr>
          <a:lstStyle>
            <a:lvl1pPr algn="ctr">
              <a:defRPr sz="1200" b="1">
                <a:solidFill>
                  <a:schemeClr val="bg2"/>
                </a:solidFill>
              </a:defRPr>
            </a:lvl1pPr>
          </a:lstStyle>
          <a:p>
            <a:pPr lvl="0"/>
            <a:r>
              <a:rPr lang="en-US"/>
              <a:t>Lorem ipsum dolor</a:t>
            </a:r>
          </a:p>
        </p:txBody>
      </p:sp>
      <p:sp>
        <p:nvSpPr>
          <p:cNvPr id="92" name="Text Placeholder 49">
            <a:extLst>
              <a:ext uri="{FF2B5EF4-FFF2-40B4-BE49-F238E27FC236}">
                <a16:creationId xmlns:a16="http://schemas.microsoft.com/office/drawing/2014/main" id="{80E97775-A546-C91C-D00F-F102E7151BB6}"/>
              </a:ext>
            </a:extLst>
          </p:cNvPr>
          <p:cNvSpPr>
            <a:spLocks noGrp="1"/>
          </p:cNvSpPr>
          <p:nvPr>
            <p:ph type="body" sz="quarter" idx="57" hasCustomPrompt="1"/>
          </p:nvPr>
        </p:nvSpPr>
        <p:spPr>
          <a:xfrm>
            <a:off x="971129" y="5083176"/>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93" name="Text Placeholder 49">
            <a:extLst>
              <a:ext uri="{FF2B5EF4-FFF2-40B4-BE49-F238E27FC236}">
                <a16:creationId xmlns:a16="http://schemas.microsoft.com/office/drawing/2014/main" id="{4B55C981-EB9F-D349-6F63-42D8D7ADCF2F}"/>
              </a:ext>
            </a:extLst>
          </p:cNvPr>
          <p:cNvSpPr>
            <a:spLocks noGrp="1"/>
          </p:cNvSpPr>
          <p:nvPr>
            <p:ph type="body" sz="quarter" idx="58" hasCustomPrompt="1"/>
          </p:nvPr>
        </p:nvSpPr>
        <p:spPr>
          <a:xfrm>
            <a:off x="971129" y="4794327"/>
            <a:ext cx="1609569" cy="288849"/>
          </a:xfrm>
        </p:spPr>
        <p:txBody>
          <a:bodyPr>
            <a:normAutofit/>
          </a:bodyPr>
          <a:lstStyle>
            <a:lvl1pPr algn="ctr">
              <a:defRPr sz="1200" b="1">
                <a:solidFill>
                  <a:schemeClr val="bg2"/>
                </a:solidFill>
              </a:defRPr>
            </a:lvl1pPr>
          </a:lstStyle>
          <a:p>
            <a:pPr lvl="0"/>
            <a:r>
              <a:rPr lang="en-US"/>
              <a:t>Lorem ipsum dolor</a:t>
            </a:r>
          </a:p>
        </p:txBody>
      </p:sp>
      <p:sp>
        <p:nvSpPr>
          <p:cNvPr id="94" name="Text Placeholder 49">
            <a:extLst>
              <a:ext uri="{FF2B5EF4-FFF2-40B4-BE49-F238E27FC236}">
                <a16:creationId xmlns:a16="http://schemas.microsoft.com/office/drawing/2014/main" id="{FEA895E3-4816-EF66-4CD3-47775F1327AD}"/>
              </a:ext>
            </a:extLst>
          </p:cNvPr>
          <p:cNvSpPr>
            <a:spLocks noGrp="1"/>
          </p:cNvSpPr>
          <p:nvPr>
            <p:ph type="body" sz="quarter" idx="59" hasCustomPrompt="1"/>
          </p:nvPr>
        </p:nvSpPr>
        <p:spPr>
          <a:xfrm>
            <a:off x="3124200" y="5083176"/>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95" name="Text Placeholder 49">
            <a:extLst>
              <a:ext uri="{FF2B5EF4-FFF2-40B4-BE49-F238E27FC236}">
                <a16:creationId xmlns:a16="http://schemas.microsoft.com/office/drawing/2014/main" id="{946F3A64-7928-DAB5-E43E-AFF7142F64D8}"/>
              </a:ext>
            </a:extLst>
          </p:cNvPr>
          <p:cNvSpPr>
            <a:spLocks noGrp="1"/>
          </p:cNvSpPr>
          <p:nvPr>
            <p:ph type="body" sz="quarter" idx="60" hasCustomPrompt="1"/>
          </p:nvPr>
        </p:nvSpPr>
        <p:spPr>
          <a:xfrm>
            <a:off x="3124200" y="4794327"/>
            <a:ext cx="1609569" cy="288849"/>
          </a:xfrm>
        </p:spPr>
        <p:txBody>
          <a:bodyPr>
            <a:normAutofit/>
          </a:bodyPr>
          <a:lstStyle>
            <a:lvl1pPr algn="ctr">
              <a:defRPr sz="1200" b="1">
                <a:solidFill>
                  <a:schemeClr val="bg2"/>
                </a:solidFill>
              </a:defRPr>
            </a:lvl1pPr>
          </a:lstStyle>
          <a:p>
            <a:pPr lvl="0"/>
            <a:r>
              <a:rPr lang="en-US"/>
              <a:t>Lorem ipsum dolor</a:t>
            </a:r>
          </a:p>
        </p:txBody>
      </p:sp>
      <p:sp>
        <p:nvSpPr>
          <p:cNvPr id="96" name="Text Placeholder 49">
            <a:extLst>
              <a:ext uri="{FF2B5EF4-FFF2-40B4-BE49-F238E27FC236}">
                <a16:creationId xmlns:a16="http://schemas.microsoft.com/office/drawing/2014/main" id="{E75FEA9F-9CB0-EDBC-7E30-93C6379D9713}"/>
              </a:ext>
            </a:extLst>
          </p:cNvPr>
          <p:cNvSpPr>
            <a:spLocks noGrp="1"/>
          </p:cNvSpPr>
          <p:nvPr>
            <p:ph type="body" sz="quarter" idx="61" hasCustomPrompt="1"/>
          </p:nvPr>
        </p:nvSpPr>
        <p:spPr>
          <a:xfrm>
            <a:off x="5291215" y="5083176"/>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97" name="Text Placeholder 49">
            <a:extLst>
              <a:ext uri="{FF2B5EF4-FFF2-40B4-BE49-F238E27FC236}">
                <a16:creationId xmlns:a16="http://schemas.microsoft.com/office/drawing/2014/main" id="{3DC9D6E2-89AF-DD1C-AE11-80DC1E935A2A}"/>
              </a:ext>
            </a:extLst>
          </p:cNvPr>
          <p:cNvSpPr>
            <a:spLocks noGrp="1"/>
          </p:cNvSpPr>
          <p:nvPr>
            <p:ph type="body" sz="quarter" idx="62" hasCustomPrompt="1"/>
          </p:nvPr>
        </p:nvSpPr>
        <p:spPr>
          <a:xfrm>
            <a:off x="5291215" y="4794327"/>
            <a:ext cx="1609569" cy="288849"/>
          </a:xfrm>
        </p:spPr>
        <p:txBody>
          <a:bodyPr>
            <a:normAutofit/>
          </a:bodyPr>
          <a:lstStyle>
            <a:lvl1pPr algn="ctr">
              <a:defRPr sz="1200" b="1">
                <a:solidFill>
                  <a:schemeClr val="bg2"/>
                </a:solidFill>
              </a:defRPr>
            </a:lvl1pPr>
          </a:lstStyle>
          <a:p>
            <a:pPr lvl="0"/>
            <a:r>
              <a:rPr lang="en-US"/>
              <a:t>Lorem ipsum dolor</a:t>
            </a:r>
          </a:p>
        </p:txBody>
      </p:sp>
      <p:sp>
        <p:nvSpPr>
          <p:cNvPr id="98" name="Text Placeholder 49">
            <a:extLst>
              <a:ext uri="{FF2B5EF4-FFF2-40B4-BE49-F238E27FC236}">
                <a16:creationId xmlns:a16="http://schemas.microsoft.com/office/drawing/2014/main" id="{5C54C9DF-3E2B-781A-F728-B2CE7CE9C884}"/>
              </a:ext>
            </a:extLst>
          </p:cNvPr>
          <p:cNvSpPr>
            <a:spLocks noGrp="1"/>
          </p:cNvSpPr>
          <p:nvPr>
            <p:ph type="body" sz="quarter" idx="63" hasCustomPrompt="1"/>
          </p:nvPr>
        </p:nvSpPr>
        <p:spPr>
          <a:xfrm>
            <a:off x="7467600" y="5083176"/>
            <a:ext cx="1728044"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99" name="Text Placeholder 49">
            <a:extLst>
              <a:ext uri="{FF2B5EF4-FFF2-40B4-BE49-F238E27FC236}">
                <a16:creationId xmlns:a16="http://schemas.microsoft.com/office/drawing/2014/main" id="{088DFFBB-B45B-79DC-3D5E-5A4958852134}"/>
              </a:ext>
            </a:extLst>
          </p:cNvPr>
          <p:cNvSpPr>
            <a:spLocks noGrp="1"/>
          </p:cNvSpPr>
          <p:nvPr>
            <p:ph type="body" sz="quarter" idx="64" hasCustomPrompt="1"/>
          </p:nvPr>
        </p:nvSpPr>
        <p:spPr>
          <a:xfrm>
            <a:off x="7467600" y="4794327"/>
            <a:ext cx="1717266" cy="288849"/>
          </a:xfrm>
        </p:spPr>
        <p:txBody>
          <a:bodyPr>
            <a:normAutofit/>
          </a:bodyPr>
          <a:lstStyle>
            <a:lvl1pPr algn="ctr">
              <a:defRPr sz="1200" b="1">
                <a:solidFill>
                  <a:schemeClr val="bg2"/>
                </a:solidFill>
              </a:defRPr>
            </a:lvl1pPr>
          </a:lstStyle>
          <a:p>
            <a:pPr lvl="0"/>
            <a:r>
              <a:rPr lang="en-US"/>
              <a:t>Lorem ipsum dolor</a:t>
            </a:r>
          </a:p>
        </p:txBody>
      </p:sp>
      <p:sp>
        <p:nvSpPr>
          <p:cNvPr id="100" name="Text Placeholder 49">
            <a:extLst>
              <a:ext uri="{FF2B5EF4-FFF2-40B4-BE49-F238E27FC236}">
                <a16:creationId xmlns:a16="http://schemas.microsoft.com/office/drawing/2014/main" id="{509A00C6-CE9A-383F-890C-2951A89CA7AA}"/>
              </a:ext>
            </a:extLst>
          </p:cNvPr>
          <p:cNvSpPr>
            <a:spLocks noGrp="1"/>
          </p:cNvSpPr>
          <p:nvPr>
            <p:ph type="body" sz="quarter" idx="65" hasCustomPrompt="1"/>
          </p:nvPr>
        </p:nvSpPr>
        <p:spPr>
          <a:xfrm>
            <a:off x="9657929" y="5088166"/>
            <a:ext cx="1619671" cy="1064887"/>
          </a:xfrm>
        </p:spPr>
        <p:txBody>
          <a:bodyPr>
            <a:normAutofit/>
          </a:bodyPr>
          <a:lstStyle>
            <a:lvl1pPr algn="ctr">
              <a:defRPr sz="11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a:t>
            </a:r>
          </a:p>
        </p:txBody>
      </p:sp>
      <p:sp>
        <p:nvSpPr>
          <p:cNvPr id="101" name="Text Placeholder 49">
            <a:extLst>
              <a:ext uri="{FF2B5EF4-FFF2-40B4-BE49-F238E27FC236}">
                <a16:creationId xmlns:a16="http://schemas.microsoft.com/office/drawing/2014/main" id="{417DC428-C4EC-FA71-DA24-75B398646E38}"/>
              </a:ext>
            </a:extLst>
          </p:cNvPr>
          <p:cNvSpPr>
            <a:spLocks noGrp="1"/>
          </p:cNvSpPr>
          <p:nvPr>
            <p:ph type="body" sz="quarter" idx="66" hasCustomPrompt="1"/>
          </p:nvPr>
        </p:nvSpPr>
        <p:spPr>
          <a:xfrm>
            <a:off x="9657929" y="4799317"/>
            <a:ext cx="1609569" cy="288849"/>
          </a:xfrm>
        </p:spPr>
        <p:txBody>
          <a:bodyPr>
            <a:normAutofit/>
          </a:bodyPr>
          <a:lstStyle>
            <a:lvl1pPr algn="ctr">
              <a:defRPr sz="1200" b="1">
                <a:solidFill>
                  <a:schemeClr val="bg2"/>
                </a:solidFill>
              </a:defRPr>
            </a:lvl1pPr>
          </a:lstStyle>
          <a:p>
            <a:pPr lvl="0"/>
            <a:r>
              <a:rPr lang="en-US"/>
              <a:t>Lorem ipsum dolor</a:t>
            </a:r>
          </a:p>
        </p:txBody>
      </p:sp>
    </p:spTree>
    <p:extLst>
      <p:ext uri="{BB962C8B-B14F-4D97-AF65-F5344CB8AC3E}">
        <p14:creationId xmlns:p14="http://schemas.microsoft.com/office/powerpoint/2010/main" val="24414308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elve point list - outlin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Twelve points - list</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3" name="Group 2">
            <a:extLst>
              <a:ext uri="{FF2B5EF4-FFF2-40B4-BE49-F238E27FC236}">
                <a16:creationId xmlns:a16="http://schemas.microsoft.com/office/drawing/2014/main" id="{CF9646C0-3602-46E1-2765-83AFA453D325}"/>
              </a:ext>
            </a:extLst>
          </p:cNvPr>
          <p:cNvGrpSpPr/>
          <p:nvPr userDrawn="1"/>
        </p:nvGrpSpPr>
        <p:grpSpPr>
          <a:xfrm>
            <a:off x="814558" y="1915811"/>
            <a:ext cx="10625042" cy="4055703"/>
            <a:chOff x="814558" y="1915811"/>
            <a:chExt cx="10625042" cy="4055703"/>
          </a:xfrm>
        </p:grpSpPr>
        <p:grpSp>
          <p:nvGrpSpPr>
            <p:cNvPr id="9" name="Group 8">
              <a:extLst>
                <a:ext uri="{FF2B5EF4-FFF2-40B4-BE49-F238E27FC236}">
                  <a16:creationId xmlns:a16="http://schemas.microsoft.com/office/drawing/2014/main" id="{BE6E5C0A-5F32-D0E0-C9BB-755E787D07C6}"/>
                </a:ext>
              </a:extLst>
            </p:cNvPr>
            <p:cNvGrpSpPr/>
            <p:nvPr/>
          </p:nvGrpSpPr>
          <p:grpSpPr>
            <a:xfrm>
              <a:off x="814558" y="1915811"/>
              <a:ext cx="3495848" cy="4055703"/>
              <a:chOff x="4348076" y="1802462"/>
              <a:chExt cx="3495848" cy="4055703"/>
            </a:xfrm>
          </p:grpSpPr>
          <p:grpSp>
            <p:nvGrpSpPr>
              <p:cNvPr id="113" name="Graphic 4">
                <a:extLst>
                  <a:ext uri="{FF2B5EF4-FFF2-40B4-BE49-F238E27FC236}">
                    <a16:creationId xmlns:a16="http://schemas.microsoft.com/office/drawing/2014/main" id="{9B64837F-7403-52DD-6FD3-EEBE8D358B5B}"/>
                  </a:ext>
                </a:extLst>
              </p:cNvPr>
              <p:cNvGrpSpPr/>
              <p:nvPr/>
            </p:nvGrpSpPr>
            <p:grpSpPr>
              <a:xfrm>
                <a:off x="4348076" y="1802462"/>
                <a:ext cx="3495848" cy="921671"/>
                <a:chOff x="4348075" y="2969962"/>
                <a:chExt cx="3495848" cy="921671"/>
              </a:xfrm>
              <a:solidFill>
                <a:srgbClr val="FFA62B"/>
              </a:solidFill>
            </p:grpSpPr>
            <p:sp>
              <p:nvSpPr>
                <p:cNvPr id="115" name="Freeform 114">
                  <a:extLst>
                    <a:ext uri="{FF2B5EF4-FFF2-40B4-BE49-F238E27FC236}">
                      <a16:creationId xmlns:a16="http://schemas.microsoft.com/office/drawing/2014/main" id="{73C5A4B9-B62A-9AFF-F985-86AC585A1E91}"/>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solidFill>
                  <a:schemeClr val="tx1"/>
                </a:solidFill>
                <a:ln w="3909"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409E76D-80C5-58FD-E4F8-49CBA887E798}"/>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bg2"/>
                </a:solidFill>
                <a:ln w="3909" cap="flat">
                  <a:noFill/>
                  <a:prstDash val="solid"/>
                  <a:miter/>
                </a:ln>
              </p:spPr>
              <p:txBody>
                <a:bodyPr rtlCol="0" anchor="ctr"/>
                <a:lstStyle/>
                <a:p>
                  <a:pPr algn="ctr"/>
                  <a:r>
                    <a:rPr lang="en-US" b="1">
                      <a:solidFill>
                        <a:schemeClr val="bg1"/>
                      </a:solidFill>
                    </a:rPr>
                    <a:t>01</a:t>
                  </a:r>
                </a:p>
              </p:txBody>
            </p:sp>
          </p:grpSp>
          <p:grpSp>
            <p:nvGrpSpPr>
              <p:cNvPr id="109" name="Graphic 4">
                <a:extLst>
                  <a:ext uri="{FF2B5EF4-FFF2-40B4-BE49-F238E27FC236}">
                    <a16:creationId xmlns:a16="http://schemas.microsoft.com/office/drawing/2014/main" id="{95FD6FD0-7601-3BC4-171B-AA9218EA0327}"/>
                  </a:ext>
                </a:extLst>
              </p:cNvPr>
              <p:cNvGrpSpPr/>
              <p:nvPr/>
            </p:nvGrpSpPr>
            <p:grpSpPr>
              <a:xfrm>
                <a:off x="4348076" y="2817336"/>
                <a:ext cx="3495848" cy="921671"/>
                <a:chOff x="4348075" y="2969962"/>
                <a:chExt cx="3495848" cy="921671"/>
              </a:xfrm>
              <a:solidFill>
                <a:srgbClr val="FFA62B"/>
              </a:solidFill>
            </p:grpSpPr>
            <p:sp>
              <p:nvSpPr>
                <p:cNvPr id="111" name="Freeform 110">
                  <a:extLst>
                    <a:ext uri="{FF2B5EF4-FFF2-40B4-BE49-F238E27FC236}">
                      <a16:creationId xmlns:a16="http://schemas.microsoft.com/office/drawing/2014/main" id="{3EC6290C-8F90-3B0E-9C49-81C5F428463D}"/>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solidFill>
                  <a:schemeClr val="tx1"/>
                </a:solidFill>
                <a:ln w="3909"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4EBC319-8533-29F4-0002-7DA27D1A4F04}"/>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tx2"/>
                </a:solidFill>
                <a:ln w="3909" cap="flat">
                  <a:noFill/>
                  <a:prstDash val="solid"/>
                  <a:miter/>
                </a:ln>
              </p:spPr>
              <p:txBody>
                <a:bodyPr rtlCol="0" anchor="ctr"/>
                <a:lstStyle/>
                <a:p>
                  <a:pPr algn="ctr"/>
                  <a:r>
                    <a:rPr lang="en-US" b="1">
                      <a:solidFill>
                        <a:schemeClr val="bg1"/>
                      </a:solidFill>
                    </a:rPr>
                    <a:t>02</a:t>
                  </a:r>
                </a:p>
              </p:txBody>
            </p:sp>
          </p:grpSp>
          <p:grpSp>
            <p:nvGrpSpPr>
              <p:cNvPr id="105" name="Graphic 4">
                <a:extLst>
                  <a:ext uri="{FF2B5EF4-FFF2-40B4-BE49-F238E27FC236}">
                    <a16:creationId xmlns:a16="http://schemas.microsoft.com/office/drawing/2014/main" id="{79F2FD3D-8EE7-045F-AB86-9C9DCD529730}"/>
                  </a:ext>
                </a:extLst>
              </p:cNvPr>
              <p:cNvGrpSpPr/>
              <p:nvPr/>
            </p:nvGrpSpPr>
            <p:grpSpPr>
              <a:xfrm>
                <a:off x="4348076" y="3865564"/>
                <a:ext cx="3495848" cy="921671"/>
                <a:chOff x="4348075" y="2969962"/>
                <a:chExt cx="3495848" cy="921671"/>
              </a:xfrm>
              <a:solidFill>
                <a:srgbClr val="FFA62B"/>
              </a:solidFill>
            </p:grpSpPr>
            <p:sp>
              <p:nvSpPr>
                <p:cNvPr id="107" name="Freeform 106">
                  <a:extLst>
                    <a:ext uri="{FF2B5EF4-FFF2-40B4-BE49-F238E27FC236}">
                      <a16:creationId xmlns:a16="http://schemas.microsoft.com/office/drawing/2014/main" id="{FFDC72DF-4BE9-4525-6E5D-B43708CB1670}"/>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solidFill>
                  <a:schemeClr val="tx1"/>
                </a:solidFill>
                <a:ln w="3909"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FBAD041-64AE-C5F0-D6B2-2EC77C39AF16}"/>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accent1"/>
                </a:solidFill>
                <a:ln w="3909" cap="flat">
                  <a:noFill/>
                  <a:prstDash val="solid"/>
                  <a:miter/>
                </a:ln>
              </p:spPr>
              <p:txBody>
                <a:bodyPr rtlCol="0" anchor="ctr"/>
                <a:lstStyle/>
                <a:p>
                  <a:pPr algn="ctr"/>
                  <a:r>
                    <a:rPr lang="en-US" b="1">
                      <a:solidFill>
                        <a:schemeClr val="bg1"/>
                      </a:solidFill>
                    </a:rPr>
                    <a:t>03</a:t>
                  </a:r>
                </a:p>
              </p:txBody>
            </p:sp>
          </p:grpSp>
          <p:grpSp>
            <p:nvGrpSpPr>
              <p:cNvPr id="85" name="Graphic 4">
                <a:extLst>
                  <a:ext uri="{FF2B5EF4-FFF2-40B4-BE49-F238E27FC236}">
                    <a16:creationId xmlns:a16="http://schemas.microsoft.com/office/drawing/2014/main" id="{66C09110-9E91-06EB-E0A8-81BDD2B305D4}"/>
                  </a:ext>
                </a:extLst>
              </p:cNvPr>
              <p:cNvGrpSpPr/>
              <p:nvPr/>
            </p:nvGrpSpPr>
            <p:grpSpPr>
              <a:xfrm>
                <a:off x="4348076" y="4936494"/>
                <a:ext cx="3495848" cy="921671"/>
                <a:chOff x="4348075" y="2969962"/>
                <a:chExt cx="3495848" cy="921671"/>
              </a:xfrm>
              <a:solidFill>
                <a:srgbClr val="FFA62B"/>
              </a:solidFill>
            </p:grpSpPr>
            <p:sp>
              <p:nvSpPr>
                <p:cNvPr id="87" name="Freeform 86">
                  <a:extLst>
                    <a:ext uri="{FF2B5EF4-FFF2-40B4-BE49-F238E27FC236}">
                      <a16:creationId xmlns:a16="http://schemas.microsoft.com/office/drawing/2014/main" id="{E1BDA07A-0379-7E95-457D-08DDD8AD516C}"/>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solidFill>
                  <a:schemeClr val="tx1"/>
                </a:solidFill>
                <a:ln w="3909"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79037C8-5B45-64C9-CE2A-25EE3AC46D81}"/>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bg2"/>
                </a:solidFill>
                <a:ln w="3909" cap="flat">
                  <a:noFill/>
                  <a:prstDash val="solid"/>
                  <a:miter/>
                </a:ln>
              </p:spPr>
              <p:txBody>
                <a:bodyPr rtlCol="0" anchor="ctr"/>
                <a:lstStyle/>
                <a:p>
                  <a:pPr algn="ctr"/>
                  <a:r>
                    <a:rPr lang="en-US" b="1">
                      <a:solidFill>
                        <a:schemeClr val="bg1"/>
                      </a:solidFill>
                    </a:rPr>
                    <a:t>04</a:t>
                  </a:r>
                </a:p>
              </p:txBody>
            </p:sp>
          </p:grpSp>
        </p:grpSp>
        <p:grpSp>
          <p:nvGrpSpPr>
            <p:cNvPr id="20" name="Group 19">
              <a:extLst>
                <a:ext uri="{FF2B5EF4-FFF2-40B4-BE49-F238E27FC236}">
                  <a16:creationId xmlns:a16="http://schemas.microsoft.com/office/drawing/2014/main" id="{5AF06262-39CC-4449-09FE-6900A4C12EE7}"/>
                </a:ext>
              </a:extLst>
            </p:cNvPr>
            <p:cNvGrpSpPr/>
            <p:nvPr/>
          </p:nvGrpSpPr>
          <p:grpSpPr>
            <a:xfrm>
              <a:off x="4348076" y="1915811"/>
              <a:ext cx="3495848" cy="4055703"/>
              <a:chOff x="4348076" y="1802462"/>
              <a:chExt cx="3495848" cy="4055703"/>
            </a:xfrm>
            <a:solidFill>
              <a:schemeClr val="tx1"/>
            </a:solidFill>
          </p:grpSpPr>
          <p:grpSp>
            <p:nvGrpSpPr>
              <p:cNvPr id="74" name="Graphic 4">
                <a:extLst>
                  <a:ext uri="{FF2B5EF4-FFF2-40B4-BE49-F238E27FC236}">
                    <a16:creationId xmlns:a16="http://schemas.microsoft.com/office/drawing/2014/main" id="{27A68F01-E6D0-F851-2CF5-21B21EE66DCA}"/>
                  </a:ext>
                </a:extLst>
              </p:cNvPr>
              <p:cNvGrpSpPr/>
              <p:nvPr/>
            </p:nvGrpSpPr>
            <p:grpSpPr>
              <a:xfrm>
                <a:off x="4348076" y="1802462"/>
                <a:ext cx="3495848" cy="921671"/>
                <a:chOff x="4348075" y="2969962"/>
                <a:chExt cx="3495848" cy="921671"/>
              </a:xfrm>
              <a:grpFill/>
            </p:grpSpPr>
            <p:sp>
              <p:nvSpPr>
                <p:cNvPr id="76" name="Freeform 75">
                  <a:extLst>
                    <a:ext uri="{FF2B5EF4-FFF2-40B4-BE49-F238E27FC236}">
                      <a16:creationId xmlns:a16="http://schemas.microsoft.com/office/drawing/2014/main" id="{E60F0B80-18E8-A965-FA0E-B1001D5000AE}"/>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37FEE1AB-9EEC-F1A0-CD0F-38DBB7DDDAB4}"/>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tx2"/>
                </a:solidFill>
                <a:ln w="3909" cap="flat">
                  <a:noFill/>
                  <a:prstDash val="solid"/>
                  <a:miter/>
                </a:ln>
              </p:spPr>
              <p:txBody>
                <a:bodyPr rtlCol="0" anchor="ctr"/>
                <a:lstStyle/>
                <a:p>
                  <a:pPr algn="ctr"/>
                  <a:r>
                    <a:rPr lang="en-US" b="1">
                      <a:solidFill>
                        <a:schemeClr val="bg1"/>
                      </a:solidFill>
                    </a:rPr>
                    <a:t>05</a:t>
                  </a:r>
                </a:p>
              </p:txBody>
            </p:sp>
          </p:grpSp>
          <p:grpSp>
            <p:nvGrpSpPr>
              <p:cNvPr id="70" name="Graphic 4">
                <a:extLst>
                  <a:ext uri="{FF2B5EF4-FFF2-40B4-BE49-F238E27FC236}">
                    <a16:creationId xmlns:a16="http://schemas.microsoft.com/office/drawing/2014/main" id="{A8E27F96-9F99-92B7-6B49-44D736C2C388}"/>
                  </a:ext>
                </a:extLst>
              </p:cNvPr>
              <p:cNvGrpSpPr/>
              <p:nvPr/>
            </p:nvGrpSpPr>
            <p:grpSpPr>
              <a:xfrm>
                <a:off x="4348076" y="2817336"/>
                <a:ext cx="3495848" cy="921671"/>
                <a:chOff x="4348075" y="2969962"/>
                <a:chExt cx="3495848" cy="921671"/>
              </a:xfrm>
              <a:grpFill/>
            </p:grpSpPr>
            <p:sp>
              <p:nvSpPr>
                <p:cNvPr id="72" name="Freeform 71">
                  <a:extLst>
                    <a:ext uri="{FF2B5EF4-FFF2-40B4-BE49-F238E27FC236}">
                      <a16:creationId xmlns:a16="http://schemas.microsoft.com/office/drawing/2014/main" id="{7B64805A-9B6A-3258-4AA0-8EDD07724293}"/>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E3B64F5-AD5F-081D-C4A5-2C721A0F131B}"/>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accent1"/>
                </a:solidFill>
                <a:ln w="3909" cap="flat">
                  <a:noFill/>
                  <a:prstDash val="solid"/>
                  <a:miter/>
                </a:ln>
              </p:spPr>
              <p:txBody>
                <a:bodyPr rtlCol="0" anchor="ctr"/>
                <a:lstStyle/>
                <a:p>
                  <a:pPr algn="ctr"/>
                  <a:r>
                    <a:rPr lang="en-US" b="1">
                      <a:solidFill>
                        <a:schemeClr val="bg1"/>
                      </a:solidFill>
                    </a:rPr>
                    <a:t>06</a:t>
                  </a:r>
                </a:p>
              </p:txBody>
            </p:sp>
          </p:grpSp>
          <p:grpSp>
            <p:nvGrpSpPr>
              <p:cNvPr id="60" name="Graphic 4">
                <a:extLst>
                  <a:ext uri="{FF2B5EF4-FFF2-40B4-BE49-F238E27FC236}">
                    <a16:creationId xmlns:a16="http://schemas.microsoft.com/office/drawing/2014/main" id="{32469D5C-33DE-2554-51D1-D18017EBD643}"/>
                  </a:ext>
                </a:extLst>
              </p:cNvPr>
              <p:cNvGrpSpPr/>
              <p:nvPr/>
            </p:nvGrpSpPr>
            <p:grpSpPr>
              <a:xfrm>
                <a:off x="4348076" y="3865564"/>
                <a:ext cx="3495848" cy="921671"/>
                <a:chOff x="4348075" y="2969962"/>
                <a:chExt cx="3495848" cy="921671"/>
              </a:xfrm>
              <a:grpFill/>
            </p:grpSpPr>
            <p:sp>
              <p:nvSpPr>
                <p:cNvPr id="66" name="Freeform 65">
                  <a:extLst>
                    <a:ext uri="{FF2B5EF4-FFF2-40B4-BE49-F238E27FC236}">
                      <a16:creationId xmlns:a16="http://schemas.microsoft.com/office/drawing/2014/main" id="{0545D458-3AF7-3463-D10F-197D5923C9F7}"/>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287DBB0-8F96-13E1-3BA2-3D781B5FA2B9}"/>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bg2"/>
                </a:solidFill>
                <a:ln w="3909" cap="flat">
                  <a:noFill/>
                  <a:prstDash val="solid"/>
                  <a:miter/>
                </a:ln>
              </p:spPr>
              <p:txBody>
                <a:bodyPr rtlCol="0" anchor="ctr"/>
                <a:lstStyle/>
                <a:p>
                  <a:pPr algn="ctr"/>
                  <a:r>
                    <a:rPr lang="en-US" b="1">
                      <a:solidFill>
                        <a:schemeClr val="bg1"/>
                      </a:solidFill>
                    </a:rPr>
                    <a:t>07</a:t>
                  </a:r>
                </a:p>
              </p:txBody>
            </p:sp>
          </p:grpSp>
          <p:grpSp>
            <p:nvGrpSpPr>
              <p:cNvPr id="55" name="Graphic 4">
                <a:extLst>
                  <a:ext uri="{FF2B5EF4-FFF2-40B4-BE49-F238E27FC236}">
                    <a16:creationId xmlns:a16="http://schemas.microsoft.com/office/drawing/2014/main" id="{9BDAA2B7-6FDC-5A5D-504C-216730117A34}"/>
                  </a:ext>
                </a:extLst>
              </p:cNvPr>
              <p:cNvGrpSpPr/>
              <p:nvPr/>
            </p:nvGrpSpPr>
            <p:grpSpPr>
              <a:xfrm>
                <a:off x="4348076" y="4936494"/>
                <a:ext cx="3495848" cy="921671"/>
                <a:chOff x="4348075" y="2969962"/>
                <a:chExt cx="3495848" cy="921671"/>
              </a:xfrm>
              <a:grpFill/>
            </p:grpSpPr>
            <p:sp>
              <p:nvSpPr>
                <p:cNvPr id="57" name="Freeform 56">
                  <a:extLst>
                    <a:ext uri="{FF2B5EF4-FFF2-40B4-BE49-F238E27FC236}">
                      <a16:creationId xmlns:a16="http://schemas.microsoft.com/office/drawing/2014/main" id="{2B1ADDA7-3A8A-2962-0884-8ED4C2E7B210}"/>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2057403-C6D1-C5C5-D5FF-708E634B7719}"/>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tx2"/>
                </a:solidFill>
                <a:ln w="3909" cap="flat">
                  <a:noFill/>
                  <a:prstDash val="solid"/>
                  <a:miter/>
                </a:ln>
              </p:spPr>
              <p:txBody>
                <a:bodyPr rtlCol="0" anchor="ctr"/>
                <a:lstStyle/>
                <a:p>
                  <a:pPr algn="ctr"/>
                  <a:r>
                    <a:rPr lang="en-US" b="1">
                      <a:solidFill>
                        <a:schemeClr val="bg1"/>
                      </a:solidFill>
                    </a:rPr>
                    <a:t>048</a:t>
                  </a:r>
                </a:p>
              </p:txBody>
            </p:sp>
          </p:grpSp>
        </p:grpSp>
        <p:grpSp>
          <p:nvGrpSpPr>
            <p:cNvPr id="26" name="Group 25">
              <a:extLst>
                <a:ext uri="{FF2B5EF4-FFF2-40B4-BE49-F238E27FC236}">
                  <a16:creationId xmlns:a16="http://schemas.microsoft.com/office/drawing/2014/main" id="{B53B3AFA-6702-78A6-1EA2-173625520BC3}"/>
                </a:ext>
              </a:extLst>
            </p:cNvPr>
            <p:cNvGrpSpPr/>
            <p:nvPr/>
          </p:nvGrpSpPr>
          <p:grpSpPr>
            <a:xfrm>
              <a:off x="7943752" y="1915811"/>
              <a:ext cx="3495848" cy="4055703"/>
              <a:chOff x="4348076" y="1802462"/>
              <a:chExt cx="3495848" cy="4055703"/>
            </a:xfrm>
            <a:solidFill>
              <a:schemeClr val="tx1"/>
            </a:solidFill>
          </p:grpSpPr>
          <p:grpSp>
            <p:nvGrpSpPr>
              <p:cNvPr id="47" name="Graphic 4">
                <a:extLst>
                  <a:ext uri="{FF2B5EF4-FFF2-40B4-BE49-F238E27FC236}">
                    <a16:creationId xmlns:a16="http://schemas.microsoft.com/office/drawing/2014/main" id="{6DDF3521-B659-2092-D647-B2D534A9FEE7}"/>
                  </a:ext>
                </a:extLst>
              </p:cNvPr>
              <p:cNvGrpSpPr/>
              <p:nvPr/>
            </p:nvGrpSpPr>
            <p:grpSpPr>
              <a:xfrm>
                <a:off x="4348076" y="1802462"/>
                <a:ext cx="3495848" cy="921671"/>
                <a:chOff x="4348075" y="2969962"/>
                <a:chExt cx="3495848" cy="921671"/>
              </a:xfrm>
              <a:grpFill/>
            </p:grpSpPr>
            <p:sp>
              <p:nvSpPr>
                <p:cNvPr id="49" name="Freeform 48">
                  <a:extLst>
                    <a:ext uri="{FF2B5EF4-FFF2-40B4-BE49-F238E27FC236}">
                      <a16:creationId xmlns:a16="http://schemas.microsoft.com/office/drawing/2014/main" id="{FF1D27DB-F59F-F23C-8F8D-25493D213F71}"/>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91B46D-BBC0-A26F-53C7-E2580AEE7877}"/>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accent1"/>
                </a:solidFill>
                <a:ln w="3909" cap="flat">
                  <a:noFill/>
                  <a:prstDash val="solid"/>
                  <a:miter/>
                </a:ln>
              </p:spPr>
              <p:txBody>
                <a:bodyPr rtlCol="0" anchor="ctr"/>
                <a:lstStyle/>
                <a:p>
                  <a:pPr algn="ctr"/>
                  <a:r>
                    <a:rPr lang="en-US" b="1">
                      <a:solidFill>
                        <a:schemeClr val="bg1"/>
                      </a:solidFill>
                    </a:rPr>
                    <a:t>09</a:t>
                  </a:r>
                </a:p>
              </p:txBody>
            </p:sp>
          </p:grpSp>
          <p:grpSp>
            <p:nvGrpSpPr>
              <p:cNvPr id="43" name="Graphic 4">
                <a:extLst>
                  <a:ext uri="{FF2B5EF4-FFF2-40B4-BE49-F238E27FC236}">
                    <a16:creationId xmlns:a16="http://schemas.microsoft.com/office/drawing/2014/main" id="{63BA0543-7696-3F0F-957D-C1564FFF1EF1}"/>
                  </a:ext>
                </a:extLst>
              </p:cNvPr>
              <p:cNvGrpSpPr/>
              <p:nvPr/>
            </p:nvGrpSpPr>
            <p:grpSpPr>
              <a:xfrm>
                <a:off x="4348076" y="2817336"/>
                <a:ext cx="3495848" cy="921671"/>
                <a:chOff x="4348075" y="2969962"/>
                <a:chExt cx="3495848" cy="921671"/>
              </a:xfrm>
              <a:grpFill/>
            </p:grpSpPr>
            <p:sp>
              <p:nvSpPr>
                <p:cNvPr id="45" name="Freeform 44">
                  <a:extLst>
                    <a:ext uri="{FF2B5EF4-FFF2-40B4-BE49-F238E27FC236}">
                      <a16:creationId xmlns:a16="http://schemas.microsoft.com/office/drawing/2014/main" id="{B1B2B79D-CED2-69C3-FDA8-FBEDC9775F01}"/>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0AAFD83-7FE1-C6E1-2B33-63BE80C3EA39}"/>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bg2"/>
                </a:solidFill>
                <a:ln w="3909" cap="flat">
                  <a:noFill/>
                  <a:prstDash val="solid"/>
                  <a:miter/>
                </a:ln>
              </p:spPr>
              <p:txBody>
                <a:bodyPr rtlCol="0" anchor="ctr"/>
                <a:lstStyle/>
                <a:p>
                  <a:pPr algn="ctr"/>
                  <a:r>
                    <a:rPr lang="en-US" b="1">
                      <a:solidFill>
                        <a:schemeClr val="bg1"/>
                      </a:solidFill>
                    </a:rPr>
                    <a:t>10</a:t>
                  </a:r>
                </a:p>
              </p:txBody>
            </p:sp>
          </p:grpSp>
          <p:grpSp>
            <p:nvGrpSpPr>
              <p:cNvPr id="39" name="Graphic 4">
                <a:extLst>
                  <a:ext uri="{FF2B5EF4-FFF2-40B4-BE49-F238E27FC236}">
                    <a16:creationId xmlns:a16="http://schemas.microsoft.com/office/drawing/2014/main" id="{291DC17D-9AEC-BD5E-AD37-51ABD2ACAF1B}"/>
                  </a:ext>
                </a:extLst>
              </p:cNvPr>
              <p:cNvGrpSpPr/>
              <p:nvPr/>
            </p:nvGrpSpPr>
            <p:grpSpPr>
              <a:xfrm>
                <a:off x="4348076" y="3865564"/>
                <a:ext cx="3495848" cy="921671"/>
                <a:chOff x="4348075" y="2969962"/>
                <a:chExt cx="3495848" cy="921671"/>
              </a:xfrm>
              <a:grpFill/>
            </p:grpSpPr>
            <p:sp>
              <p:nvSpPr>
                <p:cNvPr id="41" name="Freeform 40">
                  <a:extLst>
                    <a:ext uri="{FF2B5EF4-FFF2-40B4-BE49-F238E27FC236}">
                      <a16:creationId xmlns:a16="http://schemas.microsoft.com/office/drawing/2014/main" id="{69767A64-B2EA-E165-9D0F-CC50B19CFAB2}"/>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A539BA4-34BD-4483-0BE6-7D1AE74DA7F0}"/>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tx2"/>
                </a:solidFill>
                <a:ln w="3909" cap="flat">
                  <a:noFill/>
                  <a:prstDash val="solid"/>
                  <a:miter/>
                </a:ln>
              </p:spPr>
              <p:txBody>
                <a:bodyPr rtlCol="0" anchor="ctr"/>
                <a:lstStyle/>
                <a:p>
                  <a:pPr algn="ctr"/>
                  <a:r>
                    <a:rPr lang="en-US" b="1">
                      <a:solidFill>
                        <a:schemeClr val="bg1"/>
                      </a:solidFill>
                    </a:rPr>
                    <a:t>11</a:t>
                  </a:r>
                </a:p>
              </p:txBody>
            </p:sp>
          </p:grpSp>
          <p:grpSp>
            <p:nvGrpSpPr>
              <p:cNvPr id="35" name="Graphic 4">
                <a:extLst>
                  <a:ext uri="{FF2B5EF4-FFF2-40B4-BE49-F238E27FC236}">
                    <a16:creationId xmlns:a16="http://schemas.microsoft.com/office/drawing/2014/main" id="{4B673896-A2FE-72F6-ACF2-C9540CD542D6}"/>
                  </a:ext>
                </a:extLst>
              </p:cNvPr>
              <p:cNvGrpSpPr/>
              <p:nvPr/>
            </p:nvGrpSpPr>
            <p:grpSpPr>
              <a:xfrm>
                <a:off x="4348076" y="4936494"/>
                <a:ext cx="3495848" cy="921671"/>
                <a:chOff x="4348075" y="2969962"/>
                <a:chExt cx="3495848" cy="921671"/>
              </a:xfrm>
              <a:grpFill/>
            </p:grpSpPr>
            <p:sp>
              <p:nvSpPr>
                <p:cNvPr id="37" name="Freeform 36">
                  <a:extLst>
                    <a:ext uri="{FF2B5EF4-FFF2-40B4-BE49-F238E27FC236}">
                      <a16:creationId xmlns:a16="http://schemas.microsoft.com/office/drawing/2014/main" id="{5107B750-38E6-F433-6C9A-B103136AE821}"/>
                    </a:ext>
                  </a:extLst>
                </p:cNvPr>
                <p:cNvSpPr/>
                <p:nvPr/>
              </p:nvSpPr>
              <p:spPr>
                <a:xfrm>
                  <a:off x="4348075" y="2969962"/>
                  <a:ext cx="3495848" cy="921671"/>
                </a:xfrm>
                <a:custGeom>
                  <a:avLst/>
                  <a:gdLst>
                    <a:gd name="connsiteX0" fmla="*/ 3495848 w 3495848"/>
                    <a:gd name="connsiteY0" fmla="*/ 921672 h 921671"/>
                    <a:gd name="connsiteX1" fmla="*/ 1039623 w 3495848"/>
                    <a:gd name="connsiteY1" fmla="*/ 921672 h 921671"/>
                    <a:gd name="connsiteX2" fmla="*/ 1039623 w 3495848"/>
                    <a:gd name="connsiteY2" fmla="*/ 889771 h 921671"/>
                    <a:gd name="connsiteX3" fmla="*/ 3463990 w 3495848"/>
                    <a:gd name="connsiteY3" fmla="*/ 889771 h 921671"/>
                    <a:gd name="connsiteX4" fmla="*/ 3463990 w 3495848"/>
                    <a:gd name="connsiteY4" fmla="*/ 31861 h 921671"/>
                    <a:gd name="connsiteX5" fmla="*/ 31897 w 3495848"/>
                    <a:gd name="connsiteY5" fmla="*/ 31861 h 921671"/>
                    <a:gd name="connsiteX6" fmla="*/ 31897 w 3495848"/>
                    <a:gd name="connsiteY6" fmla="*/ 889771 h 921671"/>
                    <a:gd name="connsiteX7" fmla="*/ 889754 w 3495848"/>
                    <a:gd name="connsiteY7" fmla="*/ 889771 h 921671"/>
                    <a:gd name="connsiteX8" fmla="*/ 889754 w 3495848"/>
                    <a:gd name="connsiteY8" fmla="*/ 146015 h 921671"/>
                    <a:gd name="connsiteX9" fmla="*/ 921612 w 3495848"/>
                    <a:gd name="connsiteY9" fmla="*/ 146015 h 921671"/>
                    <a:gd name="connsiteX10" fmla="*/ 921612 w 3495848"/>
                    <a:gd name="connsiteY10" fmla="*/ 921672 h 921671"/>
                    <a:gd name="connsiteX11" fmla="*/ 0 w 3495848"/>
                    <a:gd name="connsiteY11" fmla="*/ 921672 h 921671"/>
                    <a:gd name="connsiteX12" fmla="*/ 0 w 3495848"/>
                    <a:gd name="connsiteY12" fmla="*/ 0 h 921671"/>
                    <a:gd name="connsiteX13" fmla="*/ 3495848 w 3495848"/>
                    <a:gd name="connsiteY13" fmla="*/ 0 h 921671"/>
                    <a:gd name="connsiteX14" fmla="*/ 3495848 w 3495848"/>
                    <a:gd name="connsiteY14" fmla="*/ 921672 h 9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5848" h="921671">
                      <a:moveTo>
                        <a:pt x="3495848" y="921672"/>
                      </a:moveTo>
                      <a:lnTo>
                        <a:pt x="1039623" y="921672"/>
                      </a:lnTo>
                      <a:lnTo>
                        <a:pt x="1039623" y="889771"/>
                      </a:lnTo>
                      <a:lnTo>
                        <a:pt x="3463990" y="889771"/>
                      </a:lnTo>
                      <a:lnTo>
                        <a:pt x="3463990" y="31861"/>
                      </a:lnTo>
                      <a:lnTo>
                        <a:pt x="31897" y="31861"/>
                      </a:lnTo>
                      <a:lnTo>
                        <a:pt x="31897" y="889771"/>
                      </a:lnTo>
                      <a:lnTo>
                        <a:pt x="889754" y="889771"/>
                      </a:lnTo>
                      <a:lnTo>
                        <a:pt x="889754" y="146015"/>
                      </a:lnTo>
                      <a:lnTo>
                        <a:pt x="921612" y="146015"/>
                      </a:lnTo>
                      <a:lnTo>
                        <a:pt x="921612" y="921672"/>
                      </a:lnTo>
                      <a:lnTo>
                        <a:pt x="0" y="921672"/>
                      </a:lnTo>
                      <a:lnTo>
                        <a:pt x="0" y="0"/>
                      </a:lnTo>
                      <a:lnTo>
                        <a:pt x="3495848" y="0"/>
                      </a:lnTo>
                      <a:lnTo>
                        <a:pt x="3495848" y="921672"/>
                      </a:lnTo>
                      <a:close/>
                    </a:path>
                  </a:pathLst>
                </a:custGeom>
                <a:grpFill/>
                <a:ln w="3909"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6D0E5DE-EBDC-AEB0-5C9A-359CB55B9F45}"/>
                    </a:ext>
                  </a:extLst>
                </p:cNvPr>
                <p:cNvSpPr/>
                <p:nvPr/>
              </p:nvSpPr>
              <p:spPr>
                <a:xfrm>
                  <a:off x="4497397" y="3119221"/>
                  <a:ext cx="623007" cy="623074"/>
                </a:xfrm>
                <a:custGeom>
                  <a:avLst/>
                  <a:gdLst>
                    <a:gd name="connsiteX0" fmla="*/ 0 w 623007"/>
                    <a:gd name="connsiteY0" fmla="*/ 0 h 623074"/>
                    <a:gd name="connsiteX1" fmla="*/ 623008 w 623007"/>
                    <a:gd name="connsiteY1" fmla="*/ 0 h 623074"/>
                    <a:gd name="connsiteX2" fmla="*/ 623008 w 623007"/>
                    <a:gd name="connsiteY2" fmla="*/ 623075 h 623074"/>
                    <a:gd name="connsiteX3" fmla="*/ 0 w 623007"/>
                    <a:gd name="connsiteY3" fmla="*/ 623075 h 623074"/>
                  </a:gdLst>
                  <a:ahLst/>
                  <a:cxnLst>
                    <a:cxn ang="0">
                      <a:pos x="connsiteX0" y="connsiteY0"/>
                    </a:cxn>
                    <a:cxn ang="0">
                      <a:pos x="connsiteX1" y="connsiteY1"/>
                    </a:cxn>
                    <a:cxn ang="0">
                      <a:pos x="connsiteX2" y="connsiteY2"/>
                    </a:cxn>
                    <a:cxn ang="0">
                      <a:pos x="connsiteX3" y="connsiteY3"/>
                    </a:cxn>
                  </a:cxnLst>
                  <a:rect l="l" t="t" r="r" b="b"/>
                  <a:pathLst>
                    <a:path w="623007" h="623074">
                      <a:moveTo>
                        <a:pt x="0" y="0"/>
                      </a:moveTo>
                      <a:lnTo>
                        <a:pt x="623008" y="0"/>
                      </a:lnTo>
                      <a:lnTo>
                        <a:pt x="623008" y="623075"/>
                      </a:lnTo>
                      <a:lnTo>
                        <a:pt x="0" y="623075"/>
                      </a:lnTo>
                      <a:close/>
                    </a:path>
                  </a:pathLst>
                </a:custGeom>
                <a:solidFill>
                  <a:schemeClr val="accent1"/>
                </a:solidFill>
                <a:ln w="3909" cap="flat">
                  <a:noFill/>
                  <a:prstDash val="solid"/>
                  <a:miter/>
                </a:ln>
              </p:spPr>
              <p:txBody>
                <a:bodyPr rtlCol="0" anchor="ctr"/>
                <a:lstStyle/>
                <a:p>
                  <a:pPr algn="ctr"/>
                  <a:r>
                    <a:rPr lang="en-US" b="1">
                      <a:solidFill>
                        <a:schemeClr val="bg1"/>
                      </a:solidFill>
                    </a:rPr>
                    <a:t>12</a:t>
                  </a:r>
                </a:p>
              </p:txBody>
            </p:sp>
          </p:grpSp>
        </p:grpSp>
      </p:grpSp>
      <p:sp>
        <p:nvSpPr>
          <p:cNvPr id="117" name="Text Placeholder 49">
            <a:extLst>
              <a:ext uri="{FF2B5EF4-FFF2-40B4-BE49-F238E27FC236}">
                <a16:creationId xmlns:a16="http://schemas.microsoft.com/office/drawing/2014/main" id="{C057BBC4-1EE1-0C25-9353-3DCC875D5911}"/>
              </a:ext>
            </a:extLst>
          </p:cNvPr>
          <p:cNvSpPr>
            <a:spLocks noGrp="1"/>
          </p:cNvSpPr>
          <p:nvPr>
            <p:ph type="body" sz="quarter" idx="63" hasCustomPrompt="1"/>
          </p:nvPr>
        </p:nvSpPr>
        <p:spPr>
          <a:xfrm>
            <a:off x="1858011" y="2078544"/>
            <a:ext cx="2240916" cy="609600"/>
          </a:xfrm>
        </p:spPr>
        <p:txBody>
          <a:bodyPr>
            <a:normAutofit/>
          </a:bodyPr>
          <a:lstStyle>
            <a:lvl1pPr algn="l">
              <a:defRPr sz="1000" b="0">
                <a:solidFill>
                  <a:schemeClr val="bg2"/>
                </a:solidFill>
              </a:defRPr>
            </a:lvl1pPr>
          </a:lstStyle>
          <a:p>
            <a:pPr lvl="0"/>
            <a:r>
              <a:rPr lang="en-US"/>
              <a:t>Lorem ipsum dolor</a:t>
            </a:r>
          </a:p>
        </p:txBody>
      </p:sp>
      <p:sp>
        <p:nvSpPr>
          <p:cNvPr id="118" name="Text Placeholder 49">
            <a:extLst>
              <a:ext uri="{FF2B5EF4-FFF2-40B4-BE49-F238E27FC236}">
                <a16:creationId xmlns:a16="http://schemas.microsoft.com/office/drawing/2014/main" id="{F9B98209-FC74-1F2A-2593-C48697BCAF96}"/>
              </a:ext>
            </a:extLst>
          </p:cNvPr>
          <p:cNvSpPr>
            <a:spLocks noGrp="1"/>
          </p:cNvSpPr>
          <p:nvPr>
            <p:ph type="body" sz="quarter" idx="64" hasCustomPrompt="1"/>
          </p:nvPr>
        </p:nvSpPr>
        <p:spPr>
          <a:xfrm>
            <a:off x="1858011" y="3087485"/>
            <a:ext cx="2221176" cy="689056"/>
          </a:xfrm>
        </p:spPr>
        <p:txBody>
          <a:bodyPr>
            <a:normAutofit/>
          </a:bodyPr>
          <a:lstStyle>
            <a:lvl1pPr algn="l">
              <a:defRPr sz="1000" b="0">
                <a:solidFill>
                  <a:schemeClr val="bg2"/>
                </a:solidFill>
              </a:defRPr>
            </a:lvl1pPr>
          </a:lstStyle>
          <a:p>
            <a:pPr lvl="0"/>
            <a:r>
              <a:rPr lang="en-US"/>
              <a:t>Lorem ipsum dolor</a:t>
            </a:r>
          </a:p>
        </p:txBody>
      </p:sp>
      <p:sp>
        <p:nvSpPr>
          <p:cNvPr id="119" name="Text Placeholder 49">
            <a:extLst>
              <a:ext uri="{FF2B5EF4-FFF2-40B4-BE49-F238E27FC236}">
                <a16:creationId xmlns:a16="http://schemas.microsoft.com/office/drawing/2014/main" id="{E1FAEAC5-AD11-51A3-73AA-A286BCA59B17}"/>
              </a:ext>
            </a:extLst>
          </p:cNvPr>
          <p:cNvSpPr>
            <a:spLocks noGrp="1"/>
          </p:cNvSpPr>
          <p:nvPr>
            <p:ph type="body" sz="quarter" idx="67" hasCustomPrompt="1"/>
          </p:nvPr>
        </p:nvSpPr>
        <p:spPr>
          <a:xfrm>
            <a:off x="1858011" y="4128172"/>
            <a:ext cx="2240916" cy="671976"/>
          </a:xfrm>
        </p:spPr>
        <p:txBody>
          <a:bodyPr>
            <a:normAutofit/>
          </a:bodyPr>
          <a:lstStyle>
            <a:lvl1pPr algn="l">
              <a:defRPr sz="1000" b="0">
                <a:solidFill>
                  <a:schemeClr val="bg2"/>
                </a:solidFill>
              </a:defRPr>
            </a:lvl1pPr>
          </a:lstStyle>
          <a:p>
            <a:pPr lvl="0"/>
            <a:r>
              <a:rPr lang="en-US"/>
              <a:t>Lorem ipsum dolor</a:t>
            </a:r>
          </a:p>
        </p:txBody>
      </p:sp>
      <p:sp>
        <p:nvSpPr>
          <p:cNvPr id="120" name="Text Placeholder 49">
            <a:extLst>
              <a:ext uri="{FF2B5EF4-FFF2-40B4-BE49-F238E27FC236}">
                <a16:creationId xmlns:a16="http://schemas.microsoft.com/office/drawing/2014/main" id="{5D206129-0206-0D54-F4D0-404BF8D838F1}"/>
              </a:ext>
            </a:extLst>
          </p:cNvPr>
          <p:cNvSpPr>
            <a:spLocks noGrp="1"/>
          </p:cNvSpPr>
          <p:nvPr>
            <p:ph type="body" sz="quarter" idx="68" hasCustomPrompt="1"/>
          </p:nvPr>
        </p:nvSpPr>
        <p:spPr>
          <a:xfrm>
            <a:off x="1858011" y="5199103"/>
            <a:ext cx="2221176" cy="689442"/>
          </a:xfrm>
        </p:spPr>
        <p:txBody>
          <a:bodyPr>
            <a:normAutofit/>
          </a:bodyPr>
          <a:lstStyle>
            <a:lvl1pPr algn="l">
              <a:defRPr sz="1000" b="0">
                <a:solidFill>
                  <a:schemeClr val="bg2"/>
                </a:solidFill>
              </a:defRPr>
            </a:lvl1pPr>
          </a:lstStyle>
          <a:p>
            <a:pPr lvl="0"/>
            <a:r>
              <a:rPr lang="en-US"/>
              <a:t>Lorem ipsum dolor</a:t>
            </a:r>
          </a:p>
        </p:txBody>
      </p:sp>
      <p:sp>
        <p:nvSpPr>
          <p:cNvPr id="121" name="Text Placeholder 49">
            <a:extLst>
              <a:ext uri="{FF2B5EF4-FFF2-40B4-BE49-F238E27FC236}">
                <a16:creationId xmlns:a16="http://schemas.microsoft.com/office/drawing/2014/main" id="{0AFF3613-00D8-F704-E0AA-E7A0317AAEDF}"/>
              </a:ext>
            </a:extLst>
          </p:cNvPr>
          <p:cNvSpPr>
            <a:spLocks noGrp="1"/>
          </p:cNvSpPr>
          <p:nvPr>
            <p:ph type="body" sz="quarter" idx="71" hasCustomPrompt="1"/>
          </p:nvPr>
        </p:nvSpPr>
        <p:spPr>
          <a:xfrm>
            <a:off x="5410200" y="2065070"/>
            <a:ext cx="2240916" cy="638444"/>
          </a:xfrm>
        </p:spPr>
        <p:txBody>
          <a:bodyPr>
            <a:normAutofit/>
          </a:bodyPr>
          <a:lstStyle>
            <a:lvl1pPr algn="l">
              <a:defRPr sz="1000" b="0">
                <a:solidFill>
                  <a:schemeClr val="bg2"/>
                </a:solidFill>
              </a:defRPr>
            </a:lvl1pPr>
          </a:lstStyle>
          <a:p>
            <a:pPr lvl="0"/>
            <a:r>
              <a:rPr lang="en-US"/>
              <a:t>Lorem ipsum dolor</a:t>
            </a:r>
          </a:p>
        </p:txBody>
      </p:sp>
      <p:sp>
        <p:nvSpPr>
          <p:cNvPr id="122" name="Text Placeholder 49">
            <a:extLst>
              <a:ext uri="{FF2B5EF4-FFF2-40B4-BE49-F238E27FC236}">
                <a16:creationId xmlns:a16="http://schemas.microsoft.com/office/drawing/2014/main" id="{3ED8BC31-C671-A7C4-D47D-D984CC90D7A4}"/>
              </a:ext>
            </a:extLst>
          </p:cNvPr>
          <p:cNvSpPr>
            <a:spLocks noGrp="1"/>
          </p:cNvSpPr>
          <p:nvPr>
            <p:ph type="body" sz="quarter" idx="72" hasCustomPrompt="1"/>
          </p:nvPr>
        </p:nvSpPr>
        <p:spPr>
          <a:xfrm>
            <a:off x="5420070" y="3087484"/>
            <a:ext cx="2221176" cy="689057"/>
          </a:xfrm>
        </p:spPr>
        <p:txBody>
          <a:bodyPr>
            <a:normAutofit/>
          </a:bodyPr>
          <a:lstStyle>
            <a:lvl1pPr algn="l">
              <a:defRPr sz="1000" b="0">
                <a:solidFill>
                  <a:schemeClr val="bg2"/>
                </a:solidFill>
              </a:defRPr>
            </a:lvl1pPr>
          </a:lstStyle>
          <a:p>
            <a:pPr lvl="0"/>
            <a:r>
              <a:rPr lang="en-US"/>
              <a:t>Lorem ipsum dolor</a:t>
            </a:r>
          </a:p>
        </p:txBody>
      </p:sp>
      <p:sp>
        <p:nvSpPr>
          <p:cNvPr id="123" name="Text Placeholder 49">
            <a:extLst>
              <a:ext uri="{FF2B5EF4-FFF2-40B4-BE49-F238E27FC236}">
                <a16:creationId xmlns:a16="http://schemas.microsoft.com/office/drawing/2014/main" id="{A91944CA-BD47-5C47-6295-ED70E74F2CD8}"/>
              </a:ext>
            </a:extLst>
          </p:cNvPr>
          <p:cNvSpPr>
            <a:spLocks noGrp="1"/>
          </p:cNvSpPr>
          <p:nvPr>
            <p:ph type="body" sz="quarter" idx="75" hasCustomPrompt="1"/>
          </p:nvPr>
        </p:nvSpPr>
        <p:spPr>
          <a:xfrm>
            <a:off x="5410200" y="4128172"/>
            <a:ext cx="2240916" cy="687346"/>
          </a:xfrm>
        </p:spPr>
        <p:txBody>
          <a:bodyPr>
            <a:normAutofit/>
          </a:bodyPr>
          <a:lstStyle>
            <a:lvl1pPr algn="l">
              <a:defRPr sz="1000" b="0">
                <a:solidFill>
                  <a:schemeClr val="bg2"/>
                </a:solidFill>
              </a:defRPr>
            </a:lvl1pPr>
          </a:lstStyle>
          <a:p>
            <a:pPr lvl="0"/>
            <a:r>
              <a:rPr lang="en-US"/>
              <a:t>Lorem ipsum dolor</a:t>
            </a:r>
          </a:p>
        </p:txBody>
      </p:sp>
      <p:sp>
        <p:nvSpPr>
          <p:cNvPr id="124" name="Text Placeholder 49">
            <a:extLst>
              <a:ext uri="{FF2B5EF4-FFF2-40B4-BE49-F238E27FC236}">
                <a16:creationId xmlns:a16="http://schemas.microsoft.com/office/drawing/2014/main" id="{BFEFE215-55D7-CC87-B1B2-0A9CFB5AC54F}"/>
              </a:ext>
            </a:extLst>
          </p:cNvPr>
          <p:cNvSpPr>
            <a:spLocks noGrp="1"/>
          </p:cNvSpPr>
          <p:nvPr>
            <p:ph type="body" sz="quarter" idx="76" hasCustomPrompt="1"/>
          </p:nvPr>
        </p:nvSpPr>
        <p:spPr>
          <a:xfrm>
            <a:off x="5410200" y="5199103"/>
            <a:ext cx="2221176" cy="689442"/>
          </a:xfrm>
        </p:spPr>
        <p:txBody>
          <a:bodyPr>
            <a:normAutofit/>
          </a:bodyPr>
          <a:lstStyle>
            <a:lvl1pPr algn="l">
              <a:defRPr sz="1000" b="0">
                <a:solidFill>
                  <a:schemeClr val="bg2"/>
                </a:solidFill>
              </a:defRPr>
            </a:lvl1pPr>
          </a:lstStyle>
          <a:p>
            <a:pPr lvl="0"/>
            <a:r>
              <a:rPr lang="en-US"/>
              <a:t>Lorem ipsum dolor</a:t>
            </a:r>
          </a:p>
        </p:txBody>
      </p:sp>
      <p:sp>
        <p:nvSpPr>
          <p:cNvPr id="125" name="Text Placeholder 49">
            <a:extLst>
              <a:ext uri="{FF2B5EF4-FFF2-40B4-BE49-F238E27FC236}">
                <a16:creationId xmlns:a16="http://schemas.microsoft.com/office/drawing/2014/main" id="{CC488BFD-C934-F774-1A44-302BA6DFE5D2}"/>
              </a:ext>
            </a:extLst>
          </p:cNvPr>
          <p:cNvSpPr>
            <a:spLocks noGrp="1"/>
          </p:cNvSpPr>
          <p:nvPr>
            <p:ph type="body" sz="quarter" idx="79" hasCustomPrompt="1"/>
          </p:nvPr>
        </p:nvSpPr>
        <p:spPr>
          <a:xfrm>
            <a:off x="8991600" y="2081644"/>
            <a:ext cx="2240916" cy="609600"/>
          </a:xfrm>
        </p:spPr>
        <p:txBody>
          <a:bodyPr>
            <a:normAutofit/>
          </a:bodyPr>
          <a:lstStyle>
            <a:lvl1pPr algn="l">
              <a:defRPr sz="1000" b="0">
                <a:solidFill>
                  <a:schemeClr val="bg2"/>
                </a:solidFill>
              </a:defRPr>
            </a:lvl1pPr>
          </a:lstStyle>
          <a:p>
            <a:pPr lvl="0"/>
            <a:r>
              <a:rPr lang="en-US"/>
              <a:t>Lorem ipsum dolor</a:t>
            </a:r>
          </a:p>
        </p:txBody>
      </p:sp>
      <p:sp>
        <p:nvSpPr>
          <p:cNvPr id="126" name="Text Placeholder 49">
            <a:extLst>
              <a:ext uri="{FF2B5EF4-FFF2-40B4-BE49-F238E27FC236}">
                <a16:creationId xmlns:a16="http://schemas.microsoft.com/office/drawing/2014/main" id="{1A02924F-F396-DB49-D3CA-34221473DD5C}"/>
              </a:ext>
            </a:extLst>
          </p:cNvPr>
          <p:cNvSpPr>
            <a:spLocks noGrp="1"/>
          </p:cNvSpPr>
          <p:nvPr>
            <p:ph type="body" sz="quarter" idx="80" hasCustomPrompt="1"/>
          </p:nvPr>
        </p:nvSpPr>
        <p:spPr>
          <a:xfrm>
            <a:off x="8991600" y="3087485"/>
            <a:ext cx="2221176" cy="692156"/>
          </a:xfrm>
        </p:spPr>
        <p:txBody>
          <a:bodyPr>
            <a:normAutofit/>
          </a:bodyPr>
          <a:lstStyle>
            <a:lvl1pPr algn="l">
              <a:defRPr sz="1000" b="0">
                <a:solidFill>
                  <a:schemeClr val="bg2"/>
                </a:solidFill>
              </a:defRPr>
            </a:lvl1pPr>
          </a:lstStyle>
          <a:p>
            <a:pPr lvl="0"/>
            <a:r>
              <a:rPr lang="en-US"/>
              <a:t>Lorem ipsum dolor</a:t>
            </a:r>
          </a:p>
        </p:txBody>
      </p:sp>
      <p:sp>
        <p:nvSpPr>
          <p:cNvPr id="127" name="Text Placeholder 49">
            <a:extLst>
              <a:ext uri="{FF2B5EF4-FFF2-40B4-BE49-F238E27FC236}">
                <a16:creationId xmlns:a16="http://schemas.microsoft.com/office/drawing/2014/main" id="{0A2F71EC-0175-29A6-E66F-D0D85B06DC68}"/>
              </a:ext>
            </a:extLst>
          </p:cNvPr>
          <p:cNvSpPr>
            <a:spLocks noGrp="1"/>
          </p:cNvSpPr>
          <p:nvPr>
            <p:ph type="body" sz="quarter" idx="83" hasCustomPrompt="1"/>
          </p:nvPr>
        </p:nvSpPr>
        <p:spPr>
          <a:xfrm>
            <a:off x="8991600" y="4128172"/>
            <a:ext cx="2240916" cy="675076"/>
          </a:xfrm>
        </p:spPr>
        <p:txBody>
          <a:bodyPr>
            <a:normAutofit/>
          </a:bodyPr>
          <a:lstStyle>
            <a:lvl1pPr algn="l">
              <a:defRPr sz="1000" b="0">
                <a:solidFill>
                  <a:schemeClr val="bg2"/>
                </a:solidFill>
              </a:defRPr>
            </a:lvl1pPr>
          </a:lstStyle>
          <a:p>
            <a:pPr lvl="0"/>
            <a:r>
              <a:rPr lang="en-US"/>
              <a:t>Lorem ipsum dolor</a:t>
            </a:r>
          </a:p>
        </p:txBody>
      </p:sp>
      <p:sp>
        <p:nvSpPr>
          <p:cNvPr id="128" name="Text Placeholder 49">
            <a:extLst>
              <a:ext uri="{FF2B5EF4-FFF2-40B4-BE49-F238E27FC236}">
                <a16:creationId xmlns:a16="http://schemas.microsoft.com/office/drawing/2014/main" id="{B31A6296-9F57-C9F7-3AA4-539CA1C09AB7}"/>
              </a:ext>
            </a:extLst>
          </p:cNvPr>
          <p:cNvSpPr>
            <a:spLocks noGrp="1"/>
          </p:cNvSpPr>
          <p:nvPr>
            <p:ph type="body" sz="quarter" idx="84" hasCustomPrompt="1"/>
          </p:nvPr>
        </p:nvSpPr>
        <p:spPr>
          <a:xfrm>
            <a:off x="8991600" y="5199103"/>
            <a:ext cx="2221176" cy="692542"/>
          </a:xfrm>
        </p:spPr>
        <p:txBody>
          <a:bodyPr>
            <a:normAutofit/>
          </a:bodyPr>
          <a:lstStyle>
            <a:lvl1pPr algn="l">
              <a:defRPr sz="1000" b="0">
                <a:solidFill>
                  <a:schemeClr val="bg2"/>
                </a:solidFill>
              </a:defRPr>
            </a:lvl1pPr>
          </a:lstStyle>
          <a:p>
            <a:pPr lvl="0"/>
            <a:r>
              <a:rPr lang="en-US"/>
              <a:t>Lorem ipsum dolor</a:t>
            </a:r>
          </a:p>
        </p:txBody>
      </p:sp>
    </p:spTree>
    <p:extLst>
      <p:ext uri="{BB962C8B-B14F-4D97-AF65-F5344CB8AC3E}">
        <p14:creationId xmlns:p14="http://schemas.microsoft.com/office/powerpoint/2010/main" val="25763751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elve point lis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grpSp>
        <p:nvGrpSpPr>
          <p:cNvPr id="28" name="Group 27">
            <a:extLst>
              <a:ext uri="{FF2B5EF4-FFF2-40B4-BE49-F238E27FC236}">
                <a16:creationId xmlns:a16="http://schemas.microsoft.com/office/drawing/2014/main" id="{76D6F666-A467-A7AE-18CA-F40CB03077F3}"/>
              </a:ext>
            </a:extLst>
          </p:cNvPr>
          <p:cNvGrpSpPr/>
          <p:nvPr/>
        </p:nvGrpSpPr>
        <p:grpSpPr>
          <a:xfrm>
            <a:off x="8057122" y="1981200"/>
            <a:ext cx="3402177" cy="987865"/>
            <a:chOff x="550863" y="1700213"/>
            <a:chExt cx="3534249" cy="1026214"/>
          </a:xfrm>
        </p:grpSpPr>
        <p:sp>
          <p:nvSpPr>
            <p:cNvPr id="89" name="Rectangle 88">
              <a:extLst>
                <a:ext uri="{FF2B5EF4-FFF2-40B4-BE49-F238E27FC236}">
                  <a16:creationId xmlns:a16="http://schemas.microsoft.com/office/drawing/2014/main" id="{8D03DB27-C85E-7D54-D16F-8ED53B569CA8}"/>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44000" rIns="144000" bIns="144000" rtlCol="0" anchor="t" anchorCtr="0">
              <a:normAutofit/>
            </a:bodyPr>
            <a:lstStyle/>
            <a:p>
              <a:endParaRPr lang="en-GB" sz="1400">
                <a:solidFill>
                  <a:schemeClr val="bg1"/>
                </a:solidFill>
              </a:endParaRPr>
            </a:p>
          </p:txBody>
        </p:sp>
        <p:sp>
          <p:nvSpPr>
            <p:cNvPr id="90" name="Card 89">
              <a:extLst>
                <a:ext uri="{FF2B5EF4-FFF2-40B4-BE49-F238E27FC236}">
                  <a16:creationId xmlns:a16="http://schemas.microsoft.com/office/drawing/2014/main" id="{BCDD9DA7-D9A1-F288-FC26-91D2A6D0F9D3}"/>
                </a:ext>
              </a:extLst>
            </p:cNvPr>
            <p:cNvSpPr/>
            <p:nvPr/>
          </p:nvSpPr>
          <p:spPr>
            <a:xfrm flipH="1">
              <a:off x="550863" y="1700213"/>
              <a:ext cx="1029892" cy="1026214"/>
            </a:xfrm>
            <a:prstGeom prst="flowChartPunchedCar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03</a:t>
              </a:r>
            </a:p>
          </p:txBody>
        </p:sp>
      </p:grpSp>
      <p:grpSp>
        <p:nvGrpSpPr>
          <p:cNvPr id="29" name="Group 28">
            <a:extLst>
              <a:ext uri="{FF2B5EF4-FFF2-40B4-BE49-F238E27FC236}">
                <a16:creationId xmlns:a16="http://schemas.microsoft.com/office/drawing/2014/main" id="{AC743589-AEC9-8AEF-D1EB-BE5C926E399F}"/>
              </a:ext>
            </a:extLst>
          </p:cNvPr>
          <p:cNvGrpSpPr/>
          <p:nvPr/>
        </p:nvGrpSpPr>
        <p:grpSpPr>
          <a:xfrm>
            <a:off x="4457182" y="1981200"/>
            <a:ext cx="3402177" cy="987865"/>
            <a:chOff x="550863" y="1700213"/>
            <a:chExt cx="3534249" cy="1026214"/>
          </a:xfrm>
        </p:grpSpPr>
        <p:sp>
          <p:nvSpPr>
            <p:cNvPr id="84" name="Rectangle 83">
              <a:extLst>
                <a:ext uri="{FF2B5EF4-FFF2-40B4-BE49-F238E27FC236}">
                  <a16:creationId xmlns:a16="http://schemas.microsoft.com/office/drawing/2014/main" id="{042C7B8A-963F-8D70-BC0C-03DB17EB045C}"/>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86" name="Card 85">
              <a:extLst>
                <a:ext uri="{FF2B5EF4-FFF2-40B4-BE49-F238E27FC236}">
                  <a16:creationId xmlns:a16="http://schemas.microsoft.com/office/drawing/2014/main" id="{5E40E996-431E-5461-AF75-B143A177383A}"/>
                </a:ext>
              </a:extLst>
            </p:cNvPr>
            <p:cNvSpPr/>
            <p:nvPr/>
          </p:nvSpPr>
          <p:spPr>
            <a:xfrm flipH="1">
              <a:off x="550863" y="1700213"/>
              <a:ext cx="1029892" cy="1026214"/>
            </a:xfrm>
            <a:prstGeom prst="flowChartPunchedCar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02</a:t>
              </a:r>
            </a:p>
          </p:txBody>
        </p:sp>
      </p:grpSp>
      <p:grpSp>
        <p:nvGrpSpPr>
          <p:cNvPr id="30" name="Group 29">
            <a:extLst>
              <a:ext uri="{FF2B5EF4-FFF2-40B4-BE49-F238E27FC236}">
                <a16:creationId xmlns:a16="http://schemas.microsoft.com/office/drawing/2014/main" id="{5F38F6A0-9DA5-3DF4-FFA0-A405D9A26BA3}"/>
              </a:ext>
            </a:extLst>
          </p:cNvPr>
          <p:cNvGrpSpPr/>
          <p:nvPr/>
        </p:nvGrpSpPr>
        <p:grpSpPr>
          <a:xfrm>
            <a:off x="857130" y="1981200"/>
            <a:ext cx="3402177" cy="987865"/>
            <a:chOff x="550863" y="1700213"/>
            <a:chExt cx="3534249" cy="1026214"/>
          </a:xfrm>
        </p:grpSpPr>
        <p:sp>
          <p:nvSpPr>
            <p:cNvPr id="82" name="Rectangle 81">
              <a:extLst>
                <a:ext uri="{FF2B5EF4-FFF2-40B4-BE49-F238E27FC236}">
                  <a16:creationId xmlns:a16="http://schemas.microsoft.com/office/drawing/2014/main" id="{654222EC-625C-53D8-5E8A-8D9DE605C1A8}"/>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83" name="Card 82">
              <a:extLst>
                <a:ext uri="{FF2B5EF4-FFF2-40B4-BE49-F238E27FC236}">
                  <a16:creationId xmlns:a16="http://schemas.microsoft.com/office/drawing/2014/main" id="{BF4F0515-2CDD-3C65-09E6-744948EF1D17}"/>
                </a:ext>
              </a:extLst>
            </p:cNvPr>
            <p:cNvSpPr/>
            <p:nvPr/>
          </p:nvSpPr>
          <p:spPr>
            <a:xfrm flipH="1">
              <a:off x="550863" y="1700213"/>
              <a:ext cx="1029892" cy="1026214"/>
            </a:xfrm>
            <a:prstGeom prst="flowChartPunchedCard">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01</a:t>
              </a:r>
            </a:p>
          </p:txBody>
        </p:sp>
      </p:grpSp>
      <p:grpSp>
        <p:nvGrpSpPr>
          <p:cNvPr id="31" name="Group 30">
            <a:extLst>
              <a:ext uri="{FF2B5EF4-FFF2-40B4-BE49-F238E27FC236}">
                <a16:creationId xmlns:a16="http://schemas.microsoft.com/office/drawing/2014/main" id="{F6E43DCE-4D07-46EC-EA2F-750B5FE1B7B8}"/>
              </a:ext>
            </a:extLst>
          </p:cNvPr>
          <p:cNvGrpSpPr/>
          <p:nvPr/>
        </p:nvGrpSpPr>
        <p:grpSpPr>
          <a:xfrm>
            <a:off x="8057122" y="3054804"/>
            <a:ext cx="3402177" cy="987865"/>
            <a:chOff x="550863" y="1700213"/>
            <a:chExt cx="3534249" cy="1026214"/>
          </a:xfrm>
        </p:grpSpPr>
        <p:sp>
          <p:nvSpPr>
            <p:cNvPr id="80" name="Rectangle 79">
              <a:extLst>
                <a:ext uri="{FF2B5EF4-FFF2-40B4-BE49-F238E27FC236}">
                  <a16:creationId xmlns:a16="http://schemas.microsoft.com/office/drawing/2014/main" id="{A634121B-E3C9-4C70-13A1-C81808A6998B}"/>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44000" rIns="144000" bIns="144000" rtlCol="0" anchor="t" anchorCtr="0">
              <a:normAutofit/>
            </a:bodyPr>
            <a:lstStyle/>
            <a:p>
              <a:endParaRPr lang="en-GB" sz="1400">
                <a:solidFill>
                  <a:schemeClr val="bg1"/>
                </a:solidFill>
              </a:endParaRPr>
            </a:p>
          </p:txBody>
        </p:sp>
        <p:sp>
          <p:nvSpPr>
            <p:cNvPr id="81" name="Card 80">
              <a:extLst>
                <a:ext uri="{FF2B5EF4-FFF2-40B4-BE49-F238E27FC236}">
                  <a16:creationId xmlns:a16="http://schemas.microsoft.com/office/drawing/2014/main" id="{BC875F70-423F-5DB1-0354-F84D0596D64E}"/>
                </a:ext>
              </a:extLst>
            </p:cNvPr>
            <p:cNvSpPr/>
            <p:nvPr/>
          </p:nvSpPr>
          <p:spPr>
            <a:xfrm flipH="1">
              <a:off x="550863" y="1700213"/>
              <a:ext cx="1029892" cy="1026214"/>
            </a:xfrm>
            <a:prstGeom prst="flowChartPunchedCard">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06</a:t>
              </a:r>
            </a:p>
          </p:txBody>
        </p:sp>
      </p:grpSp>
      <p:grpSp>
        <p:nvGrpSpPr>
          <p:cNvPr id="32" name="Group 31">
            <a:extLst>
              <a:ext uri="{FF2B5EF4-FFF2-40B4-BE49-F238E27FC236}">
                <a16:creationId xmlns:a16="http://schemas.microsoft.com/office/drawing/2014/main" id="{A64E5C0B-E9BC-FD4E-D982-A568C08618F8}"/>
              </a:ext>
            </a:extLst>
          </p:cNvPr>
          <p:cNvGrpSpPr/>
          <p:nvPr/>
        </p:nvGrpSpPr>
        <p:grpSpPr>
          <a:xfrm>
            <a:off x="4457182" y="3054804"/>
            <a:ext cx="3402177" cy="987865"/>
            <a:chOff x="550863" y="1700213"/>
            <a:chExt cx="3534249" cy="1026214"/>
          </a:xfrm>
        </p:grpSpPr>
        <p:sp>
          <p:nvSpPr>
            <p:cNvPr id="78" name="Rectangle 77">
              <a:extLst>
                <a:ext uri="{FF2B5EF4-FFF2-40B4-BE49-F238E27FC236}">
                  <a16:creationId xmlns:a16="http://schemas.microsoft.com/office/drawing/2014/main" id="{36BA59A9-0A4C-28F2-1302-FF751EF393F7}"/>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79" name="Card 78">
              <a:extLst>
                <a:ext uri="{FF2B5EF4-FFF2-40B4-BE49-F238E27FC236}">
                  <a16:creationId xmlns:a16="http://schemas.microsoft.com/office/drawing/2014/main" id="{B365C231-BFE2-4BD8-5E04-58A087F637AC}"/>
                </a:ext>
              </a:extLst>
            </p:cNvPr>
            <p:cNvSpPr/>
            <p:nvPr/>
          </p:nvSpPr>
          <p:spPr>
            <a:xfrm flipH="1">
              <a:off x="550863" y="1700213"/>
              <a:ext cx="1029892" cy="1026214"/>
            </a:xfrm>
            <a:prstGeom prst="flowChartPunchedCar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05</a:t>
              </a:r>
            </a:p>
          </p:txBody>
        </p:sp>
      </p:grpSp>
      <p:grpSp>
        <p:nvGrpSpPr>
          <p:cNvPr id="33" name="Group 32">
            <a:extLst>
              <a:ext uri="{FF2B5EF4-FFF2-40B4-BE49-F238E27FC236}">
                <a16:creationId xmlns:a16="http://schemas.microsoft.com/office/drawing/2014/main" id="{87615C5B-9DAE-510E-F38F-DF1C92FC0B20}"/>
              </a:ext>
            </a:extLst>
          </p:cNvPr>
          <p:cNvGrpSpPr/>
          <p:nvPr/>
        </p:nvGrpSpPr>
        <p:grpSpPr>
          <a:xfrm>
            <a:off x="857130" y="3054804"/>
            <a:ext cx="3402177" cy="987865"/>
            <a:chOff x="550863" y="1700213"/>
            <a:chExt cx="3534249" cy="1026214"/>
          </a:xfrm>
        </p:grpSpPr>
        <p:sp>
          <p:nvSpPr>
            <p:cNvPr id="71" name="Rectangle 70">
              <a:extLst>
                <a:ext uri="{FF2B5EF4-FFF2-40B4-BE49-F238E27FC236}">
                  <a16:creationId xmlns:a16="http://schemas.microsoft.com/office/drawing/2014/main" id="{E4BF8696-E682-16A7-2D46-0FE1D1C0197E}"/>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75" name="Card 74">
              <a:extLst>
                <a:ext uri="{FF2B5EF4-FFF2-40B4-BE49-F238E27FC236}">
                  <a16:creationId xmlns:a16="http://schemas.microsoft.com/office/drawing/2014/main" id="{98F5CBCA-AAD6-C5A3-E14D-CF792C8F80E6}"/>
                </a:ext>
              </a:extLst>
            </p:cNvPr>
            <p:cNvSpPr/>
            <p:nvPr/>
          </p:nvSpPr>
          <p:spPr>
            <a:xfrm flipH="1">
              <a:off x="550863" y="1700213"/>
              <a:ext cx="1029892" cy="1026214"/>
            </a:xfrm>
            <a:prstGeom prst="flowChartPunchedCar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04</a:t>
              </a:r>
            </a:p>
          </p:txBody>
        </p:sp>
      </p:grpSp>
      <p:grpSp>
        <p:nvGrpSpPr>
          <p:cNvPr id="34" name="Group 33">
            <a:extLst>
              <a:ext uri="{FF2B5EF4-FFF2-40B4-BE49-F238E27FC236}">
                <a16:creationId xmlns:a16="http://schemas.microsoft.com/office/drawing/2014/main" id="{D034E8A1-3CD0-B0AF-12BE-2C4422D1F53D}"/>
              </a:ext>
            </a:extLst>
          </p:cNvPr>
          <p:cNvGrpSpPr/>
          <p:nvPr/>
        </p:nvGrpSpPr>
        <p:grpSpPr>
          <a:xfrm>
            <a:off x="8057122" y="4128408"/>
            <a:ext cx="3402177" cy="987865"/>
            <a:chOff x="550863" y="1700213"/>
            <a:chExt cx="3534249" cy="1026214"/>
          </a:xfrm>
        </p:grpSpPr>
        <p:sp>
          <p:nvSpPr>
            <p:cNvPr id="68" name="Rectangle 67">
              <a:extLst>
                <a:ext uri="{FF2B5EF4-FFF2-40B4-BE49-F238E27FC236}">
                  <a16:creationId xmlns:a16="http://schemas.microsoft.com/office/drawing/2014/main" id="{01BC83C9-6737-80E9-0B98-1CF5D8C18146}"/>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44000" rIns="144000" bIns="144000" rtlCol="0" anchor="t" anchorCtr="0">
              <a:normAutofit/>
            </a:bodyPr>
            <a:lstStyle/>
            <a:p>
              <a:endParaRPr lang="en-GB" sz="1400">
                <a:solidFill>
                  <a:schemeClr val="bg1"/>
                </a:solidFill>
              </a:endParaRPr>
            </a:p>
          </p:txBody>
        </p:sp>
        <p:sp>
          <p:nvSpPr>
            <p:cNvPr id="69" name="Card 68">
              <a:extLst>
                <a:ext uri="{FF2B5EF4-FFF2-40B4-BE49-F238E27FC236}">
                  <a16:creationId xmlns:a16="http://schemas.microsoft.com/office/drawing/2014/main" id="{F39AB39C-A135-367D-1619-99C47BF9CB2D}"/>
                </a:ext>
              </a:extLst>
            </p:cNvPr>
            <p:cNvSpPr/>
            <p:nvPr/>
          </p:nvSpPr>
          <p:spPr>
            <a:xfrm flipH="1">
              <a:off x="550863" y="1700213"/>
              <a:ext cx="1029892" cy="1026214"/>
            </a:xfrm>
            <a:prstGeom prst="flowChartPunchedCard">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09</a:t>
              </a:r>
            </a:p>
          </p:txBody>
        </p:sp>
      </p:grpSp>
      <p:grpSp>
        <p:nvGrpSpPr>
          <p:cNvPr id="36" name="Group 35">
            <a:extLst>
              <a:ext uri="{FF2B5EF4-FFF2-40B4-BE49-F238E27FC236}">
                <a16:creationId xmlns:a16="http://schemas.microsoft.com/office/drawing/2014/main" id="{78A1A5C5-0CCA-12DD-9E45-75B3058A7233}"/>
              </a:ext>
            </a:extLst>
          </p:cNvPr>
          <p:cNvGrpSpPr/>
          <p:nvPr/>
        </p:nvGrpSpPr>
        <p:grpSpPr>
          <a:xfrm>
            <a:off x="4457182" y="4128408"/>
            <a:ext cx="3402177" cy="987865"/>
            <a:chOff x="550863" y="1700213"/>
            <a:chExt cx="3534249" cy="1026214"/>
          </a:xfrm>
        </p:grpSpPr>
        <p:sp>
          <p:nvSpPr>
            <p:cNvPr id="64" name="Rectangle 63">
              <a:extLst>
                <a:ext uri="{FF2B5EF4-FFF2-40B4-BE49-F238E27FC236}">
                  <a16:creationId xmlns:a16="http://schemas.microsoft.com/office/drawing/2014/main" id="{E94825F4-7AF9-0621-7524-4B7A4EEC0B1F}"/>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65" name="Card 64">
              <a:extLst>
                <a:ext uri="{FF2B5EF4-FFF2-40B4-BE49-F238E27FC236}">
                  <a16:creationId xmlns:a16="http://schemas.microsoft.com/office/drawing/2014/main" id="{71F5E690-1BEE-0337-E55F-E2CE69F13998}"/>
                </a:ext>
              </a:extLst>
            </p:cNvPr>
            <p:cNvSpPr/>
            <p:nvPr/>
          </p:nvSpPr>
          <p:spPr>
            <a:xfrm flipH="1">
              <a:off x="550863" y="1700213"/>
              <a:ext cx="1029892" cy="1026214"/>
            </a:xfrm>
            <a:prstGeom prst="flowChartPunchedCard">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08</a:t>
              </a:r>
            </a:p>
          </p:txBody>
        </p:sp>
      </p:grpSp>
      <p:grpSp>
        <p:nvGrpSpPr>
          <p:cNvPr id="40" name="Group 39">
            <a:extLst>
              <a:ext uri="{FF2B5EF4-FFF2-40B4-BE49-F238E27FC236}">
                <a16:creationId xmlns:a16="http://schemas.microsoft.com/office/drawing/2014/main" id="{3051805C-FE4E-A448-4D56-88B3B2AE46AF}"/>
              </a:ext>
            </a:extLst>
          </p:cNvPr>
          <p:cNvGrpSpPr/>
          <p:nvPr/>
        </p:nvGrpSpPr>
        <p:grpSpPr>
          <a:xfrm>
            <a:off x="857130" y="4128408"/>
            <a:ext cx="3402177" cy="987865"/>
            <a:chOff x="550863" y="1700213"/>
            <a:chExt cx="3534249" cy="1026214"/>
          </a:xfrm>
        </p:grpSpPr>
        <p:sp>
          <p:nvSpPr>
            <p:cNvPr id="62" name="Rectangle 61">
              <a:extLst>
                <a:ext uri="{FF2B5EF4-FFF2-40B4-BE49-F238E27FC236}">
                  <a16:creationId xmlns:a16="http://schemas.microsoft.com/office/drawing/2014/main" id="{7886F8A3-2FFA-D0A2-4627-4C2A52463D14}"/>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63" name="Card 62">
              <a:extLst>
                <a:ext uri="{FF2B5EF4-FFF2-40B4-BE49-F238E27FC236}">
                  <a16:creationId xmlns:a16="http://schemas.microsoft.com/office/drawing/2014/main" id="{8D24B4B5-2408-B082-2C45-8EEFC03EB9A7}"/>
                </a:ext>
              </a:extLst>
            </p:cNvPr>
            <p:cNvSpPr/>
            <p:nvPr/>
          </p:nvSpPr>
          <p:spPr>
            <a:xfrm flipH="1">
              <a:off x="550863" y="1700213"/>
              <a:ext cx="1029892" cy="1026214"/>
            </a:xfrm>
            <a:prstGeom prst="flowChartPunchedCard">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07</a:t>
              </a:r>
            </a:p>
          </p:txBody>
        </p:sp>
      </p:grpSp>
      <p:grpSp>
        <p:nvGrpSpPr>
          <p:cNvPr id="44" name="Group 43">
            <a:extLst>
              <a:ext uri="{FF2B5EF4-FFF2-40B4-BE49-F238E27FC236}">
                <a16:creationId xmlns:a16="http://schemas.microsoft.com/office/drawing/2014/main" id="{ECA135B4-E018-1238-E900-83B0CCCEC3D6}"/>
              </a:ext>
            </a:extLst>
          </p:cNvPr>
          <p:cNvGrpSpPr/>
          <p:nvPr/>
        </p:nvGrpSpPr>
        <p:grpSpPr>
          <a:xfrm>
            <a:off x="8057122" y="5202011"/>
            <a:ext cx="3402177" cy="987865"/>
            <a:chOff x="550863" y="1700213"/>
            <a:chExt cx="3534249" cy="1026214"/>
          </a:xfrm>
        </p:grpSpPr>
        <p:sp>
          <p:nvSpPr>
            <p:cNvPr id="59" name="Rectangle 58">
              <a:extLst>
                <a:ext uri="{FF2B5EF4-FFF2-40B4-BE49-F238E27FC236}">
                  <a16:creationId xmlns:a16="http://schemas.microsoft.com/office/drawing/2014/main" id="{3B755E42-2712-CC52-7267-02677AF4D90E}"/>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44000" rIns="144000" bIns="144000" rtlCol="0" anchor="t" anchorCtr="0">
              <a:normAutofit/>
            </a:bodyPr>
            <a:lstStyle/>
            <a:p>
              <a:endParaRPr lang="en-GB" sz="1400">
                <a:solidFill>
                  <a:schemeClr val="bg1"/>
                </a:solidFill>
              </a:endParaRPr>
            </a:p>
          </p:txBody>
        </p:sp>
        <p:sp>
          <p:nvSpPr>
            <p:cNvPr id="61" name="Card 60">
              <a:extLst>
                <a:ext uri="{FF2B5EF4-FFF2-40B4-BE49-F238E27FC236}">
                  <a16:creationId xmlns:a16="http://schemas.microsoft.com/office/drawing/2014/main" id="{3ACB43F5-ED9A-31A8-1560-C3FA39FA4A05}"/>
                </a:ext>
              </a:extLst>
            </p:cNvPr>
            <p:cNvSpPr/>
            <p:nvPr/>
          </p:nvSpPr>
          <p:spPr>
            <a:xfrm flipH="1">
              <a:off x="550863" y="1700213"/>
              <a:ext cx="1029892" cy="1026214"/>
            </a:xfrm>
            <a:prstGeom prst="flowChartPunchedCard">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12</a:t>
              </a:r>
            </a:p>
          </p:txBody>
        </p:sp>
      </p:grpSp>
      <p:grpSp>
        <p:nvGrpSpPr>
          <p:cNvPr id="48" name="Group 47">
            <a:extLst>
              <a:ext uri="{FF2B5EF4-FFF2-40B4-BE49-F238E27FC236}">
                <a16:creationId xmlns:a16="http://schemas.microsoft.com/office/drawing/2014/main" id="{CF63F93C-6333-E8CA-383F-45D16A25562D}"/>
              </a:ext>
            </a:extLst>
          </p:cNvPr>
          <p:cNvGrpSpPr/>
          <p:nvPr/>
        </p:nvGrpSpPr>
        <p:grpSpPr>
          <a:xfrm>
            <a:off x="4457182" y="5202011"/>
            <a:ext cx="3402177" cy="987865"/>
            <a:chOff x="550863" y="1700213"/>
            <a:chExt cx="3534249" cy="1026214"/>
          </a:xfrm>
        </p:grpSpPr>
        <p:sp>
          <p:nvSpPr>
            <p:cNvPr id="54" name="Rectangle 53">
              <a:extLst>
                <a:ext uri="{FF2B5EF4-FFF2-40B4-BE49-F238E27FC236}">
                  <a16:creationId xmlns:a16="http://schemas.microsoft.com/office/drawing/2014/main" id="{2AC40071-6C7C-8C12-745C-43BDDAE55256}"/>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56" name="Card 55">
              <a:extLst>
                <a:ext uri="{FF2B5EF4-FFF2-40B4-BE49-F238E27FC236}">
                  <a16:creationId xmlns:a16="http://schemas.microsoft.com/office/drawing/2014/main" id="{005EC7FD-7467-1974-8B02-98A21B4DAFFC}"/>
                </a:ext>
              </a:extLst>
            </p:cNvPr>
            <p:cNvSpPr/>
            <p:nvPr/>
          </p:nvSpPr>
          <p:spPr>
            <a:xfrm flipH="1">
              <a:off x="550863" y="1700213"/>
              <a:ext cx="1029892" cy="1026214"/>
            </a:xfrm>
            <a:prstGeom prst="flowChartPunchedCar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11</a:t>
              </a:r>
            </a:p>
          </p:txBody>
        </p:sp>
      </p:grpSp>
      <p:grpSp>
        <p:nvGrpSpPr>
          <p:cNvPr id="51" name="Group 50">
            <a:extLst>
              <a:ext uri="{FF2B5EF4-FFF2-40B4-BE49-F238E27FC236}">
                <a16:creationId xmlns:a16="http://schemas.microsoft.com/office/drawing/2014/main" id="{F45D6C95-449B-B313-70D1-5B4D7CAE1B5A}"/>
              </a:ext>
            </a:extLst>
          </p:cNvPr>
          <p:cNvGrpSpPr/>
          <p:nvPr/>
        </p:nvGrpSpPr>
        <p:grpSpPr>
          <a:xfrm>
            <a:off x="857130" y="5202011"/>
            <a:ext cx="3402177" cy="987865"/>
            <a:chOff x="550863" y="1700213"/>
            <a:chExt cx="3534249" cy="1026214"/>
          </a:xfrm>
        </p:grpSpPr>
        <p:sp>
          <p:nvSpPr>
            <p:cNvPr id="52" name="Rectangle 51">
              <a:extLst>
                <a:ext uri="{FF2B5EF4-FFF2-40B4-BE49-F238E27FC236}">
                  <a16:creationId xmlns:a16="http://schemas.microsoft.com/office/drawing/2014/main" id="{AFC6381A-4AF9-445D-654D-4B42A9260E9A}"/>
                </a:ext>
              </a:extLst>
            </p:cNvPr>
            <p:cNvSpPr/>
            <p:nvPr/>
          </p:nvSpPr>
          <p:spPr>
            <a:xfrm>
              <a:off x="577365" y="1700213"/>
              <a:ext cx="3507747" cy="1020418"/>
            </a:xfrm>
            <a:prstGeom prst="rect">
              <a:avLst/>
            </a:prstGeom>
            <a:solidFill>
              <a:schemeClr val="tx1"/>
            </a:solidFill>
            <a:ln w="60325">
              <a:noFill/>
            </a:ln>
          </p:spPr>
          <p:style>
            <a:lnRef idx="2">
              <a:schemeClr val="accent1">
                <a:shade val="50000"/>
              </a:schemeClr>
            </a:lnRef>
            <a:fillRef idx="1">
              <a:schemeClr val="accent1"/>
            </a:fillRef>
            <a:effectRef idx="0">
              <a:schemeClr val="accent1"/>
            </a:effectRef>
            <a:fontRef idx="minor">
              <a:schemeClr val="lt1"/>
            </a:fontRef>
          </p:style>
          <p:txBody>
            <a:bodyPr lIns="1260000" tIns="108000" rIns="108000" bIns="108000" rtlCol="0" anchor="t" anchorCtr="0">
              <a:normAutofit/>
            </a:bodyPr>
            <a:lstStyle/>
            <a:p>
              <a:endParaRPr lang="en-GB" sz="1400">
                <a:solidFill>
                  <a:schemeClr val="bg1"/>
                </a:solidFill>
              </a:endParaRPr>
            </a:p>
          </p:txBody>
        </p:sp>
        <p:sp>
          <p:nvSpPr>
            <p:cNvPr id="53" name="Card 52">
              <a:extLst>
                <a:ext uri="{FF2B5EF4-FFF2-40B4-BE49-F238E27FC236}">
                  <a16:creationId xmlns:a16="http://schemas.microsoft.com/office/drawing/2014/main" id="{4118F3E4-D832-A0E7-AB1A-180A824508B7}"/>
                </a:ext>
              </a:extLst>
            </p:cNvPr>
            <p:cNvSpPr/>
            <p:nvPr/>
          </p:nvSpPr>
          <p:spPr>
            <a:xfrm flipH="1">
              <a:off x="550863" y="1700213"/>
              <a:ext cx="1029892" cy="1026214"/>
            </a:xfrm>
            <a:prstGeom prst="flowChartPunchedCard">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1999" rtlCol="0" anchor="ctr">
              <a:noAutofit/>
            </a:bodyPr>
            <a:lstStyle/>
            <a:p>
              <a:pPr algn="ctr"/>
              <a:r>
                <a:rPr lang="en-US" sz="4000"/>
                <a:t>10</a:t>
              </a:r>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userDrawn="1">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Twelve points - list</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userDrawn="1">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88" name="Slide Number Placeholder 4">
            <a:extLst>
              <a:ext uri="{FF2B5EF4-FFF2-40B4-BE49-F238E27FC236}">
                <a16:creationId xmlns:a16="http://schemas.microsoft.com/office/drawing/2014/main" id="{CD56B28C-32C5-1285-3C9B-E3528998CC5F}"/>
              </a:ext>
            </a:extLst>
          </p:cNvPr>
          <p:cNvSpPr>
            <a:spLocks noGrp="1"/>
          </p:cNvSpPr>
          <p:nvPr userDrawn="1">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97" name="Text Placeholder 49">
            <a:extLst>
              <a:ext uri="{FF2B5EF4-FFF2-40B4-BE49-F238E27FC236}">
                <a16:creationId xmlns:a16="http://schemas.microsoft.com/office/drawing/2014/main" id="{A0846D4A-734A-D940-AE2D-D99E97C1495C}"/>
              </a:ext>
            </a:extLst>
          </p:cNvPr>
          <p:cNvSpPr>
            <a:spLocks noGrp="1"/>
          </p:cNvSpPr>
          <p:nvPr userDrawn="1">
            <p:ph type="body" sz="quarter" idx="61" hasCustomPrompt="1"/>
          </p:nvPr>
        </p:nvSpPr>
        <p:spPr>
          <a:xfrm>
            <a:off x="1968394" y="3194117"/>
            <a:ext cx="2221176" cy="228600"/>
          </a:xfrm>
        </p:spPr>
        <p:txBody>
          <a:bodyPr>
            <a:normAutofit/>
          </a:bodyPr>
          <a:lstStyle>
            <a:lvl1pPr algn="l">
              <a:defRPr sz="1200" b="1">
                <a:solidFill>
                  <a:schemeClr val="bg1"/>
                </a:solidFill>
              </a:defRPr>
            </a:lvl1pPr>
          </a:lstStyle>
          <a:p>
            <a:pPr lvl="0"/>
            <a:r>
              <a:rPr lang="en-US"/>
              <a:t>Lorem ipsum dolor</a:t>
            </a:r>
          </a:p>
        </p:txBody>
      </p:sp>
      <p:sp>
        <p:nvSpPr>
          <p:cNvPr id="98" name="Text Placeholder 49">
            <a:extLst>
              <a:ext uri="{FF2B5EF4-FFF2-40B4-BE49-F238E27FC236}">
                <a16:creationId xmlns:a16="http://schemas.microsoft.com/office/drawing/2014/main" id="{9BC44CB8-D6AE-AAAA-B95A-33E6DDFB900C}"/>
              </a:ext>
            </a:extLst>
          </p:cNvPr>
          <p:cNvSpPr>
            <a:spLocks noGrp="1"/>
          </p:cNvSpPr>
          <p:nvPr userDrawn="1">
            <p:ph type="body" sz="quarter" idx="62" hasCustomPrompt="1"/>
          </p:nvPr>
        </p:nvSpPr>
        <p:spPr>
          <a:xfrm>
            <a:off x="1968394" y="2102357"/>
            <a:ext cx="2240916" cy="183643"/>
          </a:xfrm>
        </p:spPr>
        <p:txBody>
          <a:bodyPr>
            <a:normAutofit/>
          </a:bodyPr>
          <a:lstStyle>
            <a:lvl1pPr algn="l">
              <a:defRPr sz="1200" b="1">
                <a:solidFill>
                  <a:schemeClr val="bg1"/>
                </a:solidFill>
              </a:defRPr>
            </a:lvl1pPr>
          </a:lstStyle>
          <a:p>
            <a:pPr lvl="0"/>
            <a:r>
              <a:rPr lang="en-US"/>
              <a:t>Lorem ipsum dolor</a:t>
            </a:r>
          </a:p>
        </p:txBody>
      </p:sp>
      <p:sp>
        <p:nvSpPr>
          <p:cNvPr id="100" name="Text Placeholder 49">
            <a:extLst>
              <a:ext uri="{FF2B5EF4-FFF2-40B4-BE49-F238E27FC236}">
                <a16:creationId xmlns:a16="http://schemas.microsoft.com/office/drawing/2014/main" id="{1AF969BF-D5AB-E723-C77E-039D9510A1CE}"/>
              </a:ext>
            </a:extLst>
          </p:cNvPr>
          <p:cNvSpPr>
            <a:spLocks noGrp="1"/>
          </p:cNvSpPr>
          <p:nvPr userDrawn="1">
            <p:ph type="body" sz="quarter" idx="63" hasCustomPrompt="1"/>
          </p:nvPr>
        </p:nvSpPr>
        <p:spPr>
          <a:xfrm>
            <a:off x="1968394" y="2286000"/>
            <a:ext cx="2240916" cy="609600"/>
          </a:xfrm>
        </p:spPr>
        <p:txBody>
          <a:bodyPr>
            <a:normAutofit/>
          </a:bodyPr>
          <a:lstStyle>
            <a:lvl1pPr algn="l">
              <a:defRPr sz="1000" b="0">
                <a:solidFill>
                  <a:schemeClr val="bg1"/>
                </a:solidFill>
              </a:defRPr>
            </a:lvl1pPr>
          </a:lstStyle>
          <a:p>
            <a:pPr lvl="0"/>
            <a:r>
              <a:rPr lang="en-US"/>
              <a:t>Lorem ipsum dolor</a:t>
            </a:r>
          </a:p>
        </p:txBody>
      </p:sp>
      <p:sp>
        <p:nvSpPr>
          <p:cNvPr id="101" name="Text Placeholder 49">
            <a:extLst>
              <a:ext uri="{FF2B5EF4-FFF2-40B4-BE49-F238E27FC236}">
                <a16:creationId xmlns:a16="http://schemas.microsoft.com/office/drawing/2014/main" id="{DCA7D340-9E33-47C7-8E5A-B7C43F8C6241}"/>
              </a:ext>
            </a:extLst>
          </p:cNvPr>
          <p:cNvSpPr>
            <a:spLocks noGrp="1"/>
          </p:cNvSpPr>
          <p:nvPr userDrawn="1">
            <p:ph type="body" sz="quarter" idx="64" hasCustomPrompt="1"/>
          </p:nvPr>
        </p:nvSpPr>
        <p:spPr>
          <a:xfrm>
            <a:off x="1968394" y="3443433"/>
            <a:ext cx="2221176" cy="540563"/>
          </a:xfrm>
        </p:spPr>
        <p:txBody>
          <a:bodyPr>
            <a:normAutofit/>
          </a:bodyPr>
          <a:lstStyle>
            <a:lvl1pPr algn="l">
              <a:defRPr sz="1000" b="0">
                <a:solidFill>
                  <a:schemeClr val="bg1"/>
                </a:solidFill>
              </a:defRPr>
            </a:lvl1pPr>
          </a:lstStyle>
          <a:p>
            <a:pPr lvl="0"/>
            <a:r>
              <a:rPr lang="en-US"/>
              <a:t>Lorem ipsum dolor</a:t>
            </a:r>
          </a:p>
        </p:txBody>
      </p:sp>
      <p:sp>
        <p:nvSpPr>
          <p:cNvPr id="106" name="Text Placeholder 49">
            <a:extLst>
              <a:ext uri="{FF2B5EF4-FFF2-40B4-BE49-F238E27FC236}">
                <a16:creationId xmlns:a16="http://schemas.microsoft.com/office/drawing/2014/main" id="{6D9D88DC-3006-E78E-FF98-8C9F6A963160}"/>
              </a:ext>
            </a:extLst>
          </p:cNvPr>
          <p:cNvSpPr>
            <a:spLocks noGrp="1"/>
          </p:cNvSpPr>
          <p:nvPr>
            <p:ph type="body" sz="quarter" idx="65" hasCustomPrompt="1"/>
          </p:nvPr>
        </p:nvSpPr>
        <p:spPr>
          <a:xfrm>
            <a:off x="1968394" y="5306121"/>
            <a:ext cx="2221176" cy="228600"/>
          </a:xfrm>
        </p:spPr>
        <p:txBody>
          <a:bodyPr>
            <a:normAutofit/>
          </a:bodyPr>
          <a:lstStyle>
            <a:lvl1pPr algn="l">
              <a:defRPr sz="1200" b="1">
                <a:solidFill>
                  <a:schemeClr val="bg1"/>
                </a:solidFill>
              </a:defRPr>
            </a:lvl1pPr>
          </a:lstStyle>
          <a:p>
            <a:pPr lvl="0"/>
            <a:r>
              <a:rPr lang="en-US"/>
              <a:t>Lorem ipsum dolor</a:t>
            </a:r>
          </a:p>
        </p:txBody>
      </p:sp>
      <p:sp>
        <p:nvSpPr>
          <p:cNvPr id="110" name="Text Placeholder 49">
            <a:extLst>
              <a:ext uri="{FF2B5EF4-FFF2-40B4-BE49-F238E27FC236}">
                <a16:creationId xmlns:a16="http://schemas.microsoft.com/office/drawing/2014/main" id="{6A6947C5-88FE-B0CA-BF96-051CB465EBF8}"/>
              </a:ext>
            </a:extLst>
          </p:cNvPr>
          <p:cNvSpPr>
            <a:spLocks noGrp="1"/>
          </p:cNvSpPr>
          <p:nvPr>
            <p:ph type="body" sz="quarter" idx="66" hasCustomPrompt="1"/>
          </p:nvPr>
        </p:nvSpPr>
        <p:spPr>
          <a:xfrm>
            <a:off x="1968394" y="4214361"/>
            <a:ext cx="2240916" cy="183643"/>
          </a:xfrm>
        </p:spPr>
        <p:txBody>
          <a:bodyPr>
            <a:normAutofit/>
          </a:bodyPr>
          <a:lstStyle>
            <a:lvl1pPr algn="l">
              <a:defRPr sz="1200" b="1">
                <a:solidFill>
                  <a:schemeClr val="bg1"/>
                </a:solidFill>
              </a:defRPr>
            </a:lvl1pPr>
          </a:lstStyle>
          <a:p>
            <a:pPr lvl="0"/>
            <a:r>
              <a:rPr lang="en-US"/>
              <a:t>Lorem ipsum dolor</a:t>
            </a:r>
          </a:p>
        </p:txBody>
      </p:sp>
      <p:sp>
        <p:nvSpPr>
          <p:cNvPr id="114" name="Text Placeholder 49">
            <a:extLst>
              <a:ext uri="{FF2B5EF4-FFF2-40B4-BE49-F238E27FC236}">
                <a16:creationId xmlns:a16="http://schemas.microsoft.com/office/drawing/2014/main" id="{36614019-C7E5-6767-ECB4-1B212FCC1B0E}"/>
              </a:ext>
            </a:extLst>
          </p:cNvPr>
          <p:cNvSpPr>
            <a:spLocks noGrp="1"/>
          </p:cNvSpPr>
          <p:nvPr>
            <p:ph type="body" sz="quarter" idx="67" hasCustomPrompt="1"/>
          </p:nvPr>
        </p:nvSpPr>
        <p:spPr>
          <a:xfrm>
            <a:off x="1968394" y="4398004"/>
            <a:ext cx="2240916" cy="609600"/>
          </a:xfrm>
        </p:spPr>
        <p:txBody>
          <a:bodyPr>
            <a:normAutofit/>
          </a:bodyPr>
          <a:lstStyle>
            <a:lvl1pPr algn="l">
              <a:defRPr sz="1000" b="0">
                <a:solidFill>
                  <a:schemeClr val="bg1"/>
                </a:solidFill>
              </a:defRPr>
            </a:lvl1pPr>
          </a:lstStyle>
          <a:p>
            <a:pPr lvl="0"/>
            <a:r>
              <a:rPr lang="en-US"/>
              <a:t>Lorem ipsum dolor</a:t>
            </a:r>
          </a:p>
        </p:txBody>
      </p:sp>
      <p:sp>
        <p:nvSpPr>
          <p:cNvPr id="117" name="Text Placeholder 49">
            <a:extLst>
              <a:ext uri="{FF2B5EF4-FFF2-40B4-BE49-F238E27FC236}">
                <a16:creationId xmlns:a16="http://schemas.microsoft.com/office/drawing/2014/main" id="{5DAF73CE-F7B8-E129-2F7F-ED8C0ECA96EF}"/>
              </a:ext>
            </a:extLst>
          </p:cNvPr>
          <p:cNvSpPr>
            <a:spLocks noGrp="1"/>
          </p:cNvSpPr>
          <p:nvPr>
            <p:ph type="body" sz="quarter" idx="68" hasCustomPrompt="1"/>
          </p:nvPr>
        </p:nvSpPr>
        <p:spPr>
          <a:xfrm>
            <a:off x="1968394" y="5555437"/>
            <a:ext cx="2221176" cy="540563"/>
          </a:xfrm>
        </p:spPr>
        <p:txBody>
          <a:bodyPr>
            <a:normAutofit/>
          </a:bodyPr>
          <a:lstStyle>
            <a:lvl1pPr algn="l">
              <a:defRPr sz="1000" b="0">
                <a:solidFill>
                  <a:schemeClr val="bg1"/>
                </a:solidFill>
              </a:defRPr>
            </a:lvl1pPr>
          </a:lstStyle>
          <a:p>
            <a:pPr lvl="0"/>
            <a:r>
              <a:rPr lang="en-US"/>
              <a:t>Lorem ipsum dolor</a:t>
            </a:r>
          </a:p>
        </p:txBody>
      </p:sp>
      <p:sp>
        <p:nvSpPr>
          <p:cNvPr id="118" name="Text Placeholder 49">
            <a:extLst>
              <a:ext uri="{FF2B5EF4-FFF2-40B4-BE49-F238E27FC236}">
                <a16:creationId xmlns:a16="http://schemas.microsoft.com/office/drawing/2014/main" id="{8502D42A-629A-3DDB-20E3-6EAD5E658D14}"/>
              </a:ext>
            </a:extLst>
          </p:cNvPr>
          <p:cNvSpPr>
            <a:spLocks noGrp="1"/>
          </p:cNvSpPr>
          <p:nvPr>
            <p:ph type="body" sz="quarter" idx="69" hasCustomPrompt="1"/>
          </p:nvPr>
        </p:nvSpPr>
        <p:spPr>
          <a:xfrm>
            <a:off x="5610810" y="3209487"/>
            <a:ext cx="2221176" cy="228600"/>
          </a:xfrm>
        </p:spPr>
        <p:txBody>
          <a:bodyPr>
            <a:normAutofit/>
          </a:bodyPr>
          <a:lstStyle>
            <a:lvl1pPr algn="l">
              <a:defRPr sz="1200" b="1">
                <a:solidFill>
                  <a:schemeClr val="bg1"/>
                </a:solidFill>
              </a:defRPr>
            </a:lvl1pPr>
          </a:lstStyle>
          <a:p>
            <a:pPr lvl="0"/>
            <a:r>
              <a:rPr lang="en-US"/>
              <a:t>Lorem ipsum dolor</a:t>
            </a:r>
          </a:p>
        </p:txBody>
      </p:sp>
      <p:sp>
        <p:nvSpPr>
          <p:cNvPr id="119" name="Text Placeholder 49">
            <a:extLst>
              <a:ext uri="{FF2B5EF4-FFF2-40B4-BE49-F238E27FC236}">
                <a16:creationId xmlns:a16="http://schemas.microsoft.com/office/drawing/2014/main" id="{29582379-C36A-9FC5-FE82-C8271F82FEE6}"/>
              </a:ext>
            </a:extLst>
          </p:cNvPr>
          <p:cNvSpPr>
            <a:spLocks noGrp="1"/>
          </p:cNvSpPr>
          <p:nvPr>
            <p:ph type="body" sz="quarter" idx="70" hasCustomPrompt="1"/>
          </p:nvPr>
        </p:nvSpPr>
        <p:spPr>
          <a:xfrm>
            <a:off x="5610810" y="2117727"/>
            <a:ext cx="2240916" cy="183643"/>
          </a:xfrm>
        </p:spPr>
        <p:txBody>
          <a:bodyPr>
            <a:normAutofit/>
          </a:bodyPr>
          <a:lstStyle>
            <a:lvl1pPr algn="l">
              <a:defRPr sz="1200" b="1">
                <a:solidFill>
                  <a:schemeClr val="bg1"/>
                </a:solidFill>
              </a:defRPr>
            </a:lvl1pPr>
          </a:lstStyle>
          <a:p>
            <a:pPr lvl="0"/>
            <a:r>
              <a:rPr lang="en-US"/>
              <a:t>Lorem ipsum dolor</a:t>
            </a:r>
          </a:p>
        </p:txBody>
      </p:sp>
      <p:sp>
        <p:nvSpPr>
          <p:cNvPr id="120" name="Text Placeholder 49">
            <a:extLst>
              <a:ext uri="{FF2B5EF4-FFF2-40B4-BE49-F238E27FC236}">
                <a16:creationId xmlns:a16="http://schemas.microsoft.com/office/drawing/2014/main" id="{C55F56F7-5B47-20BE-EA46-5C7C99444F2E}"/>
              </a:ext>
            </a:extLst>
          </p:cNvPr>
          <p:cNvSpPr>
            <a:spLocks noGrp="1"/>
          </p:cNvSpPr>
          <p:nvPr>
            <p:ph type="body" sz="quarter" idx="71" hasCustomPrompt="1"/>
          </p:nvPr>
        </p:nvSpPr>
        <p:spPr>
          <a:xfrm>
            <a:off x="5610810" y="2301370"/>
            <a:ext cx="2240916" cy="609600"/>
          </a:xfrm>
        </p:spPr>
        <p:txBody>
          <a:bodyPr>
            <a:normAutofit/>
          </a:bodyPr>
          <a:lstStyle>
            <a:lvl1pPr algn="l">
              <a:defRPr sz="1000" b="0">
                <a:solidFill>
                  <a:schemeClr val="bg1"/>
                </a:solidFill>
              </a:defRPr>
            </a:lvl1pPr>
          </a:lstStyle>
          <a:p>
            <a:pPr lvl="0"/>
            <a:r>
              <a:rPr lang="en-US"/>
              <a:t>Lorem ipsum dolor</a:t>
            </a:r>
          </a:p>
        </p:txBody>
      </p:sp>
      <p:sp>
        <p:nvSpPr>
          <p:cNvPr id="121" name="Text Placeholder 49">
            <a:extLst>
              <a:ext uri="{FF2B5EF4-FFF2-40B4-BE49-F238E27FC236}">
                <a16:creationId xmlns:a16="http://schemas.microsoft.com/office/drawing/2014/main" id="{09B653C1-F6A6-A6EC-6F8D-4EED05A76ECD}"/>
              </a:ext>
            </a:extLst>
          </p:cNvPr>
          <p:cNvSpPr>
            <a:spLocks noGrp="1"/>
          </p:cNvSpPr>
          <p:nvPr>
            <p:ph type="body" sz="quarter" idx="72" hasCustomPrompt="1"/>
          </p:nvPr>
        </p:nvSpPr>
        <p:spPr>
          <a:xfrm>
            <a:off x="5610810" y="3458803"/>
            <a:ext cx="2221176" cy="540563"/>
          </a:xfrm>
        </p:spPr>
        <p:txBody>
          <a:bodyPr>
            <a:normAutofit/>
          </a:bodyPr>
          <a:lstStyle>
            <a:lvl1pPr algn="l">
              <a:defRPr sz="1000" b="0">
                <a:solidFill>
                  <a:schemeClr val="bg1"/>
                </a:solidFill>
              </a:defRPr>
            </a:lvl1pPr>
          </a:lstStyle>
          <a:p>
            <a:pPr lvl="0"/>
            <a:r>
              <a:rPr lang="en-US"/>
              <a:t>Lorem ipsum dolor</a:t>
            </a:r>
          </a:p>
        </p:txBody>
      </p:sp>
      <p:sp>
        <p:nvSpPr>
          <p:cNvPr id="122" name="Text Placeholder 49">
            <a:extLst>
              <a:ext uri="{FF2B5EF4-FFF2-40B4-BE49-F238E27FC236}">
                <a16:creationId xmlns:a16="http://schemas.microsoft.com/office/drawing/2014/main" id="{ED72D208-4BED-732A-AB00-A614585CA533}"/>
              </a:ext>
            </a:extLst>
          </p:cNvPr>
          <p:cNvSpPr>
            <a:spLocks noGrp="1"/>
          </p:cNvSpPr>
          <p:nvPr>
            <p:ph type="body" sz="quarter" idx="73" hasCustomPrompt="1"/>
          </p:nvPr>
        </p:nvSpPr>
        <p:spPr>
          <a:xfrm>
            <a:off x="5610810" y="5321491"/>
            <a:ext cx="2221176" cy="228600"/>
          </a:xfrm>
        </p:spPr>
        <p:txBody>
          <a:bodyPr>
            <a:normAutofit/>
          </a:bodyPr>
          <a:lstStyle>
            <a:lvl1pPr algn="l">
              <a:defRPr sz="1200" b="1">
                <a:solidFill>
                  <a:schemeClr val="bg1"/>
                </a:solidFill>
              </a:defRPr>
            </a:lvl1pPr>
          </a:lstStyle>
          <a:p>
            <a:pPr lvl="0"/>
            <a:r>
              <a:rPr lang="en-US"/>
              <a:t>Lorem ipsum dolor</a:t>
            </a:r>
          </a:p>
        </p:txBody>
      </p:sp>
      <p:sp>
        <p:nvSpPr>
          <p:cNvPr id="123" name="Text Placeholder 49">
            <a:extLst>
              <a:ext uri="{FF2B5EF4-FFF2-40B4-BE49-F238E27FC236}">
                <a16:creationId xmlns:a16="http://schemas.microsoft.com/office/drawing/2014/main" id="{6EE829C5-A7CD-20B8-78D6-07C66D2BB8CA}"/>
              </a:ext>
            </a:extLst>
          </p:cNvPr>
          <p:cNvSpPr>
            <a:spLocks noGrp="1"/>
          </p:cNvSpPr>
          <p:nvPr>
            <p:ph type="body" sz="quarter" idx="74" hasCustomPrompt="1"/>
          </p:nvPr>
        </p:nvSpPr>
        <p:spPr>
          <a:xfrm>
            <a:off x="5610810" y="4229731"/>
            <a:ext cx="2240916" cy="183643"/>
          </a:xfrm>
        </p:spPr>
        <p:txBody>
          <a:bodyPr>
            <a:normAutofit/>
          </a:bodyPr>
          <a:lstStyle>
            <a:lvl1pPr algn="l">
              <a:defRPr sz="1200" b="1">
                <a:solidFill>
                  <a:schemeClr val="bg1"/>
                </a:solidFill>
              </a:defRPr>
            </a:lvl1pPr>
          </a:lstStyle>
          <a:p>
            <a:pPr lvl="0"/>
            <a:r>
              <a:rPr lang="en-US"/>
              <a:t>Lorem ipsum dolor</a:t>
            </a:r>
          </a:p>
        </p:txBody>
      </p:sp>
      <p:sp>
        <p:nvSpPr>
          <p:cNvPr id="124" name="Text Placeholder 49">
            <a:extLst>
              <a:ext uri="{FF2B5EF4-FFF2-40B4-BE49-F238E27FC236}">
                <a16:creationId xmlns:a16="http://schemas.microsoft.com/office/drawing/2014/main" id="{094D516A-9E9A-4BB6-E0D7-648EEAD38047}"/>
              </a:ext>
            </a:extLst>
          </p:cNvPr>
          <p:cNvSpPr>
            <a:spLocks noGrp="1"/>
          </p:cNvSpPr>
          <p:nvPr>
            <p:ph type="body" sz="quarter" idx="75" hasCustomPrompt="1"/>
          </p:nvPr>
        </p:nvSpPr>
        <p:spPr>
          <a:xfrm>
            <a:off x="5610810" y="4413374"/>
            <a:ext cx="2240916" cy="609600"/>
          </a:xfrm>
        </p:spPr>
        <p:txBody>
          <a:bodyPr>
            <a:normAutofit/>
          </a:bodyPr>
          <a:lstStyle>
            <a:lvl1pPr algn="l">
              <a:defRPr sz="1000" b="0">
                <a:solidFill>
                  <a:schemeClr val="bg1"/>
                </a:solidFill>
              </a:defRPr>
            </a:lvl1pPr>
          </a:lstStyle>
          <a:p>
            <a:pPr lvl="0"/>
            <a:r>
              <a:rPr lang="en-US"/>
              <a:t>Lorem ipsum dolor</a:t>
            </a:r>
          </a:p>
        </p:txBody>
      </p:sp>
      <p:sp>
        <p:nvSpPr>
          <p:cNvPr id="125" name="Text Placeholder 49">
            <a:extLst>
              <a:ext uri="{FF2B5EF4-FFF2-40B4-BE49-F238E27FC236}">
                <a16:creationId xmlns:a16="http://schemas.microsoft.com/office/drawing/2014/main" id="{899DD986-B509-4E3C-A750-7C3E30777F86}"/>
              </a:ext>
            </a:extLst>
          </p:cNvPr>
          <p:cNvSpPr>
            <a:spLocks noGrp="1"/>
          </p:cNvSpPr>
          <p:nvPr>
            <p:ph type="body" sz="quarter" idx="76" hasCustomPrompt="1"/>
          </p:nvPr>
        </p:nvSpPr>
        <p:spPr>
          <a:xfrm>
            <a:off x="5610810" y="5570807"/>
            <a:ext cx="2221176" cy="540563"/>
          </a:xfrm>
        </p:spPr>
        <p:txBody>
          <a:bodyPr>
            <a:normAutofit/>
          </a:bodyPr>
          <a:lstStyle>
            <a:lvl1pPr algn="l">
              <a:defRPr sz="1000" b="0">
                <a:solidFill>
                  <a:schemeClr val="bg1"/>
                </a:solidFill>
              </a:defRPr>
            </a:lvl1pPr>
          </a:lstStyle>
          <a:p>
            <a:pPr lvl="0"/>
            <a:r>
              <a:rPr lang="en-US"/>
              <a:t>Lorem ipsum dolor</a:t>
            </a:r>
          </a:p>
        </p:txBody>
      </p:sp>
      <p:sp>
        <p:nvSpPr>
          <p:cNvPr id="126" name="Text Placeholder 49">
            <a:extLst>
              <a:ext uri="{FF2B5EF4-FFF2-40B4-BE49-F238E27FC236}">
                <a16:creationId xmlns:a16="http://schemas.microsoft.com/office/drawing/2014/main" id="{AD06DE4D-F4D2-477E-FC2D-BB1C968874B5}"/>
              </a:ext>
            </a:extLst>
          </p:cNvPr>
          <p:cNvSpPr>
            <a:spLocks noGrp="1"/>
          </p:cNvSpPr>
          <p:nvPr>
            <p:ph type="body" sz="quarter" idx="77" hasCustomPrompt="1"/>
          </p:nvPr>
        </p:nvSpPr>
        <p:spPr>
          <a:xfrm>
            <a:off x="9190573" y="3197217"/>
            <a:ext cx="2221176" cy="228600"/>
          </a:xfrm>
        </p:spPr>
        <p:txBody>
          <a:bodyPr>
            <a:normAutofit/>
          </a:bodyPr>
          <a:lstStyle>
            <a:lvl1pPr algn="l">
              <a:defRPr sz="1200" b="1">
                <a:solidFill>
                  <a:schemeClr val="bg1"/>
                </a:solidFill>
              </a:defRPr>
            </a:lvl1pPr>
          </a:lstStyle>
          <a:p>
            <a:pPr lvl="0"/>
            <a:r>
              <a:rPr lang="en-US"/>
              <a:t>Lorem ipsum dolor</a:t>
            </a:r>
          </a:p>
        </p:txBody>
      </p:sp>
      <p:sp>
        <p:nvSpPr>
          <p:cNvPr id="127" name="Text Placeholder 49">
            <a:extLst>
              <a:ext uri="{FF2B5EF4-FFF2-40B4-BE49-F238E27FC236}">
                <a16:creationId xmlns:a16="http://schemas.microsoft.com/office/drawing/2014/main" id="{23F73482-968E-5EAB-C0A1-876FDE7D638D}"/>
              </a:ext>
            </a:extLst>
          </p:cNvPr>
          <p:cNvSpPr>
            <a:spLocks noGrp="1"/>
          </p:cNvSpPr>
          <p:nvPr>
            <p:ph type="body" sz="quarter" idx="78" hasCustomPrompt="1"/>
          </p:nvPr>
        </p:nvSpPr>
        <p:spPr>
          <a:xfrm>
            <a:off x="9190573" y="2105457"/>
            <a:ext cx="2240916" cy="183643"/>
          </a:xfrm>
        </p:spPr>
        <p:txBody>
          <a:bodyPr>
            <a:normAutofit/>
          </a:bodyPr>
          <a:lstStyle>
            <a:lvl1pPr algn="l">
              <a:defRPr sz="1200" b="1">
                <a:solidFill>
                  <a:schemeClr val="bg1"/>
                </a:solidFill>
              </a:defRPr>
            </a:lvl1pPr>
          </a:lstStyle>
          <a:p>
            <a:pPr lvl="0"/>
            <a:r>
              <a:rPr lang="en-US"/>
              <a:t>Lorem ipsum dolor</a:t>
            </a:r>
          </a:p>
        </p:txBody>
      </p:sp>
      <p:sp>
        <p:nvSpPr>
          <p:cNvPr id="128" name="Text Placeholder 49">
            <a:extLst>
              <a:ext uri="{FF2B5EF4-FFF2-40B4-BE49-F238E27FC236}">
                <a16:creationId xmlns:a16="http://schemas.microsoft.com/office/drawing/2014/main" id="{142F0405-AC0D-66A0-8266-1EB3E03BD019}"/>
              </a:ext>
            </a:extLst>
          </p:cNvPr>
          <p:cNvSpPr>
            <a:spLocks noGrp="1"/>
          </p:cNvSpPr>
          <p:nvPr>
            <p:ph type="body" sz="quarter" idx="79" hasCustomPrompt="1"/>
          </p:nvPr>
        </p:nvSpPr>
        <p:spPr>
          <a:xfrm>
            <a:off x="9190573" y="2289100"/>
            <a:ext cx="2240916" cy="609600"/>
          </a:xfrm>
        </p:spPr>
        <p:txBody>
          <a:bodyPr>
            <a:normAutofit/>
          </a:bodyPr>
          <a:lstStyle>
            <a:lvl1pPr algn="l">
              <a:defRPr sz="1000" b="0">
                <a:solidFill>
                  <a:schemeClr val="bg1"/>
                </a:solidFill>
              </a:defRPr>
            </a:lvl1pPr>
          </a:lstStyle>
          <a:p>
            <a:pPr lvl="0"/>
            <a:r>
              <a:rPr lang="en-US"/>
              <a:t>Lorem ipsum dolor</a:t>
            </a:r>
          </a:p>
        </p:txBody>
      </p:sp>
      <p:sp>
        <p:nvSpPr>
          <p:cNvPr id="129" name="Text Placeholder 49">
            <a:extLst>
              <a:ext uri="{FF2B5EF4-FFF2-40B4-BE49-F238E27FC236}">
                <a16:creationId xmlns:a16="http://schemas.microsoft.com/office/drawing/2014/main" id="{28799265-8F40-7A5F-A81C-0B75F30AD819}"/>
              </a:ext>
            </a:extLst>
          </p:cNvPr>
          <p:cNvSpPr>
            <a:spLocks noGrp="1"/>
          </p:cNvSpPr>
          <p:nvPr>
            <p:ph type="body" sz="quarter" idx="80" hasCustomPrompt="1"/>
          </p:nvPr>
        </p:nvSpPr>
        <p:spPr>
          <a:xfrm>
            <a:off x="9190573" y="3446533"/>
            <a:ext cx="2221176" cy="540563"/>
          </a:xfrm>
        </p:spPr>
        <p:txBody>
          <a:bodyPr>
            <a:normAutofit/>
          </a:bodyPr>
          <a:lstStyle>
            <a:lvl1pPr algn="l">
              <a:defRPr sz="1000" b="0">
                <a:solidFill>
                  <a:schemeClr val="bg1"/>
                </a:solidFill>
              </a:defRPr>
            </a:lvl1pPr>
          </a:lstStyle>
          <a:p>
            <a:pPr lvl="0"/>
            <a:r>
              <a:rPr lang="en-US"/>
              <a:t>Lorem ipsum dolor</a:t>
            </a:r>
          </a:p>
        </p:txBody>
      </p:sp>
      <p:sp>
        <p:nvSpPr>
          <p:cNvPr id="130" name="Text Placeholder 49">
            <a:extLst>
              <a:ext uri="{FF2B5EF4-FFF2-40B4-BE49-F238E27FC236}">
                <a16:creationId xmlns:a16="http://schemas.microsoft.com/office/drawing/2014/main" id="{F5AA61F8-06E0-57B5-ACDE-131601419B79}"/>
              </a:ext>
            </a:extLst>
          </p:cNvPr>
          <p:cNvSpPr>
            <a:spLocks noGrp="1"/>
          </p:cNvSpPr>
          <p:nvPr>
            <p:ph type="body" sz="quarter" idx="81" hasCustomPrompt="1"/>
          </p:nvPr>
        </p:nvSpPr>
        <p:spPr>
          <a:xfrm>
            <a:off x="9190573" y="5309221"/>
            <a:ext cx="2221176" cy="228600"/>
          </a:xfrm>
        </p:spPr>
        <p:txBody>
          <a:bodyPr>
            <a:normAutofit/>
          </a:bodyPr>
          <a:lstStyle>
            <a:lvl1pPr algn="l">
              <a:defRPr sz="1200" b="1">
                <a:solidFill>
                  <a:schemeClr val="bg1"/>
                </a:solidFill>
              </a:defRPr>
            </a:lvl1pPr>
          </a:lstStyle>
          <a:p>
            <a:pPr lvl="0"/>
            <a:r>
              <a:rPr lang="en-US"/>
              <a:t>Lorem ipsum dolor</a:t>
            </a:r>
          </a:p>
        </p:txBody>
      </p:sp>
      <p:sp>
        <p:nvSpPr>
          <p:cNvPr id="131" name="Text Placeholder 49">
            <a:extLst>
              <a:ext uri="{FF2B5EF4-FFF2-40B4-BE49-F238E27FC236}">
                <a16:creationId xmlns:a16="http://schemas.microsoft.com/office/drawing/2014/main" id="{EAE7DE52-8C83-B776-AE82-38337A5CD919}"/>
              </a:ext>
            </a:extLst>
          </p:cNvPr>
          <p:cNvSpPr>
            <a:spLocks noGrp="1"/>
          </p:cNvSpPr>
          <p:nvPr>
            <p:ph type="body" sz="quarter" idx="82" hasCustomPrompt="1"/>
          </p:nvPr>
        </p:nvSpPr>
        <p:spPr>
          <a:xfrm>
            <a:off x="9190573" y="4217461"/>
            <a:ext cx="2240916" cy="183643"/>
          </a:xfrm>
        </p:spPr>
        <p:txBody>
          <a:bodyPr>
            <a:normAutofit/>
          </a:bodyPr>
          <a:lstStyle>
            <a:lvl1pPr algn="l">
              <a:defRPr sz="1200" b="1">
                <a:solidFill>
                  <a:schemeClr val="bg1"/>
                </a:solidFill>
              </a:defRPr>
            </a:lvl1pPr>
          </a:lstStyle>
          <a:p>
            <a:pPr lvl="0"/>
            <a:r>
              <a:rPr lang="en-US"/>
              <a:t>Lorem ipsum dolor</a:t>
            </a:r>
          </a:p>
        </p:txBody>
      </p:sp>
      <p:sp>
        <p:nvSpPr>
          <p:cNvPr id="132" name="Text Placeholder 49">
            <a:extLst>
              <a:ext uri="{FF2B5EF4-FFF2-40B4-BE49-F238E27FC236}">
                <a16:creationId xmlns:a16="http://schemas.microsoft.com/office/drawing/2014/main" id="{6606E151-B7C9-D95F-C443-77D163268346}"/>
              </a:ext>
            </a:extLst>
          </p:cNvPr>
          <p:cNvSpPr>
            <a:spLocks noGrp="1"/>
          </p:cNvSpPr>
          <p:nvPr>
            <p:ph type="body" sz="quarter" idx="83" hasCustomPrompt="1"/>
          </p:nvPr>
        </p:nvSpPr>
        <p:spPr>
          <a:xfrm>
            <a:off x="9190573" y="4401104"/>
            <a:ext cx="2240916" cy="609600"/>
          </a:xfrm>
        </p:spPr>
        <p:txBody>
          <a:bodyPr>
            <a:normAutofit/>
          </a:bodyPr>
          <a:lstStyle>
            <a:lvl1pPr algn="l">
              <a:defRPr sz="1000" b="0">
                <a:solidFill>
                  <a:schemeClr val="bg1"/>
                </a:solidFill>
              </a:defRPr>
            </a:lvl1pPr>
          </a:lstStyle>
          <a:p>
            <a:pPr lvl="0"/>
            <a:r>
              <a:rPr lang="en-US"/>
              <a:t>Lorem ipsum dolor</a:t>
            </a:r>
          </a:p>
        </p:txBody>
      </p:sp>
      <p:sp>
        <p:nvSpPr>
          <p:cNvPr id="133" name="Text Placeholder 49">
            <a:extLst>
              <a:ext uri="{FF2B5EF4-FFF2-40B4-BE49-F238E27FC236}">
                <a16:creationId xmlns:a16="http://schemas.microsoft.com/office/drawing/2014/main" id="{ED9F8DB6-3091-2914-9595-C8D7A4DA6C7F}"/>
              </a:ext>
            </a:extLst>
          </p:cNvPr>
          <p:cNvSpPr>
            <a:spLocks noGrp="1"/>
          </p:cNvSpPr>
          <p:nvPr>
            <p:ph type="body" sz="quarter" idx="84" hasCustomPrompt="1"/>
          </p:nvPr>
        </p:nvSpPr>
        <p:spPr>
          <a:xfrm>
            <a:off x="9190573" y="5558537"/>
            <a:ext cx="2221176" cy="540563"/>
          </a:xfrm>
        </p:spPr>
        <p:txBody>
          <a:bodyPr>
            <a:normAutofit/>
          </a:bodyPr>
          <a:lstStyle>
            <a:lvl1pPr algn="l">
              <a:defRPr sz="1000" b="0">
                <a:solidFill>
                  <a:schemeClr val="bg1"/>
                </a:solidFill>
              </a:defRPr>
            </a:lvl1pPr>
          </a:lstStyle>
          <a:p>
            <a:pPr lvl="0"/>
            <a:r>
              <a:rPr lang="en-US"/>
              <a:t>Lorem ipsum dolor</a:t>
            </a:r>
          </a:p>
        </p:txBody>
      </p:sp>
    </p:spTree>
    <p:extLst>
      <p:ext uri="{BB962C8B-B14F-4D97-AF65-F5344CB8AC3E}">
        <p14:creationId xmlns:p14="http://schemas.microsoft.com/office/powerpoint/2010/main" val="6016889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 point pyrami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a:lnSpc>
                <a:spcPct val="100000"/>
              </a:lnSpc>
              <a:spcBef>
                <a:spcPts val="600"/>
              </a:spcBef>
              <a:defRPr/>
            </a:lvl1pPr>
          </a:lstStyle>
          <a:p>
            <a:r>
              <a:rPr lang="en-US"/>
              <a:t>Three point</a:t>
            </a:r>
            <a:br>
              <a:rPr lang="en-US"/>
            </a:br>
            <a:r>
              <a:rPr lang="en-US"/>
              <a:t>pyramid</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a:defRPr sz="2000"/>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Slide Number Placeholder 2">
            <a:extLst>
              <a:ext uri="{FF2B5EF4-FFF2-40B4-BE49-F238E27FC236}">
                <a16:creationId xmlns:a16="http://schemas.microsoft.com/office/drawing/2014/main" id="{C5A49297-8DA7-D81F-E1EA-3F31BF7B23C9}"/>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50" name="Text Placeholder 49">
            <a:extLst>
              <a:ext uri="{FF2B5EF4-FFF2-40B4-BE49-F238E27FC236}">
                <a16:creationId xmlns:a16="http://schemas.microsoft.com/office/drawing/2014/main" id="{389D39FA-A03C-EDAA-789F-FDE7EEF1449D}"/>
              </a:ext>
            </a:extLst>
          </p:cNvPr>
          <p:cNvSpPr>
            <a:spLocks noGrp="1"/>
          </p:cNvSpPr>
          <p:nvPr>
            <p:ph type="body" sz="quarter" idx="16" hasCustomPrompt="1"/>
          </p:nvPr>
        </p:nvSpPr>
        <p:spPr>
          <a:xfrm>
            <a:off x="8720940" y="1158455"/>
            <a:ext cx="2573352" cy="1398829"/>
          </a:xfrm>
        </p:spPr>
        <p:txBody>
          <a:bodyPr>
            <a:normAutofit/>
          </a:bodyPr>
          <a:lstStyle>
            <a:lvl1pPr>
              <a:defRPr sz="16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1" name="Text Placeholder 49">
            <a:extLst>
              <a:ext uri="{FF2B5EF4-FFF2-40B4-BE49-F238E27FC236}">
                <a16:creationId xmlns:a16="http://schemas.microsoft.com/office/drawing/2014/main" id="{3730989F-3C5B-0D21-C96E-ECBB026FAC97}"/>
              </a:ext>
            </a:extLst>
          </p:cNvPr>
          <p:cNvSpPr>
            <a:spLocks noGrp="1"/>
          </p:cNvSpPr>
          <p:nvPr>
            <p:ph type="body" sz="quarter" idx="17" hasCustomPrompt="1"/>
          </p:nvPr>
        </p:nvSpPr>
        <p:spPr>
          <a:xfrm>
            <a:off x="8736990" y="798554"/>
            <a:ext cx="2557302" cy="324044"/>
          </a:xfrm>
        </p:spPr>
        <p:txBody>
          <a:bodyPr>
            <a:normAutofit/>
          </a:bodyPr>
          <a:lstStyle>
            <a:lvl1pPr>
              <a:defRPr sz="1600" b="1">
                <a:solidFill>
                  <a:schemeClr val="tx1"/>
                </a:solidFill>
              </a:defRPr>
            </a:lvl1pPr>
          </a:lstStyle>
          <a:p>
            <a:pPr lvl="0"/>
            <a:r>
              <a:rPr lang="en-US"/>
              <a:t>Lorem ipsum dolor</a:t>
            </a:r>
          </a:p>
        </p:txBody>
      </p:sp>
      <p:cxnSp>
        <p:nvCxnSpPr>
          <p:cNvPr id="52" name="Straight Connector 51">
            <a:extLst>
              <a:ext uri="{FF2B5EF4-FFF2-40B4-BE49-F238E27FC236}">
                <a16:creationId xmlns:a16="http://schemas.microsoft.com/office/drawing/2014/main" id="{D93B5DE0-2778-55D8-5B63-06B3ED9A875C}"/>
              </a:ext>
            </a:extLst>
          </p:cNvPr>
          <p:cNvCxnSpPr>
            <a:cxnSpLocks/>
          </p:cNvCxnSpPr>
          <p:nvPr userDrawn="1"/>
        </p:nvCxnSpPr>
        <p:spPr>
          <a:xfrm>
            <a:off x="6035783" y="1102648"/>
            <a:ext cx="5400566" cy="132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93BBF5-7965-705C-7066-2A8B368C2ADE}"/>
              </a:ext>
            </a:extLst>
          </p:cNvPr>
          <p:cNvCxnSpPr>
            <a:cxnSpLocks/>
          </p:cNvCxnSpPr>
          <p:nvPr userDrawn="1"/>
        </p:nvCxnSpPr>
        <p:spPr>
          <a:xfrm>
            <a:off x="6997412" y="3019277"/>
            <a:ext cx="4438938" cy="140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962CBE-CFB2-AA4F-3522-C00036B7F114}"/>
              </a:ext>
            </a:extLst>
          </p:cNvPr>
          <p:cNvCxnSpPr>
            <a:cxnSpLocks/>
          </p:cNvCxnSpPr>
          <p:nvPr userDrawn="1"/>
        </p:nvCxnSpPr>
        <p:spPr>
          <a:xfrm>
            <a:off x="7697645" y="4603325"/>
            <a:ext cx="37387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9">
            <a:extLst>
              <a:ext uri="{FF2B5EF4-FFF2-40B4-BE49-F238E27FC236}">
                <a16:creationId xmlns:a16="http://schemas.microsoft.com/office/drawing/2014/main" id="{51F964A9-DF32-3D31-7D88-A45D136A6615}"/>
              </a:ext>
            </a:extLst>
          </p:cNvPr>
          <p:cNvSpPr>
            <a:spLocks noGrp="1"/>
          </p:cNvSpPr>
          <p:nvPr>
            <p:ph type="body" sz="quarter" idx="18" hasCustomPrompt="1"/>
          </p:nvPr>
        </p:nvSpPr>
        <p:spPr>
          <a:xfrm>
            <a:off x="8704324" y="3079521"/>
            <a:ext cx="2573352" cy="1081453"/>
          </a:xfrm>
        </p:spPr>
        <p:txBody>
          <a:bodyPr>
            <a:normAutofit/>
          </a:bodyPr>
          <a:lstStyle>
            <a:lvl1pPr>
              <a:defRPr sz="16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6" name="Text Placeholder 49">
            <a:extLst>
              <a:ext uri="{FF2B5EF4-FFF2-40B4-BE49-F238E27FC236}">
                <a16:creationId xmlns:a16="http://schemas.microsoft.com/office/drawing/2014/main" id="{FABE6391-6130-80DD-2E80-D09786D417D0}"/>
              </a:ext>
            </a:extLst>
          </p:cNvPr>
          <p:cNvSpPr>
            <a:spLocks noGrp="1"/>
          </p:cNvSpPr>
          <p:nvPr>
            <p:ph type="body" sz="quarter" idx="19" hasCustomPrompt="1"/>
          </p:nvPr>
        </p:nvSpPr>
        <p:spPr>
          <a:xfrm>
            <a:off x="8720374" y="2719620"/>
            <a:ext cx="2557302" cy="324044"/>
          </a:xfrm>
        </p:spPr>
        <p:txBody>
          <a:bodyPr>
            <a:normAutofit/>
          </a:bodyPr>
          <a:lstStyle>
            <a:lvl1pPr>
              <a:defRPr sz="1600" b="1">
                <a:solidFill>
                  <a:schemeClr val="tx1"/>
                </a:solidFill>
              </a:defRPr>
            </a:lvl1pPr>
          </a:lstStyle>
          <a:p>
            <a:pPr lvl="0"/>
            <a:r>
              <a:rPr lang="en-US"/>
              <a:t>Lorem ipsum dolor</a:t>
            </a:r>
          </a:p>
        </p:txBody>
      </p:sp>
      <p:sp>
        <p:nvSpPr>
          <p:cNvPr id="57" name="Text Placeholder 49">
            <a:extLst>
              <a:ext uri="{FF2B5EF4-FFF2-40B4-BE49-F238E27FC236}">
                <a16:creationId xmlns:a16="http://schemas.microsoft.com/office/drawing/2014/main" id="{89696371-F50F-786D-76A3-9E87E03E7349}"/>
              </a:ext>
            </a:extLst>
          </p:cNvPr>
          <p:cNvSpPr>
            <a:spLocks noGrp="1"/>
          </p:cNvSpPr>
          <p:nvPr>
            <p:ph type="body" sz="quarter" idx="20" hasCustomPrompt="1"/>
          </p:nvPr>
        </p:nvSpPr>
        <p:spPr>
          <a:xfrm>
            <a:off x="8721750" y="4657087"/>
            <a:ext cx="2573352" cy="1339442"/>
          </a:xfrm>
        </p:spPr>
        <p:txBody>
          <a:bodyPr>
            <a:normAutofit/>
          </a:bodyPr>
          <a:lstStyle>
            <a:lvl1pPr>
              <a:defRPr sz="16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8" name="Text Placeholder 49">
            <a:extLst>
              <a:ext uri="{FF2B5EF4-FFF2-40B4-BE49-F238E27FC236}">
                <a16:creationId xmlns:a16="http://schemas.microsoft.com/office/drawing/2014/main" id="{AEA0D083-188D-275C-19A3-2B08840ED843}"/>
              </a:ext>
            </a:extLst>
          </p:cNvPr>
          <p:cNvSpPr>
            <a:spLocks noGrp="1"/>
          </p:cNvSpPr>
          <p:nvPr>
            <p:ph type="body" sz="quarter" idx="21" hasCustomPrompt="1"/>
          </p:nvPr>
        </p:nvSpPr>
        <p:spPr>
          <a:xfrm>
            <a:off x="8737800" y="4297186"/>
            <a:ext cx="2557302" cy="324044"/>
          </a:xfrm>
        </p:spPr>
        <p:txBody>
          <a:bodyPr>
            <a:normAutofit/>
          </a:bodyPr>
          <a:lstStyle>
            <a:lvl1pPr>
              <a:defRPr sz="1600" b="1">
                <a:solidFill>
                  <a:schemeClr val="tx1"/>
                </a:solidFill>
              </a:defRPr>
            </a:lvl1pPr>
          </a:lstStyle>
          <a:p>
            <a:pPr lvl="0"/>
            <a:r>
              <a:rPr lang="en-US"/>
              <a:t>Lorem ipsum dolor</a:t>
            </a:r>
          </a:p>
        </p:txBody>
      </p:sp>
      <p:grpSp>
        <p:nvGrpSpPr>
          <p:cNvPr id="21" name="Group 20">
            <a:extLst>
              <a:ext uri="{FF2B5EF4-FFF2-40B4-BE49-F238E27FC236}">
                <a16:creationId xmlns:a16="http://schemas.microsoft.com/office/drawing/2014/main" id="{F0E9E280-5B2D-32BB-DA85-43429610B0E0}"/>
              </a:ext>
            </a:extLst>
          </p:cNvPr>
          <p:cNvGrpSpPr/>
          <p:nvPr userDrawn="1"/>
        </p:nvGrpSpPr>
        <p:grpSpPr>
          <a:xfrm>
            <a:off x="3691740" y="909042"/>
            <a:ext cx="4687869" cy="5087487"/>
            <a:chOff x="5134015" y="480648"/>
            <a:chExt cx="3049805" cy="3497920"/>
          </a:xfrm>
        </p:grpSpPr>
        <p:sp>
          <p:nvSpPr>
            <p:cNvPr id="22" name="Freeform 21">
              <a:extLst>
                <a:ext uri="{FF2B5EF4-FFF2-40B4-BE49-F238E27FC236}">
                  <a16:creationId xmlns:a16="http://schemas.microsoft.com/office/drawing/2014/main" id="{30E3C9B8-C8F9-36BD-8C92-4A97E2304F90}"/>
                </a:ext>
              </a:extLst>
            </p:cNvPr>
            <p:cNvSpPr/>
            <p:nvPr/>
          </p:nvSpPr>
          <p:spPr>
            <a:xfrm>
              <a:off x="6083773" y="480648"/>
              <a:ext cx="1150431" cy="1319488"/>
            </a:xfrm>
            <a:custGeom>
              <a:avLst/>
              <a:gdLst>
                <a:gd name="connsiteX0" fmla="*/ 575216 w 1150431"/>
                <a:gd name="connsiteY0" fmla="*/ 0 h 1319488"/>
                <a:gd name="connsiteX1" fmla="*/ 0 w 1150431"/>
                <a:gd name="connsiteY1" fmla="*/ 1319488 h 1319488"/>
                <a:gd name="connsiteX2" fmla="*/ 1150431 w 1150431"/>
                <a:gd name="connsiteY2" fmla="*/ 1319488 h 1319488"/>
                <a:gd name="connsiteX3" fmla="*/ 575216 w 1150431"/>
                <a:gd name="connsiteY3" fmla="*/ 0 h 1319488"/>
              </a:gdLst>
              <a:ahLst/>
              <a:cxnLst>
                <a:cxn ang="0">
                  <a:pos x="connsiteX0" y="connsiteY0"/>
                </a:cxn>
                <a:cxn ang="0">
                  <a:pos x="connsiteX1" y="connsiteY1"/>
                </a:cxn>
                <a:cxn ang="0">
                  <a:pos x="connsiteX2" y="connsiteY2"/>
                </a:cxn>
                <a:cxn ang="0">
                  <a:pos x="connsiteX3" y="connsiteY3"/>
                </a:cxn>
              </a:cxnLst>
              <a:rect l="l" t="t" r="r" b="b"/>
              <a:pathLst>
                <a:path w="1150431" h="1319488">
                  <a:moveTo>
                    <a:pt x="575216" y="0"/>
                  </a:moveTo>
                  <a:lnTo>
                    <a:pt x="0" y="1319488"/>
                  </a:lnTo>
                  <a:lnTo>
                    <a:pt x="1150431" y="1319488"/>
                  </a:lnTo>
                  <a:lnTo>
                    <a:pt x="575216" y="0"/>
                  </a:lnTo>
                  <a:close/>
                </a:path>
              </a:pathLst>
            </a:custGeom>
            <a:solidFill>
              <a:schemeClr val="accent1"/>
            </a:solidFill>
            <a:ln w="1417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2A54E4D-51B1-F5A9-1FC4-48A1AC833ADD}"/>
                </a:ext>
              </a:extLst>
            </p:cNvPr>
            <p:cNvSpPr/>
            <p:nvPr/>
          </p:nvSpPr>
          <p:spPr>
            <a:xfrm>
              <a:off x="5134015" y="3020668"/>
              <a:ext cx="3049805" cy="957900"/>
            </a:xfrm>
            <a:custGeom>
              <a:avLst/>
              <a:gdLst>
                <a:gd name="connsiteX0" fmla="*/ 283495 w 3049805"/>
                <a:gd name="connsiteY0" fmla="*/ 307558 h 957900"/>
                <a:gd name="connsiteX1" fmla="*/ 0 w 3049805"/>
                <a:gd name="connsiteY1" fmla="*/ 957901 h 957900"/>
                <a:gd name="connsiteX2" fmla="*/ 3049806 w 3049805"/>
                <a:gd name="connsiteY2" fmla="*/ 957901 h 957900"/>
                <a:gd name="connsiteX3" fmla="*/ 2766311 w 3049805"/>
                <a:gd name="connsiteY3" fmla="*/ 307558 h 957900"/>
                <a:gd name="connsiteX4" fmla="*/ 2632293 w 3049805"/>
                <a:gd name="connsiteY4" fmla="*/ 0 h 957900"/>
                <a:gd name="connsiteX5" fmla="*/ 417513 w 3049805"/>
                <a:gd name="connsiteY5" fmla="*/ 0 h 957900"/>
                <a:gd name="connsiteX6" fmla="*/ 283495 w 3049805"/>
                <a:gd name="connsiteY6" fmla="*/ 307558 h 9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9805" h="957900">
                  <a:moveTo>
                    <a:pt x="283495" y="307558"/>
                  </a:moveTo>
                  <a:lnTo>
                    <a:pt x="0" y="957901"/>
                  </a:lnTo>
                  <a:lnTo>
                    <a:pt x="3049806" y="957901"/>
                  </a:lnTo>
                  <a:lnTo>
                    <a:pt x="2766311" y="307558"/>
                  </a:lnTo>
                  <a:lnTo>
                    <a:pt x="2632293" y="0"/>
                  </a:lnTo>
                  <a:lnTo>
                    <a:pt x="417513" y="0"/>
                  </a:lnTo>
                  <a:lnTo>
                    <a:pt x="283495" y="307558"/>
                  </a:lnTo>
                  <a:close/>
                </a:path>
              </a:pathLst>
            </a:custGeom>
            <a:solidFill>
              <a:schemeClr val="accent3"/>
            </a:solidFill>
            <a:ln w="1417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0ED6DBF-3030-42AA-1A10-2B530DC7958E}"/>
                </a:ext>
              </a:extLst>
            </p:cNvPr>
            <p:cNvSpPr/>
            <p:nvPr/>
          </p:nvSpPr>
          <p:spPr>
            <a:xfrm>
              <a:off x="5608823" y="1931550"/>
              <a:ext cx="2100189" cy="957702"/>
            </a:xfrm>
            <a:custGeom>
              <a:avLst/>
              <a:gdLst>
                <a:gd name="connsiteX0" fmla="*/ 417655 w 2100189"/>
                <a:gd name="connsiteY0" fmla="*/ 0 h 957702"/>
                <a:gd name="connsiteX1" fmla="*/ 0 w 2100189"/>
                <a:gd name="connsiteY1" fmla="*/ 957703 h 957702"/>
                <a:gd name="connsiteX2" fmla="*/ 2100190 w 2100189"/>
                <a:gd name="connsiteY2" fmla="*/ 957703 h 957702"/>
                <a:gd name="connsiteX3" fmla="*/ 1682676 w 2100189"/>
                <a:gd name="connsiteY3" fmla="*/ 0 h 957702"/>
                <a:gd name="connsiteX4" fmla="*/ 417655 w 2100189"/>
                <a:gd name="connsiteY4" fmla="*/ 0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189" h="957702">
                  <a:moveTo>
                    <a:pt x="417655" y="0"/>
                  </a:moveTo>
                  <a:lnTo>
                    <a:pt x="0" y="957703"/>
                  </a:lnTo>
                  <a:lnTo>
                    <a:pt x="2100190" y="957703"/>
                  </a:lnTo>
                  <a:lnTo>
                    <a:pt x="1682676" y="0"/>
                  </a:lnTo>
                  <a:lnTo>
                    <a:pt x="417655" y="0"/>
                  </a:lnTo>
                  <a:close/>
                </a:path>
              </a:pathLst>
            </a:custGeom>
            <a:solidFill>
              <a:schemeClr val="tx2"/>
            </a:solidFill>
            <a:ln w="14179"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93E24841-D5DA-308D-C4FA-1230C1250DB6}"/>
              </a:ext>
            </a:extLst>
          </p:cNvPr>
          <p:cNvSpPr/>
          <p:nvPr userDrawn="1"/>
        </p:nvSpPr>
        <p:spPr>
          <a:xfrm>
            <a:off x="5652965" y="1734105"/>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39" name="Rectangle 38">
            <a:extLst>
              <a:ext uri="{FF2B5EF4-FFF2-40B4-BE49-F238E27FC236}">
                <a16:creationId xmlns:a16="http://schemas.microsoft.com/office/drawing/2014/main" id="{623B7E06-AEC1-1A82-D474-25CB9E798690}"/>
              </a:ext>
            </a:extLst>
          </p:cNvPr>
          <p:cNvSpPr/>
          <p:nvPr userDrawn="1"/>
        </p:nvSpPr>
        <p:spPr>
          <a:xfrm>
            <a:off x="5652965" y="3252899"/>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40" name="Rectangle 39">
            <a:extLst>
              <a:ext uri="{FF2B5EF4-FFF2-40B4-BE49-F238E27FC236}">
                <a16:creationId xmlns:a16="http://schemas.microsoft.com/office/drawing/2014/main" id="{68B39BD1-DFBA-C742-6146-CEE943A2FB82}"/>
              </a:ext>
            </a:extLst>
          </p:cNvPr>
          <p:cNvSpPr/>
          <p:nvPr userDrawn="1"/>
        </p:nvSpPr>
        <p:spPr>
          <a:xfrm>
            <a:off x="5652964" y="4878023"/>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Tree>
    <p:extLst>
      <p:ext uri="{BB962C8B-B14F-4D97-AF65-F5344CB8AC3E}">
        <p14:creationId xmlns:p14="http://schemas.microsoft.com/office/powerpoint/2010/main" val="21754554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 point pyrami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5E31BEC-29E9-D24F-89BE-FE088165AB75}"/>
              </a:ext>
            </a:extLst>
          </p:cNvPr>
          <p:cNvCxnSpPr>
            <a:cxnSpLocks/>
          </p:cNvCxnSpPr>
          <p:nvPr userDrawn="1"/>
        </p:nvCxnSpPr>
        <p:spPr>
          <a:xfrm>
            <a:off x="7461250" y="5058073"/>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49">
            <a:extLst>
              <a:ext uri="{FF2B5EF4-FFF2-40B4-BE49-F238E27FC236}">
                <a16:creationId xmlns:a16="http://schemas.microsoft.com/office/drawing/2014/main" id="{BA146893-AAEE-E56B-7DC2-BCCA3DDF82D2}"/>
              </a:ext>
            </a:extLst>
          </p:cNvPr>
          <p:cNvSpPr>
            <a:spLocks noGrp="1"/>
          </p:cNvSpPr>
          <p:nvPr>
            <p:ph type="body" sz="quarter" idx="23" hasCustomPrompt="1"/>
          </p:nvPr>
        </p:nvSpPr>
        <p:spPr>
          <a:xfrm>
            <a:off x="8731450" y="4751934"/>
            <a:ext cx="2557302" cy="324044"/>
          </a:xfrm>
        </p:spPr>
        <p:txBody>
          <a:bodyPr>
            <a:normAutofit/>
          </a:bodyPr>
          <a:lstStyle>
            <a:lvl1pPr>
              <a:defRPr sz="1600" b="1">
                <a:solidFill>
                  <a:schemeClr val="tx1"/>
                </a:solidFill>
              </a:defRPr>
            </a:lvl1pPr>
          </a:lstStyle>
          <a:p>
            <a:pPr lvl="0"/>
            <a:r>
              <a:rPr lang="en-US"/>
              <a:t>Lorem ipsum dolor</a:t>
            </a:r>
          </a:p>
        </p:txBody>
      </p:sp>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a:lnSpc>
                <a:spcPct val="100000"/>
              </a:lnSpc>
              <a:spcBef>
                <a:spcPts val="600"/>
              </a:spcBef>
              <a:defRPr/>
            </a:lvl1pPr>
          </a:lstStyle>
          <a:p>
            <a:r>
              <a:rPr lang="en-US"/>
              <a:t>Four point</a:t>
            </a:r>
            <a:br>
              <a:rPr lang="en-US"/>
            </a:br>
            <a:r>
              <a:rPr lang="en-US"/>
              <a:t>pyramid</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a:defRPr sz="2000"/>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Slide Number Placeholder 2">
            <a:extLst>
              <a:ext uri="{FF2B5EF4-FFF2-40B4-BE49-F238E27FC236}">
                <a16:creationId xmlns:a16="http://schemas.microsoft.com/office/drawing/2014/main" id="{C5A49297-8DA7-D81F-E1EA-3F31BF7B23C9}"/>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50" name="Text Placeholder 49">
            <a:extLst>
              <a:ext uri="{FF2B5EF4-FFF2-40B4-BE49-F238E27FC236}">
                <a16:creationId xmlns:a16="http://schemas.microsoft.com/office/drawing/2014/main" id="{389D39FA-A03C-EDAA-789F-FDE7EEF1449D}"/>
              </a:ext>
            </a:extLst>
          </p:cNvPr>
          <p:cNvSpPr>
            <a:spLocks noGrp="1"/>
          </p:cNvSpPr>
          <p:nvPr>
            <p:ph type="body" sz="quarter" idx="16" hasCustomPrompt="1"/>
          </p:nvPr>
        </p:nvSpPr>
        <p:spPr>
          <a:xfrm>
            <a:off x="8720940" y="1158456"/>
            <a:ext cx="2573352" cy="1110440"/>
          </a:xfrm>
        </p:spPr>
        <p:txBody>
          <a:bodyPr>
            <a:normAutofit/>
          </a:bodyPr>
          <a:lstStyle>
            <a:lvl1pPr>
              <a:defRPr sz="16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1" name="Text Placeholder 49">
            <a:extLst>
              <a:ext uri="{FF2B5EF4-FFF2-40B4-BE49-F238E27FC236}">
                <a16:creationId xmlns:a16="http://schemas.microsoft.com/office/drawing/2014/main" id="{3730989F-3C5B-0D21-C96E-ECBB026FAC97}"/>
              </a:ext>
            </a:extLst>
          </p:cNvPr>
          <p:cNvSpPr>
            <a:spLocks noGrp="1"/>
          </p:cNvSpPr>
          <p:nvPr>
            <p:ph type="body" sz="quarter" idx="17" hasCustomPrompt="1"/>
          </p:nvPr>
        </p:nvSpPr>
        <p:spPr>
          <a:xfrm>
            <a:off x="8736990" y="798554"/>
            <a:ext cx="2557302" cy="324044"/>
          </a:xfrm>
        </p:spPr>
        <p:txBody>
          <a:bodyPr>
            <a:normAutofit/>
          </a:bodyPr>
          <a:lstStyle>
            <a:lvl1pPr>
              <a:defRPr sz="1600" b="1">
                <a:solidFill>
                  <a:schemeClr val="tx1"/>
                </a:solidFill>
              </a:defRPr>
            </a:lvl1pPr>
          </a:lstStyle>
          <a:p>
            <a:pPr lvl="0"/>
            <a:r>
              <a:rPr lang="en-US"/>
              <a:t>Lorem ipsum dolor</a:t>
            </a:r>
          </a:p>
        </p:txBody>
      </p:sp>
      <p:cxnSp>
        <p:nvCxnSpPr>
          <p:cNvPr id="52" name="Straight Connector 51">
            <a:extLst>
              <a:ext uri="{FF2B5EF4-FFF2-40B4-BE49-F238E27FC236}">
                <a16:creationId xmlns:a16="http://schemas.microsoft.com/office/drawing/2014/main" id="{D93B5DE0-2778-55D8-5B63-06B3ED9A875C}"/>
              </a:ext>
            </a:extLst>
          </p:cNvPr>
          <p:cNvCxnSpPr>
            <a:cxnSpLocks/>
          </p:cNvCxnSpPr>
          <p:nvPr userDrawn="1"/>
        </p:nvCxnSpPr>
        <p:spPr>
          <a:xfrm>
            <a:off x="6035783" y="1102648"/>
            <a:ext cx="5400566" cy="132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93BBF5-7965-705C-7066-2A8B368C2ADE}"/>
              </a:ext>
            </a:extLst>
          </p:cNvPr>
          <p:cNvCxnSpPr>
            <a:cxnSpLocks/>
          </p:cNvCxnSpPr>
          <p:nvPr userDrawn="1"/>
        </p:nvCxnSpPr>
        <p:spPr>
          <a:xfrm flipV="1">
            <a:off x="6751426" y="2599659"/>
            <a:ext cx="4684924" cy="121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962CBE-CFB2-AA4F-3522-C00036B7F114}"/>
              </a:ext>
            </a:extLst>
          </p:cNvPr>
          <p:cNvCxnSpPr>
            <a:cxnSpLocks/>
          </p:cNvCxnSpPr>
          <p:nvPr userDrawn="1"/>
        </p:nvCxnSpPr>
        <p:spPr>
          <a:xfrm>
            <a:off x="7461250" y="3811339"/>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9">
            <a:extLst>
              <a:ext uri="{FF2B5EF4-FFF2-40B4-BE49-F238E27FC236}">
                <a16:creationId xmlns:a16="http://schemas.microsoft.com/office/drawing/2014/main" id="{51F964A9-DF32-3D31-7D88-A45D136A6615}"/>
              </a:ext>
            </a:extLst>
          </p:cNvPr>
          <p:cNvSpPr>
            <a:spLocks noGrp="1"/>
          </p:cNvSpPr>
          <p:nvPr>
            <p:ph type="body" sz="quarter" idx="18" hasCustomPrompt="1"/>
          </p:nvPr>
        </p:nvSpPr>
        <p:spPr>
          <a:xfrm>
            <a:off x="8704324" y="2645901"/>
            <a:ext cx="2573352" cy="803025"/>
          </a:xfrm>
        </p:spPr>
        <p:txBody>
          <a:bodyPr>
            <a:normAutofit/>
          </a:bodyPr>
          <a:lstStyle>
            <a:lvl1pPr>
              <a:defRPr sz="16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6" name="Text Placeholder 49">
            <a:extLst>
              <a:ext uri="{FF2B5EF4-FFF2-40B4-BE49-F238E27FC236}">
                <a16:creationId xmlns:a16="http://schemas.microsoft.com/office/drawing/2014/main" id="{FABE6391-6130-80DD-2E80-D09786D417D0}"/>
              </a:ext>
            </a:extLst>
          </p:cNvPr>
          <p:cNvSpPr>
            <a:spLocks noGrp="1"/>
          </p:cNvSpPr>
          <p:nvPr>
            <p:ph type="body" sz="quarter" idx="19" hasCustomPrompt="1"/>
          </p:nvPr>
        </p:nvSpPr>
        <p:spPr>
          <a:xfrm>
            <a:off x="8720374" y="2286000"/>
            <a:ext cx="2557302" cy="324044"/>
          </a:xfrm>
        </p:spPr>
        <p:txBody>
          <a:bodyPr>
            <a:normAutofit/>
          </a:bodyPr>
          <a:lstStyle>
            <a:lvl1pPr>
              <a:defRPr sz="1600" b="1">
                <a:solidFill>
                  <a:schemeClr val="tx1"/>
                </a:solidFill>
              </a:defRPr>
            </a:lvl1pPr>
          </a:lstStyle>
          <a:p>
            <a:pPr lvl="0"/>
            <a:r>
              <a:rPr lang="en-US"/>
              <a:t>Lorem ipsum dolor</a:t>
            </a:r>
          </a:p>
        </p:txBody>
      </p:sp>
      <p:sp>
        <p:nvSpPr>
          <p:cNvPr id="57" name="Text Placeholder 49">
            <a:extLst>
              <a:ext uri="{FF2B5EF4-FFF2-40B4-BE49-F238E27FC236}">
                <a16:creationId xmlns:a16="http://schemas.microsoft.com/office/drawing/2014/main" id="{89696371-F50F-786D-76A3-9E87E03E7349}"/>
              </a:ext>
            </a:extLst>
          </p:cNvPr>
          <p:cNvSpPr>
            <a:spLocks noGrp="1"/>
          </p:cNvSpPr>
          <p:nvPr>
            <p:ph type="body" sz="quarter" idx="20" hasCustomPrompt="1"/>
          </p:nvPr>
        </p:nvSpPr>
        <p:spPr>
          <a:xfrm>
            <a:off x="8715400" y="3865101"/>
            <a:ext cx="2573352" cy="865913"/>
          </a:xfrm>
        </p:spPr>
        <p:txBody>
          <a:bodyPr>
            <a:normAutofit/>
          </a:bodyPr>
          <a:lstStyle>
            <a:lvl1pPr>
              <a:defRPr sz="16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8" name="Text Placeholder 49">
            <a:extLst>
              <a:ext uri="{FF2B5EF4-FFF2-40B4-BE49-F238E27FC236}">
                <a16:creationId xmlns:a16="http://schemas.microsoft.com/office/drawing/2014/main" id="{AEA0D083-188D-275C-19A3-2B08840ED843}"/>
              </a:ext>
            </a:extLst>
          </p:cNvPr>
          <p:cNvSpPr>
            <a:spLocks noGrp="1"/>
          </p:cNvSpPr>
          <p:nvPr>
            <p:ph type="body" sz="quarter" idx="21" hasCustomPrompt="1"/>
          </p:nvPr>
        </p:nvSpPr>
        <p:spPr>
          <a:xfrm>
            <a:off x="8731450" y="3505200"/>
            <a:ext cx="2557302" cy="324044"/>
          </a:xfrm>
        </p:spPr>
        <p:txBody>
          <a:bodyPr>
            <a:normAutofit/>
          </a:bodyPr>
          <a:lstStyle>
            <a:lvl1pPr>
              <a:defRPr sz="1600" b="1">
                <a:solidFill>
                  <a:schemeClr val="tx1"/>
                </a:solidFill>
              </a:defRPr>
            </a:lvl1pPr>
          </a:lstStyle>
          <a:p>
            <a:pPr lvl="0"/>
            <a:r>
              <a:rPr lang="en-US"/>
              <a:t>Lorem ipsum dolor</a:t>
            </a:r>
          </a:p>
        </p:txBody>
      </p:sp>
      <p:sp>
        <p:nvSpPr>
          <p:cNvPr id="38" name="Rectangle 37">
            <a:extLst>
              <a:ext uri="{FF2B5EF4-FFF2-40B4-BE49-F238E27FC236}">
                <a16:creationId xmlns:a16="http://schemas.microsoft.com/office/drawing/2014/main" id="{93E24841-D5DA-308D-C4FA-1230C1250DB6}"/>
              </a:ext>
            </a:extLst>
          </p:cNvPr>
          <p:cNvSpPr/>
          <p:nvPr userDrawn="1"/>
        </p:nvSpPr>
        <p:spPr>
          <a:xfrm>
            <a:off x="5652965" y="1734105"/>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39" name="Rectangle 38">
            <a:extLst>
              <a:ext uri="{FF2B5EF4-FFF2-40B4-BE49-F238E27FC236}">
                <a16:creationId xmlns:a16="http://schemas.microsoft.com/office/drawing/2014/main" id="{623B7E06-AEC1-1A82-D474-25CB9E798690}"/>
              </a:ext>
            </a:extLst>
          </p:cNvPr>
          <p:cNvSpPr/>
          <p:nvPr userDrawn="1"/>
        </p:nvSpPr>
        <p:spPr>
          <a:xfrm>
            <a:off x="5652965" y="3252899"/>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40" name="Rectangle 39">
            <a:extLst>
              <a:ext uri="{FF2B5EF4-FFF2-40B4-BE49-F238E27FC236}">
                <a16:creationId xmlns:a16="http://schemas.microsoft.com/office/drawing/2014/main" id="{68B39BD1-DFBA-C742-6146-CEE943A2FB82}"/>
              </a:ext>
            </a:extLst>
          </p:cNvPr>
          <p:cNvSpPr/>
          <p:nvPr userDrawn="1"/>
        </p:nvSpPr>
        <p:spPr>
          <a:xfrm>
            <a:off x="5652964" y="4878023"/>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grpSp>
        <p:nvGrpSpPr>
          <p:cNvPr id="3" name="Group 2">
            <a:extLst>
              <a:ext uri="{FF2B5EF4-FFF2-40B4-BE49-F238E27FC236}">
                <a16:creationId xmlns:a16="http://schemas.microsoft.com/office/drawing/2014/main" id="{12BD220D-68E4-AA53-DDAD-EF80DFB2208E}"/>
              </a:ext>
            </a:extLst>
          </p:cNvPr>
          <p:cNvGrpSpPr/>
          <p:nvPr userDrawn="1"/>
        </p:nvGrpSpPr>
        <p:grpSpPr>
          <a:xfrm>
            <a:off x="3547308" y="848082"/>
            <a:ext cx="4976734" cy="5161839"/>
            <a:chOff x="3547308" y="848082"/>
            <a:chExt cx="4976734" cy="5161839"/>
          </a:xfrm>
        </p:grpSpPr>
        <p:grpSp>
          <p:nvGrpSpPr>
            <p:cNvPr id="7" name="Group 6">
              <a:extLst>
                <a:ext uri="{FF2B5EF4-FFF2-40B4-BE49-F238E27FC236}">
                  <a16:creationId xmlns:a16="http://schemas.microsoft.com/office/drawing/2014/main" id="{A574C05B-E903-DC0A-55E6-6E5E5DEB84FA}"/>
                </a:ext>
              </a:extLst>
            </p:cNvPr>
            <p:cNvGrpSpPr/>
            <p:nvPr/>
          </p:nvGrpSpPr>
          <p:grpSpPr>
            <a:xfrm>
              <a:off x="3547308" y="848082"/>
              <a:ext cx="4976734" cy="5161839"/>
              <a:chOff x="4659207" y="480648"/>
              <a:chExt cx="3999564" cy="4587037"/>
            </a:xfrm>
          </p:grpSpPr>
          <p:sp>
            <p:nvSpPr>
              <p:cNvPr id="19" name="Freeform 18">
                <a:extLst>
                  <a:ext uri="{FF2B5EF4-FFF2-40B4-BE49-F238E27FC236}">
                    <a16:creationId xmlns:a16="http://schemas.microsoft.com/office/drawing/2014/main" id="{4C0F3549-F56E-A8AC-5437-475CE3DE30BE}"/>
                  </a:ext>
                </a:extLst>
              </p:cNvPr>
              <p:cNvSpPr/>
              <p:nvPr/>
            </p:nvSpPr>
            <p:spPr>
              <a:xfrm>
                <a:off x="6083773" y="480648"/>
                <a:ext cx="1150431" cy="1319488"/>
              </a:xfrm>
              <a:custGeom>
                <a:avLst/>
                <a:gdLst>
                  <a:gd name="connsiteX0" fmla="*/ 575216 w 1150431"/>
                  <a:gd name="connsiteY0" fmla="*/ 0 h 1319488"/>
                  <a:gd name="connsiteX1" fmla="*/ 0 w 1150431"/>
                  <a:gd name="connsiteY1" fmla="*/ 1319488 h 1319488"/>
                  <a:gd name="connsiteX2" fmla="*/ 1150431 w 1150431"/>
                  <a:gd name="connsiteY2" fmla="*/ 1319488 h 1319488"/>
                  <a:gd name="connsiteX3" fmla="*/ 575216 w 1150431"/>
                  <a:gd name="connsiteY3" fmla="*/ 0 h 1319488"/>
                </a:gdLst>
                <a:ahLst/>
                <a:cxnLst>
                  <a:cxn ang="0">
                    <a:pos x="connsiteX0" y="connsiteY0"/>
                  </a:cxn>
                  <a:cxn ang="0">
                    <a:pos x="connsiteX1" y="connsiteY1"/>
                  </a:cxn>
                  <a:cxn ang="0">
                    <a:pos x="connsiteX2" y="connsiteY2"/>
                  </a:cxn>
                  <a:cxn ang="0">
                    <a:pos x="connsiteX3" y="connsiteY3"/>
                  </a:cxn>
                </a:cxnLst>
                <a:rect l="l" t="t" r="r" b="b"/>
                <a:pathLst>
                  <a:path w="1150431" h="1319488">
                    <a:moveTo>
                      <a:pt x="575216" y="0"/>
                    </a:moveTo>
                    <a:lnTo>
                      <a:pt x="0" y="1319488"/>
                    </a:lnTo>
                    <a:lnTo>
                      <a:pt x="1150431" y="1319488"/>
                    </a:lnTo>
                    <a:lnTo>
                      <a:pt x="575216" y="0"/>
                    </a:lnTo>
                    <a:close/>
                  </a:path>
                </a:pathLst>
              </a:custGeom>
              <a:solidFill>
                <a:schemeClr val="accent1"/>
              </a:solidFill>
              <a:ln w="1417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DD6789B-4DEF-9653-C5F8-87CFD02F83EF}"/>
                  </a:ext>
                </a:extLst>
              </p:cNvPr>
              <p:cNvSpPr/>
              <p:nvPr/>
            </p:nvSpPr>
            <p:spPr>
              <a:xfrm>
                <a:off x="4659207" y="4109983"/>
                <a:ext cx="3999564" cy="957702"/>
              </a:xfrm>
              <a:custGeom>
                <a:avLst/>
                <a:gdLst>
                  <a:gd name="connsiteX0" fmla="*/ 0 w 3999564"/>
                  <a:gd name="connsiteY0" fmla="*/ 957703 h 957702"/>
                  <a:gd name="connsiteX1" fmla="*/ 3999564 w 3999564"/>
                  <a:gd name="connsiteY1" fmla="*/ 957703 h 957702"/>
                  <a:gd name="connsiteX2" fmla="*/ 3581909 w 3999564"/>
                  <a:gd name="connsiteY2" fmla="*/ 0 h 957702"/>
                  <a:gd name="connsiteX3" fmla="*/ 417514 w 3999564"/>
                  <a:gd name="connsiteY3" fmla="*/ 0 h 957702"/>
                  <a:gd name="connsiteX4" fmla="*/ 0 w 3999564"/>
                  <a:gd name="connsiteY4" fmla="*/ 957703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564" h="957702">
                    <a:moveTo>
                      <a:pt x="0" y="957703"/>
                    </a:moveTo>
                    <a:lnTo>
                      <a:pt x="3999564" y="957703"/>
                    </a:lnTo>
                    <a:lnTo>
                      <a:pt x="3581909" y="0"/>
                    </a:lnTo>
                    <a:lnTo>
                      <a:pt x="417514" y="0"/>
                    </a:lnTo>
                    <a:lnTo>
                      <a:pt x="0" y="957703"/>
                    </a:lnTo>
                    <a:close/>
                  </a:path>
                </a:pathLst>
              </a:custGeom>
              <a:solidFill>
                <a:schemeClr val="accent1"/>
              </a:solidFill>
              <a:ln w="1417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BA0E879-50A0-B572-F4B3-01B022112F50}"/>
                  </a:ext>
                </a:extLst>
              </p:cNvPr>
              <p:cNvSpPr/>
              <p:nvPr/>
            </p:nvSpPr>
            <p:spPr>
              <a:xfrm>
                <a:off x="5134015" y="3020668"/>
                <a:ext cx="3049805" cy="957900"/>
              </a:xfrm>
              <a:custGeom>
                <a:avLst/>
                <a:gdLst>
                  <a:gd name="connsiteX0" fmla="*/ 283495 w 3049805"/>
                  <a:gd name="connsiteY0" fmla="*/ 307558 h 957900"/>
                  <a:gd name="connsiteX1" fmla="*/ 0 w 3049805"/>
                  <a:gd name="connsiteY1" fmla="*/ 957901 h 957900"/>
                  <a:gd name="connsiteX2" fmla="*/ 3049806 w 3049805"/>
                  <a:gd name="connsiteY2" fmla="*/ 957901 h 957900"/>
                  <a:gd name="connsiteX3" fmla="*/ 2766311 w 3049805"/>
                  <a:gd name="connsiteY3" fmla="*/ 307558 h 957900"/>
                  <a:gd name="connsiteX4" fmla="*/ 2632293 w 3049805"/>
                  <a:gd name="connsiteY4" fmla="*/ 0 h 957900"/>
                  <a:gd name="connsiteX5" fmla="*/ 417513 w 3049805"/>
                  <a:gd name="connsiteY5" fmla="*/ 0 h 957900"/>
                  <a:gd name="connsiteX6" fmla="*/ 283495 w 3049805"/>
                  <a:gd name="connsiteY6" fmla="*/ 307558 h 9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9805" h="957900">
                    <a:moveTo>
                      <a:pt x="283495" y="307558"/>
                    </a:moveTo>
                    <a:lnTo>
                      <a:pt x="0" y="957901"/>
                    </a:lnTo>
                    <a:lnTo>
                      <a:pt x="3049806" y="957901"/>
                    </a:lnTo>
                    <a:lnTo>
                      <a:pt x="2766311" y="307558"/>
                    </a:lnTo>
                    <a:lnTo>
                      <a:pt x="2632293" y="0"/>
                    </a:lnTo>
                    <a:lnTo>
                      <a:pt x="417513" y="0"/>
                    </a:lnTo>
                    <a:lnTo>
                      <a:pt x="283495" y="307558"/>
                    </a:lnTo>
                    <a:close/>
                  </a:path>
                </a:pathLst>
              </a:custGeom>
              <a:solidFill>
                <a:schemeClr val="accent3"/>
              </a:solidFill>
              <a:ln w="1417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2EA3AAD-9D5C-8E2C-5D6A-B30BD2630BD6}"/>
                  </a:ext>
                </a:extLst>
              </p:cNvPr>
              <p:cNvSpPr/>
              <p:nvPr/>
            </p:nvSpPr>
            <p:spPr>
              <a:xfrm>
                <a:off x="5608823" y="1931550"/>
                <a:ext cx="2100189" cy="957702"/>
              </a:xfrm>
              <a:custGeom>
                <a:avLst/>
                <a:gdLst>
                  <a:gd name="connsiteX0" fmla="*/ 417655 w 2100189"/>
                  <a:gd name="connsiteY0" fmla="*/ 0 h 957702"/>
                  <a:gd name="connsiteX1" fmla="*/ 0 w 2100189"/>
                  <a:gd name="connsiteY1" fmla="*/ 957703 h 957702"/>
                  <a:gd name="connsiteX2" fmla="*/ 2100190 w 2100189"/>
                  <a:gd name="connsiteY2" fmla="*/ 957703 h 957702"/>
                  <a:gd name="connsiteX3" fmla="*/ 1682676 w 2100189"/>
                  <a:gd name="connsiteY3" fmla="*/ 0 h 957702"/>
                  <a:gd name="connsiteX4" fmla="*/ 417655 w 2100189"/>
                  <a:gd name="connsiteY4" fmla="*/ 0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189" h="957702">
                    <a:moveTo>
                      <a:pt x="417655" y="0"/>
                    </a:moveTo>
                    <a:lnTo>
                      <a:pt x="0" y="957703"/>
                    </a:lnTo>
                    <a:lnTo>
                      <a:pt x="2100190" y="957703"/>
                    </a:lnTo>
                    <a:lnTo>
                      <a:pt x="1682676" y="0"/>
                    </a:lnTo>
                    <a:lnTo>
                      <a:pt x="417655" y="0"/>
                    </a:lnTo>
                    <a:close/>
                  </a:path>
                </a:pathLst>
              </a:custGeom>
              <a:solidFill>
                <a:schemeClr val="tx2"/>
              </a:solidFill>
              <a:ln w="14179"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05E23146-ED2B-3363-297C-CBF51BF37A10}"/>
                </a:ext>
              </a:extLst>
            </p:cNvPr>
            <p:cNvSpPr/>
            <p:nvPr/>
          </p:nvSpPr>
          <p:spPr>
            <a:xfrm>
              <a:off x="5647273" y="153245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16" name="Rectangle 15">
              <a:extLst>
                <a:ext uri="{FF2B5EF4-FFF2-40B4-BE49-F238E27FC236}">
                  <a16:creationId xmlns:a16="http://schemas.microsoft.com/office/drawing/2014/main" id="{B35AE6B4-ED04-F413-6D20-239C0B84CECE}"/>
                </a:ext>
              </a:extLst>
            </p:cNvPr>
            <p:cNvSpPr/>
            <p:nvPr/>
          </p:nvSpPr>
          <p:spPr>
            <a:xfrm>
              <a:off x="5647272" y="2658654"/>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17" name="Rectangle 16">
              <a:extLst>
                <a:ext uri="{FF2B5EF4-FFF2-40B4-BE49-F238E27FC236}">
                  <a16:creationId xmlns:a16="http://schemas.microsoft.com/office/drawing/2014/main" id="{09BCA15F-EBA9-4AE6-FD3F-7B6734D3FE1D}"/>
                </a:ext>
              </a:extLst>
            </p:cNvPr>
            <p:cNvSpPr/>
            <p:nvPr/>
          </p:nvSpPr>
          <p:spPr>
            <a:xfrm>
              <a:off x="5647272" y="385108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18" name="Rectangle 17">
              <a:extLst>
                <a:ext uri="{FF2B5EF4-FFF2-40B4-BE49-F238E27FC236}">
                  <a16:creationId xmlns:a16="http://schemas.microsoft.com/office/drawing/2014/main" id="{67BFA213-2980-7828-FB9F-942DEC0DF5F7}"/>
                </a:ext>
              </a:extLst>
            </p:cNvPr>
            <p:cNvSpPr/>
            <p:nvPr/>
          </p:nvSpPr>
          <p:spPr>
            <a:xfrm>
              <a:off x="5647272" y="5128070"/>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grpSp>
      <p:sp>
        <p:nvSpPr>
          <p:cNvPr id="32" name="Text Placeholder 49">
            <a:extLst>
              <a:ext uri="{FF2B5EF4-FFF2-40B4-BE49-F238E27FC236}">
                <a16:creationId xmlns:a16="http://schemas.microsoft.com/office/drawing/2014/main" id="{025ACA80-5E3E-ECBA-0342-7354F2C2C8E3}"/>
              </a:ext>
            </a:extLst>
          </p:cNvPr>
          <p:cNvSpPr>
            <a:spLocks noGrp="1"/>
          </p:cNvSpPr>
          <p:nvPr>
            <p:ph type="body" sz="quarter" idx="22" hasCustomPrompt="1"/>
          </p:nvPr>
        </p:nvSpPr>
        <p:spPr>
          <a:xfrm>
            <a:off x="8715400" y="5111835"/>
            <a:ext cx="2573352" cy="865913"/>
          </a:xfrm>
        </p:spPr>
        <p:txBody>
          <a:bodyPr>
            <a:normAutofit/>
          </a:bodyPr>
          <a:lstStyle>
            <a:lvl1pPr>
              <a:defRPr sz="16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Tree>
    <p:extLst>
      <p:ext uri="{BB962C8B-B14F-4D97-AF65-F5344CB8AC3E}">
        <p14:creationId xmlns:p14="http://schemas.microsoft.com/office/powerpoint/2010/main" val="17550853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 point pyrami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a:lnSpc>
                <a:spcPct val="100000"/>
              </a:lnSpc>
              <a:spcBef>
                <a:spcPts val="600"/>
              </a:spcBef>
              <a:defRPr/>
            </a:lvl1pPr>
          </a:lstStyle>
          <a:p>
            <a:r>
              <a:rPr lang="en-US"/>
              <a:t>Five point</a:t>
            </a:r>
            <a:br>
              <a:rPr lang="en-US"/>
            </a:br>
            <a:r>
              <a:rPr lang="en-US"/>
              <a:t>pyramid</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a:defRPr sz="2000"/>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Slide Number Placeholder 2">
            <a:extLst>
              <a:ext uri="{FF2B5EF4-FFF2-40B4-BE49-F238E27FC236}">
                <a16:creationId xmlns:a16="http://schemas.microsoft.com/office/drawing/2014/main" id="{C5A49297-8DA7-D81F-E1EA-3F31BF7B23C9}"/>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50" name="Text Placeholder 49">
            <a:extLst>
              <a:ext uri="{FF2B5EF4-FFF2-40B4-BE49-F238E27FC236}">
                <a16:creationId xmlns:a16="http://schemas.microsoft.com/office/drawing/2014/main" id="{389D39FA-A03C-EDAA-789F-FDE7EEF1449D}"/>
              </a:ext>
            </a:extLst>
          </p:cNvPr>
          <p:cNvSpPr>
            <a:spLocks noGrp="1"/>
          </p:cNvSpPr>
          <p:nvPr>
            <p:ph type="body" sz="quarter" idx="16" hasCustomPrompt="1"/>
          </p:nvPr>
        </p:nvSpPr>
        <p:spPr>
          <a:xfrm>
            <a:off x="8720940" y="1158456"/>
            <a:ext cx="2573352" cy="575650"/>
          </a:xfrm>
        </p:spPr>
        <p:txBody>
          <a:bodyPr>
            <a:normAutofit/>
          </a:bodyPr>
          <a:lstStyle>
            <a:lvl1pP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1" name="Text Placeholder 49">
            <a:extLst>
              <a:ext uri="{FF2B5EF4-FFF2-40B4-BE49-F238E27FC236}">
                <a16:creationId xmlns:a16="http://schemas.microsoft.com/office/drawing/2014/main" id="{3730989F-3C5B-0D21-C96E-ECBB026FAC97}"/>
              </a:ext>
            </a:extLst>
          </p:cNvPr>
          <p:cNvSpPr>
            <a:spLocks noGrp="1"/>
          </p:cNvSpPr>
          <p:nvPr>
            <p:ph type="body" sz="quarter" idx="17" hasCustomPrompt="1"/>
          </p:nvPr>
        </p:nvSpPr>
        <p:spPr>
          <a:xfrm>
            <a:off x="8736990" y="798554"/>
            <a:ext cx="2557302" cy="324044"/>
          </a:xfrm>
        </p:spPr>
        <p:txBody>
          <a:bodyPr>
            <a:normAutofit/>
          </a:bodyPr>
          <a:lstStyle>
            <a:lvl1pPr>
              <a:defRPr sz="1600" b="1">
                <a:solidFill>
                  <a:schemeClr val="tx1"/>
                </a:solidFill>
              </a:defRPr>
            </a:lvl1pPr>
          </a:lstStyle>
          <a:p>
            <a:pPr lvl="0"/>
            <a:r>
              <a:rPr lang="en-US"/>
              <a:t>Lorem ipsum dolor</a:t>
            </a:r>
          </a:p>
        </p:txBody>
      </p:sp>
      <p:cxnSp>
        <p:nvCxnSpPr>
          <p:cNvPr id="52" name="Straight Connector 51">
            <a:extLst>
              <a:ext uri="{FF2B5EF4-FFF2-40B4-BE49-F238E27FC236}">
                <a16:creationId xmlns:a16="http://schemas.microsoft.com/office/drawing/2014/main" id="{D93B5DE0-2778-55D8-5B63-06B3ED9A875C}"/>
              </a:ext>
            </a:extLst>
          </p:cNvPr>
          <p:cNvCxnSpPr>
            <a:cxnSpLocks/>
          </p:cNvCxnSpPr>
          <p:nvPr userDrawn="1"/>
        </p:nvCxnSpPr>
        <p:spPr>
          <a:xfrm>
            <a:off x="6035783" y="1102648"/>
            <a:ext cx="5400566" cy="132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93BBF5-7965-705C-7066-2A8B368C2ADE}"/>
              </a:ext>
            </a:extLst>
          </p:cNvPr>
          <p:cNvCxnSpPr>
            <a:cxnSpLocks/>
          </p:cNvCxnSpPr>
          <p:nvPr userDrawn="1"/>
        </p:nvCxnSpPr>
        <p:spPr>
          <a:xfrm>
            <a:off x="6605127" y="2168093"/>
            <a:ext cx="4831223" cy="152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Placeholder 49">
            <a:extLst>
              <a:ext uri="{FF2B5EF4-FFF2-40B4-BE49-F238E27FC236}">
                <a16:creationId xmlns:a16="http://schemas.microsoft.com/office/drawing/2014/main" id="{FABE6391-6130-80DD-2E80-D09786D417D0}"/>
              </a:ext>
            </a:extLst>
          </p:cNvPr>
          <p:cNvSpPr>
            <a:spLocks noGrp="1"/>
          </p:cNvSpPr>
          <p:nvPr>
            <p:ph type="body" sz="quarter" idx="19" hasCustomPrompt="1"/>
          </p:nvPr>
        </p:nvSpPr>
        <p:spPr>
          <a:xfrm>
            <a:off x="8720374" y="1869673"/>
            <a:ext cx="2557302" cy="324044"/>
          </a:xfrm>
        </p:spPr>
        <p:txBody>
          <a:bodyPr>
            <a:normAutofit/>
          </a:bodyPr>
          <a:lstStyle>
            <a:lvl1pPr>
              <a:defRPr sz="1600" b="1">
                <a:solidFill>
                  <a:schemeClr val="tx1"/>
                </a:solidFill>
              </a:defRPr>
            </a:lvl1pPr>
          </a:lstStyle>
          <a:p>
            <a:pPr lvl="0"/>
            <a:r>
              <a:rPr lang="en-US"/>
              <a:t>Lorem ipsum dolor</a:t>
            </a:r>
          </a:p>
        </p:txBody>
      </p:sp>
      <p:sp>
        <p:nvSpPr>
          <p:cNvPr id="38" name="Rectangle 37">
            <a:extLst>
              <a:ext uri="{FF2B5EF4-FFF2-40B4-BE49-F238E27FC236}">
                <a16:creationId xmlns:a16="http://schemas.microsoft.com/office/drawing/2014/main" id="{93E24841-D5DA-308D-C4FA-1230C1250DB6}"/>
              </a:ext>
            </a:extLst>
          </p:cNvPr>
          <p:cNvSpPr/>
          <p:nvPr userDrawn="1"/>
        </p:nvSpPr>
        <p:spPr>
          <a:xfrm>
            <a:off x="5652965" y="1734105"/>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39" name="Rectangle 38">
            <a:extLst>
              <a:ext uri="{FF2B5EF4-FFF2-40B4-BE49-F238E27FC236}">
                <a16:creationId xmlns:a16="http://schemas.microsoft.com/office/drawing/2014/main" id="{623B7E06-AEC1-1A82-D474-25CB9E798690}"/>
              </a:ext>
            </a:extLst>
          </p:cNvPr>
          <p:cNvSpPr/>
          <p:nvPr userDrawn="1"/>
        </p:nvSpPr>
        <p:spPr>
          <a:xfrm>
            <a:off x="5652965" y="3252899"/>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40" name="Rectangle 39">
            <a:extLst>
              <a:ext uri="{FF2B5EF4-FFF2-40B4-BE49-F238E27FC236}">
                <a16:creationId xmlns:a16="http://schemas.microsoft.com/office/drawing/2014/main" id="{68B39BD1-DFBA-C742-6146-CEE943A2FB82}"/>
              </a:ext>
            </a:extLst>
          </p:cNvPr>
          <p:cNvSpPr/>
          <p:nvPr userDrawn="1"/>
        </p:nvSpPr>
        <p:spPr>
          <a:xfrm>
            <a:off x="5652964" y="4878023"/>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31" name="Text Placeholder 49">
            <a:extLst>
              <a:ext uri="{FF2B5EF4-FFF2-40B4-BE49-F238E27FC236}">
                <a16:creationId xmlns:a16="http://schemas.microsoft.com/office/drawing/2014/main" id="{C038B52C-CDF4-0DF2-3FA2-39E60F1AB1CD}"/>
              </a:ext>
            </a:extLst>
          </p:cNvPr>
          <p:cNvSpPr>
            <a:spLocks noGrp="1"/>
          </p:cNvSpPr>
          <p:nvPr>
            <p:ph type="body" sz="quarter" idx="22" hasCustomPrompt="1"/>
          </p:nvPr>
        </p:nvSpPr>
        <p:spPr>
          <a:xfrm>
            <a:off x="8720940" y="2191778"/>
            <a:ext cx="2573352" cy="575650"/>
          </a:xfrm>
        </p:spPr>
        <p:txBody>
          <a:bodyPr>
            <a:normAutofit/>
          </a:bodyPr>
          <a:lstStyle>
            <a:lvl1pP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cxnSp>
        <p:nvCxnSpPr>
          <p:cNvPr id="32" name="Straight Connector 31">
            <a:extLst>
              <a:ext uri="{FF2B5EF4-FFF2-40B4-BE49-F238E27FC236}">
                <a16:creationId xmlns:a16="http://schemas.microsoft.com/office/drawing/2014/main" id="{D76E717A-73F7-8CA1-BE52-D0D8CDEC8C02}"/>
              </a:ext>
            </a:extLst>
          </p:cNvPr>
          <p:cNvCxnSpPr>
            <a:cxnSpLocks/>
          </p:cNvCxnSpPr>
          <p:nvPr userDrawn="1"/>
        </p:nvCxnSpPr>
        <p:spPr>
          <a:xfrm>
            <a:off x="6605127" y="3189904"/>
            <a:ext cx="4831223" cy="152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49">
            <a:extLst>
              <a:ext uri="{FF2B5EF4-FFF2-40B4-BE49-F238E27FC236}">
                <a16:creationId xmlns:a16="http://schemas.microsoft.com/office/drawing/2014/main" id="{FCA0BE06-BEA7-32EE-7BA7-E3F599349ECD}"/>
              </a:ext>
            </a:extLst>
          </p:cNvPr>
          <p:cNvSpPr>
            <a:spLocks noGrp="1"/>
          </p:cNvSpPr>
          <p:nvPr>
            <p:ph type="body" sz="quarter" idx="23" hasCustomPrompt="1"/>
          </p:nvPr>
        </p:nvSpPr>
        <p:spPr>
          <a:xfrm>
            <a:off x="8720374" y="2891484"/>
            <a:ext cx="2557302" cy="324044"/>
          </a:xfrm>
        </p:spPr>
        <p:txBody>
          <a:bodyPr>
            <a:normAutofit/>
          </a:bodyPr>
          <a:lstStyle>
            <a:lvl1pPr>
              <a:defRPr sz="1600" b="1">
                <a:solidFill>
                  <a:schemeClr val="tx1"/>
                </a:solidFill>
              </a:defRPr>
            </a:lvl1pPr>
          </a:lstStyle>
          <a:p>
            <a:pPr lvl="0"/>
            <a:r>
              <a:rPr lang="en-US"/>
              <a:t>Lorem ipsum dolor</a:t>
            </a:r>
          </a:p>
        </p:txBody>
      </p:sp>
      <p:sp>
        <p:nvSpPr>
          <p:cNvPr id="34" name="Text Placeholder 49">
            <a:extLst>
              <a:ext uri="{FF2B5EF4-FFF2-40B4-BE49-F238E27FC236}">
                <a16:creationId xmlns:a16="http://schemas.microsoft.com/office/drawing/2014/main" id="{C3AAD83A-0AAD-372A-A2E8-B58987F608C6}"/>
              </a:ext>
            </a:extLst>
          </p:cNvPr>
          <p:cNvSpPr>
            <a:spLocks noGrp="1"/>
          </p:cNvSpPr>
          <p:nvPr>
            <p:ph type="body" sz="quarter" idx="24" hasCustomPrompt="1"/>
          </p:nvPr>
        </p:nvSpPr>
        <p:spPr>
          <a:xfrm>
            <a:off x="8720940" y="3213589"/>
            <a:ext cx="2573352" cy="575650"/>
          </a:xfrm>
        </p:spPr>
        <p:txBody>
          <a:bodyPr>
            <a:normAutofit/>
          </a:bodyPr>
          <a:lstStyle>
            <a:lvl1pP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cxnSp>
        <p:nvCxnSpPr>
          <p:cNvPr id="35" name="Straight Connector 34">
            <a:extLst>
              <a:ext uri="{FF2B5EF4-FFF2-40B4-BE49-F238E27FC236}">
                <a16:creationId xmlns:a16="http://schemas.microsoft.com/office/drawing/2014/main" id="{CA5675F7-255B-689D-EE6E-1CA53A798553}"/>
              </a:ext>
            </a:extLst>
          </p:cNvPr>
          <p:cNvCxnSpPr>
            <a:cxnSpLocks/>
          </p:cNvCxnSpPr>
          <p:nvPr userDrawn="1"/>
        </p:nvCxnSpPr>
        <p:spPr>
          <a:xfrm>
            <a:off x="6614126" y="4192704"/>
            <a:ext cx="4831223" cy="152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49">
            <a:extLst>
              <a:ext uri="{FF2B5EF4-FFF2-40B4-BE49-F238E27FC236}">
                <a16:creationId xmlns:a16="http://schemas.microsoft.com/office/drawing/2014/main" id="{C7D375DA-58D6-465B-C9E7-2D12D8A9ABC9}"/>
              </a:ext>
            </a:extLst>
          </p:cNvPr>
          <p:cNvSpPr>
            <a:spLocks noGrp="1"/>
          </p:cNvSpPr>
          <p:nvPr>
            <p:ph type="body" sz="quarter" idx="25" hasCustomPrompt="1"/>
          </p:nvPr>
        </p:nvSpPr>
        <p:spPr>
          <a:xfrm>
            <a:off x="8729373" y="3894284"/>
            <a:ext cx="2557302" cy="324044"/>
          </a:xfrm>
        </p:spPr>
        <p:txBody>
          <a:bodyPr>
            <a:normAutofit/>
          </a:bodyPr>
          <a:lstStyle>
            <a:lvl1pPr>
              <a:defRPr sz="1600" b="1">
                <a:solidFill>
                  <a:schemeClr val="tx1"/>
                </a:solidFill>
              </a:defRPr>
            </a:lvl1pPr>
          </a:lstStyle>
          <a:p>
            <a:pPr lvl="0"/>
            <a:r>
              <a:rPr lang="en-US"/>
              <a:t>Lorem ipsum dolor</a:t>
            </a:r>
          </a:p>
        </p:txBody>
      </p:sp>
      <p:sp>
        <p:nvSpPr>
          <p:cNvPr id="37" name="Text Placeholder 49">
            <a:extLst>
              <a:ext uri="{FF2B5EF4-FFF2-40B4-BE49-F238E27FC236}">
                <a16:creationId xmlns:a16="http://schemas.microsoft.com/office/drawing/2014/main" id="{400166FF-E8AA-E662-64FE-2BB3EE726E65}"/>
              </a:ext>
            </a:extLst>
          </p:cNvPr>
          <p:cNvSpPr>
            <a:spLocks noGrp="1"/>
          </p:cNvSpPr>
          <p:nvPr>
            <p:ph type="body" sz="quarter" idx="26" hasCustomPrompt="1"/>
          </p:nvPr>
        </p:nvSpPr>
        <p:spPr>
          <a:xfrm>
            <a:off x="8729939" y="4216389"/>
            <a:ext cx="2573352" cy="575650"/>
          </a:xfrm>
        </p:spPr>
        <p:txBody>
          <a:bodyPr>
            <a:normAutofit/>
          </a:bodyPr>
          <a:lstStyle>
            <a:lvl1pP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cxnSp>
        <p:nvCxnSpPr>
          <p:cNvPr id="41" name="Straight Connector 40">
            <a:extLst>
              <a:ext uri="{FF2B5EF4-FFF2-40B4-BE49-F238E27FC236}">
                <a16:creationId xmlns:a16="http://schemas.microsoft.com/office/drawing/2014/main" id="{34E99D73-0487-A4F1-B5BB-8DD860DD3C82}"/>
              </a:ext>
            </a:extLst>
          </p:cNvPr>
          <p:cNvCxnSpPr>
            <a:cxnSpLocks/>
          </p:cNvCxnSpPr>
          <p:nvPr userDrawn="1"/>
        </p:nvCxnSpPr>
        <p:spPr>
          <a:xfrm>
            <a:off x="6614126" y="5227431"/>
            <a:ext cx="4831223" cy="152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49">
            <a:extLst>
              <a:ext uri="{FF2B5EF4-FFF2-40B4-BE49-F238E27FC236}">
                <a16:creationId xmlns:a16="http://schemas.microsoft.com/office/drawing/2014/main" id="{E0275718-9D6E-9171-2E2B-FA2E7B591063}"/>
              </a:ext>
            </a:extLst>
          </p:cNvPr>
          <p:cNvSpPr>
            <a:spLocks noGrp="1"/>
          </p:cNvSpPr>
          <p:nvPr>
            <p:ph type="body" sz="quarter" idx="27" hasCustomPrompt="1"/>
          </p:nvPr>
        </p:nvSpPr>
        <p:spPr>
          <a:xfrm>
            <a:off x="8729373" y="4929011"/>
            <a:ext cx="2557302" cy="324044"/>
          </a:xfrm>
        </p:spPr>
        <p:txBody>
          <a:bodyPr>
            <a:normAutofit/>
          </a:bodyPr>
          <a:lstStyle>
            <a:lvl1pPr>
              <a:defRPr sz="1600" b="1">
                <a:solidFill>
                  <a:schemeClr val="tx1"/>
                </a:solidFill>
              </a:defRPr>
            </a:lvl1pPr>
          </a:lstStyle>
          <a:p>
            <a:pPr lvl="0"/>
            <a:r>
              <a:rPr lang="en-US"/>
              <a:t>Lorem ipsum dolor</a:t>
            </a:r>
          </a:p>
        </p:txBody>
      </p:sp>
      <p:sp>
        <p:nvSpPr>
          <p:cNvPr id="43" name="Text Placeholder 49">
            <a:extLst>
              <a:ext uri="{FF2B5EF4-FFF2-40B4-BE49-F238E27FC236}">
                <a16:creationId xmlns:a16="http://schemas.microsoft.com/office/drawing/2014/main" id="{FD7EE501-6566-05C5-DCC8-0890A7C9B161}"/>
              </a:ext>
            </a:extLst>
          </p:cNvPr>
          <p:cNvSpPr>
            <a:spLocks noGrp="1"/>
          </p:cNvSpPr>
          <p:nvPr>
            <p:ph type="body" sz="quarter" idx="28" hasCustomPrompt="1"/>
          </p:nvPr>
        </p:nvSpPr>
        <p:spPr>
          <a:xfrm>
            <a:off x="8729939" y="5251116"/>
            <a:ext cx="2573352" cy="575650"/>
          </a:xfrm>
        </p:spPr>
        <p:txBody>
          <a:bodyPr>
            <a:normAutofit/>
          </a:bodyPr>
          <a:lstStyle>
            <a:lvl1pP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grpSp>
        <p:nvGrpSpPr>
          <p:cNvPr id="3" name="Group 2">
            <a:extLst>
              <a:ext uri="{FF2B5EF4-FFF2-40B4-BE49-F238E27FC236}">
                <a16:creationId xmlns:a16="http://schemas.microsoft.com/office/drawing/2014/main" id="{ACBAA1EC-21F1-48CF-ADF3-C6FDF59A97BD}"/>
              </a:ext>
            </a:extLst>
          </p:cNvPr>
          <p:cNvGrpSpPr/>
          <p:nvPr userDrawn="1"/>
        </p:nvGrpSpPr>
        <p:grpSpPr>
          <a:xfrm>
            <a:off x="3552788" y="788988"/>
            <a:ext cx="4965773" cy="5206959"/>
            <a:chOff x="3552788" y="788988"/>
            <a:chExt cx="4965773" cy="5206959"/>
          </a:xfrm>
        </p:grpSpPr>
        <p:grpSp>
          <p:nvGrpSpPr>
            <p:cNvPr id="7" name="Group 6">
              <a:extLst>
                <a:ext uri="{FF2B5EF4-FFF2-40B4-BE49-F238E27FC236}">
                  <a16:creationId xmlns:a16="http://schemas.microsoft.com/office/drawing/2014/main" id="{F0A4FF41-EAEB-EFA1-0554-17C19206BF20}"/>
                </a:ext>
              </a:extLst>
            </p:cNvPr>
            <p:cNvGrpSpPr/>
            <p:nvPr/>
          </p:nvGrpSpPr>
          <p:grpSpPr>
            <a:xfrm>
              <a:off x="3552788" y="788988"/>
              <a:ext cx="4965773" cy="5206959"/>
              <a:chOff x="4176032" y="480648"/>
              <a:chExt cx="4965773" cy="5695352"/>
            </a:xfrm>
          </p:grpSpPr>
          <p:sp>
            <p:nvSpPr>
              <p:cNvPr id="20" name="Freeform 19">
                <a:extLst>
                  <a:ext uri="{FF2B5EF4-FFF2-40B4-BE49-F238E27FC236}">
                    <a16:creationId xmlns:a16="http://schemas.microsoft.com/office/drawing/2014/main" id="{B03D95C1-0FFD-74A4-4F28-3D17506FC37C}"/>
                  </a:ext>
                </a:extLst>
              </p:cNvPr>
              <p:cNvSpPr/>
              <p:nvPr/>
            </p:nvSpPr>
            <p:spPr>
              <a:xfrm>
                <a:off x="4176032" y="5199298"/>
                <a:ext cx="4965773" cy="976702"/>
              </a:xfrm>
              <a:custGeom>
                <a:avLst/>
                <a:gdLst>
                  <a:gd name="connsiteX0" fmla="*/ 0 w 4965773"/>
                  <a:gd name="connsiteY0" fmla="*/ 976702 h 976702"/>
                  <a:gd name="connsiteX1" fmla="*/ 2482958 w 4965773"/>
                  <a:gd name="connsiteY1" fmla="*/ 976702 h 976702"/>
                  <a:gd name="connsiteX2" fmla="*/ 4965773 w 4965773"/>
                  <a:gd name="connsiteY2" fmla="*/ 976702 h 976702"/>
                  <a:gd name="connsiteX3" fmla="*/ 4540035 w 4965773"/>
                  <a:gd name="connsiteY3" fmla="*/ 0 h 976702"/>
                  <a:gd name="connsiteX4" fmla="*/ 425739 w 4965773"/>
                  <a:gd name="connsiteY4" fmla="*/ 0 h 976702"/>
                  <a:gd name="connsiteX5" fmla="*/ 0 w 4965773"/>
                  <a:gd name="connsiteY5" fmla="*/ 976702 h 97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5773" h="976702">
                    <a:moveTo>
                      <a:pt x="0" y="976702"/>
                    </a:moveTo>
                    <a:lnTo>
                      <a:pt x="2482958" y="976702"/>
                    </a:lnTo>
                    <a:lnTo>
                      <a:pt x="4965773" y="976702"/>
                    </a:lnTo>
                    <a:lnTo>
                      <a:pt x="4540035" y="0"/>
                    </a:lnTo>
                    <a:lnTo>
                      <a:pt x="425739" y="0"/>
                    </a:lnTo>
                    <a:lnTo>
                      <a:pt x="0" y="976702"/>
                    </a:lnTo>
                    <a:close/>
                  </a:path>
                </a:pathLst>
              </a:custGeom>
              <a:solidFill>
                <a:schemeClr val="tx2"/>
              </a:solidFill>
              <a:ln w="1417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240EDAE-C343-2C98-5779-F4B825733C2D}"/>
                  </a:ext>
                </a:extLst>
              </p:cNvPr>
              <p:cNvSpPr/>
              <p:nvPr/>
            </p:nvSpPr>
            <p:spPr>
              <a:xfrm>
                <a:off x="6083773" y="480648"/>
                <a:ext cx="1150431" cy="1319488"/>
              </a:xfrm>
              <a:custGeom>
                <a:avLst/>
                <a:gdLst>
                  <a:gd name="connsiteX0" fmla="*/ 575216 w 1150431"/>
                  <a:gd name="connsiteY0" fmla="*/ 0 h 1319488"/>
                  <a:gd name="connsiteX1" fmla="*/ 0 w 1150431"/>
                  <a:gd name="connsiteY1" fmla="*/ 1319488 h 1319488"/>
                  <a:gd name="connsiteX2" fmla="*/ 1150431 w 1150431"/>
                  <a:gd name="connsiteY2" fmla="*/ 1319488 h 1319488"/>
                  <a:gd name="connsiteX3" fmla="*/ 575216 w 1150431"/>
                  <a:gd name="connsiteY3" fmla="*/ 0 h 1319488"/>
                </a:gdLst>
                <a:ahLst/>
                <a:cxnLst>
                  <a:cxn ang="0">
                    <a:pos x="connsiteX0" y="connsiteY0"/>
                  </a:cxn>
                  <a:cxn ang="0">
                    <a:pos x="connsiteX1" y="connsiteY1"/>
                  </a:cxn>
                  <a:cxn ang="0">
                    <a:pos x="connsiteX2" y="connsiteY2"/>
                  </a:cxn>
                  <a:cxn ang="0">
                    <a:pos x="connsiteX3" y="connsiteY3"/>
                  </a:cxn>
                </a:cxnLst>
                <a:rect l="l" t="t" r="r" b="b"/>
                <a:pathLst>
                  <a:path w="1150431" h="1319488">
                    <a:moveTo>
                      <a:pt x="575216" y="0"/>
                    </a:moveTo>
                    <a:lnTo>
                      <a:pt x="0" y="1319488"/>
                    </a:lnTo>
                    <a:lnTo>
                      <a:pt x="1150431" y="1319488"/>
                    </a:lnTo>
                    <a:lnTo>
                      <a:pt x="575216" y="0"/>
                    </a:lnTo>
                    <a:close/>
                  </a:path>
                </a:pathLst>
              </a:custGeom>
              <a:solidFill>
                <a:schemeClr val="accent1"/>
              </a:solidFill>
              <a:ln w="1417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A9C11C-25B7-8E09-02AE-D5A50A46996B}"/>
                  </a:ext>
                </a:extLst>
              </p:cNvPr>
              <p:cNvSpPr/>
              <p:nvPr/>
            </p:nvSpPr>
            <p:spPr>
              <a:xfrm>
                <a:off x="4659207" y="4109983"/>
                <a:ext cx="3999564" cy="957702"/>
              </a:xfrm>
              <a:custGeom>
                <a:avLst/>
                <a:gdLst>
                  <a:gd name="connsiteX0" fmla="*/ 0 w 3999564"/>
                  <a:gd name="connsiteY0" fmla="*/ 957703 h 957702"/>
                  <a:gd name="connsiteX1" fmla="*/ 3999564 w 3999564"/>
                  <a:gd name="connsiteY1" fmla="*/ 957703 h 957702"/>
                  <a:gd name="connsiteX2" fmla="*/ 3581909 w 3999564"/>
                  <a:gd name="connsiteY2" fmla="*/ 0 h 957702"/>
                  <a:gd name="connsiteX3" fmla="*/ 417514 w 3999564"/>
                  <a:gd name="connsiteY3" fmla="*/ 0 h 957702"/>
                  <a:gd name="connsiteX4" fmla="*/ 0 w 3999564"/>
                  <a:gd name="connsiteY4" fmla="*/ 957703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564" h="957702">
                    <a:moveTo>
                      <a:pt x="0" y="957703"/>
                    </a:moveTo>
                    <a:lnTo>
                      <a:pt x="3999564" y="957703"/>
                    </a:lnTo>
                    <a:lnTo>
                      <a:pt x="3581909" y="0"/>
                    </a:lnTo>
                    <a:lnTo>
                      <a:pt x="417514" y="0"/>
                    </a:lnTo>
                    <a:lnTo>
                      <a:pt x="0" y="957703"/>
                    </a:lnTo>
                    <a:close/>
                  </a:path>
                </a:pathLst>
              </a:custGeom>
              <a:solidFill>
                <a:schemeClr val="accent1"/>
              </a:solidFill>
              <a:ln w="1417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B69CE21-3415-9089-5D55-60C48C121AFB}"/>
                  </a:ext>
                </a:extLst>
              </p:cNvPr>
              <p:cNvSpPr/>
              <p:nvPr/>
            </p:nvSpPr>
            <p:spPr>
              <a:xfrm>
                <a:off x="5134015" y="3020668"/>
                <a:ext cx="3049805" cy="957900"/>
              </a:xfrm>
              <a:custGeom>
                <a:avLst/>
                <a:gdLst>
                  <a:gd name="connsiteX0" fmla="*/ 283495 w 3049805"/>
                  <a:gd name="connsiteY0" fmla="*/ 307558 h 957900"/>
                  <a:gd name="connsiteX1" fmla="*/ 0 w 3049805"/>
                  <a:gd name="connsiteY1" fmla="*/ 957901 h 957900"/>
                  <a:gd name="connsiteX2" fmla="*/ 3049806 w 3049805"/>
                  <a:gd name="connsiteY2" fmla="*/ 957901 h 957900"/>
                  <a:gd name="connsiteX3" fmla="*/ 2766311 w 3049805"/>
                  <a:gd name="connsiteY3" fmla="*/ 307558 h 957900"/>
                  <a:gd name="connsiteX4" fmla="*/ 2632293 w 3049805"/>
                  <a:gd name="connsiteY4" fmla="*/ 0 h 957900"/>
                  <a:gd name="connsiteX5" fmla="*/ 417513 w 3049805"/>
                  <a:gd name="connsiteY5" fmla="*/ 0 h 957900"/>
                  <a:gd name="connsiteX6" fmla="*/ 283495 w 3049805"/>
                  <a:gd name="connsiteY6" fmla="*/ 307558 h 9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9805" h="957900">
                    <a:moveTo>
                      <a:pt x="283495" y="307558"/>
                    </a:moveTo>
                    <a:lnTo>
                      <a:pt x="0" y="957901"/>
                    </a:lnTo>
                    <a:lnTo>
                      <a:pt x="3049806" y="957901"/>
                    </a:lnTo>
                    <a:lnTo>
                      <a:pt x="2766311" y="307558"/>
                    </a:lnTo>
                    <a:lnTo>
                      <a:pt x="2632293" y="0"/>
                    </a:lnTo>
                    <a:lnTo>
                      <a:pt x="417513" y="0"/>
                    </a:lnTo>
                    <a:lnTo>
                      <a:pt x="283495" y="307558"/>
                    </a:lnTo>
                    <a:close/>
                  </a:path>
                </a:pathLst>
              </a:custGeom>
              <a:solidFill>
                <a:schemeClr val="accent3"/>
              </a:solidFill>
              <a:ln w="1417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0304CD6-C1CE-459C-2A79-770FC8173921}"/>
                  </a:ext>
                </a:extLst>
              </p:cNvPr>
              <p:cNvSpPr/>
              <p:nvPr/>
            </p:nvSpPr>
            <p:spPr>
              <a:xfrm>
                <a:off x="5608823" y="1931550"/>
                <a:ext cx="2100189" cy="957702"/>
              </a:xfrm>
              <a:custGeom>
                <a:avLst/>
                <a:gdLst>
                  <a:gd name="connsiteX0" fmla="*/ 417655 w 2100189"/>
                  <a:gd name="connsiteY0" fmla="*/ 0 h 957702"/>
                  <a:gd name="connsiteX1" fmla="*/ 0 w 2100189"/>
                  <a:gd name="connsiteY1" fmla="*/ 957703 h 957702"/>
                  <a:gd name="connsiteX2" fmla="*/ 2100190 w 2100189"/>
                  <a:gd name="connsiteY2" fmla="*/ 957703 h 957702"/>
                  <a:gd name="connsiteX3" fmla="*/ 1682676 w 2100189"/>
                  <a:gd name="connsiteY3" fmla="*/ 0 h 957702"/>
                  <a:gd name="connsiteX4" fmla="*/ 417655 w 2100189"/>
                  <a:gd name="connsiteY4" fmla="*/ 0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189" h="957702">
                    <a:moveTo>
                      <a:pt x="417655" y="0"/>
                    </a:moveTo>
                    <a:lnTo>
                      <a:pt x="0" y="957703"/>
                    </a:lnTo>
                    <a:lnTo>
                      <a:pt x="2100190" y="957703"/>
                    </a:lnTo>
                    <a:lnTo>
                      <a:pt x="1682676" y="0"/>
                    </a:lnTo>
                    <a:lnTo>
                      <a:pt x="417655" y="0"/>
                    </a:lnTo>
                    <a:close/>
                  </a:path>
                </a:pathLst>
              </a:custGeom>
              <a:solidFill>
                <a:schemeClr val="tx2"/>
              </a:solidFill>
              <a:ln w="14179"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BD30A56E-DDA4-5A7C-D424-47E8E12BE0E9}"/>
                </a:ext>
              </a:extLst>
            </p:cNvPr>
            <p:cNvSpPr/>
            <p:nvPr/>
          </p:nvSpPr>
          <p:spPr>
            <a:xfrm>
              <a:off x="5652965" y="1234499"/>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01</a:t>
              </a:r>
            </a:p>
          </p:txBody>
        </p:sp>
        <p:sp>
          <p:nvSpPr>
            <p:cNvPr id="16" name="Rectangle 15">
              <a:extLst>
                <a:ext uri="{FF2B5EF4-FFF2-40B4-BE49-F238E27FC236}">
                  <a16:creationId xmlns:a16="http://schemas.microsoft.com/office/drawing/2014/main" id="{834093D4-D80B-C352-B740-E2515171D935}"/>
                </a:ext>
              </a:extLst>
            </p:cNvPr>
            <p:cNvSpPr/>
            <p:nvPr/>
          </p:nvSpPr>
          <p:spPr>
            <a:xfrm>
              <a:off x="5647272" y="2176331"/>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02</a:t>
              </a:r>
            </a:p>
          </p:txBody>
        </p:sp>
        <p:sp>
          <p:nvSpPr>
            <p:cNvPr id="17" name="Rectangle 16">
              <a:extLst>
                <a:ext uri="{FF2B5EF4-FFF2-40B4-BE49-F238E27FC236}">
                  <a16:creationId xmlns:a16="http://schemas.microsoft.com/office/drawing/2014/main" id="{63E0D5C1-0FE9-AF82-06B0-4B000DE62DA0}"/>
                </a:ext>
              </a:extLst>
            </p:cNvPr>
            <p:cNvSpPr/>
            <p:nvPr/>
          </p:nvSpPr>
          <p:spPr>
            <a:xfrm>
              <a:off x="5652965" y="3174926"/>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03</a:t>
              </a:r>
            </a:p>
          </p:txBody>
        </p:sp>
        <p:sp>
          <p:nvSpPr>
            <p:cNvPr id="18" name="Rectangle 17">
              <a:extLst>
                <a:ext uri="{FF2B5EF4-FFF2-40B4-BE49-F238E27FC236}">
                  <a16:creationId xmlns:a16="http://schemas.microsoft.com/office/drawing/2014/main" id="{6DAAA5B7-042D-F433-8967-F2331ABB53A3}"/>
                </a:ext>
              </a:extLst>
            </p:cNvPr>
            <p:cNvSpPr/>
            <p:nvPr/>
          </p:nvSpPr>
          <p:spPr>
            <a:xfrm>
              <a:off x="5652965" y="4176065"/>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04</a:t>
              </a:r>
            </a:p>
          </p:txBody>
        </p:sp>
        <p:sp>
          <p:nvSpPr>
            <p:cNvPr id="19" name="Rectangle 18">
              <a:extLst>
                <a:ext uri="{FF2B5EF4-FFF2-40B4-BE49-F238E27FC236}">
                  <a16:creationId xmlns:a16="http://schemas.microsoft.com/office/drawing/2014/main" id="{B03C2F7B-12AE-63B3-2968-AB54DFCE1747}"/>
                </a:ext>
              </a:extLst>
            </p:cNvPr>
            <p:cNvSpPr/>
            <p:nvPr/>
          </p:nvSpPr>
          <p:spPr>
            <a:xfrm>
              <a:off x="5647271" y="5155197"/>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600"/>
                <a:t>05</a:t>
              </a:r>
            </a:p>
          </p:txBody>
        </p:sp>
      </p:grpSp>
    </p:spTree>
    <p:extLst>
      <p:ext uri="{BB962C8B-B14F-4D97-AF65-F5344CB8AC3E}">
        <p14:creationId xmlns:p14="http://schemas.microsoft.com/office/powerpoint/2010/main" val="6256947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growth arrow layout">
    <p:spTree>
      <p:nvGrpSpPr>
        <p:cNvPr id="1" name=""/>
        <p:cNvGrpSpPr/>
        <p:nvPr/>
      </p:nvGrpSpPr>
      <p:grpSpPr>
        <a:xfrm>
          <a:off x="0" y="0"/>
          <a:ext cx="0" cy="0"/>
          <a:chOff x="0" y="0"/>
          <a:chExt cx="0" cy="0"/>
        </a:xfrm>
      </p:grpSpPr>
      <p:sp>
        <p:nvSpPr>
          <p:cNvPr id="3" name="Pentagon 2">
            <a:extLst>
              <a:ext uri="{FF2B5EF4-FFF2-40B4-BE49-F238E27FC236}">
                <a16:creationId xmlns:a16="http://schemas.microsoft.com/office/drawing/2014/main" id="{2C4D491A-769A-F89B-EE63-2A2EBE41078E}"/>
              </a:ext>
            </a:extLst>
          </p:cNvPr>
          <p:cNvSpPr/>
          <p:nvPr userDrawn="1"/>
        </p:nvSpPr>
        <p:spPr>
          <a:xfrm>
            <a:off x="0" y="3429000"/>
            <a:ext cx="5504959" cy="1799968"/>
          </a:xfrm>
          <a:prstGeom prst="homePlate">
            <a:avLst>
              <a:gd name="adj" fmla="val 3095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7" name="Pentagon 6">
            <a:extLst>
              <a:ext uri="{FF2B5EF4-FFF2-40B4-BE49-F238E27FC236}">
                <a16:creationId xmlns:a16="http://schemas.microsoft.com/office/drawing/2014/main" id="{F904EBCD-5000-5E7B-3096-12B5F54FDDFF}"/>
              </a:ext>
            </a:extLst>
          </p:cNvPr>
          <p:cNvSpPr/>
          <p:nvPr userDrawn="1"/>
        </p:nvSpPr>
        <p:spPr>
          <a:xfrm>
            <a:off x="4" y="1336056"/>
            <a:ext cx="3622967" cy="1799970"/>
          </a:xfrm>
          <a:prstGeom prst="homePlate">
            <a:avLst>
              <a:gd name="adj" fmla="val 3095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6781800" y="2743200"/>
            <a:ext cx="3419475" cy="553998"/>
          </a:xfrm>
        </p:spPr>
        <p:txBody>
          <a:bodyPr/>
          <a:lstStyle>
            <a:lvl1pPr>
              <a:lnSpc>
                <a:spcPct val="100000"/>
              </a:lnSpc>
              <a:spcBef>
                <a:spcPts val="600"/>
              </a:spcBef>
              <a:defRPr/>
            </a:lvl1pPr>
          </a:lstStyle>
          <a:p>
            <a:r>
              <a:rPr lang="en-US"/>
              <a:t>Growth chart</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6781800" y="3376321"/>
            <a:ext cx="3419476" cy="385762"/>
          </a:xfrm>
        </p:spPr>
        <p:txBody>
          <a:bodyPr/>
          <a:lstStyle>
            <a:lvl1pPr>
              <a:defRPr sz="2000"/>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Slide Number Placeholder 2">
            <a:extLst>
              <a:ext uri="{FF2B5EF4-FFF2-40B4-BE49-F238E27FC236}">
                <a16:creationId xmlns:a16="http://schemas.microsoft.com/office/drawing/2014/main" id="{C5A49297-8DA7-D81F-E1EA-3F31BF7B23C9}"/>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48" name="Text Placeholder 49">
            <a:extLst>
              <a:ext uri="{FF2B5EF4-FFF2-40B4-BE49-F238E27FC236}">
                <a16:creationId xmlns:a16="http://schemas.microsoft.com/office/drawing/2014/main" id="{273EF8A4-1CF8-5B14-387D-165C6B9EB567}"/>
              </a:ext>
            </a:extLst>
          </p:cNvPr>
          <p:cNvSpPr>
            <a:spLocks noGrp="1"/>
          </p:cNvSpPr>
          <p:nvPr>
            <p:ph type="body" sz="quarter" idx="17" hasCustomPrompt="1"/>
          </p:nvPr>
        </p:nvSpPr>
        <p:spPr>
          <a:xfrm>
            <a:off x="815974" y="1696644"/>
            <a:ext cx="1241426" cy="1046556"/>
          </a:xfrm>
        </p:spPr>
        <p:txBody>
          <a:bodyPr anchor="ctr" anchorCtr="0">
            <a:normAutofit/>
          </a:bodyPr>
          <a:lstStyle>
            <a:lvl1pPr>
              <a:defRPr sz="1600" b="0">
                <a:solidFill>
                  <a:schemeClr val="bg1"/>
                </a:solidFill>
              </a:defRPr>
            </a:lvl1pPr>
          </a:lstStyle>
          <a:p>
            <a:pPr lvl="0"/>
            <a:r>
              <a:rPr lang="en-US"/>
              <a:t>Lorem ipsum dolor sit </a:t>
            </a:r>
            <a:r>
              <a:rPr lang="en-US" err="1"/>
              <a:t>amet</a:t>
            </a:r>
            <a:endParaRPr lang="en-US"/>
          </a:p>
        </p:txBody>
      </p:sp>
      <p:sp>
        <p:nvSpPr>
          <p:cNvPr id="49" name="Text Placeholder 49">
            <a:extLst>
              <a:ext uri="{FF2B5EF4-FFF2-40B4-BE49-F238E27FC236}">
                <a16:creationId xmlns:a16="http://schemas.microsoft.com/office/drawing/2014/main" id="{FC39143F-125F-0B5A-9D0D-384BB3308511}"/>
              </a:ext>
            </a:extLst>
          </p:cNvPr>
          <p:cNvSpPr>
            <a:spLocks noGrp="1"/>
          </p:cNvSpPr>
          <p:nvPr>
            <p:ph type="body" sz="quarter" idx="18" hasCustomPrompt="1"/>
          </p:nvPr>
        </p:nvSpPr>
        <p:spPr>
          <a:xfrm>
            <a:off x="2252657" y="1914707"/>
            <a:ext cx="1241426" cy="631896"/>
          </a:xfrm>
        </p:spPr>
        <p:txBody>
          <a:bodyPr anchor="ctr" anchorCtr="0">
            <a:noAutofit/>
          </a:bodyPr>
          <a:lstStyle>
            <a:lvl1pPr>
              <a:defRPr sz="3200" b="1">
                <a:solidFill>
                  <a:schemeClr val="bg1"/>
                </a:solidFill>
              </a:defRPr>
            </a:lvl1pPr>
          </a:lstStyle>
          <a:p>
            <a:pPr lvl="0"/>
            <a:r>
              <a:rPr lang="en-US"/>
              <a:t>XX%</a:t>
            </a:r>
          </a:p>
        </p:txBody>
      </p:sp>
      <p:sp>
        <p:nvSpPr>
          <p:cNvPr id="54" name="Text Placeholder 49">
            <a:extLst>
              <a:ext uri="{FF2B5EF4-FFF2-40B4-BE49-F238E27FC236}">
                <a16:creationId xmlns:a16="http://schemas.microsoft.com/office/drawing/2014/main" id="{AAF0BCB8-DDBB-F449-2543-8265C4852592}"/>
              </a:ext>
            </a:extLst>
          </p:cNvPr>
          <p:cNvSpPr>
            <a:spLocks noGrp="1"/>
          </p:cNvSpPr>
          <p:nvPr>
            <p:ph type="body" sz="quarter" idx="19" hasCustomPrompt="1"/>
          </p:nvPr>
        </p:nvSpPr>
        <p:spPr>
          <a:xfrm>
            <a:off x="815973" y="4117134"/>
            <a:ext cx="2678109" cy="631896"/>
          </a:xfrm>
        </p:spPr>
        <p:txBody>
          <a:bodyPr anchor="ctr" anchorCtr="0">
            <a:normAutofit/>
          </a:bodyPr>
          <a:lstStyle>
            <a:lvl1pPr>
              <a:defRPr sz="1600" b="0">
                <a:solidFill>
                  <a:schemeClr val="bg1"/>
                </a:solidFill>
              </a:defRPr>
            </a:lvl1pPr>
          </a:lstStyle>
          <a:p>
            <a:pPr lvl="0"/>
            <a:r>
              <a:rPr lang="en-US"/>
              <a:t>Lorem ipsum dolor sit </a:t>
            </a:r>
            <a:r>
              <a:rPr lang="en-US" err="1"/>
              <a:t>amet</a:t>
            </a:r>
            <a:endParaRPr lang="en-US"/>
          </a:p>
        </p:txBody>
      </p:sp>
      <p:sp>
        <p:nvSpPr>
          <p:cNvPr id="55" name="Text Placeholder 49">
            <a:extLst>
              <a:ext uri="{FF2B5EF4-FFF2-40B4-BE49-F238E27FC236}">
                <a16:creationId xmlns:a16="http://schemas.microsoft.com/office/drawing/2014/main" id="{17E5BBD7-7B98-B1E6-E24B-FD5455C88512}"/>
              </a:ext>
            </a:extLst>
          </p:cNvPr>
          <p:cNvSpPr>
            <a:spLocks noGrp="1"/>
          </p:cNvSpPr>
          <p:nvPr>
            <p:ph type="body" sz="quarter" idx="20" hasCustomPrompt="1"/>
          </p:nvPr>
        </p:nvSpPr>
        <p:spPr>
          <a:xfrm>
            <a:off x="3962400" y="4129335"/>
            <a:ext cx="1241426" cy="631896"/>
          </a:xfrm>
        </p:spPr>
        <p:txBody>
          <a:bodyPr anchor="ctr" anchorCtr="0">
            <a:noAutofit/>
          </a:bodyPr>
          <a:lstStyle>
            <a:lvl1pPr>
              <a:defRPr sz="3200" b="1">
                <a:solidFill>
                  <a:schemeClr val="bg1"/>
                </a:solidFill>
              </a:defRPr>
            </a:lvl1pPr>
          </a:lstStyle>
          <a:p>
            <a:pPr lvl="0"/>
            <a:r>
              <a:rPr lang="en-US"/>
              <a:t>XX%</a:t>
            </a:r>
          </a:p>
        </p:txBody>
      </p:sp>
    </p:spTree>
    <p:extLst>
      <p:ext uri="{BB962C8B-B14F-4D97-AF65-F5344CB8AC3E}">
        <p14:creationId xmlns:p14="http://schemas.microsoft.com/office/powerpoint/2010/main" val="37396657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 growth arrow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6781800" y="2743200"/>
            <a:ext cx="3419475" cy="553998"/>
          </a:xfrm>
        </p:spPr>
        <p:txBody>
          <a:bodyPr/>
          <a:lstStyle>
            <a:lvl1pPr>
              <a:lnSpc>
                <a:spcPct val="100000"/>
              </a:lnSpc>
              <a:spcBef>
                <a:spcPts val="600"/>
              </a:spcBef>
              <a:defRPr/>
            </a:lvl1pPr>
          </a:lstStyle>
          <a:p>
            <a:r>
              <a:rPr lang="en-US"/>
              <a:t>Growth chart</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6781800" y="3376321"/>
            <a:ext cx="3419476" cy="385762"/>
          </a:xfrm>
        </p:spPr>
        <p:txBody>
          <a:bodyPr/>
          <a:lstStyle>
            <a:lvl1pPr>
              <a:defRPr sz="2000"/>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Slide Number Placeholder 2">
            <a:extLst>
              <a:ext uri="{FF2B5EF4-FFF2-40B4-BE49-F238E27FC236}">
                <a16:creationId xmlns:a16="http://schemas.microsoft.com/office/drawing/2014/main" id="{C5A49297-8DA7-D81F-E1EA-3F31BF7B23C9}"/>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21" name="Pentagon 20">
            <a:extLst>
              <a:ext uri="{FF2B5EF4-FFF2-40B4-BE49-F238E27FC236}">
                <a16:creationId xmlns:a16="http://schemas.microsoft.com/office/drawing/2014/main" id="{E9B8161E-55FF-59EF-8426-D02B618E8F40}"/>
              </a:ext>
            </a:extLst>
          </p:cNvPr>
          <p:cNvSpPr/>
          <p:nvPr userDrawn="1"/>
        </p:nvSpPr>
        <p:spPr>
          <a:xfrm>
            <a:off x="0" y="4388984"/>
            <a:ext cx="5119912" cy="1183522"/>
          </a:xfrm>
          <a:prstGeom prst="homePlate">
            <a:avLst>
              <a:gd name="adj" fmla="val 3095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2" name="Pentagon 21">
            <a:extLst>
              <a:ext uri="{FF2B5EF4-FFF2-40B4-BE49-F238E27FC236}">
                <a16:creationId xmlns:a16="http://schemas.microsoft.com/office/drawing/2014/main" id="{8439090B-068F-B8A0-C490-6708B1121595}"/>
              </a:ext>
            </a:extLst>
          </p:cNvPr>
          <p:cNvSpPr/>
          <p:nvPr userDrawn="1"/>
        </p:nvSpPr>
        <p:spPr>
          <a:xfrm>
            <a:off x="-23898" y="2841592"/>
            <a:ext cx="5605243" cy="1183522"/>
          </a:xfrm>
          <a:prstGeom prst="homePlate">
            <a:avLst>
              <a:gd name="adj" fmla="val 3095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3" name="Pentagon 22">
            <a:extLst>
              <a:ext uri="{FF2B5EF4-FFF2-40B4-BE49-F238E27FC236}">
                <a16:creationId xmlns:a16="http://schemas.microsoft.com/office/drawing/2014/main" id="{3CD8E347-B89D-E70C-AA54-0B2427E44B4E}"/>
              </a:ext>
            </a:extLst>
          </p:cNvPr>
          <p:cNvSpPr/>
          <p:nvPr userDrawn="1"/>
        </p:nvSpPr>
        <p:spPr>
          <a:xfrm>
            <a:off x="4" y="1285493"/>
            <a:ext cx="3622967" cy="1183523"/>
          </a:xfrm>
          <a:prstGeom prst="homePlate">
            <a:avLst>
              <a:gd name="adj" fmla="val 3095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8" name="Text Placeholder 49">
            <a:extLst>
              <a:ext uri="{FF2B5EF4-FFF2-40B4-BE49-F238E27FC236}">
                <a16:creationId xmlns:a16="http://schemas.microsoft.com/office/drawing/2014/main" id="{273EF8A4-1CF8-5B14-387D-165C6B9EB567}"/>
              </a:ext>
            </a:extLst>
          </p:cNvPr>
          <p:cNvSpPr>
            <a:spLocks noGrp="1"/>
          </p:cNvSpPr>
          <p:nvPr>
            <p:ph type="body" sz="quarter" idx="17" hasCustomPrompt="1"/>
          </p:nvPr>
        </p:nvSpPr>
        <p:spPr>
          <a:xfrm>
            <a:off x="815974" y="1548071"/>
            <a:ext cx="1241426" cy="631896"/>
          </a:xfrm>
        </p:spPr>
        <p:txBody>
          <a:bodyPr>
            <a:normAutofit/>
          </a:bodyPr>
          <a:lstStyle>
            <a:lvl1pPr>
              <a:defRPr sz="1600" b="0">
                <a:solidFill>
                  <a:schemeClr val="bg1"/>
                </a:solidFill>
              </a:defRPr>
            </a:lvl1pPr>
          </a:lstStyle>
          <a:p>
            <a:pPr lvl="0"/>
            <a:r>
              <a:rPr lang="en-US"/>
              <a:t>Lorem ipsum dolor sit </a:t>
            </a:r>
            <a:r>
              <a:rPr lang="en-US" err="1"/>
              <a:t>amet</a:t>
            </a:r>
            <a:endParaRPr lang="en-US"/>
          </a:p>
        </p:txBody>
      </p:sp>
      <p:sp>
        <p:nvSpPr>
          <p:cNvPr id="49" name="Text Placeholder 49">
            <a:extLst>
              <a:ext uri="{FF2B5EF4-FFF2-40B4-BE49-F238E27FC236}">
                <a16:creationId xmlns:a16="http://schemas.microsoft.com/office/drawing/2014/main" id="{FC39143F-125F-0B5A-9D0D-384BB3308511}"/>
              </a:ext>
            </a:extLst>
          </p:cNvPr>
          <p:cNvSpPr>
            <a:spLocks noGrp="1"/>
          </p:cNvSpPr>
          <p:nvPr>
            <p:ph type="body" sz="quarter" idx="18" hasCustomPrompt="1"/>
          </p:nvPr>
        </p:nvSpPr>
        <p:spPr>
          <a:xfrm>
            <a:off x="2252657" y="1560272"/>
            <a:ext cx="1241426" cy="631896"/>
          </a:xfrm>
        </p:spPr>
        <p:txBody>
          <a:bodyPr>
            <a:noAutofit/>
          </a:bodyPr>
          <a:lstStyle>
            <a:lvl1pPr>
              <a:defRPr sz="3200" b="1">
                <a:solidFill>
                  <a:schemeClr val="bg1"/>
                </a:solidFill>
              </a:defRPr>
            </a:lvl1pPr>
          </a:lstStyle>
          <a:p>
            <a:pPr lvl="0"/>
            <a:r>
              <a:rPr lang="en-US"/>
              <a:t>XX%</a:t>
            </a:r>
          </a:p>
        </p:txBody>
      </p:sp>
      <p:sp>
        <p:nvSpPr>
          <p:cNvPr id="54" name="Text Placeholder 49">
            <a:extLst>
              <a:ext uri="{FF2B5EF4-FFF2-40B4-BE49-F238E27FC236}">
                <a16:creationId xmlns:a16="http://schemas.microsoft.com/office/drawing/2014/main" id="{AAF0BCB8-DDBB-F449-2543-8265C4852592}"/>
              </a:ext>
            </a:extLst>
          </p:cNvPr>
          <p:cNvSpPr>
            <a:spLocks noGrp="1"/>
          </p:cNvSpPr>
          <p:nvPr>
            <p:ph type="body" sz="quarter" idx="19" hasCustomPrompt="1"/>
          </p:nvPr>
        </p:nvSpPr>
        <p:spPr>
          <a:xfrm>
            <a:off x="815974" y="3113052"/>
            <a:ext cx="1241426" cy="631896"/>
          </a:xfrm>
        </p:spPr>
        <p:txBody>
          <a:bodyPr>
            <a:normAutofit/>
          </a:bodyPr>
          <a:lstStyle>
            <a:lvl1pPr>
              <a:defRPr sz="1600" b="0">
                <a:solidFill>
                  <a:schemeClr val="bg1"/>
                </a:solidFill>
              </a:defRPr>
            </a:lvl1pPr>
          </a:lstStyle>
          <a:p>
            <a:pPr lvl="0"/>
            <a:r>
              <a:rPr lang="en-US"/>
              <a:t>Lorem ipsum dolor sit </a:t>
            </a:r>
            <a:r>
              <a:rPr lang="en-US" err="1"/>
              <a:t>amet</a:t>
            </a:r>
            <a:endParaRPr lang="en-US"/>
          </a:p>
        </p:txBody>
      </p:sp>
      <p:sp>
        <p:nvSpPr>
          <p:cNvPr id="55" name="Text Placeholder 49">
            <a:extLst>
              <a:ext uri="{FF2B5EF4-FFF2-40B4-BE49-F238E27FC236}">
                <a16:creationId xmlns:a16="http://schemas.microsoft.com/office/drawing/2014/main" id="{17E5BBD7-7B98-B1E6-E24B-FD5455C88512}"/>
              </a:ext>
            </a:extLst>
          </p:cNvPr>
          <p:cNvSpPr>
            <a:spLocks noGrp="1"/>
          </p:cNvSpPr>
          <p:nvPr>
            <p:ph type="body" sz="quarter" idx="20" hasCustomPrompt="1"/>
          </p:nvPr>
        </p:nvSpPr>
        <p:spPr>
          <a:xfrm>
            <a:off x="3962400" y="3125253"/>
            <a:ext cx="1241426" cy="631896"/>
          </a:xfrm>
        </p:spPr>
        <p:txBody>
          <a:bodyPr>
            <a:noAutofit/>
          </a:bodyPr>
          <a:lstStyle>
            <a:lvl1pPr>
              <a:defRPr sz="3200" b="1">
                <a:solidFill>
                  <a:schemeClr val="bg1"/>
                </a:solidFill>
              </a:defRPr>
            </a:lvl1pPr>
          </a:lstStyle>
          <a:p>
            <a:pPr lvl="0"/>
            <a:r>
              <a:rPr lang="en-US"/>
              <a:t>XX%</a:t>
            </a:r>
          </a:p>
        </p:txBody>
      </p:sp>
      <p:sp>
        <p:nvSpPr>
          <p:cNvPr id="57" name="Text Placeholder 49">
            <a:extLst>
              <a:ext uri="{FF2B5EF4-FFF2-40B4-BE49-F238E27FC236}">
                <a16:creationId xmlns:a16="http://schemas.microsoft.com/office/drawing/2014/main" id="{8B353EFE-C891-F29B-CC24-67F4B354B3EC}"/>
              </a:ext>
            </a:extLst>
          </p:cNvPr>
          <p:cNvSpPr>
            <a:spLocks noGrp="1"/>
          </p:cNvSpPr>
          <p:nvPr>
            <p:ph type="body" sz="quarter" idx="21" hasCustomPrompt="1"/>
          </p:nvPr>
        </p:nvSpPr>
        <p:spPr>
          <a:xfrm>
            <a:off x="815974" y="4678812"/>
            <a:ext cx="1241426" cy="631896"/>
          </a:xfrm>
        </p:spPr>
        <p:txBody>
          <a:bodyPr>
            <a:normAutofit/>
          </a:bodyPr>
          <a:lstStyle>
            <a:lvl1pPr>
              <a:defRPr sz="1600" b="0">
                <a:solidFill>
                  <a:schemeClr val="bg1"/>
                </a:solidFill>
              </a:defRPr>
            </a:lvl1pPr>
          </a:lstStyle>
          <a:p>
            <a:pPr lvl="0"/>
            <a:r>
              <a:rPr lang="en-US"/>
              <a:t>Lorem ipsum dolor sit </a:t>
            </a:r>
            <a:r>
              <a:rPr lang="en-US" err="1"/>
              <a:t>amet</a:t>
            </a:r>
            <a:endParaRPr lang="en-US"/>
          </a:p>
        </p:txBody>
      </p:sp>
      <p:sp>
        <p:nvSpPr>
          <p:cNvPr id="58" name="Text Placeholder 49">
            <a:extLst>
              <a:ext uri="{FF2B5EF4-FFF2-40B4-BE49-F238E27FC236}">
                <a16:creationId xmlns:a16="http://schemas.microsoft.com/office/drawing/2014/main" id="{D087DAAC-30E9-D985-08BA-BEBF1B82BD0E}"/>
              </a:ext>
            </a:extLst>
          </p:cNvPr>
          <p:cNvSpPr>
            <a:spLocks noGrp="1"/>
          </p:cNvSpPr>
          <p:nvPr>
            <p:ph type="body" sz="quarter" idx="22" hasCustomPrompt="1"/>
          </p:nvPr>
        </p:nvSpPr>
        <p:spPr>
          <a:xfrm>
            <a:off x="3483197" y="4691013"/>
            <a:ext cx="1241426" cy="631896"/>
          </a:xfrm>
        </p:spPr>
        <p:txBody>
          <a:bodyPr>
            <a:noAutofit/>
          </a:bodyPr>
          <a:lstStyle>
            <a:lvl1pPr>
              <a:defRPr sz="3200" b="1">
                <a:solidFill>
                  <a:schemeClr val="bg1"/>
                </a:solidFill>
              </a:defRPr>
            </a:lvl1pPr>
          </a:lstStyle>
          <a:p>
            <a:pPr lvl="0"/>
            <a:r>
              <a:rPr lang="en-US"/>
              <a:t>XX%</a:t>
            </a:r>
          </a:p>
        </p:txBody>
      </p:sp>
    </p:spTree>
    <p:extLst>
      <p:ext uri="{BB962C8B-B14F-4D97-AF65-F5344CB8AC3E}">
        <p14:creationId xmlns:p14="http://schemas.microsoft.com/office/powerpoint/2010/main" val="61447980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growth arrow layout">
    <p:spTree>
      <p:nvGrpSpPr>
        <p:cNvPr id="1" name=""/>
        <p:cNvGrpSpPr/>
        <p:nvPr/>
      </p:nvGrpSpPr>
      <p:grpSpPr>
        <a:xfrm>
          <a:off x="0" y="0"/>
          <a:ext cx="0" cy="0"/>
          <a:chOff x="0" y="0"/>
          <a:chExt cx="0" cy="0"/>
        </a:xfrm>
      </p:grpSpPr>
      <p:sp>
        <p:nvSpPr>
          <p:cNvPr id="3" name="Pentagon 2">
            <a:extLst>
              <a:ext uri="{FF2B5EF4-FFF2-40B4-BE49-F238E27FC236}">
                <a16:creationId xmlns:a16="http://schemas.microsoft.com/office/drawing/2014/main" id="{56511504-8EC8-0DC9-FC78-C9A6F5A4FA4A}"/>
              </a:ext>
            </a:extLst>
          </p:cNvPr>
          <p:cNvSpPr/>
          <p:nvPr userDrawn="1"/>
        </p:nvSpPr>
        <p:spPr>
          <a:xfrm>
            <a:off x="0" y="3532541"/>
            <a:ext cx="5119912" cy="1183522"/>
          </a:xfrm>
          <a:prstGeom prst="homePlate">
            <a:avLst>
              <a:gd name="adj" fmla="val 3095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7" name="Pentagon 6">
            <a:extLst>
              <a:ext uri="{FF2B5EF4-FFF2-40B4-BE49-F238E27FC236}">
                <a16:creationId xmlns:a16="http://schemas.microsoft.com/office/drawing/2014/main" id="{6A09ED0C-4091-74E0-1BB2-255B777C0EBF}"/>
              </a:ext>
            </a:extLst>
          </p:cNvPr>
          <p:cNvSpPr/>
          <p:nvPr userDrawn="1"/>
        </p:nvSpPr>
        <p:spPr>
          <a:xfrm>
            <a:off x="-23898" y="2165146"/>
            <a:ext cx="5605243" cy="1183522"/>
          </a:xfrm>
          <a:prstGeom prst="homePlate">
            <a:avLst>
              <a:gd name="adj" fmla="val 3095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Pentagon 7">
            <a:extLst>
              <a:ext uri="{FF2B5EF4-FFF2-40B4-BE49-F238E27FC236}">
                <a16:creationId xmlns:a16="http://schemas.microsoft.com/office/drawing/2014/main" id="{810AEB3C-4165-18FA-AE5F-17BBDC7ED101}"/>
              </a:ext>
            </a:extLst>
          </p:cNvPr>
          <p:cNvSpPr/>
          <p:nvPr userDrawn="1"/>
        </p:nvSpPr>
        <p:spPr>
          <a:xfrm>
            <a:off x="4" y="789044"/>
            <a:ext cx="3622967" cy="1183523"/>
          </a:xfrm>
          <a:prstGeom prst="homePlate">
            <a:avLst>
              <a:gd name="adj" fmla="val 3095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6" name="Pentagon 15">
            <a:extLst>
              <a:ext uri="{FF2B5EF4-FFF2-40B4-BE49-F238E27FC236}">
                <a16:creationId xmlns:a16="http://schemas.microsoft.com/office/drawing/2014/main" id="{63F074CA-4C3A-DBB0-C79C-777593D53747}"/>
              </a:ext>
            </a:extLst>
          </p:cNvPr>
          <p:cNvSpPr/>
          <p:nvPr userDrawn="1"/>
        </p:nvSpPr>
        <p:spPr>
          <a:xfrm>
            <a:off x="-23899" y="4899936"/>
            <a:ext cx="3646869" cy="1183522"/>
          </a:xfrm>
          <a:prstGeom prst="homePlate">
            <a:avLst>
              <a:gd name="adj" fmla="val 30950"/>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6781800" y="2743200"/>
            <a:ext cx="3419475" cy="553998"/>
          </a:xfrm>
        </p:spPr>
        <p:txBody>
          <a:bodyPr/>
          <a:lstStyle>
            <a:lvl1pPr>
              <a:lnSpc>
                <a:spcPct val="100000"/>
              </a:lnSpc>
              <a:spcBef>
                <a:spcPts val="600"/>
              </a:spcBef>
              <a:defRPr/>
            </a:lvl1pPr>
          </a:lstStyle>
          <a:p>
            <a:r>
              <a:rPr lang="en-US"/>
              <a:t>Growth chart</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6781800" y="3376321"/>
            <a:ext cx="3419476" cy="385762"/>
          </a:xfrm>
        </p:spPr>
        <p:txBody>
          <a:bodyPr/>
          <a:lstStyle>
            <a:lvl1pPr>
              <a:defRPr sz="2000"/>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Slide Number Placeholder 2">
            <a:extLst>
              <a:ext uri="{FF2B5EF4-FFF2-40B4-BE49-F238E27FC236}">
                <a16:creationId xmlns:a16="http://schemas.microsoft.com/office/drawing/2014/main" id="{C5A49297-8DA7-D81F-E1EA-3F31BF7B23C9}"/>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sp>
        <p:nvSpPr>
          <p:cNvPr id="48" name="Text Placeholder 49">
            <a:extLst>
              <a:ext uri="{FF2B5EF4-FFF2-40B4-BE49-F238E27FC236}">
                <a16:creationId xmlns:a16="http://schemas.microsoft.com/office/drawing/2014/main" id="{273EF8A4-1CF8-5B14-387D-165C6B9EB567}"/>
              </a:ext>
            </a:extLst>
          </p:cNvPr>
          <p:cNvSpPr>
            <a:spLocks noGrp="1"/>
          </p:cNvSpPr>
          <p:nvPr>
            <p:ph type="body" sz="quarter" idx="17" hasCustomPrompt="1"/>
          </p:nvPr>
        </p:nvSpPr>
        <p:spPr>
          <a:xfrm>
            <a:off x="815974" y="1032303"/>
            <a:ext cx="1241426" cy="631896"/>
          </a:xfrm>
        </p:spPr>
        <p:txBody>
          <a:bodyPr anchor="ctr" anchorCtr="0">
            <a:normAutofit/>
          </a:bodyPr>
          <a:lstStyle>
            <a:lvl1pPr>
              <a:defRPr sz="1600" b="0">
                <a:solidFill>
                  <a:schemeClr val="bg1"/>
                </a:solidFill>
              </a:defRPr>
            </a:lvl1pPr>
          </a:lstStyle>
          <a:p>
            <a:pPr lvl="0"/>
            <a:r>
              <a:rPr lang="en-US"/>
              <a:t>Lorem ipsum dolor sit </a:t>
            </a:r>
            <a:r>
              <a:rPr lang="en-US" err="1"/>
              <a:t>amet</a:t>
            </a:r>
            <a:endParaRPr lang="en-US"/>
          </a:p>
        </p:txBody>
      </p:sp>
      <p:sp>
        <p:nvSpPr>
          <p:cNvPr id="49" name="Text Placeholder 49">
            <a:extLst>
              <a:ext uri="{FF2B5EF4-FFF2-40B4-BE49-F238E27FC236}">
                <a16:creationId xmlns:a16="http://schemas.microsoft.com/office/drawing/2014/main" id="{FC39143F-125F-0B5A-9D0D-384BB3308511}"/>
              </a:ext>
            </a:extLst>
          </p:cNvPr>
          <p:cNvSpPr>
            <a:spLocks noGrp="1"/>
          </p:cNvSpPr>
          <p:nvPr>
            <p:ph type="body" sz="quarter" idx="18" hasCustomPrompt="1"/>
          </p:nvPr>
        </p:nvSpPr>
        <p:spPr>
          <a:xfrm>
            <a:off x="2252657" y="1044504"/>
            <a:ext cx="1241426" cy="631896"/>
          </a:xfrm>
        </p:spPr>
        <p:txBody>
          <a:bodyPr anchor="ctr" anchorCtr="0">
            <a:noAutofit/>
          </a:bodyPr>
          <a:lstStyle>
            <a:lvl1pPr>
              <a:defRPr sz="3200" b="1">
                <a:solidFill>
                  <a:schemeClr val="bg1"/>
                </a:solidFill>
              </a:defRPr>
            </a:lvl1pPr>
          </a:lstStyle>
          <a:p>
            <a:pPr lvl="0"/>
            <a:r>
              <a:rPr lang="en-US"/>
              <a:t>XX%</a:t>
            </a:r>
          </a:p>
        </p:txBody>
      </p:sp>
      <p:sp>
        <p:nvSpPr>
          <p:cNvPr id="54" name="Text Placeholder 49">
            <a:extLst>
              <a:ext uri="{FF2B5EF4-FFF2-40B4-BE49-F238E27FC236}">
                <a16:creationId xmlns:a16="http://schemas.microsoft.com/office/drawing/2014/main" id="{AAF0BCB8-DDBB-F449-2543-8265C4852592}"/>
              </a:ext>
            </a:extLst>
          </p:cNvPr>
          <p:cNvSpPr>
            <a:spLocks noGrp="1"/>
          </p:cNvSpPr>
          <p:nvPr>
            <p:ph type="body" sz="quarter" idx="19" hasCustomPrompt="1"/>
          </p:nvPr>
        </p:nvSpPr>
        <p:spPr>
          <a:xfrm>
            <a:off x="815974" y="2438400"/>
            <a:ext cx="2460626" cy="631896"/>
          </a:xfrm>
        </p:spPr>
        <p:txBody>
          <a:bodyPr anchor="ctr" anchorCtr="0">
            <a:normAutofit/>
          </a:bodyPr>
          <a:lstStyle>
            <a:lvl1pPr>
              <a:defRPr sz="1600" b="0">
                <a:solidFill>
                  <a:schemeClr val="bg1"/>
                </a:solidFill>
              </a:defRPr>
            </a:lvl1pPr>
          </a:lstStyle>
          <a:p>
            <a:pPr lvl="0"/>
            <a:r>
              <a:rPr lang="en-US"/>
              <a:t>Lorem ipsum dolor sit </a:t>
            </a:r>
            <a:r>
              <a:rPr lang="en-US" err="1"/>
              <a:t>amet</a:t>
            </a:r>
            <a:endParaRPr lang="en-US"/>
          </a:p>
        </p:txBody>
      </p:sp>
      <p:sp>
        <p:nvSpPr>
          <p:cNvPr id="55" name="Text Placeholder 49">
            <a:extLst>
              <a:ext uri="{FF2B5EF4-FFF2-40B4-BE49-F238E27FC236}">
                <a16:creationId xmlns:a16="http://schemas.microsoft.com/office/drawing/2014/main" id="{17E5BBD7-7B98-B1E6-E24B-FD5455C88512}"/>
              </a:ext>
            </a:extLst>
          </p:cNvPr>
          <p:cNvSpPr>
            <a:spLocks noGrp="1"/>
          </p:cNvSpPr>
          <p:nvPr>
            <p:ph type="body" sz="quarter" idx="20" hasCustomPrompt="1"/>
          </p:nvPr>
        </p:nvSpPr>
        <p:spPr>
          <a:xfrm>
            <a:off x="3962400" y="2450601"/>
            <a:ext cx="1241426" cy="631896"/>
          </a:xfrm>
        </p:spPr>
        <p:txBody>
          <a:bodyPr anchor="ctr" anchorCtr="0">
            <a:noAutofit/>
          </a:bodyPr>
          <a:lstStyle>
            <a:lvl1pPr>
              <a:defRPr sz="3200" b="1">
                <a:solidFill>
                  <a:schemeClr val="bg1"/>
                </a:solidFill>
              </a:defRPr>
            </a:lvl1pPr>
          </a:lstStyle>
          <a:p>
            <a:pPr lvl="0"/>
            <a:r>
              <a:rPr lang="en-US"/>
              <a:t>XX%</a:t>
            </a:r>
          </a:p>
        </p:txBody>
      </p:sp>
      <p:sp>
        <p:nvSpPr>
          <p:cNvPr id="57" name="Text Placeholder 49">
            <a:extLst>
              <a:ext uri="{FF2B5EF4-FFF2-40B4-BE49-F238E27FC236}">
                <a16:creationId xmlns:a16="http://schemas.microsoft.com/office/drawing/2014/main" id="{8B353EFE-C891-F29B-CC24-67F4B354B3EC}"/>
              </a:ext>
            </a:extLst>
          </p:cNvPr>
          <p:cNvSpPr>
            <a:spLocks noGrp="1"/>
          </p:cNvSpPr>
          <p:nvPr>
            <p:ph type="body" sz="quarter" idx="21" hasCustomPrompt="1"/>
          </p:nvPr>
        </p:nvSpPr>
        <p:spPr>
          <a:xfrm>
            <a:off x="815974" y="3823125"/>
            <a:ext cx="2460626" cy="631896"/>
          </a:xfrm>
        </p:spPr>
        <p:txBody>
          <a:bodyPr anchor="ctr" anchorCtr="0">
            <a:normAutofit/>
          </a:bodyPr>
          <a:lstStyle>
            <a:lvl1pPr>
              <a:defRPr sz="1600" b="0">
                <a:solidFill>
                  <a:schemeClr val="bg1"/>
                </a:solidFill>
              </a:defRPr>
            </a:lvl1pPr>
          </a:lstStyle>
          <a:p>
            <a:pPr lvl="0"/>
            <a:r>
              <a:rPr lang="en-US"/>
              <a:t>Lorem ipsum dolor sit </a:t>
            </a:r>
            <a:r>
              <a:rPr lang="en-US" err="1"/>
              <a:t>amet</a:t>
            </a:r>
            <a:endParaRPr lang="en-US"/>
          </a:p>
        </p:txBody>
      </p:sp>
      <p:sp>
        <p:nvSpPr>
          <p:cNvPr id="58" name="Text Placeholder 49">
            <a:extLst>
              <a:ext uri="{FF2B5EF4-FFF2-40B4-BE49-F238E27FC236}">
                <a16:creationId xmlns:a16="http://schemas.microsoft.com/office/drawing/2014/main" id="{D087DAAC-30E9-D985-08BA-BEBF1B82BD0E}"/>
              </a:ext>
            </a:extLst>
          </p:cNvPr>
          <p:cNvSpPr>
            <a:spLocks noGrp="1"/>
          </p:cNvSpPr>
          <p:nvPr>
            <p:ph type="body" sz="quarter" idx="22" hasCustomPrompt="1"/>
          </p:nvPr>
        </p:nvSpPr>
        <p:spPr>
          <a:xfrm>
            <a:off x="3483197" y="3835326"/>
            <a:ext cx="1241426" cy="631896"/>
          </a:xfrm>
        </p:spPr>
        <p:txBody>
          <a:bodyPr anchor="ctr" anchorCtr="0">
            <a:noAutofit/>
          </a:bodyPr>
          <a:lstStyle>
            <a:lvl1pPr>
              <a:defRPr sz="3200" b="1">
                <a:solidFill>
                  <a:schemeClr val="bg1"/>
                </a:solidFill>
              </a:defRPr>
            </a:lvl1pPr>
          </a:lstStyle>
          <a:p>
            <a:pPr lvl="0"/>
            <a:r>
              <a:rPr lang="en-US"/>
              <a:t>XX%</a:t>
            </a:r>
          </a:p>
        </p:txBody>
      </p:sp>
      <p:sp>
        <p:nvSpPr>
          <p:cNvPr id="17" name="Text Placeholder 49">
            <a:extLst>
              <a:ext uri="{FF2B5EF4-FFF2-40B4-BE49-F238E27FC236}">
                <a16:creationId xmlns:a16="http://schemas.microsoft.com/office/drawing/2014/main" id="{F442A0A4-4DF3-F67D-2AC3-3C23C11942E9}"/>
              </a:ext>
            </a:extLst>
          </p:cNvPr>
          <p:cNvSpPr>
            <a:spLocks noGrp="1"/>
          </p:cNvSpPr>
          <p:nvPr>
            <p:ph type="body" sz="quarter" idx="23" hasCustomPrompt="1"/>
          </p:nvPr>
        </p:nvSpPr>
        <p:spPr>
          <a:xfrm>
            <a:off x="784306" y="5158866"/>
            <a:ext cx="1241426" cy="631896"/>
          </a:xfrm>
        </p:spPr>
        <p:txBody>
          <a:bodyPr anchor="ctr" anchorCtr="0">
            <a:normAutofit/>
          </a:bodyPr>
          <a:lstStyle>
            <a:lvl1pPr>
              <a:defRPr sz="1600" b="0">
                <a:solidFill>
                  <a:schemeClr val="bg1"/>
                </a:solidFill>
              </a:defRPr>
            </a:lvl1pPr>
          </a:lstStyle>
          <a:p>
            <a:pPr lvl="0"/>
            <a:r>
              <a:rPr lang="en-US"/>
              <a:t>Lorem ipsum dolor sit </a:t>
            </a:r>
            <a:r>
              <a:rPr lang="en-US" err="1"/>
              <a:t>amet</a:t>
            </a:r>
            <a:endParaRPr lang="en-US"/>
          </a:p>
        </p:txBody>
      </p:sp>
      <p:sp>
        <p:nvSpPr>
          <p:cNvPr id="18" name="Text Placeholder 49">
            <a:extLst>
              <a:ext uri="{FF2B5EF4-FFF2-40B4-BE49-F238E27FC236}">
                <a16:creationId xmlns:a16="http://schemas.microsoft.com/office/drawing/2014/main" id="{4D8DEB2D-3825-6D62-81C5-A74882195ADC}"/>
              </a:ext>
            </a:extLst>
          </p:cNvPr>
          <p:cNvSpPr>
            <a:spLocks noGrp="1"/>
          </p:cNvSpPr>
          <p:nvPr>
            <p:ph type="body" sz="quarter" idx="24" hasCustomPrompt="1"/>
          </p:nvPr>
        </p:nvSpPr>
        <p:spPr>
          <a:xfrm>
            <a:off x="2220989" y="5171067"/>
            <a:ext cx="1241426" cy="631896"/>
          </a:xfrm>
        </p:spPr>
        <p:txBody>
          <a:bodyPr anchor="ctr" anchorCtr="0">
            <a:noAutofit/>
          </a:bodyPr>
          <a:lstStyle>
            <a:lvl1pPr>
              <a:defRPr sz="3200" b="1">
                <a:solidFill>
                  <a:schemeClr val="bg1"/>
                </a:solidFill>
              </a:defRPr>
            </a:lvl1pPr>
          </a:lstStyle>
          <a:p>
            <a:pPr lvl="0"/>
            <a:r>
              <a:rPr lang="en-US"/>
              <a:t>XX%</a:t>
            </a:r>
          </a:p>
        </p:txBody>
      </p:sp>
    </p:spTree>
    <p:extLst>
      <p:ext uri="{BB962C8B-B14F-4D97-AF65-F5344CB8AC3E}">
        <p14:creationId xmlns:p14="http://schemas.microsoft.com/office/powerpoint/2010/main" val="2298394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9" name="Picture Placeholder 3">
            <a:extLst>
              <a:ext uri="{FF2B5EF4-FFF2-40B4-BE49-F238E27FC236}">
                <a16:creationId xmlns:a16="http://schemas.microsoft.com/office/drawing/2014/main" id="{B05CF81C-63CD-E60E-7B9B-9CB169C74B25}"/>
              </a:ext>
            </a:extLst>
          </p:cNvPr>
          <p:cNvSpPr>
            <a:spLocks noGrp="1"/>
          </p:cNvSpPr>
          <p:nvPr>
            <p:ph type="pic" sz="quarter" idx="15"/>
          </p:nvPr>
        </p:nvSpPr>
        <p:spPr>
          <a:xfrm>
            <a:off x="815975"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9" y="3064254"/>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076067" y="1813258"/>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076067" y="2399081"/>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 name="Picture Placeholder 3">
            <a:extLst>
              <a:ext uri="{FF2B5EF4-FFF2-40B4-BE49-F238E27FC236}">
                <a16:creationId xmlns:a16="http://schemas.microsoft.com/office/drawing/2014/main" id="{392D5268-2F0A-D215-A7BB-EFB100CF96D2}"/>
              </a:ext>
            </a:extLst>
          </p:cNvPr>
          <p:cNvSpPr>
            <a:spLocks noGrp="1"/>
          </p:cNvSpPr>
          <p:nvPr>
            <p:ph type="pic" sz="quarter" idx="23"/>
          </p:nvPr>
        </p:nvSpPr>
        <p:spPr>
          <a:xfrm>
            <a:off x="4423561"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7" name="Text Placeholder 2">
            <a:extLst>
              <a:ext uri="{FF2B5EF4-FFF2-40B4-BE49-F238E27FC236}">
                <a16:creationId xmlns:a16="http://schemas.microsoft.com/office/drawing/2014/main" id="{4981AF6E-5575-586C-7E95-F8487F134162}"/>
              </a:ext>
            </a:extLst>
          </p:cNvPr>
          <p:cNvSpPr>
            <a:spLocks noGrp="1"/>
          </p:cNvSpPr>
          <p:nvPr>
            <p:ph type="body" sz="quarter" idx="24" hasCustomPrompt="1"/>
          </p:nvPr>
        </p:nvSpPr>
        <p:spPr>
          <a:xfrm>
            <a:off x="4422145" y="3062477"/>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8" name="Text Placeholder 7">
            <a:extLst>
              <a:ext uri="{FF2B5EF4-FFF2-40B4-BE49-F238E27FC236}">
                <a16:creationId xmlns:a16="http://schemas.microsoft.com/office/drawing/2014/main" id="{CBC4B6E6-8772-3B70-144A-EACD64C7AED5}"/>
              </a:ext>
            </a:extLst>
          </p:cNvPr>
          <p:cNvSpPr>
            <a:spLocks noGrp="1"/>
          </p:cNvSpPr>
          <p:nvPr>
            <p:ph type="body" sz="quarter" idx="25" hasCustomPrompt="1"/>
          </p:nvPr>
        </p:nvSpPr>
        <p:spPr>
          <a:xfrm>
            <a:off x="5683653" y="1811481"/>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11" name="Text Placeholder 7">
            <a:extLst>
              <a:ext uri="{FF2B5EF4-FFF2-40B4-BE49-F238E27FC236}">
                <a16:creationId xmlns:a16="http://schemas.microsoft.com/office/drawing/2014/main" id="{66407540-F988-3611-ED4D-366C82FFE6C2}"/>
              </a:ext>
            </a:extLst>
          </p:cNvPr>
          <p:cNvSpPr>
            <a:spLocks noGrp="1"/>
          </p:cNvSpPr>
          <p:nvPr>
            <p:ph type="body" sz="quarter" idx="26" hasCustomPrompt="1"/>
          </p:nvPr>
        </p:nvSpPr>
        <p:spPr>
          <a:xfrm>
            <a:off x="5683653" y="2397304"/>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13" name="Picture Placeholder 3">
            <a:extLst>
              <a:ext uri="{FF2B5EF4-FFF2-40B4-BE49-F238E27FC236}">
                <a16:creationId xmlns:a16="http://schemas.microsoft.com/office/drawing/2014/main" id="{FAA941C1-6898-D7AB-B44C-9E08BC0C5C15}"/>
              </a:ext>
            </a:extLst>
          </p:cNvPr>
          <p:cNvSpPr>
            <a:spLocks noGrp="1"/>
          </p:cNvSpPr>
          <p:nvPr>
            <p:ph type="pic" sz="quarter" idx="27"/>
          </p:nvPr>
        </p:nvSpPr>
        <p:spPr>
          <a:xfrm>
            <a:off x="8015288"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14" name="Text Placeholder 2">
            <a:extLst>
              <a:ext uri="{FF2B5EF4-FFF2-40B4-BE49-F238E27FC236}">
                <a16:creationId xmlns:a16="http://schemas.microsoft.com/office/drawing/2014/main" id="{73E4BC0C-7F57-E414-4597-F740BB073E26}"/>
              </a:ext>
            </a:extLst>
          </p:cNvPr>
          <p:cNvSpPr>
            <a:spLocks noGrp="1"/>
          </p:cNvSpPr>
          <p:nvPr>
            <p:ph type="body" sz="quarter" idx="28" hasCustomPrompt="1"/>
          </p:nvPr>
        </p:nvSpPr>
        <p:spPr>
          <a:xfrm>
            <a:off x="8013872" y="3066946"/>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22" name="Text Placeholder 7">
            <a:extLst>
              <a:ext uri="{FF2B5EF4-FFF2-40B4-BE49-F238E27FC236}">
                <a16:creationId xmlns:a16="http://schemas.microsoft.com/office/drawing/2014/main" id="{E0F91699-5314-781C-1820-506BD09E9523}"/>
              </a:ext>
            </a:extLst>
          </p:cNvPr>
          <p:cNvSpPr>
            <a:spLocks noGrp="1"/>
          </p:cNvSpPr>
          <p:nvPr>
            <p:ph type="body" sz="quarter" idx="29" hasCustomPrompt="1"/>
          </p:nvPr>
        </p:nvSpPr>
        <p:spPr>
          <a:xfrm>
            <a:off x="9275380" y="1815950"/>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5BB83E18-A80F-18CF-AD01-1CB0415B3763}"/>
              </a:ext>
            </a:extLst>
          </p:cNvPr>
          <p:cNvSpPr>
            <a:spLocks noGrp="1"/>
          </p:cNvSpPr>
          <p:nvPr>
            <p:ph type="body" sz="quarter" idx="30" hasCustomPrompt="1"/>
          </p:nvPr>
        </p:nvSpPr>
        <p:spPr>
          <a:xfrm>
            <a:off x="9275380" y="2401773"/>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D09F400B-57B7-CC50-F6B4-702B31B8576B}"/>
              </a:ext>
            </a:extLst>
          </p:cNvPr>
          <p:cNvSpPr>
            <a:spLocks noGrp="1"/>
          </p:cNvSpPr>
          <p:nvPr>
            <p:ph type="sldNum" sz="quarter" idx="3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150232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able layout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 name="Title 1">
            <a:extLst>
              <a:ext uri="{FF2B5EF4-FFF2-40B4-BE49-F238E27FC236}">
                <a16:creationId xmlns:a16="http://schemas.microsoft.com/office/drawing/2014/main" id="{49C1434C-0120-CEF5-CC23-5FF4B8ED5062}"/>
              </a:ext>
            </a:extLst>
          </p:cNvPr>
          <p:cNvSpPr>
            <a:spLocks noGrp="1"/>
          </p:cNvSpPr>
          <p:nvPr>
            <p:ph type="title"/>
          </p:nvPr>
        </p:nvSpPr>
        <p:spPr>
          <a:xfrm>
            <a:off x="814558" y="709937"/>
            <a:ext cx="10621792" cy="553998"/>
          </a:xfr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62D7DA6-A859-7792-F914-4B9F77F2CFB3}"/>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aphicFrame>
        <p:nvGraphicFramePr>
          <p:cNvPr id="8" name="Table 6">
            <a:extLst>
              <a:ext uri="{FF2B5EF4-FFF2-40B4-BE49-F238E27FC236}">
                <a16:creationId xmlns:a16="http://schemas.microsoft.com/office/drawing/2014/main" id="{599054DE-EEC2-1D61-7652-05828E4EA53F}"/>
              </a:ext>
            </a:extLst>
          </p:cNvPr>
          <p:cNvGraphicFramePr>
            <a:graphicFrameLocks noGrp="1"/>
          </p:cNvGraphicFramePr>
          <p:nvPr userDrawn="1">
            <p:extLst>
              <p:ext uri="{D42A27DB-BD31-4B8C-83A1-F6EECF244321}">
                <p14:modId xmlns:p14="http://schemas.microsoft.com/office/powerpoint/2010/main" val="1452646480"/>
              </p:ext>
            </p:extLst>
          </p:nvPr>
        </p:nvGraphicFramePr>
        <p:xfrm>
          <a:off x="814558" y="1644296"/>
          <a:ext cx="10621792" cy="1695808"/>
        </p:xfrm>
        <a:graphic>
          <a:graphicData uri="http://schemas.openxmlformats.org/drawingml/2006/table">
            <a:tbl>
              <a:tblPr firstRow="1" bandRow="1">
                <a:tableStyleId>{5C22544A-7EE6-4342-B048-85BDC9FD1C3A}</a:tableStyleId>
              </a:tblPr>
              <a:tblGrid>
                <a:gridCol w="2655448">
                  <a:extLst>
                    <a:ext uri="{9D8B030D-6E8A-4147-A177-3AD203B41FA5}">
                      <a16:colId xmlns:a16="http://schemas.microsoft.com/office/drawing/2014/main" val="2472414018"/>
                    </a:ext>
                  </a:extLst>
                </a:gridCol>
                <a:gridCol w="2655448">
                  <a:extLst>
                    <a:ext uri="{9D8B030D-6E8A-4147-A177-3AD203B41FA5}">
                      <a16:colId xmlns:a16="http://schemas.microsoft.com/office/drawing/2014/main" val="25349484"/>
                    </a:ext>
                  </a:extLst>
                </a:gridCol>
                <a:gridCol w="2655448">
                  <a:extLst>
                    <a:ext uri="{9D8B030D-6E8A-4147-A177-3AD203B41FA5}">
                      <a16:colId xmlns:a16="http://schemas.microsoft.com/office/drawing/2014/main" val="3751807957"/>
                    </a:ext>
                  </a:extLst>
                </a:gridCol>
                <a:gridCol w="2655448">
                  <a:extLst>
                    <a:ext uri="{9D8B030D-6E8A-4147-A177-3AD203B41FA5}">
                      <a16:colId xmlns:a16="http://schemas.microsoft.com/office/drawing/2014/main" val="147687791"/>
                    </a:ext>
                  </a:extLst>
                </a:gridCol>
              </a:tblGrid>
              <a:tr h="423952">
                <a:tc>
                  <a:txBody>
                    <a:bodyPr/>
                    <a:lstStyle/>
                    <a:p>
                      <a:pPr algn="ctr"/>
                      <a:endParaRPr lang="en-US">
                        <a:solidFill>
                          <a:schemeClr val="tx1"/>
                        </a:solidFill>
                      </a:endParaRPr>
                    </a:p>
                  </a:txBody>
                  <a:tcPr marL="108000" marR="108000" anchor="ctr">
                    <a:noFill/>
                  </a:tcPr>
                </a:tc>
                <a:tc>
                  <a:txBody>
                    <a:bodyPr/>
                    <a:lstStyle/>
                    <a:p>
                      <a:pPr algn="ctr"/>
                      <a:r>
                        <a:rPr lang="en-US">
                          <a:solidFill>
                            <a:schemeClr val="bg1"/>
                          </a:solidFill>
                        </a:rPr>
                        <a:t>One</a:t>
                      </a:r>
                    </a:p>
                  </a:txBody>
                  <a:tcPr marL="108000" marR="108000" anchor="ctr">
                    <a:solidFill>
                      <a:schemeClr val="tx1"/>
                    </a:solidFill>
                  </a:tcPr>
                </a:tc>
                <a:tc>
                  <a:txBody>
                    <a:bodyPr/>
                    <a:lstStyle/>
                    <a:p>
                      <a:pPr algn="ctr"/>
                      <a:r>
                        <a:rPr lang="en-US">
                          <a:solidFill>
                            <a:schemeClr val="bg1"/>
                          </a:solidFill>
                        </a:rPr>
                        <a:t>Two</a:t>
                      </a:r>
                    </a:p>
                  </a:txBody>
                  <a:tcPr marL="108000" marR="108000" anchor="ctr">
                    <a:solidFill>
                      <a:schemeClr val="tx1"/>
                    </a:solidFill>
                  </a:tcPr>
                </a:tc>
                <a:tc>
                  <a:txBody>
                    <a:bodyPr/>
                    <a:lstStyle/>
                    <a:p>
                      <a:pPr algn="ctr"/>
                      <a:r>
                        <a:rPr lang="en-US">
                          <a:solidFill>
                            <a:schemeClr val="bg1"/>
                          </a:solidFill>
                        </a:rPr>
                        <a:t>Three</a:t>
                      </a:r>
                    </a:p>
                  </a:txBody>
                  <a:tcPr marL="108000" marR="108000" anchor="ctr">
                    <a:solidFill>
                      <a:schemeClr val="tx1"/>
                    </a:solidFill>
                  </a:tcPr>
                </a:tc>
                <a:extLst>
                  <a:ext uri="{0D108BD9-81ED-4DB2-BD59-A6C34878D82A}">
                    <a16:rowId xmlns:a16="http://schemas.microsoft.com/office/drawing/2014/main" val="2423271603"/>
                  </a:ext>
                </a:extLst>
              </a:tr>
              <a:tr h="423952">
                <a:tc>
                  <a:txBody>
                    <a:bodyPr/>
                    <a:lstStyle/>
                    <a:p>
                      <a:pPr algn="ctr"/>
                      <a:r>
                        <a:rPr lang="en-US" sz="1800" b="1">
                          <a:solidFill>
                            <a:schemeClr val="bg1"/>
                          </a:solidFill>
                        </a:rPr>
                        <a:t>2020 – 2021</a:t>
                      </a:r>
                    </a:p>
                  </a:txBody>
                  <a:tcPr marL="108000" marR="108000" anchor="ct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600">
                          <a:solidFill>
                            <a:schemeClr val="bg2"/>
                          </a:solidFill>
                        </a:rPr>
                        <a:t>13</a:t>
                      </a:r>
                    </a:p>
                  </a:txBody>
                  <a:tcPr marL="108000" marR="10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14</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15</a:t>
                      </a:r>
                    </a:p>
                  </a:txBody>
                  <a:tcPr marL="108000" marR="10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332733"/>
                  </a:ext>
                </a:extLst>
              </a:tr>
              <a:tr h="423952">
                <a:tc>
                  <a:txBody>
                    <a:bodyPr/>
                    <a:lstStyle/>
                    <a:p>
                      <a:pPr algn="ctr"/>
                      <a:r>
                        <a:rPr lang="en-US" sz="1800" b="1">
                          <a:solidFill>
                            <a:schemeClr val="bg1"/>
                          </a:solidFill>
                        </a:rPr>
                        <a:t>2021 – 2022</a:t>
                      </a:r>
                    </a:p>
                  </a:txBody>
                  <a:tcPr marL="108000" marR="108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600">
                          <a:solidFill>
                            <a:schemeClr val="bg2"/>
                          </a:solidFill>
                        </a:rPr>
                        <a:t>12</a:t>
                      </a:r>
                    </a:p>
                  </a:txBody>
                  <a:tcPr marL="108000" marR="10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13</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14</a:t>
                      </a:r>
                    </a:p>
                  </a:txBody>
                  <a:tcPr marL="108000" marR="10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448040"/>
                  </a:ext>
                </a:extLst>
              </a:tr>
              <a:tr h="423952">
                <a:tc>
                  <a:txBody>
                    <a:bodyPr/>
                    <a:lstStyle/>
                    <a:p>
                      <a:pPr algn="ctr"/>
                      <a:r>
                        <a:rPr lang="en-US" sz="1800" b="1">
                          <a:solidFill>
                            <a:schemeClr val="bg1"/>
                          </a:solidFill>
                        </a:rPr>
                        <a:t>2023 – 2023</a:t>
                      </a:r>
                    </a:p>
                  </a:txBody>
                  <a:tcPr marL="108000" marR="108000" anchor="ctr">
                    <a:lnT w="12700" cap="flat" cmpd="sng" algn="ctr">
                      <a:solidFill>
                        <a:schemeClr val="bg1"/>
                      </a:solidFill>
                      <a:prstDash val="solid"/>
                      <a:round/>
                      <a:headEnd type="none" w="med" len="med"/>
                      <a:tailEnd type="none" w="med" len="med"/>
                    </a:lnT>
                    <a:solidFill>
                      <a:schemeClr val="tx2"/>
                    </a:solidFill>
                  </a:tcPr>
                </a:tc>
                <a:tc>
                  <a:txBody>
                    <a:bodyPr/>
                    <a:lstStyle/>
                    <a:p>
                      <a:pPr algn="ctr"/>
                      <a:r>
                        <a:rPr lang="en-US" sz="1600">
                          <a:solidFill>
                            <a:schemeClr val="bg2"/>
                          </a:solidFill>
                        </a:rPr>
                        <a:t>11</a:t>
                      </a:r>
                    </a:p>
                  </a:txBody>
                  <a:tcPr marL="108000" marR="10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600">
                          <a:solidFill>
                            <a:schemeClr val="bg2"/>
                          </a:solidFill>
                        </a:rPr>
                        <a:t>12</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600">
                          <a:solidFill>
                            <a:schemeClr val="bg2"/>
                          </a:solidFill>
                        </a:rPr>
                        <a:t>13</a:t>
                      </a:r>
                    </a:p>
                  </a:txBody>
                  <a:tcPr marL="108000" marR="10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41401568"/>
                  </a:ext>
                </a:extLst>
              </a:tr>
            </a:tbl>
          </a:graphicData>
        </a:graphic>
      </p:graphicFrame>
      <p:graphicFrame>
        <p:nvGraphicFramePr>
          <p:cNvPr id="11" name="Table 10">
            <a:extLst>
              <a:ext uri="{FF2B5EF4-FFF2-40B4-BE49-F238E27FC236}">
                <a16:creationId xmlns:a16="http://schemas.microsoft.com/office/drawing/2014/main" id="{192E5A07-2483-29E3-5047-ABA688F0D997}"/>
              </a:ext>
            </a:extLst>
          </p:cNvPr>
          <p:cNvGraphicFramePr>
            <a:graphicFrameLocks noGrp="1"/>
          </p:cNvGraphicFramePr>
          <p:nvPr userDrawn="1">
            <p:extLst>
              <p:ext uri="{D42A27DB-BD31-4B8C-83A1-F6EECF244321}">
                <p14:modId xmlns:p14="http://schemas.microsoft.com/office/powerpoint/2010/main" val="583703132"/>
              </p:ext>
            </p:extLst>
          </p:nvPr>
        </p:nvGraphicFramePr>
        <p:xfrm>
          <a:off x="814558" y="3473163"/>
          <a:ext cx="10621792" cy="1695808"/>
        </p:xfrm>
        <a:graphic>
          <a:graphicData uri="http://schemas.openxmlformats.org/drawingml/2006/table">
            <a:tbl>
              <a:tblPr firstRow="1" bandRow="1">
                <a:tableStyleId>{5C22544A-7EE6-4342-B048-85BDC9FD1C3A}</a:tableStyleId>
              </a:tblPr>
              <a:tblGrid>
                <a:gridCol w="2655448">
                  <a:extLst>
                    <a:ext uri="{9D8B030D-6E8A-4147-A177-3AD203B41FA5}">
                      <a16:colId xmlns:a16="http://schemas.microsoft.com/office/drawing/2014/main" val="2472414018"/>
                    </a:ext>
                  </a:extLst>
                </a:gridCol>
                <a:gridCol w="2655448">
                  <a:extLst>
                    <a:ext uri="{9D8B030D-6E8A-4147-A177-3AD203B41FA5}">
                      <a16:colId xmlns:a16="http://schemas.microsoft.com/office/drawing/2014/main" val="25349484"/>
                    </a:ext>
                  </a:extLst>
                </a:gridCol>
                <a:gridCol w="2655448">
                  <a:extLst>
                    <a:ext uri="{9D8B030D-6E8A-4147-A177-3AD203B41FA5}">
                      <a16:colId xmlns:a16="http://schemas.microsoft.com/office/drawing/2014/main" val="3751807957"/>
                    </a:ext>
                  </a:extLst>
                </a:gridCol>
                <a:gridCol w="2655448">
                  <a:extLst>
                    <a:ext uri="{9D8B030D-6E8A-4147-A177-3AD203B41FA5}">
                      <a16:colId xmlns:a16="http://schemas.microsoft.com/office/drawing/2014/main" val="147687791"/>
                    </a:ext>
                  </a:extLst>
                </a:gridCol>
              </a:tblGrid>
              <a:tr h="423952">
                <a:tc>
                  <a:txBody>
                    <a:bodyPr/>
                    <a:lstStyle/>
                    <a:p>
                      <a:pPr algn="ctr"/>
                      <a:endParaRPr lang="en-US">
                        <a:solidFill>
                          <a:schemeClr val="bg1"/>
                        </a:solidFill>
                      </a:endParaRPr>
                    </a:p>
                  </a:txBody>
                  <a:tcPr marL="108000" marR="108000" anchor="ctr">
                    <a:noFill/>
                  </a:tcPr>
                </a:tc>
                <a:tc>
                  <a:txBody>
                    <a:bodyPr/>
                    <a:lstStyle/>
                    <a:p>
                      <a:pPr algn="ctr"/>
                      <a:r>
                        <a:rPr lang="en-US">
                          <a:solidFill>
                            <a:schemeClr val="bg1"/>
                          </a:solidFill>
                        </a:rPr>
                        <a:t>One</a:t>
                      </a:r>
                    </a:p>
                  </a:txBody>
                  <a:tcPr marL="108000" marR="108000" anchor="ctr">
                    <a:solidFill>
                      <a:schemeClr val="tx1"/>
                    </a:solidFill>
                  </a:tcPr>
                </a:tc>
                <a:tc>
                  <a:txBody>
                    <a:bodyPr/>
                    <a:lstStyle/>
                    <a:p>
                      <a:pPr algn="ctr"/>
                      <a:r>
                        <a:rPr lang="en-US">
                          <a:solidFill>
                            <a:schemeClr val="bg1"/>
                          </a:solidFill>
                        </a:rPr>
                        <a:t>Two</a:t>
                      </a:r>
                    </a:p>
                  </a:txBody>
                  <a:tcPr marL="108000" marR="108000" anchor="ctr">
                    <a:solidFill>
                      <a:schemeClr val="tx1"/>
                    </a:solidFill>
                  </a:tcPr>
                </a:tc>
                <a:tc>
                  <a:txBody>
                    <a:bodyPr/>
                    <a:lstStyle/>
                    <a:p>
                      <a:pPr algn="ctr"/>
                      <a:r>
                        <a:rPr lang="en-US">
                          <a:solidFill>
                            <a:schemeClr val="bg1"/>
                          </a:solidFill>
                        </a:rPr>
                        <a:t>Three</a:t>
                      </a:r>
                    </a:p>
                  </a:txBody>
                  <a:tcPr marL="108000" marR="108000" anchor="ctr">
                    <a:solidFill>
                      <a:schemeClr val="tx1"/>
                    </a:solidFill>
                  </a:tcPr>
                </a:tc>
                <a:extLst>
                  <a:ext uri="{0D108BD9-81ED-4DB2-BD59-A6C34878D82A}">
                    <a16:rowId xmlns:a16="http://schemas.microsoft.com/office/drawing/2014/main" val="2423271603"/>
                  </a:ext>
                </a:extLst>
              </a:tr>
              <a:tr h="423952">
                <a:tc>
                  <a:txBody>
                    <a:bodyPr/>
                    <a:lstStyle/>
                    <a:p>
                      <a:pPr algn="ctr"/>
                      <a:r>
                        <a:rPr lang="en-US" sz="1800" b="1">
                          <a:solidFill>
                            <a:schemeClr val="bg1"/>
                          </a:solidFill>
                        </a:rPr>
                        <a:t>2020 – 2021</a:t>
                      </a:r>
                    </a:p>
                  </a:txBody>
                  <a:tcPr marL="108000" marR="108000"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a:solidFill>
                            <a:schemeClr val="bg2"/>
                          </a:solidFill>
                        </a:rPr>
                        <a:t>13</a:t>
                      </a:r>
                    </a:p>
                  </a:txBody>
                  <a:tcPr marL="108000" marR="10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14</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15</a:t>
                      </a:r>
                    </a:p>
                  </a:txBody>
                  <a:tcPr marL="108000" marR="10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332733"/>
                  </a:ext>
                </a:extLst>
              </a:tr>
              <a:tr h="423952">
                <a:tc>
                  <a:txBody>
                    <a:bodyPr/>
                    <a:lstStyle/>
                    <a:p>
                      <a:pPr algn="ctr"/>
                      <a:r>
                        <a:rPr lang="en-US" sz="1800" b="1">
                          <a:solidFill>
                            <a:schemeClr val="bg1"/>
                          </a:solidFill>
                        </a:rPr>
                        <a:t>2021 – 2022</a:t>
                      </a:r>
                    </a:p>
                  </a:txBody>
                  <a:tcPr marL="108000" marR="108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a:solidFill>
                            <a:schemeClr val="bg2"/>
                          </a:solidFill>
                        </a:rPr>
                        <a:t>12</a:t>
                      </a:r>
                    </a:p>
                  </a:txBody>
                  <a:tcPr marL="108000" marR="10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13</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14</a:t>
                      </a:r>
                    </a:p>
                  </a:txBody>
                  <a:tcPr marL="108000" marR="10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448040"/>
                  </a:ext>
                </a:extLst>
              </a:tr>
              <a:tr h="423952">
                <a:tc>
                  <a:txBody>
                    <a:bodyPr/>
                    <a:lstStyle/>
                    <a:p>
                      <a:pPr algn="ctr"/>
                      <a:r>
                        <a:rPr lang="en-US" sz="1800" b="1">
                          <a:solidFill>
                            <a:schemeClr val="bg1"/>
                          </a:solidFill>
                        </a:rPr>
                        <a:t>2023 – 2023</a:t>
                      </a:r>
                    </a:p>
                  </a:txBody>
                  <a:tcPr marL="108000" marR="108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600">
                          <a:solidFill>
                            <a:schemeClr val="bg2"/>
                          </a:solidFill>
                        </a:rPr>
                        <a:t>11</a:t>
                      </a:r>
                    </a:p>
                  </a:txBody>
                  <a:tcPr marL="108000" marR="10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12</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bg2"/>
                          </a:solidFill>
                        </a:rPr>
                        <a:t>13</a:t>
                      </a:r>
                    </a:p>
                  </a:txBody>
                  <a:tcPr marL="108000" marR="10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401568"/>
                  </a:ext>
                </a:extLst>
              </a:tr>
            </a:tbl>
          </a:graphicData>
        </a:graphic>
      </p:graphicFrame>
    </p:spTree>
    <p:extLst>
      <p:ext uri="{BB962C8B-B14F-4D97-AF65-F5344CB8AC3E}">
        <p14:creationId xmlns:p14="http://schemas.microsoft.com/office/powerpoint/2010/main" val="5637208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hree point triangl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Three points - triangle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4A4E4F81-F86D-CD02-2171-579792C7EC2B}"/>
              </a:ext>
            </a:extLst>
          </p:cNvPr>
          <p:cNvGrpSpPr/>
          <p:nvPr userDrawn="1"/>
        </p:nvGrpSpPr>
        <p:grpSpPr>
          <a:xfrm>
            <a:off x="815975" y="1509032"/>
            <a:ext cx="10620375" cy="4035341"/>
            <a:chOff x="815975" y="1509032"/>
            <a:chExt cx="10620375" cy="4035341"/>
          </a:xfrm>
        </p:grpSpPr>
        <p:cxnSp>
          <p:nvCxnSpPr>
            <p:cNvPr id="10" name="Straight Connector 9">
              <a:extLst>
                <a:ext uri="{FF2B5EF4-FFF2-40B4-BE49-F238E27FC236}">
                  <a16:creationId xmlns:a16="http://schemas.microsoft.com/office/drawing/2014/main" id="{4332F8BB-F856-492D-EF86-3672D81F45A3}"/>
                </a:ext>
              </a:extLst>
            </p:cNvPr>
            <p:cNvCxnSpPr>
              <a:cxnSpLocks/>
            </p:cNvCxnSpPr>
            <p:nvPr/>
          </p:nvCxnSpPr>
          <p:spPr>
            <a:xfrm>
              <a:off x="6145778" y="4448983"/>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0A875A-BA62-931A-95F4-969CB42EDF01}"/>
                </a:ext>
              </a:extLst>
            </p:cNvPr>
            <p:cNvCxnSpPr>
              <a:cxnSpLocks/>
            </p:cNvCxnSpPr>
            <p:nvPr/>
          </p:nvCxnSpPr>
          <p:spPr>
            <a:xfrm>
              <a:off x="6995461" y="31802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9FE41D-ED54-4326-E9B9-DFDDAC0F6DD8}"/>
                </a:ext>
              </a:extLst>
            </p:cNvPr>
            <p:cNvCxnSpPr>
              <a:cxnSpLocks/>
            </p:cNvCxnSpPr>
            <p:nvPr/>
          </p:nvCxnSpPr>
          <p:spPr>
            <a:xfrm flipH="1">
              <a:off x="815975" y="31662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6BA64D6-9D26-7D28-2B82-0CFC40D1CB1E}"/>
                </a:ext>
              </a:extLst>
            </p:cNvPr>
            <p:cNvGrpSpPr/>
            <p:nvPr/>
          </p:nvGrpSpPr>
          <p:grpSpPr>
            <a:xfrm>
              <a:off x="4082985" y="1509032"/>
              <a:ext cx="4125585" cy="3574527"/>
              <a:chOff x="1531368" y="776018"/>
              <a:chExt cx="1842823" cy="1596676"/>
            </a:xfrm>
          </p:grpSpPr>
          <p:sp>
            <p:nvSpPr>
              <p:cNvPr id="25" name="Freeform 24">
                <a:extLst>
                  <a:ext uri="{FF2B5EF4-FFF2-40B4-BE49-F238E27FC236}">
                    <a16:creationId xmlns:a16="http://schemas.microsoft.com/office/drawing/2014/main" id="{A6929A9F-C0D2-B1BB-D232-DFB0470A0694}"/>
                  </a:ext>
                </a:extLst>
              </p:cNvPr>
              <p:cNvSpPr/>
              <p:nvPr/>
            </p:nvSpPr>
            <p:spPr>
              <a:xfrm>
                <a:off x="1531368" y="776099"/>
                <a:ext cx="894993" cy="1550745"/>
              </a:xfrm>
              <a:custGeom>
                <a:avLst/>
                <a:gdLst>
                  <a:gd name="connsiteX0" fmla="*/ 894994 w 894993"/>
                  <a:gd name="connsiteY0" fmla="*/ 747613 h 1550745"/>
                  <a:gd name="connsiteX1" fmla="*/ 894994 w 894993"/>
                  <a:gd name="connsiteY1" fmla="*/ 0 h 1550745"/>
                  <a:gd name="connsiteX2" fmla="*/ 0 w 894993"/>
                  <a:gd name="connsiteY2" fmla="*/ 1550746 h 1550745"/>
                  <a:gd name="connsiteX3" fmla="*/ 647083 w 894993"/>
                  <a:gd name="connsiteY3" fmla="*/ 1177100 h 1550745"/>
                  <a:gd name="connsiteX4" fmla="*/ 894994 w 894993"/>
                  <a:gd name="connsiteY4" fmla="*/ 747613 h 155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745">
                    <a:moveTo>
                      <a:pt x="894994" y="747613"/>
                    </a:moveTo>
                    <a:lnTo>
                      <a:pt x="894994" y="0"/>
                    </a:lnTo>
                    <a:lnTo>
                      <a:pt x="0" y="1550746"/>
                    </a:lnTo>
                    <a:lnTo>
                      <a:pt x="647083" y="1177100"/>
                    </a:lnTo>
                    <a:lnTo>
                      <a:pt x="894994" y="747613"/>
                    </a:lnTo>
                    <a:close/>
                  </a:path>
                </a:pathLst>
              </a:custGeom>
              <a:solidFill>
                <a:schemeClr val="bg2"/>
              </a:solidFill>
              <a:ln w="805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F8376D-4CD0-7566-D598-CCE06C1429FE}"/>
                  </a:ext>
                </a:extLst>
              </p:cNvPr>
              <p:cNvSpPr/>
              <p:nvPr/>
            </p:nvSpPr>
            <p:spPr>
              <a:xfrm>
                <a:off x="1557866" y="1998807"/>
                <a:ext cx="1789826" cy="373887"/>
              </a:xfrm>
              <a:custGeom>
                <a:avLst/>
                <a:gdLst>
                  <a:gd name="connsiteX0" fmla="*/ 647405 w 1789826"/>
                  <a:gd name="connsiteY0" fmla="*/ 0 h 373887"/>
                  <a:gd name="connsiteX1" fmla="*/ 0 w 1789826"/>
                  <a:gd name="connsiteY1" fmla="*/ 373887 h 373887"/>
                  <a:gd name="connsiteX2" fmla="*/ 1789827 w 1789826"/>
                  <a:gd name="connsiteY2" fmla="*/ 373887 h 373887"/>
                  <a:gd name="connsiteX3" fmla="*/ 1142422 w 1789826"/>
                  <a:gd name="connsiteY3" fmla="*/ 0 h 373887"/>
                  <a:gd name="connsiteX4" fmla="*/ 647405 w 1789826"/>
                  <a:gd name="connsiteY4" fmla="*/ 0 h 37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826" h="373887">
                    <a:moveTo>
                      <a:pt x="647405" y="0"/>
                    </a:moveTo>
                    <a:lnTo>
                      <a:pt x="0" y="373887"/>
                    </a:lnTo>
                    <a:lnTo>
                      <a:pt x="1789827" y="373887"/>
                    </a:lnTo>
                    <a:lnTo>
                      <a:pt x="1142422" y="0"/>
                    </a:lnTo>
                    <a:lnTo>
                      <a:pt x="647405" y="0"/>
                    </a:lnTo>
                    <a:close/>
                  </a:path>
                </a:pathLst>
              </a:custGeom>
              <a:solidFill>
                <a:schemeClr val="accent1"/>
              </a:solidFill>
              <a:ln w="805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EF93735-CD53-049C-9310-71CB004D92A5}"/>
                  </a:ext>
                </a:extLst>
              </p:cNvPr>
              <p:cNvSpPr/>
              <p:nvPr/>
            </p:nvSpPr>
            <p:spPr>
              <a:xfrm>
                <a:off x="2479198" y="776018"/>
                <a:ext cx="894993" cy="1550826"/>
              </a:xfrm>
              <a:custGeom>
                <a:avLst/>
                <a:gdLst>
                  <a:gd name="connsiteX0" fmla="*/ 247911 w 894993"/>
                  <a:gd name="connsiteY0" fmla="*/ 1177181 h 1550826"/>
                  <a:gd name="connsiteX1" fmla="*/ 894994 w 894993"/>
                  <a:gd name="connsiteY1" fmla="*/ 1550826 h 1550826"/>
                  <a:gd name="connsiteX2" fmla="*/ 0 w 894993"/>
                  <a:gd name="connsiteY2" fmla="*/ 0 h 1550826"/>
                  <a:gd name="connsiteX3" fmla="*/ 0 w 894993"/>
                  <a:gd name="connsiteY3" fmla="*/ 747694 h 1550826"/>
                  <a:gd name="connsiteX4" fmla="*/ 247911 w 894993"/>
                  <a:gd name="connsiteY4" fmla="*/ 1177181 h 155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826">
                    <a:moveTo>
                      <a:pt x="247911" y="1177181"/>
                    </a:moveTo>
                    <a:lnTo>
                      <a:pt x="894994" y="1550826"/>
                    </a:lnTo>
                    <a:lnTo>
                      <a:pt x="0" y="0"/>
                    </a:lnTo>
                    <a:lnTo>
                      <a:pt x="0" y="747694"/>
                    </a:lnTo>
                    <a:lnTo>
                      <a:pt x="247911" y="1177181"/>
                    </a:lnTo>
                    <a:close/>
                  </a:path>
                </a:pathLst>
              </a:custGeom>
              <a:solidFill>
                <a:schemeClr val="tx2"/>
              </a:solidFill>
              <a:ln w="8054" cap="flat">
                <a:noFill/>
                <a:prstDash val="solid"/>
                <a:miter/>
              </a:ln>
            </p:spPr>
            <p:txBody>
              <a:bodyPr rtlCol="0" anchor="ctr"/>
              <a:lstStyle/>
              <a:p>
                <a:endParaRPr lang="en-US"/>
              </a:p>
            </p:txBody>
          </p:sp>
        </p:grpSp>
      </p:grpSp>
      <p:sp>
        <p:nvSpPr>
          <p:cNvPr id="28" name="Text Placeholder 49">
            <a:extLst>
              <a:ext uri="{FF2B5EF4-FFF2-40B4-BE49-F238E27FC236}">
                <a16:creationId xmlns:a16="http://schemas.microsoft.com/office/drawing/2014/main" id="{5FC72C66-FCCA-1483-EC99-713AC8B15A7D}"/>
              </a:ext>
            </a:extLst>
          </p:cNvPr>
          <p:cNvSpPr>
            <a:spLocks noGrp="1"/>
          </p:cNvSpPr>
          <p:nvPr>
            <p:ph type="body" sz="quarter" idx="16" hasCustomPrompt="1"/>
          </p:nvPr>
        </p:nvSpPr>
        <p:spPr>
          <a:xfrm>
            <a:off x="7712433" y="3191585"/>
            <a:ext cx="3483481"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29" name="Text Placeholder 49">
            <a:extLst>
              <a:ext uri="{FF2B5EF4-FFF2-40B4-BE49-F238E27FC236}">
                <a16:creationId xmlns:a16="http://schemas.microsoft.com/office/drawing/2014/main" id="{446E5FD7-E6B6-5D07-4E04-2C4DAF3DD8D9}"/>
              </a:ext>
            </a:extLst>
          </p:cNvPr>
          <p:cNvSpPr>
            <a:spLocks noGrp="1"/>
          </p:cNvSpPr>
          <p:nvPr>
            <p:ph type="body" sz="quarter" idx="17" hasCustomPrompt="1"/>
          </p:nvPr>
        </p:nvSpPr>
        <p:spPr>
          <a:xfrm>
            <a:off x="7728483" y="2831683"/>
            <a:ext cx="3461755" cy="324044"/>
          </a:xfrm>
        </p:spPr>
        <p:txBody>
          <a:bodyPr>
            <a:normAutofit/>
          </a:bodyPr>
          <a:lstStyle>
            <a:lvl1pPr algn="r">
              <a:defRPr sz="1600" b="1">
                <a:solidFill>
                  <a:schemeClr val="tx1"/>
                </a:solidFill>
              </a:defRPr>
            </a:lvl1pPr>
          </a:lstStyle>
          <a:p>
            <a:pPr lvl="0"/>
            <a:r>
              <a:rPr lang="en-US"/>
              <a:t>Lorem ipsum dolor</a:t>
            </a:r>
          </a:p>
        </p:txBody>
      </p:sp>
      <p:sp>
        <p:nvSpPr>
          <p:cNvPr id="30" name="Text Placeholder 49">
            <a:extLst>
              <a:ext uri="{FF2B5EF4-FFF2-40B4-BE49-F238E27FC236}">
                <a16:creationId xmlns:a16="http://schemas.microsoft.com/office/drawing/2014/main" id="{444760C2-A78A-C2A0-9F75-9D105F5BD15F}"/>
              </a:ext>
            </a:extLst>
          </p:cNvPr>
          <p:cNvSpPr>
            <a:spLocks noGrp="1"/>
          </p:cNvSpPr>
          <p:nvPr>
            <p:ph type="body" sz="quarter" idx="18" hasCustomPrompt="1"/>
          </p:nvPr>
        </p:nvSpPr>
        <p:spPr>
          <a:xfrm>
            <a:off x="980036" y="3191585"/>
            <a:ext cx="3744364" cy="575650"/>
          </a:xfrm>
        </p:spPr>
        <p:txBody>
          <a:bodyPr>
            <a:normAutofit/>
          </a:bodyPr>
          <a:lstStyle>
            <a:lvl1pP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31" name="Text Placeholder 49">
            <a:extLst>
              <a:ext uri="{FF2B5EF4-FFF2-40B4-BE49-F238E27FC236}">
                <a16:creationId xmlns:a16="http://schemas.microsoft.com/office/drawing/2014/main" id="{C7279EB5-4607-A6BD-B0E2-92C505008132}"/>
              </a:ext>
            </a:extLst>
          </p:cNvPr>
          <p:cNvSpPr>
            <a:spLocks noGrp="1"/>
          </p:cNvSpPr>
          <p:nvPr>
            <p:ph type="body" sz="quarter" idx="19" hasCustomPrompt="1"/>
          </p:nvPr>
        </p:nvSpPr>
        <p:spPr>
          <a:xfrm>
            <a:off x="996086" y="2831683"/>
            <a:ext cx="3721010" cy="324044"/>
          </a:xfrm>
        </p:spPr>
        <p:txBody>
          <a:bodyPr>
            <a:normAutofit/>
          </a:bodyPr>
          <a:lstStyle>
            <a:lvl1pPr>
              <a:defRPr sz="1600" b="1">
                <a:solidFill>
                  <a:schemeClr val="tx1"/>
                </a:solidFill>
              </a:defRPr>
            </a:lvl1pPr>
          </a:lstStyle>
          <a:p>
            <a:pPr lvl="0"/>
            <a:r>
              <a:rPr lang="en-US"/>
              <a:t>Lorem ipsum dolor</a:t>
            </a:r>
          </a:p>
        </p:txBody>
      </p:sp>
      <p:sp>
        <p:nvSpPr>
          <p:cNvPr id="32" name="Text Placeholder 49">
            <a:extLst>
              <a:ext uri="{FF2B5EF4-FFF2-40B4-BE49-F238E27FC236}">
                <a16:creationId xmlns:a16="http://schemas.microsoft.com/office/drawing/2014/main" id="{B5261580-97E4-50AF-6C07-FE08EF6676C8}"/>
              </a:ext>
            </a:extLst>
          </p:cNvPr>
          <p:cNvSpPr>
            <a:spLocks noGrp="1"/>
          </p:cNvSpPr>
          <p:nvPr>
            <p:ph type="body" sz="quarter" idx="20" hasCustomPrompt="1"/>
          </p:nvPr>
        </p:nvSpPr>
        <p:spPr>
          <a:xfrm>
            <a:off x="4082984" y="5998702"/>
            <a:ext cx="4125585"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33" name="Text Placeholder 49">
            <a:extLst>
              <a:ext uri="{FF2B5EF4-FFF2-40B4-BE49-F238E27FC236}">
                <a16:creationId xmlns:a16="http://schemas.microsoft.com/office/drawing/2014/main" id="{F22DFEF1-9D77-1405-8757-2DBBD622FF5A}"/>
              </a:ext>
            </a:extLst>
          </p:cNvPr>
          <p:cNvSpPr>
            <a:spLocks noGrp="1"/>
          </p:cNvSpPr>
          <p:nvPr>
            <p:ph type="body" sz="quarter" idx="21" hasCustomPrompt="1"/>
          </p:nvPr>
        </p:nvSpPr>
        <p:spPr>
          <a:xfrm>
            <a:off x="4103826" y="5638800"/>
            <a:ext cx="4099853" cy="324044"/>
          </a:xfrm>
        </p:spPr>
        <p:txBody>
          <a:bodyPr>
            <a:normAutofit/>
          </a:bodyPr>
          <a:lstStyle>
            <a:lvl1pPr algn="ctr">
              <a:defRPr sz="1600" b="1">
                <a:solidFill>
                  <a:schemeClr val="tx1"/>
                </a:solidFill>
              </a:defRPr>
            </a:lvl1pPr>
          </a:lstStyle>
          <a:p>
            <a:pPr lvl="0"/>
            <a:r>
              <a:rPr lang="en-US"/>
              <a:t>Lorem ipsum dolor</a:t>
            </a:r>
          </a:p>
        </p:txBody>
      </p:sp>
    </p:spTree>
    <p:extLst>
      <p:ext uri="{BB962C8B-B14F-4D97-AF65-F5344CB8AC3E}">
        <p14:creationId xmlns:p14="http://schemas.microsoft.com/office/powerpoint/2010/main" val="38904447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Four points squar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Four points - square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1AE2DD51-A795-973A-AC7F-EFCDC6608A8C}"/>
              </a:ext>
            </a:extLst>
          </p:cNvPr>
          <p:cNvGrpSpPr/>
          <p:nvPr userDrawn="1"/>
        </p:nvGrpSpPr>
        <p:grpSpPr>
          <a:xfrm>
            <a:off x="815975" y="2384989"/>
            <a:ext cx="10620375" cy="3398382"/>
            <a:chOff x="815975" y="2044994"/>
            <a:chExt cx="10620375" cy="3398382"/>
          </a:xfrm>
        </p:grpSpPr>
        <p:cxnSp>
          <p:nvCxnSpPr>
            <p:cNvPr id="10" name="Straight Connector 9">
              <a:extLst>
                <a:ext uri="{FF2B5EF4-FFF2-40B4-BE49-F238E27FC236}">
                  <a16:creationId xmlns:a16="http://schemas.microsoft.com/office/drawing/2014/main" id="{73FD4D2A-B2BE-E573-5D74-450967EE75CE}"/>
                </a:ext>
              </a:extLst>
            </p:cNvPr>
            <p:cNvCxnSpPr>
              <a:cxnSpLocks/>
            </p:cNvCxnSpPr>
            <p:nvPr/>
          </p:nvCxnSpPr>
          <p:spPr>
            <a:xfrm flipV="1">
              <a:off x="6095937" y="2044994"/>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E2F8C8-88CC-93E9-FEBB-841E9B1C6BCD}"/>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3F0EBC-04C1-043C-B60C-82D736C9CA1E}"/>
                </a:ext>
              </a:extLst>
            </p:cNvPr>
            <p:cNvCxnSpPr>
              <a:cxnSpLocks/>
            </p:cNvCxnSpPr>
            <p:nvPr/>
          </p:nvCxnSpPr>
          <p:spPr>
            <a:xfrm>
              <a:off x="6995461" y="380301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42A6F1-B12E-643E-7565-62DA0A2CCEC9}"/>
                </a:ext>
              </a:extLst>
            </p:cNvPr>
            <p:cNvCxnSpPr>
              <a:cxnSpLocks/>
            </p:cNvCxnSpPr>
            <p:nvPr/>
          </p:nvCxnSpPr>
          <p:spPr>
            <a:xfrm flipH="1">
              <a:off x="815975" y="378898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D80B86D-F9FB-2AAA-765A-707D0E81AA1B}"/>
                </a:ext>
              </a:extLst>
            </p:cNvPr>
            <p:cNvGrpSpPr/>
            <p:nvPr/>
          </p:nvGrpSpPr>
          <p:grpSpPr>
            <a:xfrm>
              <a:off x="4812056" y="2468666"/>
              <a:ext cx="2567888" cy="2569042"/>
              <a:chOff x="7186795" y="1963701"/>
              <a:chExt cx="2567888" cy="2569042"/>
            </a:xfrm>
          </p:grpSpPr>
          <p:sp>
            <p:nvSpPr>
              <p:cNvPr id="28" name="Freeform 27">
                <a:extLst>
                  <a:ext uri="{FF2B5EF4-FFF2-40B4-BE49-F238E27FC236}">
                    <a16:creationId xmlns:a16="http://schemas.microsoft.com/office/drawing/2014/main" id="{4C45A49E-636D-A11A-0CFD-6978BC61945E}"/>
                  </a:ext>
                </a:extLst>
              </p:cNvPr>
              <p:cNvSpPr/>
              <p:nvPr/>
            </p:nvSpPr>
            <p:spPr>
              <a:xfrm>
                <a:off x="7245251" y="3658036"/>
                <a:ext cx="2450851" cy="874707"/>
              </a:xfrm>
              <a:custGeom>
                <a:avLst/>
                <a:gdLst>
                  <a:gd name="connsiteX0" fmla="*/ 558968 w 1566883"/>
                  <a:gd name="connsiteY0" fmla="*/ 0 h 559219"/>
                  <a:gd name="connsiteX1" fmla="*/ 0 w 1566883"/>
                  <a:gd name="connsiteY1" fmla="*/ 559219 h 559219"/>
                  <a:gd name="connsiteX2" fmla="*/ 1566884 w 1566883"/>
                  <a:gd name="connsiteY2" fmla="*/ 559219 h 559219"/>
                  <a:gd name="connsiteX3" fmla="*/ 1007915 w 1566883"/>
                  <a:gd name="connsiteY3" fmla="*/ 0 h 559219"/>
                  <a:gd name="connsiteX4" fmla="*/ 558968 w 1566883"/>
                  <a:gd name="connsiteY4" fmla="*/ 0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558968" y="0"/>
                    </a:moveTo>
                    <a:lnTo>
                      <a:pt x="0" y="559219"/>
                    </a:lnTo>
                    <a:lnTo>
                      <a:pt x="1566884" y="559219"/>
                    </a:lnTo>
                    <a:lnTo>
                      <a:pt x="1007915" y="0"/>
                    </a:lnTo>
                    <a:lnTo>
                      <a:pt x="558968" y="0"/>
                    </a:lnTo>
                    <a:close/>
                  </a:path>
                </a:pathLst>
              </a:custGeom>
              <a:solidFill>
                <a:schemeClr val="accent1"/>
              </a:solidFill>
              <a:ln w="805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CB1C88E-7F79-91C0-9147-6115692495B9}"/>
                  </a:ext>
                </a:extLst>
              </p:cNvPr>
              <p:cNvSpPr/>
              <p:nvPr/>
            </p:nvSpPr>
            <p:spPr>
              <a:xfrm>
                <a:off x="7186795" y="2022182"/>
                <a:ext cx="874314" cy="2451952"/>
              </a:xfrm>
              <a:custGeom>
                <a:avLst/>
                <a:gdLst>
                  <a:gd name="connsiteX0" fmla="*/ 558968 w 558968"/>
                  <a:gd name="connsiteY0" fmla="*/ 1008368 h 1567586"/>
                  <a:gd name="connsiteX1" fmla="*/ 558968 w 558968"/>
                  <a:gd name="connsiteY1" fmla="*/ 559219 h 1567586"/>
                  <a:gd name="connsiteX2" fmla="*/ 0 w 558968"/>
                  <a:gd name="connsiteY2" fmla="*/ 0 h 1567586"/>
                  <a:gd name="connsiteX3" fmla="*/ 0 w 558968"/>
                  <a:gd name="connsiteY3" fmla="*/ 1567587 h 1567586"/>
                  <a:gd name="connsiteX4" fmla="*/ 558968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558968" y="1008368"/>
                    </a:moveTo>
                    <a:lnTo>
                      <a:pt x="558968" y="559219"/>
                    </a:lnTo>
                    <a:lnTo>
                      <a:pt x="0" y="0"/>
                    </a:lnTo>
                    <a:lnTo>
                      <a:pt x="0" y="1567587"/>
                    </a:lnTo>
                    <a:lnTo>
                      <a:pt x="558968" y="1008368"/>
                    </a:lnTo>
                    <a:close/>
                  </a:path>
                </a:pathLst>
              </a:custGeom>
              <a:solidFill>
                <a:schemeClr val="tx1"/>
              </a:solidFill>
              <a:ln w="805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4030CDF-7DE0-DCEB-41F3-41FCD1AC95FC}"/>
                  </a:ext>
                </a:extLst>
              </p:cNvPr>
              <p:cNvSpPr/>
              <p:nvPr/>
            </p:nvSpPr>
            <p:spPr>
              <a:xfrm>
                <a:off x="7245251" y="1963701"/>
                <a:ext cx="2450851" cy="874707"/>
              </a:xfrm>
              <a:custGeom>
                <a:avLst/>
                <a:gdLst>
                  <a:gd name="connsiteX0" fmla="*/ 1007915 w 1566883"/>
                  <a:gd name="connsiteY0" fmla="*/ 559219 h 559219"/>
                  <a:gd name="connsiteX1" fmla="*/ 1566884 w 1566883"/>
                  <a:gd name="connsiteY1" fmla="*/ 0 h 559219"/>
                  <a:gd name="connsiteX2" fmla="*/ 0 w 1566883"/>
                  <a:gd name="connsiteY2" fmla="*/ 0 h 559219"/>
                  <a:gd name="connsiteX3" fmla="*/ 558968 w 1566883"/>
                  <a:gd name="connsiteY3" fmla="*/ 559219 h 559219"/>
                  <a:gd name="connsiteX4" fmla="*/ 1007915 w 1566883"/>
                  <a:gd name="connsiteY4" fmla="*/ 559219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1007915" y="559219"/>
                    </a:moveTo>
                    <a:lnTo>
                      <a:pt x="1566884" y="0"/>
                    </a:lnTo>
                    <a:lnTo>
                      <a:pt x="0" y="0"/>
                    </a:lnTo>
                    <a:lnTo>
                      <a:pt x="558968" y="559219"/>
                    </a:lnTo>
                    <a:lnTo>
                      <a:pt x="1007915" y="559219"/>
                    </a:lnTo>
                    <a:close/>
                  </a:path>
                </a:pathLst>
              </a:custGeom>
              <a:solidFill>
                <a:schemeClr val="bg2"/>
              </a:solidFill>
              <a:ln w="805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E216904-5909-65B5-5D6B-E957BE0D5D2A}"/>
                  </a:ext>
                </a:extLst>
              </p:cNvPr>
              <p:cNvSpPr/>
              <p:nvPr/>
            </p:nvSpPr>
            <p:spPr>
              <a:xfrm>
                <a:off x="8880369" y="2022182"/>
                <a:ext cx="874314" cy="2451952"/>
              </a:xfrm>
              <a:custGeom>
                <a:avLst/>
                <a:gdLst>
                  <a:gd name="connsiteX0" fmla="*/ 0 w 558968"/>
                  <a:gd name="connsiteY0" fmla="*/ 1008368 h 1567586"/>
                  <a:gd name="connsiteX1" fmla="*/ 558969 w 558968"/>
                  <a:gd name="connsiteY1" fmla="*/ 1567587 h 1567586"/>
                  <a:gd name="connsiteX2" fmla="*/ 558969 w 558968"/>
                  <a:gd name="connsiteY2" fmla="*/ 0 h 1567586"/>
                  <a:gd name="connsiteX3" fmla="*/ 0 w 558968"/>
                  <a:gd name="connsiteY3" fmla="*/ 559219 h 1567586"/>
                  <a:gd name="connsiteX4" fmla="*/ 0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0" y="1008368"/>
                    </a:moveTo>
                    <a:lnTo>
                      <a:pt x="558969" y="1567587"/>
                    </a:lnTo>
                    <a:lnTo>
                      <a:pt x="558969" y="0"/>
                    </a:lnTo>
                    <a:lnTo>
                      <a:pt x="0" y="559219"/>
                    </a:lnTo>
                    <a:lnTo>
                      <a:pt x="0" y="1008368"/>
                    </a:lnTo>
                    <a:close/>
                  </a:path>
                </a:pathLst>
              </a:custGeom>
              <a:solidFill>
                <a:schemeClr val="tx2"/>
              </a:solidFill>
              <a:ln w="8054" cap="flat">
                <a:noFill/>
                <a:prstDash val="solid"/>
                <a:miter/>
              </a:ln>
            </p:spPr>
            <p:txBody>
              <a:bodyPr rtlCol="0" anchor="ctr"/>
              <a:lstStyle/>
              <a:p>
                <a:endParaRPr lang="en-US"/>
              </a:p>
            </p:txBody>
          </p:sp>
        </p:grpSp>
      </p:grpSp>
      <p:sp>
        <p:nvSpPr>
          <p:cNvPr id="32" name="Text Placeholder 49">
            <a:extLst>
              <a:ext uri="{FF2B5EF4-FFF2-40B4-BE49-F238E27FC236}">
                <a16:creationId xmlns:a16="http://schemas.microsoft.com/office/drawing/2014/main" id="{B4850302-0C99-D13D-470D-EBE3AC98FF6E}"/>
              </a:ext>
            </a:extLst>
          </p:cNvPr>
          <p:cNvSpPr>
            <a:spLocks noGrp="1"/>
          </p:cNvSpPr>
          <p:nvPr>
            <p:ph type="body" sz="quarter" idx="16" hasCustomPrompt="1"/>
          </p:nvPr>
        </p:nvSpPr>
        <p:spPr>
          <a:xfrm>
            <a:off x="981256" y="4143013"/>
            <a:ext cx="3666944" cy="575650"/>
          </a:xfrm>
        </p:spPr>
        <p:txBody>
          <a:bodyPr>
            <a:normAutofit/>
          </a:bodyPr>
          <a:lstStyle>
            <a:lvl1pP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33" name="Text Placeholder 49">
            <a:extLst>
              <a:ext uri="{FF2B5EF4-FFF2-40B4-BE49-F238E27FC236}">
                <a16:creationId xmlns:a16="http://schemas.microsoft.com/office/drawing/2014/main" id="{E9AA7340-326B-6B94-E564-05A964387A56}"/>
              </a:ext>
            </a:extLst>
          </p:cNvPr>
          <p:cNvSpPr>
            <a:spLocks noGrp="1"/>
          </p:cNvSpPr>
          <p:nvPr>
            <p:ph type="body" sz="quarter" idx="17" hasCustomPrompt="1"/>
          </p:nvPr>
        </p:nvSpPr>
        <p:spPr>
          <a:xfrm>
            <a:off x="997305" y="3783111"/>
            <a:ext cx="3644073" cy="324044"/>
          </a:xfrm>
        </p:spPr>
        <p:txBody>
          <a:bodyPr>
            <a:normAutofit/>
          </a:bodyPr>
          <a:lstStyle>
            <a:lvl1pPr>
              <a:defRPr sz="1600" b="1">
                <a:solidFill>
                  <a:schemeClr val="tx1"/>
                </a:solidFill>
              </a:defRPr>
            </a:lvl1pPr>
          </a:lstStyle>
          <a:p>
            <a:pPr lvl="0"/>
            <a:r>
              <a:rPr lang="en-US"/>
              <a:t>Lorem ipsum dolor</a:t>
            </a:r>
          </a:p>
        </p:txBody>
      </p:sp>
      <p:sp>
        <p:nvSpPr>
          <p:cNvPr id="34" name="Text Placeholder 49">
            <a:extLst>
              <a:ext uri="{FF2B5EF4-FFF2-40B4-BE49-F238E27FC236}">
                <a16:creationId xmlns:a16="http://schemas.microsoft.com/office/drawing/2014/main" id="{FA1D00CF-0464-CAB6-96A1-CABD54C32C72}"/>
              </a:ext>
            </a:extLst>
          </p:cNvPr>
          <p:cNvSpPr>
            <a:spLocks noGrp="1"/>
          </p:cNvSpPr>
          <p:nvPr>
            <p:ph type="body" sz="quarter" idx="18" hasCustomPrompt="1"/>
          </p:nvPr>
        </p:nvSpPr>
        <p:spPr>
          <a:xfrm>
            <a:off x="7421045" y="4154477"/>
            <a:ext cx="3856555"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35" name="Text Placeholder 49">
            <a:extLst>
              <a:ext uri="{FF2B5EF4-FFF2-40B4-BE49-F238E27FC236}">
                <a16:creationId xmlns:a16="http://schemas.microsoft.com/office/drawing/2014/main" id="{D2D16238-D684-8118-8DE7-9487FF7DF51E}"/>
              </a:ext>
            </a:extLst>
          </p:cNvPr>
          <p:cNvSpPr>
            <a:spLocks noGrp="1"/>
          </p:cNvSpPr>
          <p:nvPr>
            <p:ph type="body" sz="quarter" idx="19" hasCustomPrompt="1"/>
          </p:nvPr>
        </p:nvSpPr>
        <p:spPr>
          <a:xfrm>
            <a:off x="7445098" y="3794575"/>
            <a:ext cx="3832502" cy="324044"/>
          </a:xfrm>
        </p:spPr>
        <p:txBody>
          <a:bodyPr>
            <a:normAutofit/>
          </a:bodyPr>
          <a:lstStyle>
            <a:lvl1pPr algn="r">
              <a:defRPr sz="1600" b="1">
                <a:solidFill>
                  <a:schemeClr val="tx1"/>
                </a:solidFill>
              </a:defRPr>
            </a:lvl1pPr>
          </a:lstStyle>
          <a:p>
            <a:pPr lvl="0"/>
            <a:r>
              <a:rPr lang="en-US"/>
              <a:t>Lorem ipsum dolor</a:t>
            </a:r>
          </a:p>
        </p:txBody>
      </p:sp>
      <p:sp>
        <p:nvSpPr>
          <p:cNvPr id="38" name="Text Placeholder 49">
            <a:extLst>
              <a:ext uri="{FF2B5EF4-FFF2-40B4-BE49-F238E27FC236}">
                <a16:creationId xmlns:a16="http://schemas.microsoft.com/office/drawing/2014/main" id="{3379FA56-F9BB-1C52-9F69-1A679289DE8C}"/>
              </a:ext>
            </a:extLst>
          </p:cNvPr>
          <p:cNvSpPr>
            <a:spLocks noGrp="1"/>
          </p:cNvSpPr>
          <p:nvPr>
            <p:ph type="body" sz="quarter" idx="22" hasCustomPrompt="1"/>
          </p:nvPr>
        </p:nvSpPr>
        <p:spPr>
          <a:xfrm>
            <a:off x="4521090" y="6225458"/>
            <a:ext cx="3230041"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39" name="Text Placeholder 49">
            <a:extLst>
              <a:ext uri="{FF2B5EF4-FFF2-40B4-BE49-F238E27FC236}">
                <a16:creationId xmlns:a16="http://schemas.microsoft.com/office/drawing/2014/main" id="{BF2493E3-929C-6D12-3DF5-7682E1F6E8B3}"/>
              </a:ext>
            </a:extLst>
          </p:cNvPr>
          <p:cNvSpPr>
            <a:spLocks noGrp="1"/>
          </p:cNvSpPr>
          <p:nvPr>
            <p:ph type="body" sz="quarter" idx="23" hasCustomPrompt="1"/>
          </p:nvPr>
        </p:nvSpPr>
        <p:spPr>
          <a:xfrm>
            <a:off x="4540830" y="5865556"/>
            <a:ext cx="3209895" cy="324044"/>
          </a:xfrm>
        </p:spPr>
        <p:txBody>
          <a:bodyPr>
            <a:normAutofit/>
          </a:bodyPr>
          <a:lstStyle>
            <a:lvl1pPr algn="ctr">
              <a:defRPr sz="1600" b="1">
                <a:solidFill>
                  <a:schemeClr val="tx1"/>
                </a:solidFill>
              </a:defRPr>
            </a:lvl1pPr>
          </a:lstStyle>
          <a:p>
            <a:pPr lvl="0"/>
            <a:r>
              <a:rPr lang="en-US"/>
              <a:t>Lorem ipsum dolor</a:t>
            </a:r>
          </a:p>
        </p:txBody>
      </p:sp>
      <p:sp>
        <p:nvSpPr>
          <p:cNvPr id="40" name="Text Placeholder 49">
            <a:extLst>
              <a:ext uri="{FF2B5EF4-FFF2-40B4-BE49-F238E27FC236}">
                <a16:creationId xmlns:a16="http://schemas.microsoft.com/office/drawing/2014/main" id="{5C03CC93-71B2-E514-7B40-9680BA6773C1}"/>
              </a:ext>
            </a:extLst>
          </p:cNvPr>
          <p:cNvSpPr>
            <a:spLocks noGrp="1"/>
          </p:cNvSpPr>
          <p:nvPr>
            <p:ph type="body" sz="quarter" idx="24" hasCustomPrompt="1"/>
          </p:nvPr>
        </p:nvSpPr>
        <p:spPr>
          <a:xfrm>
            <a:off x="4471249" y="1888942"/>
            <a:ext cx="3230041"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41" name="Text Placeholder 49">
            <a:extLst>
              <a:ext uri="{FF2B5EF4-FFF2-40B4-BE49-F238E27FC236}">
                <a16:creationId xmlns:a16="http://schemas.microsoft.com/office/drawing/2014/main" id="{37C6D4AD-FD10-95BE-45B3-6599962FE91C}"/>
              </a:ext>
            </a:extLst>
          </p:cNvPr>
          <p:cNvSpPr>
            <a:spLocks noGrp="1"/>
          </p:cNvSpPr>
          <p:nvPr>
            <p:ph type="body" sz="quarter" idx="25" hasCustomPrompt="1"/>
          </p:nvPr>
        </p:nvSpPr>
        <p:spPr>
          <a:xfrm>
            <a:off x="4490989" y="1529040"/>
            <a:ext cx="3209895" cy="324044"/>
          </a:xfrm>
        </p:spPr>
        <p:txBody>
          <a:bodyPr>
            <a:normAutofit/>
          </a:bodyPr>
          <a:lstStyle>
            <a:lvl1pPr algn="ctr">
              <a:defRPr sz="1600" b="1">
                <a:solidFill>
                  <a:schemeClr val="tx1"/>
                </a:solidFill>
              </a:defRPr>
            </a:lvl1pPr>
          </a:lstStyle>
          <a:p>
            <a:pPr lvl="0"/>
            <a:r>
              <a:rPr lang="en-US"/>
              <a:t>Lorem ipsum dolor</a:t>
            </a:r>
          </a:p>
        </p:txBody>
      </p:sp>
    </p:spTree>
    <p:extLst>
      <p:ext uri="{BB962C8B-B14F-4D97-AF65-F5344CB8AC3E}">
        <p14:creationId xmlns:p14="http://schemas.microsoft.com/office/powerpoint/2010/main" val="8424360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ive point penta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Five points - pentagon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9982F7E7-70CA-4BF5-148B-AFC9AE54CA0D}"/>
              </a:ext>
            </a:extLst>
          </p:cNvPr>
          <p:cNvGrpSpPr/>
          <p:nvPr userDrawn="1"/>
        </p:nvGrpSpPr>
        <p:grpSpPr>
          <a:xfrm>
            <a:off x="815975" y="2306464"/>
            <a:ext cx="10620375" cy="3136912"/>
            <a:chOff x="815975" y="2306464"/>
            <a:chExt cx="10620375" cy="3136912"/>
          </a:xfrm>
        </p:grpSpPr>
        <p:cxnSp>
          <p:nvCxnSpPr>
            <p:cNvPr id="33" name="Straight Connector 32">
              <a:extLst>
                <a:ext uri="{FF2B5EF4-FFF2-40B4-BE49-F238E27FC236}">
                  <a16:creationId xmlns:a16="http://schemas.microsoft.com/office/drawing/2014/main" id="{CEC0FAF6-8996-AF17-DE35-194CE9BD3395}"/>
                </a:ext>
              </a:extLst>
            </p:cNvPr>
            <p:cNvCxnSpPr>
              <a:cxnSpLocks/>
            </p:cNvCxnSpPr>
            <p:nvPr/>
          </p:nvCxnSpPr>
          <p:spPr>
            <a:xfrm>
              <a:off x="6995461" y="289191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2578AF-22FA-35F4-DB50-C2C5088D773F}"/>
                </a:ext>
              </a:extLst>
            </p:cNvPr>
            <p:cNvCxnSpPr>
              <a:cxnSpLocks/>
            </p:cNvCxnSpPr>
            <p:nvPr/>
          </p:nvCxnSpPr>
          <p:spPr>
            <a:xfrm flipH="1">
              <a:off x="815975" y="287787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762C67-68F4-BDBE-9041-B29FC4FE8F5B}"/>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7C7533-9416-681F-0A73-06EBD12DD423}"/>
                </a:ext>
              </a:extLst>
            </p:cNvPr>
            <p:cNvCxnSpPr>
              <a:cxnSpLocks/>
            </p:cNvCxnSpPr>
            <p:nvPr/>
          </p:nvCxnSpPr>
          <p:spPr>
            <a:xfrm>
              <a:off x="6995461" y="432400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E8AFED-0EB7-4B6B-2164-5EAFDA4DC125}"/>
                </a:ext>
              </a:extLst>
            </p:cNvPr>
            <p:cNvCxnSpPr>
              <a:cxnSpLocks/>
            </p:cNvCxnSpPr>
            <p:nvPr/>
          </p:nvCxnSpPr>
          <p:spPr>
            <a:xfrm flipH="1">
              <a:off x="815975" y="430997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C3D9470-B9CD-DD51-F5FC-41D3670B2F63}"/>
                </a:ext>
              </a:extLst>
            </p:cNvPr>
            <p:cNvGrpSpPr/>
            <p:nvPr/>
          </p:nvGrpSpPr>
          <p:grpSpPr>
            <a:xfrm>
              <a:off x="4764868" y="2306464"/>
              <a:ext cx="2761819" cy="2629523"/>
              <a:chOff x="5517924" y="749427"/>
              <a:chExt cx="1691564" cy="1610535"/>
            </a:xfrm>
          </p:grpSpPr>
          <p:sp>
            <p:nvSpPr>
              <p:cNvPr id="49" name="Freeform 48">
                <a:extLst>
                  <a:ext uri="{FF2B5EF4-FFF2-40B4-BE49-F238E27FC236}">
                    <a16:creationId xmlns:a16="http://schemas.microsoft.com/office/drawing/2014/main" id="{F7600F85-5768-EC3B-83A4-2273DAE3E1A2}"/>
                  </a:ext>
                </a:extLst>
              </p:cNvPr>
              <p:cNvSpPr/>
              <p:nvPr/>
            </p:nvSpPr>
            <p:spPr>
              <a:xfrm>
                <a:off x="5868045" y="1869155"/>
                <a:ext cx="991322" cy="490807"/>
              </a:xfrm>
              <a:custGeom>
                <a:avLst/>
                <a:gdLst>
                  <a:gd name="connsiteX0" fmla="*/ 356403 w 991322"/>
                  <a:gd name="connsiteY0" fmla="*/ 0 h 490807"/>
                  <a:gd name="connsiteX1" fmla="*/ 0 w 991322"/>
                  <a:gd name="connsiteY1" fmla="*/ 490808 h 490807"/>
                  <a:gd name="connsiteX2" fmla="*/ 991323 w 991322"/>
                  <a:gd name="connsiteY2" fmla="*/ 490808 h 490807"/>
                  <a:gd name="connsiteX3" fmla="*/ 634920 w 991322"/>
                  <a:gd name="connsiteY3" fmla="*/ 0 h 490807"/>
                  <a:gd name="connsiteX4" fmla="*/ 356403 w 991322"/>
                  <a:gd name="connsiteY4" fmla="*/ 0 h 4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22" h="490807">
                    <a:moveTo>
                      <a:pt x="356403" y="0"/>
                    </a:moveTo>
                    <a:lnTo>
                      <a:pt x="0" y="490808"/>
                    </a:lnTo>
                    <a:lnTo>
                      <a:pt x="991323" y="490808"/>
                    </a:lnTo>
                    <a:lnTo>
                      <a:pt x="634920" y="0"/>
                    </a:lnTo>
                    <a:lnTo>
                      <a:pt x="356403" y="0"/>
                    </a:lnTo>
                    <a:close/>
                  </a:path>
                </a:pathLst>
              </a:custGeom>
              <a:solidFill>
                <a:schemeClr val="accent1"/>
              </a:solidFill>
              <a:ln w="805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B3B4565-756A-94F4-6C47-8BD1BB42EB11}"/>
                  </a:ext>
                </a:extLst>
              </p:cNvPr>
              <p:cNvSpPr/>
              <p:nvPr/>
            </p:nvSpPr>
            <p:spPr>
              <a:xfrm>
                <a:off x="6546378" y="1385358"/>
                <a:ext cx="663110" cy="944387"/>
              </a:xfrm>
              <a:custGeom>
                <a:avLst/>
                <a:gdLst>
                  <a:gd name="connsiteX0" fmla="*/ 0 w 663110"/>
                  <a:gd name="connsiteY0" fmla="*/ 453661 h 944387"/>
                  <a:gd name="connsiteX1" fmla="*/ 356403 w 663110"/>
                  <a:gd name="connsiteY1" fmla="*/ 944388 h 944387"/>
                  <a:gd name="connsiteX2" fmla="*/ 663111 w 663110"/>
                  <a:gd name="connsiteY2" fmla="*/ 0 h 944387"/>
                  <a:gd name="connsiteX3" fmla="*/ 86503 w 663110"/>
                  <a:gd name="connsiteY3" fmla="*/ 187427 h 944387"/>
                  <a:gd name="connsiteX4" fmla="*/ 0 w 663110"/>
                  <a:gd name="connsiteY4" fmla="*/ 453661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0" y="453661"/>
                    </a:moveTo>
                    <a:lnTo>
                      <a:pt x="356403" y="944388"/>
                    </a:lnTo>
                    <a:lnTo>
                      <a:pt x="663111" y="0"/>
                    </a:lnTo>
                    <a:lnTo>
                      <a:pt x="86503" y="187427"/>
                    </a:lnTo>
                    <a:lnTo>
                      <a:pt x="0" y="453661"/>
                    </a:lnTo>
                    <a:close/>
                  </a:path>
                </a:pathLst>
              </a:custGeom>
              <a:solidFill>
                <a:schemeClr val="tx1"/>
              </a:solidFill>
              <a:ln w="805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3F177A6-0E01-9C20-FBFC-9378F8DAC283}"/>
                  </a:ext>
                </a:extLst>
              </p:cNvPr>
              <p:cNvSpPr/>
              <p:nvPr/>
            </p:nvSpPr>
            <p:spPr>
              <a:xfrm>
                <a:off x="6390125" y="749427"/>
                <a:ext cx="804785" cy="772431"/>
              </a:xfrm>
              <a:custGeom>
                <a:avLst/>
                <a:gdLst>
                  <a:gd name="connsiteX0" fmla="*/ 228178 w 804785"/>
                  <a:gd name="connsiteY0" fmla="*/ 772432 h 772431"/>
                  <a:gd name="connsiteX1" fmla="*/ 804786 w 804785"/>
                  <a:gd name="connsiteY1" fmla="*/ 585005 h 772431"/>
                  <a:gd name="connsiteX2" fmla="*/ 0 w 804785"/>
                  <a:gd name="connsiteY2" fmla="*/ 0 h 772431"/>
                  <a:gd name="connsiteX3" fmla="*/ 0 w 804785"/>
                  <a:gd name="connsiteY3" fmla="*/ 606600 h 772431"/>
                  <a:gd name="connsiteX4" fmla="*/ 228178 w 804785"/>
                  <a:gd name="connsiteY4" fmla="*/ 772432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228178" y="772432"/>
                    </a:moveTo>
                    <a:lnTo>
                      <a:pt x="804786" y="585005"/>
                    </a:lnTo>
                    <a:lnTo>
                      <a:pt x="0" y="0"/>
                    </a:lnTo>
                    <a:lnTo>
                      <a:pt x="0" y="606600"/>
                    </a:lnTo>
                    <a:lnTo>
                      <a:pt x="228178" y="772432"/>
                    </a:lnTo>
                    <a:close/>
                  </a:path>
                </a:pathLst>
              </a:custGeom>
              <a:solidFill>
                <a:schemeClr val="bg2"/>
              </a:solidFill>
              <a:ln w="805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063D270-6D87-F088-7B87-6968CCCB83D6}"/>
                  </a:ext>
                </a:extLst>
              </p:cNvPr>
              <p:cNvSpPr/>
              <p:nvPr/>
            </p:nvSpPr>
            <p:spPr>
              <a:xfrm>
                <a:off x="5517924" y="1385358"/>
                <a:ext cx="663110" cy="944387"/>
              </a:xfrm>
              <a:custGeom>
                <a:avLst/>
                <a:gdLst>
                  <a:gd name="connsiteX0" fmla="*/ 576608 w 663110"/>
                  <a:gd name="connsiteY0" fmla="*/ 187427 h 944387"/>
                  <a:gd name="connsiteX1" fmla="*/ 0 w 663110"/>
                  <a:gd name="connsiteY1" fmla="*/ 0 h 944387"/>
                  <a:gd name="connsiteX2" fmla="*/ 306708 w 663110"/>
                  <a:gd name="connsiteY2" fmla="*/ 944388 h 944387"/>
                  <a:gd name="connsiteX3" fmla="*/ 663111 w 663110"/>
                  <a:gd name="connsiteY3" fmla="*/ 453661 h 944387"/>
                  <a:gd name="connsiteX4" fmla="*/ 576608 w 663110"/>
                  <a:gd name="connsiteY4" fmla="*/ 187427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576608" y="187427"/>
                    </a:moveTo>
                    <a:lnTo>
                      <a:pt x="0" y="0"/>
                    </a:lnTo>
                    <a:lnTo>
                      <a:pt x="306708" y="944388"/>
                    </a:lnTo>
                    <a:lnTo>
                      <a:pt x="663111" y="453661"/>
                    </a:lnTo>
                    <a:lnTo>
                      <a:pt x="576608" y="187427"/>
                    </a:lnTo>
                    <a:close/>
                  </a:path>
                </a:pathLst>
              </a:custGeom>
              <a:solidFill>
                <a:schemeClr val="accent4"/>
              </a:solidFill>
              <a:ln w="805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0D87BBE-299A-DB19-240B-B8DE5E20D388}"/>
                  </a:ext>
                </a:extLst>
              </p:cNvPr>
              <p:cNvSpPr/>
              <p:nvPr/>
            </p:nvSpPr>
            <p:spPr>
              <a:xfrm>
                <a:off x="5532502" y="749427"/>
                <a:ext cx="804785" cy="772431"/>
              </a:xfrm>
              <a:custGeom>
                <a:avLst/>
                <a:gdLst>
                  <a:gd name="connsiteX0" fmla="*/ 804786 w 804785"/>
                  <a:gd name="connsiteY0" fmla="*/ 606600 h 772431"/>
                  <a:gd name="connsiteX1" fmla="*/ 804786 w 804785"/>
                  <a:gd name="connsiteY1" fmla="*/ 0 h 772431"/>
                  <a:gd name="connsiteX2" fmla="*/ 0 w 804785"/>
                  <a:gd name="connsiteY2" fmla="*/ 585005 h 772431"/>
                  <a:gd name="connsiteX3" fmla="*/ 576608 w 804785"/>
                  <a:gd name="connsiteY3" fmla="*/ 772432 h 772431"/>
                  <a:gd name="connsiteX4" fmla="*/ 804786 w 804785"/>
                  <a:gd name="connsiteY4" fmla="*/ 606600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804786" y="606600"/>
                    </a:moveTo>
                    <a:lnTo>
                      <a:pt x="804786" y="0"/>
                    </a:lnTo>
                    <a:lnTo>
                      <a:pt x="0" y="585005"/>
                    </a:lnTo>
                    <a:lnTo>
                      <a:pt x="576608" y="772432"/>
                    </a:lnTo>
                    <a:lnTo>
                      <a:pt x="804786" y="606600"/>
                    </a:lnTo>
                    <a:close/>
                  </a:path>
                </a:pathLst>
              </a:custGeom>
              <a:solidFill>
                <a:schemeClr val="tx2"/>
              </a:solidFill>
              <a:ln w="8054" cap="flat">
                <a:noFill/>
                <a:prstDash val="solid"/>
                <a:miter/>
              </a:ln>
            </p:spPr>
            <p:txBody>
              <a:bodyPr rtlCol="0" anchor="ctr"/>
              <a:lstStyle/>
              <a:p>
                <a:endParaRPr lang="en-US"/>
              </a:p>
            </p:txBody>
          </p:sp>
        </p:grpSp>
      </p:grpSp>
      <p:sp>
        <p:nvSpPr>
          <p:cNvPr id="54" name="Text Placeholder 49">
            <a:extLst>
              <a:ext uri="{FF2B5EF4-FFF2-40B4-BE49-F238E27FC236}">
                <a16:creationId xmlns:a16="http://schemas.microsoft.com/office/drawing/2014/main" id="{532F64A1-F43F-E9BE-0F42-6A4D85B40F6A}"/>
              </a:ext>
            </a:extLst>
          </p:cNvPr>
          <p:cNvSpPr>
            <a:spLocks noGrp="1"/>
          </p:cNvSpPr>
          <p:nvPr>
            <p:ph type="body" sz="quarter" idx="22" hasCustomPrompt="1"/>
          </p:nvPr>
        </p:nvSpPr>
        <p:spPr>
          <a:xfrm>
            <a:off x="4564224" y="5813392"/>
            <a:ext cx="3230041"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5" name="Text Placeholder 49">
            <a:extLst>
              <a:ext uri="{FF2B5EF4-FFF2-40B4-BE49-F238E27FC236}">
                <a16:creationId xmlns:a16="http://schemas.microsoft.com/office/drawing/2014/main" id="{065EAEF4-DD08-DC06-4CC6-70E3A855AF9E}"/>
              </a:ext>
            </a:extLst>
          </p:cNvPr>
          <p:cNvSpPr>
            <a:spLocks noGrp="1"/>
          </p:cNvSpPr>
          <p:nvPr>
            <p:ph type="body" sz="quarter" idx="23" hasCustomPrompt="1"/>
          </p:nvPr>
        </p:nvSpPr>
        <p:spPr>
          <a:xfrm>
            <a:off x="4583964" y="5524543"/>
            <a:ext cx="3209895" cy="282497"/>
          </a:xfrm>
        </p:spPr>
        <p:txBody>
          <a:bodyPr>
            <a:normAutofit/>
          </a:bodyPr>
          <a:lstStyle>
            <a:lvl1pPr algn="ctr">
              <a:defRPr sz="1400" b="1">
                <a:solidFill>
                  <a:schemeClr val="tx1"/>
                </a:solidFill>
              </a:defRPr>
            </a:lvl1pPr>
          </a:lstStyle>
          <a:p>
            <a:pPr lvl="0"/>
            <a:r>
              <a:rPr lang="en-US"/>
              <a:t>Lorem ipsum dolor</a:t>
            </a:r>
          </a:p>
        </p:txBody>
      </p:sp>
      <p:sp>
        <p:nvSpPr>
          <p:cNvPr id="56" name="Text Placeholder 49">
            <a:extLst>
              <a:ext uri="{FF2B5EF4-FFF2-40B4-BE49-F238E27FC236}">
                <a16:creationId xmlns:a16="http://schemas.microsoft.com/office/drawing/2014/main" id="{ECFFC5DD-C6CB-ED91-56FA-B1ACD30CED7D}"/>
              </a:ext>
            </a:extLst>
          </p:cNvPr>
          <p:cNvSpPr>
            <a:spLocks noGrp="1"/>
          </p:cNvSpPr>
          <p:nvPr>
            <p:ph type="body" sz="quarter" idx="24" hasCustomPrompt="1"/>
          </p:nvPr>
        </p:nvSpPr>
        <p:spPr>
          <a:xfrm>
            <a:off x="955263" y="2884231"/>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7" name="Text Placeholder 49">
            <a:extLst>
              <a:ext uri="{FF2B5EF4-FFF2-40B4-BE49-F238E27FC236}">
                <a16:creationId xmlns:a16="http://schemas.microsoft.com/office/drawing/2014/main" id="{D7B2150D-3C24-DF90-F494-72C8594F2027}"/>
              </a:ext>
            </a:extLst>
          </p:cNvPr>
          <p:cNvSpPr>
            <a:spLocks noGrp="1"/>
          </p:cNvSpPr>
          <p:nvPr>
            <p:ph type="body" sz="quarter" idx="25" hasCustomPrompt="1"/>
          </p:nvPr>
        </p:nvSpPr>
        <p:spPr>
          <a:xfrm>
            <a:off x="975003" y="2595382"/>
            <a:ext cx="3700114" cy="282497"/>
          </a:xfrm>
        </p:spPr>
        <p:txBody>
          <a:bodyPr>
            <a:normAutofit/>
          </a:bodyPr>
          <a:lstStyle>
            <a:lvl1pPr algn="l">
              <a:defRPr sz="1400" b="1">
                <a:solidFill>
                  <a:schemeClr val="tx1"/>
                </a:solidFill>
              </a:defRPr>
            </a:lvl1pPr>
          </a:lstStyle>
          <a:p>
            <a:pPr lvl="0"/>
            <a:r>
              <a:rPr lang="en-US"/>
              <a:t>Lorem ipsum dolor</a:t>
            </a:r>
          </a:p>
        </p:txBody>
      </p:sp>
      <p:sp>
        <p:nvSpPr>
          <p:cNvPr id="58" name="Text Placeholder 49">
            <a:extLst>
              <a:ext uri="{FF2B5EF4-FFF2-40B4-BE49-F238E27FC236}">
                <a16:creationId xmlns:a16="http://schemas.microsoft.com/office/drawing/2014/main" id="{769CCF7F-C436-2007-87D8-9E4E6858A46B}"/>
              </a:ext>
            </a:extLst>
          </p:cNvPr>
          <p:cNvSpPr>
            <a:spLocks noGrp="1"/>
          </p:cNvSpPr>
          <p:nvPr>
            <p:ph type="body" sz="quarter" idx="26" hasCustomPrompt="1"/>
          </p:nvPr>
        </p:nvSpPr>
        <p:spPr>
          <a:xfrm>
            <a:off x="913974" y="4340587"/>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59" name="Text Placeholder 49">
            <a:extLst>
              <a:ext uri="{FF2B5EF4-FFF2-40B4-BE49-F238E27FC236}">
                <a16:creationId xmlns:a16="http://schemas.microsoft.com/office/drawing/2014/main" id="{E0192D6A-04A8-297B-1B08-F66247B573CD}"/>
              </a:ext>
            </a:extLst>
          </p:cNvPr>
          <p:cNvSpPr>
            <a:spLocks noGrp="1"/>
          </p:cNvSpPr>
          <p:nvPr>
            <p:ph type="body" sz="quarter" idx="27" hasCustomPrompt="1"/>
          </p:nvPr>
        </p:nvSpPr>
        <p:spPr>
          <a:xfrm>
            <a:off x="933714" y="4051738"/>
            <a:ext cx="3700114" cy="282497"/>
          </a:xfrm>
        </p:spPr>
        <p:txBody>
          <a:bodyPr>
            <a:normAutofit/>
          </a:bodyPr>
          <a:lstStyle>
            <a:lvl1pPr algn="l">
              <a:defRPr sz="1400" b="1">
                <a:solidFill>
                  <a:schemeClr val="tx1"/>
                </a:solidFill>
              </a:defRPr>
            </a:lvl1pPr>
          </a:lstStyle>
          <a:p>
            <a:pPr lvl="0"/>
            <a:r>
              <a:rPr lang="en-US"/>
              <a:t>Lorem ipsum dolor</a:t>
            </a:r>
          </a:p>
        </p:txBody>
      </p:sp>
      <p:sp>
        <p:nvSpPr>
          <p:cNvPr id="60" name="Text Placeholder 49">
            <a:extLst>
              <a:ext uri="{FF2B5EF4-FFF2-40B4-BE49-F238E27FC236}">
                <a16:creationId xmlns:a16="http://schemas.microsoft.com/office/drawing/2014/main" id="{68466F2D-FA7E-2713-A9EC-D79ED84E16B7}"/>
              </a:ext>
            </a:extLst>
          </p:cNvPr>
          <p:cNvSpPr>
            <a:spLocks noGrp="1"/>
          </p:cNvSpPr>
          <p:nvPr>
            <p:ph type="body" sz="quarter" idx="28" hasCustomPrompt="1"/>
          </p:nvPr>
        </p:nvSpPr>
        <p:spPr>
          <a:xfrm>
            <a:off x="7574667" y="2905013"/>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61" name="Text Placeholder 49">
            <a:extLst>
              <a:ext uri="{FF2B5EF4-FFF2-40B4-BE49-F238E27FC236}">
                <a16:creationId xmlns:a16="http://schemas.microsoft.com/office/drawing/2014/main" id="{4EC3D775-4734-E994-CAEC-41BE91C51517}"/>
              </a:ext>
            </a:extLst>
          </p:cNvPr>
          <p:cNvSpPr>
            <a:spLocks noGrp="1"/>
          </p:cNvSpPr>
          <p:nvPr>
            <p:ph type="body" sz="quarter" idx="29" hasCustomPrompt="1"/>
          </p:nvPr>
        </p:nvSpPr>
        <p:spPr>
          <a:xfrm>
            <a:off x="7594407" y="2616164"/>
            <a:ext cx="3700114" cy="282497"/>
          </a:xfrm>
        </p:spPr>
        <p:txBody>
          <a:bodyPr>
            <a:normAutofit/>
          </a:bodyPr>
          <a:lstStyle>
            <a:lvl1pPr algn="r">
              <a:defRPr sz="1400" b="1">
                <a:solidFill>
                  <a:schemeClr val="tx1"/>
                </a:solidFill>
              </a:defRPr>
            </a:lvl1pPr>
          </a:lstStyle>
          <a:p>
            <a:pPr lvl="0"/>
            <a:r>
              <a:rPr lang="en-US"/>
              <a:t>Lorem ipsum dolor</a:t>
            </a:r>
          </a:p>
        </p:txBody>
      </p:sp>
      <p:sp>
        <p:nvSpPr>
          <p:cNvPr id="62" name="Text Placeholder 49">
            <a:extLst>
              <a:ext uri="{FF2B5EF4-FFF2-40B4-BE49-F238E27FC236}">
                <a16:creationId xmlns:a16="http://schemas.microsoft.com/office/drawing/2014/main" id="{66436E01-F4EA-B217-B2DE-BCF47E57E716}"/>
              </a:ext>
            </a:extLst>
          </p:cNvPr>
          <p:cNvSpPr>
            <a:spLocks noGrp="1"/>
          </p:cNvSpPr>
          <p:nvPr>
            <p:ph type="body" sz="quarter" idx="30" hasCustomPrompt="1"/>
          </p:nvPr>
        </p:nvSpPr>
        <p:spPr>
          <a:xfrm>
            <a:off x="7533378" y="4361369"/>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63" name="Text Placeholder 49">
            <a:extLst>
              <a:ext uri="{FF2B5EF4-FFF2-40B4-BE49-F238E27FC236}">
                <a16:creationId xmlns:a16="http://schemas.microsoft.com/office/drawing/2014/main" id="{D2168063-C5AE-D59C-DE7C-17B224056CDD}"/>
              </a:ext>
            </a:extLst>
          </p:cNvPr>
          <p:cNvSpPr>
            <a:spLocks noGrp="1"/>
          </p:cNvSpPr>
          <p:nvPr>
            <p:ph type="body" sz="quarter" idx="31" hasCustomPrompt="1"/>
          </p:nvPr>
        </p:nvSpPr>
        <p:spPr>
          <a:xfrm>
            <a:off x="7553118" y="4072520"/>
            <a:ext cx="3700114" cy="282497"/>
          </a:xfrm>
        </p:spPr>
        <p:txBody>
          <a:bodyPr>
            <a:normAutofit/>
          </a:bodyPr>
          <a:lstStyle>
            <a:lvl1pPr algn="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25302161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point hexa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Six points - hexagon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529A6C24-BAAB-0684-EBE2-6759201829BB}"/>
              </a:ext>
            </a:extLst>
          </p:cNvPr>
          <p:cNvGrpSpPr/>
          <p:nvPr userDrawn="1"/>
        </p:nvGrpSpPr>
        <p:grpSpPr>
          <a:xfrm>
            <a:off x="815975" y="2337351"/>
            <a:ext cx="10620375" cy="3331825"/>
            <a:chOff x="815975" y="2032551"/>
            <a:chExt cx="10620375" cy="3331825"/>
          </a:xfrm>
        </p:grpSpPr>
        <p:cxnSp>
          <p:nvCxnSpPr>
            <p:cNvPr id="56" name="Straight Connector 55">
              <a:extLst>
                <a:ext uri="{FF2B5EF4-FFF2-40B4-BE49-F238E27FC236}">
                  <a16:creationId xmlns:a16="http://schemas.microsoft.com/office/drawing/2014/main" id="{84549077-8C63-7ADD-8836-74348AB7C9B1}"/>
                </a:ext>
              </a:extLst>
            </p:cNvPr>
            <p:cNvCxnSpPr>
              <a:cxnSpLocks/>
            </p:cNvCxnSpPr>
            <p:nvPr/>
          </p:nvCxnSpPr>
          <p:spPr>
            <a:xfrm flipV="1">
              <a:off x="6125454" y="2032551"/>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B41AAA-CBBE-6DFA-984F-71E63893EFC9}"/>
                </a:ext>
              </a:extLst>
            </p:cNvPr>
            <p:cNvCxnSpPr>
              <a:cxnSpLocks/>
            </p:cNvCxnSpPr>
            <p:nvPr/>
          </p:nvCxnSpPr>
          <p:spPr>
            <a:xfrm>
              <a:off x="6995461" y="297749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A28389-8E31-2964-B966-7D40D456A575}"/>
                </a:ext>
              </a:extLst>
            </p:cNvPr>
            <p:cNvCxnSpPr>
              <a:cxnSpLocks/>
            </p:cNvCxnSpPr>
            <p:nvPr/>
          </p:nvCxnSpPr>
          <p:spPr>
            <a:xfrm flipH="1">
              <a:off x="815975" y="296346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CA30902-AB6E-3782-F9D4-4F41087E663B}"/>
                </a:ext>
              </a:extLst>
            </p:cNvPr>
            <p:cNvCxnSpPr>
              <a:cxnSpLocks/>
            </p:cNvCxnSpPr>
            <p:nvPr/>
          </p:nvCxnSpPr>
          <p:spPr>
            <a:xfrm>
              <a:off x="6145778" y="4268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C31BE-013C-8689-C9DB-6BDA3EE6E339}"/>
                </a:ext>
              </a:extLst>
            </p:cNvPr>
            <p:cNvCxnSpPr>
              <a:cxnSpLocks/>
            </p:cNvCxnSpPr>
            <p:nvPr/>
          </p:nvCxnSpPr>
          <p:spPr>
            <a:xfrm>
              <a:off x="6995461" y="44095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BB17F0-0023-5B1E-E111-1BD43FF4F82A}"/>
                </a:ext>
              </a:extLst>
            </p:cNvPr>
            <p:cNvCxnSpPr>
              <a:cxnSpLocks/>
            </p:cNvCxnSpPr>
            <p:nvPr/>
          </p:nvCxnSpPr>
          <p:spPr>
            <a:xfrm flipH="1">
              <a:off x="815975" y="43955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5C5DA5BD-5C15-9FA7-6A21-DE4BCDEEBCC7}"/>
                </a:ext>
              </a:extLst>
            </p:cNvPr>
            <p:cNvGrpSpPr/>
            <p:nvPr/>
          </p:nvGrpSpPr>
          <p:grpSpPr>
            <a:xfrm>
              <a:off x="4561708" y="2277806"/>
              <a:ext cx="3168140" cy="2782036"/>
              <a:chOff x="7397879" y="730250"/>
              <a:chExt cx="1866261" cy="1638818"/>
            </a:xfrm>
          </p:grpSpPr>
          <p:sp>
            <p:nvSpPr>
              <p:cNvPr id="50" name="Freeform 49">
                <a:extLst>
                  <a:ext uri="{FF2B5EF4-FFF2-40B4-BE49-F238E27FC236}">
                    <a16:creationId xmlns:a16="http://schemas.microsoft.com/office/drawing/2014/main" id="{BF7E2AB7-E273-7D11-FF1E-686D88BB8DA2}"/>
                  </a:ext>
                </a:extLst>
              </p:cNvPr>
              <p:cNvSpPr/>
              <p:nvPr/>
            </p:nvSpPr>
            <p:spPr>
              <a:xfrm>
                <a:off x="8502365" y="752167"/>
                <a:ext cx="753882" cy="765743"/>
              </a:xfrm>
              <a:custGeom>
                <a:avLst/>
                <a:gdLst>
                  <a:gd name="connsiteX0" fmla="*/ 127258 w 753882"/>
                  <a:gd name="connsiteY0" fmla="*/ 765744 h 765743"/>
                  <a:gd name="connsiteX1" fmla="*/ 753882 w 753882"/>
                  <a:gd name="connsiteY1" fmla="*/ 764213 h 765743"/>
                  <a:gd name="connsiteX2" fmla="*/ 312909 w 753882"/>
                  <a:gd name="connsiteY2" fmla="*/ 0 h 765743"/>
                  <a:gd name="connsiteX3" fmla="*/ 0 w 753882"/>
                  <a:gd name="connsiteY3" fmla="*/ 545199 h 765743"/>
                  <a:gd name="connsiteX4" fmla="*/ 127258 w 753882"/>
                  <a:gd name="connsiteY4" fmla="*/ 765744 h 76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882" h="765743">
                    <a:moveTo>
                      <a:pt x="127258" y="765744"/>
                    </a:moveTo>
                    <a:lnTo>
                      <a:pt x="753882" y="764213"/>
                    </a:lnTo>
                    <a:lnTo>
                      <a:pt x="312909" y="0"/>
                    </a:lnTo>
                    <a:lnTo>
                      <a:pt x="0" y="545199"/>
                    </a:lnTo>
                    <a:lnTo>
                      <a:pt x="127258" y="765744"/>
                    </a:lnTo>
                    <a:close/>
                  </a:path>
                </a:pathLst>
              </a:custGeom>
              <a:solidFill>
                <a:schemeClr val="bg2"/>
              </a:solidFill>
              <a:ln w="805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B611C49-D140-F25F-F43F-56E0012052A1}"/>
                  </a:ext>
                </a:extLst>
              </p:cNvPr>
              <p:cNvSpPr/>
              <p:nvPr/>
            </p:nvSpPr>
            <p:spPr>
              <a:xfrm>
                <a:off x="7400617" y="756679"/>
                <a:ext cx="755573" cy="764212"/>
              </a:xfrm>
              <a:custGeom>
                <a:avLst/>
                <a:gdLst>
                  <a:gd name="connsiteX0" fmla="*/ 755574 w 755573"/>
                  <a:gd name="connsiteY0" fmla="*/ 542137 h 764212"/>
                  <a:gd name="connsiteX1" fmla="*/ 440973 w 755573"/>
                  <a:gd name="connsiteY1" fmla="*/ 0 h 764212"/>
                  <a:gd name="connsiteX2" fmla="*/ 0 w 755573"/>
                  <a:gd name="connsiteY2" fmla="*/ 764213 h 764212"/>
                  <a:gd name="connsiteX3" fmla="*/ 628316 w 755573"/>
                  <a:gd name="connsiteY3" fmla="*/ 762682 h 764212"/>
                  <a:gd name="connsiteX4" fmla="*/ 755574 w 755573"/>
                  <a:gd name="connsiteY4" fmla="*/ 542137 h 76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573" h="764212">
                    <a:moveTo>
                      <a:pt x="755574" y="542137"/>
                    </a:moveTo>
                    <a:lnTo>
                      <a:pt x="440973" y="0"/>
                    </a:lnTo>
                    <a:lnTo>
                      <a:pt x="0" y="764213"/>
                    </a:lnTo>
                    <a:lnTo>
                      <a:pt x="628316" y="762682"/>
                    </a:lnTo>
                    <a:lnTo>
                      <a:pt x="755574" y="542137"/>
                    </a:lnTo>
                    <a:close/>
                  </a:path>
                </a:pathLst>
              </a:custGeom>
              <a:solidFill>
                <a:schemeClr val="accent4"/>
              </a:solidFill>
              <a:ln w="805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A3FD2F2-AC0C-F3EA-5956-6E969BC4963B}"/>
                  </a:ext>
                </a:extLst>
              </p:cNvPr>
              <p:cNvSpPr/>
              <p:nvPr/>
            </p:nvSpPr>
            <p:spPr>
              <a:xfrm>
                <a:off x="7887338" y="1825401"/>
                <a:ext cx="890000" cy="543667"/>
              </a:xfrm>
              <a:custGeom>
                <a:avLst/>
                <a:gdLst>
                  <a:gd name="connsiteX0" fmla="*/ 312024 w 890000"/>
                  <a:gd name="connsiteY0" fmla="*/ 0 h 543667"/>
                  <a:gd name="connsiteX1" fmla="*/ 0 w 890000"/>
                  <a:gd name="connsiteY1" fmla="*/ 543668 h 543667"/>
                  <a:gd name="connsiteX2" fmla="*/ 890000 w 890000"/>
                  <a:gd name="connsiteY2" fmla="*/ 543668 h 543667"/>
                  <a:gd name="connsiteX3" fmla="*/ 574513 w 890000"/>
                  <a:gd name="connsiteY3" fmla="*/ 0 h 543667"/>
                  <a:gd name="connsiteX4" fmla="*/ 312024 w 890000"/>
                  <a:gd name="connsiteY4" fmla="*/ 0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00" h="543667">
                    <a:moveTo>
                      <a:pt x="312024" y="0"/>
                    </a:moveTo>
                    <a:lnTo>
                      <a:pt x="0" y="543668"/>
                    </a:lnTo>
                    <a:lnTo>
                      <a:pt x="890000" y="543668"/>
                    </a:lnTo>
                    <a:lnTo>
                      <a:pt x="574513" y="0"/>
                    </a:lnTo>
                    <a:lnTo>
                      <a:pt x="312024" y="0"/>
                    </a:lnTo>
                    <a:close/>
                  </a:path>
                </a:pathLst>
              </a:custGeom>
              <a:solidFill>
                <a:schemeClr val="accent5"/>
              </a:solidFill>
              <a:ln w="805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1D90DE7-F2BF-D3B6-8ABA-753BB64C7217}"/>
                  </a:ext>
                </a:extLst>
              </p:cNvPr>
              <p:cNvSpPr/>
              <p:nvPr/>
            </p:nvSpPr>
            <p:spPr>
              <a:xfrm>
                <a:off x="7887419" y="730250"/>
                <a:ext cx="879449" cy="543667"/>
              </a:xfrm>
              <a:custGeom>
                <a:avLst/>
                <a:gdLst>
                  <a:gd name="connsiteX0" fmla="*/ 567426 w 879449"/>
                  <a:gd name="connsiteY0" fmla="*/ 543668 h 543667"/>
                  <a:gd name="connsiteX1" fmla="*/ 879449 w 879449"/>
                  <a:gd name="connsiteY1" fmla="*/ 0 h 543667"/>
                  <a:gd name="connsiteX2" fmla="*/ 0 w 879449"/>
                  <a:gd name="connsiteY2" fmla="*/ 0 h 543667"/>
                  <a:gd name="connsiteX3" fmla="*/ 315487 w 879449"/>
                  <a:gd name="connsiteY3" fmla="*/ 543668 h 543667"/>
                  <a:gd name="connsiteX4" fmla="*/ 567426 w 879449"/>
                  <a:gd name="connsiteY4" fmla="*/ 543668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49" h="543667">
                    <a:moveTo>
                      <a:pt x="567426" y="543668"/>
                    </a:moveTo>
                    <a:lnTo>
                      <a:pt x="879449" y="0"/>
                    </a:lnTo>
                    <a:lnTo>
                      <a:pt x="0" y="0"/>
                    </a:lnTo>
                    <a:lnTo>
                      <a:pt x="315487" y="543668"/>
                    </a:lnTo>
                    <a:lnTo>
                      <a:pt x="567426" y="543668"/>
                    </a:lnTo>
                    <a:close/>
                  </a:path>
                </a:pathLst>
              </a:custGeom>
              <a:solidFill>
                <a:schemeClr val="accent1"/>
              </a:solidFill>
              <a:ln w="805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416BCBB-81E0-E746-F180-1105A68A77D8}"/>
                  </a:ext>
                </a:extLst>
              </p:cNvPr>
              <p:cNvSpPr/>
              <p:nvPr/>
            </p:nvSpPr>
            <p:spPr>
              <a:xfrm>
                <a:off x="7397879" y="1572302"/>
                <a:ext cx="756540" cy="770256"/>
              </a:xfrm>
              <a:custGeom>
                <a:avLst/>
                <a:gdLst>
                  <a:gd name="connsiteX0" fmla="*/ 626625 w 756540"/>
                  <a:gd name="connsiteY0" fmla="*/ 0 h 770256"/>
                  <a:gd name="connsiteX1" fmla="*/ 0 w 756540"/>
                  <a:gd name="connsiteY1" fmla="*/ 1531 h 770256"/>
                  <a:gd name="connsiteX2" fmla="*/ 443711 w 756540"/>
                  <a:gd name="connsiteY2" fmla="*/ 770256 h 770256"/>
                  <a:gd name="connsiteX3" fmla="*/ 756540 w 756540"/>
                  <a:gd name="connsiteY3" fmla="*/ 225138 h 770256"/>
                  <a:gd name="connsiteX4" fmla="*/ 626625 w 756540"/>
                  <a:gd name="connsiteY4" fmla="*/ 0 h 7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40" h="770256">
                    <a:moveTo>
                      <a:pt x="626625" y="0"/>
                    </a:moveTo>
                    <a:lnTo>
                      <a:pt x="0" y="1531"/>
                    </a:lnTo>
                    <a:lnTo>
                      <a:pt x="443711" y="770256"/>
                    </a:lnTo>
                    <a:lnTo>
                      <a:pt x="756540" y="225138"/>
                    </a:lnTo>
                    <a:lnTo>
                      <a:pt x="626625" y="0"/>
                    </a:lnTo>
                    <a:close/>
                  </a:path>
                </a:pathLst>
              </a:custGeom>
              <a:solidFill>
                <a:schemeClr val="tx2"/>
              </a:solidFill>
              <a:ln w="805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F22FEBA-171F-5F35-FF8B-AEA93595A3A0}"/>
                  </a:ext>
                </a:extLst>
              </p:cNvPr>
              <p:cNvSpPr/>
              <p:nvPr/>
            </p:nvSpPr>
            <p:spPr>
              <a:xfrm>
                <a:off x="8505828" y="1569240"/>
                <a:ext cx="758312" cy="768805"/>
              </a:xfrm>
              <a:custGeom>
                <a:avLst/>
                <a:gdLst>
                  <a:gd name="connsiteX0" fmla="*/ 0 w 758312"/>
                  <a:gd name="connsiteY0" fmla="*/ 226669 h 768805"/>
                  <a:gd name="connsiteX1" fmla="*/ 314682 w 758312"/>
                  <a:gd name="connsiteY1" fmla="*/ 768806 h 768805"/>
                  <a:gd name="connsiteX2" fmla="*/ 758312 w 758312"/>
                  <a:gd name="connsiteY2" fmla="*/ 0 h 768805"/>
                  <a:gd name="connsiteX3" fmla="*/ 129916 w 758312"/>
                  <a:gd name="connsiteY3" fmla="*/ 1531 h 768805"/>
                  <a:gd name="connsiteX4" fmla="*/ 0 w 758312"/>
                  <a:gd name="connsiteY4" fmla="*/ 226669 h 76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12" h="768805">
                    <a:moveTo>
                      <a:pt x="0" y="226669"/>
                    </a:moveTo>
                    <a:lnTo>
                      <a:pt x="314682" y="768806"/>
                    </a:lnTo>
                    <a:lnTo>
                      <a:pt x="758312" y="0"/>
                    </a:lnTo>
                    <a:lnTo>
                      <a:pt x="129916" y="1531"/>
                    </a:lnTo>
                    <a:lnTo>
                      <a:pt x="0" y="226669"/>
                    </a:lnTo>
                    <a:close/>
                  </a:path>
                </a:pathLst>
              </a:custGeom>
              <a:solidFill>
                <a:schemeClr val="tx1"/>
              </a:solidFill>
              <a:ln w="8054" cap="flat">
                <a:noFill/>
                <a:prstDash val="solid"/>
                <a:miter/>
              </a:ln>
            </p:spPr>
            <p:txBody>
              <a:bodyPr rtlCol="0" anchor="ctr"/>
              <a:lstStyle/>
              <a:p>
                <a:endParaRPr lang="en-US"/>
              </a:p>
            </p:txBody>
          </p:sp>
        </p:grpSp>
      </p:grpSp>
      <p:sp>
        <p:nvSpPr>
          <p:cNvPr id="59" name="Text Placeholder 49">
            <a:extLst>
              <a:ext uri="{FF2B5EF4-FFF2-40B4-BE49-F238E27FC236}">
                <a16:creationId xmlns:a16="http://schemas.microsoft.com/office/drawing/2014/main" id="{8DC2517D-2170-2ED2-782C-2C421B8D0334}"/>
              </a:ext>
            </a:extLst>
          </p:cNvPr>
          <p:cNvSpPr>
            <a:spLocks noGrp="1"/>
          </p:cNvSpPr>
          <p:nvPr>
            <p:ph type="body" sz="quarter" idx="24" hasCustomPrompt="1"/>
          </p:nvPr>
        </p:nvSpPr>
        <p:spPr>
          <a:xfrm>
            <a:off x="955263" y="3281212"/>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60" name="Text Placeholder 49">
            <a:extLst>
              <a:ext uri="{FF2B5EF4-FFF2-40B4-BE49-F238E27FC236}">
                <a16:creationId xmlns:a16="http://schemas.microsoft.com/office/drawing/2014/main" id="{1A3EB3BA-2E32-CE01-73B6-7B1747104B14}"/>
              </a:ext>
            </a:extLst>
          </p:cNvPr>
          <p:cNvSpPr>
            <a:spLocks noGrp="1"/>
          </p:cNvSpPr>
          <p:nvPr>
            <p:ph type="body" sz="quarter" idx="25" hasCustomPrompt="1"/>
          </p:nvPr>
        </p:nvSpPr>
        <p:spPr>
          <a:xfrm>
            <a:off x="975003" y="2992363"/>
            <a:ext cx="3700114" cy="282497"/>
          </a:xfrm>
        </p:spPr>
        <p:txBody>
          <a:bodyPr>
            <a:normAutofit/>
          </a:bodyPr>
          <a:lstStyle>
            <a:lvl1pPr algn="l">
              <a:defRPr sz="1400" b="1">
                <a:solidFill>
                  <a:schemeClr val="tx1"/>
                </a:solidFill>
              </a:defRPr>
            </a:lvl1pPr>
          </a:lstStyle>
          <a:p>
            <a:pPr lvl="0"/>
            <a:r>
              <a:rPr lang="en-US"/>
              <a:t>Lorem ipsum dolor</a:t>
            </a:r>
          </a:p>
        </p:txBody>
      </p:sp>
      <p:sp>
        <p:nvSpPr>
          <p:cNvPr id="61" name="Text Placeholder 49">
            <a:extLst>
              <a:ext uri="{FF2B5EF4-FFF2-40B4-BE49-F238E27FC236}">
                <a16:creationId xmlns:a16="http://schemas.microsoft.com/office/drawing/2014/main" id="{48CD2EEA-03EE-6EA6-53E8-36DA32D6B213}"/>
              </a:ext>
            </a:extLst>
          </p:cNvPr>
          <p:cNvSpPr>
            <a:spLocks noGrp="1"/>
          </p:cNvSpPr>
          <p:nvPr>
            <p:ph type="body" sz="quarter" idx="26" hasCustomPrompt="1"/>
          </p:nvPr>
        </p:nvSpPr>
        <p:spPr>
          <a:xfrm>
            <a:off x="913974" y="4737568"/>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62" name="Text Placeholder 49">
            <a:extLst>
              <a:ext uri="{FF2B5EF4-FFF2-40B4-BE49-F238E27FC236}">
                <a16:creationId xmlns:a16="http://schemas.microsoft.com/office/drawing/2014/main" id="{A67F4953-ED25-FC75-A20A-7F3BC4396EF0}"/>
              </a:ext>
            </a:extLst>
          </p:cNvPr>
          <p:cNvSpPr>
            <a:spLocks noGrp="1"/>
          </p:cNvSpPr>
          <p:nvPr>
            <p:ph type="body" sz="quarter" idx="27" hasCustomPrompt="1"/>
          </p:nvPr>
        </p:nvSpPr>
        <p:spPr>
          <a:xfrm>
            <a:off x="933714" y="4448719"/>
            <a:ext cx="3700114" cy="282497"/>
          </a:xfrm>
        </p:spPr>
        <p:txBody>
          <a:bodyPr>
            <a:normAutofit/>
          </a:bodyPr>
          <a:lstStyle>
            <a:lvl1pPr algn="l">
              <a:defRPr sz="1400" b="1">
                <a:solidFill>
                  <a:schemeClr val="tx1"/>
                </a:solidFill>
              </a:defRPr>
            </a:lvl1pPr>
          </a:lstStyle>
          <a:p>
            <a:pPr lvl="0"/>
            <a:r>
              <a:rPr lang="en-US"/>
              <a:t>Lorem ipsum dolor</a:t>
            </a:r>
          </a:p>
        </p:txBody>
      </p:sp>
      <p:sp>
        <p:nvSpPr>
          <p:cNvPr id="63" name="Text Placeholder 49">
            <a:extLst>
              <a:ext uri="{FF2B5EF4-FFF2-40B4-BE49-F238E27FC236}">
                <a16:creationId xmlns:a16="http://schemas.microsoft.com/office/drawing/2014/main" id="{4963A2E7-8232-290D-2AC0-46C20EEA21F3}"/>
              </a:ext>
            </a:extLst>
          </p:cNvPr>
          <p:cNvSpPr>
            <a:spLocks noGrp="1"/>
          </p:cNvSpPr>
          <p:nvPr>
            <p:ph type="body" sz="quarter" idx="28" hasCustomPrompt="1"/>
          </p:nvPr>
        </p:nvSpPr>
        <p:spPr>
          <a:xfrm>
            <a:off x="7574667" y="3301994"/>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64" name="Text Placeholder 49">
            <a:extLst>
              <a:ext uri="{FF2B5EF4-FFF2-40B4-BE49-F238E27FC236}">
                <a16:creationId xmlns:a16="http://schemas.microsoft.com/office/drawing/2014/main" id="{00C17830-FBA9-2FD8-515E-EEAB08573018}"/>
              </a:ext>
            </a:extLst>
          </p:cNvPr>
          <p:cNvSpPr>
            <a:spLocks noGrp="1"/>
          </p:cNvSpPr>
          <p:nvPr>
            <p:ph type="body" sz="quarter" idx="29" hasCustomPrompt="1"/>
          </p:nvPr>
        </p:nvSpPr>
        <p:spPr>
          <a:xfrm>
            <a:off x="7594407" y="3013145"/>
            <a:ext cx="3700114" cy="282497"/>
          </a:xfrm>
        </p:spPr>
        <p:txBody>
          <a:bodyPr>
            <a:normAutofit/>
          </a:bodyPr>
          <a:lstStyle>
            <a:lvl1pPr algn="r">
              <a:defRPr sz="1400" b="1">
                <a:solidFill>
                  <a:schemeClr val="tx1"/>
                </a:solidFill>
              </a:defRPr>
            </a:lvl1pPr>
          </a:lstStyle>
          <a:p>
            <a:pPr lvl="0"/>
            <a:r>
              <a:rPr lang="en-US"/>
              <a:t>Lorem ipsum dolor</a:t>
            </a:r>
          </a:p>
        </p:txBody>
      </p:sp>
      <p:sp>
        <p:nvSpPr>
          <p:cNvPr id="65" name="Text Placeholder 49">
            <a:extLst>
              <a:ext uri="{FF2B5EF4-FFF2-40B4-BE49-F238E27FC236}">
                <a16:creationId xmlns:a16="http://schemas.microsoft.com/office/drawing/2014/main" id="{52270BF0-6BC5-68B8-66F7-05B9D5B61D5E}"/>
              </a:ext>
            </a:extLst>
          </p:cNvPr>
          <p:cNvSpPr>
            <a:spLocks noGrp="1"/>
          </p:cNvSpPr>
          <p:nvPr>
            <p:ph type="body" sz="quarter" idx="30" hasCustomPrompt="1"/>
          </p:nvPr>
        </p:nvSpPr>
        <p:spPr>
          <a:xfrm>
            <a:off x="7533378" y="4758350"/>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66" name="Text Placeholder 49">
            <a:extLst>
              <a:ext uri="{FF2B5EF4-FFF2-40B4-BE49-F238E27FC236}">
                <a16:creationId xmlns:a16="http://schemas.microsoft.com/office/drawing/2014/main" id="{C224497E-4393-BB1D-F792-E204F622C57B}"/>
              </a:ext>
            </a:extLst>
          </p:cNvPr>
          <p:cNvSpPr>
            <a:spLocks noGrp="1"/>
          </p:cNvSpPr>
          <p:nvPr>
            <p:ph type="body" sz="quarter" idx="31" hasCustomPrompt="1"/>
          </p:nvPr>
        </p:nvSpPr>
        <p:spPr>
          <a:xfrm>
            <a:off x="7553118" y="4469501"/>
            <a:ext cx="3700114" cy="282497"/>
          </a:xfrm>
        </p:spPr>
        <p:txBody>
          <a:bodyPr>
            <a:normAutofit/>
          </a:bodyPr>
          <a:lstStyle>
            <a:lvl1pPr algn="r">
              <a:defRPr sz="1400" b="1">
                <a:solidFill>
                  <a:schemeClr val="tx1"/>
                </a:solidFill>
              </a:defRPr>
            </a:lvl1pPr>
          </a:lstStyle>
          <a:p>
            <a:pPr lvl="0"/>
            <a:r>
              <a:rPr lang="en-US"/>
              <a:t>Lorem ipsum dolor</a:t>
            </a:r>
          </a:p>
        </p:txBody>
      </p:sp>
      <p:sp>
        <p:nvSpPr>
          <p:cNvPr id="67" name="Text Placeholder 49">
            <a:extLst>
              <a:ext uri="{FF2B5EF4-FFF2-40B4-BE49-F238E27FC236}">
                <a16:creationId xmlns:a16="http://schemas.microsoft.com/office/drawing/2014/main" id="{77B53CF5-08AB-0BF3-AA52-073EBB65322D}"/>
              </a:ext>
            </a:extLst>
          </p:cNvPr>
          <p:cNvSpPr>
            <a:spLocks noGrp="1"/>
          </p:cNvSpPr>
          <p:nvPr>
            <p:ph type="body" sz="quarter" idx="32" hasCustomPrompt="1"/>
          </p:nvPr>
        </p:nvSpPr>
        <p:spPr>
          <a:xfrm>
            <a:off x="4275981" y="6062642"/>
            <a:ext cx="3723337"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68" name="Text Placeholder 49">
            <a:extLst>
              <a:ext uri="{FF2B5EF4-FFF2-40B4-BE49-F238E27FC236}">
                <a16:creationId xmlns:a16="http://schemas.microsoft.com/office/drawing/2014/main" id="{53EE0B44-7239-F56A-C82D-9B26C7A3DD48}"/>
              </a:ext>
            </a:extLst>
          </p:cNvPr>
          <p:cNvSpPr>
            <a:spLocks noGrp="1"/>
          </p:cNvSpPr>
          <p:nvPr>
            <p:ph type="body" sz="quarter" idx="33" hasCustomPrompt="1"/>
          </p:nvPr>
        </p:nvSpPr>
        <p:spPr>
          <a:xfrm>
            <a:off x="4295721" y="5773793"/>
            <a:ext cx="3700114" cy="282497"/>
          </a:xfrm>
        </p:spPr>
        <p:txBody>
          <a:bodyPr>
            <a:normAutofit/>
          </a:bodyPr>
          <a:lstStyle>
            <a:lvl1pPr algn="ctr">
              <a:defRPr sz="1400" b="1">
                <a:solidFill>
                  <a:schemeClr val="tx1"/>
                </a:solidFill>
              </a:defRPr>
            </a:lvl1pPr>
          </a:lstStyle>
          <a:p>
            <a:pPr lvl="0"/>
            <a:r>
              <a:rPr lang="en-US"/>
              <a:t>Lorem ipsum dolor</a:t>
            </a:r>
          </a:p>
        </p:txBody>
      </p:sp>
      <p:sp>
        <p:nvSpPr>
          <p:cNvPr id="69" name="Text Placeholder 49">
            <a:extLst>
              <a:ext uri="{FF2B5EF4-FFF2-40B4-BE49-F238E27FC236}">
                <a16:creationId xmlns:a16="http://schemas.microsoft.com/office/drawing/2014/main" id="{6213677A-7643-5BC1-27AD-080FF456DB9A}"/>
              </a:ext>
            </a:extLst>
          </p:cNvPr>
          <p:cNvSpPr>
            <a:spLocks noGrp="1"/>
          </p:cNvSpPr>
          <p:nvPr>
            <p:ph type="body" sz="quarter" idx="34" hasCustomPrompt="1"/>
          </p:nvPr>
        </p:nvSpPr>
        <p:spPr>
          <a:xfrm>
            <a:off x="4204878" y="1965249"/>
            <a:ext cx="3723337"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70" name="Text Placeholder 49">
            <a:extLst>
              <a:ext uri="{FF2B5EF4-FFF2-40B4-BE49-F238E27FC236}">
                <a16:creationId xmlns:a16="http://schemas.microsoft.com/office/drawing/2014/main" id="{65E30090-D797-F8A4-3DAA-BF62BEC39ECA}"/>
              </a:ext>
            </a:extLst>
          </p:cNvPr>
          <p:cNvSpPr>
            <a:spLocks noGrp="1"/>
          </p:cNvSpPr>
          <p:nvPr>
            <p:ph type="body" sz="quarter" idx="35" hasCustomPrompt="1"/>
          </p:nvPr>
        </p:nvSpPr>
        <p:spPr>
          <a:xfrm>
            <a:off x="4224618" y="1676400"/>
            <a:ext cx="3700114" cy="282497"/>
          </a:xfrm>
        </p:spPr>
        <p:txBody>
          <a:bodyPr>
            <a:normAutofit/>
          </a:bodyPr>
          <a:lstStyle>
            <a:lvl1pPr algn="ct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408829585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even point hepta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Seven points - heptagon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cxnSp>
        <p:nvCxnSpPr>
          <p:cNvPr id="3" name="Straight Connector 2">
            <a:extLst>
              <a:ext uri="{FF2B5EF4-FFF2-40B4-BE49-F238E27FC236}">
                <a16:creationId xmlns:a16="http://schemas.microsoft.com/office/drawing/2014/main" id="{349A2487-DBCA-454C-558B-E11C24991FA8}"/>
              </a:ext>
            </a:extLst>
          </p:cNvPr>
          <p:cNvCxnSpPr>
            <a:cxnSpLocks/>
          </p:cNvCxnSpPr>
          <p:nvPr userDrawn="1"/>
        </p:nvCxnSpPr>
        <p:spPr>
          <a:xfrm>
            <a:off x="6995461" y="354645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BC4742-1624-94E2-E274-4B95E1AD9895}"/>
              </a:ext>
            </a:extLst>
          </p:cNvPr>
          <p:cNvCxnSpPr>
            <a:cxnSpLocks/>
          </p:cNvCxnSpPr>
          <p:nvPr userDrawn="1"/>
        </p:nvCxnSpPr>
        <p:spPr>
          <a:xfrm flipH="1">
            <a:off x="815975" y="353242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AF4952-9541-057A-47CD-9045D7C1125B}"/>
              </a:ext>
            </a:extLst>
          </p:cNvPr>
          <p:cNvCxnSpPr>
            <a:cxnSpLocks/>
          </p:cNvCxnSpPr>
          <p:nvPr userDrawn="1"/>
        </p:nvCxnSpPr>
        <p:spPr>
          <a:xfrm>
            <a:off x="6995461" y="2384185"/>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04FF09-ADAF-8C0D-64ED-A54BEB062C95}"/>
              </a:ext>
            </a:extLst>
          </p:cNvPr>
          <p:cNvCxnSpPr>
            <a:cxnSpLocks/>
          </p:cNvCxnSpPr>
          <p:nvPr userDrawn="1"/>
        </p:nvCxnSpPr>
        <p:spPr>
          <a:xfrm flipH="1">
            <a:off x="815975" y="2370154"/>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FC468F-D1F3-DCBB-5F7E-6EA12B99EB62}"/>
              </a:ext>
            </a:extLst>
          </p:cNvPr>
          <p:cNvCxnSpPr>
            <a:cxnSpLocks/>
          </p:cNvCxnSpPr>
          <p:nvPr userDrawn="1"/>
        </p:nvCxnSpPr>
        <p:spPr>
          <a:xfrm>
            <a:off x="6995461" y="4847874"/>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EA21A10-890F-3FCF-DC8F-A34CB366675C}"/>
              </a:ext>
            </a:extLst>
          </p:cNvPr>
          <p:cNvCxnSpPr>
            <a:cxnSpLocks/>
          </p:cNvCxnSpPr>
          <p:nvPr userDrawn="1"/>
        </p:nvCxnSpPr>
        <p:spPr>
          <a:xfrm flipH="1">
            <a:off x="815975" y="4833843"/>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7E16F2-17F0-54B1-2611-BEDD72A1F5FE}"/>
              </a:ext>
            </a:extLst>
          </p:cNvPr>
          <p:cNvCxnSpPr>
            <a:cxnSpLocks/>
          </p:cNvCxnSpPr>
          <p:nvPr/>
        </p:nvCxnSpPr>
        <p:spPr>
          <a:xfrm>
            <a:off x="6145778" y="4669719"/>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023B16CF-61F0-D78A-F639-95BAA8063806}"/>
              </a:ext>
            </a:extLst>
          </p:cNvPr>
          <p:cNvGrpSpPr/>
          <p:nvPr userDrawn="1"/>
        </p:nvGrpSpPr>
        <p:grpSpPr>
          <a:xfrm>
            <a:off x="4394472" y="1972899"/>
            <a:ext cx="3461961" cy="3376214"/>
            <a:chOff x="7157927" y="2080000"/>
            <a:chExt cx="2622286" cy="2557336"/>
          </a:xfrm>
        </p:grpSpPr>
        <p:sp>
          <p:nvSpPr>
            <p:cNvPr id="65" name="Freeform 64">
              <a:extLst>
                <a:ext uri="{FF2B5EF4-FFF2-40B4-BE49-F238E27FC236}">
                  <a16:creationId xmlns:a16="http://schemas.microsoft.com/office/drawing/2014/main" id="{2A6F1CD8-1BAA-C0BB-0829-2582D8585A1D}"/>
                </a:ext>
              </a:extLst>
            </p:cNvPr>
            <p:cNvSpPr/>
            <p:nvPr/>
          </p:nvSpPr>
          <p:spPr>
            <a:xfrm>
              <a:off x="8511808" y="2080000"/>
              <a:ext cx="975293" cy="967644"/>
            </a:xfrm>
            <a:custGeom>
              <a:avLst/>
              <a:gdLst>
                <a:gd name="connsiteX0" fmla="*/ 165074 w 546470"/>
                <a:gd name="connsiteY0" fmla="*/ 542185 h 542184"/>
                <a:gd name="connsiteX1" fmla="*/ 546470 w 546470"/>
                <a:gd name="connsiteY1" fmla="*/ 263225 h 542184"/>
                <a:gd name="connsiteX2" fmla="*/ 0 w 546470"/>
                <a:gd name="connsiteY2" fmla="*/ 0 h 542184"/>
                <a:gd name="connsiteX3" fmla="*/ 0 w 546470"/>
                <a:gd name="connsiteY3" fmla="*/ 462672 h 542184"/>
                <a:gd name="connsiteX4" fmla="*/ 165074 w 546470"/>
                <a:gd name="connsiteY4" fmla="*/ 542185 h 54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70" h="542184">
                  <a:moveTo>
                    <a:pt x="165074" y="542185"/>
                  </a:moveTo>
                  <a:lnTo>
                    <a:pt x="546470" y="263225"/>
                  </a:lnTo>
                  <a:lnTo>
                    <a:pt x="0" y="0"/>
                  </a:lnTo>
                  <a:lnTo>
                    <a:pt x="0" y="462672"/>
                  </a:lnTo>
                  <a:lnTo>
                    <a:pt x="165074" y="542185"/>
                  </a:lnTo>
                  <a:close/>
                </a:path>
              </a:pathLst>
            </a:custGeom>
            <a:solidFill>
              <a:schemeClr val="accent4"/>
            </a:solidFill>
            <a:ln w="6992"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103DEB1F-8001-599C-019E-55C2AD4646DC}"/>
                </a:ext>
              </a:extLst>
            </p:cNvPr>
            <p:cNvSpPr/>
            <p:nvPr/>
          </p:nvSpPr>
          <p:spPr>
            <a:xfrm>
              <a:off x="7177891" y="3520170"/>
              <a:ext cx="1050286" cy="1079472"/>
            </a:xfrm>
            <a:custGeom>
              <a:avLst/>
              <a:gdLst>
                <a:gd name="connsiteX0" fmla="*/ 475085 w 588490"/>
                <a:gd name="connsiteY0" fmla="*/ 0 h 604843"/>
                <a:gd name="connsiteX1" fmla="*/ 0 w 588490"/>
                <a:gd name="connsiteY1" fmla="*/ 131682 h 604843"/>
                <a:gd name="connsiteX2" fmla="*/ 377272 w 588490"/>
                <a:gd name="connsiteY2" fmla="*/ 604844 h 604843"/>
                <a:gd name="connsiteX3" fmla="*/ 588490 w 588490"/>
                <a:gd name="connsiteY3" fmla="*/ 142242 h 604843"/>
                <a:gd name="connsiteX4" fmla="*/ 475085 w 588490"/>
                <a:gd name="connsiteY4" fmla="*/ 0 h 604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90" h="604843">
                  <a:moveTo>
                    <a:pt x="475085" y="0"/>
                  </a:moveTo>
                  <a:lnTo>
                    <a:pt x="0" y="131682"/>
                  </a:lnTo>
                  <a:lnTo>
                    <a:pt x="377272" y="604844"/>
                  </a:lnTo>
                  <a:lnTo>
                    <a:pt x="588490" y="142242"/>
                  </a:lnTo>
                  <a:lnTo>
                    <a:pt x="475085" y="0"/>
                  </a:lnTo>
                  <a:close/>
                </a:path>
              </a:pathLst>
            </a:custGeom>
            <a:solidFill>
              <a:schemeClr val="accent6"/>
            </a:solidFill>
            <a:ln w="6992"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CA2D056E-E06A-F09E-2654-EBDD04533020}"/>
                </a:ext>
              </a:extLst>
            </p:cNvPr>
            <p:cNvSpPr/>
            <p:nvPr/>
          </p:nvSpPr>
          <p:spPr>
            <a:xfrm>
              <a:off x="7157927" y="2615680"/>
              <a:ext cx="920638" cy="1057131"/>
            </a:xfrm>
            <a:custGeom>
              <a:avLst/>
              <a:gdLst>
                <a:gd name="connsiteX0" fmla="*/ 515847 w 515846"/>
                <a:gd name="connsiteY0" fmla="*/ 278470 h 592325"/>
                <a:gd name="connsiteX1" fmla="*/ 135149 w 515846"/>
                <a:gd name="connsiteY1" fmla="*/ 0 h 592325"/>
                <a:gd name="connsiteX2" fmla="*/ 0 w 515846"/>
                <a:gd name="connsiteY2" fmla="*/ 592326 h 592325"/>
                <a:gd name="connsiteX3" fmla="*/ 474246 w 515846"/>
                <a:gd name="connsiteY3" fmla="*/ 460853 h 592325"/>
                <a:gd name="connsiteX4" fmla="*/ 515847 w 515846"/>
                <a:gd name="connsiteY4" fmla="*/ 278470 h 59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46" h="592325">
                  <a:moveTo>
                    <a:pt x="515847" y="278470"/>
                  </a:moveTo>
                  <a:lnTo>
                    <a:pt x="135149" y="0"/>
                  </a:lnTo>
                  <a:lnTo>
                    <a:pt x="0" y="592326"/>
                  </a:lnTo>
                  <a:lnTo>
                    <a:pt x="474246" y="460853"/>
                  </a:lnTo>
                  <a:lnTo>
                    <a:pt x="515847" y="278470"/>
                  </a:lnTo>
                  <a:close/>
                </a:path>
              </a:pathLst>
            </a:custGeom>
            <a:solidFill>
              <a:schemeClr val="tx2"/>
            </a:solidFill>
            <a:ln w="6992"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641BC662-DB0C-1919-9B35-096EFCD28B43}"/>
                </a:ext>
              </a:extLst>
            </p:cNvPr>
            <p:cNvSpPr/>
            <p:nvPr/>
          </p:nvSpPr>
          <p:spPr>
            <a:xfrm>
              <a:off x="7452285" y="2080000"/>
              <a:ext cx="974793" cy="967394"/>
            </a:xfrm>
            <a:custGeom>
              <a:avLst/>
              <a:gdLst>
                <a:gd name="connsiteX0" fmla="*/ 546191 w 546190"/>
                <a:gd name="connsiteY0" fmla="*/ 462672 h 542044"/>
                <a:gd name="connsiteX1" fmla="*/ 546191 w 546190"/>
                <a:gd name="connsiteY1" fmla="*/ 0 h 542044"/>
                <a:gd name="connsiteX2" fmla="*/ 0 w 546190"/>
                <a:gd name="connsiteY2" fmla="*/ 263085 h 542044"/>
                <a:gd name="connsiteX3" fmla="*/ 381397 w 546190"/>
                <a:gd name="connsiteY3" fmla="*/ 542045 h 542044"/>
                <a:gd name="connsiteX4" fmla="*/ 546191 w 546190"/>
                <a:gd name="connsiteY4" fmla="*/ 462672 h 54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90" h="542044">
                  <a:moveTo>
                    <a:pt x="546191" y="462672"/>
                  </a:moveTo>
                  <a:lnTo>
                    <a:pt x="546191" y="0"/>
                  </a:lnTo>
                  <a:lnTo>
                    <a:pt x="0" y="263085"/>
                  </a:lnTo>
                  <a:lnTo>
                    <a:pt x="381397" y="542045"/>
                  </a:lnTo>
                  <a:lnTo>
                    <a:pt x="546191" y="462672"/>
                  </a:lnTo>
                  <a:close/>
                </a:path>
              </a:pathLst>
            </a:custGeom>
            <a:solidFill>
              <a:schemeClr val="accent1"/>
            </a:solidFill>
            <a:ln w="6992"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F1B945D9-01F1-AC30-D1A1-3221F669682F}"/>
                </a:ext>
              </a:extLst>
            </p:cNvPr>
            <p:cNvSpPr/>
            <p:nvPr/>
          </p:nvSpPr>
          <p:spPr>
            <a:xfrm>
              <a:off x="8712581" y="3517425"/>
              <a:ext cx="1050661" cy="1079847"/>
            </a:xfrm>
            <a:custGeom>
              <a:avLst/>
              <a:gdLst>
                <a:gd name="connsiteX0" fmla="*/ 113615 w 588700"/>
                <a:gd name="connsiteY0" fmla="*/ 0 h 605053"/>
                <a:gd name="connsiteX1" fmla="*/ 0 w 588700"/>
                <a:gd name="connsiteY1" fmla="*/ 142452 h 605053"/>
                <a:gd name="connsiteX2" fmla="*/ 211219 w 588700"/>
                <a:gd name="connsiteY2" fmla="*/ 605054 h 605053"/>
                <a:gd name="connsiteX3" fmla="*/ 588700 w 588700"/>
                <a:gd name="connsiteY3" fmla="*/ 131613 h 605053"/>
                <a:gd name="connsiteX4" fmla="*/ 113615 w 588700"/>
                <a:gd name="connsiteY4" fmla="*/ 0 h 60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700" h="605053">
                  <a:moveTo>
                    <a:pt x="113615" y="0"/>
                  </a:moveTo>
                  <a:lnTo>
                    <a:pt x="0" y="142452"/>
                  </a:lnTo>
                  <a:lnTo>
                    <a:pt x="211219" y="605054"/>
                  </a:lnTo>
                  <a:lnTo>
                    <a:pt x="588700" y="131613"/>
                  </a:lnTo>
                  <a:lnTo>
                    <a:pt x="113615" y="0"/>
                  </a:lnTo>
                  <a:close/>
                </a:path>
              </a:pathLst>
            </a:custGeom>
            <a:solidFill>
              <a:srgbClr val="8BC385"/>
            </a:solidFill>
            <a:ln w="6992"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6EF56AF7-C74C-C98C-FAAD-DFB1DD79DB45}"/>
                </a:ext>
              </a:extLst>
            </p:cNvPr>
            <p:cNvSpPr/>
            <p:nvPr/>
          </p:nvSpPr>
          <p:spPr>
            <a:xfrm>
              <a:off x="8860448" y="2616178"/>
              <a:ext cx="919765" cy="1053014"/>
            </a:xfrm>
            <a:custGeom>
              <a:avLst/>
              <a:gdLst>
                <a:gd name="connsiteX0" fmla="*/ 41111 w 515357"/>
                <a:gd name="connsiteY0" fmla="*/ 458546 h 590018"/>
                <a:gd name="connsiteX1" fmla="*/ 515357 w 515357"/>
                <a:gd name="connsiteY1" fmla="*/ 590018 h 590018"/>
                <a:gd name="connsiteX2" fmla="*/ 380697 w 515357"/>
                <a:gd name="connsiteY2" fmla="*/ 0 h 590018"/>
                <a:gd name="connsiteX3" fmla="*/ 0 w 515357"/>
                <a:gd name="connsiteY3" fmla="*/ 278400 h 590018"/>
                <a:gd name="connsiteX4" fmla="*/ 41111 w 515357"/>
                <a:gd name="connsiteY4" fmla="*/ 458546 h 59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357" h="590018">
                  <a:moveTo>
                    <a:pt x="41111" y="458546"/>
                  </a:moveTo>
                  <a:lnTo>
                    <a:pt x="515357" y="590018"/>
                  </a:lnTo>
                  <a:lnTo>
                    <a:pt x="380697" y="0"/>
                  </a:lnTo>
                  <a:lnTo>
                    <a:pt x="0" y="278400"/>
                  </a:lnTo>
                  <a:lnTo>
                    <a:pt x="41111" y="458546"/>
                  </a:lnTo>
                  <a:close/>
                </a:path>
              </a:pathLst>
            </a:custGeom>
            <a:solidFill>
              <a:schemeClr val="bg2"/>
            </a:solidFill>
            <a:ln w="6992"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EF54BFB1-3031-43A3-42E8-1D448E2DD656}"/>
                </a:ext>
              </a:extLst>
            </p:cNvPr>
            <p:cNvSpPr/>
            <p:nvPr/>
          </p:nvSpPr>
          <p:spPr>
            <a:xfrm>
              <a:off x="7927205" y="3811600"/>
              <a:ext cx="1087471" cy="825736"/>
            </a:xfrm>
            <a:custGeom>
              <a:avLst/>
              <a:gdLst>
                <a:gd name="connsiteX0" fmla="*/ 211219 w 609325"/>
                <a:gd name="connsiteY0" fmla="*/ 0 h 462671"/>
                <a:gd name="connsiteX1" fmla="*/ 0 w 609325"/>
                <a:gd name="connsiteY1" fmla="*/ 462672 h 462671"/>
                <a:gd name="connsiteX2" fmla="*/ 609326 w 609325"/>
                <a:gd name="connsiteY2" fmla="*/ 462672 h 462671"/>
                <a:gd name="connsiteX3" fmla="*/ 398037 w 609325"/>
                <a:gd name="connsiteY3" fmla="*/ 0 h 462671"/>
                <a:gd name="connsiteX4" fmla="*/ 211219 w 609325"/>
                <a:gd name="connsiteY4" fmla="*/ 0 h 46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25" h="462671">
                  <a:moveTo>
                    <a:pt x="211219" y="0"/>
                  </a:moveTo>
                  <a:lnTo>
                    <a:pt x="0" y="462672"/>
                  </a:lnTo>
                  <a:lnTo>
                    <a:pt x="609326" y="462672"/>
                  </a:lnTo>
                  <a:lnTo>
                    <a:pt x="398037" y="0"/>
                  </a:lnTo>
                  <a:lnTo>
                    <a:pt x="211219" y="0"/>
                  </a:lnTo>
                  <a:close/>
                </a:path>
              </a:pathLst>
            </a:custGeom>
            <a:solidFill>
              <a:schemeClr val="accent5"/>
            </a:solidFill>
            <a:ln w="6992" cap="flat">
              <a:noFill/>
              <a:prstDash val="solid"/>
              <a:miter/>
            </a:ln>
          </p:spPr>
          <p:txBody>
            <a:bodyPr rtlCol="0" anchor="ctr"/>
            <a:lstStyle/>
            <a:p>
              <a:endParaRPr lang="en-GB"/>
            </a:p>
          </p:txBody>
        </p:sp>
      </p:grpSp>
      <p:sp>
        <p:nvSpPr>
          <p:cNvPr id="72" name="Text Placeholder 49">
            <a:extLst>
              <a:ext uri="{FF2B5EF4-FFF2-40B4-BE49-F238E27FC236}">
                <a16:creationId xmlns:a16="http://schemas.microsoft.com/office/drawing/2014/main" id="{B56DD148-99E1-467F-C77E-EEA17B1C3287}"/>
              </a:ext>
            </a:extLst>
          </p:cNvPr>
          <p:cNvSpPr>
            <a:spLocks noGrp="1"/>
          </p:cNvSpPr>
          <p:nvPr>
            <p:ph type="body" sz="quarter" idx="30" hasCustomPrompt="1"/>
          </p:nvPr>
        </p:nvSpPr>
        <p:spPr>
          <a:xfrm>
            <a:off x="7542481" y="4845000"/>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73" name="Text Placeholder 49">
            <a:extLst>
              <a:ext uri="{FF2B5EF4-FFF2-40B4-BE49-F238E27FC236}">
                <a16:creationId xmlns:a16="http://schemas.microsoft.com/office/drawing/2014/main" id="{59902B88-01F1-152A-1CD0-AA1CA568D140}"/>
              </a:ext>
            </a:extLst>
          </p:cNvPr>
          <p:cNvSpPr>
            <a:spLocks noGrp="1"/>
          </p:cNvSpPr>
          <p:nvPr>
            <p:ph type="body" sz="quarter" idx="31" hasCustomPrompt="1"/>
          </p:nvPr>
        </p:nvSpPr>
        <p:spPr>
          <a:xfrm>
            <a:off x="7562221" y="4556151"/>
            <a:ext cx="3700114" cy="282497"/>
          </a:xfrm>
        </p:spPr>
        <p:txBody>
          <a:bodyPr>
            <a:normAutofit/>
          </a:bodyPr>
          <a:lstStyle>
            <a:lvl1pPr algn="r">
              <a:defRPr sz="1400" b="1">
                <a:solidFill>
                  <a:schemeClr val="tx1"/>
                </a:solidFill>
              </a:defRPr>
            </a:lvl1pPr>
          </a:lstStyle>
          <a:p>
            <a:pPr lvl="0"/>
            <a:r>
              <a:rPr lang="en-US"/>
              <a:t>Lorem ipsum dolor</a:t>
            </a:r>
          </a:p>
        </p:txBody>
      </p:sp>
      <p:sp>
        <p:nvSpPr>
          <p:cNvPr id="74" name="Text Placeholder 49">
            <a:extLst>
              <a:ext uri="{FF2B5EF4-FFF2-40B4-BE49-F238E27FC236}">
                <a16:creationId xmlns:a16="http://schemas.microsoft.com/office/drawing/2014/main" id="{9AC0D4CD-DC15-36FD-426B-64A1D4390A50}"/>
              </a:ext>
            </a:extLst>
          </p:cNvPr>
          <p:cNvSpPr>
            <a:spLocks noGrp="1"/>
          </p:cNvSpPr>
          <p:nvPr>
            <p:ph type="body" sz="quarter" idx="32" hasCustomPrompt="1"/>
          </p:nvPr>
        </p:nvSpPr>
        <p:spPr>
          <a:xfrm>
            <a:off x="7542481" y="3541477"/>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75" name="Text Placeholder 49">
            <a:extLst>
              <a:ext uri="{FF2B5EF4-FFF2-40B4-BE49-F238E27FC236}">
                <a16:creationId xmlns:a16="http://schemas.microsoft.com/office/drawing/2014/main" id="{00A419F7-05DB-2DD8-8F15-98D50D5AD7A7}"/>
              </a:ext>
            </a:extLst>
          </p:cNvPr>
          <p:cNvSpPr>
            <a:spLocks noGrp="1"/>
          </p:cNvSpPr>
          <p:nvPr>
            <p:ph type="body" sz="quarter" idx="33" hasCustomPrompt="1"/>
          </p:nvPr>
        </p:nvSpPr>
        <p:spPr>
          <a:xfrm>
            <a:off x="7562221" y="3252628"/>
            <a:ext cx="3700114" cy="282497"/>
          </a:xfrm>
        </p:spPr>
        <p:txBody>
          <a:bodyPr>
            <a:normAutofit/>
          </a:bodyPr>
          <a:lstStyle>
            <a:lvl1pPr algn="r">
              <a:defRPr sz="1400" b="1">
                <a:solidFill>
                  <a:schemeClr val="tx1"/>
                </a:solidFill>
              </a:defRPr>
            </a:lvl1pPr>
          </a:lstStyle>
          <a:p>
            <a:pPr lvl="0"/>
            <a:r>
              <a:rPr lang="en-US"/>
              <a:t>Lorem ipsum dolor</a:t>
            </a:r>
          </a:p>
        </p:txBody>
      </p:sp>
      <p:sp>
        <p:nvSpPr>
          <p:cNvPr id="76" name="Text Placeholder 49">
            <a:extLst>
              <a:ext uri="{FF2B5EF4-FFF2-40B4-BE49-F238E27FC236}">
                <a16:creationId xmlns:a16="http://schemas.microsoft.com/office/drawing/2014/main" id="{7B211A0F-F9AE-A248-6CB4-A7C51BFF9991}"/>
              </a:ext>
            </a:extLst>
          </p:cNvPr>
          <p:cNvSpPr>
            <a:spLocks noGrp="1"/>
          </p:cNvSpPr>
          <p:nvPr>
            <p:ph type="body" sz="quarter" idx="34" hasCustomPrompt="1"/>
          </p:nvPr>
        </p:nvSpPr>
        <p:spPr>
          <a:xfrm>
            <a:off x="7538998" y="2405213"/>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77" name="Text Placeholder 49">
            <a:extLst>
              <a:ext uri="{FF2B5EF4-FFF2-40B4-BE49-F238E27FC236}">
                <a16:creationId xmlns:a16="http://schemas.microsoft.com/office/drawing/2014/main" id="{37D351D6-42A8-8A15-0894-CE3521428D4E}"/>
              </a:ext>
            </a:extLst>
          </p:cNvPr>
          <p:cNvSpPr>
            <a:spLocks noGrp="1"/>
          </p:cNvSpPr>
          <p:nvPr>
            <p:ph type="body" sz="quarter" idx="35" hasCustomPrompt="1"/>
          </p:nvPr>
        </p:nvSpPr>
        <p:spPr>
          <a:xfrm>
            <a:off x="7558738" y="2116364"/>
            <a:ext cx="3700114" cy="282497"/>
          </a:xfrm>
        </p:spPr>
        <p:txBody>
          <a:bodyPr>
            <a:normAutofit/>
          </a:bodyPr>
          <a:lstStyle>
            <a:lvl1pPr algn="r">
              <a:defRPr sz="1400" b="1">
                <a:solidFill>
                  <a:schemeClr val="tx1"/>
                </a:solidFill>
              </a:defRPr>
            </a:lvl1pPr>
          </a:lstStyle>
          <a:p>
            <a:pPr lvl="0"/>
            <a:r>
              <a:rPr lang="en-US"/>
              <a:t>Lorem ipsum dolor</a:t>
            </a:r>
          </a:p>
        </p:txBody>
      </p:sp>
      <p:sp>
        <p:nvSpPr>
          <p:cNvPr id="78" name="Text Placeholder 49">
            <a:extLst>
              <a:ext uri="{FF2B5EF4-FFF2-40B4-BE49-F238E27FC236}">
                <a16:creationId xmlns:a16="http://schemas.microsoft.com/office/drawing/2014/main" id="{37B19D1B-135F-C4F5-A6F0-9477254395A8}"/>
              </a:ext>
            </a:extLst>
          </p:cNvPr>
          <p:cNvSpPr>
            <a:spLocks noGrp="1"/>
          </p:cNvSpPr>
          <p:nvPr>
            <p:ph type="body" sz="quarter" idx="36" hasCustomPrompt="1"/>
          </p:nvPr>
        </p:nvSpPr>
        <p:spPr>
          <a:xfrm>
            <a:off x="953325" y="4845000"/>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79" name="Text Placeholder 49">
            <a:extLst>
              <a:ext uri="{FF2B5EF4-FFF2-40B4-BE49-F238E27FC236}">
                <a16:creationId xmlns:a16="http://schemas.microsoft.com/office/drawing/2014/main" id="{B7D1C3AC-9FDF-0CDD-38C8-3D79C321727A}"/>
              </a:ext>
            </a:extLst>
          </p:cNvPr>
          <p:cNvSpPr>
            <a:spLocks noGrp="1"/>
          </p:cNvSpPr>
          <p:nvPr>
            <p:ph type="body" sz="quarter" idx="37" hasCustomPrompt="1"/>
          </p:nvPr>
        </p:nvSpPr>
        <p:spPr>
          <a:xfrm>
            <a:off x="973065" y="4556151"/>
            <a:ext cx="3700114" cy="282497"/>
          </a:xfrm>
        </p:spPr>
        <p:txBody>
          <a:bodyPr>
            <a:normAutofit/>
          </a:bodyPr>
          <a:lstStyle>
            <a:lvl1pPr algn="l">
              <a:defRPr sz="1400" b="1">
                <a:solidFill>
                  <a:schemeClr val="tx1"/>
                </a:solidFill>
              </a:defRPr>
            </a:lvl1pPr>
          </a:lstStyle>
          <a:p>
            <a:pPr lvl="0"/>
            <a:r>
              <a:rPr lang="en-US"/>
              <a:t>Lorem ipsum dolor</a:t>
            </a:r>
          </a:p>
        </p:txBody>
      </p:sp>
      <p:sp>
        <p:nvSpPr>
          <p:cNvPr id="80" name="Text Placeholder 49">
            <a:extLst>
              <a:ext uri="{FF2B5EF4-FFF2-40B4-BE49-F238E27FC236}">
                <a16:creationId xmlns:a16="http://schemas.microsoft.com/office/drawing/2014/main" id="{9C673682-1090-2897-5941-F0D8D0955357}"/>
              </a:ext>
            </a:extLst>
          </p:cNvPr>
          <p:cNvSpPr>
            <a:spLocks noGrp="1"/>
          </p:cNvSpPr>
          <p:nvPr>
            <p:ph type="body" sz="quarter" idx="38" hasCustomPrompt="1"/>
          </p:nvPr>
        </p:nvSpPr>
        <p:spPr>
          <a:xfrm>
            <a:off x="953325" y="3541477"/>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1" name="Text Placeholder 49">
            <a:extLst>
              <a:ext uri="{FF2B5EF4-FFF2-40B4-BE49-F238E27FC236}">
                <a16:creationId xmlns:a16="http://schemas.microsoft.com/office/drawing/2014/main" id="{12985641-DB2A-61A3-3323-D6122EB9E719}"/>
              </a:ext>
            </a:extLst>
          </p:cNvPr>
          <p:cNvSpPr>
            <a:spLocks noGrp="1"/>
          </p:cNvSpPr>
          <p:nvPr>
            <p:ph type="body" sz="quarter" idx="39" hasCustomPrompt="1"/>
          </p:nvPr>
        </p:nvSpPr>
        <p:spPr>
          <a:xfrm>
            <a:off x="973065" y="3252628"/>
            <a:ext cx="3700114" cy="282497"/>
          </a:xfrm>
        </p:spPr>
        <p:txBody>
          <a:bodyPr>
            <a:normAutofit/>
          </a:bodyPr>
          <a:lstStyle>
            <a:lvl1pPr algn="l">
              <a:defRPr sz="1400" b="1">
                <a:solidFill>
                  <a:schemeClr val="tx1"/>
                </a:solidFill>
              </a:defRPr>
            </a:lvl1pPr>
          </a:lstStyle>
          <a:p>
            <a:pPr lvl="0"/>
            <a:r>
              <a:rPr lang="en-US"/>
              <a:t>Lorem ipsum dolor</a:t>
            </a:r>
          </a:p>
        </p:txBody>
      </p:sp>
      <p:sp>
        <p:nvSpPr>
          <p:cNvPr id="82" name="Text Placeholder 49">
            <a:extLst>
              <a:ext uri="{FF2B5EF4-FFF2-40B4-BE49-F238E27FC236}">
                <a16:creationId xmlns:a16="http://schemas.microsoft.com/office/drawing/2014/main" id="{A018B9EC-EEF4-C6B3-A1BE-779C51459651}"/>
              </a:ext>
            </a:extLst>
          </p:cNvPr>
          <p:cNvSpPr>
            <a:spLocks noGrp="1"/>
          </p:cNvSpPr>
          <p:nvPr>
            <p:ph type="body" sz="quarter" idx="40" hasCustomPrompt="1"/>
          </p:nvPr>
        </p:nvSpPr>
        <p:spPr>
          <a:xfrm>
            <a:off x="949842" y="2405213"/>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3" name="Text Placeholder 49">
            <a:extLst>
              <a:ext uri="{FF2B5EF4-FFF2-40B4-BE49-F238E27FC236}">
                <a16:creationId xmlns:a16="http://schemas.microsoft.com/office/drawing/2014/main" id="{51737313-F4C3-F70A-523B-3D59DDC8D1AF}"/>
              </a:ext>
            </a:extLst>
          </p:cNvPr>
          <p:cNvSpPr>
            <a:spLocks noGrp="1"/>
          </p:cNvSpPr>
          <p:nvPr>
            <p:ph type="body" sz="quarter" idx="41" hasCustomPrompt="1"/>
          </p:nvPr>
        </p:nvSpPr>
        <p:spPr>
          <a:xfrm>
            <a:off x="969582" y="2116364"/>
            <a:ext cx="3700114" cy="282497"/>
          </a:xfrm>
        </p:spPr>
        <p:txBody>
          <a:bodyPr>
            <a:normAutofit/>
          </a:bodyPr>
          <a:lstStyle>
            <a:lvl1pPr algn="l">
              <a:defRPr sz="1400" b="1">
                <a:solidFill>
                  <a:schemeClr val="tx1"/>
                </a:solidFill>
              </a:defRPr>
            </a:lvl1pPr>
          </a:lstStyle>
          <a:p>
            <a:pPr lvl="0"/>
            <a:r>
              <a:rPr lang="en-US"/>
              <a:t>Lorem ipsum dolor</a:t>
            </a:r>
          </a:p>
        </p:txBody>
      </p:sp>
      <p:sp>
        <p:nvSpPr>
          <p:cNvPr id="84" name="Text Placeholder 49">
            <a:extLst>
              <a:ext uri="{FF2B5EF4-FFF2-40B4-BE49-F238E27FC236}">
                <a16:creationId xmlns:a16="http://schemas.microsoft.com/office/drawing/2014/main" id="{E2814225-0143-C5C2-84E6-4BAF0504B5CB}"/>
              </a:ext>
            </a:extLst>
          </p:cNvPr>
          <p:cNvSpPr>
            <a:spLocks noGrp="1"/>
          </p:cNvSpPr>
          <p:nvPr>
            <p:ph type="body" sz="quarter" idx="42" hasCustomPrompt="1"/>
          </p:nvPr>
        </p:nvSpPr>
        <p:spPr>
          <a:xfrm>
            <a:off x="4320207" y="6129950"/>
            <a:ext cx="3723337"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5" name="Text Placeholder 49">
            <a:extLst>
              <a:ext uri="{FF2B5EF4-FFF2-40B4-BE49-F238E27FC236}">
                <a16:creationId xmlns:a16="http://schemas.microsoft.com/office/drawing/2014/main" id="{D671E37F-8E9D-BFBF-3B42-164829C2658E}"/>
              </a:ext>
            </a:extLst>
          </p:cNvPr>
          <p:cNvSpPr>
            <a:spLocks noGrp="1"/>
          </p:cNvSpPr>
          <p:nvPr>
            <p:ph type="body" sz="quarter" idx="43" hasCustomPrompt="1"/>
          </p:nvPr>
        </p:nvSpPr>
        <p:spPr>
          <a:xfrm>
            <a:off x="4339947" y="5841101"/>
            <a:ext cx="3700114" cy="282497"/>
          </a:xfrm>
        </p:spPr>
        <p:txBody>
          <a:bodyPr>
            <a:normAutofit/>
          </a:bodyPr>
          <a:lstStyle>
            <a:lvl1pPr algn="ct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22111621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Eight point octo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Eight points - </a:t>
            </a:r>
            <a:r>
              <a:rPr lang="en-US" err="1"/>
              <a:t>octogon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2C7C0640-FD08-BAA0-0238-ECB4401CB7B8}"/>
              </a:ext>
            </a:extLst>
          </p:cNvPr>
          <p:cNvGrpSpPr/>
          <p:nvPr userDrawn="1"/>
        </p:nvGrpSpPr>
        <p:grpSpPr>
          <a:xfrm>
            <a:off x="815975" y="2173623"/>
            <a:ext cx="10620375" cy="3656890"/>
            <a:chOff x="815975" y="1685350"/>
            <a:chExt cx="10620375" cy="3656890"/>
          </a:xfrm>
        </p:grpSpPr>
        <p:cxnSp>
          <p:nvCxnSpPr>
            <p:cNvPr id="79" name="Straight Connector 78">
              <a:extLst>
                <a:ext uri="{FF2B5EF4-FFF2-40B4-BE49-F238E27FC236}">
                  <a16:creationId xmlns:a16="http://schemas.microsoft.com/office/drawing/2014/main" id="{74F885BC-07E2-7E2D-0D3E-D9ABCAD6AD4F}"/>
                </a:ext>
              </a:extLst>
            </p:cNvPr>
            <p:cNvCxnSpPr>
              <a:cxnSpLocks/>
            </p:cNvCxnSpPr>
            <p:nvPr/>
          </p:nvCxnSpPr>
          <p:spPr>
            <a:xfrm flipV="1">
              <a:off x="6108285" y="1685350"/>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831F97C-0251-B25D-EC1A-9FF05B9CE38F}"/>
                </a:ext>
              </a:extLst>
            </p:cNvPr>
            <p:cNvGrpSpPr/>
            <p:nvPr/>
          </p:nvGrpSpPr>
          <p:grpSpPr>
            <a:xfrm>
              <a:off x="815975" y="2386279"/>
              <a:ext cx="10620375" cy="2477720"/>
              <a:chOff x="815975" y="2386279"/>
              <a:chExt cx="10620375" cy="2477720"/>
            </a:xfrm>
          </p:grpSpPr>
          <p:cxnSp>
            <p:nvCxnSpPr>
              <p:cNvPr id="48" name="Straight Connector 47">
                <a:extLst>
                  <a:ext uri="{FF2B5EF4-FFF2-40B4-BE49-F238E27FC236}">
                    <a16:creationId xmlns:a16="http://schemas.microsoft.com/office/drawing/2014/main" id="{0A742BB4-4CF6-E2D3-AEF2-87D19004C559}"/>
                  </a:ext>
                </a:extLst>
              </p:cNvPr>
              <p:cNvCxnSpPr>
                <a:cxnSpLocks/>
              </p:cNvCxnSpPr>
              <p:nvPr/>
            </p:nvCxnSpPr>
            <p:spPr>
              <a:xfrm>
                <a:off x="6995461" y="3562584"/>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73F8AB8-34F2-CFC0-1A39-46137EFCFF90}"/>
                  </a:ext>
                </a:extLst>
              </p:cNvPr>
              <p:cNvCxnSpPr>
                <a:cxnSpLocks/>
              </p:cNvCxnSpPr>
              <p:nvPr/>
            </p:nvCxnSpPr>
            <p:spPr>
              <a:xfrm flipH="1">
                <a:off x="815975" y="3548553"/>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53EBAF6-F49F-156D-A9DF-83D1B607F3BE}"/>
                  </a:ext>
                </a:extLst>
              </p:cNvPr>
              <p:cNvCxnSpPr>
                <a:cxnSpLocks/>
              </p:cNvCxnSpPr>
              <p:nvPr/>
            </p:nvCxnSpPr>
            <p:spPr>
              <a:xfrm>
                <a:off x="6995461" y="240031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04B8745-F3D1-4C9F-E273-5CA070BE71C4}"/>
                  </a:ext>
                </a:extLst>
              </p:cNvPr>
              <p:cNvCxnSpPr>
                <a:cxnSpLocks/>
              </p:cNvCxnSpPr>
              <p:nvPr/>
            </p:nvCxnSpPr>
            <p:spPr>
              <a:xfrm flipH="1">
                <a:off x="815975" y="238627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A44EB6-47BD-09E4-2B4C-95106C242093}"/>
                  </a:ext>
                </a:extLst>
              </p:cNvPr>
              <p:cNvCxnSpPr>
                <a:cxnSpLocks/>
              </p:cNvCxnSpPr>
              <p:nvPr/>
            </p:nvCxnSpPr>
            <p:spPr>
              <a:xfrm>
                <a:off x="6995461" y="486399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74B9C96-7D3D-7545-E658-ACA76A49C4D7}"/>
                  </a:ext>
                </a:extLst>
              </p:cNvPr>
              <p:cNvCxnSpPr>
                <a:cxnSpLocks/>
              </p:cNvCxnSpPr>
              <p:nvPr/>
            </p:nvCxnSpPr>
            <p:spPr>
              <a:xfrm flipH="1">
                <a:off x="815975" y="484996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D6D81F84-ED62-C783-A6D9-31792C6A1473}"/>
                </a:ext>
              </a:extLst>
            </p:cNvPr>
            <p:cNvCxnSpPr>
              <a:cxnSpLocks/>
            </p:cNvCxnSpPr>
            <p:nvPr/>
          </p:nvCxnSpPr>
          <p:spPr>
            <a:xfrm>
              <a:off x="6085210" y="4246850"/>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36" name="Content Placeholder 7">
              <a:extLst>
                <a:ext uri="{FF2B5EF4-FFF2-40B4-BE49-F238E27FC236}">
                  <a16:creationId xmlns:a16="http://schemas.microsoft.com/office/drawing/2014/main" id="{DC6C5EA2-1AF2-3EAE-579D-32B2CDFD234D}"/>
                </a:ext>
              </a:extLst>
            </p:cNvPr>
            <p:cNvGrpSpPr/>
            <p:nvPr/>
          </p:nvGrpSpPr>
          <p:grpSpPr>
            <a:xfrm>
              <a:off x="4437958" y="1861432"/>
              <a:ext cx="3316083" cy="3316811"/>
              <a:chOff x="2745890" y="3360439"/>
              <a:chExt cx="1421969" cy="1422281"/>
            </a:xfrm>
            <a:solidFill>
              <a:schemeClr val="bg2"/>
            </a:solidFill>
          </p:grpSpPr>
          <p:sp>
            <p:nvSpPr>
              <p:cNvPr id="37" name="Freeform 36">
                <a:extLst>
                  <a:ext uri="{FF2B5EF4-FFF2-40B4-BE49-F238E27FC236}">
                    <a16:creationId xmlns:a16="http://schemas.microsoft.com/office/drawing/2014/main" id="{D1713B52-DAAE-196E-EE62-44190D6C9FE1}"/>
                  </a:ext>
                </a:extLst>
              </p:cNvPr>
              <p:cNvSpPr/>
              <p:nvPr/>
            </p:nvSpPr>
            <p:spPr>
              <a:xfrm>
                <a:off x="2763440" y="3377992"/>
                <a:ext cx="562621" cy="562674"/>
              </a:xfrm>
              <a:custGeom>
                <a:avLst/>
                <a:gdLst>
                  <a:gd name="connsiteX0" fmla="*/ 562621 w 562621"/>
                  <a:gd name="connsiteY0" fmla="*/ 437566 h 562674"/>
                  <a:gd name="connsiteX1" fmla="*/ 381397 w 562621"/>
                  <a:gd name="connsiteY1" fmla="*/ 0 h 562674"/>
                  <a:gd name="connsiteX2" fmla="*/ 0 w 562621"/>
                  <a:gd name="connsiteY2" fmla="*/ 381480 h 562674"/>
                  <a:gd name="connsiteX3" fmla="*/ 437470 w 562621"/>
                  <a:gd name="connsiteY3" fmla="*/ 562675 h 562674"/>
                  <a:gd name="connsiteX4" fmla="*/ 562621 w 562621"/>
                  <a:gd name="connsiteY4" fmla="*/ 437566 h 56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621" h="562674">
                    <a:moveTo>
                      <a:pt x="562621" y="437566"/>
                    </a:moveTo>
                    <a:lnTo>
                      <a:pt x="381397" y="0"/>
                    </a:lnTo>
                    <a:lnTo>
                      <a:pt x="0" y="381480"/>
                    </a:lnTo>
                    <a:lnTo>
                      <a:pt x="437470" y="562675"/>
                    </a:lnTo>
                    <a:lnTo>
                      <a:pt x="562621" y="437566"/>
                    </a:lnTo>
                    <a:close/>
                  </a:path>
                </a:pathLst>
              </a:custGeom>
              <a:solidFill>
                <a:schemeClr val="accent6"/>
              </a:solidFill>
              <a:ln w="6992"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9CDD3511-5C13-FBCD-7178-771AEA793173}"/>
                  </a:ext>
                </a:extLst>
              </p:cNvPr>
              <p:cNvSpPr/>
              <p:nvPr/>
            </p:nvSpPr>
            <p:spPr>
              <a:xfrm>
                <a:off x="3730390" y="3801851"/>
                <a:ext cx="437470" cy="539457"/>
              </a:xfrm>
              <a:custGeom>
                <a:avLst/>
                <a:gdLst>
                  <a:gd name="connsiteX0" fmla="*/ 0 w 437470"/>
                  <a:gd name="connsiteY0" fmla="*/ 358193 h 539457"/>
                  <a:gd name="connsiteX1" fmla="*/ 437470 w 437470"/>
                  <a:gd name="connsiteY1" fmla="*/ 539457 h 539457"/>
                  <a:gd name="connsiteX2" fmla="*/ 437470 w 437470"/>
                  <a:gd name="connsiteY2" fmla="*/ 0 h 539457"/>
                  <a:gd name="connsiteX3" fmla="*/ 0 w 437470"/>
                  <a:gd name="connsiteY3" fmla="*/ 181194 h 539457"/>
                  <a:gd name="connsiteX4" fmla="*/ 0 w 437470"/>
                  <a:gd name="connsiteY4" fmla="*/ 358193 h 53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70" h="539457">
                    <a:moveTo>
                      <a:pt x="0" y="358193"/>
                    </a:moveTo>
                    <a:lnTo>
                      <a:pt x="437470" y="539457"/>
                    </a:lnTo>
                    <a:lnTo>
                      <a:pt x="437470" y="0"/>
                    </a:lnTo>
                    <a:lnTo>
                      <a:pt x="0" y="181194"/>
                    </a:lnTo>
                    <a:lnTo>
                      <a:pt x="0" y="358193"/>
                    </a:lnTo>
                    <a:close/>
                  </a:path>
                </a:pathLst>
              </a:custGeom>
              <a:solidFill>
                <a:schemeClr val="accent5"/>
              </a:solidFill>
              <a:ln w="6992"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FB2802A2-7940-DD5D-FCAA-CFCFABCDEE5C}"/>
                  </a:ext>
                </a:extLst>
              </p:cNvPr>
              <p:cNvSpPr/>
              <p:nvPr/>
            </p:nvSpPr>
            <p:spPr>
              <a:xfrm>
                <a:off x="3187206" y="3360439"/>
                <a:ext cx="539338" cy="437565"/>
              </a:xfrm>
              <a:custGeom>
                <a:avLst/>
                <a:gdLst>
                  <a:gd name="connsiteX0" fmla="*/ 358114 w 539338"/>
                  <a:gd name="connsiteY0" fmla="*/ 437566 h 437565"/>
                  <a:gd name="connsiteX1" fmla="*/ 539339 w 539338"/>
                  <a:gd name="connsiteY1" fmla="*/ 0 h 437565"/>
                  <a:gd name="connsiteX2" fmla="*/ 0 w 539338"/>
                  <a:gd name="connsiteY2" fmla="*/ 0 h 437565"/>
                  <a:gd name="connsiteX3" fmla="*/ 181225 w 539338"/>
                  <a:gd name="connsiteY3" fmla="*/ 437566 h 437565"/>
                  <a:gd name="connsiteX4" fmla="*/ 358114 w 539338"/>
                  <a:gd name="connsiteY4" fmla="*/ 437566 h 43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38" h="437565">
                    <a:moveTo>
                      <a:pt x="358114" y="437566"/>
                    </a:moveTo>
                    <a:lnTo>
                      <a:pt x="539339" y="0"/>
                    </a:lnTo>
                    <a:lnTo>
                      <a:pt x="0" y="0"/>
                    </a:lnTo>
                    <a:lnTo>
                      <a:pt x="181225" y="437566"/>
                    </a:lnTo>
                    <a:lnTo>
                      <a:pt x="358114" y="437566"/>
                    </a:lnTo>
                    <a:close/>
                  </a:path>
                </a:pathLst>
              </a:custGeom>
              <a:solidFill>
                <a:schemeClr val="tx2"/>
              </a:solidFill>
              <a:ln w="6992"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8C8B093A-A94C-271D-AAD1-16E576842D80}"/>
                  </a:ext>
                </a:extLst>
              </p:cNvPr>
              <p:cNvSpPr/>
              <p:nvPr/>
            </p:nvSpPr>
            <p:spPr>
              <a:xfrm>
                <a:off x="3587760" y="3377992"/>
                <a:ext cx="562551" cy="562674"/>
              </a:xfrm>
              <a:custGeom>
                <a:avLst/>
                <a:gdLst>
                  <a:gd name="connsiteX0" fmla="*/ 125081 w 562551"/>
                  <a:gd name="connsiteY0" fmla="*/ 562675 h 562674"/>
                  <a:gd name="connsiteX1" fmla="*/ 562551 w 562551"/>
                  <a:gd name="connsiteY1" fmla="*/ 381480 h 562674"/>
                  <a:gd name="connsiteX2" fmla="*/ 181155 w 562551"/>
                  <a:gd name="connsiteY2" fmla="*/ 0 h 562674"/>
                  <a:gd name="connsiteX3" fmla="*/ 0 w 562551"/>
                  <a:gd name="connsiteY3" fmla="*/ 437566 h 562674"/>
                  <a:gd name="connsiteX4" fmla="*/ 125081 w 562551"/>
                  <a:gd name="connsiteY4" fmla="*/ 562675 h 56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551" h="562674">
                    <a:moveTo>
                      <a:pt x="125081" y="562675"/>
                    </a:moveTo>
                    <a:lnTo>
                      <a:pt x="562551" y="381480"/>
                    </a:lnTo>
                    <a:lnTo>
                      <a:pt x="181155" y="0"/>
                    </a:lnTo>
                    <a:lnTo>
                      <a:pt x="0" y="437566"/>
                    </a:lnTo>
                    <a:lnTo>
                      <a:pt x="125081" y="562675"/>
                    </a:lnTo>
                    <a:close/>
                  </a:path>
                </a:pathLst>
              </a:custGeom>
              <a:solidFill>
                <a:srgbClr val="66C3EB"/>
              </a:solidFill>
              <a:ln w="6992"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1560EC26-B6D0-E076-276C-17681272E948}"/>
                  </a:ext>
                </a:extLst>
              </p:cNvPr>
              <p:cNvSpPr/>
              <p:nvPr/>
            </p:nvSpPr>
            <p:spPr>
              <a:xfrm>
                <a:off x="2745890" y="3801851"/>
                <a:ext cx="437470" cy="539457"/>
              </a:xfrm>
              <a:custGeom>
                <a:avLst/>
                <a:gdLst>
                  <a:gd name="connsiteX0" fmla="*/ 437470 w 437470"/>
                  <a:gd name="connsiteY0" fmla="*/ 181194 h 539457"/>
                  <a:gd name="connsiteX1" fmla="*/ 0 w 437470"/>
                  <a:gd name="connsiteY1" fmla="*/ 0 h 539457"/>
                  <a:gd name="connsiteX2" fmla="*/ 0 w 437470"/>
                  <a:gd name="connsiteY2" fmla="*/ 539457 h 539457"/>
                  <a:gd name="connsiteX3" fmla="*/ 437470 w 437470"/>
                  <a:gd name="connsiteY3" fmla="*/ 358193 h 539457"/>
                  <a:gd name="connsiteX4" fmla="*/ 437470 w 437470"/>
                  <a:gd name="connsiteY4" fmla="*/ 181194 h 53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70" h="539457">
                    <a:moveTo>
                      <a:pt x="437470" y="181194"/>
                    </a:moveTo>
                    <a:lnTo>
                      <a:pt x="0" y="0"/>
                    </a:lnTo>
                    <a:lnTo>
                      <a:pt x="0" y="539457"/>
                    </a:lnTo>
                    <a:lnTo>
                      <a:pt x="437470" y="358193"/>
                    </a:lnTo>
                    <a:lnTo>
                      <a:pt x="437470" y="181194"/>
                    </a:lnTo>
                    <a:close/>
                  </a:path>
                </a:pathLst>
              </a:custGeom>
              <a:solidFill>
                <a:schemeClr val="accent4"/>
              </a:solidFill>
              <a:ln w="6992"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CBAD68E-3DBC-0DAD-B7D3-86AE23A57051}"/>
                  </a:ext>
                </a:extLst>
              </p:cNvPr>
              <p:cNvSpPr/>
              <p:nvPr/>
            </p:nvSpPr>
            <p:spPr>
              <a:xfrm>
                <a:off x="3187206" y="4345155"/>
                <a:ext cx="539338" cy="437565"/>
              </a:xfrm>
              <a:custGeom>
                <a:avLst/>
                <a:gdLst>
                  <a:gd name="connsiteX0" fmla="*/ 181225 w 539338"/>
                  <a:gd name="connsiteY0" fmla="*/ 0 h 437565"/>
                  <a:gd name="connsiteX1" fmla="*/ 0 w 539338"/>
                  <a:gd name="connsiteY1" fmla="*/ 437566 h 437565"/>
                  <a:gd name="connsiteX2" fmla="*/ 539339 w 539338"/>
                  <a:gd name="connsiteY2" fmla="*/ 437566 h 437565"/>
                  <a:gd name="connsiteX3" fmla="*/ 358114 w 539338"/>
                  <a:gd name="connsiteY3" fmla="*/ 0 h 437565"/>
                  <a:gd name="connsiteX4" fmla="*/ 181225 w 539338"/>
                  <a:gd name="connsiteY4" fmla="*/ 0 h 43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38" h="437565">
                    <a:moveTo>
                      <a:pt x="181225" y="0"/>
                    </a:moveTo>
                    <a:lnTo>
                      <a:pt x="0" y="437566"/>
                    </a:lnTo>
                    <a:lnTo>
                      <a:pt x="539339" y="437566"/>
                    </a:lnTo>
                    <a:lnTo>
                      <a:pt x="358114" y="0"/>
                    </a:lnTo>
                    <a:lnTo>
                      <a:pt x="181225" y="0"/>
                    </a:lnTo>
                    <a:close/>
                  </a:path>
                </a:pathLst>
              </a:custGeom>
              <a:grpFill/>
              <a:ln w="6992"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30E138EB-B85F-ADCC-D56F-5DA2B493D32A}"/>
                  </a:ext>
                </a:extLst>
              </p:cNvPr>
              <p:cNvSpPr/>
              <p:nvPr/>
            </p:nvSpPr>
            <p:spPr>
              <a:xfrm>
                <a:off x="3587760" y="4202423"/>
                <a:ext cx="562551" cy="562744"/>
              </a:xfrm>
              <a:custGeom>
                <a:avLst/>
                <a:gdLst>
                  <a:gd name="connsiteX0" fmla="*/ 0 w 562551"/>
                  <a:gd name="connsiteY0" fmla="*/ 125179 h 562744"/>
                  <a:gd name="connsiteX1" fmla="*/ 181155 w 562551"/>
                  <a:gd name="connsiteY1" fmla="*/ 562745 h 562744"/>
                  <a:gd name="connsiteX2" fmla="*/ 562551 w 562551"/>
                  <a:gd name="connsiteY2" fmla="*/ 181264 h 562744"/>
                  <a:gd name="connsiteX3" fmla="*/ 125081 w 562551"/>
                  <a:gd name="connsiteY3" fmla="*/ 0 h 562744"/>
                  <a:gd name="connsiteX4" fmla="*/ 0 w 562551"/>
                  <a:gd name="connsiteY4" fmla="*/ 125179 h 5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551" h="562744">
                    <a:moveTo>
                      <a:pt x="0" y="125179"/>
                    </a:moveTo>
                    <a:lnTo>
                      <a:pt x="181155" y="562745"/>
                    </a:lnTo>
                    <a:lnTo>
                      <a:pt x="562551" y="181264"/>
                    </a:lnTo>
                    <a:lnTo>
                      <a:pt x="125081" y="0"/>
                    </a:lnTo>
                    <a:lnTo>
                      <a:pt x="0" y="125179"/>
                    </a:lnTo>
                    <a:close/>
                  </a:path>
                </a:pathLst>
              </a:custGeom>
              <a:solidFill>
                <a:schemeClr val="accent1"/>
              </a:solidFill>
              <a:ln w="6992"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4A5C43AE-69DC-2FAE-D6B3-FA21D03BFBB6}"/>
                  </a:ext>
                </a:extLst>
              </p:cNvPr>
              <p:cNvSpPr/>
              <p:nvPr/>
            </p:nvSpPr>
            <p:spPr>
              <a:xfrm>
                <a:off x="2763440" y="4202423"/>
                <a:ext cx="562621" cy="562744"/>
              </a:xfrm>
              <a:custGeom>
                <a:avLst/>
                <a:gdLst>
                  <a:gd name="connsiteX0" fmla="*/ 437470 w 562621"/>
                  <a:gd name="connsiteY0" fmla="*/ 0 h 562744"/>
                  <a:gd name="connsiteX1" fmla="*/ 0 w 562621"/>
                  <a:gd name="connsiteY1" fmla="*/ 181264 h 562744"/>
                  <a:gd name="connsiteX2" fmla="*/ 381397 w 562621"/>
                  <a:gd name="connsiteY2" fmla="*/ 562745 h 562744"/>
                  <a:gd name="connsiteX3" fmla="*/ 562621 w 562621"/>
                  <a:gd name="connsiteY3" fmla="*/ 125179 h 562744"/>
                  <a:gd name="connsiteX4" fmla="*/ 437470 w 562621"/>
                  <a:gd name="connsiteY4" fmla="*/ 0 h 5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621" h="562744">
                    <a:moveTo>
                      <a:pt x="437470" y="0"/>
                    </a:moveTo>
                    <a:lnTo>
                      <a:pt x="0" y="181264"/>
                    </a:lnTo>
                    <a:lnTo>
                      <a:pt x="381397" y="562745"/>
                    </a:lnTo>
                    <a:lnTo>
                      <a:pt x="562621" y="125179"/>
                    </a:lnTo>
                    <a:lnTo>
                      <a:pt x="437470" y="0"/>
                    </a:lnTo>
                    <a:close/>
                  </a:path>
                </a:pathLst>
              </a:custGeom>
              <a:solidFill>
                <a:srgbClr val="8BC385"/>
              </a:solidFill>
              <a:ln w="6992" cap="flat">
                <a:noFill/>
                <a:prstDash val="solid"/>
                <a:miter/>
              </a:ln>
            </p:spPr>
            <p:txBody>
              <a:bodyPr rtlCol="0" anchor="ctr"/>
              <a:lstStyle/>
              <a:p>
                <a:endParaRPr lang="en-GB"/>
              </a:p>
            </p:txBody>
          </p:sp>
        </p:grpSp>
      </p:grpSp>
      <p:sp>
        <p:nvSpPr>
          <p:cNvPr id="119" name="Text Placeholder 49">
            <a:extLst>
              <a:ext uri="{FF2B5EF4-FFF2-40B4-BE49-F238E27FC236}">
                <a16:creationId xmlns:a16="http://schemas.microsoft.com/office/drawing/2014/main" id="{85145F70-9B5F-0CA0-88E9-F3E37D4C2D68}"/>
              </a:ext>
            </a:extLst>
          </p:cNvPr>
          <p:cNvSpPr>
            <a:spLocks noGrp="1"/>
          </p:cNvSpPr>
          <p:nvPr>
            <p:ph type="body" sz="quarter" idx="30" hasCustomPrompt="1"/>
          </p:nvPr>
        </p:nvSpPr>
        <p:spPr>
          <a:xfrm>
            <a:off x="7542481" y="5367950"/>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20" name="Text Placeholder 49">
            <a:extLst>
              <a:ext uri="{FF2B5EF4-FFF2-40B4-BE49-F238E27FC236}">
                <a16:creationId xmlns:a16="http://schemas.microsoft.com/office/drawing/2014/main" id="{67DD4038-1D97-3443-98F3-6EE5120D056C}"/>
              </a:ext>
            </a:extLst>
          </p:cNvPr>
          <p:cNvSpPr>
            <a:spLocks noGrp="1"/>
          </p:cNvSpPr>
          <p:nvPr>
            <p:ph type="body" sz="quarter" idx="31" hasCustomPrompt="1"/>
          </p:nvPr>
        </p:nvSpPr>
        <p:spPr>
          <a:xfrm>
            <a:off x="7562221" y="5079101"/>
            <a:ext cx="3700114" cy="282497"/>
          </a:xfrm>
        </p:spPr>
        <p:txBody>
          <a:bodyPr>
            <a:normAutofit/>
          </a:bodyPr>
          <a:lstStyle>
            <a:lvl1pPr algn="r">
              <a:defRPr sz="1400" b="1">
                <a:solidFill>
                  <a:schemeClr val="tx1"/>
                </a:solidFill>
              </a:defRPr>
            </a:lvl1pPr>
          </a:lstStyle>
          <a:p>
            <a:pPr lvl="0"/>
            <a:r>
              <a:rPr lang="en-US"/>
              <a:t>Lorem ipsum dolor</a:t>
            </a:r>
          </a:p>
        </p:txBody>
      </p:sp>
      <p:sp>
        <p:nvSpPr>
          <p:cNvPr id="121" name="Text Placeholder 49">
            <a:extLst>
              <a:ext uri="{FF2B5EF4-FFF2-40B4-BE49-F238E27FC236}">
                <a16:creationId xmlns:a16="http://schemas.microsoft.com/office/drawing/2014/main" id="{F235488A-4725-7AC8-4CCE-FA0D0BD044AF}"/>
              </a:ext>
            </a:extLst>
          </p:cNvPr>
          <p:cNvSpPr>
            <a:spLocks noGrp="1"/>
          </p:cNvSpPr>
          <p:nvPr>
            <p:ph type="body" sz="quarter" idx="32" hasCustomPrompt="1"/>
          </p:nvPr>
        </p:nvSpPr>
        <p:spPr>
          <a:xfrm>
            <a:off x="7542481" y="4064427"/>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22" name="Text Placeholder 49">
            <a:extLst>
              <a:ext uri="{FF2B5EF4-FFF2-40B4-BE49-F238E27FC236}">
                <a16:creationId xmlns:a16="http://schemas.microsoft.com/office/drawing/2014/main" id="{3AEDD39F-3128-998C-02AE-F2569E8ACADA}"/>
              </a:ext>
            </a:extLst>
          </p:cNvPr>
          <p:cNvSpPr>
            <a:spLocks noGrp="1"/>
          </p:cNvSpPr>
          <p:nvPr>
            <p:ph type="body" sz="quarter" idx="33" hasCustomPrompt="1"/>
          </p:nvPr>
        </p:nvSpPr>
        <p:spPr>
          <a:xfrm>
            <a:off x="7562221" y="3775578"/>
            <a:ext cx="3700114" cy="282497"/>
          </a:xfrm>
        </p:spPr>
        <p:txBody>
          <a:bodyPr>
            <a:normAutofit/>
          </a:bodyPr>
          <a:lstStyle>
            <a:lvl1pPr algn="r">
              <a:defRPr sz="1400" b="1">
                <a:solidFill>
                  <a:schemeClr val="tx1"/>
                </a:solidFill>
              </a:defRPr>
            </a:lvl1pPr>
          </a:lstStyle>
          <a:p>
            <a:pPr lvl="0"/>
            <a:r>
              <a:rPr lang="en-US"/>
              <a:t>Lorem ipsum dolor</a:t>
            </a:r>
          </a:p>
        </p:txBody>
      </p:sp>
      <p:sp>
        <p:nvSpPr>
          <p:cNvPr id="123" name="Text Placeholder 49">
            <a:extLst>
              <a:ext uri="{FF2B5EF4-FFF2-40B4-BE49-F238E27FC236}">
                <a16:creationId xmlns:a16="http://schemas.microsoft.com/office/drawing/2014/main" id="{A7D3A178-CDD3-CA9A-70E8-D9824BACE681}"/>
              </a:ext>
            </a:extLst>
          </p:cNvPr>
          <p:cNvSpPr>
            <a:spLocks noGrp="1"/>
          </p:cNvSpPr>
          <p:nvPr>
            <p:ph type="body" sz="quarter" idx="34" hasCustomPrompt="1"/>
          </p:nvPr>
        </p:nvSpPr>
        <p:spPr>
          <a:xfrm>
            <a:off x="7538998" y="2928163"/>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24" name="Text Placeholder 49">
            <a:extLst>
              <a:ext uri="{FF2B5EF4-FFF2-40B4-BE49-F238E27FC236}">
                <a16:creationId xmlns:a16="http://schemas.microsoft.com/office/drawing/2014/main" id="{65F50024-37DB-AAC0-9A84-CD8EC4932608}"/>
              </a:ext>
            </a:extLst>
          </p:cNvPr>
          <p:cNvSpPr>
            <a:spLocks noGrp="1"/>
          </p:cNvSpPr>
          <p:nvPr>
            <p:ph type="body" sz="quarter" idx="35" hasCustomPrompt="1"/>
          </p:nvPr>
        </p:nvSpPr>
        <p:spPr>
          <a:xfrm>
            <a:off x="7558738" y="2639314"/>
            <a:ext cx="3700114" cy="282497"/>
          </a:xfrm>
        </p:spPr>
        <p:txBody>
          <a:bodyPr>
            <a:normAutofit/>
          </a:bodyPr>
          <a:lstStyle>
            <a:lvl1pPr algn="r">
              <a:defRPr sz="1400" b="1">
                <a:solidFill>
                  <a:schemeClr val="tx1"/>
                </a:solidFill>
              </a:defRPr>
            </a:lvl1pPr>
          </a:lstStyle>
          <a:p>
            <a:pPr lvl="0"/>
            <a:r>
              <a:rPr lang="en-US"/>
              <a:t>Lorem ipsum dolor</a:t>
            </a:r>
          </a:p>
        </p:txBody>
      </p:sp>
      <p:sp>
        <p:nvSpPr>
          <p:cNvPr id="125" name="Text Placeholder 49">
            <a:extLst>
              <a:ext uri="{FF2B5EF4-FFF2-40B4-BE49-F238E27FC236}">
                <a16:creationId xmlns:a16="http://schemas.microsoft.com/office/drawing/2014/main" id="{FD51DCB3-168E-6A65-D35B-0AB3FD575207}"/>
              </a:ext>
            </a:extLst>
          </p:cNvPr>
          <p:cNvSpPr>
            <a:spLocks noGrp="1"/>
          </p:cNvSpPr>
          <p:nvPr>
            <p:ph type="body" sz="quarter" idx="36" hasCustomPrompt="1"/>
          </p:nvPr>
        </p:nvSpPr>
        <p:spPr>
          <a:xfrm>
            <a:off x="953325" y="5367950"/>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26" name="Text Placeholder 49">
            <a:extLst>
              <a:ext uri="{FF2B5EF4-FFF2-40B4-BE49-F238E27FC236}">
                <a16:creationId xmlns:a16="http://schemas.microsoft.com/office/drawing/2014/main" id="{F576DD64-212C-17EE-BB02-C8D1B29B93F3}"/>
              </a:ext>
            </a:extLst>
          </p:cNvPr>
          <p:cNvSpPr>
            <a:spLocks noGrp="1"/>
          </p:cNvSpPr>
          <p:nvPr>
            <p:ph type="body" sz="quarter" idx="37" hasCustomPrompt="1"/>
          </p:nvPr>
        </p:nvSpPr>
        <p:spPr>
          <a:xfrm>
            <a:off x="973065" y="5079101"/>
            <a:ext cx="3700114" cy="282497"/>
          </a:xfrm>
        </p:spPr>
        <p:txBody>
          <a:bodyPr>
            <a:normAutofit/>
          </a:bodyPr>
          <a:lstStyle>
            <a:lvl1pPr algn="l">
              <a:defRPr sz="1400" b="1">
                <a:solidFill>
                  <a:schemeClr val="tx1"/>
                </a:solidFill>
              </a:defRPr>
            </a:lvl1pPr>
          </a:lstStyle>
          <a:p>
            <a:pPr lvl="0"/>
            <a:r>
              <a:rPr lang="en-US"/>
              <a:t>Lorem ipsum dolor</a:t>
            </a:r>
          </a:p>
        </p:txBody>
      </p:sp>
      <p:sp>
        <p:nvSpPr>
          <p:cNvPr id="127" name="Text Placeholder 49">
            <a:extLst>
              <a:ext uri="{FF2B5EF4-FFF2-40B4-BE49-F238E27FC236}">
                <a16:creationId xmlns:a16="http://schemas.microsoft.com/office/drawing/2014/main" id="{1673091D-BA74-4EEB-2B71-A57866E016BB}"/>
              </a:ext>
            </a:extLst>
          </p:cNvPr>
          <p:cNvSpPr>
            <a:spLocks noGrp="1"/>
          </p:cNvSpPr>
          <p:nvPr>
            <p:ph type="body" sz="quarter" idx="38" hasCustomPrompt="1"/>
          </p:nvPr>
        </p:nvSpPr>
        <p:spPr>
          <a:xfrm>
            <a:off x="953325" y="4064427"/>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28" name="Text Placeholder 49">
            <a:extLst>
              <a:ext uri="{FF2B5EF4-FFF2-40B4-BE49-F238E27FC236}">
                <a16:creationId xmlns:a16="http://schemas.microsoft.com/office/drawing/2014/main" id="{CD8B11C3-A56D-830C-B9B6-3F8E4F4DEDE9}"/>
              </a:ext>
            </a:extLst>
          </p:cNvPr>
          <p:cNvSpPr>
            <a:spLocks noGrp="1"/>
          </p:cNvSpPr>
          <p:nvPr>
            <p:ph type="body" sz="quarter" idx="39" hasCustomPrompt="1"/>
          </p:nvPr>
        </p:nvSpPr>
        <p:spPr>
          <a:xfrm>
            <a:off x="973065" y="3775578"/>
            <a:ext cx="3700114" cy="282497"/>
          </a:xfrm>
        </p:spPr>
        <p:txBody>
          <a:bodyPr>
            <a:normAutofit/>
          </a:bodyPr>
          <a:lstStyle>
            <a:lvl1pPr algn="l">
              <a:defRPr sz="1400" b="1">
                <a:solidFill>
                  <a:schemeClr val="tx1"/>
                </a:solidFill>
              </a:defRPr>
            </a:lvl1pPr>
          </a:lstStyle>
          <a:p>
            <a:pPr lvl="0"/>
            <a:r>
              <a:rPr lang="en-US"/>
              <a:t>Lorem ipsum dolor</a:t>
            </a:r>
          </a:p>
        </p:txBody>
      </p:sp>
      <p:sp>
        <p:nvSpPr>
          <p:cNvPr id="129" name="Text Placeholder 49">
            <a:extLst>
              <a:ext uri="{FF2B5EF4-FFF2-40B4-BE49-F238E27FC236}">
                <a16:creationId xmlns:a16="http://schemas.microsoft.com/office/drawing/2014/main" id="{24705172-DAD0-453F-0B17-AE788DA4BEEC}"/>
              </a:ext>
            </a:extLst>
          </p:cNvPr>
          <p:cNvSpPr>
            <a:spLocks noGrp="1"/>
          </p:cNvSpPr>
          <p:nvPr>
            <p:ph type="body" sz="quarter" idx="40" hasCustomPrompt="1"/>
          </p:nvPr>
        </p:nvSpPr>
        <p:spPr>
          <a:xfrm>
            <a:off x="949842" y="2928163"/>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30" name="Text Placeholder 49">
            <a:extLst>
              <a:ext uri="{FF2B5EF4-FFF2-40B4-BE49-F238E27FC236}">
                <a16:creationId xmlns:a16="http://schemas.microsoft.com/office/drawing/2014/main" id="{E1733428-3347-A6A3-6E90-E089A869134A}"/>
              </a:ext>
            </a:extLst>
          </p:cNvPr>
          <p:cNvSpPr>
            <a:spLocks noGrp="1"/>
          </p:cNvSpPr>
          <p:nvPr>
            <p:ph type="body" sz="quarter" idx="41" hasCustomPrompt="1"/>
          </p:nvPr>
        </p:nvSpPr>
        <p:spPr>
          <a:xfrm>
            <a:off x="969582" y="2639314"/>
            <a:ext cx="3700114" cy="282497"/>
          </a:xfrm>
        </p:spPr>
        <p:txBody>
          <a:bodyPr>
            <a:normAutofit/>
          </a:bodyPr>
          <a:lstStyle>
            <a:lvl1pPr algn="l">
              <a:defRPr sz="1400" b="1">
                <a:solidFill>
                  <a:schemeClr val="tx1"/>
                </a:solidFill>
              </a:defRPr>
            </a:lvl1pPr>
          </a:lstStyle>
          <a:p>
            <a:pPr lvl="0"/>
            <a:r>
              <a:rPr lang="en-US"/>
              <a:t>Lorem ipsum dolor</a:t>
            </a:r>
          </a:p>
        </p:txBody>
      </p:sp>
      <p:sp>
        <p:nvSpPr>
          <p:cNvPr id="131" name="Text Placeholder 49">
            <a:extLst>
              <a:ext uri="{FF2B5EF4-FFF2-40B4-BE49-F238E27FC236}">
                <a16:creationId xmlns:a16="http://schemas.microsoft.com/office/drawing/2014/main" id="{779ECE54-18C7-5B56-BED4-7F47520E5285}"/>
              </a:ext>
            </a:extLst>
          </p:cNvPr>
          <p:cNvSpPr>
            <a:spLocks noGrp="1"/>
          </p:cNvSpPr>
          <p:nvPr>
            <p:ph type="body" sz="quarter" idx="42" hasCustomPrompt="1"/>
          </p:nvPr>
        </p:nvSpPr>
        <p:spPr>
          <a:xfrm>
            <a:off x="4320207" y="6206150"/>
            <a:ext cx="3723337"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32" name="Text Placeholder 49">
            <a:extLst>
              <a:ext uri="{FF2B5EF4-FFF2-40B4-BE49-F238E27FC236}">
                <a16:creationId xmlns:a16="http://schemas.microsoft.com/office/drawing/2014/main" id="{E44A73AC-8DD9-088B-D330-E680C6C320AF}"/>
              </a:ext>
            </a:extLst>
          </p:cNvPr>
          <p:cNvSpPr>
            <a:spLocks noGrp="1"/>
          </p:cNvSpPr>
          <p:nvPr>
            <p:ph type="body" sz="quarter" idx="43" hasCustomPrompt="1"/>
          </p:nvPr>
        </p:nvSpPr>
        <p:spPr>
          <a:xfrm>
            <a:off x="4339947" y="5917301"/>
            <a:ext cx="3700114" cy="282497"/>
          </a:xfrm>
        </p:spPr>
        <p:txBody>
          <a:bodyPr>
            <a:normAutofit/>
          </a:bodyPr>
          <a:lstStyle>
            <a:lvl1pPr algn="ctr">
              <a:defRPr sz="1400" b="1">
                <a:solidFill>
                  <a:schemeClr val="tx1"/>
                </a:solidFill>
              </a:defRPr>
            </a:lvl1pPr>
          </a:lstStyle>
          <a:p>
            <a:pPr lvl="0"/>
            <a:r>
              <a:rPr lang="en-US"/>
              <a:t>Lorem ipsum dolor</a:t>
            </a:r>
          </a:p>
        </p:txBody>
      </p:sp>
      <p:sp>
        <p:nvSpPr>
          <p:cNvPr id="133" name="Text Placeholder 49">
            <a:extLst>
              <a:ext uri="{FF2B5EF4-FFF2-40B4-BE49-F238E27FC236}">
                <a16:creationId xmlns:a16="http://schemas.microsoft.com/office/drawing/2014/main" id="{CA3C92A7-3D46-C715-2D6C-8FBFA98A69F1}"/>
              </a:ext>
            </a:extLst>
          </p:cNvPr>
          <p:cNvSpPr>
            <a:spLocks noGrp="1"/>
          </p:cNvSpPr>
          <p:nvPr>
            <p:ph type="body" sz="quarter" idx="44" hasCustomPrompt="1"/>
          </p:nvPr>
        </p:nvSpPr>
        <p:spPr>
          <a:xfrm>
            <a:off x="4316724" y="1767902"/>
            <a:ext cx="3723337"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134" name="Text Placeholder 49">
            <a:extLst>
              <a:ext uri="{FF2B5EF4-FFF2-40B4-BE49-F238E27FC236}">
                <a16:creationId xmlns:a16="http://schemas.microsoft.com/office/drawing/2014/main" id="{F43AF11B-B2B5-2248-4186-DC4065A4299D}"/>
              </a:ext>
            </a:extLst>
          </p:cNvPr>
          <p:cNvSpPr>
            <a:spLocks noGrp="1"/>
          </p:cNvSpPr>
          <p:nvPr>
            <p:ph type="body" sz="quarter" idx="45" hasCustomPrompt="1"/>
          </p:nvPr>
        </p:nvSpPr>
        <p:spPr>
          <a:xfrm>
            <a:off x="4336464" y="1479053"/>
            <a:ext cx="3700114" cy="282497"/>
          </a:xfrm>
        </p:spPr>
        <p:txBody>
          <a:bodyPr>
            <a:normAutofit/>
          </a:bodyPr>
          <a:lstStyle>
            <a:lvl1pPr algn="ct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34987695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Nine point nona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Nine points - nonagon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sp>
        <p:nvSpPr>
          <p:cNvPr id="9" name="Slide Number Placeholder 2">
            <a:extLst>
              <a:ext uri="{FF2B5EF4-FFF2-40B4-BE49-F238E27FC236}">
                <a16:creationId xmlns:a16="http://schemas.microsoft.com/office/drawing/2014/main" id="{00E35B2E-B7EB-64A4-6770-99FFC2FD142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cxnSp>
        <p:nvCxnSpPr>
          <p:cNvPr id="32" name="Straight Connector 31">
            <a:extLst>
              <a:ext uri="{FF2B5EF4-FFF2-40B4-BE49-F238E27FC236}">
                <a16:creationId xmlns:a16="http://schemas.microsoft.com/office/drawing/2014/main" id="{A342991C-CBF1-2909-42DB-45332DB751B7}"/>
              </a:ext>
            </a:extLst>
          </p:cNvPr>
          <p:cNvCxnSpPr>
            <a:cxnSpLocks/>
          </p:cNvCxnSpPr>
          <p:nvPr userDrawn="1"/>
        </p:nvCxnSpPr>
        <p:spPr>
          <a:xfrm>
            <a:off x="6631904" y="2160314"/>
            <a:ext cx="4804446"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E45F91-5EC7-82FD-FDE5-18E7907992AD}"/>
              </a:ext>
            </a:extLst>
          </p:cNvPr>
          <p:cNvCxnSpPr>
            <a:cxnSpLocks/>
          </p:cNvCxnSpPr>
          <p:nvPr userDrawn="1"/>
        </p:nvCxnSpPr>
        <p:spPr>
          <a:xfrm flipH="1">
            <a:off x="815975" y="2146283"/>
            <a:ext cx="48502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8AB7AE-98E8-FE5D-99B3-ADF17E9C6D4B}"/>
              </a:ext>
            </a:extLst>
          </p:cNvPr>
          <p:cNvCxnSpPr>
            <a:cxnSpLocks/>
          </p:cNvCxnSpPr>
          <p:nvPr userDrawn="1"/>
        </p:nvCxnSpPr>
        <p:spPr>
          <a:xfrm>
            <a:off x="6995461" y="3844016"/>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5BFF921-CB86-5879-77D1-8771182BFD5A}"/>
              </a:ext>
            </a:extLst>
          </p:cNvPr>
          <p:cNvCxnSpPr>
            <a:cxnSpLocks/>
          </p:cNvCxnSpPr>
          <p:nvPr userDrawn="1"/>
        </p:nvCxnSpPr>
        <p:spPr>
          <a:xfrm flipH="1">
            <a:off x="815975" y="3829985"/>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FAE2D7-1852-9101-F0BC-4562FF2816FE}"/>
              </a:ext>
            </a:extLst>
          </p:cNvPr>
          <p:cNvCxnSpPr>
            <a:cxnSpLocks/>
          </p:cNvCxnSpPr>
          <p:nvPr userDrawn="1"/>
        </p:nvCxnSpPr>
        <p:spPr>
          <a:xfrm>
            <a:off x="6995461" y="300030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21B3F9-0F2A-9570-BB2B-0E56FB312D4D}"/>
              </a:ext>
            </a:extLst>
          </p:cNvPr>
          <p:cNvCxnSpPr>
            <a:cxnSpLocks/>
          </p:cNvCxnSpPr>
          <p:nvPr userDrawn="1"/>
        </p:nvCxnSpPr>
        <p:spPr>
          <a:xfrm flipH="1">
            <a:off x="815975" y="298626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B2175E-DD49-ECA9-01D6-C6C9619466F8}"/>
              </a:ext>
            </a:extLst>
          </p:cNvPr>
          <p:cNvCxnSpPr>
            <a:cxnSpLocks/>
          </p:cNvCxnSpPr>
          <p:nvPr userDrawn="1"/>
        </p:nvCxnSpPr>
        <p:spPr>
          <a:xfrm>
            <a:off x="6995461" y="4740271"/>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3F9DC-54FB-37D7-8E2E-D2418BD59BFF}"/>
              </a:ext>
            </a:extLst>
          </p:cNvPr>
          <p:cNvCxnSpPr>
            <a:cxnSpLocks/>
          </p:cNvCxnSpPr>
          <p:nvPr userDrawn="1"/>
        </p:nvCxnSpPr>
        <p:spPr>
          <a:xfrm flipH="1">
            <a:off x="815975" y="4726240"/>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C4AA87-B5E0-BF0B-B962-9A444AA1A021}"/>
              </a:ext>
            </a:extLst>
          </p:cNvPr>
          <p:cNvCxnSpPr>
            <a:cxnSpLocks/>
          </p:cNvCxnSpPr>
          <p:nvPr userDrawn="1"/>
        </p:nvCxnSpPr>
        <p:spPr>
          <a:xfrm>
            <a:off x="6125454" y="4388984"/>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55" name="Content Placeholder 7">
            <a:extLst>
              <a:ext uri="{FF2B5EF4-FFF2-40B4-BE49-F238E27FC236}">
                <a16:creationId xmlns:a16="http://schemas.microsoft.com/office/drawing/2014/main" id="{9196FEF9-9255-849D-60AB-FFA1FF27D7B9}"/>
              </a:ext>
            </a:extLst>
          </p:cNvPr>
          <p:cNvGrpSpPr/>
          <p:nvPr userDrawn="1"/>
        </p:nvGrpSpPr>
        <p:grpSpPr>
          <a:xfrm>
            <a:off x="4485694" y="1926065"/>
            <a:ext cx="3308953" cy="3259983"/>
            <a:chOff x="4472208" y="3364355"/>
            <a:chExt cx="1438819" cy="1417526"/>
          </a:xfrm>
          <a:solidFill>
            <a:schemeClr val="bg2"/>
          </a:solidFill>
        </p:grpSpPr>
        <p:sp>
          <p:nvSpPr>
            <p:cNvPr id="56" name="Freeform 55">
              <a:extLst>
                <a:ext uri="{FF2B5EF4-FFF2-40B4-BE49-F238E27FC236}">
                  <a16:creationId xmlns:a16="http://schemas.microsoft.com/office/drawing/2014/main" id="{1AD587DA-16A9-A1BB-3195-6194DE587353}"/>
                </a:ext>
              </a:extLst>
            </p:cNvPr>
            <p:cNvSpPr/>
            <p:nvPr/>
          </p:nvSpPr>
          <p:spPr>
            <a:xfrm>
              <a:off x="4743905" y="3364355"/>
              <a:ext cx="426073" cy="494910"/>
            </a:xfrm>
            <a:custGeom>
              <a:avLst/>
              <a:gdLst>
                <a:gd name="connsiteX0" fmla="*/ 426074 w 426073"/>
                <a:gd name="connsiteY0" fmla="*/ 443580 h 494910"/>
                <a:gd name="connsiteX1" fmla="*/ 426074 w 426073"/>
                <a:gd name="connsiteY1" fmla="*/ 0 h 494910"/>
                <a:gd name="connsiteX2" fmla="*/ 0 w 426073"/>
                <a:gd name="connsiteY2" fmla="*/ 155110 h 494910"/>
                <a:gd name="connsiteX3" fmla="*/ 285051 w 426073"/>
                <a:gd name="connsiteY3" fmla="*/ 494910 h 494910"/>
                <a:gd name="connsiteX4" fmla="*/ 426074 w 426073"/>
                <a:gd name="connsiteY4" fmla="*/ 443580 h 494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73" h="494910">
                  <a:moveTo>
                    <a:pt x="426074" y="443580"/>
                  </a:moveTo>
                  <a:lnTo>
                    <a:pt x="426074" y="0"/>
                  </a:lnTo>
                  <a:lnTo>
                    <a:pt x="0" y="155110"/>
                  </a:lnTo>
                  <a:lnTo>
                    <a:pt x="285051" y="494910"/>
                  </a:lnTo>
                  <a:lnTo>
                    <a:pt x="426074" y="443580"/>
                  </a:lnTo>
                  <a:close/>
                </a:path>
              </a:pathLst>
            </a:custGeom>
            <a:solidFill>
              <a:schemeClr val="tx2"/>
            </a:solidFill>
            <a:ln w="6992"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DD1EFABE-173A-FD63-765F-7DB11EA7DD5B}"/>
                </a:ext>
              </a:extLst>
            </p:cNvPr>
            <p:cNvSpPr/>
            <p:nvPr/>
          </p:nvSpPr>
          <p:spPr>
            <a:xfrm>
              <a:off x="4963164" y="4338301"/>
              <a:ext cx="454110" cy="443580"/>
            </a:xfrm>
            <a:custGeom>
              <a:avLst/>
              <a:gdLst>
                <a:gd name="connsiteX0" fmla="*/ 161438 w 454110"/>
                <a:gd name="connsiteY0" fmla="*/ 0 h 443580"/>
                <a:gd name="connsiteX1" fmla="*/ 0 w 454110"/>
                <a:gd name="connsiteY1" fmla="*/ 443580 h 443580"/>
                <a:gd name="connsiteX2" fmla="*/ 454110 w 454110"/>
                <a:gd name="connsiteY2" fmla="*/ 443580 h 443580"/>
                <a:gd name="connsiteX3" fmla="*/ 292672 w 454110"/>
                <a:gd name="connsiteY3" fmla="*/ 0 h 443580"/>
                <a:gd name="connsiteX4" fmla="*/ 161438 w 454110"/>
                <a:gd name="connsiteY4" fmla="*/ 0 h 4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10" h="443580">
                  <a:moveTo>
                    <a:pt x="161438" y="0"/>
                  </a:moveTo>
                  <a:lnTo>
                    <a:pt x="0" y="443580"/>
                  </a:lnTo>
                  <a:lnTo>
                    <a:pt x="454110" y="443580"/>
                  </a:lnTo>
                  <a:lnTo>
                    <a:pt x="292672" y="0"/>
                  </a:lnTo>
                  <a:lnTo>
                    <a:pt x="161438" y="0"/>
                  </a:lnTo>
                  <a:close/>
                </a:path>
              </a:pathLst>
            </a:custGeom>
            <a:solidFill>
              <a:schemeClr val="accent1"/>
            </a:solidFill>
            <a:ln w="6992"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0D80F7FA-8B98-FDFA-3517-AABDDD9D5831}"/>
                </a:ext>
              </a:extLst>
            </p:cNvPr>
            <p:cNvSpPr/>
            <p:nvPr/>
          </p:nvSpPr>
          <p:spPr>
            <a:xfrm>
              <a:off x="5215844" y="3365195"/>
              <a:ext cx="426143" cy="494910"/>
            </a:xfrm>
            <a:custGeom>
              <a:avLst/>
              <a:gdLst>
                <a:gd name="connsiteX0" fmla="*/ 141092 w 426143"/>
                <a:gd name="connsiteY0" fmla="*/ 494910 h 494910"/>
                <a:gd name="connsiteX1" fmla="*/ 426144 w 426143"/>
                <a:gd name="connsiteY1" fmla="*/ 155110 h 494910"/>
                <a:gd name="connsiteX2" fmla="*/ 0 w 426143"/>
                <a:gd name="connsiteY2" fmla="*/ 0 h 494910"/>
                <a:gd name="connsiteX3" fmla="*/ 0 w 426143"/>
                <a:gd name="connsiteY3" fmla="*/ 443580 h 494910"/>
                <a:gd name="connsiteX4" fmla="*/ 141092 w 426143"/>
                <a:gd name="connsiteY4" fmla="*/ 494910 h 494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43" h="494910">
                  <a:moveTo>
                    <a:pt x="141092" y="494910"/>
                  </a:moveTo>
                  <a:lnTo>
                    <a:pt x="426144" y="155110"/>
                  </a:lnTo>
                  <a:lnTo>
                    <a:pt x="0" y="0"/>
                  </a:lnTo>
                  <a:lnTo>
                    <a:pt x="0" y="443580"/>
                  </a:lnTo>
                  <a:lnTo>
                    <a:pt x="141092" y="494910"/>
                  </a:lnTo>
                  <a:close/>
                </a:path>
              </a:pathLst>
            </a:custGeom>
            <a:solidFill>
              <a:schemeClr val="accent4"/>
            </a:solidFill>
            <a:ln w="6992"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38A64B4F-4ED0-4502-3E60-CB88C6F242CD}"/>
                </a:ext>
              </a:extLst>
            </p:cNvPr>
            <p:cNvSpPr/>
            <p:nvPr/>
          </p:nvSpPr>
          <p:spPr>
            <a:xfrm>
              <a:off x="5433915" y="3988640"/>
              <a:ext cx="477112" cy="447146"/>
            </a:xfrm>
            <a:custGeom>
              <a:avLst/>
              <a:gdLst>
                <a:gd name="connsiteX0" fmla="*/ 0 w 477112"/>
                <a:gd name="connsiteY0" fmla="*/ 217209 h 447146"/>
                <a:gd name="connsiteX1" fmla="*/ 398247 w 477112"/>
                <a:gd name="connsiteY1" fmla="*/ 447147 h 447146"/>
                <a:gd name="connsiteX2" fmla="*/ 477113 w 477112"/>
                <a:gd name="connsiteY2" fmla="*/ 0 h 447146"/>
                <a:gd name="connsiteX3" fmla="*/ 24261 w 477112"/>
                <a:gd name="connsiteY3" fmla="*/ 79863 h 447146"/>
                <a:gd name="connsiteX4" fmla="*/ 0 w 477112"/>
                <a:gd name="connsiteY4" fmla="*/ 217209 h 4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12" h="447146">
                  <a:moveTo>
                    <a:pt x="0" y="217209"/>
                  </a:moveTo>
                  <a:lnTo>
                    <a:pt x="398247" y="447147"/>
                  </a:lnTo>
                  <a:lnTo>
                    <a:pt x="477113" y="0"/>
                  </a:lnTo>
                  <a:lnTo>
                    <a:pt x="24261" y="79863"/>
                  </a:lnTo>
                  <a:lnTo>
                    <a:pt x="0" y="217209"/>
                  </a:lnTo>
                  <a:close/>
                </a:path>
              </a:pathLst>
            </a:custGeom>
            <a:solidFill>
              <a:srgbClr val="8BC385"/>
            </a:solidFill>
            <a:ln w="6992"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657E34F9-F40E-DBE2-830A-98033D0E0B6C}"/>
                </a:ext>
              </a:extLst>
            </p:cNvPr>
            <p:cNvSpPr/>
            <p:nvPr/>
          </p:nvSpPr>
          <p:spPr>
            <a:xfrm>
              <a:off x="4572819" y="4238858"/>
              <a:ext cx="507945" cy="526170"/>
            </a:xfrm>
            <a:custGeom>
              <a:avLst/>
              <a:gdLst>
                <a:gd name="connsiteX0" fmla="*/ 405727 w 507945"/>
                <a:gd name="connsiteY0" fmla="*/ 0 h 526170"/>
                <a:gd name="connsiteX1" fmla="*/ 0 w 507945"/>
                <a:gd name="connsiteY1" fmla="*/ 234343 h 526170"/>
                <a:gd name="connsiteX2" fmla="*/ 347697 w 507945"/>
                <a:gd name="connsiteY2" fmla="*/ 526170 h 526170"/>
                <a:gd name="connsiteX3" fmla="*/ 507946 w 507945"/>
                <a:gd name="connsiteY3" fmla="*/ 85807 h 526170"/>
                <a:gd name="connsiteX4" fmla="*/ 405727 w 507945"/>
                <a:gd name="connsiteY4" fmla="*/ 0 h 52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945" h="526170">
                  <a:moveTo>
                    <a:pt x="405727" y="0"/>
                  </a:moveTo>
                  <a:lnTo>
                    <a:pt x="0" y="234343"/>
                  </a:lnTo>
                  <a:lnTo>
                    <a:pt x="347697" y="526170"/>
                  </a:lnTo>
                  <a:lnTo>
                    <a:pt x="507946" y="85807"/>
                  </a:lnTo>
                  <a:lnTo>
                    <a:pt x="405727" y="0"/>
                  </a:lnTo>
                  <a:close/>
                </a:path>
              </a:pathLst>
            </a:custGeom>
            <a:solidFill>
              <a:srgbClr val="B2D7AE"/>
            </a:solidFill>
            <a:ln w="6992"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B47B1838-53D0-B9D5-EC06-0DFB1847C3C6}"/>
                </a:ext>
              </a:extLst>
            </p:cNvPr>
            <p:cNvSpPr/>
            <p:nvPr/>
          </p:nvSpPr>
          <p:spPr>
            <a:xfrm>
              <a:off x="4472208" y="3985983"/>
              <a:ext cx="476972" cy="446797"/>
            </a:xfrm>
            <a:custGeom>
              <a:avLst/>
              <a:gdLst>
                <a:gd name="connsiteX0" fmla="*/ 452852 w 476972"/>
                <a:gd name="connsiteY0" fmla="*/ 79863 h 446797"/>
                <a:gd name="connsiteX1" fmla="*/ 0 w 476972"/>
                <a:gd name="connsiteY1" fmla="*/ 0 h 446797"/>
                <a:gd name="connsiteX2" fmla="*/ 78796 w 476972"/>
                <a:gd name="connsiteY2" fmla="*/ 446797 h 446797"/>
                <a:gd name="connsiteX3" fmla="*/ 476973 w 476972"/>
                <a:gd name="connsiteY3" fmla="*/ 216860 h 446797"/>
                <a:gd name="connsiteX4" fmla="*/ 452852 w 476972"/>
                <a:gd name="connsiteY4" fmla="*/ 79863 h 44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72" h="446797">
                  <a:moveTo>
                    <a:pt x="452852" y="79863"/>
                  </a:moveTo>
                  <a:lnTo>
                    <a:pt x="0" y="0"/>
                  </a:lnTo>
                  <a:lnTo>
                    <a:pt x="78796" y="446797"/>
                  </a:lnTo>
                  <a:lnTo>
                    <a:pt x="476973" y="216860"/>
                  </a:lnTo>
                  <a:lnTo>
                    <a:pt x="452852" y="79863"/>
                  </a:lnTo>
                  <a:close/>
                </a:path>
              </a:pathLst>
            </a:custGeom>
            <a:solidFill>
              <a:srgbClr val="66C3EB"/>
            </a:solidFill>
            <a:ln w="6992"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2D21B6E3-3D67-6FE5-2ED9-A5F40E5E3839}"/>
                </a:ext>
              </a:extLst>
            </p:cNvPr>
            <p:cNvSpPr/>
            <p:nvPr/>
          </p:nvSpPr>
          <p:spPr>
            <a:xfrm>
              <a:off x="4481367" y="3548207"/>
              <a:ext cx="515986" cy="470923"/>
            </a:xfrm>
            <a:custGeom>
              <a:avLst/>
              <a:gdLst>
                <a:gd name="connsiteX0" fmla="*/ 515987 w 515986"/>
                <a:gd name="connsiteY0" fmla="*/ 344696 h 470923"/>
                <a:gd name="connsiteX1" fmla="*/ 226740 w 515986"/>
                <a:gd name="connsiteY1" fmla="*/ 0 h 470923"/>
                <a:gd name="connsiteX2" fmla="*/ 0 w 515986"/>
                <a:gd name="connsiteY2" fmla="*/ 392809 h 470923"/>
                <a:gd name="connsiteX3" fmla="*/ 443133 w 515986"/>
                <a:gd name="connsiteY3" fmla="*/ 470924 h 470923"/>
                <a:gd name="connsiteX4" fmla="*/ 515987 w 515986"/>
                <a:gd name="connsiteY4" fmla="*/ 344696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86" h="470923">
                  <a:moveTo>
                    <a:pt x="515987" y="344696"/>
                  </a:moveTo>
                  <a:lnTo>
                    <a:pt x="226740" y="0"/>
                  </a:lnTo>
                  <a:lnTo>
                    <a:pt x="0" y="392809"/>
                  </a:lnTo>
                  <a:lnTo>
                    <a:pt x="443133" y="470924"/>
                  </a:lnTo>
                  <a:lnTo>
                    <a:pt x="515987" y="344696"/>
                  </a:lnTo>
                  <a:close/>
                </a:path>
              </a:pathLst>
            </a:custGeom>
            <a:solidFill>
              <a:schemeClr val="accent5"/>
            </a:solidFill>
            <a:ln w="6992"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6853A39E-4801-3C93-E635-008BEAD47D41}"/>
                </a:ext>
              </a:extLst>
            </p:cNvPr>
            <p:cNvSpPr/>
            <p:nvPr/>
          </p:nvSpPr>
          <p:spPr>
            <a:xfrm>
              <a:off x="5387560" y="3550305"/>
              <a:ext cx="516056" cy="471133"/>
            </a:xfrm>
            <a:custGeom>
              <a:avLst/>
              <a:gdLst>
                <a:gd name="connsiteX0" fmla="*/ 72993 w 516056"/>
                <a:gd name="connsiteY0" fmla="*/ 471133 h 471133"/>
                <a:gd name="connsiteX1" fmla="*/ 516057 w 516056"/>
                <a:gd name="connsiteY1" fmla="*/ 393019 h 471133"/>
                <a:gd name="connsiteX2" fmla="*/ 289176 w 516056"/>
                <a:gd name="connsiteY2" fmla="*/ 0 h 471133"/>
                <a:gd name="connsiteX3" fmla="*/ 0 w 516056"/>
                <a:gd name="connsiteY3" fmla="*/ 344696 h 471133"/>
                <a:gd name="connsiteX4" fmla="*/ 72993 w 516056"/>
                <a:gd name="connsiteY4" fmla="*/ 471133 h 47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56" h="471133">
                  <a:moveTo>
                    <a:pt x="72993" y="471133"/>
                  </a:moveTo>
                  <a:lnTo>
                    <a:pt x="516057" y="393019"/>
                  </a:lnTo>
                  <a:lnTo>
                    <a:pt x="289176" y="0"/>
                  </a:lnTo>
                  <a:lnTo>
                    <a:pt x="0" y="344696"/>
                  </a:lnTo>
                  <a:lnTo>
                    <a:pt x="72993" y="471133"/>
                  </a:lnTo>
                  <a:close/>
                </a:path>
              </a:pathLst>
            </a:custGeom>
            <a:grpFill/>
            <a:ln w="699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AD1A003-1AC2-6214-4218-88C2D98323A2}"/>
                </a:ext>
              </a:extLst>
            </p:cNvPr>
            <p:cNvSpPr/>
            <p:nvPr/>
          </p:nvSpPr>
          <p:spPr>
            <a:xfrm>
              <a:off x="5300444" y="4240816"/>
              <a:ext cx="508155" cy="526310"/>
            </a:xfrm>
            <a:custGeom>
              <a:avLst/>
              <a:gdLst>
                <a:gd name="connsiteX0" fmla="*/ 0 w 508155"/>
                <a:gd name="connsiteY0" fmla="*/ 85947 h 526310"/>
                <a:gd name="connsiteX1" fmla="*/ 160249 w 508155"/>
                <a:gd name="connsiteY1" fmla="*/ 526310 h 526310"/>
                <a:gd name="connsiteX2" fmla="*/ 508156 w 508155"/>
                <a:gd name="connsiteY2" fmla="*/ 234343 h 526310"/>
                <a:gd name="connsiteX3" fmla="*/ 102358 w 508155"/>
                <a:gd name="connsiteY3" fmla="*/ 0 h 526310"/>
                <a:gd name="connsiteX4" fmla="*/ 0 w 508155"/>
                <a:gd name="connsiteY4" fmla="*/ 85947 h 526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55" h="526310">
                  <a:moveTo>
                    <a:pt x="0" y="85947"/>
                  </a:moveTo>
                  <a:lnTo>
                    <a:pt x="160249" y="526310"/>
                  </a:lnTo>
                  <a:lnTo>
                    <a:pt x="508156" y="234343"/>
                  </a:lnTo>
                  <a:lnTo>
                    <a:pt x="102358" y="0"/>
                  </a:lnTo>
                  <a:lnTo>
                    <a:pt x="0" y="85947"/>
                  </a:lnTo>
                  <a:close/>
                </a:path>
              </a:pathLst>
            </a:custGeom>
            <a:solidFill>
              <a:schemeClr val="accent6"/>
            </a:solidFill>
            <a:ln w="6992" cap="flat">
              <a:noFill/>
              <a:prstDash val="solid"/>
              <a:miter/>
            </a:ln>
          </p:spPr>
          <p:txBody>
            <a:bodyPr rtlCol="0" anchor="ctr"/>
            <a:lstStyle/>
            <a:p>
              <a:endParaRPr lang="en-GB"/>
            </a:p>
          </p:txBody>
        </p:sp>
      </p:grpSp>
      <p:sp>
        <p:nvSpPr>
          <p:cNvPr id="82" name="Text Placeholder 49">
            <a:extLst>
              <a:ext uri="{FF2B5EF4-FFF2-40B4-BE49-F238E27FC236}">
                <a16:creationId xmlns:a16="http://schemas.microsoft.com/office/drawing/2014/main" id="{D64B084B-EB9E-C4EE-6D51-1FD7E000FB74}"/>
              </a:ext>
            </a:extLst>
          </p:cNvPr>
          <p:cNvSpPr>
            <a:spLocks noGrp="1"/>
          </p:cNvSpPr>
          <p:nvPr>
            <p:ph type="body" sz="quarter" idx="42" hasCustomPrompt="1"/>
          </p:nvPr>
        </p:nvSpPr>
        <p:spPr>
          <a:xfrm>
            <a:off x="4255657" y="5842337"/>
            <a:ext cx="3723337" cy="575650"/>
          </a:xfrm>
        </p:spPr>
        <p:txBody>
          <a:bodyPr>
            <a:normAutofit/>
          </a:bodyPr>
          <a:lstStyle>
            <a:lvl1pPr algn="ct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3" name="Text Placeholder 49">
            <a:extLst>
              <a:ext uri="{FF2B5EF4-FFF2-40B4-BE49-F238E27FC236}">
                <a16:creationId xmlns:a16="http://schemas.microsoft.com/office/drawing/2014/main" id="{0C915E70-527B-2AB2-C329-FA9644031B6C}"/>
              </a:ext>
            </a:extLst>
          </p:cNvPr>
          <p:cNvSpPr>
            <a:spLocks noGrp="1"/>
          </p:cNvSpPr>
          <p:nvPr>
            <p:ph type="body" sz="quarter" idx="43" hasCustomPrompt="1"/>
          </p:nvPr>
        </p:nvSpPr>
        <p:spPr>
          <a:xfrm>
            <a:off x="4275397" y="5553488"/>
            <a:ext cx="3700114" cy="282497"/>
          </a:xfrm>
        </p:spPr>
        <p:txBody>
          <a:bodyPr>
            <a:normAutofit/>
          </a:bodyPr>
          <a:lstStyle>
            <a:lvl1pPr algn="ctr">
              <a:defRPr sz="1400" b="1">
                <a:solidFill>
                  <a:schemeClr val="tx1"/>
                </a:solidFill>
              </a:defRPr>
            </a:lvl1pPr>
          </a:lstStyle>
          <a:p>
            <a:pPr lvl="0"/>
            <a:r>
              <a:rPr lang="en-US"/>
              <a:t>Lorem ipsum dolor</a:t>
            </a:r>
          </a:p>
        </p:txBody>
      </p:sp>
      <p:sp>
        <p:nvSpPr>
          <p:cNvPr id="84" name="Text Placeholder 49">
            <a:extLst>
              <a:ext uri="{FF2B5EF4-FFF2-40B4-BE49-F238E27FC236}">
                <a16:creationId xmlns:a16="http://schemas.microsoft.com/office/drawing/2014/main" id="{B7A09BF4-6950-69B1-FB99-D389462E5C02}"/>
              </a:ext>
            </a:extLst>
          </p:cNvPr>
          <p:cNvSpPr>
            <a:spLocks noGrp="1"/>
          </p:cNvSpPr>
          <p:nvPr>
            <p:ph type="body" sz="quarter" idx="30" hasCustomPrompt="1"/>
          </p:nvPr>
        </p:nvSpPr>
        <p:spPr>
          <a:xfrm>
            <a:off x="7542481" y="4724400"/>
            <a:ext cx="3723337" cy="438839"/>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5" name="Text Placeholder 49">
            <a:extLst>
              <a:ext uri="{FF2B5EF4-FFF2-40B4-BE49-F238E27FC236}">
                <a16:creationId xmlns:a16="http://schemas.microsoft.com/office/drawing/2014/main" id="{11FA15C5-97F8-1D45-BB15-B5A38E53BED3}"/>
              </a:ext>
            </a:extLst>
          </p:cNvPr>
          <p:cNvSpPr>
            <a:spLocks noGrp="1"/>
          </p:cNvSpPr>
          <p:nvPr>
            <p:ph type="body" sz="quarter" idx="31" hasCustomPrompt="1"/>
          </p:nvPr>
        </p:nvSpPr>
        <p:spPr>
          <a:xfrm>
            <a:off x="7562221" y="4441903"/>
            <a:ext cx="3700114" cy="282497"/>
          </a:xfrm>
        </p:spPr>
        <p:txBody>
          <a:bodyPr>
            <a:normAutofit/>
          </a:bodyPr>
          <a:lstStyle>
            <a:lvl1pPr algn="r">
              <a:defRPr sz="1400" b="1">
                <a:solidFill>
                  <a:schemeClr val="tx1"/>
                </a:solidFill>
              </a:defRPr>
            </a:lvl1pPr>
          </a:lstStyle>
          <a:p>
            <a:pPr lvl="0"/>
            <a:r>
              <a:rPr lang="en-US"/>
              <a:t>Lorem ipsum dolor</a:t>
            </a:r>
          </a:p>
        </p:txBody>
      </p:sp>
      <p:sp>
        <p:nvSpPr>
          <p:cNvPr id="86" name="Text Placeholder 49">
            <a:extLst>
              <a:ext uri="{FF2B5EF4-FFF2-40B4-BE49-F238E27FC236}">
                <a16:creationId xmlns:a16="http://schemas.microsoft.com/office/drawing/2014/main" id="{7200DE18-6B0A-5801-B166-EF0D6DCDCF57}"/>
              </a:ext>
            </a:extLst>
          </p:cNvPr>
          <p:cNvSpPr>
            <a:spLocks noGrp="1"/>
          </p:cNvSpPr>
          <p:nvPr>
            <p:ph type="body" sz="quarter" idx="32" hasCustomPrompt="1"/>
          </p:nvPr>
        </p:nvSpPr>
        <p:spPr>
          <a:xfrm>
            <a:off x="7542481" y="3870249"/>
            <a:ext cx="3723337" cy="399846"/>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7" name="Text Placeholder 49">
            <a:extLst>
              <a:ext uri="{FF2B5EF4-FFF2-40B4-BE49-F238E27FC236}">
                <a16:creationId xmlns:a16="http://schemas.microsoft.com/office/drawing/2014/main" id="{0EC0D076-98B0-EEB6-0464-83EADADE0BE9}"/>
              </a:ext>
            </a:extLst>
          </p:cNvPr>
          <p:cNvSpPr>
            <a:spLocks noGrp="1"/>
          </p:cNvSpPr>
          <p:nvPr>
            <p:ph type="body" sz="quarter" idx="33" hasCustomPrompt="1"/>
          </p:nvPr>
        </p:nvSpPr>
        <p:spPr>
          <a:xfrm>
            <a:off x="7562221" y="3581400"/>
            <a:ext cx="3700114" cy="282497"/>
          </a:xfrm>
        </p:spPr>
        <p:txBody>
          <a:bodyPr>
            <a:normAutofit/>
          </a:bodyPr>
          <a:lstStyle>
            <a:lvl1pPr algn="r">
              <a:defRPr sz="1400" b="1">
                <a:solidFill>
                  <a:schemeClr val="tx1"/>
                </a:solidFill>
              </a:defRPr>
            </a:lvl1pPr>
          </a:lstStyle>
          <a:p>
            <a:pPr lvl="0"/>
            <a:r>
              <a:rPr lang="en-US"/>
              <a:t>Lorem ipsum dolor</a:t>
            </a:r>
          </a:p>
        </p:txBody>
      </p:sp>
      <p:sp>
        <p:nvSpPr>
          <p:cNvPr id="88" name="Text Placeholder 49">
            <a:extLst>
              <a:ext uri="{FF2B5EF4-FFF2-40B4-BE49-F238E27FC236}">
                <a16:creationId xmlns:a16="http://schemas.microsoft.com/office/drawing/2014/main" id="{A7912418-3BAA-B594-BE9F-2B5D14A5B0AB}"/>
              </a:ext>
            </a:extLst>
          </p:cNvPr>
          <p:cNvSpPr>
            <a:spLocks noGrp="1"/>
          </p:cNvSpPr>
          <p:nvPr>
            <p:ph type="body" sz="quarter" idx="34" hasCustomPrompt="1"/>
          </p:nvPr>
        </p:nvSpPr>
        <p:spPr>
          <a:xfrm>
            <a:off x="7538998" y="3004363"/>
            <a:ext cx="3723337" cy="575650"/>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89" name="Text Placeholder 49">
            <a:extLst>
              <a:ext uri="{FF2B5EF4-FFF2-40B4-BE49-F238E27FC236}">
                <a16:creationId xmlns:a16="http://schemas.microsoft.com/office/drawing/2014/main" id="{FC6A60CD-410C-E829-0813-DCBE42115D41}"/>
              </a:ext>
            </a:extLst>
          </p:cNvPr>
          <p:cNvSpPr>
            <a:spLocks noGrp="1"/>
          </p:cNvSpPr>
          <p:nvPr>
            <p:ph type="body" sz="quarter" idx="35" hasCustomPrompt="1"/>
          </p:nvPr>
        </p:nvSpPr>
        <p:spPr>
          <a:xfrm>
            <a:off x="7558738" y="2715514"/>
            <a:ext cx="3700114" cy="282497"/>
          </a:xfrm>
        </p:spPr>
        <p:txBody>
          <a:bodyPr>
            <a:normAutofit/>
          </a:bodyPr>
          <a:lstStyle>
            <a:lvl1pPr algn="r">
              <a:defRPr sz="1400" b="1">
                <a:solidFill>
                  <a:schemeClr val="tx1"/>
                </a:solidFill>
              </a:defRPr>
            </a:lvl1pPr>
          </a:lstStyle>
          <a:p>
            <a:pPr lvl="0"/>
            <a:r>
              <a:rPr lang="en-US"/>
              <a:t>Lorem ipsum dolor</a:t>
            </a:r>
          </a:p>
        </p:txBody>
      </p:sp>
      <p:sp>
        <p:nvSpPr>
          <p:cNvPr id="90" name="Text Placeholder 49">
            <a:extLst>
              <a:ext uri="{FF2B5EF4-FFF2-40B4-BE49-F238E27FC236}">
                <a16:creationId xmlns:a16="http://schemas.microsoft.com/office/drawing/2014/main" id="{606A7EAF-BDC9-443B-774A-206223D2FD0F}"/>
              </a:ext>
            </a:extLst>
          </p:cNvPr>
          <p:cNvSpPr>
            <a:spLocks noGrp="1"/>
          </p:cNvSpPr>
          <p:nvPr>
            <p:ph type="body" sz="quarter" idx="36" hasCustomPrompt="1"/>
          </p:nvPr>
        </p:nvSpPr>
        <p:spPr>
          <a:xfrm>
            <a:off x="953325" y="4708449"/>
            <a:ext cx="3723337" cy="438839"/>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1" name="Text Placeholder 49">
            <a:extLst>
              <a:ext uri="{FF2B5EF4-FFF2-40B4-BE49-F238E27FC236}">
                <a16:creationId xmlns:a16="http://schemas.microsoft.com/office/drawing/2014/main" id="{4C0AB5AA-5146-0A00-2E37-91CEB47768BA}"/>
              </a:ext>
            </a:extLst>
          </p:cNvPr>
          <p:cNvSpPr>
            <a:spLocks noGrp="1"/>
          </p:cNvSpPr>
          <p:nvPr>
            <p:ph type="body" sz="quarter" idx="37" hasCustomPrompt="1"/>
          </p:nvPr>
        </p:nvSpPr>
        <p:spPr>
          <a:xfrm>
            <a:off x="973065" y="4419600"/>
            <a:ext cx="3700114" cy="282497"/>
          </a:xfrm>
        </p:spPr>
        <p:txBody>
          <a:bodyPr>
            <a:normAutofit/>
          </a:bodyPr>
          <a:lstStyle>
            <a:lvl1pPr algn="l">
              <a:defRPr sz="1400" b="1">
                <a:solidFill>
                  <a:schemeClr val="tx1"/>
                </a:solidFill>
              </a:defRPr>
            </a:lvl1pPr>
          </a:lstStyle>
          <a:p>
            <a:pPr lvl="0"/>
            <a:r>
              <a:rPr lang="en-US"/>
              <a:t>Lorem ipsum dolor</a:t>
            </a:r>
          </a:p>
        </p:txBody>
      </p:sp>
      <p:sp>
        <p:nvSpPr>
          <p:cNvPr id="92" name="Text Placeholder 49">
            <a:extLst>
              <a:ext uri="{FF2B5EF4-FFF2-40B4-BE49-F238E27FC236}">
                <a16:creationId xmlns:a16="http://schemas.microsoft.com/office/drawing/2014/main" id="{5ED40823-424C-C564-F3A7-99CAF47B026F}"/>
              </a:ext>
            </a:extLst>
          </p:cNvPr>
          <p:cNvSpPr>
            <a:spLocks noGrp="1"/>
          </p:cNvSpPr>
          <p:nvPr>
            <p:ph type="body" sz="quarter" idx="38" hasCustomPrompt="1"/>
          </p:nvPr>
        </p:nvSpPr>
        <p:spPr>
          <a:xfrm>
            <a:off x="953325" y="3870249"/>
            <a:ext cx="3723337" cy="388893"/>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3" name="Text Placeholder 49">
            <a:extLst>
              <a:ext uri="{FF2B5EF4-FFF2-40B4-BE49-F238E27FC236}">
                <a16:creationId xmlns:a16="http://schemas.microsoft.com/office/drawing/2014/main" id="{89F421E3-AAAF-E438-F281-9BADFC4FCC24}"/>
              </a:ext>
            </a:extLst>
          </p:cNvPr>
          <p:cNvSpPr>
            <a:spLocks noGrp="1"/>
          </p:cNvSpPr>
          <p:nvPr>
            <p:ph type="body" sz="quarter" idx="39" hasCustomPrompt="1"/>
          </p:nvPr>
        </p:nvSpPr>
        <p:spPr>
          <a:xfrm>
            <a:off x="973065" y="3581400"/>
            <a:ext cx="3700114" cy="282497"/>
          </a:xfrm>
        </p:spPr>
        <p:txBody>
          <a:bodyPr>
            <a:normAutofit/>
          </a:bodyPr>
          <a:lstStyle>
            <a:lvl1pPr algn="l">
              <a:defRPr sz="1400" b="1">
                <a:solidFill>
                  <a:schemeClr val="tx1"/>
                </a:solidFill>
              </a:defRPr>
            </a:lvl1pPr>
          </a:lstStyle>
          <a:p>
            <a:pPr lvl="0"/>
            <a:r>
              <a:rPr lang="en-US"/>
              <a:t>Lorem ipsum dolor</a:t>
            </a:r>
          </a:p>
        </p:txBody>
      </p:sp>
      <p:sp>
        <p:nvSpPr>
          <p:cNvPr id="94" name="Text Placeholder 49">
            <a:extLst>
              <a:ext uri="{FF2B5EF4-FFF2-40B4-BE49-F238E27FC236}">
                <a16:creationId xmlns:a16="http://schemas.microsoft.com/office/drawing/2014/main" id="{0ED5A0C1-96D3-9EE5-138B-F766C9690C37}"/>
              </a:ext>
            </a:extLst>
          </p:cNvPr>
          <p:cNvSpPr>
            <a:spLocks noGrp="1"/>
          </p:cNvSpPr>
          <p:nvPr>
            <p:ph type="body" sz="quarter" idx="40" hasCustomPrompt="1"/>
          </p:nvPr>
        </p:nvSpPr>
        <p:spPr>
          <a:xfrm>
            <a:off x="949842" y="3004363"/>
            <a:ext cx="3723337" cy="575650"/>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5" name="Text Placeholder 49">
            <a:extLst>
              <a:ext uri="{FF2B5EF4-FFF2-40B4-BE49-F238E27FC236}">
                <a16:creationId xmlns:a16="http://schemas.microsoft.com/office/drawing/2014/main" id="{D13DF6C5-450A-D74B-B862-3A7F08507244}"/>
              </a:ext>
            </a:extLst>
          </p:cNvPr>
          <p:cNvSpPr>
            <a:spLocks noGrp="1"/>
          </p:cNvSpPr>
          <p:nvPr>
            <p:ph type="body" sz="quarter" idx="41" hasCustomPrompt="1"/>
          </p:nvPr>
        </p:nvSpPr>
        <p:spPr>
          <a:xfrm>
            <a:off x="969582" y="2715514"/>
            <a:ext cx="3700114" cy="282497"/>
          </a:xfrm>
        </p:spPr>
        <p:txBody>
          <a:bodyPr>
            <a:normAutofit/>
          </a:bodyPr>
          <a:lstStyle>
            <a:lvl1pPr algn="l">
              <a:defRPr sz="1400" b="1">
                <a:solidFill>
                  <a:schemeClr val="tx1"/>
                </a:solidFill>
              </a:defRPr>
            </a:lvl1pPr>
          </a:lstStyle>
          <a:p>
            <a:pPr lvl="0"/>
            <a:r>
              <a:rPr lang="en-US"/>
              <a:t>Lorem ipsum dolor</a:t>
            </a:r>
          </a:p>
        </p:txBody>
      </p:sp>
      <p:sp>
        <p:nvSpPr>
          <p:cNvPr id="96" name="Text Placeholder 49">
            <a:extLst>
              <a:ext uri="{FF2B5EF4-FFF2-40B4-BE49-F238E27FC236}">
                <a16:creationId xmlns:a16="http://schemas.microsoft.com/office/drawing/2014/main" id="{B0A1D91E-6F11-6EC1-FC1E-8050A9762F2E}"/>
              </a:ext>
            </a:extLst>
          </p:cNvPr>
          <p:cNvSpPr>
            <a:spLocks noGrp="1"/>
          </p:cNvSpPr>
          <p:nvPr>
            <p:ph type="body" sz="quarter" idx="44" hasCustomPrompt="1"/>
          </p:nvPr>
        </p:nvSpPr>
        <p:spPr>
          <a:xfrm>
            <a:off x="7558738" y="2184904"/>
            <a:ext cx="3723337" cy="452203"/>
          </a:xfrm>
        </p:spPr>
        <p:txBody>
          <a:bodyPr>
            <a:normAutofit/>
          </a:bodyPr>
          <a:lstStyle>
            <a:lvl1pPr algn="r">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7" name="Text Placeholder 49">
            <a:extLst>
              <a:ext uri="{FF2B5EF4-FFF2-40B4-BE49-F238E27FC236}">
                <a16:creationId xmlns:a16="http://schemas.microsoft.com/office/drawing/2014/main" id="{39DC607D-9F3F-8EC7-4105-17F449F87D94}"/>
              </a:ext>
            </a:extLst>
          </p:cNvPr>
          <p:cNvSpPr>
            <a:spLocks noGrp="1"/>
          </p:cNvSpPr>
          <p:nvPr>
            <p:ph type="body" sz="quarter" idx="45" hasCustomPrompt="1"/>
          </p:nvPr>
        </p:nvSpPr>
        <p:spPr>
          <a:xfrm>
            <a:off x="7578478" y="1896055"/>
            <a:ext cx="3700114" cy="282497"/>
          </a:xfrm>
        </p:spPr>
        <p:txBody>
          <a:bodyPr>
            <a:normAutofit/>
          </a:bodyPr>
          <a:lstStyle>
            <a:lvl1pPr algn="r">
              <a:defRPr sz="1400" b="1">
                <a:solidFill>
                  <a:schemeClr val="tx1"/>
                </a:solidFill>
              </a:defRPr>
            </a:lvl1pPr>
          </a:lstStyle>
          <a:p>
            <a:pPr lvl="0"/>
            <a:r>
              <a:rPr lang="en-US"/>
              <a:t>Lorem ipsum dolor</a:t>
            </a:r>
          </a:p>
        </p:txBody>
      </p:sp>
      <p:sp>
        <p:nvSpPr>
          <p:cNvPr id="98" name="Text Placeholder 49">
            <a:extLst>
              <a:ext uri="{FF2B5EF4-FFF2-40B4-BE49-F238E27FC236}">
                <a16:creationId xmlns:a16="http://schemas.microsoft.com/office/drawing/2014/main" id="{8BD4C518-88B0-DC06-8DED-A09B16909563}"/>
              </a:ext>
            </a:extLst>
          </p:cNvPr>
          <p:cNvSpPr>
            <a:spLocks noGrp="1"/>
          </p:cNvSpPr>
          <p:nvPr>
            <p:ph type="body" sz="quarter" idx="46" hasCustomPrompt="1"/>
          </p:nvPr>
        </p:nvSpPr>
        <p:spPr>
          <a:xfrm>
            <a:off x="969582" y="2184904"/>
            <a:ext cx="3723337" cy="391737"/>
          </a:xfrm>
        </p:spPr>
        <p:txBody>
          <a:bodyPr>
            <a:normAutofit/>
          </a:bodyPr>
          <a:lstStyle>
            <a:lvl1pPr algn="l">
              <a:defRPr sz="1200">
                <a:solidFill>
                  <a:schemeClr val="bg2"/>
                </a:solidFill>
              </a:defRPr>
            </a:lvl1pPr>
          </a:lstStyle>
          <a:p>
            <a:pPr lvl="0"/>
            <a:r>
              <a:rPr lang="en-US"/>
              <a:t>Lorem ipsum dolor sit </a:t>
            </a:r>
            <a:r>
              <a:rPr lang="en-US" err="1"/>
              <a:t>amet</a:t>
            </a:r>
            <a:r>
              <a:rPr lang="en-US"/>
              <a:t>, </a:t>
            </a:r>
            <a:r>
              <a:rPr lang="en-US" err="1"/>
              <a:t>consectetur</a:t>
            </a:r>
            <a:r>
              <a:rPr lang="en-US"/>
              <a:t> </a:t>
            </a:r>
            <a:r>
              <a:rPr lang="en-US" err="1"/>
              <a:t>adipiscing</a:t>
            </a:r>
            <a:endParaRPr lang="en-US"/>
          </a:p>
        </p:txBody>
      </p:sp>
      <p:sp>
        <p:nvSpPr>
          <p:cNvPr id="99" name="Text Placeholder 49">
            <a:extLst>
              <a:ext uri="{FF2B5EF4-FFF2-40B4-BE49-F238E27FC236}">
                <a16:creationId xmlns:a16="http://schemas.microsoft.com/office/drawing/2014/main" id="{05822F8E-1160-C4A7-2E86-3DA6FDBD048A}"/>
              </a:ext>
            </a:extLst>
          </p:cNvPr>
          <p:cNvSpPr>
            <a:spLocks noGrp="1"/>
          </p:cNvSpPr>
          <p:nvPr>
            <p:ph type="body" sz="quarter" idx="47" hasCustomPrompt="1"/>
          </p:nvPr>
        </p:nvSpPr>
        <p:spPr>
          <a:xfrm>
            <a:off x="989322" y="1896055"/>
            <a:ext cx="3700114" cy="282497"/>
          </a:xfrm>
        </p:spPr>
        <p:txBody>
          <a:bodyPr>
            <a:normAutofit/>
          </a:bodyPr>
          <a:lstStyle>
            <a:lvl1pPr algn="l">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36536626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n point deca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Ten points - decagon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 name="Slide Number Placeholder 4">
            <a:extLst>
              <a:ext uri="{FF2B5EF4-FFF2-40B4-BE49-F238E27FC236}">
                <a16:creationId xmlns:a16="http://schemas.microsoft.com/office/drawing/2014/main" id="{570F4A7E-C7FB-65E1-69C4-B3E8135DB648}"/>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10" name="Group 9">
            <a:extLst>
              <a:ext uri="{FF2B5EF4-FFF2-40B4-BE49-F238E27FC236}">
                <a16:creationId xmlns:a16="http://schemas.microsoft.com/office/drawing/2014/main" id="{E3170512-149A-D4D5-5E0C-97A44A053741}"/>
              </a:ext>
            </a:extLst>
          </p:cNvPr>
          <p:cNvGrpSpPr/>
          <p:nvPr userDrawn="1"/>
        </p:nvGrpSpPr>
        <p:grpSpPr>
          <a:xfrm>
            <a:off x="815975" y="1981200"/>
            <a:ext cx="10620375" cy="4315589"/>
            <a:chOff x="815975" y="1758106"/>
            <a:chExt cx="10620375" cy="4315589"/>
          </a:xfrm>
        </p:grpSpPr>
        <p:cxnSp>
          <p:nvCxnSpPr>
            <p:cNvPr id="84" name="Straight Connector 83">
              <a:extLst>
                <a:ext uri="{FF2B5EF4-FFF2-40B4-BE49-F238E27FC236}">
                  <a16:creationId xmlns:a16="http://schemas.microsoft.com/office/drawing/2014/main" id="{E5331291-98E3-7D4F-E32F-031AF48159CE}"/>
                </a:ext>
              </a:extLst>
            </p:cNvPr>
            <p:cNvCxnSpPr>
              <a:cxnSpLocks/>
            </p:cNvCxnSpPr>
            <p:nvPr/>
          </p:nvCxnSpPr>
          <p:spPr>
            <a:xfrm flipV="1">
              <a:off x="6132569" y="1758106"/>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230932-05C9-ED4E-9584-F23447F49698}"/>
                </a:ext>
              </a:extLst>
            </p:cNvPr>
            <p:cNvCxnSpPr>
              <a:cxnSpLocks/>
            </p:cNvCxnSpPr>
            <p:nvPr/>
          </p:nvCxnSpPr>
          <p:spPr>
            <a:xfrm>
              <a:off x="6631904" y="2589014"/>
              <a:ext cx="4804446"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619380-E496-8BD9-230B-99FCC7523897}"/>
                </a:ext>
              </a:extLst>
            </p:cNvPr>
            <p:cNvCxnSpPr>
              <a:cxnSpLocks/>
            </p:cNvCxnSpPr>
            <p:nvPr/>
          </p:nvCxnSpPr>
          <p:spPr>
            <a:xfrm flipH="1">
              <a:off x="815975" y="2574983"/>
              <a:ext cx="48502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38FFE-5D9D-F936-BF2B-568D6F6B5E1A}"/>
                </a:ext>
              </a:extLst>
            </p:cNvPr>
            <p:cNvCxnSpPr>
              <a:cxnSpLocks/>
            </p:cNvCxnSpPr>
            <p:nvPr/>
          </p:nvCxnSpPr>
          <p:spPr>
            <a:xfrm>
              <a:off x="6995461" y="432027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44027A-1E3A-1FC4-215C-A3874CD5AB8D}"/>
                </a:ext>
              </a:extLst>
            </p:cNvPr>
            <p:cNvCxnSpPr>
              <a:cxnSpLocks/>
            </p:cNvCxnSpPr>
            <p:nvPr/>
          </p:nvCxnSpPr>
          <p:spPr>
            <a:xfrm flipH="1">
              <a:off x="815975" y="430624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EA02A4-95AD-2C09-8DF2-DF6CCB812D96}"/>
                </a:ext>
              </a:extLst>
            </p:cNvPr>
            <p:cNvCxnSpPr>
              <a:cxnSpLocks/>
            </p:cNvCxnSpPr>
            <p:nvPr/>
          </p:nvCxnSpPr>
          <p:spPr>
            <a:xfrm>
              <a:off x="6995461" y="342900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7CD107-10D7-DE67-5A43-97AC3D76A050}"/>
                </a:ext>
              </a:extLst>
            </p:cNvPr>
            <p:cNvCxnSpPr>
              <a:cxnSpLocks/>
            </p:cNvCxnSpPr>
            <p:nvPr/>
          </p:nvCxnSpPr>
          <p:spPr>
            <a:xfrm flipH="1">
              <a:off x="815975" y="341496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507E4E-F8EA-304D-84A8-E4D371677BC9}"/>
                </a:ext>
              </a:extLst>
            </p:cNvPr>
            <p:cNvCxnSpPr>
              <a:cxnSpLocks/>
            </p:cNvCxnSpPr>
            <p:nvPr/>
          </p:nvCxnSpPr>
          <p:spPr>
            <a:xfrm>
              <a:off x="6995461" y="528896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2C5F5A-C803-42FB-B347-9AF6A22D381D}"/>
                </a:ext>
              </a:extLst>
            </p:cNvPr>
            <p:cNvCxnSpPr>
              <a:cxnSpLocks/>
            </p:cNvCxnSpPr>
            <p:nvPr/>
          </p:nvCxnSpPr>
          <p:spPr>
            <a:xfrm flipH="1">
              <a:off x="815975" y="527493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B3FF93-FD2E-BF36-D431-8925EFFE1373}"/>
                </a:ext>
              </a:extLst>
            </p:cNvPr>
            <p:cNvCxnSpPr>
              <a:cxnSpLocks/>
            </p:cNvCxnSpPr>
            <p:nvPr/>
          </p:nvCxnSpPr>
          <p:spPr>
            <a:xfrm>
              <a:off x="6125454" y="4978305"/>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F0496373-8968-936C-FC1B-43DF5260210D}"/>
                </a:ext>
              </a:extLst>
            </p:cNvPr>
            <p:cNvGrpSpPr/>
            <p:nvPr/>
          </p:nvGrpSpPr>
          <p:grpSpPr>
            <a:xfrm>
              <a:off x="4087766" y="1918988"/>
              <a:ext cx="4080234" cy="3920433"/>
              <a:chOff x="6180767" y="3313445"/>
              <a:chExt cx="1473777" cy="1416057"/>
            </a:xfrm>
          </p:grpSpPr>
          <p:sp>
            <p:nvSpPr>
              <p:cNvPr id="64" name="Freeform 63">
                <a:extLst>
                  <a:ext uri="{FF2B5EF4-FFF2-40B4-BE49-F238E27FC236}">
                    <a16:creationId xmlns:a16="http://schemas.microsoft.com/office/drawing/2014/main" id="{92C7A649-37D3-C9DF-07CC-EC9DDA6BDFA0}"/>
                  </a:ext>
                </a:extLst>
              </p:cNvPr>
              <p:cNvSpPr/>
              <p:nvPr/>
            </p:nvSpPr>
            <p:spPr>
              <a:xfrm>
                <a:off x="7025922" y="4204381"/>
                <a:ext cx="474455" cy="510924"/>
              </a:xfrm>
              <a:custGeom>
                <a:avLst/>
                <a:gdLst>
                  <a:gd name="connsiteX0" fmla="*/ 0 w 474455"/>
                  <a:gd name="connsiteY0" fmla="*/ 75946 h 510924"/>
                  <a:gd name="connsiteX1" fmla="*/ 141302 w 474455"/>
                  <a:gd name="connsiteY1" fmla="*/ 510925 h 510924"/>
                  <a:gd name="connsiteX2" fmla="*/ 474456 w 474455"/>
                  <a:gd name="connsiteY2" fmla="*/ 268820 h 510924"/>
                  <a:gd name="connsiteX3" fmla="*/ 104526 w 474455"/>
                  <a:gd name="connsiteY3" fmla="*/ 0 h 510924"/>
                  <a:gd name="connsiteX4" fmla="*/ 0 w 474455"/>
                  <a:gd name="connsiteY4" fmla="*/ 75946 h 51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55" h="510924">
                    <a:moveTo>
                      <a:pt x="0" y="75946"/>
                    </a:moveTo>
                    <a:lnTo>
                      <a:pt x="141302" y="510925"/>
                    </a:lnTo>
                    <a:lnTo>
                      <a:pt x="474456" y="268820"/>
                    </a:lnTo>
                    <a:lnTo>
                      <a:pt x="104526" y="0"/>
                    </a:lnTo>
                    <a:lnTo>
                      <a:pt x="0" y="75946"/>
                    </a:lnTo>
                    <a:close/>
                  </a:path>
                </a:pathLst>
              </a:custGeom>
              <a:solidFill>
                <a:srgbClr val="66C3EB"/>
              </a:solidFill>
              <a:ln w="6992" cap="flat">
                <a:noFill/>
                <a:prstDash val="solid"/>
                <a:miter/>
              </a:ln>
            </p:spPr>
            <p:txBody>
              <a:bodyPr rtlCol="0" anchor="ctr"/>
              <a:lstStyle/>
              <a:p>
                <a:endParaRPr lang="en-GB" sz="1400"/>
              </a:p>
            </p:txBody>
          </p:sp>
          <p:sp>
            <p:nvSpPr>
              <p:cNvPr id="65" name="Freeform 64">
                <a:extLst>
                  <a:ext uri="{FF2B5EF4-FFF2-40B4-BE49-F238E27FC236}">
                    <a16:creationId xmlns:a16="http://schemas.microsoft.com/office/drawing/2014/main" id="{0AE14F2D-E487-02B7-0BA9-9A3D0FD15A4A}"/>
                  </a:ext>
                </a:extLst>
              </p:cNvPr>
              <p:cNvSpPr/>
              <p:nvPr/>
            </p:nvSpPr>
            <p:spPr>
              <a:xfrm>
                <a:off x="6180767" y="3606880"/>
                <a:ext cx="497178" cy="391690"/>
              </a:xfrm>
              <a:custGeom>
                <a:avLst/>
                <a:gdLst>
                  <a:gd name="connsiteX0" fmla="*/ 497179 w 497178"/>
                  <a:gd name="connsiteY0" fmla="*/ 268820 h 391690"/>
                  <a:gd name="connsiteX1" fmla="*/ 127249 w 497178"/>
                  <a:gd name="connsiteY1" fmla="*/ 0 h 391690"/>
                  <a:gd name="connsiteX2" fmla="*/ 0 w 497178"/>
                  <a:gd name="connsiteY2" fmla="*/ 391690 h 391690"/>
                  <a:gd name="connsiteX3" fmla="*/ 457257 w 497178"/>
                  <a:gd name="connsiteY3" fmla="*/ 391690 h 391690"/>
                  <a:gd name="connsiteX4" fmla="*/ 497179 w 497178"/>
                  <a:gd name="connsiteY4" fmla="*/ 268820 h 3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178" h="391690">
                    <a:moveTo>
                      <a:pt x="497179" y="268820"/>
                    </a:moveTo>
                    <a:lnTo>
                      <a:pt x="127249" y="0"/>
                    </a:lnTo>
                    <a:lnTo>
                      <a:pt x="0" y="391690"/>
                    </a:lnTo>
                    <a:lnTo>
                      <a:pt x="457257" y="391690"/>
                    </a:lnTo>
                    <a:lnTo>
                      <a:pt x="497179" y="268820"/>
                    </a:lnTo>
                    <a:close/>
                  </a:path>
                </a:pathLst>
              </a:custGeom>
              <a:solidFill>
                <a:srgbClr val="8BC385"/>
              </a:solidFill>
              <a:ln w="6992" cap="flat">
                <a:noFill/>
                <a:prstDash val="solid"/>
                <a:miter/>
              </a:ln>
            </p:spPr>
            <p:txBody>
              <a:bodyPr rtlCol="0" anchor="ctr"/>
              <a:lstStyle/>
              <a:p>
                <a:endParaRPr lang="en-GB" sz="1400"/>
              </a:p>
            </p:txBody>
          </p:sp>
          <p:sp>
            <p:nvSpPr>
              <p:cNvPr id="66" name="Freeform 65">
                <a:extLst>
                  <a:ext uri="{FF2B5EF4-FFF2-40B4-BE49-F238E27FC236}">
                    <a16:creationId xmlns:a16="http://schemas.microsoft.com/office/drawing/2014/main" id="{B48AE4A4-BD52-2D3F-C662-96689334F60D}"/>
                  </a:ext>
                </a:extLst>
              </p:cNvPr>
              <p:cNvSpPr/>
              <p:nvPr/>
            </p:nvSpPr>
            <p:spPr>
              <a:xfrm>
                <a:off x="6335074" y="4204451"/>
                <a:ext cx="474455" cy="510924"/>
              </a:xfrm>
              <a:custGeom>
                <a:avLst/>
                <a:gdLst>
                  <a:gd name="connsiteX0" fmla="*/ 369930 w 474455"/>
                  <a:gd name="connsiteY0" fmla="*/ 0 h 510924"/>
                  <a:gd name="connsiteX1" fmla="*/ 0 w 474455"/>
                  <a:gd name="connsiteY1" fmla="*/ 268820 h 510924"/>
                  <a:gd name="connsiteX2" fmla="*/ 333154 w 474455"/>
                  <a:gd name="connsiteY2" fmla="*/ 510925 h 510924"/>
                  <a:gd name="connsiteX3" fmla="*/ 474456 w 474455"/>
                  <a:gd name="connsiteY3" fmla="*/ 75946 h 510924"/>
                  <a:gd name="connsiteX4" fmla="*/ 369930 w 474455"/>
                  <a:gd name="connsiteY4" fmla="*/ 0 h 51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55" h="510924">
                    <a:moveTo>
                      <a:pt x="369930" y="0"/>
                    </a:moveTo>
                    <a:lnTo>
                      <a:pt x="0" y="268820"/>
                    </a:lnTo>
                    <a:lnTo>
                      <a:pt x="333154" y="510925"/>
                    </a:lnTo>
                    <a:lnTo>
                      <a:pt x="474456" y="75946"/>
                    </a:lnTo>
                    <a:lnTo>
                      <a:pt x="369930" y="0"/>
                    </a:lnTo>
                    <a:close/>
                  </a:path>
                </a:pathLst>
              </a:custGeom>
              <a:solidFill>
                <a:schemeClr val="accent6"/>
              </a:solidFill>
              <a:ln w="6992" cap="flat">
                <a:noFill/>
                <a:prstDash val="solid"/>
                <a:miter/>
              </a:ln>
            </p:spPr>
            <p:txBody>
              <a:bodyPr rtlCol="0" anchor="ctr"/>
              <a:lstStyle/>
              <a:p>
                <a:endParaRPr lang="en-GB" sz="1400"/>
              </a:p>
            </p:txBody>
          </p:sp>
          <p:sp>
            <p:nvSpPr>
              <p:cNvPr id="67" name="Freeform 66">
                <a:extLst>
                  <a:ext uri="{FF2B5EF4-FFF2-40B4-BE49-F238E27FC236}">
                    <a16:creationId xmlns:a16="http://schemas.microsoft.com/office/drawing/2014/main" id="{4BD52D89-D59A-CD5A-250A-BB07BAFA5D32}"/>
                  </a:ext>
                </a:extLst>
              </p:cNvPr>
              <p:cNvSpPr/>
              <p:nvPr/>
            </p:nvSpPr>
            <p:spPr>
              <a:xfrm>
                <a:off x="6334934" y="3327641"/>
                <a:ext cx="474455" cy="510924"/>
              </a:xfrm>
              <a:custGeom>
                <a:avLst/>
                <a:gdLst>
                  <a:gd name="connsiteX0" fmla="*/ 474456 w 474455"/>
                  <a:gd name="connsiteY0" fmla="*/ 434978 h 510924"/>
                  <a:gd name="connsiteX1" fmla="*/ 333154 w 474455"/>
                  <a:gd name="connsiteY1" fmla="*/ 0 h 510924"/>
                  <a:gd name="connsiteX2" fmla="*/ 0 w 474455"/>
                  <a:gd name="connsiteY2" fmla="*/ 242105 h 510924"/>
                  <a:gd name="connsiteX3" fmla="*/ 369930 w 474455"/>
                  <a:gd name="connsiteY3" fmla="*/ 510925 h 510924"/>
                  <a:gd name="connsiteX4" fmla="*/ 474456 w 474455"/>
                  <a:gd name="connsiteY4" fmla="*/ 434978 h 51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55" h="510924">
                    <a:moveTo>
                      <a:pt x="474456" y="434978"/>
                    </a:moveTo>
                    <a:lnTo>
                      <a:pt x="333154" y="0"/>
                    </a:lnTo>
                    <a:lnTo>
                      <a:pt x="0" y="242105"/>
                    </a:lnTo>
                    <a:lnTo>
                      <a:pt x="369930" y="510925"/>
                    </a:lnTo>
                    <a:lnTo>
                      <a:pt x="474456" y="434978"/>
                    </a:lnTo>
                    <a:close/>
                  </a:path>
                </a:pathLst>
              </a:custGeom>
              <a:solidFill>
                <a:schemeClr val="accent5"/>
              </a:solidFill>
              <a:ln w="6992" cap="flat">
                <a:noFill/>
                <a:prstDash val="solid"/>
                <a:miter/>
              </a:ln>
            </p:spPr>
            <p:txBody>
              <a:bodyPr rtlCol="0" anchor="ctr"/>
              <a:lstStyle/>
              <a:p>
                <a:endParaRPr lang="en-GB" sz="1400"/>
              </a:p>
            </p:txBody>
          </p:sp>
          <p:sp>
            <p:nvSpPr>
              <p:cNvPr id="68" name="Freeform 67">
                <a:extLst>
                  <a:ext uri="{FF2B5EF4-FFF2-40B4-BE49-F238E27FC236}">
                    <a16:creationId xmlns:a16="http://schemas.microsoft.com/office/drawing/2014/main" id="{2C740016-BB3D-675E-350B-A9CBF2DE6F65}"/>
                  </a:ext>
                </a:extLst>
              </p:cNvPr>
              <p:cNvSpPr/>
              <p:nvPr/>
            </p:nvSpPr>
            <p:spPr>
              <a:xfrm>
                <a:off x="6711716" y="3313445"/>
                <a:ext cx="411810" cy="434978"/>
              </a:xfrm>
              <a:custGeom>
                <a:avLst/>
                <a:gdLst>
                  <a:gd name="connsiteX0" fmla="*/ 270508 w 411810"/>
                  <a:gd name="connsiteY0" fmla="*/ 434978 h 434978"/>
                  <a:gd name="connsiteX1" fmla="*/ 411811 w 411810"/>
                  <a:gd name="connsiteY1" fmla="*/ 0 h 434978"/>
                  <a:gd name="connsiteX2" fmla="*/ 0 w 411810"/>
                  <a:gd name="connsiteY2" fmla="*/ 0 h 434978"/>
                  <a:gd name="connsiteX3" fmla="*/ 141302 w 411810"/>
                  <a:gd name="connsiteY3" fmla="*/ 434978 h 434978"/>
                  <a:gd name="connsiteX4" fmla="*/ 270508 w 411810"/>
                  <a:gd name="connsiteY4" fmla="*/ 434978 h 43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0" h="434978">
                    <a:moveTo>
                      <a:pt x="270508" y="434978"/>
                    </a:moveTo>
                    <a:lnTo>
                      <a:pt x="411811" y="0"/>
                    </a:lnTo>
                    <a:lnTo>
                      <a:pt x="0" y="0"/>
                    </a:lnTo>
                    <a:lnTo>
                      <a:pt x="141302" y="434978"/>
                    </a:lnTo>
                    <a:lnTo>
                      <a:pt x="270508" y="434978"/>
                    </a:lnTo>
                    <a:close/>
                  </a:path>
                </a:pathLst>
              </a:custGeom>
              <a:solidFill>
                <a:schemeClr val="accent4"/>
              </a:solidFill>
              <a:ln w="6992" cap="flat">
                <a:noFill/>
                <a:prstDash val="solid"/>
                <a:miter/>
              </a:ln>
            </p:spPr>
            <p:txBody>
              <a:bodyPr rtlCol="0" anchor="ctr"/>
              <a:lstStyle/>
              <a:p>
                <a:endParaRPr lang="en-GB" sz="1400"/>
              </a:p>
            </p:txBody>
          </p:sp>
          <p:sp>
            <p:nvSpPr>
              <p:cNvPr id="69" name="Freeform 68">
                <a:extLst>
                  <a:ext uri="{FF2B5EF4-FFF2-40B4-BE49-F238E27FC236}">
                    <a16:creationId xmlns:a16="http://schemas.microsoft.com/office/drawing/2014/main" id="{0744935B-D2E7-F36B-6187-DE2265A10D87}"/>
                  </a:ext>
                </a:extLst>
              </p:cNvPr>
              <p:cNvSpPr/>
              <p:nvPr/>
            </p:nvSpPr>
            <p:spPr>
              <a:xfrm>
                <a:off x="7157366" y="4044376"/>
                <a:ext cx="497178" cy="391690"/>
              </a:xfrm>
              <a:custGeom>
                <a:avLst/>
                <a:gdLst>
                  <a:gd name="connsiteX0" fmla="*/ 0 w 497178"/>
                  <a:gd name="connsiteY0" fmla="*/ 122871 h 391690"/>
                  <a:gd name="connsiteX1" fmla="*/ 369930 w 497178"/>
                  <a:gd name="connsiteY1" fmla="*/ 391690 h 391690"/>
                  <a:gd name="connsiteX2" fmla="*/ 497179 w 497178"/>
                  <a:gd name="connsiteY2" fmla="*/ 0 h 391690"/>
                  <a:gd name="connsiteX3" fmla="*/ 39923 w 497178"/>
                  <a:gd name="connsiteY3" fmla="*/ 0 h 391690"/>
                  <a:gd name="connsiteX4" fmla="*/ 0 w 497178"/>
                  <a:gd name="connsiteY4" fmla="*/ 122871 h 3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178" h="391690">
                    <a:moveTo>
                      <a:pt x="0" y="122871"/>
                    </a:moveTo>
                    <a:lnTo>
                      <a:pt x="369930" y="391690"/>
                    </a:lnTo>
                    <a:lnTo>
                      <a:pt x="497179" y="0"/>
                    </a:lnTo>
                    <a:lnTo>
                      <a:pt x="39923" y="0"/>
                    </a:lnTo>
                    <a:lnTo>
                      <a:pt x="0" y="122871"/>
                    </a:lnTo>
                    <a:close/>
                  </a:path>
                </a:pathLst>
              </a:custGeom>
              <a:solidFill>
                <a:schemeClr val="bg2"/>
              </a:solidFill>
              <a:ln w="6992" cap="flat">
                <a:noFill/>
                <a:prstDash val="solid"/>
                <a:miter/>
              </a:ln>
            </p:spPr>
            <p:txBody>
              <a:bodyPr rtlCol="0" anchor="ctr"/>
              <a:lstStyle/>
              <a:p>
                <a:endParaRPr lang="en-GB" sz="1400"/>
              </a:p>
            </p:txBody>
          </p:sp>
          <p:sp>
            <p:nvSpPr>
              <p:cNvPr id="70" name="Freeform 69">
                <a:extLst>
                  <a:ext uri="{FF2B5EF4-FFF2-40B4-BE49-F238E27FC236}">
                    <a16:creationId xmlns:a16="http://schemas.microsoft.com/office/drawing/2014/main" id="{EFF5E4E0-0522-D37B-37EB-DD333EFEAABD}"/>
                  </a:ext>
                </a:extLst>
              </p:cNvPr>
              <p:cNvSpPr/>
              <p:nvPr/>
            </p:nvSpPr>
            <p:spPr>
              <a:xfrm>
                <a:off x="7157366" y="3606740"/>
                <a:ext cx="497178" cy="391760"/>
              </a:xfrm>
              <a:custGeom>
                <a:avLst/>
                <a:gdLst>
                  <a:gd name="connsiteX0" fmla="*/ 39923 w 497178"/>
                  <a:gd name="connsiteY0" fmla="*/ 391760 h 391760"/>
                  <a:gd name="connsiteX1" fmla="*/ 497179 w 497178"/>
                  <a:gd name="connsiteY1" fmla="*/ 391760 h 391760"/>
                  <a:gd name="connsiteX2" fmla="*/ 369930 w 497178"/>
                  <a:gd name="connsiteY2" fmla="*/ 0 h 391760"/>
                  <a:gd name="connsiteX3" fmla="*/ 0 w 497178"/>
                  <a:gd name="connsiteY3" fmla="*/ 268819 h 391760"/>
                  <a:gd name="connsiteX4" fmla="*/ 39923 w 497178"/>
                  <a:gd name="connsiteY4" fmla="*/ 391760 h 39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178" h="391760">
                    <a:moveTo>
                      <a:pt x="39923" y="391760"/>
                    </a:moveTo>
                    <a:lnTo>
                      <a:pt x="497179" y="391760"/>
                    </a:lnTo>
                    <a:lnTo>
                      <a:pt x="369930" y="0"/>
                    </a:lnTo>
                    <a:lnTo>
                      <a:pt x="0" y="268819"/>
                    </a:lnTo>
                    <a:lnTo>
                      <a:pt x="39923" y="391760"/>
                    </a:lnTo>
                    <a:close/>
                  </a:path>
                </a:pathLst>
              </a:custGeom>
              <a:solidFill>
                <a:schemeClr val="accent1"/>
              </a:solidFill>
              <a:ln w="6992" cap="flat">
                <a:noFill/>
                <a:prstDash val="solid"/>
                <a:miter/>
              </a:ln>
            </p:spPr>
            <p:txBody>
              <a:bodyPr rtlCol="0" anchor="ctr"/>
              <a:lstStyle/>
              <a:p>
                <a:endParaRPr lang="en-GB" sz="1400"/>
              </a:p>
            </p:txBody>
          </p:sp>
          <p:sp>
            <p:nvSpPr>
              <p:cNvPr id="71" name="Freeform 70">
                <a:extLst>
                  <a:ext uri="{FF2B5EF4-FFF2-40B4-BE49-F238E27FC236}">
                    <a16:creationId xmlns:a16="http://schemas.microsoft.com/office/drawing/2014/main" id="{5EDEA924-723C-51CF-7A6E-BF00C940DA8A}"/>
                  </a:ext>
                </a:extLst>
              </p:cNvPr>
              <p:cNvSpPr/>
              <p:nvPr/>
            </p:nvSpPr>
            <p:spPr>
              <a:xfrm>
                <a:off x="6180837" y="4044446"/>
                <a:ext cx="497178" cy="391760"/>
              </a:xfrm>
              <a:custGeom>
                <a:avLst/>
                <a:gdLst>
                  <a:gd name="connsiteX0" fmla="*/ 457256 w 497178"/>
                  <a:gd name="connsiteY0" fmla="*/ 0 h 391760"/>
                  <a:gd name="connsiteX1" fmla="*/ 0 w 497178"/>
                  <a:gd name="connsiteY1" fmla="*/ 0 h 391760"/>
                  <a:gd name="connsiteX2" fmla="*/ 127249 w 497178"/>
                  <a:gd name="connsiteY2" fmla="*/ 391760 h 391760"/>
                  <a:gd name="connsiteX3" fmla="*/ 497179 w 497178"/>
                  <a:gd name="connsiteY3" fmla="*/ 122941 h 391760"/>
                  <a:gd name="connsiteX4" fmla="*/ 457256 w 497178"/>
                  <a:gd name="connsiteY4" fmla="*/ 0 h 39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178" h="391760">
                    <a:moveTo>
                      <a:pt x="457256" y="0"/>
                    </a:moveTo>
                    <a:lnTo>
                      <a:pt x="0" y="0"/>
                    </a:lnTo>
                    <a:lnTo>
                      <a:pt x="127249" y="391760"/>
                    </a:lnTo>
                    <a:lnTo>
                      <a:pt x="497179" y="122941"/>
                    </a:lnTo>
                    <a:lnTo>
                      <a:pt x="457256" y="0"/>
                    </a:lnTo>
                    <a:close/>
                  </a:path>
                </a:pathLst>
              </a:custGeom>
              <a:solidFill>
                <a:srgbClr val="98D7F1"/>
              </a:solidFill>
              <a:ln w="6992" cap="flat">
                <a:noFill/>
                <a:prstDash val="solid"/>
                <a:miter/>
              </a:ln>
            </p:spPr>
            <p:txBody>
              <a:bodyPr rtlCol="0" anchor="ctr"/>
              <a:lstStyle/>
              <a:p>
                <a:endParaRPr lang="en-GB" sz="1400"/>
              </a:p>
            </p:txBody>
          </p:sp>
          <p:sp>
            <p:nvSpPr>
              <p:cNvPr id="82" name="Freeform 81">
                <a:extLst>
                  <a:ext uri="{FF2B5EF4-FFF2-40B4-BE49-F238E27FC236}">
                    <a16:creationId xmlns:a16="http://schemas.microsoft.com/office/drawing/2014/main" id="{C1B441DF-B735-B0BF-A00D-416D65502F59}"/>
                  </a:ext>
                </a:extLst>
              </p:cNvPr>
              <p:cNvSpPr/>
              <p:nvPr/>
            </p:nvSpPr>
            <p:spPr>
              <a:xfrm>
                <a:off x="7025852" y="3327571"/>
                <a:ext cx="474455" cy="510924"/>
              </a:xfrm>
              <a:custGeom>
                <a:avLst/>
                <a:gdLst>
                  <a:gd name="connsiteX0" fmla="*/ 104526 w 474455"/>
                  <a:gd name="connsiteY0" fmla="*/ 510925 h 510924"/>
                  <a:gd name="connsiteX1" fmla="*/ 474456 w 474455"/>
                  <a:gd name="connsiteY1" fmla="*/ 242105 h 510924"/>
                  <a:gd name="connsiteX2" fmla="*/ 141302 w 474455"/>
                  <a:gd name="connsiteY2" fmla="*/ 0 h 510924"/>
                  <a:gd name="connsiteX3" fmla="*/ 0 w 474455"/>
                  <a:gd name="connsiteY3" fmla="*/ 434978 h 510924"/>
                  <a:gd name="connsiteX4" fmla="*/ 104526 w 474455"/>
                  <a:gd name="connsiteY4" fmla="*/ 510925 h 51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55" h="510924">
                    <a:moveTo>
                      <a:pt x="104526" y="510925"/>
                    </a:moveTo>
                    <a:lnTo>
                      <a:pt x="474456" y="242105"/>
                    </a:lnTo>
                    <a:lnTo>
                      <a:pt x="141302" y="0"/>
                    </a:lnTo>
                    <a:lnTo>
                      <a:pt x="0" y="434978"/>
                    </a:lnTo>
                    <a:lnTo>
                      <a:pt x="104526" y="510925"/>
                    </a:lnTo>
                    <a:close/>
                  </a:path>
                </a:pathLst>
              </a:custGeom>
              <a:solidFill>
                <a:srgbClr val="B2D7AE"/>
              </a:solidFill>
              <a:ln w="6992" cap="flat">
                <a:noFill/>
                <a:prstDash val="solid"/>
                <a:miter/>
              </a:ln>
            </p:spPr>
            <p:txBody>
              <a:bodyPr rtlCol="0" anchor="ctr"/>
              <a:lstStyle/>
              <a:p>
                <a:endParaRPr lang="en-GB" sz="1400"/>
              </a:p>
            </p:txBody>
          </p:sp>
          <p:sp>
            <p:nvSpPr>
              <p:cNvPr id="83" name="Freeform 82">
                <a:extLst>
                  <a:ext uri="{FF2B5EF4-FFF2-40B4-BE49-F238E27FC236}">
                    <a16:creationId xmlns:a16="http://schemas.microsoft.com/office/drawing/2014/main" id="{BF77877C-BE9B-586A-0DEB-3DCB93EE0D19}"/>
                  </a:ext>
                </a:extLst>
              </p:cNvPr>
              <p:cNvSpPr/>
              <p:nvPr/>
            </p:nvSpPr>
            <p:spPr>
              <a:xfrm>
                <a:off x="6711856" y="4294524"/>
                <a:ext cx="411740" cy="434978"/>
              </a:xfrm>
              <a:custGeom>
                <a:avLst/>
                <a:gdLst>
                  <a:gd name="connsiteX0" fmla="*/ 141302 w 411740"/>
                  <a:gd name="connsiteY0" fmla="*/ 0 h 434978"/>
                  <a:gd name="connsiteX1" fmla="*/ 0 w 411740"/>
                  <a:gd name="connsiteY1" fmla="*/ 434978 h 434978"/>
                  <a:gd name="connsiteX2" fmla="*/ 411740 w 411740"/>
                  <a:gd name="connsiteY2" fmla="*/ 434978 h 434978"/>
                  <a:gd name="connsiteX3" fmla="*/ 270438 w 411740"/>
                  <a:gd name="connsiteY3" fmla="*/ 0 h 434978"/>
                  <a:gd name="connsiteX4" fmla="*/ 141302 w 411740"/>
                  <a:gd name="connsiteY4" fmla="*/ 0 h 43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40" h="434978">
                    <a:moveTo>
                      <a:pt x="141302" y="0"/>
                    </a:moveTo>
                    <a:lnTo>
                      <a:pt x="0" y="434978"/>
                    </a:lnTo>
                    <a:lnTo>
                      <a:pt x="411740" y="434978"/>
                    </a:lnTo>
                    <a:lnTo>
                      <a:pt x="270438" y="0"/>
                    </a:lnTo>
                    <a:lnTo>
                      <a:pt x="141302" y="0"/>
                    </a:lnTo>
                    <a:close/>
                  </a:path>
                </a:pathLst>
              </a:custGeom>
              <a:solidFill>
                <a:schemeClr val="tx2"/>
              </a:solidFill>
              <a:ln w="6992" cap="flat">
                <a:noFill/>
                <a:prstDash val="solid"/>
                <a:miter/>
              </a:ln>
            </p:spPr>
            <p:txBody>
              <a:bodyPr rtlCol="0" anchor="ctr"/>
              <a:lstStyle/>
              <a:p>
                <a:endParaRPr lang="en-GB" sz="1400"/>
              </a:p>
            </p:txBody>
          </p:sp>
        </p:grpSp>
      </p:grpSp>
      <p:sp>
        <p:nvSpPr>
          <p:cNvPr id="87" name="Text Placeholder 49">
            <a:extLst>
              <a:ext uri="{FF2B5EF4-FFF2-40B4-BE49-F238E27FC236}">
                <a16:creationId xmlns:a16="http://schemas.microsoft.com/office/drawing/2014/main" id="{4CEA4CB6-39B5-C389-2AC9-1A20773171C4}"/>
              </a:ext>
            </a:extLst>
          </p:cNvPr>
          <p:cNvSpPr>
            <a:spLocks noGrp="1"/>
          </p:cNvSpPr>
          <p:nvPr>
            <p:ph type="body" sz="quarter" idx="37" hasCustomPrompt="1"/>
          </p:nvPr>
        </p:nvSpPr>
        <p:spPr>
          <a:xfrm>
            <a:off x="973065" y="5250121"/>
            <a:ext cx="3700114" cy="282497"/>
          </a:xfrm>
        </p:spPr>
        <p:txBody>
          <a:bodyPr>
            <a:normAutofit/>
          </a:bodyPr>
          <a:lstStyle>
            <a:lvl1pPr algn="l">
              <a:defRPr sz="1400" b="1">
                <a:solidFill>
                  <a:schemeClr val="tx1"/>
                </a:solidFill>
              </a:defRPr>
            </a:lvl1pPr>
          </a:lstStyle>
          <a:p>
            <a:pPr lvl="0"/>
            <a:r>
              <a:rPr lang="en-US"/>
              <a:t>Lorem ipsum dolor</a:t>
            </a:r>
          </a:p>
        </p:txBody>
      </p:sp>
      <p:sp>
        <p:nvSpPr>
          <p:cNvPr id="89" name="Text Placeholder 49">
            <a:extLst>
              <a:ext uri="{FF2B5EF4-FFF2-40B4-BE49-F238E27FC236}">
                <a16:creationId xmlns:a16="http://schemas.microsoft.com/office/drawing/2014/main" id="{53F41ADC-3A98-14A2-58C0-53F8B0C5BFE0}"/>
              </a:ext>
            </a:extLst>
          </p:cNvPr>
          <p:cNvSpPr>
            <a:spLocks noGrp="1"/>
          </p:cNvSpPr>
          <p:nvPr>
            <p:ph type="body" sz="quarter" idx="39" hasCustomPrompt="1"/>
          </p:nvPr>
        </p:nvSpPr>
        <p:spPr>
          <a:xfrm>
            <a:off x="973065" y="4294642"/>
            <a:ext cx="3700114" cy="282497"/>
          </a:xfrm>
        </p:spPr>
        <p:txBody>
          <a:bodyPr>
            <a:normAutofit/>
          </a:bodyPr>
          <a:lstStyle>
            <a:lvl1pPr algn="l">
              <a:defRPr sz="1400" b="1">
                <a:solidFill>
                  <a:schemeClr val="tx1"/>
                </a:solidFill>
              </a:defRPr>
            </a:lvl1pPr>
          </a:lstStyle>
          <a:p>
            <a:pPr lvl="0"/>
            <a:r>
              <a:rPr lang="en-US"/>
              <a:t>Lorem ipsum dolor</a:t>
            </a:r>
          </a:p>
        </p:txBody>
      </p:sp>
      <p:sp>
        <p:nvSpPr>
          <p:cNvPr id="91" name="Text Placeholder 49">
            <a:extLst>
              <a:ext uri="{FF2B5EF4-FFF2-40B4-BE49-F238E27FC236}">
                <a16:creationId xmlns:a16="http://schemas.microsoft.com/office/drawing/2014/main" id="{5B0153FC-AC53-3F53-0F98-54BB70B6D92E}"/>
              </a:ext>
            </a:extLst>
          </p:cNvPr>
          <p:cNvSpPr>
            <a:spLocks noGrp="1"/>
          </p:cNvSpPr>
          <p:nvPr>
            <p:ph type="body" sz="quarter" idx="41" hasCustomPrompt="1"/>
          </p:nvPr>
        </p:nvSpPr>
        <p:spPr>
          <a:xfrm>
            <a:off x="969582" y="3393814"/>
            <a:ext cx="3700114" cy="282497"/>
          </a:xfrm>
        </p:spPr>
        <p:txBody>
          <a:bodyPr>
            <a:normAutofit/>
          </a:bodyPr>
          <a:lstStyle>
            <a:lvl1pPr algn="l">
              <a:defRPr sz="1400" b="1">
                <a:solidFill>
                  <a:schemeClr val="tx1"/>
                </a:solidFill>
              </a:defRPr>
            </a:lvl1pPr>
          </a:lstStyle>
          <a:p>
            <a:pPr lvl="0"/>
            <a:r>
              <a:rPr lang="en-US"/>
              <a:t>Lorem ipsum dolor</a:t>
            </a:r>
          </a:p>
        </p:txBody>
      </p:sp>
      <p:sp>
        <p:nvSpPr>
          <p:cNvPr id="93" name="Text Placeholder 49">
            <a:extLst>
              <a:ext uri="{FF2B5EF4-FFF2-40B4-BE49-F238E27FC236}">
                <a16:creationId xmlns:a16="http://schemas.microsoft.com/office/drawing/2014/main" id="{95102B20-7028-826A-D72E-C368357BA60B}"/>
              </a:ext>
            </a:extLst>
          </p:cNvPr>
          <p:cNvSpPr>
            <a:spLocks noGrp="1"/>
          </p:cNvSpPr>
          <p:nvPr>
            <p:ph type="body" sz="quarter" idx="47" hasCustomPrompt="1"/>
          </p:nvPr>
        </p:nvSpPr>
        <p:spPr>
          <a:xfrm>
            <a:off x="989322" y="2562005"/>
            <a:ext cx="3700114" cy="282497"/>
          </a:xfrm>
        </p:spPr>
        <p:txBody>
          <a:bodyPr>
            <a:normAutofit/>
          </a:bodyPr>
          <a:lstStyle>
            <a:lvl1pPr algn="l">
              <a:defRPr sz="1400" b="1">
                <a:solidFill>
                  <a:schemeClr val="tx1"/>
                </a:solidFill>
              </a:defRPr>
            </a:lvl1pPr>
          </a:lstStyle>
          <a:p>
            <a:pPr lvl="0"/>
            <a:r>
              <a:rPr lang="en-US"/>
              <a:t>Lorem ipsum dolor</a:t>
            </a:r>
          </a:p>
        </p:txBody>
      </p:sp>
      <p:sp>
        <p:nvSpPr>
          <p:cNvPr id="94" name="Text Placeholder 49">
            <a:extLst>
              <a:ext uri="{FF2B5EF4-FFF2-40B4-BE49-F238E27FC236}">
                <a16:creationId xmlns:a16="http://schemas.microsoft.com/office/drawing/2014/main" id="{BA42A653-B113-08EB-FED3-878AA6092FE2}"/>
              </a:ext>
            </a:extLst>
          </p:cNvPr>
          <p:cNvSpPr>
            <a:spLocks noGrp="1"/>
          </p:cNvSpPr>
          <p:nvPr>
            <p:ph type="body" sz="quarter" idx="48" hasCustomPrompt="1"/>
          </p:nvPr>
        </p:nvSpPr>
        <p:spPr>
          <a:xfrm>
            <a:off x="7566527" y="5229511"/>
            <a:ext cx="3700114" cy="282497"/>
          </a:xfrm>
        </p:spPr>
        <p:txBody>
          <a:bodyPr>
            <a:normAutofit/>
          </a:bodyPr>
          <a:lstStyle>
            <a:lvl1pPr algn="r">
              <a:defRPr sz="1400" b="1">
                <a:solidFill>
                  <a:schemeClr val="tx1"/>
                </a:solidFill>
              </a:defRPr>
            </a:lvl1pPr>
          </a:lstStyle>
          <a:p>
            <a:pPr lvl="0"/>
            <a:r>
              <a:rPr lang="en-US"/>
              <a:t>Lorem ipsum dolor</a:t>
            </a:r>
          </a:p>
        </p:txBody>
      </p:sp>
      <p:sp>
        <p:nvSpPr>
          <p:cNvPr id="95" name="Text Placeholder 49">
            <a:extLst>
              <a:ext uri="{FF2B5EF4-FFF2-40B4-BE49-F238E27FC236}">
                <a16:creationId xmlns:a16="http://schemas.microsoft.com/office/drawing/2014/main" id="{10ECA53E-1950-95FC-05F7-724D732F77EC}"/>
              </a:ext>
            </a:extLst>
          </p:cNvPr>
          <p:cNvSpPr>
            <a:spLocks noGrp="1"/>
          </p:cNvSpPr>
          <p:nvPr>
            <p:ph type="body" sz="quarter" idx="49" hasCustomPrompt="1"/>
          </p:nvPr>
        </p:nvSpPr>
        <p:spPr>
          <a:xfrm>
            <a:off x="7566527" y="4274032"/>
            <a:ext cx="3700114" cy="282497"/>
          </a:xfrm>
        </p:spPr>
        <p:txBody>
          <a:bodyPr>
            <a:normAutofit/>
          </a:bodyPr>
          <a:lstStyle>
            <a:lvl1pPr algn="r">
              <a:defRPr sz="1400" b="1">
                <a:solidFill>
                  <a:schemeClr val="tx1"/>
                </a:solidFill>
              </a:defRPr>
            </a:lvl1pPr>
          </a:lstStyle>
          <a:p>
            <a:pPr lvl="0"/>
            <a:r>
              <a:rPr lang="en-US"/>
              <a:t>Lorem ipsum dolor</a:t>
            </a:r>
          </a:p>
        </p:txBody>
      </p:sp>
      <p:sp>
        <p:nvSpPr>
          <p:cNvPr id="96" name="Text Placeholder 49">
            <a:extLst>
              <a:ext uri="{FF2B5EF4-FFF2-40B4-BE49-F238E27FC236}">
                <a16:creationId xmlns:a16="http://schemas.microsoft.com/office/drawing/2014/main" id="{E836F00A-C201-874F-334F-A2050676A403}"/>
              </a:ext>
            </a:extLst>
          </p:cNvPr>
          <p:cNvSpPr>
            <a:spLocks noGrp="1"/>
          </p:cNvSpPr>
          <p:nvPr>
            <p:ph type="body" sz="quarter" idx="50" hasCustomPrompt="1"/>
          </p:nvPr>
        </p:nvSpPr>
        <p:spPr>
          <a:xfrm>
            <a:off x="7563044" y="3373204"/>
            <a:ext cx="3700114" cy="282497"/>
          </a:xfrm>
        </p:spPr>
        <p:txBody>
          <a:bodyPr>
            <a:normAutofit/>
          </a:bodyPr>
          <a:lstStyle>
            <a:lvl1pPr algn="r">
              <a:defRPr sz="1400" b="1">
                <a:solidFill>
                  <a:schemeClr val="tx1"/>
                </a:solidFill>
              </a:defRPr>
            </a:lvl1pPr>
          </a:lstStyle>
          <a:p>
            <a:pPr lvl="0"/>
            <a:r>
              <a:rPr lang="en-US"/>
              <a:t>Lorem ipsum dolor</a:t>
            </a:r>
          </a:p>
        </p:txBody>
      </p:sp>
      <p:sp>
        <p:nvSpPr>
          <p:cNvPr id="97" name="Text Placeholder 49">
            <a:extLst>
              <a:ext uri="{FF2B5EF4-FFF2-40B4-BE49-F238E27FC236}">
                <a16:creationId xmlns:a16="http://schemas.microsoft.com/office/drawing/2014/main" id="{458F1A48-F907-4C04-8C6D-878670F65E1C}"/>
              </a:ext>
            </a:extLst>
          </p:cNvPr>
          <p:cNvSpPr>
            <a:spLocks noGrp="1"/>
          </p:cNvSpPr>
          <p:nvPr>
            <p:ph type="body" sz="quarter" idx="51" hasCustomPrompt="1"/>
          </p:nvPr>
        </p:nvSpPr>
        <p:spPr>
          <a:xfrm>
            <a:off x="7582784" y="2541395"/>
            <a:ext cx="3700114" cy="282497"/>
          </a:xfrm>
        </p:spPr>
        <p:txBody>
          <a:bodyPr>
            <a:normAutofit/>
          </a:bodyPr>
          <a:lstStyle>
            <a:lvl1pPr algn="r">
              <a:defRPr sz="1400" b="1">
                <a:solidFill>
                  <a:schemeClr val="tx1"/>
                </a:solidFill>
              </a:defRPr>
            </a:lvl1pPr>
          </a:lstStyle>
          <a:p>
            <a:pPr lvl="0"/>
            <a:r>
              <a:rPr lang="en-US"/>
              <a:t>Lorem ipsum dolor</a:t>
            </a:r>
          </a:p>
        </p:txBody>
      </p:sp>
      <p:sp>
        <p:nvSpPr>
          <p:cNvPr id="98" name="Text Placeholder 49">
            <a:extLst>
              <a:ext uri="{FF2B5EF4-FFF2-40B4-BE49-F238E27FC236}">
                <a16:creationId xmlns:a16="http://schemas.microsoft.com/office/drawing/2014/main" id="{9A7D9A57-A81F-03BC-8708-043A49F1D9B6}"/>
              </a:ext>
            </a:extLst>
          </p:cNvPr>
          <p:cNvSpPr>
            <a:spLocks noGrp="1"/>
          </p:cNvSpPr>
          <p:nvPr>
            <p:ph type="body" sz="quarter" idx="52" hasCustomPrompt="1"/>
          </p:nvPr>
        </p:nvSpPr>
        <p:spPr>
          <a:xfrm>
            <a:off x="4282512" y="6346903"/>
            <a:ext cx="3700114" cy="282497"/>
          </a:xfrm>
        </p:spPr>
        <p:txBody>
          <a:bodyPr>
            <a:normAutofit/>
          </a:bodyPr>
          <a:lstStyle>
            <a:lvl1pPr algn="ctr">
              <a:defRPr sz="1400" b="1">
                <a:solidFill>
                  <a:schemeClr val="tx1"/>
                </a:solidFill>
              </a:defRPr>
            </a:lvl1pPr>
          </a:lstStyle>
          <a:p>
            <a:pPr lvl="0"/>
            <a:r>
              <a:rPr lang="en-US"/>
              <a:t>Lorem ipsum dolor</a:t>
            </a:r>
          </a:p>
        </p:txBody>
      </p:sp>
      <p:sp>
        <p:nvSpPr>
          <p:cNvPr id="99" name="Text Placeholder 49">
            <a:extLst>
              <a:ext uri="{FF2B5EF4-FFF2-40B4-BE49-F238E27FC236}">
                <a16:creationId xmlns:a16="http://schemas.microsoft.com/office/drawing/2014/main" id="{84A70597-8BD5-998B-5F3C-28750C1C6F95}"/>
              </a:ext>
            </a:extLst>
          </p:cNvPr>
          <p:cNvSpPr>
            <a:spLocks noGrp="1"/>
          </p:cNvSpPr>
          <p:nvPr>
            <p:ph type="body" sz="quarter" idx="53" hasCustomPrompt="1"/>
          </p:nvPr>
        </p:nvSpPr>
        <p:spPr>
          <a:xfrm>
            <a:off x="4282512" y="1676400"/>
            <a:ext cx="3700114" cy="282497"/>
          </a:xfrm>
        </p:spPr>
        <p:txBody>
          <a:bodyPr>
            <a:normAutofit/>
          </a:bodyPr>
          <a:lstStyle>
            <a:lvl1pPr algn="ct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32236312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Eleven point hendeca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Eleven points - hendecagon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 name="Slide Number Placeholder 4">
            <a:extLst>
              <a:ext uri="{FF2B5EF4-FFF2-40B4-BE49-F238E27FC236}">
                <a16:creationId xmlns:a16="http://schemas.microsoft.com/office/drawing/2014/main" id="{570F4A7E-C7FB-65E1-69C4-B3E8135DB648}"/>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9" name="Group 8">
            <a:extLst>
              <a:ext uri="{FF2B5EF4-FFF2-40B4-BE49-F238E27FC236}">
                <a16:creationId xmlns:a16="http://schemas.microsoft.com/office/drawing/2014/main" id="{0B9329C3-385F-6DE4-9D7A-F6B7FDE5A59E}"/>
              </a:ext>
            </a:extLst>
          </p:cNvPr>
          <p:cNvGrpSpPr/>
          <p:nvPr userDrawn="1"/>
        </p:nvGrpSpPr>
        <p:grpSpPr>
          <a:xfrm>
            <a:off x="815975" y="2284403"/>
            <a:ext cx="10620375" cy="3927508"/>
            <a:chOff x="815975" y="2096857"/>
            <a:chExt cx="10620375" cy="3927508"/>
          </a:xfrm>
        </p:grpSpPr>
        <p:grpSp>
          <p:nvGrpSpPr>
            <p:cNvPr id="20" name="Group 19">
              <a:extLst>
                <a:ext uri="{FF2B5EF4-FFF2-40B4-BE49-F238E27FC236}">
                  <a16:creationId xmlns:a16="http://schemas.microsoft.com/office/drawing/2014/main" id="{A3F99BCE-4195-3DE0-570C-9212BE7069DC}"/>
                </a:ext>
              </a:extLst>
            </p:cNvPr>
            <p:cNvGrpSpPr/>
            <p:nvPr/>
          </p:nvGrpSpPr>
          <p:grpSpPr>
            <a:xfrm>
              <a:off x="815975" y="2825780"/>
              <a:ext cx="10620375" cy="3198585"/>
              <a:chOff x="815975" y="2574983"/>
              <a:chExt cx="10620375" cy="3198585"/>
            </a:xfrm>
          </p:grpSpPr>
          <p:cxnSp>
            <p:nvCxnSpPr>
              <p:cNvPr id="36" name="Straight Connector 35">
                <a:extLst>
                  <a:ext uri="{FF2B5EF4-FFF2-40B4-BE49-F238E27FC236}">
                    <a16:creationId xmlns:a16="http://schemas.microsoft.com/office/drawing/2014/main" id="{35725136-E531-CF68-2245-76FCFD17CFF1}"/>
                  </a:ext>
                </a:extLst>
              </p:cNvPr>
              <p:cNvCxnSpPr>
                <a:cxnSpLocks/>
              </p:cNvCxnSpPr>
              <p:nvPr/>
            </p:nvCxnSpPr>
            <p:spPr>
              <a:xfrm>
                <a:off x="7074161" y="2589014"/>
                <a:ext cx="43621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7305714-22EB-B508-7336-FBD759FA36E9}"/>
                  </a:ext>
                </a:extLst>
              </p:cNvPr>
              <p:cNvCxnSpPr>
                <a:cxnSpLocks/>
              </p:cNvCxnSpPr>
              <p:nvPr/>
            </p:nvCxnSpPr>
            <p:spPr>
              <a:xfrm flipH="1">
                <a:off x="815975" y="2574983"/>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817F464-A4F4-E811-614B-381880DC57E0}"/>
                  </a:ext>
                </a:extLst>
              </p:cNvPr>
              <p:cNvCxnSpPr>
                <a:cxnSpLocks/>
              </p:cNvCxnSpPr>
              <p:nvPr/>
            </p:nvCxnSpPr>
            <p:spPr>
              <a:xfrm>
                <a:off x="6995461" y="418947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4CDDA61-9ED6-17E5-0ABC-DC6F28944D43}"/>
                  </a:ext>
                </a:extLst>
              </p:cNvPr>
              <p:cNvCxnSpPr>
                <a:cxnSpLocks/>
              </p:cNvCxnSpPr>
              <p:nvPr/>
            </p:nvCxnSpPr>
            <p:spPr>
              <a:xfrm flipH="1">
                <a:off x="815975" y="417544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33F366-EE85-25C2-7175-1D37C222BED5}"/>
                  </a:ext>
                </a:extLst>
              </p:cNvPr>
              <p:cNvCxnSpPr>
                <a:cxnSpLocks/>
              </p:cNvCxnSpPr>
              <p:nvPr/>
            </p:nvCxnSpPr>
            <p:spPr>
              <a:xfrm>
                <a:off x="6995461" y="342900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E515EC-05D7-5AB4-4AD1-98665FA95517}"/>
                  </a:ext>
                </a:extLst>
              </p:cNvPr>
              <p:cNvCxnSpPr>
                <a:cxnSpLocks/>
              </p:cNvCxnSpPr>
              <p:nvPr/>
            </p:nvCxnSpPr>
            <p:spPr>
              <a:xfrm flipH="1">
                <a:off x="815975" y="341496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BF9F3AB-135C-43F1-4A80-12D8F290AF81}"/>
                  </a:ext>
                </a:extLst>
              </p:cNvPr>
              <p:cNvCxnSpPr>
                <a:cxnSpLocks/>
              </p:cNvCxnSpPr>
              <p:nvPr/>
            </p:nvCxnSpPr>
            <p:spPr>
              <a:xfrm>
                <a:off x="6995461" y="4958665"/>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2179E8B-A1A2-1709-48FA-2AAE015BDB0B}"/>
                  </a:ext>
                </a:extLst>
              </p:cNvPr>
              <p:cNvCxnSpPr>
                <a:cxnSpLocks/>
              </p:cNvCxnSpPr>
              <p:nvPr/>
            </p:nvCxnSpPr>
            <p:spPr>
              <a:xfrm flipH="1">
                <a:off x="815975" y="4958665"/>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83F0939-1353-DE8B-DBD4-51A8000013BA}"/>
                  </a:ext>
                </a:extLst>
              </p:cNvPr>
              <p:cNvCxnSpPr>
                <a:cxnSpLocks/>
              </p:cNvCxnSpPr>
              <p:nvPr/>
            </p:nvCxnSpPr>
            <p:spPr>
              <a:xfrm>
                <a:off x="6125454" y="4678178"/>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670B4507-DE7C-53B3-A195-D8B3C8B6403A}"/>
                </a:ext>
              </a:extLst>
            </p:cNvPr>
            <p:cNvCxnSpPr>
              <a:cxnSpLocks/>
            </p:cNvCxnSpPr>
            <p:nvPr/>
          </p:nvCxnSpPr>
          <p:spPr>
            <a:xfrm>
              <a:off x="6370957" y="2110888"/>
              <a:ext cx="5065393"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B996F0-0A67-54B3-475E-48CACFBB59D8}"/>
                </a:ext>
              </a:extLst>
            </p:cNvPr>
            <p:cNvCxnSpPr>
              <a:cxnSpLocks/>
            </p:cNvCxnSpPr>
            <p:nvPr/>
          </p:nvCxnSpPr>
          <p:spPr>
            <a:xfrm flipH="1">
              <a:off x="815975" y="2096857"/>
              <a:ext cx="500518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54" name="Slide Number Placeholder 4">
            <a:extLst>
              <a:ext uri="{FF2B5EF4-FFF2-40B4-BE49-F238E27FC236}">
                <a16:creationId xmlns:a16="http://schemas.microsoft.com/office/drawing/2014/main" id="{211E56FB-75B8-9EB0-B00C-C34828929A35}"/>
              </a:ext>
            </a:extLst>
          </p:cNvPr>
          <p:cNvSpPr txBox="1">
            <a:spLocks/>
          </p:cNvSpPr>
          <p:nvPr userDrawn="1"/>
        </p:nvSpPr>
        <p:spPr>
          <a:xfrm>
            <a:off x="11195915" y="6345862"/>
            <a:ext cx="600428" cy="153888"/>
          </a:xfrm>
          <a:prstGeom prst="rect">
            <a:avLst/>
          </a:prstGeom>
          <a:noFill/>
        </p:spPr>
        <p:txBody>
          <a:bodyPr wrap="square" lIns="0" tIns="0" rIns="0" bIns="0" rtlCol="0">
            <a:spAutoFit/>
          </a:bodyPr>
          <a:lstStyle>
            <a:defPPr>
              <a:defRPr lang="en-US"/>
            </a:defPPr>
            <a:lvl1pPr marL="0" algn="l" defTabSz="914400" rtl="0" eaLnBrk="1" latinLnBrk="0" hangingPunct="1">
              <a:lnSpc>
                <a:spcPct val="100000"/>
              </a:lnSpc>
              <a:spcAft>
                <a:spcPts val="0"/>
              </a:spcAft>
              <a:defRPr lang="en-GB" sz="1000" b="0" kern="120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RSM | </a:t>
            </a:r>
            <a:fld id="{D3664AF6-26E3-4378-990F-C4F4E21208D6}" type="slidenum">
              <a:rPr smtClean="0"/>
              <a:pPr/>
              <a:t>‹#›</a:t>
            </a:fld>
            <a:endParaRPr/>
          </a:p>
        </p:txBody>
      </p:sp>
      <p:grpSp>
        <p:nvGrpSpPr>
          <p:cNvPr id="55" name="Content Placeholder 7">
            <a:extLst>
              <a:ext uri="{FF2B5EF4-FFF2-40B4-BE49-F238E27FC236}">
                <a16:creationId xmlns:a16="http://schemas.microsoft.com/office/drawing/2014/main" id="{B7DDEE96-6F16-4C81-B60C-A3F57283D258}"/>
              </a:ext>
            </a:extLst>
          </p:cNvPr>
          <p:cNvGrpSpPr/>
          <p:nvPr userDrawn="1"/>
        </p:nvGrpSpPr>
        <p:grpSpPr>
          <a:xfrm>
            <a:off x="4218265" y="2092019"/>
            <a:ext cx="3764306" cy="3726814"/>
            <a:chOff x="8133966" y="3342746"/>
            <a:chExt cx="1449516" cy="1435079"/>
          </a:xfrm>
          <a:solidFill>
            <a:schemeClr val="bg2"/>
          </a:solidFill>
        </p:grpSpPr>
        <p:sp>
          <p:nvSpPr>
            <p:cNvPr id="56" name="Freeform 55">
              <a:extLst>
                <a:ext uri="{FF2B5EF4-FFF2-40B4-BE49-F238E27FC236}">
                  <a16:creationId xmlns:a16="http://schemas.microsoft.com/office/drawing/2014/main" id="{DFE7BD5F-17A4-61C3-24F2-330DF3048C14}"/>
                </a:ext>
              </a:extLst>
            </p:cNvPr>
            <p:cNvSpPr/>
            <p:nvPr/>
          </p:nvSpPr>
          <p:spPr>
            <a:xfrm>
              <a:off x="8883124" y="3343655"/>
              <a:ext cx="352801" cy="465748"/>
            </a:xfrm>
            <a:custGeom>
              <a:avLst/>
              <a:gdLst>
                <a:gd name="connsiteX0" fmla="*/ 115713 w 352801"/>
                <a:gd name="connsiteY0" fmla="*/ 465749 h 465748"/>
                <a:gd name="connsiteX1" fmla="*/ 352801 w 352801"/>
                <a:gd name="connsiteY1" fmla="*/ 103570 h 465748"/>
                <a:gd name="connsiteX2" fmla="*/ 0 w 352801"/>
                <a:gd name="connsiteY2" fmla="*/ 0 h 465748"/>
                <a:gd name="connsiteX3" fmla="*/ 0 w 352801"/>
                <a:gd name="connsiteY3" fmla="*/ 431762 h 465748"/>
                <a:gd name="connsiteX4" fmla="*/ 115713 w 352801"/>
                <a:gd name="connsiteY4" fmla="*/ 465749 h 46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01" h="465748">
                  <a:moveTo>
                    <a:pt x="115713" y="465749"/>
                  </a:moveTo>
                  <a:lnTo>
                    <a:pt x="352801" y="103570"/>
                  </a:lnTo>
                  <a:lnTo>
                    <a:pt x="0" y="0"/>
                  </a:lnTo>
                  <a:lnTo>
                    <a:pt x="0" y="431762"/>
                  </a:lnTo>
                  <a:lnTo>
                    <a:pt x="115713" y="465749"/>
                  </a:lnTo>
                  <a:close/>
                </a:path>
              </a:pathLst>
            </a:custGeom>
            <a:solidFill>
              <a:schemeClr val="tx2"/>
            </a:solidFill>
            <a:ln w="6992"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CCD716-645E-E843-2EC4-788C8B4658F5}"/>
                </a:ext>
              </a:extLst>
            </p:cNvPr>
            <p:cNvSpPr/>
            <p:nvPr/>
          </p:nvSpPr>
          <p:spPr>
            <a:xfrm>
              <a:off x="8486346" y="3342746"/>
              <a:ext cx="350913" cy="465189"/>
            </a:xfrm>
            <a:custGeom>
              <a:avLst/>
              <a:gdLst>
                <a:gd name="connsiteX0" fmla="*/ 350913 w 350913"/>
                <a:gd name="connsiteY0" fmla="*/ 431762 h 465189"/>
                <a:gd name="connsiteX1" fmla="*/ 350913 w 350913"/>
                <a:gd name="connsiteY1" fmla="*/ 0 h 465189"/>
                <a:gd name="connsiteX2" fmla="*/ 0 w 350913"/>
                <a:gd name="connsiteY2" fmla="*/ 103010 h 465189"/>
                <a:gd name="connsiteX3" fmla="*/ 237088 w 350913"/>
                <a:gd name="connsiteY3" fmla="*/ 465189 h 465189"/>
                <a:gd name="connsiteX4" fmla="*/ 350913 w 350913"/>
                <a:gd name="connsiteY4" fmla="*/ 431762 h 46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13" h="465189">
                  <a:moveTo>
                    <a:pt x="350913" y="431762"/>
                  </a:moveTo>
                  <a:lnTo>
                    <a:pt x="350913" y="0"/>
                  </a:lnTo>
                  <a:lnTo>
                    <a:pt x="0" y="103010"/>
                  </a:lnTo>
                  <a:lnTo>
                    <a:pt x="237088" y="465189"/>
                  </a:lnTo>
                  <a:lnTo>
                    <a:pt x="350913" y="431762"/>
                  </a:lnTo>
                  <a:close/>
                </a:path>
              </a:pathLst>
            </a:custGeom>
            <a:solidFill>
              <a:schemeClr val="accent4"/>
            </a:solidFill>
            <a:ln w="6992"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F697B21A-2805-3000-DC26-619577E0F036}"/>
                </a:ext>
              </a:extLst>
            </p:cNvPr>
            <p:cNvSpPr/>
            <p:nvPr/>
          </p:nvSpPr>
          <p:spPr>
            <a:xfrm>
              <a:off x="9036172" y="3473380"/>
              <a:ext cx="477462" cy="451272"/>
            </a:xfrm>
            <a:custGeom>
              <a:avLst/>
              <a:gdLst>
                <a:gd name="connsiteX0" fmla="*/ 76769 w 477462"/>
                <a:gd name="connsiteY0" fmla="*/ 451273 h 451272"/>
                <a:gd name="connsiteX1" fmla="*/ 477463 w 477462"/>
                <a:gd name="connsiteY1" fmla="*/ 276932 h 451272"/>
                <a:gd name="connsiteX2" fmla="*/ 237508 w 477462"/>
                <a:gd name="connsiteY2" fmla="*/ 0 h 451272"/>
                <a:gd name="connsiteX3" fmla="*/ 0 w 477462"/>
                <a:gd name="connsiteY3" fmla="*/ 362669 h 451272"/>
                <a:gd name="connsiteX4" fmla="*/ 76769 w 477462"/>
                <a:gd name="connsiteY4" fmla="*/ 451273 h 45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462" h="451272">
                  <a:moveTo>
                    <a:pt x="76769" y="451273"/>
                  </a:moveTo>
                  <a:lnTo>
                    <a:pt x="477463" y="276932"/>
                  </a:lnTo>
                  <a:lnTo>
                    <a:pt x="237508" y="0"/>
                  </a:lnTo>
                  <a:lnTo>
                    <a:pt x="0" y="362669"/>
                  </a:lnTo>
                  <a:lnTo>
                    <a:pt x="76769" y="451273"/>
                  </a:lnTo>
                  <a:close/>
                </a:path>
              </a:pathLst>
            </a:custGeom>
            <a:solidFill>
              <a:schemeClr val="bg2"/>
            </a:solidFill>
            <a:ln w="6992"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0370945A-738D-6B46-EDC0-D14B3996D134}"/>
                </a:ext>
              </a:extLst>
            </p:cNvPr>
            <p:cNvSpPr/>
            <p:nvPr/>
          </p:nvSpPr>
          <p:spPr>
            <a:xfrm>
              <a:off x="8203113" y="3469463"/>
              <a:ext cx="481377" cy="455818"/>
            </a:xfrm>
            <a:custGeom>
              <a:avLst/>
              <a:gdLst>
                <a:gd name="connsiteX0" fmla="*/ 481378 w 481377"/>
                <a:gd name="connsiteY0" fmla="*/ 362669 h 455818"/>
                <a:gd name="connsiteX1" fmla="*/ 243869 w 481377"/>
                <a:gd name="connsiteY1" fmla="*/ 0 h 455818"/>
                <a:gd name="connsiteX2" fmla="*/ 0 w 481377"/>
                <a:gd name="connsiteY2" fmla="*/ 281477 h 455818"/>
                <a:gd name="connsiteX3" fmla="*/ 400623 w 481377"/>
                <a:gd name="connsiteY3" fmla="*/ 455818 h 455818"/>
                <a:gd name="connsiteX4" fmla="*/ 481378 w 481377"/>
                <a:gd name="connsiteY4" fmla="*/ 362669 h 45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77" h="455818">
                  <a:moveTo>
                    <a:pt x="481378" y="362669"/>
                  </a:moveTo>
                  <a:lnTo>
                    <a:pt x="243869" y="0"/>
                  </a:lnTo>
                  <a:lnTo>
                    <a:pt x="0" y="281477"/>
                  </a:lnTo>
                  <a:lnTo>
                    <a:pt x="400623" y="455818"/>
                  </a:lnTo>
                  <a:lnTo>
                    <a:pt x="481378" y="362669"/>
                  </a:lnTo>
                  <a:close/>
                </a:path>
              </a:pathLst>
            </a:custGeom>
            <a:solidFill>
              <a:srgbClr val="8BC385"/>
            </a:solidFill>
            <a:ln w="6992"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2BFBE72C-5077-0BC1-8153-7946669C806D}"/>
                </a:ext>
              </a:extLst>
            </p:cNvPr>
            <p:cNvSpPr/>
            <p:nvPr/>
          </p:nvSpPr>
          <p:spPr>
            <a:xfrm>
              <a:off x="9130560" y="3792620"/>
              <a:ext cx="452921" cy="362878"/>
            </a:xfrm>
            <a:custGeom>
              <a:avLst/>
              <a:gdLst>
                <a:gd name="connsiteX0" fmla="*/ 16850 w 452921"/>
                <a:gd name="connsiteY0" fmla="*/ 291687 h 362878"/>
                <a:gd name="connsiteX1" fmla="*/ 452922 w 452921"/>
                <a:gd name="connsiteY1" fmla="*/ 362878 h 362878"/>
                <a:gd name="connsiteX2" fmla="*/ 400764 w 452921"/>
                <a:gd name="connsiteY2" fmla="*/ 0 h 362878"/>
                <a:gd name="connsiteX3" fmla="*/ 0 w 452921"/>
                <a:gd name="connsiteY3" fmla="*/ 174411 h 362878"/>
                <a:gd name="connsiteX4" fmla="*/ 16850 w 452921"/>
                <a:gd name="connsiteY4" fmla="*/ 291687 h 36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921" h="362878">
                  <a:moveTo>
                    <a:pt x="16850" y="291687"/>
                  </a:moveTo>
                  <a:lnTo>
                    <a:pt x="452922" y="362878"/>
                  </a:lnTo>
                  <a:lnTo>
                    <a:pt x="400764" y="0"/>
                  </a:lnTo>
                  <a:lnTo>
                    <a:pt x="0" y="174411"/>
                  </a:lnTo>
                  <a:lnTo>
                    <a:pt x="16850" y="291687"/>
                  </a:lnTo>
                  <a:close/>
                </a:path>
              </a:pathLst>
            </a:custGeom>
            <a:solidFill>
              <a:schemeClr val="tx1"/>
            </a:solidFill>
            <a:ln w="6992"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0A9FFCD8-F1E2-3094-1152-88B873CBBE5C}"/>
                </a:ext>
              </a:extLst>
            </p:cNvPr>
            <p:cNvSpPr/>
            <p:nvPr/>
          </p:nvSpPr>
          <p:spPr>
            <a:xfrm>
              <a:off x="8962900" y="4267390"/>
              <a:ext cx="433484" cy="499036"/>
            </a:xfrm>
            <a:custGeom>
              <a:avLst/>
              <a:gdLst>
                <a:gd name="connsiteX0" fmla="*/ 0 w 433484"/>
                <a:gd name="connsiteY0" fmla="*/ 64967 h 499036"/>
                <a:gd name="connsiteX1" fmla="*/ 120537 w 433484"/>
                <a:gd name="connsiteY1" fmla="*/ 499036 h 499036"/>
                <a:gd name="connsiteX2" fmla="*/ 433485 w 433484"/>
                <a:gd name="connsiteY2" fmla="*/ 297911 h 499036"/>
                <a:gd name="connsiteX3" fmla="*/ 101100 w 433484"/>
                <a:gd name="connsiteY3" fmla="*/ 0 h 499036"/>
                <a:gd name="connsiteX4" fmla="*/ 0 w 433484"/>
                <a:gd name="connsiteY4" fmla="*/ 64967 h 499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84" h="499036">
                  <a:moveTo>
                    <a:pt x="0" y="64967"/>
                  </a:moveTo>
                  <a:lnTo>
                    <a:pt x="120537" y="499036"/>
                  </a:lnTo>
                  <a:lnTo>
                    <a:pt x="433485" y="297911"/>
                  </a:lnTo>
                  <a:lnTo>
                    <a:pt x="101100" y="0"/>
                  </a:lnTo>
                  <a:lnTo>
                    <a:pt x="0" y="64967"/>
                  </a:lnTo>
                  <a:close/>
                </a:path>
              </a:pathLst>
            </a:custGeom>
            <a:solidFill>
              <a:schemeClr val="accent5"/>
            </a:solidFill>
            <a:ln w="6992"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063B7A7F-0D77-0B6F-9E84-7813875597CA}"/>
                </a:ext>
              </a:extLst>
            </p:cNvPr>
            <p:cNvSpPr/>
            <p:nvPr/>
          </p:nvSpPr>
          <p:spPr>
            <a:xfrm>
              <a:off x="8674493" y="4345994"/>
              <a:ext cx="364476" cy="431831"/>
            </a:xfrm>
            <a:custGeom>
              <a:avLst/>
              <a:gdLst>
                <a:gd name="connsiteX0" fmla="*/ 119908 w 364476"/>
                <a:gd name="connsiteY0" fmla="*/ 0 h 431831"/>
                <a:gd name="connsiteX1" fmla="*/ 0 w 364476"/>
                <a:gd name="connsiteY1" fmla="*/ 431832 h 431831"/>
                <a:gd name="connsiteX2" fmla="*/ 364477 w 364476"/>
                <a:gd name="connsiteY2" fmla="*/ 431832 h 431831"/>
                <a:gd name="connsiteX3" fmla="*/ 244569 w 364476"/>
                <a:gd name="connsiteY3" fmla="*/ 0 h 431831"/>
                <a:gd name="connsiteX4" fmla="*/ 119908 w 364476"/>
                <a:gd name="connsiteY4" fmla="*/ 0 h 431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76" h="431831">
                  <a:moveTo>
                    <a:pt x="119908" y="0"/>
                  </a:moveTo>
                  <a:lnTo>
                    <a:pt x="0" y="431832"/>
                  </a:lnTo>
                  <a:lnTo>
                    <a:pt x="364477" y="431832"/>
                  </a:lnTo>
                  <a:lnTo>
                    <a:pt x="244569" y="0"/>
                  </a:lnTo>
                  <a:lnTo>
                    <a:pt x="119908" y="0"/>
                  </a:lnTo>
                  <a:close/>
                </a:path>
              </a:pathLst>
            </a:custGeom>
            <a:solidFill>
              <a:srgbClr val="009CDE"/>
            </a:solidFill>
            <a:ln w="6992"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D1FF5A6E-5D19-F668-3969-641977355DC2}"/>
                </a:ext>
              </a:extLst>
            </p:cNvPr>
            <p:cNvSpPr/>
            <p:nvPr/>
          </p:nvSpPr>
          <p:spPr>
            <a:xfrm>
              <a:off x="8141096" y="4128225"/>
              <a:ext cx="484734" cy="404278"/>
            </a:xfrm>
            <a:custGeom>
              <a:avLst/>
              <a:gdLst>
                <a:gd name="connsiteX0" fmla="*/ 436352 w 484734"/>
                <a:gd name="connsiteY0" fmla="*/ 0 h 404278"/>
                <a:gd name="connsiteX1" fmla="*/ 0 w 484734"/>
                <a:gd name="connsiteY1" fmla="*/ 71261 h 404278"/>
                <a:gd name="connsiteX2" fmla="*/ 152069 w 484734"/>
                <a:gd name="connsiteY2" fmla="*/ 404278 h 404278"/>
                <a:gd name="connsiteX3" fmla="*/ 484734 w 484734"/>
                <a:gd name="connsiteY3" fmla="*/ 106017 h 404278"/>
                <a:gd name="connsiteX4" fmla="*/ 436352 w 484734"/>
                <a:gd name="connsiteY4" fmla="*/ 0 h 4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34" h="404278">
                  <a:moveTo>
                    <a:pt x="436352" y="0"/>
                  </a:moveTo>
                  <a:lnTo>
                    <a:pt x="0" y="71261"/>
                  </a:lnTo>
                  <a:lnTo>
                    <a:pt x="152069" y="404278"/>
                  </a:lnTo>
                  <a:lnTo>
                    <a:pt x="484734" y="106017"/>
                  </a:lnTo>
                  <a:lnTo>
                    <a:pt x="436352" y="0"/>
                  </a:lnTo>
                  <a:close/>
                </a:path>
              </a:pathLst>
            </a:custGeom>
            <a:solidFill>
              <a:srgbClr val="66C3EB"/>
            </a:solidFill>
            <a:ln w="699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0C00AB37-72C3-EE72-4B00-B1C8518D3DB7}"/>
                </a:ext>
              </a:extLst>
            </p:cNvPr>
            <p:cNvSpPr/>
            <p:nvPr/>
          </p:nvSpPr>
          <p:spPr>
            <a:xfrm>
              <a:off x="8323440" y="4268999"/>
              <a:ext cx="427751" cy="495399"/>
            </a:xfrm>
            <a:custGeom>
              <a:avLst/>
              <a:gdLst>
                <a:gd name="connsiteX0" fmla="*/ 332385 w 427751"/>
                <a:gd name="connsiteY0" fmla="*/ 0 h 495399"/>
                <a:gd name="connsiteX1" fmla="*/ 0 w 427751"/>
                <a:gd name="connsiteY1" fmla="*/ 297911 h 495399"/>
                <a:gd name="connsiteX2" fmla="*/ 307144 w 427751"/>
                <a:gd name="connsiteY2" fmla="*/ 495400 h 495399"/>
                <a:gd name="connsiteX3" fmla="*/ 427751 w 427751"/>
                <a:gd name="connsiteY3" fmla="*/ 61331 h 495399"/>
                <a:gd name="connsiteX4" fmla="*/ 332385 w 427751"/>
                <a:gd name="connsiteY4" fmla="*/ 0 h 49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751" h="495399">
                  <a:moveTo>
                    <a:pt x="332385" y="0"/>
                  </a:moveTo>
                  <a:lnTo>
                    <a:pt x="0" y="297911"/>
                  </a:lnTo>
                  <a:lnTo>
                    <a:pt x="307144" y="495400"/>
                  </a:lnTo>
                  <a:lnTo>
                    <a:pt x="427751" y="61331"/>
                  </a:lnTo>
                  <a:lnTo>
                    <a:pt x="332385" y="0"/>
                  </a:lnTo>
                  <a:close/>
                </a:path>
              </a:pathLst>
            </a:custGeom>
            <a:solidFill>
              <a:srgbClr val="B2D7AE"/>
            </a:solidFill>
            <a:ln w="699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144FA1BB-6542-4F83-F41D-E375789455A4}"/>
                </a:ext>
              </a:extLst>
            </p:cNvPr>
            <p:cNvSpPr/>
            <p:nvPr/>
          </p:nvSpPr>
          <p:spPr>
            <a:xfrm>
              <a:off x="8133966" y="3793460"/>
              <a:ext cx="452641" cy="360710"/>
            </a:xfrm>
            <a:custGeom>
              <a:avLst/>
              <a:gdLst>
                <a:gd name="connsiteX0" fmla="*/ 452642 w 452641"/>
                <a:gd name="connsiteY0" fmla="*/ 174411 h 360710"/>
                <a:gd name="connsiteX1" fmla="*/ 51808 w 452641"/>
                <a:gd name="connsiteY1" fmla="*/ 0 h 360710"/>
                <a:gd name="connsiteX2" fmla="*/ 0 w 452641"/>
                <a:gd name="connsiteY2" fmla="*/ 360710 h 360710"/>
                <a:gd name="connsiteX3" fmla="*/ 436072 w 452641"/>
                <a:gd name="connsiteY3" fmla="*/ 289519 h 360710"/>
                <a:gd name="connsiteX4" fmla="*/ 452642 w 452641"/>
                <a:gd name="connsiteY4" fmla="*/ 174411 h 36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41" h="360710">
                  <a:moveTo>
                    <a:pt x="452642" y="174411"/>
                  </a:moveTo>
                  <a:lnTo>
                    <a:pt x="51808" y="0"/>
                  </a:lnTo>
                  <a:lnTo>
                    <a:pt x="0" y="360710"/>
                  </a:lnTo>
                  <a:lnTo>
                    <a:pt x="436072" y="289519"/>
                  </a:lnTo>
                  <a:lnTo>
                    <a:pt x="452642" y="174411"/>
                  </a:lnTo>
                  <a:close/>
                </a:path>
              </a:pathLst>
            </a:custGeom>
            <a:solidFill>
              <a:srgbClr val="34A798"/>
            </a:solidFill>
            <a:ln w="699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04464898-F0D2-042F-5C31-B41BFA2E71D6}"/>
                </a:ext>
              </a:extLst>
            </p:cNvPr>
            <p:cNvSpPr/>
            <p:nvPr/>
          </p:nvSpPr>
          <p:spPr>
            <a:xfrm>
              <a:off x="9092666" y="4129484"/>
              <a:ext cx="482915" cy="400222"/>
            </a:xfrm>
            <a:custGeom>
              <a:avLst/>
              <a:gdLst>
                <a:gd name="connsiteX0" fmla="*/ 46564 w 482915"/>
                <a:gd name="connsiteY0" fmla="*/ 0 h 400222"/>
                <a:gd name="connsiteX1" fmla="*/ 0 w 482915"/>
                <a:gd name="connsiteY1" fmla="*/ 102031 h 400222"/>
                <a:gd name="connsiteX2" fmla="*/ 332734 w 482915"/>
                <a:gd name="connsiteY2" fmla="*/ 400222 h 400222"/>
                <a:gd name="connsiteX3" fmla="*/ 482916 w 482915"/>
                <a:gd name="connsiteY3" fmla="*/ 71261 h 400222"/>
                <a:gd name="connsiteX4" fmla="*/ 46564 w 482915"/>
                <a:gd name="connsiteY4" fmla="*/ 0 h 400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15" h="400222">
                  <a:moveTo>
                    <a:pt x="46564" y="0"/>
                  </a:moveTo>
                  <a:lnTo>
                    <a:pt x="0" y="102031"/>
                  </a:lnTo>
                  <a:lnTo>
                    <a:pt x="332734" y="400222"/>
                  </a:lnTo>
                  <a:lnTo>
                    <a:pt x="482916" y="71261"/>
                  </a:lnTo>
                  <a:lnTo>
                    <a:pt x="46564" y="0"/>
                  </a:lnTo>
                  <a:close/>
                </a:path>
              </a:pathLst>
            </a:custGeom>
            <a:solidFill>
              <a:srgbClr val="98D7F1"/>
            </a:solidFill>
            <a:ln w="6992" cap="flat">
              <a:noFill/>
              <a:prstDash val="solid"/>
              <a:miter/>
            </a:ln>
          </p:spPr>
          <p:txBody>
            <a:bodyPr rtlCol="0" anchor="ctr"/>
            <a:lstStyle/>
            <a:p>
              <a:endParaRPr lang="en-GB"/>
            </a:p>
          </p:txBody>
        </p:sp>
      </p:grpSp>
      <p:sp>
        <p:nvSpPr>
          <p:cNvPr id="80" name="Text Placeholder 49">
            <a:extLst>
              <a:ext uri="{FF2B5EF4-FFF2-40B4-BE49-F238E27FC236}">
                <a16:creationId xmlns:a16="http://schemas.microsoft.com/office/drawing/2014/main" id="{2E3ABBD5-F15B-F62C-AB07-2EDBA6F27F26}"/>
              </a:ext>
            </a:extLst>
          </p:cNvPr>
          <p:cNvSpPr>
            <a:spLocks noGrp="1"/>
          </p:cNvSpPr>
          <p:nvPr>
            <p:ph type="body" sz="quarter" idx="37" hasCustomPrompt="1"/>
          </p:nvPr>
        </p:nvSpPr>
        <p:spPr>
          <a:xfrm>
            <a:off x="973065" y="5173921"/>
            <a:ext cx="3700114" cy="282497"/>
          </a:xfrm>
        </p:spPr>
        <p:txBody>
          <a:bodyPr>
            <a:normAutofit/>
          </a:bodyPr>
          <a:lstStyle>
            <a:lvl1pPr algn="l">
              <a:defRPr sz="1400" b="1">
                <a:solidFill>
                  <a:schemeClr val="tx1"/>
                </a:solidFill>
              </a:defRPr>
            </a:lvl1pPr>
          </a:lstStyle>
          <a:p>
            <a:pPr lvl="0"/>
            <a:r>
              <a:rPr lang="en-US"/>
              <a:t>Lorem ipsum dolor</a:t>
            </a:r>
          </a:p>
        </p:txBody>
      </p:sp>
      <p:sp>
        <p:nvSpPr>
          <p:cNvPr id="81" name="Text Placeholder 49">
            <a:extLst>
              <a:ext uri="{FF2B5EF4-FFF2-40B4-BE49-F238E27FC236}">
                <a16:creationId xmlns:a16="http://schemas.microsoft.com/office/drawing/2014/main" id="{9BEFD52F-1194-D68A-B4DE-880B499CD958}"/>
              </a:ext>
            </a:extLst>
          </p:cNvPr>
          <p:cNvSpPr>
            <a:spLocks noGrp="1"/>
          </p:cNvSpPr>
          <p:nvPr>
            <p:ph type="body" sz="quarter" idx="39" hasCustomPrompt="1"/>
          </p:nvPr>
        </p:nvSpPr>
        <p:spPr>
          <a:xfrm>
            <a:off x="973065" y="4364010"/>
            <a:ext cx="3700114" cy="282497"/>
          </a:xfrm>
        </p:spPr>
        <p:txBody>
          <a:bodyPr>
            <a:normAutofit/>
          </a:bodyPr>
          <a:lstStyle>
            <a:lvl1pPr algn="l">
              <a:defRPr sz="1400" b="1">
                <a:solidFill>
                  <a:schemeClr val="tx1"/>
                </a:solidFill>
              </a:defRPr>
            </a:lvl1pPr>
          </a:lstStyle>
          <a:p>
            <a:pPr lvl="0"/>
            <a:r>
              <a:rPr lang="en-US"/>
              <a:t>Lorem ipsum dolor</a:t>
            </a:r>
          </a:p>
        </p:txBody>
      </p:sp>
      <p:sp>
        <p:nvSpPr>
          <p:cNvPr id="86" name="Text Placeholder 49">
            <a:extLst>
              <a:ext uri="{FF2B5EF4-FFF2-40B4-BE49-F238E27FC236}">
                <a16:creationId xmlns:a16="http://schemas.microsoft.com/office/drawing/2014/main" id="{B39AA180-5DAC-569A-BAF8-993DA77E396C}"/>
              </a:ext>
            </a:extLst>
          </p:cNvPr>
          <p:cNvSpPr>
            <a:spLocks noGrp="1"/>
          </p:cNvSpPr>
          <p:nvPr>
            <p:ph type="body" sz="quarter" idx="41" hasCustomPrompt="1"/>
          </p:nvPr>
        </p:nvSpPr>
        <p:spPr>
          <a:xfrm>
            <a:off x="969582" y="3603703"/>
            <a:ext cx="3700114" cy="282497"/>
          </a:xfrm>
        </p:spPr>
        <p:txBody>
          <a:bodyPr>
            <a:normAutofit/>
          </a:bodyPr>
          <a:lstStyle>
            <a:lvl1pPr algn="l">
              <a:defRPr sz="1400" b="1">
                <a:solidFill>
                  <a:schemeClr val="tx1"/>
                </a:solidFill>
              </a:defRPr>
            </a:lvl1pPr>
          </a:lstStyle>
          <a:p>
            <a:pPr lvl="0"/>
            <a:r>
              <a:rPr lang="en-US"/>
              <a:t>Lorem ipsum dolor</a:t>
            </a:r>
          </a:p>
        </p:txBody>
      </p:sp>
      <p:sp>
        <p:nvSpPr>
          <p:cNvPr id="87" name="Text Placeholder 49">
            <a:extLst>
              <a:ext uri="{FF2B5EF4-FFF2-40B4-BE49-F238E27FC236}">
                <a16:creationId xmlns:a16="http://schemas.microsoft.com/office/drawing/2014/main" id="{960CCFD6-A2D8-297D-305F-1FC5DCDAF44B}"/>
              </a:ext>
            </a:extLst>
          </p:cNvPr>
          <p:cNvSpPr>
            <a:spLocks noGrp="1"/>
          </p:cNvSpPr>
          <p:nvPr>
            <p:ph type="body" sz="quarter" idx="47" hasCustomPrompt="1"/>
          </p:nvPr>
        </p:nvSpPr>
        <p:spPr>
          <a:xfrm>
            <a:off x="989322" y="2765503"/>
            <a:ext cx="3700114" cy="282497"/>
          </a:xfrm>
        </p:spPr>
        <p:txBody>
          <a:bodyPr>
            <a:normAutofit/>
          </a:bodyPr>
          <a:lstStyle>
            <a:lvl1pPr algn="l">
              <a:defRPr sz="1400" b="1">
                <a:solidFill>
                  <a:schemeClr val="tx1"/>
                </a:solidFill>
              </a:defRPr>
            </a:lvl1pPr>
          </a:lstStyle>
          <a:p>
            <a:pPr lvl="0"/>
            <a:r>
              <a:rPr lang="en-US"/>
              <a:t>Lorem ipsum dolor</a:t>
            </a:r>
          </a:p>
        </p:txBody>
      </p:sp>
      <p:sp>
        <p:nvSpPr>
          <p:cNvPr id="88" name="Text Placeholder 49">
            <a:extLst>
              <a:ext uri="{FF2B5EF4-FFF2-40B4-BE49-F238E27FC236}">
                <a16:creationId xmlns:a16="http://schemas.microsoft.com/office/drawing/2014/main" id="{A9DD4528-120E-6977-DA86-B38CE387C9B4}"/>
              </a:ext>
            </a:extLst>
          </p:cNvPr>
          <p:cNvSpPr>
            <a:spLocks noGrp="1"/>
          </p:cNvSpPr>
          <p:nvPr>
            <p:ph type="body" sz="quarter" idx="48" hasCustomPrompt="1"/>
          </p:nvPr>
        </p:nvSpPr>
        <p:spPr>
          <a:xfrm>
            <a:off x="7566527" y="5153311"/>
            <a:ext cx="3700114" cy="282497"/>
          </a:xfrm>
        </p:spPr>
        <p:txBody>
          <a:bodyPr>
            <a:normAutofit/>
          </a:bodyPr>
          <a:lstStyle>
            <a:lvl1pPr algn="r">
              <a:defRPr sz="1400" b="1">
                <a:solidFill>
                  <a:schemeClr val="tx1"/>
                </a:solidFill>
              </a:defRPr>
            </a:lvl1pPr>
          </a:lstStyle>
          <a:p>
            <a:pPr lvl="0"/>
            <a:r>
              <a:rPr lang="en-US"/>
              <a:t>Lorem ipsum dolor</a:t>
            </a:r>
          </a:p>
        </p:txBody>
      </p:sp>
      <p:sp>
        <p:nvSpPr>
          <p:cNvPr id="89" name="Text Placeholder 49">
            <a:extLst>
              <a:ext uri="{FF2B5EF4-FFF2-40B4-BE49-F238E27FC236}">
                <a16:creationId xmlns:a16="http://schemas.microsoft.com/office/drawing/2014/main" id="{6FC00BB6-227D-B96E-6179-CFC5A145BA82}"/>
              </a:ext>
            </a:extLst>
          </p:cNvPr>
          <p:cNvSpPr>
            <a:spLocks noGrp="1"/>
          </p:cNvSpPr>
          <p:nvPr>
            <p:ph type="body" sz="quarter" idx="49" hasCustomPrompt="1"/>
          </p:nvPr>
        </p:nvSpPr>
        <p:spPr>
          <a:xfrm>
            <a:off x="7566527" y="4343400"/>
            <a:ext cx="3700114" cy="282497"/>
          </a:xfrm>
        </p:spPr>
        <p:txBody>
          <a:bodyPr>
            <a:normAutofit/>
          </a:bodyPr>
          <a:lstStyle>
            <a:lvl1pPr algn="r">
              <a:defRPr sz="1400" b="1">
                <a:solidFill>
                  <a:schemeClr val="tx1"/>
                </a:solidFill>
              </a:defRPr>
            </a:lvl1pPr>
          </a:lstStyle>
          <a:p>
            <a:pPr lvl="0"/>
            <a:r>
              <a:rPr lang="en-US"/>
              <a:t>Lorem ipsum dolor</a:t>
            </a:r>
          </a:p>
        </p:txBody>
      </p:sp>
      <p:sp>
        <p:nvSpPr>
          <p:cNvPr id="90" name="Text Placeholder 49">
            <a:extLst>
              <a:ext uri="{FF2B5EF4-FFF2-40B4-BE49-F238E27FC236}">
                <a16:creationId xmlns:a16="http://schemas.microsoft.com/office/drawing/2014/main" id="{0B50E3C4-604A-FF1A-AFE4-4B927A83FD67}"/>
              </a:ext>
            </a:extLst>
          </p:cNvPr>
          <p:cNvSpPr>
            <a:spLocks noGrp="1"/>
          </p:cNvSpPr>
          <p:nvPr>
            <p:ph type="body" sz="quarter" idx="50" hasCustomPrompt="1"/>
          </p:nvPr>
        </p:nvSpPr>
        <p:spPr>
          <a:xfrm>
            <a:off x="7563044" y="3603703"/>
            <a:ext cx="3700114" cy="282497"/>
          </a:xfrm>
        </p:spPr>
        <p:txBody>
          <a:bodyPr>
            <a:normAutofit/>
          </a:bodyPr>
          <a:lstStyle>
            <a:lvl1pPr algn="r">
              <a:defRPr sz="1400" b="1">
                <a:solidFill>
                  <a:schemeClr val="tx1"/>
                </a:solidFill>
              </a:defRPr>
            </a:lvl1pPr>
          </a:lstStyle>
          <a:p>
            <a:pPr lvl="0"/>
            <a:r>
              <a:rPr lang="en-US"/>
              <a:t>Lorem ipsum dolor</a:t>
            </a:r>
          </a:p>
        </p:txBody>
      </p:sp>
      <p:sp>
        <p:nvSpPr>
          <p:cNvPr id="91" name="Text Placeholder 49">
            <a:extLst>
              <a:ext uri="{FF2B5EF4-FFF2-40B4-BE49-F238E27FC236}">
                <a16:creationId xmlns:a16="http://schemas.microsoft.com/office/drawing/2014/main" id="{447EDD5D-67B0-31C7-1636-60766567CEB7}"/>
              </a:ext>
            </a:extLst>
          </p:cNvPr>
          <p:cNvSpPr>
            <a:spLocks noGrp="1"/>
          </p:cNvSpPr>
          <p:nvPr>
            <p:ph type="body" sz="quarter" idx="51" hasCustomPrompt="1"/>
          </p:nvPr>
        </p:nvSpPr>
        <p:spPr>
          <a:xfrm>
            <a:off x="7582784" y="2765503"/>
            <a:ext cx="3700114" cy="282497"/>
          </a:xfrm>
        </p:spPr>
        <p:txBody>
          <a:bodyPr>
            <a:normAutofit/>
          </a:bodyPr>
          <a:lstStyle>
            <a:lvl1pPr algn="r">
              <a:defRPr sz="1400" b="1">
                <a:solidFill>
                  <a:schemeClr val="tx1"/>
                </a:solidFill>
              </a:defRPr>
            </a:lvl1pPr>
          </a:lstStyle>
          <a:p>
            <a:pPr lvl="0"/>
            <a:r>
              <a:rPr lang="en-US"/>
              <a:t>Lorem ipsum dolor</a:t>
            </a:r>
          </a:p>
        </p:txBody>
      </p:sp>
      <p:sp>
        <p:nvSpPr>
          <p:cNvPr id="92" name="Text Placeholder 49">
            <a:extLst>
              <a:ext uri="{FF2B5EF4-FFF2-40B4-BE49-F238E27FC236}">
                <a16:creationId xmlns:a16="http://schemas.microsoft.com/office/drawing/2014/main" id="{69573B6D-9BA0-CB54-79B8-28238787C0ED}"/>
              </a:ext>
            </a:extLst>
          </p:cNvPr>
          <p:cNvSpPr>
            <a:spLocks noGrp="1"/>
          </p:cNvSpPr>
          <p:nvPr>
            <p:ph type="body" sz="quarter" idx="52" hasCustomPrompt="1"/>
          </p:nvPr>
        </p:nvSpPr>
        <p:spPr>
          <a:xfrm>
            <a:off x="4282512" y="6270703"/>
            <a:ext cx="3700114" cy="282497"/>
          </a:xfrm>
        </p:spPr>
        <p:txBody>
          <a:bodyPr>
            <a:normAutofit/>
          </a:bodyPr>
          <a:lstStyle>
            <a:lvl1pPr algn="ctr">
              <a:defRPr sz="1400" b="1">
                <a:solidFill>
                  <a:schemeClr val="tx1"/>
                </a:solidFill>
              </a:defRPr>
            </a:lvl1pPr>
          </a:lstStyle>
          <a:p>
            <a:pPr lvl="0"/>
            <a:r>
              <a:rPr lang="en-US"/>
              <a:t>Lorem ipsum dolor</a:t>
            </a:r>
          </a:p>
        </p:txBody>
      </p:sp>
      <p:sp>
        <p:nvSpPr>
          <p:cNvPr id="93" name="Text Placeholder 49">
            <a:extLst>
              <a:ext uri="{FF2B5EF4-FFF2-40B4-BE49-F238E27FC236}">
                <a16:creationId xmlns:a16="http://schemas.microsoft.com/office/drawing/2014/main" id="{35E1ECFB-6EE9-B188-30ED-20CBEF1CF8F0}"/>
              </a:ext>
            </a:extLst>
          </p:cNvPr>
          <p:cNvSpPr>
            <a:spLocks noGrp="1"/>
          </p:cNvSpPr>
          <p:nvPr>
            <p:ph type="body" sz="quarter" idx="53" hasCustomPrompt="1"/>
          </p:nvPr>
        </p:nvSpPr>
        <p:spPr>
          <a:xfrm>
            <a:off x="969582" y="2037182"/>
            <a:ext cx="3700114" cy="282497"/>
          </a:xfrm>
        </p:spPr>
        <p:txBody>
          <a:bodyPr>
            <a:normAutofit/>
          </a:bodyPr>
          <a:lstStyle>
            <a:lvl1pPr algn="l">
              <a:defRPr sz="1400" b="1">
                <a:solidFill>
                  <a:schemeClr val="tx1"/>
                </a:solidFill>
              </a:defRPr>
            </a:lvl1pPr>
          </a:lstStyle>
          <a:p>
            <a:pPr lvl="0"/>
            <a:r>
              <a:rPr lang="en-US"/>
              <a:t>Lorem ipsum dolor</a:t>
            </a:r>
          </a:p>
        </p:txBody>
      </p:sp>
      <p:sp>
        <p:nvSpPr>
          <p:cNvPr id="94" name="Text Placeholder 49">
            <a:extLst>
              <a:ext uri="{FF2B5EF4-FFF2-40B4-BE49-F238E27FC236}">
                <a16:creationId xmlns:a16="http://schemas.microsoft.com/office/drawing/2014/main" id="{C784EE01-C5C7-092D-FB37-8863D1A6945D}"/>
              </a:ext>
            </a:extLst>
          </p:cNvPr>
          <p:cNvSpPr>
            <a:spLocks noGrp="1"/>
          </p:cNvSpPr>
          <p:nvPr>
            <p:ph type="body" sz="quarter" idx="54" hasCustomPrompt="1"/>
          </p:nvPr>
        </p:nvSpPr>
        <p:spPr>
          <a:xfrm>
            <a:off x="7563044" y="2037182"/>
            <a:ext cx="3700114" cy="282497"/>
          </a:xfrm>
        </p:spPr>
        <p:txBody>
          <a:bodyPr>
            <a:normAutofit/>
          </a:bodyPr>
          <a:lstStyle>
            <a:lvl1pPr algn="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1551658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erson bio 1">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35152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6227660"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6" name="Picture Placeholder 3">
            <a:extLst>
              <a:ext uri="{FF2B5EF4-FFF2-40B4-BE49-F238E27FC236}">
                <a16:creationId xmlns:a16="http://schemas.microsoft.com/office/drawing/2014/main" id="{0D01A2CA-AF63-E65B-997D-F01838956F4E}"/>
              </a:ext>
            </a:extLst>
          </p:cNvPr>
          <p:cNvSpPr>
            <a:spLocks noGrp="1"/>
          </p:cNvSpPr>
          <p:nvPr>
            <p:ph type="pic" sz="quarter" idx="31"/>
          </p:nvPr>
        </p:nvSpPr>
        <p:spPr>
          <a:xfrm>
            <a:off x="891660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7828977C-FF52-8352-03C4-2C4E91DB5112}"/>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A30FD47-331E-E241-8B2E-B37D09C8D06B}"/>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D5DEB-680F-CAD7-7360-52A37EFB5EE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48E06E0-F516-06A9-EFD3-6DEF12A0D57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36CCF28-5CF6-ABF1-DDCD-030EF9A9145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83301F-29DD-E053-1024-F884A0C0BCB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FA7571-9E09-EF28-9B22-99A8D2A0F9F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C047B20-2EBF-00DE-8359-489D76DF9E1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0" name="Rectangle 49">
            <a:extLst>
              <a:ext uri="{FF2B5EF4-FFF2-40B4-BE49-F238E27FC236}">
                <a16:creationId xmlns:a16="http://schemas.microsoft.com/office/drawing/2014/main" id="{FDC7185C-D49C-9FAF-4143-486318EC394B}"/>
              </a:ext>
            </a:extLst>
          </p:cNvPr>
          <p:cNvSpPr/>
          <p:nvPr/>
        </p:nvSpPr>
        <p:spPr>
          <a:xfrm>
            <a:off x="814558" y="3306762"/>
            <a:ext cx="2530657"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1" name="Rectangle 50">
            <a:extLst>
              <a:ext uri="{FF2B5EF4-FFF2-40B4-BE49-F238E27FC236}">
                <a16:creationId xmlns:a16="http://schemas.microsoft.com/office/drawing/2014/main" id="{8AB4B76D-2F51-3EE1-CF98-3CC9BBBA7745}"/>
              </a:ext>
            </a:extLst>
          </p:cNvPr>
          <p:cNvSpPr/>
          <p:nvPr/>
        </p:nvSpPr>
        <p:spPr>
          <a:xfrm>
            <a:off x="3508678" y="3306762"/>
            <a:ext cx="2530657" cy="270138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2" name="Rectangle 51">
            <a:extLst>
              <a:ext uri="{FF2B5EF4-FFF2-40B4-BE49-F238E27FC236}">
                <a16:creationId xmlns:a16="http://schemas.microsoft.com/office/drawing/2014/main" id="{243E2EDB-A6F7-5810-7A31-FEC131AA5B00}"/>
              </a:ext>
            </a:extLst>
          </p:cNvPr>
          <p:cNvSpPr/>
          <p:nvPr/>
        </p:nvSpPr>
        <p:spPr>
          <a:xfrm>
            <a:off x="6226340" y="3306762"/>
            <a:ext cx="2530657"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3" name="Rectangle 52">
            <a:extLst>
              <a:ext uri="{FF2B5EF4-FFF2-40B4-BE49-F238E27FC236}">
                <a16:creationId xmlns:a16="http://schemas.microsoft.com/office/drawing/2014/main" id="{B3FE3356-8C64-5923-078A-9E74A197B89A}"/>
              </a:ext>
            </a:extLst>
          </p:cNvPr>
          <p:cNvSpPr/>
          <p:nvPr/>
        </p:nvSpPr>
        <p:spPr>
          <a:xfrm>
            <a:off x="8917626" y="3306762"/>
            <a:ext cx="2530657" cy="270138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4" name="Text Placeholder 2">
            <a:extLst>
              <a:ext uri="{FF2B5EF4-FFF2-40B4-BE49-F238E27FC236}">
                <a16:creationId xmlns:a16="http://schemas.microsoft.com/office/drawing/2014/main" id="{61894215-E5DD-AE02-6696-11E3FFAEDA78}"/>
              </a:ext>
            </a:extLst>
          </p:cNvPr>
          <p:cNvSpPr>
            <a:spLocks noGrp="1"/>
          </p:cNvSpPr>
          <p:nvPr>
            <p:ph type="body" sz="quarter" idx="10" hasCustomPrompt="1"/>
          </p:nvPr>
        </p:nvSpPr>
        <p:spPr>
          <a:xfrm>
            <a:off x="937512"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5" name="Text Placeholder 7">
            <a:extLst>
              <a:ext uri="{FF2B5EF4-FFF2-40B4-BE49-F238E27FC236}">
                <a16:creationId xmlns:a16="http://schemas.microsoft.com/office/drawing/2014/main" id="{AC362FC8-C232-87A4-AD27-62A5A899A8D5}"/>
              </a:ext>
            </a:extLst>
          </p:cNvPr>
          <p:cNvSpPr>
            <a:spLocks noGrp="1"/>
          </p:cNvSpPr>
          <p:nvPr>
            <p:ph type="body" sz="quarter" idx="19" hasCustomPrompt="1"/>
          </p:nvPr>
        </p:nvSpPr>
        <p:spPr>
          <a:xfrm>
            <a:off x="937512"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2B2F03B7-8F82-F49F-74DB-103B9928CDFC}"/>
              </a:ext>
            </a:extLst>
          </p:cNvPr>
          <p:cNvSpPr>
            <a:spLocks noGrp="1"/>
          </p:cNvSpPr>
          <p:nvPr>
            <p:ph type="body" sz="quarter" idx="22" hasCustomPrompt="1"/>
          </p:nvPr>
        </p:nvSpPr>
        <p:spPr>
          <a:xfrm>
            <a:off x="937512"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7" name="Text Placeholder 2">
            <a:extLst>
              <a:ext uri="{FF2B5EF4-FFF2-40B4-BE49-F238E27FC236}">
                <a16:creationId xmlns:a16="http://schemas.microsoft.com/office/drawing/2014/main" id="{16FF92B3-078A-DFC5-22E3-852DC5755334}"/>
              </a:ext>
            </a:extLst>
          </p:cNvPr>
          <p:cNvSpPr>
            <a:spLocks noGrp="1"/>
          </p:cNvSpPr>
          <p:nvPr>
            <p:ph type="body" sz="quarter" idx="24" hasCustomPrompt="1"/>
          </p:nvPr>
        </p:nvSpPr>
        <p:spPr>
          <a:xfrm>
            <a:off x="3633837" y="4284751"/>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8" name="Text Placeholder 7">
            <a:extLst>
              <a:ext uri="{FF2B5EF4-FFF2-40B4-BE49-F238E27FC236}">
                <a16:creationId xmlns:a16="http://schemas.microsoft.com/office/drawing/2014/main" id="{6E45A676-5420-25DC-E8F7-4FF9613FEBC6}"/>
              </a:ext>
            </a:extLst>
          </p:cNvPr>
          <p:cNvSpPr>
            <a:spLocks noGrp="1"/>
          </p:cNvSpPr>
          <p:nvPr>
            <p:ph type="body" sz="quarter" idx="25" hasCustomPrompt="1"/>
          </p:nvPr>
        </p:nvSpPr>
        <p:spPr>
          <a:xfrm>
            <a:off x="3633837" y="3428745"/>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DF8E11E5-A96E-E52E-04DF-CE1454826FBE}"/>
              </a:ext>
            </a:extLst>
          </p:cNvPr>
          <p:cNvSpPr>
            <a:spLocks noGrp="1"/>
          </p:cNvSpPr>
          <p:nvPr>
            <p:ph type="body" sz="quarter" idx="26" hasCustomPrompt="1"/>
          </p:nvPr>
        </p:nvSpPr>
        <p:spPr>
          <a:xfrm>
            <a:off x="3633837"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60" name="Text Placeholder 2">
            <a:extLst>
              <a:ext uri="{FF2B5EF4-FFF2-40B4-BE49-F238E27FC236}">
                <a16:creationId xmlns:a16="http://schemas.microsoft.com/office/drawing/2014/main" id="{B9DBF00E-FEB2-A4AD-AC59-AAEBA88AFA27}"/>
              </a:ext>
            </a:extLst>
          </p:cNvPr>
          <p:cNvSpPr>
            <a:spLocks noGrp="1"/>
          </p:cNvSpPr>
          <p:nvPr>
            <p:ph type="body" sz="quarter" idx="28" hasCustomPrompt="1"/>
          </p:nvPr>
        </p:nvSpPr>
        <p:spPr>
          <a:xfrm>
            <a:off x="6346222"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1" name="Text Placeholder 7">
            <a:extLst>
              <a:ext uri="{FF2B5EF4-FFF2-40B4-BE49-F238E27FC236}">
                <a16:creationId xmlns:a16="http://schemas.microsoft.com/office/drawing/2014/main" id="{5A540C15-FEA9-40FF-7BDF-EEDFC6FEFF95}"/>
              </a:ext>
            </a:extLst>
          </p:cNvPr>
          <p:cNvSpPr>
            <a:spLocks noGrp="1"/>
          </p:cNvSpPr>
          <p:nvPr>
            <p:ph type="body" sz="quarter" idx="29" hasCustomPrompt="1"/>
          </p:nvPr>
        </p:nvSpPr>
        <p:spPr>
          <a:xfrm>
            <a:off x="6356099"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62" name="Text Placeholder 7">
            <a:extLst>
              <a:ext uri="{FF2B5EF4-FFF2-40B4-BE49-F238E27FC236}">
                <a16:creationId xmlns:a16="http://schemas.microsoft.com/office/drawing/2014/main" id="{13DDF17F-F5BA-287E-DA76-5E4B3D047A3C}"/>
              </a:ext>
            </a:extLst>
          </p:cNvPr>
          <p:cNvSpPr>
            <a:spLocks noGrp="1"/>
          </p:cNvSpPr>
          <p:nvPr>
            <p:ph type="body" sz="quarter" idx="30" hasCustomPrompt="1"/>
          </p:nvPr>
        </p:nvSpPr>
        <p:spPr>
          <a:xfrm>
            <a:off x="6356099"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63" name="Text Placeholder 2">
            <a:extLst>
              <a:ext uri="{FF2B5EF4-FFF2-40B4-BE49-F238E27FC236}">
                <a16:creationId xmlns:a16="http://schemas.microsoft.com/office/drawing/2014/main" id="{BAD069F9-640F-50AE-2AC2-A7F75D61686C}"/>
              </a:ext>
            </a:extLst>
          </p:cNvPr>
          <p:cNvSpPr>
            <a:spLocks noGrp="1"/>
          </p:cNvSpPr>
          <p:nvPr>
            <p:ph type="body" sz="quarter" idx="32" hasCustomPrompt="1"/>
          </p:nvPr>
        </p:nvSpPr>
        <p:spPr>
          <a:xfrm>
            <a:off x="9046909" y="4294909"/>
            <a:ext cx="2319857"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4" name="Text Placeholder 7">
            <a:extLst>
              <a:ext uri="{FF2B5EF4-FFF2-40B4-BE49-F238E27FC236}">
                <a16:creationId xmlns:a16="http://schemas.microsoft.com/office/drawing/2014/main" id="{65A9B70E-402F-F557-90F8-C76CBCF35EA1}"/>
              </a:ext>
            </a:extLst>
          </p:cNvPr>
          <p:cNvSpPr>
            <a:spLocks noGrp="1"/>
          </p:cNvSpPr>
          <p:nvPr>
            <p:ph type="body" sz="quarter" idx="33" hasCustomPrompt="1"/>
          </p:nvPr>
        </p:nvSpPr>
        <p:spPr>
          <a:xfrm>
            <a:off x="9046909"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65" name="Text Placeholder 7">
            <a:extLst>
              <a:ext uri="{FF2B5EF4-FFF2-40B4-BE49-F238E27FC236}">
                <a16:creationId xmlns:a16="http://schemas.microsoft.com/office/drawing/2014/main" id="{5B090167-75DA-9EF9-A3B6-21D2AE4C23C6}"/>
              </a:ext>
            </a:extLst>
          </p:cNvPr>
          <p:cNvSpPr>
            <a:spLocks noGrp="1"/>
          </p:cNvSpPr>
          <p:nvPr>
            <p:ph type="body" sz="quarter" idx="34" hasCustomPrompt="1"/>
          </p:nvPr>
        </p:nvSpPr>
        <p:spPr>
          <a:xfrm>
            <a:off x="9046909"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24820494-0FD4-CE9C-3B1A-74E6102FE373}"/>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43277761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welve point dodecag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Twelve points - dodecagon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0" name="Text Placeholder 49">
            <a:extLst>
              <a:ext uri="{FF2B5EF4-FFF2-40B4-BE49-F238E27FC236}">
                <a16:creationId xmlns:a16="http://schemas.microsoft.com/office/drawing/2014/main" id="{D156CD91-6374-D90A-5F93-40FDDEB59E99}"/>
              </a:ext>
            </a:extLst>
          </p:cNvPr>
          <p:cNvSpPr>
            <a:spLocks noGrp="1"/>
          </p:cNvSpPr>
          <p:nvPr>
            <p:ph type="body" sz="quarter" idx="37" hasCustomPrompt="1"/>
          </p:nvPr>
        </p:nvSpPr>
        <p:spPr>
          <a:xfrm>
            <a:off x="973065" y="5348755"/>
            <a:ext cx="3700114" cy="282497"/>
          </a:xfrm>
        </p:spPr>
        <p:txBody>
          <a:bodyPr>
            <a:normAutofit/>
          </a:bodyPr>
          <a:lstStyle>
            <a:lvl1pPr algn="l">
              <a:defRPr sz="1400" b="1">
                <a:solidFill>
                  <a:schemeClr val="tx1"/>
                </a:solidFill>
              </a:defRPr>
            </a:lvl1pPr>
          </a:lstStyle>
          <a:p>
            <a:pPr lvl="0"/>
            <a:r>
              <a:rPr lang="en-US"/>
              <a:t>Lorem ipsum dolor</a:t>
            </a:r>
          </a:p>
        </p:txBody>
      </p:sp>
      <p:sp>
        <p:nvSpPr>
          <p:cNvPr id="16" name="Text Placeholder 49">
            <a:extLst>
              <a:ext uri="{FF2B5EF4-FFF2-40B4-BE49-F238E27FC236}">
                <a16:creationId xmlns:a16="http://schemas.microsoft.com/office/drawing/2014/main" id="{F69BC0FF-1234-14F3-0579-E28B9BA874D8}"/>
              </a:ext>
            </a:extLst>
          </p:cNvPr>
          <p:cNvSpPr>
            <a:spLocks noGrp="1"/>
          </p:cNvSpPr>
          <p:nvPr>
            <p:ph type="body" sz="quarter" idx="39" hasCustomPrompt="1"/>
          </p:nvPr>
        </p:nvSpPr>
        <p:spPr>
          <a:xfrm>
            <a:off x="973065" y="4538844"/>
            <a:ext cx="3700114" cy="282497"/>
          </a:xfrm>
        </p:spPr>
        <p:txBody>
          <a:bodyPr>
            <a:normAutofit/>
          </a:bodyPr>
          <a:lstStyle>
            <a:lvl1pPr algn="l">
              <a:defRPr sz="1400" b="1">
                <a:solidFill>
                  <a:schemeClr val="tx1"/>
                </a:solidFill>
              </a:defRPr>
            </a:lvl1pPr>
          </a:lstStyle>
          <a:p>
            <a:pPr lvl="0"/>
            <a:r>
              <a:rPr lang="en-US"/>
              <a:t>Lorem ipsum dolor</a:t>
            </a:r>
          </a:p>
        </p:txBody>
      </p:sp>
      <p:sp>
        <p:nvSpPr>
          <p:cNvPr id="17" name="Text Placeholder 49">
            <a:extLst>
              <a:ext uri="{FF2B5EF4-FFF2-40B4-BE49-F238E27FC236}">
                <a16:creationId xmlns:a16="http://schemas.microsoft.com/office/drawing/2014/main" id="{DFAF05AD-BCB3-AAD4-E021-733F16010FC6}"/>
              </a:ext>
            </a:extLst>
          </p:cNvPr>
          <p:cNvSpPr>
            <a:spLocks noGrp="1"/>
          </p:cNvSpPr>
          <p:nvPr>
            <p:ph type="body" sz="quarter" idx="41" hasCustomPrompt="1"/>
          </p:nvPr>
        </p:nvSpPr>
        <p:spPr>
          <a:xfrm>
            <a:off x="969582" y="3778537"/>
            <a:ext cx="3700114" cy="282497"/>
          </a:xfrm>
        </p:spPr>
        <p:txBody>
          <a:bodyPr>
            <a:normAutofit/>
          </a:bodyPr>
          <a:lstStyle>
            <a:lvl1pPr algn="l">
              <a:defRPr sz="1400" b="1">
                <a:solidFill>
                  <a:schemeClr val="tx1"/>
                </a:solidFill>
              </a:defRPr>
            </a:lvl1pPr>
          </a:lstStyle>
          <a:p>
            <a:pPr lvl="0"/>
            <a:r>
              <a:rPr lang="en-US"/>
              <a:t>Lorem ipsum dolor</a:t>
            </a:r>
          </a:p>
        </p:txBody>
      </p:sp>
      <p:sp>
        <p:nvSpPr>
          <p:cNvPr id="18" name="Text Placeholder 49">
            <a:extLst>
              <a:ext uri="{FF2B5EF4-FFF2-40B4-BE49-F238E27FC236}">
                <a16:creationId xmlns:a16="http://schemas.microsoft.com/office/drawing/2014/main" id="{B8B80074-91B0-B220-D188-0CB152E5051C}"/>
              </a:ext>
            </a:extLst>
          </p:cNvPr>
          <p:cNvSpPr>
            <a:spLocks noGrp="1"/>
          </p:cNvSpPr>
          <p:nvPr>
            <p:ph type="body" sz="quarter" idx="47" hasCustomPrompt="1"/>
          </p:nvPr>
        </p:nvSpPr>
        <p:spPr>
          <a:xfrm>
            <a:off x="989322" y="2940337"/>
            <a:ext cx="3700114" cy="282497"/>
          </a:xfrm>
        </p:spPr>
        <p:txBody>
          <a:bodyPr>
            <a:normAutofit/>
          </a:bodyPr>
          <a:lstStyle>
            <a:lvl1pPr algn="l">
              <a:defRPr sz="1400" b="1">
                <a:solidFill>
                  <a:schemeClr val="tx1"/>
                </a:solidFill>
              </a:defRPr>
            </a:lvl1pPr>
          </a:lstStyle>
          <a:p>
            <a:pPr lvl="0"/>
            <a:r>
              <a:rPr lang="en-US"/>
              <a:t>Lorem ipsum dolor</a:t>
            </a:r>
          </a:p>
        </p:txBody>
      </p:sp>
      <p:sp>
        <p:nvSpPr>
          <p:cNvPr id="19" name="Text Placeholder 49">
            <a:extLst>
              <a:ext uri="{FF2B5EF4-FFF2-40B4-BE49-F238E27FC236}">
                <a16:creationId xmlns:a16="http://schemas.microsoft.com/office/drawing/2014/main" id="{F52B86CF-A24B-3402-953E-14D740C56BDC}"/>
              </a:ext>
            </a:extLst>
          </p:cNvPr>
          <p:cNvSpPr>
            <a:spLocks noGrp="1"/>
          </p:cNvSpPr>
          <p:nvPr>
            <p:ph type="body" sz="quarter" idx="48" hasCustomPrompt="1"/>
          </p:nvPr>
        </p:nvSpPr>
        <p:spPr>
          <a:xfrm>
            <a:off x="7566527" y="5328145"/>
            <a:ext cx="3700114" cy="282497"/>
          </a:xfrm>
        </p:spPr>
        <p:txBody>
          <a:bodyPr>
            <a:normAutofit/>
          </a:bodyPr>
          <a:lstStyle>
            <a:lvl1pPr algn="r">
              <a:defRPr sz="1400" b="1">
                <a:solidFill>
                  <a:schemeClr val="tx1"/>
                </a:solidFill>
              </a:defRPr>
            </a:lvl1pPr>
          </a:lstStyle>
          <a:p>
            <a:pPr lvl="0"/>
            <a:r>
              <a:rPr lang="en-US"/>
              <a:t>Lorem ipsum dolor</a:t>
            </a:r>
          </a:p>
        </p:txBody>
      </p:sp>
      <p:sp>
        <p:nvSpPr>
          <p:cNvPr id="21" name="Text Placeholder 49">
            <a:extLst>
              <a:ext uri="{FF2B5EF4-FFF2-40B4-BE49-F238E27FC236}">
                <a16:creationId xmlns:a16="http://schemas.microsoft.com/office/drawing/2014/main" id="{07455197-95E1-24DA-03C0-2B3E4F5EE31F}"/>
              </a:ext>
            </a:extLst>
          </p:cNvPr>
          <p:cNvSpPr>
            <a:spLocks noGrp="1"/>
          </p:cNvSpPr>
          <p:nvPr>
            <p:ph type="body" sz="quarter" idx="49" hasCustomPrompt="1"/>
          </p:nvPr>
        </p:nvSpPr>
        <p:spPr>
          <a:xfrm>
            <a:off x="7566527" y="4518234"/>
            <a:ext cx="3700114" cy="282497"/>
          </a:xfrm>
        </p:spPr>
        <p:txBody>
          <a:bodyPr>
            <a:normAutofit/>
          </a:bodyPr>
          <a:lstStyle>
            <a:lvl1pPr algn="r">
              <a:defRPr sz="1400" b="1">
                <a:solidFill>
                  <a:schemeClr val="tx1"/>
                </a:solidFill>
              </a:defRPr>
            </a:lvl1pPr>
          </a:lstStyle>
          <a:p>
            <a:pPr lvl="0"/>
            <a:r>
              <a:rPr lang="en-US"/>
              <a:t>Lorem ipsum dolor</a:t>
            </a:r>
          </a:p>
        </p:txBody>
      </p:sp>
      <p:sp>
        <p:nvSpPr>
          <p:cNvPr id="22" name="Text Placeholder 49">
            <a:extLst>
              <a:ext uri="{FF2B5EF4-FFF2-40B4-BE49-F238E27FC236}">
                <a16:creationId xmlns:a16="http://schemas.microsoft.com/office/drawing/2014/main" id="{BB34F1D8-B948-6421-7956-BE401CDCFE99}"/>
              </a:ext>
            </a:extLst>
          </p:cNvPr>
          <p:cNvSpPr>
            <a:spLocks noGrp="1"/>
          </p:cNvSpPr>
          <p:nvPr>
            <p:ph type="body" sz="quarter" idx="50" hasCustomPrompt="1"/>
          </p:nvPr>
        </p:nvSpPr>
        <p:spPr>
          <a:xfrm>
            <a:off x="7563044" y="3778537"/>
            <a:ext cx="3700114" cy="282497"/>
          </a:xfrm>
        </p:spPr>
        <p:txBody>
          <a:bodyPr>
            <a:normAutofit/>
          </a:bodyPr>
          <a:lstStyle>
            <a:lvl1pPr algn="r">
              <a:defRPr sz="1400" b="1">
                <a:solidFill>
                  <a:schemeClr val="tx1"/>
                </a:solidFill>
              </a:defRPr>
            </a:lvl1pPr>
          </a:lstStyle>
          <a:p>
            <a:pPr lvl="0"/>
            <a:r>
              <a:rPr lang="en-US"/>
              <a:t>Lorem ipsum dolor</a:t>
            </a:r>
          </a:p>
        </p:txBody>
      </p:sp>
      <p:sp>
        <p:nvSpPr>
          <p:cNvPr id="23" name="Text Placeholder 49">
            <a:extLst>
              <a:ext uri="{FF2B5EF4-FFF2-40B4-BE49-F238E27FC236}">
                <a16:creationId xmlns:a16="http://schemas.microsoft.com/office/drawing/2014/main" id="{C5AAB399-0D92-78D1-8BB9-3DEBD81146AC}"/>
              </a:ext>
            </a:extLst>
          </p:cNvPr>
          <p:cNvSpPr>
            <a:spLocks noGrp="1"/>
          </p:cNvSpPr>
          <p:nvPr>
            <p:ph type="body" sz="quarter" idx="51" hasCustomPrompt="1"/>
          </p:nvPr>
        </p:nvSpPr>
        <p:spPr>
          <a:xfrm>
            <a:off x="7582784" y="2940337"/>
            <a:ext cx="3700114" cy="282497"/>
          </a:xfrm>
        </p:spPr>
        <p:txBody>
          <a:bodyPr>
            <a:normAutofit/>
          </a:bodyPr>
          <a:lstStyle>
            <a:lvl1pPr algn="r">
              <a:defRPr sz="1400" b="1">
                <a:solidFill>
                  <a:schemeClr val="tx1"/>
                </a:solidFill>
              </a:defRPr>
            </a:lvl1pPr>
          </a:lstStyle>
          <a:p>
            <a:pPr lvl="0"/>
            <a:r>
              <a:rPr lang="en-US"/>
              <a:t>Lorem ipsum dolor</a:t>
            </a:r>
          </a:p>
        </p:txBody>
      </p:sp>
      <p:sp>
        <p:nvSpPr>
          <p:cNvPr id="24" name="Text Placeholder 49">
            <a:extLst>
              <a:ext uri="{FF2B5EF4-FFF2-40B4-BE49-F238E27FC236}">
                <a16:creationId xmlns:a16="http://schemas.microsoft.com/office/drawing/2014/main" id="{B1CD8054-E3B0-04C0-DD71-85C436DCF617}"/>
              </a:ext>
            </a:extLst>
          </p:cNvPr>
          <p:cNvSpPr>
            <a:spLocks noGrp="1"/>
          </p:cNvSpPr>
          <p:nvPr>
            <p:ph type="body" sz="quarter" idx="53" hasCustomPrompt="1"/>
          </p:nvPr>
        </p:nvSpPr>
        <p:spPr>
          <a:xfrm>
            <a:off x="969582" y="2212016"/>
            <a:ext cx="3700114" cy="282497"/>
          </a:xfrm>
        </p:spPr>
        <p:txBody>
          <a:bodyPr>
            <a:normAutofit/>
          </a:bodyPr>
          <a:lstStyle>
            <a:lvl1pPr algn="l">
              <a:defRPr sz="1400" b="1">
                <a:solidFill>
                  <a:schemeClr val="tx1"/>
                </a:solidFill>
              </a:defRPr>
            </a:lvl1pPr>
          </a:lstStyle>
          <a:p>
            <a:pPr lvl="0"/>
            <a:r>
              <a:rPr lang="en-US"/>
              <a:t>Lorem ipsum dolor</a:t>
            </a:r>
          </a:p>
        </p:txBody>
      </p:sp>
      <p:sp>
        <p:nvSpPr>
          <p:cNvPr id="25" name="Text Placeholder 49">
            <a:extLst>
              <a:ext uri="{FF2B5EF4-FFF2-40B4-BE49-F238E27FC236}">
                <a16:creationId xmlns:a16="http://schemas.microsoft.com/office/drawing/2014/main" id="{045DA7DB-94FC-0A42-5AC0-3CDD6B6F9F2E}"/>
              </a:ext>
            </a:extLst>
          </p:cNvPr>
          <p:cNvSpPr>
            <a:spLocks noGrp="1"/>
          </p:cNvSpPr>
          <p:nvPr>
            <p:ph type="body" sz="quarter" idx="54" hasCustomPrompt="1"/>
          </p:nvPr>
        </p:nvSpPr>
        <p:spPr>
          <a:xfrm>
            <a:off x="7563044" y="2212016"/>
            <a:ext cx="3700114" cy="282497"/>
          </a:xfrm>
        </p:spPr>
        <p:txBody>
          <a:bodyPr>
            <a:normAutofit/>
          </a:bodyPr>
          <a:lstStyle>
            <a:lvl1pPr algn="r">
              <a:defRPr sz="1400" b="1">
                <a:solidFill>
                  <a:schemeClr val="tx1"/>
                </a:solidFill>
              </a:defRPr>
            </a:lvl1pPr>
          </a:lstStyle>
          <a:p>
            <a:pPr lvl="0"/>
            <a:r>
              <a:rPr lang="en-US"/>
              <a:t>Lorem ipsum dolor</a:t>
            </a:r>
          </a:p>
        </p:txBody>
      </p:sp>
      <p:cxnSp>
        <p:nvCxnSpPr>
          <p:cNvPr id="27" name="Straight Connector 26">
            <a:extLst>
              <a:ext uri="{FF2B5EF4-FFF2-40B4-BE49-F238E27FC236}">
                <a16:creationId xmlns:a16="http://schemas.microsoft.com/office/drawing/2014/main" id="{A66CDBB8-44CC-2416-B1D1-93A92839C188}"/>
              </a:ext>
            </a:extLst>
          </p:cNvPr>
          <p:cNvCxnSpPr>
            <a:cxnSpLocks/>
          </p:cNvCxnSpPr>
          <p:nvPr/>
        </p:nvCxnSpPr>
        <p:spPr>
          <a:xfrm flipV="1">
            <a:off x="6132569" y="1941056"/>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D0B0953-4F9B-FB63-AF08-F1F94AEC460A}"/>
              </a:ext>
            </a:extLst>
          </p:cNvPr>
          <p:cNvGrpSpPr/>
          <p:nvPr userDrawn="1"/>
        </p:nvGrpSpPr>
        <p:grpSpPr>
          <a:xfrm>
            <a:off x="852112" y="2500792"/>
            <a:ext cx="10620375" cy="3782958"/>
            <a:chOff x="815975" y="2096857"/>
            <a:chExt cx="10620375" cy="3782958"/>
          </a:xfrm>
        </p:grpSpPr>
        <p:grpSp>
          <p:nvGrpSpPr>
            <p:cNvPr id="30" name="Group 29">
              <a:extLst>
                <a:ext uri="{FF2B5EF4-FFF2-40B4-BE49-F238E27FC236}">
                  <a16:creationId xmlns:a16="http://schemas.microsoft.com/office/drawing/2014/main" id="{1C02B392-F1B1-DA0C-FB7F-FE306A5E41A8}"/>
                </a:ext>
              </a:extLst>
            </p:cNvPr>
            <p:cNvGrpSpPr/>
            <p:nvPr/>
          </p:nvGrpSpPr>
          <p:grpSpPr>
            <a:xfrm>
              <a:off x="815975" y="2825780"/>
              <a:ext cx="10620375" cy="3054035"/>
              <a:chOff x="815975" y="2574983"/>
              <a:chExt cx="10620375" cy="3054035"/>
            </a:xfrm>
          </p:grpSpPr>
          <p:cxnSp>
            <p:nvCxnSpPr>
              <p:cNvPr id="62" name="Straight Connector 61">
                <a:extLst>
                  <a:ext uri="{FF2B5EF4-FFF2-40B4-BE49-F238E27FC236}">
                    <a16:creationId xmlns:a16="http://schemas.microsoft.com/office/drawing/2014/main" id="{3D8D065C-0FCB-35F3-0581-B7EF47E6DA05}"/>
                  </a:ext>
                </a:extLst>
              </p:cNvPr>
              <p:cNvCxnSpPr>
                <a:cxnSpLocks/>
              </p:cNvCxnSpPr>
              <p:nvPr/>
            </p:nvCxnSpPr>
            <p:spPr>
              <a:xfrm>
                <a:off x="7074161" y="2589014"/>
                <a:ext cx="43621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4FBF671-CC5A-FBE3-F455-94F0684ED7CA}"/>
                  </a:ext>
                </a:extLst>
              </p:cNvPr>
              <p:cNvCxnSpPr>
                <a:cxnSpLocks/>
              </p:cNvCxnSpPr>
              <p:nvPr/>
            </p:nvCxnSpPr>
            <p:spPr>
              <a:xfrm flipH="1">
                <a:off x="815975" y="2574983"/>
                <a:ext cx="4140044"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1FE20F1-CF27-8DDE-348E-73AA4DE16244}"/>
                  </a:ext>
                </a:extLst>
              </p:cNvPr>
              <p:cNvCxnSpPr>
                <a:cxnSpLocks/>
              </p:cNvCxnSpPr>
              <p:nvPr/>
            </p:nvCxnSpPr>
            <p:spPr>
              <a:xfrm>
                <a:off x="6995461" y="418947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67AC4BB-4540-BAD9-9CE8-2D7B0C758E52}"/>
                  </a:ext>
                </a:extLst>
              </p:cNvPr>
              <p:cNvCxnSpPr>
                <a:cxnSpLocks/>
              </p:cNvCxnSpPr>
              <p:nvPr/>
            </p:nvCxnSpPr>
            <p:spPr>
              <a:xfrm flipH="1">
                <a:off x="815975" y="417544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3C6A1AE-6472-C36C-F6E3-A0B871CB24A1}"/>
                  </a:ext>
                </a:extLst>
              </p:cNvPr>
              <p:cNvCxnSpPr>
                <a:cxnSpLocks/>
              </p:cNvCxnSpPr>
              <p:nvPr/>
            </p:nvCxnSpPr>
            <p:spPr>
              <a:xfrm>
                <a:off x="6995461" y="342900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F280C08-48AA-D71F-3620-41E7F9FF7463}"/>
                  </a:ext>
                </a:extLst>
              </p:cNvPr>
              <p:cNvCxnSpPr>
                <a:cxnSpLocks/>
              </p:cNvCxnSpPr>
              <p:nvPr/>
            </p:nvCxnSpPr>
            <p:spPr>
              <a:xfrm flipH="1">
                <a:off x="815975" y="341496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5D3397A-CEEA-CBE4-1A5B-B2D1AD7065C1}"/>
                  </a:ext>
                </a:extLst>
              </p:cNvPr>
              <p:cNvCxnSpPr>
                <a:cxnSpLocks/>
              </p:cNvCxnSpPr>
              <p:nvPr/>
            </p:nvCxnSpPr>
            <p:spPr>
              <a:xfrm>
                <a:off x="6995461" y="4958665"/>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AA3708-1339-E19D-DFB3-B46D0570407D}"/>
                  </a:ext>
                </a:extLst>
              </p:cNvPr>
              <p:cNvCxnSpPr>
                <a:cxnSpLocks/>
              </p:cNvCxnSpPr>
              <p:nvPr/>
            </p:nvCxnSpPr>
            <p:spPr>
              <a:xfrm flipH="1">
                <a:off x="815975" y="4958665"/>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3C023D1-8DDC-71EE-CC51-4A5C0FFAF95B}"/>
                  </a:ext>
                </a:extLst>
              </p:cNvPr>
              <p:cNvCxnSpPr>
                <a:cxnSpLocks/>
              </p:cNvCxnSpPr>
              <p:nvPr/>
            </p:nvCxnSpPr>
            <p:spPr>
              <a:xfrm>
                <a:off x="6125454" y="4533628"/>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5F01B235-8CDF-B193-065A-4BFCA27599D7}"/>
                </a:ext>
              </a:extLst>
            </p:cNvPr>
            <p:cNvCxnSpPr>
              <a:cxnSpLocks/>
            </p:cNvCxnSpPr>
            <p:nvPr/>
          </p:nvCxnSpPr>
          <p:spPr>
            <a:xfrm>
              <a:off x="6663223" y="2110888"/>
              <a:ext cx="477312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78BCD33-A73A-1A78-D6FE-C457C14ED60A}"/>
                </a:ext>
              </a:extLst>
            </p:cNvPr>
            <p:cNvCxnSpPr>
              <a:cxnSpLocks/>
            </p:cNvCxnSpPr>
            <p:nvPr/>
          </p:nvCxnSpPr>
          <p:spPr>
            <a:xfrm flipH="1">
              <a:off x="815975" y="2096857"/>
              <a:ext cx="4745030"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88" name="Slide Number Placeholder 4">
            <a:extLst>
              <a:ext uri="{FF2B5EF4-FFF2-40B4-BE49-F238E27FC236}">
                <a16:creationId xmlns:a16="http://schemas.microsoft.com/office/drawing/2014/main" id="{CD56B28C-32C5-1285-3C9B-E3528998CC5F}"/>
              </a:ext>
            </a:extLst>
          </p:cNvPr>
          <p:cNvSpPr>
            <a:spLocks noGrp="1"/>
          </p:cNvSpPr>
          <p:nvPr>
            <p:ph type="sldNum" sz="quarter" idx="4"/>
          </p:nvPr>
        </p:nvSpPr>
        <p:spPr>
          <a:xfrm>
            <a:off x="11195915" y="6345862"/>
            <a:ext cx="600428" cy="153888"/>
          </a:xfrm>
        </p:spPr>
        <p:txBody>
          <a:bodyPr/>
          <a:lstStyle/>
          <a:p>
            <a:r>
              <a:rPr lang="en-GB"/>
              <a:t>RSM | </a:t>
            </a:r>
            <a:fld id="{D3664AF6-26E3-4378-990F-C4F4E21208D6}" type="slidenum">
              <a:rPr smtClean="0"/>
              <a:pPr/>
              <a:t>‹#›</a:t>
            </a:fld>
            <a:endParaRPr/>
          </a:p>
        </p:txBody>
      </p:sp>
      <p:grpSp>
        <p:nvGrpSpPr>
          <p:cNvPr id="89" name="Content Placeholder 7">
            <a:extLst>
              <a:ext uri="{FF2B5EF4-FFF2-40B4-BE49-F238E27FC236}">
                <a16:creationId xmlns:a16="http://schemas.microsoft.com/office/drawing/2014/main" id="{D745F268-A575-0E4A-F5EE-7C007937E908}"/>
              </a:ext>
            </a:extLst>
          </p:cNvPr>
          <p:cNvGrpSpPr/>
          <p:nvPr userDrawn="1"/>
        </p:nvGrpSpPr>
        <p:grpSpPr>
          <a:xfrm>
            <a:off x="4262886" y="2222923"/>
            <a:ext cx="3702582" cy="3739104"/>
            <a:chOff x="9990329" y="3345264"/>
            <a:chExt cx="1443013" cy="1457247"/>
          </a:xfrm>
          <a:solidFill>
            <a:schemeClr val="bg2"/>
          </a:solidFill>
        </p:grpSpPr>
        <p:sp>
          <p:nvSpPr>
            <p:cNvPr id="90" name="Freeform 89">
              <a:extLst>
                <a:ext uri="{FF2B5EF4-FFF2-40B4-BE49-F238E27FC236}">
                  <a16:creationId xmlns:a16="http://schemas.microsoft.com/office/drawing/2014/main" id="{F0720E33-FC47-E0D6-54F3-C1AC4A32DE8C}"/>
                </a:ext>
              </a:extLst>
            </p:cNvPr>
            <p:cNvSpPr/>
            <p:nvPr/>
          </p:nvSpPr>
          <p:spPr>
            <a:xfrm>
              <a:off x="10925816" y="3561914"/>
              <a:ext cx="493613" cy="413159"/>
            </a:xfrm>
            <a:custGeom>
              <a:avLst/>
              <a:gdLst>
                <a:gd name="connsiteX0" fmla="*/ 47684 w 493613"/>
                <a:gd name="connsiteY0" fmla="*/ 413160 h 413159"/>
                <a:gd name="connsiteX1" fmla="*/ 493613 w 493613"/>
                <a:gd name="connsiteY1" fmla="*/ 292457 h 413159"/>
                <a:gd name="connsiteX2" fmla="*/ 326442 w 493613"/>
                <a:gd name="connsiteY2" fmla="*/ 0 h 413159"/>
                <a:gd name="connsiteX3" fmla="*/ 0 w 493613"/>
                <a:gd name="connsiteY3" fmla="*/ 329661 h 413159"/>
                <a:gd name="connsiteX4" fmla="*/ 47684 w 493613"/>
                <a:gd name="connsiteY4" fmla="*/ 413160 h 413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13" h="413159">
                  <a:moveTo>
                    <a:pt x="47684" y="413160"/>
                  </a:moveTo>
                  <a:lnTo>
                    <a:pt x="493613" y="292457"/>
                  </a:lnTo>
                  <a:lnTo>
                    <a:pt x="326442" y="0"/>
                  </a:lnTo>
                  <a:lnTo>
                    <a:pt x="0" y="329661"/>
                  </a:lnTo>
                  <a:lnTo>
                    <a:pt x="47684" y="413160"/>
                  </a:lnTo>
                  <a:close/>
                </a:path>
              </a:pathLst>
            </a:custGeom>
            <a:solidFill>
              <a:srgbClr val="66C3EB"/>
            </a:solidFill>
            <a:ln w="3496"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E57908D6-A91F-8CE4-0FB1-D2B6C14A467F}"/>
                </a:ext>
              </a:extLst>
            </p:cNvPr>
            <p:cNvSpPr/>
            <p:nvPr/>
          </p:nvSpPr>
          <p:spPr>
            <a:xfrm>
              <a:off x="10987413" y="3903393"/>
              <a:ext cx="445929" cy="337702"/>
            </a:xfrm>
            <a:custGeom>
              <a:avLst/>
              <a:gdLst>
                <a:gd name="connsiteX0" fmla="*/ 0 w 445929"/>
                <a:gd name="connsiteY0" fmla="*/ 217070 h 337702"/>
                <a:gd name="connsiteX1" fmla="*/ 445929 w 445929"/>
                <a:gd name="connsiteY1" fmla="*/ 337703 h 337702"/>
                <a:gd name="connsiteX2" fmla="*/ 445929 w 445929"/>
                <a:gd name="connsiteY2" fmla="*/ 0 h 337702"/>
                <a:gd name="connsiteX3" fmla="*/ 0 w 445929"/>
                <a:gd name="connsiteY3" fmla="*/ 120703 h 337702"/>
                <a:gd name="connsiteX4" fmla="*/ 0 w 445929"/>
                <a:gd name="connsiteY4" fmla="*/ 217070 h 33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29" h="337702">
                  <a:moveTo>
                    <a:pt x="0" y="217070"/>
                  </a:moveTo>
                  <a:lnTo>
                    <a:pt x="445929" y="337703"/>
                  </a:lnTo>
                  <a:lnTo>
                    <a:pt x="445929" y="0"/>
                  </a:lnTo>
                  <a:lnTo>
                    <a:pt x="0" y="120703"/>
                  </a:lnTo>
                  <a:lnTo>
                    <a:pt x="0" y="217070"/>
                  </a:lnTo>
                  <a:close/>
                </a:path>
              </a:pathLst>
            </a:custGeom>
            <a:solidFill>
              <a:srgbClr val="34A798"/>
            </a:solidFill>
            <a:ln w="3496"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62DDB9F2-B7B1-CF8C-33FB-08B54DCE1FE3}"/>
                </a:ext>
              </a:extLst>
            </p:cNvPr>
            <p:cNvSpPr/>
            <p:nvPr/>
          </p:nvSpPr>
          <p:spPr>
            <a:xfrm>
              <a:off x="10806888" y="3357642"/>
              <a:ext cx="409083" cy="498546"/>
            </a:xfrm>
            <a:custGeom>
              <a:avLst/>
              <a:gdLst>
                <a:gd name="connsiteX0" fmla="*/ 82642 w 409083"/>
                <a:gd name="connsiteY0" fmla="*/ 498547 h 498546"/>
                <a:gd name="connsiteX1" fmla="*/ 409084 w 409083"/>
                <a:gd name="connsiteY1" fmla="*/ 168886 h 498546"/>
                <a:gd name="connsiteX2" fmla="*/ 119489 w 409083"/>
                <a:gd name="connsiteY2" fmla="*/ 0 h 498546"/>
                <a:gd name="connsiteX3" fmla="*/ 0 w 409083"/>
                <a:gd name="connsiteY3" fmla="*/ 450364 h 498546"/>
                <a:gd name="connsiteX4" fmla="*/ 82642 w 409083"/>
                <a:gd name="connsiteY4" fmla="*/ 498547 h 49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83" h="498546">
                  <a:moveTo>
                    <a:pt x="82642" y="498547"/>
                  </a:moveTo>
                  <a:lnTo>
                    <a:pt x="409084" y="168886"/>
                  </a:lnTo>
                  <a:lnTo>
                    <a:pt x="119489" y="0"/>
                  </a:lnTo>
                  <a:lnTo>
                    <a:pt x="0" y="450364"/>
                  </a:lnTo>
                  <a:lnTo>
                    <a:pt x="82642" y="498547"/>
                  </a:lnTo>
                  <a:close/>
                </a:path>
              </a:pathLst>
            </a:custGeom>
            <a:solidFill>
              <a:srgbClr val="85CAC1"/>
            </a:solidFill>
            <a:ln w="3496"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0B61CE9B-020E-B0C4-ADBD-CC1B306C4745}"/>
                </a:ext>
              </a:extLst>
            </p:cNvPr>
            <p:cNvSpPr/>
            <p:nvPr/>
          </p:nvSpPr>
          <p:spPr>
            <a:xfrm>
              <a:off x="10204903" y="3359320"/>
              <a:ext cx="409083" cy="498476"/>
            </a:xfrm>
            <a:custGeom>
              <a:avLst/>
              <a:gdLst>
                <a:gd name="connsiteX0" fmla="*/ 409084 w 409083"/>
                <a:gd name="connsiteY0" fmla="*/ 450294 h 498476"/>
                <a:gd name="connsiteX1" fmla="*/ 289596 w 409083"/>
                <a:gd name="connsiteY1" fmla="*/ 0 h 498476"/>
                <a:gd name="connsiteX2" fmla="*/ 0 w 409083"/>
                <a:gd name="connsiteY2" fmla="*/ 168816 h 498476"/>
                <a:gd name="connsiteX3" fmla="*/ 326442 w 409083"/>
                <a:gd name="connsiteY3" fmla="*/ 498477 h 498476"/>
                <a:gd name="connsiteX4" fmla="*/ 409084 w 409083"/>
                <a:gd name="connsiteY4" fmla="*/ 450294 h 498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83" h="498476">
                  <a:moveTo>
                    <a:pt x="409084" y="450294"/>
                  </a:moveTo>
                  <a:lnTo>
                    <a:pt x="289596" y="0"/>
                  </a:lnTo>
                  <a:lnTo>
                    <a:pt x="0" y="168816"/>
                  </a:lnTo>
                  <a:lnTo>
                    <a:pt x="326442" y="498477"/>
                  </a:lnTo>
                  <a:lnTo>
                    <a:pt x="409084" y="450294"/>
                  </a:lnTo>
                  <a:close/>
                </a:path>
              </a:pathLst>
            </a:custGeom>
            <a:solidFill>
              <a:schemeClr val="accent4"/>
            </a:solidFill>
            <a:ln w="3496"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88476980-2408-0C88-5E9F-1D714B7ABE79}"/>
                </a:ext>
              </a:extLst>
            </p:cNvPr>
            <p:cNvSpPr/>
            <p:nvPr/>
          </p:nvSpPr>
          <p:spPr>
            <a:xfrm>
              <a:off x="10543021" y="3345264"/>
              <a:ext cx="334413" cy="450363"/>
            </a:xfrm>
            <a:custGeom>
              <a:avLst/>
              <a:gdLst>
                <a:gd name="connsiteX0" fmla="*/ 214924 w 334413"/>
                <a:gd name="connsiteY0" fmla="*/ 450364 h 450363"/>
                <a:gd name="connsiteX1" fmla="*/ 334413 w 334413"/>
                <a:gd name="connsiteY1" fmla="*/ 0 h 450363"/>
                <a:gd name="connsiteX2" fmla="*/ 0 w 334413"/>
                <a:gd name="connsiteY2" fmla="*/ 0 h 450363"/>
                <a:gd name="connsiteX3" fmla="*/ 119488 w 334413"/>
                <a:gd name="connsiteY3" fmla="*/ 450364 h 450363"/>
                <a:gd name="connsiteX4" fmla="*/ 214924 w 334413"/>
                <a:gd name="connsiteY4" fmla="*/ 450364 h 45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13" h="450363">
                  <a:moveTo>
                    <a:pt x="214924" y="450364"/>
                  </a:moveTo>
                  <a:lnTo>
                    <a:pt x="334413" y="0"/>
                  </a:lnTo>
                  <a:lnTo>
                    <a:pt x="0" y="0"/>
                  </a:lnTo>
                  <a:lnTo>
                    <a:pt x="119488" y="450364"/>
                  </a:lnTo>
                  <a:lnTo>
                    <a:pt x="214924" y="450364"/>
                  </a:lnTo>
                  <a:close/>
                </a:path>
              </a:pathLst>
            </a:custGeom>
            <a:solidFill>
              <a:srgbClr val="98D7F1"/>
            </a:solidFill>
            <a:ln w="3496"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A83059D5-C569-2E97-F5B3-52090FA2861B}"/>
                </a:ext>
              </a:extLst>
            </p:cNvPr>
            <p:cNvSpPr/>
            <p:nvPr/>
          </p:nvSpPr>
          <p:spPr>
            <a:xfrm>
              <a:off x="10927424" y="4169905"/>
              <a:ext cx="493683" cy="413089"/>
            </a:xfrm>
            <a:custGeom>
              <a:avLst/>
              <a:gdLst>
                <a:gd name="connsiteX0" fmla="*/ 47754 w 493683"/>
                <a:gd name="connsiteY0" fmla="*/ 0 h 413089"/>
                <a:gd name="connsiteX1" fmla="*/ 0 w 493683"/>
                <a:gd name="connsiteY1" fmla="*/ 83429 h 413089"/>
                <a:gd name="connsiteX2" fmla="*/ 326442 w 493683"/>
                <a:gd name="connsiteY2" fmla="*/ 413090 h 413089"/>
                <a:gd name="connsiteX3" fmla="*/ 493683 w 493683"/>
                <a:gd name="connsiteY3" fmla="*/ 120633 h 413089"/>
                <a:gd name="connsiteX4" fmla="*/ 47754 w 493683"/>
                <a:gd name="connsiteY4" fmla="*/ 0 h 41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83" h="413089">
                  <a:moveTo>
                    <a:pt x="47754" y="0"/>
                  </a:moveTo>
                  <a:lnTo>
                    <a:pt x="0" y="83429"/>
                  </a:lnTo>
                  <a:lnTo>
                    <a:pt x="326442" y="413090"/>
                  </a:lnTo>
                  <a:lnTo>
                    <a:pt x="493683" y="120633"/>
                  </a:lnTo>
                  <a:lnTo>
                    <a:pt x="47754" y="0"/>
                  </a:lnTo>
                  <a:close/>
                </a:path>
              </a:pathLst>
            </a:custGeom>
            <a:solidFill>
              <a:srgbClr val="B2D7AE"/>
            </a:solidFill>
            <a:ln w="3496"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1777B87E-9931-527C-E3C2-B4CA972DFE65}"/>
                </a:ext>
              </a:extLst>
            </p:cNvPr>
            <p:cNvSpPr/>
            <p:nvPr/>
          </p:nvSpPr>
          <p:spPr>
            <a:xfrm>
              <a:off x="10809684" y="4289978"/>
              <a:ext cx="409083" cy="498546"/>
            </a:xfrm>
            <a:custGeom>
              <a:avLst/>
              <a:gdLst>
                <a:gd name="connsiteX0" fmla="*/ 0 w 409083"/>
                <a:gd name="connsiteY0" fmla="*/ 48183 h 498546"/>
                <a:gd name="connsiteX1" fmla="*/ 119488 w 409083"/>
                <a:gd name="connsiteY1" fmla="*/ 498547 h 498546"/>
                <a:gd name="connsiteX2" fmla="*/ 409084 w 409083"/>
                <a:gd name="connsiteY2" fmla="*/ 329661 h 498546"/>
                <a:gd name="connsiteX3" fmla="*/ 82641 w 409083"/>
                <a:gd name="connsiteY3" fmla="*/ 0 h 498546"/>
                <a:gd name="connsiteX4" fmla="*/ 0 w 409083"/>
                <a:gd name="connsiteY4" fmla="*/ 48183 h 49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83" h="498546">
                  <a:moveTo>
                    <a:pt x="0" y="48183"/>
                  </a:moveTo>
                  <a:lnTo>
                    <a:pt x="119488" y="498547"/>
                  </a:lnTo>
                  <a:lnTo>
                    <a:pt x="409084" y="329661"/>
                  </a:lnTo>
                  <a:lnTo>
                    <a:pt x="82641" y="0"/>
                  </a:lnTo>
                  <a:lnTo>
                    <a:pt x="0" y="48183"/>
                  </a:lnTo>
                  <a:close/>
                </a:path>
              </a:pathLst>
            </a:custGeom>
            <a:grpFill/>
            <a:ln w="3496"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613D6D2D-2666-7231-1C9A-F29E123857F3}"/>
                </a:ext>
              </a:extLst>
            </p:cNvPr>
            <p:cNvSpPr/>
            <p:nvPr/>
          </p:nvSpPr>
          <p:spPr>
            <a:xfrm>
              <a:off x="10207700" y="4291657"/>
              <a:ext cx="409083" cy="498476"/>
            </a:xfrm>
            <a:custGeom>
              <a:avLst/>
              <a:gdLst>
                <a:gd name="connsiteX0" fmla="*/ 326442 w 409083"/>
                <a:gd name="connsiteY0" fmla="*/ 0 h 498476"/>
                <a:gd name="connsiteX1" fmla="*/ 0 w 409083"/>
                <a:gd name="connsiteY1" fmla="*/ 329661 h 498476"/>
                <a:gd name="connsiteX2" fmla="*/ 289595 w 409083"/>
                <a:gd name="connsiteY2" fmla="*/ 498477 h 498476"/>
                <a:gd name="connsiteX3" fmla="*/ 409084 w 409083"/>
                <a:gd name="connsiteY3" fmla="*/ 48183 h 498476"/>
                <a:gd name="connsiteX4" fmla="*/ 326442 w 409083"/>
                <a:gd name="connsiteY4" fmla="*/ 0 h 498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83" h="498476">
                  <a:moveTo>
                    <a:pt x="326442" y="0"/>
                  </a:moveTo>
                  <a:lnTo>
                    <a:pt x="0" y="329661"/>
                  </a:lnTo>
                  <a:lnTo>
                    <a:pt x="289595" y="498477"/>
                  </a:lnTo>
                  <a:lnTo>
                    <a:pt x="409084" y="48183"/>
                  </a:lnTo>
                  <a:lnTo>
                    <a:pt x="326442" y="0"/>
                  </a:lnTo>
                  <a:close/>
                </a:path>
              </a:pathLst>
            </a:custGeom>
            <a:solidFill>
              <a:schemeClr val="accent1"/>
            </a:solidFill>
            <a:ln w="3496"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1C0A9D61-1BCA-6494-CB8D-01705E339C4E}"/>
                </a:ext>
              </a:extLst>
            </p:cNvPr>
            <p:cNvSpPr/>
            <p:nvPr/>
          </p:nvSpPr>
          <p:spPr>
            <a:xfrm>
              <a:off x="10546237" y="4352218"/>
              <a:ext cx="334413" cy="450293"/>
            </a:xfrm>
            <a:custGeom>
              <a:avLst/>
              <a:gdLst>
                <a:gd name="connsiteX0" fmla="*/ 119559 w 334413"/>
                <a:gd name="connsiteY0" fmla="*/ 0 h 450293"/>
                <a:gd name="connsiteX1" fmla="*/ 0 w 334413"/>
                <a:gd name="connsiteY1" fmla="*/ 450294 h 450293"/>
                <a:gd name="connsiteX2" fmla="*/ 334413 w 334413"/>
                <a:gd name="connsiteY2" fmla="*/ 450294 h 450293"/>
                <a:gd name="connsiteX3" fmla="*/ 214925 w 334413"/>
                <a:gd name="connsiteY3" fmla="*/ 0 h 450293"/>
                <a:gd name="connsiteX4" fmla="*/ 119559 w 334413"/>
                <a:gd name="connsiteY4" fmla="*/ 0 h 4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13" h="450293">
                  <a:moveTo>
                    <a:pt x="119559" y="0"/>
                  </a:moveTo>
                  <a:lnTo>
                    <a:pt x="0" y="450294"/>
                  </a:lnTo>
                  <a:lnTo>
                    <a:pt x="334413" y="450294"/>
                  </a:lnTo>
                  <a:lnTo>
                    <a:pt x="214925" y="0"/>
                  </a:lnTo>
                  <a:lnTo>
                    <a:pt x="119559" y="0"/>
                  </a:lnTo>
                  <a:close/>
                </a:path>
              </a:pathLst>
            </a:custGeom>
            <a:solidFill>
              <a:srgbClr val="8BC385"/>
            </a:solidFill>
            <a:ln w="3496"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85C70811-3EA8-D96E-7DEB-EF1FF65F9DF9}"/>
                </a:ext>
              </a:extLst>
            </p:cNvPr>
            <p:cNvSpPr/>
            <p:nvPr/>
          </p:nvSpPr>
          <p:spPr>
            <a:xfrm>
              <a:off x="10002564" y="3564781"/>
              <a:ext cx="493683" cy="413159"/>
            </a:xfrm>
            <a:custGeom>
              <a:avLst/>
              <a:gdLst>
                <a:gd name="connsiteX0" fmla="*/ 493683 w 493683"/>
                <a:gd name="connsiteY0" fmla="*/ 329661 h 413159"/>
                <a:gd name="connsiteX1" fmla="*/ 167241 w 493683"/>
                <a:gd name="connsiteY1" fmla="*/ 0 h 413159"/>
                <a:gd name="connsiteX2" fmla="*/ 0 w 493683"/>
                <a:gd name="connsiteY2" fmla="*/ 292457 h 413159"/>
                <a:gd name="connsiteX3" fmla="*/ 445929 w 493683"/>
                <a:gd name="connsiteY3" fmla="*/ 413160 h 413159"/>
                <a:gd name="connsiteX4" fmla="*/ 493683 w 493683"/>
                <a:gd name="connsiteY4" fmla="*/ 329661 h 413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83" h="413159">
                  <a:moveTo>
                    <a:pt x="493683" y="329661"/>
                  </a:moveTo>
                  <a:lnTo>
                    <a:pt x="167241" y="0"/>
                  </a:lnTo>
                  <a:lnTo>
                    <a:pt x="0" y="292457"/>
                  </a:lnTo>
                  <a:lnTo>
                    <a:pt x="445929" y="413160"/>
                  </a:lnTo>
                  <a:lnTo>
                    <a:pt x="493683" y="329661"/>
                  </a:lnTo>
                  <a:close/>
                </a:path>
              </a:pathLst>
            </a:custGeom>
            <a:solidFill>
              <a:schemeClr val="tx2"/>
            </a:solidFill>
            <a:ln w="3496"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87419034-0AE7-F5E0-9D6F-39FD82D0F4EA}"/>
                </a:ext>
              </a:extLst>
            </p:cNvPr>
            <p:cNvSpPr/>
            <p:nvPr/>
          </p:nvSpPr>
          <p:spPr>
            <a:xfrm>
              <a:off x="10004242" y="4172772"/>
              <a:ext cx="493613" cy="413089"/>
            </a:xfrm>
            <a:custGeom>
              <a:avLst/>
              <a:gdLst>
                <a:gd name="connsiteX0" fmla="*/ 445929 w 493613"/>
                <a:gd name="connsiteY0" fmla="*/ 0 h 413089"/>
                <a:gd name="connsiteX1" fmla="*/ 0 w 493613"/>
                <a:gd name="connsiteY1" fmla="*/ 120633 h 413089"/>
                <a:gd name="connsiteX2" fmla="*/ 167171 w 493613"/>
                <a:gd name="connsiteY2" fmla="*/ 413090 h 413089"/>
                <a:gd name="connsiteX3" fmla="*/ 493613 w 493613"/>
                <a:gd name="connsiteY3" fmla="*/ 83429 h 413089"/>
                <a:gd name="connsiteX4" fmla="*/ 445929 w 493613"/>
                <a:gd name="connsiteY4" fmla="*/ 0 h 41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13" h="413089">
                  <a:moveTo>
                    <a:pt x="445929" y="0"/>
                  </a:moveTo>
                  <a:lnTo>
                    <a:pt x="0" y="120633"/>
                  </a:lnTo>
                  <a:lnTo>
                    <a:pt x="167171" y="413090"/>
                  </a:lnTo>
                  <a:lnTo>
                    <a:pt x="493613" y="83429"/>
                  </a:lnTo>
                  <a:lnTo>
                    <a:pt x="445929" y="0"/>
                  </a:lnTo>
                  <a:close/>
                </a:path>
              </a:pathLst>
            </a:custGeom>
            <a:solidFill>
              <a:schemeClr val="accent5"/>
            </a:solidFill>
            <a:ln w="3496"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49CD8DB2-A3DD-F9D3-5A25-72DF373C2B41}"/>
                </a:ext>
              </a:extLst>
            </p:cNvPr>
            <p:cNvSpPr/>
            <p:nvPr/>
          </p:nvSpPr>
          <p:spPr>
            <a:xfrm>
              <a:off x="9990329" y="3906680"/>
              <a:ext cx="445929" cy="337702"/>
            </a:xfrm>
            <a:custGeom>
              <a:avLst/>
              <a:gdLst>
                <a:gd name="connsiteX0" fmla="*/ 445929 w 445929"/>
                <a:gd name="connsiteY0" fmla="*/ 120703 h 337702"/>
                <a:gd name="connsiteX1" fmla="*/ 0 w 445929"/>
                <a:gd name="connsiteY1" fmla="*/ 0 h 337702"/>
                <a:gd name="connsiteX2" fmla="*/ 0 w 445929"/>
                <a:gd name="connsiteY2" fmla="*/ 337703 h 337702"/>
                <a:gd name="connsiteX3" fmla="*/ 445929 w 445929"/>
                <a:gd name="connsiteY3" fmla="*/ 217070 h 337702"/>
                <a:gd name="connsiteX4" fmla="*/ 445929 w 445929"/>
                <a:gd name="connsiteY4" fmla="*/ 120703 h 33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29" h="337702">
                  <a:moveTo>
                    <a:pt x="445929" y="120703"/>
                  </a:moveTo>
                  <a:lnTo>
                    <a:pt x="0" y="0"/>
                  </a:lnTo>
                  <a:lnTo>
                    <a:pt x="0" y="337703"/>
                  </a:lnTo>
                  <a:lnTo>
                    <a:pt x="445929" y="217070"/>
                  </a:lnTo>
                  <a:lnTo>
                    <a:pt x="445929" y="120703"/>
                  </a:lnTo>
                  <a:close/>
                </a:path>
              </a:pathLst>
            </a:custGeom>
            <a:solidFill>
              <a:schemeClr val="tx1"/>
            </a:solidFill>
            <a:ln w="3496" cap="flat">
              <a:noFill/>
              <a:prstDash val="solid"/>
              <a:miter/>
            </a:ln>
          </p:spPr>
          <p:txBody>
            <a:bodyPr rtlCol="0" anchor="ctr"/>
            <a:lstStyle/>
            <a:p>
              <a:endParaRPr lang="en-GB"/>
            </a:p>
          </p:txBody>
        </p:sp>
      </p:grpSp>
      <p:sp>
        <p:nvSpPr>
          <p:cNvPr id="102" name="Text Placeholder 49">
            <a:extLst>
              <a:ext uri="{FF2B5EF4-FFF2-40B4-BE49-F238E27FC236}">
                <a16:creationId xmlns:a16="http://schemas.microsoft.com/office/drawing/2014/main" id="{68187FFF-53D4-B3CD-AE26-F98B188DDE71}"/>
              </a:ext>
            </a:extLst>
          </p:cNvPr>
          <p:cNvSpPr>
            <a:spLocks noGrp="1"/>
          </p:cNvSpPr>
          <p:nvPr>
            <p:ph type="body" sz="quarter" idx="55" hasCustomPrompt="1"/>
          </p:nvPr>
        </p:nvSpPr>
        <p:spPr>
          <a:xfrm>
            <a:off x="4294279" y="1638080"/>
            <a:ext cx="3700114" cy="282497"/>
          </a:xfrm>
        </p:spPr>
        <p:txBody>
          <a:bodyPr>
            <a:normAutofit/>
          </a:bodyPr>
          <a:lstStyle>
            <a:lvl1pPr algn="ctr">
              <a:defRPr sz="1400" b="1">
                <a:solidFill>
                  <a:schemeClr val="tx1"/>
                </a:solidFill>
              </a:defRPr>
            </a:lvl1pPr>
          </a:lstStyle>
          <a:p>
            <a:pPr lvl="0"/>
            <a:r>
              <a:rPr lang="en-US"/>
              <a:t>Lorem ipsum dolor</a:t>
            </a:r>
          </a:p>
        </p:txBody>
      </p:sp>
      <p:sp>
        <p:nvSpPr>
          <p:cNvPr id="103" name="Text Placeholder 49">
            <a:extLst>
              <a:ext uri="{FF2B5EF4-FFF2-40B4-BE49-F238E27FC236}">
                <a16:creationId xmlns:a16="http://schemas.microsoft.com/office/drawing/2014/main" id="{F1557057-D161-B67C-02C4-6FA58AC62E6D}"/>
              </a:ext>
            </a:extLst>
          </p:cNvPr>
          <p:cNvSpPr>
            <a:spLocks noGrp="1"/>
          </p:cNvSpPr>
          <p:nvPr>
            <p:ph type="body" sz="quarter" idx="56" hasCustomPrompt="1"/>
          </p:nvPr>
        </p:nvSpPr>
        <p:spPr>
          <a:xfrm>
            <a:off x="4311534" y="6346903"/>
            <a:ext cx="3700114" cy="282497"/>
          </a:xfrm>
        </p:spPr>
        <p:txBody>
          <a:bodyPr>
            <a:normAutofit/>
          </a:bodyPr>
          <a:lstStyle>
            <a:lvl1pPr algn="ctr">
              <a:defRPr sz="1400" b="1">
                <a:solidFill>
                  <a:schemeClr val="tx1"/>
                </a:solidFill>
              </a:defRPr>
            </a:lvl1pPr>
          </a:lstStyle>
          <a:p>
            <a:pPr lvl="0"/>
            <a:r>
              <a:rPr lang="en-US"/>
              <a:t>Lorem ipsum dolor</a:t>
            </a:r>
          </a:p>
        </p:txBody>
      </p:sp>
    </p:spTree>
    <p:extLst>
      <p:ext uri="{BB962C8B-B14F-4D97-AF65-F5344CB8AC3E}">
        <p14:creationId xmlns:p14="http://schemas.microsoft.com/office/powerpoint/2010/main" val="305637086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Thank you layout 1">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C1C5AD7-5B65-FE5A-4963-D0EE113592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7" name="Text Placeholder 4"/>
          <p:cNvSpPr>
            <a:spLocks noGrp="1"/>
          </p:cNvSpPr>
          <p:nvPr>
            <p:ph type="body" sz="quarter" idx="10" hasCustomPrompt="1"/>
          </p:nvPr>
        </p:nvSpPr>
        <p:spPr>
          <a:xfrm>
            <a:off x="839025" y="2590719"/>
            <a:ext cx="10393300" cy="1015663"/>
          </a:xfrm>
          <a:prstGeom prst="rect">
            <a:avLst/>
          </a:prstGeom>
        </p:spPr>
        <p:txBody>
          <a:bodyPr wrap="square" anchor="ctr">
            <a:spAutoFit/>
          </a:bodyPr>
          <a:lstStyle>
            <a:lvl1pPr>
              <a:defRPr sz="6600" b="0" cap="none" baseline="0">
                <a:solidFill>
                  <a:schemeClr val="bg1"/>
                </a:solidFill>
              </a:defRPr>
            </a:lvl1pPr>
          </a:lstStyle>
          <a:p>
            <a:pPr lvl="0"/>
            <a:r>
              <a:rPr lang="en-GB"/>
              <a:t>Thank you</a:t>
            </a:r>
          </a:p>
        </p:txBody>
      </p:sp>
      <p:pic>
        <p:nvPicPr>
          <p:cNvPr id="4" name="Graphic 3">
            <a:extLst>
              <a:ext uri="{FF2B5EF4-FFF2-40B4-BE49-F238E27FC236}">
                <a16:creationId xmlns:a16="http://schemas.microsoft.com/office/drawing/2014/main" id="{6FD5B492-E22F-F4B6-4E54-00FF56A2974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8442" y="650876"/>
            <a:ext cx="1232678" cy="518322"/>
          </a:xfrm>
          <a:prstGeom prst="rect">
            <a:avLst/>
          </a:prstGeom>
        </p:spPr>
      </p:pic>
    </p:spTree>
    <p:extLst>
      <p:ext uri="{BB962C8B-B14F-4D97-AF65-F5344CB8AC3E}">
        <p14:creationId xmlns:p14="http://schemas.microsoft.com/office/powerpoint/2010/main" val="2190024829"/>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Thank you layout 2">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F51E2E-9137-5AEC-F2FD-1DEB64F5FF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
        <p:nvSpPr>
          <p:cNvPr id="7" name="Text Placeholder 4"/>
          <p:cNvSpPr>
            <a:spLocks noGrp="1"/>
          </p:cNvSpPr>
          <p:nvPr>
            <p:ph type="body" sz="quarter" idx="10" hasCustomPrompt="1"/>
          </p:nvPr>
        </p:nvSpPr>
        <p:spPr>
          <a:xfrm>
            <a:off x="839025" y="2590719"/>
            <a:ext cx="10393300" cy="1015663"/>
          </a:xfrm>
          <a:prstGeom prst="rect">
            <a:avLst/>
          </a:prstGeom>
        </p:spPr>
        <p:txBody>
          <a:bodyPr wrap="square" anchor="ctr">
            <a:spAutoFit/>
          </a:bodyPr>
          <a:lstStyle>
            <a:lvl1pPr>
              <a:defRPr sz="6600" b="0" cap="none" baseline="0">
                <a:solidFill>
                  <a:schemeClr val="bg1"/>
                </a:solidFill>
              </a:defRPr>
            </a:lvl1pPr>
          </a:lstStyle>
          <a:p>
            <a:pPr lvl="0"/>
            <a:r>
              <a:rPr lang="en-GB"/>
              <a:t>Thank you</a:t>
            </a:r>
          </a:p>
        </p:txBody>
      </p:sp>
      <p:pic>
        <p:nvPicPr>
          <p:cNvPr id="4" name="Graphic 3">
            <a:extLst>
              <a:ext uri="{FF2B5EF4-FFF2-40B4-BE49-F238E27FC236}">
                <a16:creationId xmlns:a16="http://schemas.microsoft.com/office/drawing/2014/main" id="{6FD5B492-E22F-F4B6-4E54-00FF56A2974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8442" y="650876"/>
            <a:ext cx="1232678" cy="518322"/>
          </a:xfrm>
          <a:prstGeom prst="rect">
            <a:avLst/>
          </a:prstGeom>
        </p:spPr>
      </p:pic>
    </p:spTree>
    <p:extLst>
      <p:ext uri="{BB962C8B-B14F-4D97-AF65-F5344CB8AC3E}">
        <p14:creationId xmlns:p14="http://schemas.microsoft.com/office/powerpoint/2010/main" val="2907491906"/>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Disclaimer slide – US">
    <p:bg>
      <p:bgPr>
        <a:solidFill>
          <a:schemeClr val="tx1"/>
        </a:solidFill>
        <a:effectLst/>
      </p:bgPr>
    </p:bg>
    <p:spTree>
      <p:nvGrpSpPr>
        <p:cNvPr id="1" name=""/>
        <p:cNvGrpSpPr/>
        <p:nvPr/>
      </p:nvGrpSpPr>
      <p:grpSpPr>
        <a:xfrm>
          <a:off x="0" y="0"/>
          <a:ext cx="0" cy="0"/>
          <a:chOff x="0" y="0"/>
          <a:chExt cx="0" cy="0"/>
        </a:xfrm>
      </p:grpSpPr>
      <p:sp>
        <p:nvSpPr>
          <p:cNvPr id="2" name="DisclaimerWhite">
            <a:extLst>
              <a:ext uri="{FF2B5EF4-FFF2-40B4-BE49-F238E27FC236}">
                <a16:creationId xmlns:a16="http://schemas.microsoft.com/office/drawing/2014/main" id="{246DB496-EF31-6BCE-489B-902B0C6C802B}"/>
              </a:ext>
            </a:extLst>
          </p:cNvPr>
          <p:cNvSpPr txBox="1">
            <a:spLocks/>
          </p:cNvSpPr>
          <p:nvPr userDrawn="1">
            <p:custDataLst>
              <p:tags r:id="rId1"/>
            </p:custDataLst>
          </p:nvPr>
        </p:nvSpPr>
        <p:spPr bwMode="auto">
          <a:xfrm>
            <a:off x="815975" y="4820955"/>
            <a:ext cx="10685145" cy="1451799"/>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a:spcAft>
                <a:spcPts val="600"/>
              </a:spcAft>
            </a:pPr>
            <a:r>
              <a:rPr lang="en-US" sz="800">
                <a:solidFill>
                  <a:schemeClr val="bg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assurance,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800">
                <a:solidFill>
                  <a:schemeClr val="bg1"/>
                </a:solidFill>
                <a:latin typeface="Arial" panose="020B0604020202020204" pitchFamily="34" charset="0"/>
                <a:cs typeface="Arial" panose="020B0604020202020204" pitchFamily="34" charset="0"/>
              </a:rPr>
              <a:t>RSM US LLP is a limited liability partnership and the U.S. member firm of RSM International, a global network of independent assurance,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a:t>
            </a:r>
            <a:r>
              <a:rPr lang="en-US" sz="800" err="1">
                <a:solidFill>
                  <a:schemeClr val="bg1"/>
                </a:solidFill>
                <a:latin typeface="Arial" panose="020B0604020202020204" pitchFamily="34" charset="0"/>
                <a:cs typeface="Arial" panose="020B0604020202020204" pitchFamily="34" charset="0"/>
              </a:rPr>
              <a:t>rsmus.com</a:t>
            </a:r>
            <a:r>
              <a:rPr lang="en-US" sz="800">
                <a:solidFill>
                  <a:schemeClr val="bg1"/>
                </a:solidFill>
                <a:latin typeface="Arial" panose="020B0604020202020204" pitchFamily="34" charset="0"/>
                <a:cs typeface="Arial" panose="020B0604020202020204" pitchFamily="34" charset="0"/>
              </a:rPr>
              <a:t>/</a:t>
            </a:r>
            <a:r>
              <a:rPr lang="en-US" sz="800" err="1">
                <a:solidFill>
                  <a:schemeClr val="bg1"/>
                </a:solidFill>
                <a:latin typeface="Arial" panose="020B0604020202020204" pitchFamily="34" charset="0"/>
                <a:cs typeface="Arial" panose="020B0604020202020204" pitchFamily="34" charset="0"/>
              </a:rPr>
              <a:t>aboutus</a:t>
            </a:r>
            <a:r>
              <a:rPr lang="en-US" sz="800">
                <a:solidFill>
                  <a:schemeClr val="bg1"/>
                </a:solidFill>
                <a:latin typeface="Arial" panose="020B0604020202020204" pitchFamily="34" charset="0"/>
                <a:cs typeface="Arial" panose="020B0604020202020204" pitchFamily="34" charset="0"/>
              </a:rPr>
              <a:t>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kern="1200">
                <a:solidFill>
                  <a:schemeClr val="bg1"/>
                </a:solidFill>
                <a:effectLst/>
                <a:latin typeface="+mn-lt"/>
                <a:ea typeface="+mn-ea"/>
                <a:cs typeface="+mn-cs"/>
              </a:rPr>
              <a:t>RSM, the RSM logo and </a:t>
            </a:r>
            <a:r>
              <a:rPr lang="en-US" sz="800" i="1" kern="1200">
                <a:solidFill>
                  <a:schemeClr val="bg1"/>
                </a:solidFill>
                <a:effectLst/>
                <a:latin typeface="+mn-lt"/>
                <a:ea typeface="+mn-ea"/>
                <a:cs typeface="+mn-cs"/>
              </a:rPr>
              <a:t>the power of being understood </a:t>
            </a:r>
            <a:r>
              <a:rPr lang="en-US" sz="800" kern="1200">
                <a:solidFill>
                  <a:schemeClr val="bg1"/>
                </a:solidFill>
                <a:effectLst/>
                <a:latin typeface="+mn-lt"/>
                <a:ea typeface="+mn-ea"/>
                <a:cs typeface="+mn-cs"/>
              </a:rPr>
              <a:t>are registered trademarks of RSM International Association</a:t>
            </a:r>
            <a:r>
              <a:rPr lang="en-US" sz="800">
                <a:solidFill>
                  <a:schemeClr val="bg1"/>
                </a:solidFill>
                <a:latin typeface="Arial" panose="020B0604020202020204" pitchFamily="34" charset="0"/>
                <a:cs typeface="Arial" panose="020B0604020202020204" pitchFamily="34" charset="0"/>
              </a:rPr>
              <a:t>. </a:t>
            </a:r>
          </a:p>
          <a:p>
            <a:pPr>
              <a:spcAft>
                <a:spcPts val="600"/>
              </a:spcAft>
            </a:pPr>
            <a:r>
              <a:rPr lang="en-US" sz="800">
                <a:solidFill>
                  <a:schemeClr val="bg1"/>
                </a:solidFill>
                <a:latin typeface="Arial" panose="020B0604020202020204" pitchFamily="34" charset="0"/>
                <a:cs typeface="Arial" panose="020B0604020202020204" pitchFamily="34" charset="0"/>
              </a:rPr>
              <a:t>© 2024 RSM US LLP. All Rights Reserved.</a:t>
            </a:r>
          </a:p>
        </p:txBody>
      </p:sp>
      <p:pic>
        <p:nvPicPr>
          <p:cNvPr id="3" name="Graphic 2">
            <a:extLst>
              <a:ext uri="{FF2B5EF4-FFF2-40B4-BE49-F238E27FC236}">
                <a16:creationId xmlns:a16="http://schemas.microsoft.com/office/drawing/2014/main" id="{52E601E8-B767-0AE7-3083-9C1B02C9B5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68442" y="650876"/>
            <a:ext cx="1232678" cy="51832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855FE9E7-9460-8457-F3D4-B4C0B226FA48}"/>
              </a:ext>
            </a:extLst>
          </p:cNvPr>
          <p:cNvPicPr>
            <a:picLocks noChangeAspect="1"/>
          </p:cNvPicPr>
          <p:nvPr userDrawn="1"/>
        </p:nvPicPr>
        <p:blipFill>
          <a:blip r:embed="rId5"/>
          <a:stretch>
            <a:fillRect/>
          </a:stretch>
        </p:blipFill>
        <p:spPr>
          <a:xfrm>
            <a:off x="696090" y="3788994"/>
            <a:ext cx="3184289" cy="650932"/>
          </a:xfrm>
          <a:prstGeom prst="rect">
            <a:avLst/>
          </a:prstGeom>
        </p:spPr>
      </p:pic>
    </p:spTree>
    <p:extLst>
      <p:ext uri="{BB962C8B-B14F-4D97-AF65-F5344CB8AC3E}">
        <p14:creationId xmlns:p14="http://schemas.microsoft.com/office/powerpoint/2010/main" val="1406394865"/>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slide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58D9DC5-8056-330A-9FC6-B903D0D96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6799"/>
            <a:ext cx="12188351" cy="6839019"/>
          </a:xfrm>
          <a:prstGeom prst="rect">
            <a:avLst/>
          </a:prstGeom>
        </p:spPr>
      </p:pic>
      <p:sp>
        <p:nvSpPr>
          <p:cNvPr id="7" name="Slide Number Placeholder 2">
            <a:extLst>
              <a:ext uri="{FF2B5EF4-FFF2-40B4-BE49-F238E27FC236}">
                <a16:creationId xmlns:a16="http://schemas.microsoft.com/office/drawing/2014/main" id="{E7FCF6E2-32CE-8CCA-6C4F-F9AC12238976}"/>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180BD42A-3DCB-1766-A7EB-887008761AD7}"/>
              </a:ext>
            </a:extLst>
          </p:cNvPr>
          <p:cNvGrpSpPr/>
          <p:nvPr userDrawn="1"/>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53317036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Create Layout Midn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1"/>
            <a:ext cx="7020000" cy="553999"/>
          </a:xfrm>
        </p:spPr>
        <p:txBody>
          <a:bodyPr/>
          <a:lstStyle/>
          <a:p>
            <a:r>
              <a:rPr lang="en-US"/>
              <a:t>Click to edit Master title style</a:t>
            </a:r>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1"/>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1" y="1898651"/>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8624350"/>
      </p:ext>
    </p:extLst>
  </p:cSld>
  <p:clrMapOvr>
    <a:overrideClrMapping bg1="dk1" tx1="lt1" bg2="dk2" tx2="lt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Polling Question">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3010D632-B553-FEFC-DBA0-274B3C9764F0}"/>
              </a:ext>
            </a:extLst>
          </p:cNvPr>
          <p:cNvSpPr/>
          <p:nvPr userDrawn="1"/>
        </p:nvSpPr>
        <p:spPr>
          <a:xfrm>
            <a:off x="2" y="0"/>
            <a:ext cx="12188351" cy="685800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attern of Progress">
            <a:extLst>
              <a:ext uri="{FF2B5EF4-FFF2-40B4-BE49-F238E27FC236}">
                <a16:creationId xmlns:a16="http://schemas.microsoft.com/office/drawing/2014/main" id="{1842EFF1-8E0A-351B-6BE0-3C8B0FD343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50" y="23925"/>
            <a:ext cx="12188351" cy="6839019"/>
          </a:xfrm>
          <a:prstGeom prst="rect">
            <a:avLst/>
          </a:prstGeom>
        </p:spPr>
      </p:pic>
      <p:sp>
        <p:nvSpPr>
          <p:cNvPr id="17" name="Copyright">
            <a:extLst>
              <a:ext uri="{FF2B5EF4-FFF2-40B4-BE49-F238E27FC236}">
                <a16:creationId xmlns:a16="http://schemas.microsoft.com/office/drawing/2014/main" id="{1E986336-1844-56D5-37C6-DC903EEF67F5}"/>
              </a:ext>
            </a:extLst>
          </p:cNvPr>
          <p:cNvSpPr txBox="1"/>
          <p:nvPr userDrawn="1"/>
        </p:nvSpPr>
        <p:spPr>
          <a:xfrm>
            <a:off x="548640" y="6675122"/>
            <a:ext cx="11338560" cy="12311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CCFCF"/>
                </a:solidFill>
                <a:effectLst/>
                <a:uLnTx/>
                <a:uFillTx/>
                <a:latin typeface="Arial" panose="020B0604020202020204" pitchFamily="34" charset="0"/>
                <a:ea typeface="+mn-ea"/>
                <a:cs typeface="Arial" panose="020B0604020202020204" pitchFamily="34" charset="0"/>
              </a:rPr>
              <a:t>© 2024 RSM US LLP. All Rights Reserved. </a:t>
            </a:r>
          </a:p>
        </p:txBody>
      </p:sp>
      <p:pic>
        <p:nvPicPr>
          <p:cNvPr id="16" name="RSM Logo">
            <a:extLst>
              <a:ext uri="{FF2B5EF4-FFF2-40B4-BE49-F238E27FC236}">
                <a16:creationId xmlns:a16="http://schemas.microsoft.com/office/drawing/2014/main" id="{144DA2CB-310D-B667-FAF6-20B9889A76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9064" y="310897"/>
            <a:ext cx="1088979" cy="457204"/>
          </a:xfrm>
          <a:prstGeom prst="rect">
            <a:avLst/>
          </a:prstGeom>
        </p:spPr>
      </p:pic>
      <p:sp>
        <p:nvSpPr>
          <p:cNvPr id="7" name="Content"/>
          <p:cNvSpPr>
            <a:spLocks noGrp="1"/>
          </p:cNvSpPr>
          <p:nvPr>
            <p:ph sz="quarter" idx="10" hasCustomPrompt="1"/>
          </p:nvPr>
        </p:nvSpPr>
        <p:spPr>
          <a:xfrm>
            <a:off x="457200" y="1280160"/>
            <a:ext cx="11521440" cy="4572000"/>
          </a:xfrm>
          <a:noFill/>
        </p:spPr>
        <p:txBody>
          <a:bodyPr/>
          <a:lstStyle>
            <a:lvl1pPr marL="457189" indent="-457189">
              <a:defRPr baseline="0">
                <a:solidFill>
                  <a:schemeClr val="bg1"/>
                </a:solidFill>
              </a:defRPr>
            </a:lvl1pPr>
            <a:lvl2pPr marL="457189" indent="-457189">
              <a:spcBef>
                <a:spcPts val="1200"/>
              </a:spcBef>
              <a:buFont typeface="+mj-lt"/>
              <a:buAutoNum type="alphaUcPeriod"/>
              <a:defRPr sz="2400" baseline="0">
                <a:solidFill>
                  <a:schemeClr val="bg1"/>
                </a:solidFill>
              </a:defRPr>
            </a:lvl2pPr>
          </a:lstStyle>
          <a:p>
            <a:pPr lvl="0"/>
            <a:r>
              <a:rPr lang="en-US"/>
              <a:t>Type your question here, click “Enter” and then “Tab” and type your answers. Please limit the question to 250 characters (if additional explanation is needed, use an engagement slide prior to the polling slide). Please indicate any special instructions in the notes section below (multiple-select answers, correct answer to display on results slide, etc.).</a:t>
            </a:r>
          </a:p>
          <a:p>
            <a:pPr lvl="1"/>
            <a:r>
              <a:rPr lang="en-US"/>
              <a:t>Answer A (limit to 100 characters)</a:t>
            </a:r>
          </a:p>
          <a:p>
            <a:pPr lvl="1"/>
            <a:r>
              <a:rPr lang="en-US"/>
              <a:t>Answer B (limit to 100 characters)</a:t>
            </a:r>
          </a:p>
        </p:txBody>
      </p:sp>
      <p:sp>
        <p:nvSpPr>
          <p:cNvPr id="2" name="Title"/>
          <p:cNvSpPr>
            <a:spLocks noGrp="1"/>
          </p:cNvSpPr>
          <p:nvPr>
            <p:ph type="title" hasCustomPrompt="1"/>
          </p:nvPr>
        </p:nvSpPr>
        <p:spPr/>
        <p:txBody>
          <a:bodyPr>
            <a:normAutofit/>
          </a:bodyPr>
          <a:lstStyle>
            <a:lvl1pPr algn="l" defTabSz="914377" rtl="0" eaLnBrk="1" latinLnBrk="0" hangingPunct="1">
              <a:lnSpc>
                <a:spcPct val="90000"/>
              </a:lnSpc>
              <a:spcBef>
                <a:spcPct val="0"/>
              </a:spcBef>
              <a:buNone/>
              <a:defRPr lang="en-US" sz="2800" b="0" kern="1200" dirty="0">
                <a:solidFill>
                  <a:schemeClr val="bg1"/>
                </a:solidFill>
                <a:latin typeface="Arial" panose="020B0604020202020204" pitchFamily="34" charset="0"/>
                <a:ea typeface="+mj-ea"/>
                <a:cs typeface="Arial" panose="020B0604020202020204" pitchFamily="34" charset="0"/>
              </a:defRPr>
            </a:lvl1pPr>
          </a:lstStyle>
          <a:p>
            <a:r>
              <a:rPr lang="en-US"/>
              <a:t>Polling question #</a:t>
            </a:r>
          </a:p>
        </p:txBody>
      </p:sp>
    </p:spTree>
    <p:extLst>
      <p:ext uri="{BB962C8B-B14F-4D97-AF65-F5344CB8AC3E}">
        <p14:creationId xmlns:p14="http://schemas.microsoft.com/office/powerpoint/2010/main" val="7387534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9D176B23-27A3-499C-C845-29CA8D70D623}"/>
              </a:ext>
            </a:extLst>
          </p:cNvPr>
          <p:cNvSpPr/>
          <p:nvPr userDrawn="1"/>
        </p:nvSpPr>
        <p:spPr>
          <a:xfrm>
            <a:off x="0" y="0"/>
            <a:ext cx="12192000" cy="6858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attern of Progress">
            <a:extLst>
              <a:ext uri="{FF2B5EF4-FFF2-40B4-BE49-F238E27FC236}">
                <a16:creationId xmlns:a16="http://schemas.microsoft.com/office/drawing/2014/main" id="{5A836CB3-7B46-D009-7BD1-A93CCBF7CC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1168889"/>
            <a:ext cx="12191999" cy="5691647"/>
          </a:xfrm>
          <a:prstGeom prst="rect">
            <a:avLst/>
          </a:prstGeom>
        </p:spPr>
      </p:pic>
      <p:sp>
        <p:nvSpPr>
          <p:cNvPr id="36" name="Copyright">
            <a:extLst>
              <a:ext uri="{FF2B5EF4-FFF2-40B4-BE49-F238E27FC236}">
                <a16:creationId xmlns:a16="http://schemas.microsoft.com/office/drawing/2014/main" id="{B8275D27-A9CC-05A0-D36D-AC708CD0AA91}"/>
              </a:ext>
            </a:extLst>
          </p:cNvPr>
          <p:cNvSpPr txBox="1"/>
          <p:nvPr userDrawn="1"/>
        </p:nvSpPr>
        <p:spPr>
          <a:xfrm>
            <a:off x="548640" y="6675122"/>
            <a:ext cx="11338560" cy="12311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CCFCF"/>
                </a:solidFill>
                <a:effectLst/>
                <a:uLnTx/>
                <a:uFillTx/>
                <a:latin typeface="Arial" panose="020B0604020202020204" pitchFamily="34" charset="0"/>
                <a:ea typeface="+mn-ea"/>
                <a:cs typeface="Arial" panose="020B0604020202020204" pitchFamily="34" charset="0"/>
              </a:rPr>
              <a:t>© 2024 RSM US LLP. All Rights Reserved. </a:t>
            </a:r>
          </a:p>
        </p:txBody>
      </p:sp>
      <p:pic>
        <p:nvPicPr>
          <p:cNvPr id="35" name="RSM Logo">
            <a:extLst>
              <a:ext uri="{FF2B5EF4-FFF2-40B4-BE49-F238E27FC236}">
                <a16:creationId xmlns:a16="http://schemas.microsoft.com/office/drawing/2014/main" id="{B0A0CA1E-FB5E-C199-FA73-BF48E49E5B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7863" y="306756"/>
            <a:ext cx="1088979" cy="465517"/>
          </a:xfrm>
          <a:prstGeom prst="rect">
            <a:avLst/>
          </a:prstGeom>
        </p:spPr>
      </p:pic>
      <p:sp>
        <p:nvSpPr>
          <p:cNvPr id="12" name="Thank You"/>
          <p:cNvSpPr txBox="1"/>
          <p:nvPr userDrawn="1"/>
        </p:nvSpPr>
        <p:spPr>
          <a:xfrm>
            <a:off x="457200" y="1371600"/>
            <a:ext cx="11521440" cy="304698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20" normalizeH="0" baseline="0" noProof="0">
                <a:ln>
                  <a:noFill/>
                </a:ln>
                <a:solidFill>
                  <a:prstClr val="white"/>
                </a:solidFill>
                <a:effectLst/>
                <a:uLnTx/>
                <a:uFillTx/>
                <a:latin typeface="Arial" panose="020B0604020202020204"/>
                <a:ea typeface="+mn-ea"/>
                <a:cs typeface="Arial" panose="020B0604020202020204" pitchFamily="34" charset="0"/>
              </a:rPr>
              <a:t>Thank you</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0" normalizeH="0" baseline="0" noProof="0">
                <a:ln>
                  <a:noFill/>
                </a:ln>
                <a:solidFill>
                  <a:prstClr val="white"/>
                </a:solidFill>
                <a:effectLst/>
                <a:uLnTx/>
                <a:uFillTx/>
                <a:latin typeface="Arial" panose="020B0604020202020204"/>
                <a:ea typeface="+mn-ea"/>
                <a:cs typeface="Arial" panose="020B0604020202020204" pitchFamily="34" charset="0"/>
              </a:rPr>
              <a:t>for</a:t>
            </a:r>
            <a:r>
              <a:rPr kumimoji="0" lang="en-US" sz="4800" b="0" i="0" u="none" strike="noStrike" kern="1200" cap="none" spc="-11" normalizeH="0" baseline="0" noProof="0">
                <a:ln>
                  <a:noFill/>
                </a:ln>
                <a:solidFill>
                  <a:prstClr val="white"/>
                </a:solidFill>
                <a:effectLst/>
                <a:uLnTx/>
                <a:uFillTx/>
                <a:latin typeface="Arial" panose="020B0604020202020204"/>
                <a:ea typeface="+mn-ea"/>
                <a:cs typeface="Arial" panose="020B0604020202020204" pitchFamily="34" charset="0"/>
              </a:rPr>
              <a:t> </a:t>
            </a:r>
            <a:r>
              <a:rPr kumimoji="0" lang="en-US" sz="4800" b="0" i="0" u="none" strike="noStrike" kern="1200" cap="none" spc="-20" normalizeH="0" baseline="0" noProof="0">
                <a:ln>
                  <a:noFill/>
                </a:ln>
                <a:solidFill>
                  <a:prstClr val="white"/>
                </a:solidFill>
                <a:effectLst/>
                <a:uLnTx/>
                <a:uFillTx/>
                <a:latin typeface="Arial" panose="020B0604020202020204"/>
                <a:ea typeface="+mn-ea"/>
                <a:cs typeface="Arial" panose="020B0604020202020204" pitchFamily="34" charset="0"/>
              </a:rPr>
              <a:t>your time and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0" normalizeH="0" baseline="0" noProof="0">
                <a:ln>
                  <a:noFill/>
                </a:ln>
                <a:solidFill>
                  <a:prstClr val="white"/>
                </a:solidFill>
                <a:effectLst/>
                <a:uLnTx/>
                <a:uFillTx/>
                <a:latin typeface="Arial" panose="020B0604020202020204"/>
                <a:ea typeface="+mn-ea"/>
                <a:cs typeface="Arial" panose="020B0604020202020204" pitchFamily="34" charset="0"/>
              </a:rPr>
              <a:t>attention</a:t>
            </a:r>
          </a:p>
        </p:txBody>
      </p:sp>
    </p:spTree>
    <p:extLst>
      <p:ext uri="{BB962C8B-B14F-4D97-AF65-F5344CB8AC3E}">
        <p14:creationId xmlns:p14="http://schemas.microsoft.com/office/powerpoint/2010/main" val="8034130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2036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5_Mai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20890" y="365127"/>
            <a:ext cx="10732911" cy="779730"/>
          </a:xfrm>
        </p:spPr>
        <p:txBody>
          <a:bodyPr/>
          <a:lstStyle/>
          <a:p>
            <a:r>
              <a:rPr lang="en-US"/>
              <a:t>Click to edit Master title style</a:t>
            </a:r>
          </a:p>
        </p:txBody>
      </p:sp>
      <p:sp>
        <p:nvSpPr>
          <p:cNvPr id="3" name="Content Placeholder 2"/>
          <p:cNvSpPr>
            <a:spLocks noGrp="1"/>
          </p:cNvSpPr>
          <p:nvPr>
            <p:ph idx="1"/>
          </p:nvPr>
        </p:nvSpPr>
        <p:spPr>
          <a:xfrm>
            <a:off x="620889" y="1935203"/>
            <a:ext cx="10732912" cy="411480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2"/>
          </p:nvPr>
        </p:nvSpPr>
        <p:spPr>
          <a:xfrm>
            <a:off x="609600" y="6191781"/>
            <a:ext cx="27432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
        <p:nvSpPr>
          <p:cNvPr id="6" name="Content Placeholder 2"/>
          <p:cNvSpPr>
            <a:spLocks noGrp="1"/>
          </p:cNvSpPr>
          <p:nvPr>
            <p:ph idx="13" hasCustomPrompt="1"/>
          </p:nvPr>
        </p:nvSpPr>
        <p:spPr>
          <a:xfrm>
            <a:off x="620890" y="1219200"/>
            <a:ext cx="10732911" cy="656734"/>
          </a:xfrm>
        </p:spPr>
        <p:txBody>
          <a:bodyPr>
            <a:noAutofit/>
          </a:bodyPr>
          <a:lstStyle>
            <a:lvl1pPr marL="0" indent="0">
              <a:buNone/>
              <a:defRPr sz="1600" baseline="0"/>
            </a:lvl1pPr>
          </a:lstStyle>
          <a:p>
            <a:pPr lvl="0"/>
            <a:r>
              <a:rPr lang="en-US"/>
              <a:t>Executive Summary Tag</a:t>
            </a:r>
          </a:p>
        </p:txBody>
      </p:sp>
    </p:spTree>
    <p:extLst>
      <p:ext uri="{BB962C8B-B14F-4D97-AF65-F5344CB8AC3E}">
        <p14:creationId xmlns:p14="http://schemas.microsoft.com/office/powerpoint/2010/main" val="208058597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35152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6227660"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6" name="Picture Placeholder 3">
            <a:extLst>
              <a:ext uri="{FF2B5EF4-FFF2-40B4-BE49-F238E27FC236}">
                <a16:creationId xmlns:a16="http://schemas.microsoft.com/office/drawing/2014/main" id="{0D01A2CA-AF63-E65B-997D-F01838956F4E}"/>
              </a:ext>
            </a:extLst>
          </p:cNvPr>
          <p:cNvSpPr>
            <a:spLocks noGrp="1"/>
          </p:cNvSpPr>
          <p:nvPr>
            <p:ph type="pic" sz="quarter" idx="31"/>
          </p:nvPr>
        </p:nvSpPr>
        <p:spPr>
          <a:xfrm>
            <a:off x="891660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7828977C-FF52-8352-03C4-2C4E91DB5112}"/>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A30FD47-331E-E241-8B2E-B37D09C8D06B}"/>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D5DEB-680F-CAD7-7360-52A37EFB5EE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48E06E0-F516-06A9-EFD3-6DEF12A0D57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36CCF28-5CF6-ABF1-DDCD-030EF9A9145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83301F-29DD-E053-1024-F884A0C0BCB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FA7571-9E09-EF28-9B22-99A8D2A0F9F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C047B20-2EBF-00DE-8359-489D76DF9E1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4" name="Text Placeholder 2">
            <a:extLst>
              <a:ext uri="{FF2B5EF4-FFF2-40B4-BE49-F238E27FC236}">
                <a16:creationId xmlns:a16="http://schemas.microsoft.com/office/drawing/2014/main" id="{61894215-E5DD-AE02-6696-11E3FFAEDA78}"/>
              </a:ext>
            </a:extLst>
          </p:cNvPr>
          <p:cNvSpPr>
            <a:spLocks noGrp="1"/>
          </p:cNvSpPr>
          <p:nvPr>
            <p:ph type="body" sz="quarter" idx="10" hasCustomPrompt="1"/>
          </p:nvPr>
        </p:nvSpPr>
        <p:spPr>
          <a:xfrm>
            <a:off x="815975"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5" name="Text Placeholder 7">
            <a:extLst>
              <a:ext uri="{FF2B5EF4-FFF2-40B4-BE49-F238E27FC236}">
                <a16:creationId xmlns:a16="http://schemas.microsoft.com/office/drawing/2014/main" id="{AC362FC8-C232-87A4-AD27-62A5A899A8D5}"/>
              </a:ext>
            </a:extLst>
          </p:cNvPr>
          <p:cNvSpPr>
            <a:spLocks noGrp="1"/>
          </p:cNvSpPr>
          <p:nvPr>
            <p:ph type="body" sz="quarter" idx="19" hasCustomPrompt="1"/>
          </p:nvPr>
        </p:nvSpPr>
        <p:spPr>
          <a:xfrm>
            <a:off x="815975"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2B2F03B7-8F82-F49F-74DB-103B9928CDFC}"/>
              </a:ext>
            </a:extLst>
          </p:cNvPr>
          <p:cNvSpPr>
            <a:spLocks noGrp="1"/>
          </p:cNvSpPr>
          <p:nvPr>
            <p:ph type="body" sz="quarter" idx="22" hasCustomPrompt="1"/>
          </p:nvPr>
        </p:nvSpPr>
        <p:spPr>
          <a:xfrm>
            <a:off x="81597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57" name="Text Placeholder 2">
            <a:extLst>
              <a:ext uri="{FF2B5EF4-FFF2-40B4-BE49-F238E27FC236}">
                <a16:creationId xmlns:a16="http://schemas.microsoft.com/office/drawing/2014/main" id="{16FF92B3-078A-DFC5-22E3-852DC5755334}"/>
              </a:ext>
            </a:extLst>
          </p:cNvPr>
          <p:cNvSpPr>
            <a:spLocks noGrp="1"/>
          </p:cNvSpPr>
          <p:nvPr>
            <p:ph type="body" sz="quarter" idx="24" hasCustomPrompt="1"/>
          </p:nvPr>
        </p:nvSpPr>
        <p:spPr>
          <a:xfrm>
            <a:off x="3515275" y="4284751"/>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8" name="Text Placeholder 7">
            <a:extLst>
              <a:ext uri="{FF2B5EF4-FFF2-40B4-BE49-F238E27FC236}">
                <a16:creationId xmlns:a16="http://schemas.microsoft.com/office/drawing/2014/main" id="{6E45A676-5420-25DC-E8F7-4FF9613FEBC6}"/>
              </a:ext>
            </a:extLst>
          </p:cNvPr>
          <p:cNvSpPr>
            <a:spLocks noGrp="1"/>
          </p:cNvSpPr>
          <p:nvPr>
            <p:ph type="body" sz="quarter" idx="25" hasCustomPrompt="1"/>
          </p:nvPr>
        </p:nvSpPr>
        <p:spPr>
          <a:xfrm>
            <a:off x="3515275" y="3428745"/>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DF8E11E5-A96E-E52E-04DF-CE1454826FBE}"/>
              </a:ext>
            </a:extLst>
          </p:cNvPr>
          <p:cNvSpPr>
            <a:spLocks noGrp="1"/>
          </p:cNvSpPr>
          <p:nvPr>
            <p:ph type="body" sz="quarter" idx="26" hasCustomPrompt="1"/>
          </p:nvPr>
        </p:nvSpPr>
        <p:spPr>
          <a:xfrm>
            <a:off x="351527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60" name="Text Placeholder 2">
            <a:extLst>
              <a:ext uri="{FF2B5EF4-FFF2-40B4-BE49-F238E27FC236}">
                <a16:creationId xmlns:a16="http://schemas.microsoft.com/office/drawing/2014/main" id="{B9DBF00E-FEB2-A4AD-AC59-AAEBA88AFA27}"/>
              </a:ext>
            </a:extLst>
          </p:cNvPr>
          <p:cNvSpPr>
            <a:spLocks noGrp="1"/>
          </p:cNvSpPr>
          <p:nvPr>
            <p:ph type="body" sz="quarter" idx="28" hasCustomPrompt="1"/>
          </p:nvPr>
        </p:nvSpPr>
        <p:spPr>
          <a:xfrm>
            <a:off x="6227660"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1" name="Text Placeholder 7">
            <a:extLst>
              <a:ext uri="{FF2B5EF4-FFF2-40B4-BE49-F238E27FC236}">
                <a16:creationId xmlns:a16="http://schemas.microsoft.com/office/drawing/2014/main" id="{5A540C15-FEA9-40FF-7BDF-EEDFC6FEFF95}"/>
              </a:ext>
            </a:extLst>
          </p:cNvPr>
          <p:cNvSpPr>
            <a:spLocks noGrp="1"/>
          </p:cNvSpPr>
          <p:nvPr>
            <p:ph type="body" sz="quarter" idx="29" hasCustomPrompt="1"/>
          </p:nvPr>
        </p:nvSpPr>
        <p:spPr>
          <a:xfrm>
            <a:off x="6227660"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62" name="Text Placeholder 7">
            <a:extLst>
              <a:ext uri="{FF2B5EF4-FFF2-40B4-BE49-F238E27FC236}">
                <a16:creationId xmlns:a16="http://schemas.microsoft.com/office/drawing/2014/main" id="{13DDF17F-F5BA-287E-DA76-5E4B3D047A3C}"/>
              </a:ext>
            </a:extLst>
          </p:cNvPr>
          <p:cNvSpPr>
            <a:spLocks noGrp="1"/>
          </p:cNvSpPr>
          <p:nvPr>
            <p:ph type="body" sz="quarter" idx="30" hasCustomPrompt="1"/>
          </p:nvPr>
        </p:nvSpPr>
        <p:spPr>
          <a:xfrm>
            <a:off x="6227660"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63" name="Text Placeholder 2">
            <a:extLst>
              <a:ext uri="{FF2B5EF4-FFF2-40B4-BE49-F238E27FC236}">
                <a16:creationId xmlns:a16="http://schemas.microsoft.com/office/drawing/2014/main" id="{BAD069F9-640F-50AE-2AC2-A7F75D61686C}"/>
              </a:ext>
            </a:extLst>
          </p:cNvPr>
          <p:cNvSpPr>
            <a:spLocks noGrp="1"/>
          </p:cNvSpPr>
          <p:nvPr>
            <p:ph type="body" sz="quarter" idx="32" hasCustomPrompt="1"/>
          </p:nvPr>
        </p:nvSpPr>
        <p:spPr>
          <a:xfrm>
            <a:off x="8916605" y="4294909"/>
            <a:ext cx="2319857"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4" name="Text Placeholder 7">
            <a:extLst>
              <a:ext uri="{FF2B5EF4-FFF2-40B4-BE49-F238E27FC236}">
                <a16:creationId xmlns:a16="http://schemas.microsoft.com/office/drawing/2014/main" id="{65A9B70E-402F-F557-90F8-C76CBCF35EA1}"/>
              </a:ext>
            </a:extLst>
          </p:cNvPr>
          <p:cNvSpPr>
            <a:spLocks noGrp="1"/>
          </p:cNvSpPr>
          <p:nvPr>
            <p:ph type="body" sz="quarter" idx="33" hasCustomPrompt="1"/>
          </p:nvPr>
        </p:nvSpPr>
        <p:spPr>
          <a:xfrm>
            <a:off x="8916605"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65" name="Text Placeholder 7">
            <a:extLst>
              <a:ext uri="{FF2B5EF4-FFF2-40B4-BE49-F238E27FC236}">
                <a16:creationId xmlns:a16="http://schemas.microsoft.com/office/drawing/2014/main" id="{5B090167-75DA-9EF9-A3B6-21D2AE4C23C6}"/>
              </a:ext>
            </a:extLst>
          </p:cNvPr>
          <p:cNvSpPr>
            <a:spLocks noGrp="1"/>
          </p:cNvSpPr>
          <p:nvPr>
            <p:ph type="body" sz="quarter" idx="34" hasCustomPrompt="1"/>
          </p:nvPr>
        </p:nvSpPr>
        <p:spPr>
          <a:xfrm>
            <a:off x="891660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24820494-0FD4-CE9C-3B1A-74E6102FE373}"/>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0772781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81780" y="169179"/>
            <a:ext cx="10937663" cy="451342"/>
          </a:xfrm>
        </p:spPr>
        <p:txBody>
          <a:bodyPr lIns="0" tIns="0" rIns="0" bIns="0"/>
          <a:lstStyle>
            <a:lvl1pPr>
              <a:defRPr sz="2933" b="0" i="0">
                <a:solidFill>
                  <a:srgbClr val="244060"/>
                </a:solidFill>
                <a:latin typeface="Arial Black"/>
                <a:cs typeface="Arial Black"/>
              </a:defRPr>
            </a:lvl1pPr>
          </a:lstStyle>
          <a:p>
            <a:endParaRPr/>
          </a:p>
        </p:txBody>
      </p:sp>
      <p:sp>
        <p:nvSpPr>
          <p:cNvPr id="3" name="Holder 3"/>
          <p:cNvSpPr>
            <a:spLocks noGrp="1"/>
          </p:cNvSpPr>
          <p:nvPr>
            <p:ph type="body" idx="1"/>
          </p:nvPr>
        </p:nvSpPr>
        <p:spPr>
          <a:xfrm>
            <a:off x="6021643" y="1567340"/>
            <a:ext cx="5357283" cy="328231"/>
          </a:xfrm>
        </p:spPr>
        <p:txBody>
          <a:bodyPr lIns="0" tIns="0" rIns="0" bIns="0"/>
          <a:lstStyle>
            <a:lvl1pPr>
              <a:defRPr sz="2133" b="0" i="0">
                <a:solidFill>
                  <a:srgbClr val="10243E"/>
                </a:solidFill>
                <a:latin typeface="Arial Rounded MT Bold"/>
                <a:cs typeface="Arial Rounded MT 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27995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Title slide - Lilian">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7EDE8-88C1-6D0A-7819-F650D67281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87490" cy="6858000"/>
          </a:xfrm>
          <a:prstGeom prst="rect">
            <a:avLst/>
          </a:prstGeom>
        </p:spPr>
      </p:pic>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Presentations/Master slide decks/Master PowerPoint Slides Jan 2024.pptx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89EEF14-BF33-E89A-8154-00E812BE6542}"/>
              </a:ext>
            </a:extLst>
          </p:cNvPr>
          <p:cNvSpPr>
            <a:spLocks noGrp="1"/>
          </p:cNvSpPr>
          <p:nvPr>
            <p:ph type="body" sz="quarter" idx="14" hasCustomPrompt="1"/>
          </p:nvPr>
        </p:nvSpPr>
        <p:spPr>
          <a:xfrm>
            <a:off x="1084078" y="657566"/>
            <a:ext cx="5218113" cy="191478"/>
          </a:xfrm>
        </p:spPr>
        <p:txBody>
          <a:bodyPr anchor="ctr"/>
          <a:lstStyle>
            <a:lvl1pPr marL="0" indent="0">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EYEBROW</a:t>
            </a:r>
          </a:p>
        </p:txBody>
      </p:sp>
      <p:sp>
        <p:nvSpPr>
          <p:cNvPr id="5" name="Title 1">
            <a:extLst>
              <a:ext uri="{FF2B5EF4-FFF2-40B4-BE49-F238E27FC236}">
                <a16:creationId xmlns:a16="http://schemas.microsoft.com/office/drawing/2014/main" id="{ADD6B5F9-EA64-00A7-F731-F1BAF6BF0C12}"/>
              </a:ext>
            </a:extLst>
          </p:cNvPr>
          <p:cNvSpPr>
            <a:spLocks noGrp="1"/>
          </p:cNvSpPr>
          <p:nvPr>
            <p:ph type="ctrTitle" hasCustomPrompt="1"/>
          </p:nvPr>
        </p:nvSpPr>
        <p:spPr>
          <a:xfrm>
            <a:off x="1084078" y="1049200"/>
            <a:ext cx="5218113" cy="1107996"/>
          </a:xfrm>
          <a:noFill/>
        </p:spPr>
        <p:txBody>
          <a:bodyPr lIns="0" tIns="0" rIns="900000" bIns="0" anchor="t" anchorCtr="0"/>
          <a:lstStyle>
            <a:lvl1pPr algn="l">
              <a:lnSpc>
                <a:spcPct val="100000"/>
              </a:lnSpc>
              <a:spcBef>
                <a:spcPts val="0"/>
              </a:spcBef>
              <a:spcAft>
                <a:spcPts val="0"/>
              </a:spcAft>
              <a:defRPr sz="3600">
                <a:solidFill>
                  <a:schemeClr val="accent1"/>
                </a:solidFill>
              </a:defRPr>
            </a:lvl1pPr>
          </a:lstStyle>
          <a:p>
            <a:r>
              <a:rPr lang="en-US"/>
              <a:t>Presentation title</a:t>
            </a:r>
            <a:br>
              <a:rPr lang="en-US"/>
            </a:br>
            <a:endParaRPr lang="en-GB"/>
          </a:p>
        </p:txBody>
      </p:sp>
      <p:sp>
        <p:nvSpPr>
          <p:cNvPr id="6" name="Text Placeholder 3">
            <a:extLst>
              <a:ext uri="{FF2B5EF4-FFF2-40B4-BE49-F238E27FC236}">
                <a16:creationId xmlns:a16="http://schemas.microsoft.com/office/drawing/2014/main" id="{9DD067AA-FC7F-E211-B5E2-28259E7E6AF0}"/>
              </a:ext>
            </a:extLst>
          </p:cNvPr>
          <p:cNvSpPr>
            <a:spLocks noGrp="1"/>
          </p:cNvSpPr>
          <p:nvPr>
            <p:ph type="body" sz="quarter" idx="11" hasCustomPrompt="1"/>
          </p:nvPr>
        </p:nvSpPr>
        <p:spPr>
          <a:xfrm>
            <a:off x="1084080" y="2155660"/>
            <a:ext cx="5218112" cy="715685"/>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GB"/>
          </a:p>
        </p:txBody>
      </p:sp>
      <p:sp>
        <p:nvSpPr>
          <p:cNvPr id="10" name="Text Placeholder 6">
            <a:extLst>
              <a:ext uri="{FF2B5EF4-FFF2-40B4-BE49-F238E27FC236}">
                <a16:creationId xmlns:a16="http://schemas.microsoft.com/office/drawing/2014/main" id="{A3508DEC-04E2-86BC-198E-E9DF3D9C627E}"/>
              </a:ext>
            </a:extLst>
          </p:cNvPr>
          <p:cNvSpPr>
            <a:spLocks noGrp="1"/>
          </p:cNvSpPr>
          <p:nvPr>
            <p:ph type="body" sz="quarter" idx="15" hasCustomPrompt="1"/>
          </p:nvPr>
        </p:nvSpPr>
        <p:spPr>
          <a:xfrm>
            <a:off x="1082491" y="2942005"/>
            <a:ext cx="5218113" cy="366997"/>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grpSp>
        <p:nvGrpSpPr>
          <p:cNvPr id="3" name="Group 2">
            <a:extLst>
              <a:ext uri="{FF2B5EF4-FFF2-40B4-BE49-F238E27FC236}">
                <a16:creationId xmlns:a16="http://schemas.microsoft.com/office/drawing/2014/main" id="{A7B1296D-F0BF-D9B0-0599-6F9DB2C8BF7E}"/>
              </a:ext>
            </a:extLst>
          </p:cNvPr>
          <p:cNvGrpSpPr/>
          <p:nvPr/>
        </p:nvGrpSpPr>
        <p:grpSpPr>
          <a:xfrm>
            <a:off x="10187131" y="687949"/>
            <a:ext cx="1234969" cy="518323"/>
            <a:chOff x="7459170" y="481236"/>
            <a:chExt cx="2697427" cy="1132124"/>
          </a:xfrm>
        </p:grpSpPr>
        <p:sp>
          <p:nvSpPr>
            <p:cNvPr id="4" name="Freeform 3">
              <a:extLst>
                <a:ext uri="{FF2B5EF4-FFF2-40B4-BE49-F238E27FC236}">
                  <a16:creationId xmlns:a16="http://schemas.microsoft.com/office/drawing/2014/main" id="{2427C70E-4392-DDFB-1FFE-83FE8489D70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B1EC52A-D6AE-C40B-43DE-A84FEB4D4E92}"/>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6040785-9A72-5C7F-0A40-4A4E90F539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264648-A1B9-FFEF-3E63-66B47A8243C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7277F7-5E4F-93AA-D1DD-F7D4C38677A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ABE4D54-99E7-B389-7DAC-8641F10D047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1B8D232-D901-B3FF-9B08-BF5FB937800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8" name="Picture Placeholder 15">
            <a:extLst>
              <a:ext uri="{FF2B5EF4-FFF2-40B4-BE49-F238E27FC236}">
                <a16:creationId xmlns:a16="http://schemas.microsoft.com/office/drawing/2014/main" id="{04405897-9D53-17BF-7D09-7DAFBC0F0222}"/>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a:solidFill>
            <a:schemeClr val="bg1">
              <a:alpha val="0"/>
            </a:schemeClr>
          </a:solidFill>
        </p:spPr>
        <p:txBody>
          <a:bodyPr wrap="square" anchor="ctr">
            <a:noAutofit/>
          </a:bodyPr>
          <a:lstStyle>
            <a:lvl1pPr marL="0" indent="0" algn="ctr">
              <a:buNone/>
              <a:defRPr b="1">
                <a:solidFill>
                  <a:schemeClr val="bg1"/>
                </a:solidFill>
              </a:defRPr>
            </a:lvl1pPr>
          </a:lstStyle>
          <a:p>
            <a:r>
              <a:rPr lang="en-US"/>
              <a:t>Click icon to add picture</a:t>
            </a:r>
            <a:endParaRPr lang="en-GB"/>
          </a:p>
        </p:txBody>
      </p:sp>
      <p:pic>
        <p:nvPicPr>
          <p:cNvPr id="23" name="Graphic 22">
            <a:extLst>
              <a:ext uri="{FF2B5EF4-FFF2-40B4-BE49-F238E27FC236}">
                <a16:creationId xmlns:a16="http://schemas.microsoft.com/office/drawing/2014/main" id="{5E012202-568D-3D33-F503-0C057BDBA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52295" y="1680103"/>
            <a:ext cx="2264219" cy="273593"/>
          </a:xfrm>
          <a:prstGeom prst="rect">
            <a:avLst/>
          </a:prstGeom>
        </p:spPr>
      </p:pic>
    </p:spTree>
    <p:extLst>
      <p:ext uri="{BB962C8B-B14F-4D97-AF65-F5344CB8AC3E}">
        <p14:creationId xmlns:p14="http://schemas.microsoft.com/office/powerpoint/2010/main" val="298873304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itle slide B - Doug">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32559-6A21-44C8-202B-B5161F3773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7491" cy="6858000"/>
          </a:xfrm>
          <a:prstGeom prst="rect">
            <a:avLst/>
          </a:prstGeom>
        </p:spPr>
      </p:pic>
      <p:sp>
        <p:nvSpPr>
          <p:cNvPr id="16" name="Picture Placeholder 15">
            <a:extLst>
              <a:ext uri="{FF2B5EF4-FFF2-40B4-BE49-F238E27FC236}">
                <a16:creationId xmlns:a16="http://schemas.microsoft.com/office/drawing/2014/main" id="{325EE24E-D4D1-2AD3-8373-26C31C6C248E}"/>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p:spPr>
        <p:txBody>
          <a:bodyPr wrap="square">
            <a:noAutofit/>
          </a:bodyPr>
          <a:lstStyle/>
          <a:p>
            <a:r>
              <a:rPr lang="en-US"/>
              <a:t>Click icon to add picture</a:t>
            </a:r>
            <a:endParaRPr lang="en-GB"/>
          </a:p>
        </p:txBody>
      </p:sp>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Presentations/Title slides - RSM US - additional options.pptx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71544BD-F321-635C-03B7-D81EE32DFA93}"/>
              </a:ext>
            </a:extLst>
          </p:cNvPr>
          <p:cNvSpPr>
            <a:spLocks noGrp="1"/>
          </p:cNvSpPr>
          <p:nvPr>
            <p:ph type="ctrTitle" hasCustomPrompt="1"/>
          </p:nvPr>
        </p:nvSpPr>
        <p:spPr>
          <a:xfrm>
            <a:off x="6216650" y="4772455"/>
            <a:ext cx="5219700" cy="1225290"/>
          </a:xfrm>
          <a:solidFill>
            <a:schemeClr val="accent1"/>
          </a:solidFill>
        </p:spPr>
        <p:txBody>
          <a:bodyPr lIns="180000" tIns="180000" rIns="180000" bIns="180000" anchor="ctr" anchorCtr="0"/>
          <a:lstStyle>
            <a:lvl1pPr algn="l">
              <a:lnSpc>
                <a:spcPct val="100000"/>
              </a:lnSpc>
              <a:spcBef>
                <a:spcPts val="0"/>
              </a:spcBef>
              <a:spcAft>
                <a:spcPts val="0"/>
              </a:spcAft>
              <a:defRPr sz="2800" cap="none">
                <a:solidFill>
                  <a:schemeClr val="bg1"/>
                </a:solidFill>
              </a:defRPr>
            </a:lvl1pPr>
          </a:lstStyle>
          <a:p>
            <a:r>
              <a:rPr lang="en-US"/>
              <a:t>Empowering you to take the next step in your career</a:t>
            </a:r>
            <a:endParaRPr lang="en-GB"/>
          </a:p>
        </p:txBody>
      </p:sp>
      <p:grpSp>
        <p:nvGrpSpPr>
          <p:cNvPr id="5" name="Group 4">
            <a:extLst>
              <a:ext uri="{FF2B5EF4-FFF2-40B4-BE49-F238E27FC236}">
                <a16:creationId xmlns:a16="http://schemas.microsoft.com/office/drawing/2014/main" id="{0E61AC88-24D2-C626-F173-6701AD633AB3}"/>
              </a:ext>
            </a:extLst>
          </p:cNvPr>
          <p:cNvGrpSpPr/>
          <p:nvPr userDrawn="1"/>
        </p:nvGrpSpPr>
        <p:grpSpPr>
          <a:xfrm>
            <a:off x="10187131" y="687949"/>
            <a:ext cx="1234969" cy="518323"/>
            <a:chOff x="7459170" y="481236"/>
            <a:chExt cx="2697427" cy="1132124"/>
          </a:xfrm>
        </p:grpSpPr>
        <p:sp>
          <p:nvSpPr>
            <p:cNvPr id="6" name="Freeform 5">
              <a:extLst>
                <a:ext uri="{FF2B5EF4-FFF2-40B4-BE49-F238E27FC236}">
                  <a16:creationId xmlns:a16="http://schemas.microsoft.com/office/drawing/2014/main" id="{DDD87156-0150-790C-7B91-6A2FC0084AB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5D700DB-E5FE-1FF0-368E-8E5A6BDFB32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26BB6CC-9B1B-9B82-A84B-2B79B9DED1A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006897-759B-33BF-9DFE-E8AB29EB626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B88FDBE-CA33-586F-92BF-10B8F7C0D5A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2A08119-7567-0C88-17B0-11884DD4F23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0F0B2A-EA67-7887-D620-7A611A56640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F9B28F2F-187C-6247-B988-ECB3C6760F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452295" y="1680103"/>
            <a:ext cx="2264219" cy="273593"/>
          </a:xfrm>
          <a:prstGeom prst="rect">
            <a:avLst/>
          </a:prstGeom>
        </p:spPr>
      </p:pic>
    </p:spTree>
    <p:extLst>
      <p:ext uri="{BB962C8B-B14F-4D97-AF65-F5344CB8AC3E}">
        <p14:creationId xmlns:p14="http://schemas.microsoft.com/office/powerpoint/2010/main" val="407721266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ivider layout 1">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19CBB-7A17-F828-49FA-F58783A11E60}"/>
              </a:ext>
            </a:extLst>
          </p:cNvPr>
          <p:cNvSpPr/>
          <p:nvPr userDrawn="1"/>
        </p:nvSpPr>
        <p:spPr>
          <a:xfrm>
            <a:off x="0" y="0"/>
            <a:ext cx="12192000" cy="68580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75" name="Picture Placeholder 74">
            <a:extLst>
              <a:ext uri="{FF2B5EF4-FFF2-40B4-BE49-F238E27FC236}">
                <a16:creationId xmlns:a16="http://schemas.microsoft.com/office/drawing/2014/main" id="{7ABE470B-D022-CBA9-71C5-445BC6D34583}"/>
              </a:ext>
            </a:extLst>
          </p:cNvPr>
          <p:cNvSpPr>
            <a:spLocks noGrp="1"/>
          </p:cNvSpPr>
          <p:nvPr>
            <p:ph type="pic" sz="quarter" idx="11"/>
          </p:nvPr>
        </p:nvSpPr>
        <p:spPr>
          <a:xfrm>
            <a:off x="0" y="0"/>
            <a:ext cx="12192000" cy="6859461"/>
          </a:xfrm>
          <a:custGeom>
            <a:avLst/>
            <a:gdLst>
              <a:gd name="connsiteX0" fmla="*/ 1417002 w 12192000"/>
              <a:gd name="connsiteY0" fmla="*/ 2153159 h 6859461"/>
              <a:gd name="connsiteX1" fmla="*/ 1417002 w 12192000"/>
              <a:gd name="connsiteY1" fmla="*/ 2392364 h 6859461"/>
              <a:gd name="connsiteX2" fmla="*/ 1519301 w 12192000"/>
              <a:gd name="connsiteY2" fmla="*/ 2392364 h 6859461"/>
              <a:gd name="connsiteX3" fmla="*/ 1519301 w 12192000"/>
              <a:gd name="connsiteY3" fmla="*/ 2153159 h 6859461"/>
              <a:gd name="connsiteX4" fmla="*/ 3242565 w 12192000"/>
              <a:gd name="connsiteY4" fmla="*/ 1437006 h 6859461"/>
              <a:gd name="connsiteX5" fmla="*/ 3242565 w 12192000"/>
              <a:gd name="connsiteY5" fmla="*/ 1676274 h 6859461"/>
              <a:gd name="connsiteX6" fmla="*/ 3344862 w 12192000"/>
              <a:gd name="connsiteY6" fmla="*/ 1676274 h 6859461"/>
              <a:gd name="connsiteX7" fmla="*/ 3344862 w 12192000"/>
              <a:gd name="connsiteY7" fmla="*/ 1437006 h 6859461"/>
              <a:gd name="connsiteX8" fmla="*/ 3683953 w 12192000"/>
              <a:gd name="connsiteY8" fmla="*/ 1196405 h 6859461"/>
              <a:gd name="connsiteX9" fmla="*/ 3684144 w 12192000"/>
              <a:gd name="connsiteY9" fmla="*/ 1196595 h 6859461"/>
              <a:gd name="connsiteX10" fmla="*/ 3683699 w 12192000"/>
              <a:gd name="connsiteY10" fmla="*/ 1196976 h 6859461"/>
              <a:gd name="connsiteX11" fmla="*/ 3683699 w 12192000"/>
              <a:gd name="connsiteY11" fmla="*/ 1437006 h 6859461"/>
              <a:gd name="connsiteX12" fmla="*/ 3785172 w 12192000"/>
              <a:gd name="connsiteY12" fmla="*/ 1437006 h 6859461"/>
              <a:gd name="connsiteX13" fmla="*/ 3785172 w 12192000"/>
              <a:gd name="connsiteY13" fmla="*/ 1196405 h 6859461"/>
              <a:gd name="connsiteX14" fmla="*/ 4288980 w 12192000"/>
              <a:gd name="connsiteY14" fmla="*/ 1196341 h 6859461"/>
              <a:gd name="connsiteX15" fmla="*/ 4288980 w 12192000"/>
              <a:gd name="connsiteY15" fmla="*/ 1435609 h 6859461"/>
              <a:gd name="connsiteX16" fmla="*/ 4470844 w 12192000"/>
              <a:gd name="connsiteY16" fmla="*/ 1435609 h 6859461"/>
              <a:gd name="connsiteX17" fmla="*/ 4470844 w 12192000"/>
              <a:gd name="connsiteY17" fmla="*/ 1196341 h 6859461"/>
              <a:gd name="connsiteX18" fmla="*/ 6176327 w 12192000"/>
              <a:gd name="connsiteY18" fmla="*/ 478029 h 6859461"/>
              <a:gd name="connsiteX19" fmla="*/ 6176327 w 12192000"/>
              <a:gd name="connsiteY19" fmla="*/ 717297 h 6859461"/>
              <a:gd name="connsiteX20" fmla="*/ 6278626 w 12192000"/>
              <a:gd name="connsiteY20" fmla="*/ 717297 h 6859461"/>
              <a:gd name="connsiteX21" fmla="*/ 6278626 w 12192000"/>
              <a:gd name="connsiteY21" fmla="*/ 478029 h 6859461"/>
              <a:gd name="connsiteX22" fmla="*/ 5047933 w 12192000"/>
              <a:gd name="connsiteY22" fmla="*/ 239268 h 6859461"/>
              <a:gd name="connsiteX23" fmla="*/ 5502529 w 12192000"/>
              <a:gd name="connsiteY23" fmla="*/ 239268 h 6859461"/>
              <a:gd name="connsiteX24" fmla="*/ 5502529 w 12192000"/>
              <a:gd name="connsiteY24" fmla="*/ 478536 h 6859461"/>
              <a:gd name="connsiteX25" fmla="*/ 5047933 w 12192000"/>
              <a:gd name="connsiteY25" fmla="*/ 478536 h 6859461"/>
              <a:gd name="connsiteX26" fmla="*/ 4763833 w 12192000"/>
              <a:gd name="connsiteY26" fmla="*/ 239268 h 6859461"/>
              <a:gd name="connsiteX27" fmla="*/ 4945698 w 12192000"/>
              <a:gd name="connsiteY27" fmla="*/ 239268 h 6859461"/>
              <a:gd name="connsiteX28" fmla="*/ 4945698 w 12192000"/>
              <a:gd name="connsiteY28" fmla="*/ 478536 h 6859461"/>
              <a:gd name="connsiteX29" fmla="*/ 4763833 w 12192000"/>
              <a:gd name="connsiteY29" fmla="*/ 478536 h 6859461"/>
              <a:gd name="connsiteX30" fmla="*/ 12184380 w 12192000"/>
              <a:gd name="connsiteY30" fmla="*/ 1461 h 6859461"/>
              <a:gd name="connsiteX31" fmla="*/ 12192000 w 12192000"/>
              <a:gd name="connsiteY31" fmla="*/ 1461 h 6859461"/>
              <a:gd name="connsiteX32" fmla="*/ 12192000 w 12192000"/>
              <a:gd name="connsiteY32" fmla="*/ 6859461 h 6859461"/>
              <a:gd name="connsiteX33" fmla="*/ 12184379 w 12192000"/>
              <a:gd name="connsiteY33" fmla="*/ 6859461 h 6859461"/>
              <a:gd name="connsiteX34" fmla="*/ 12184379 w 12192000"/>
              <a:gd name="connsiteY34" fmla="*/ 14187 h 6859461"/>
              <a:gd name="connsiteX35" fmla="*/ 6399149 w 12192000"/>
              <a:gd name="connsiteY35" fmla="*/ 1461 h 6859461"/>
              <a:gd name="connsiteX36" fmla="*/ 7742555 w 12192000"/>
              <a:gd name="connsiteY36" fmla="*/ 1461 h 6859461"/>
              <a:gd name="connsiteX37" fmla="*/ 7742555 w 12192000"/>
              <a:gd name="connsiteY37" fmla="*/ 239269 h 6859461"/>
              <a:gd name="connsiteX38" fmla="*/ 7844853 w 12192000"/>
              <a:gd name="connsiteY38" fmla="*/ 239269 h 6859461"/>
              <a:gd name="connsiteX39" fmla="*/ 7844853 w 12192000"/>
              <a:gd name="connsiteY39" fmla="*/ 1461 h 6859461"/>
              <a:gd name="connsiteX40" fmla="*/ 12184379 w 12192000"/>
              <a:gd name="connsiteY40" fmla="*/ 1461 h 6859461"/>
              <a:gd name="connsiteX41" fmla="*/ 12184379 w 12192000"/>
              <a:gd name="connsiteY41" fmla="*/ 14187 h 6859461"/>
              <a:gd name="connsiteX42" fmla="*/ 12184062 w 12192000"/>
              <a:gd name="connsiteY42" fmla="*/ 4121342 h 6859461"/>
              <a:gd name="connsiteX43" fmla="*/ 12179807 w 12192000"/>
              <a:gd name="connsiteY43" fmla="*/ 4121342 h 6859461"/>
              <a:gd name="connsiteX44" fmla="*/ 12179807 w 12192000"/>
              <a:gd name="connsiteY44" fmla="*/ 6855398 h 6859461"/>
              <a:gd name="connsiteX45" fmla="*/ 5270 w 12192000"/>
              <a:gd name="connsiteY45" fmla="*/ 6855398 h 6859461"/>
              <a:gd name="connsiteX46" fmla="*/ 5270 w 12192000"/>
              <a:gd name="connsiteY46" fmla="*/ 6849048 h 6859461"/>
              <a:gd name="connsiteX47" fmla="*/ 2095 w 12192000"/>
              <a:gd name="connsiteY47" fmla="*/ 6849048 h 6859461"/>
              <a:gd name="connsiteX48" fmla="*/ 2095 w 12192000"/>
              <a:gd name="connsiteY48" fmla="*/ 3780410 h 6859461"/>
              <a:gd name="connsiteX49" fmla="*/ 5270 w 12192000"/>
              <a:gd name="connsiteY49" fmla="*/ 3780410 h 6859461"/>
              <a:gd name="connsiteX50" fmla="*/ 5270 w 12192000"/>
              <a:gd name="connsiteY50" fmla="*/ 2631314 h 6859461"/>
              <a:gd name="connsiteX51" fmla="*/ 322770 w 12192000"/>
              <a:gd name="connsiteY51" fmla="*/ 2631314 h 6859461"/>
              <a:gd name="connsiteX52" fmla="*/ 322770 w 12192000"/>
              <a:gd name="connsiteY52" fmla="*/ 2392427 h 6859461"/>
              <a:gd name="connsiteX53" fmla="*/ 491680 w 12192000"/>
              <a:gd name="connsiteY53" fmla="*/ 2392427 h 6859461"/>
              <a:gd name="connsiteX54" fmla="*/ 491680 w 12192000"/>
              <a:gd name="connsiteY54" fmla="*/ 2153159 h 6859461"/>
              <a:gd name="connsiteX55" fmla="*/ 589343 w 12192000"/>
              <a:gd name="connsiteY55" fmla="*/ 2153159 h 6859461"/>
              <a:gd name="connsiteX56" fmla="*/ 589343 w 12192000"/>
              <a:gd name="connsiteY56" fmla="*/ 2392427 h 6859461"/>
              <a:gd name="connsiteX57" fmla="*/ 773620 w 12192000"/>
              <a:gd name="connsiteY57" fmla="*/ 2392427 h 6859461"/>
              <a:gd name="connsiteX58" fmla="*/ 773620 w 12192000"/>
              <a:gd name="connsiteY58" fmla="*/ 2631314 h 6859461"/>
              <a:gd name="connsiteX59" fmla="*/ 875030 w 12192000"/>
              <a:gd name="connsiteY59" fmla="*/ 2631314 h 6859461"/>
              <a:gd name="connsiteX60" fmla="*/ 875030 w 12192000"/>
              <a:gd name="connsiteY60" fmla="*/ 2392427 h 6859461"/>
              <a:gd name="connsiteX61" fmla="*/ 1055306 w 12192000"/>
              <a:gd name="connsiteY61" fmla="*/ 2392427 h 6859461"/>
              <a:gd name="connsiteX62" fmla="*/ 1055306 w 12192000"/>
              <a:gd name="connsiteY62" fmla="*/ 2153223 h 6859461"/>
              <a:gd name="connsiteX63" fmla="*/ 874903 w 12192000"/>
              <a:gd name="connsiteY63" fmla="*/ 2153223 h 6859461"/>
              <a:gd name="connsiteX64" fmla="*/ 874903 w 12192000"/>
              <a:gd name="connsiteY64" fmla="*/ 1913955 h 6859461"/>
              <a:gd name="connsiteX65" fmla="*/ 1711388 w 12192000"/>
              <a:gd name="connsiteY65" fmla="*/ 1913955 h 6859461"/>
              <a:gd name="connsiteX66" fmla="*/ 1711388 w 12192000"/>
              <a:gd name="connsiteY66" fmla="*/ 1675385 h 6859461"/>
              <a:gd name="connsiteX67" fmla="*/ 1967484 w 12192000"/>
              <a:gd name="connsiteY67" fmla="*/ 1675385 h 6859461"/>
              <a:gd name="connsiteX68" fmla="*/ 1967484 w 12192000"/>
              <a:gd name="connsiteY68" fmla="*/ 1436117 h 6859461"/>
              <a:gd name="connsiteX69" fmla="*/ 2149348 w 12192000"/>
              <a:gd name="connsiteY69" fmla="*/ 1436117 h 6859461"/>
              <a:gd name="connsiteX70" fmla="*/ 2149348 w 12192000"/>
              <a:gd name="connsiteY70" fmla="*/ 1675385 h 6859461"/>
              <a:gd name="connsiteX71" fmla="*/ 2052193 w 12192000"/>
              <a:gd name="connsiteY71" fmla="*/ 1675385 h 6859461"/>
              <a:gd name="connsiteX72" fmla="*/ 2052193 w 12192000"/>
              <a:gd name="connsiteY72" fmla="*/ 1914209 h 6859461"/>
              <a:gd name="connsiteX73" fmla="*/ 2333942 w 12192000"/>
              <a:gd name="connsiteY73" fmla="*/ 1914209 h 6859461"/>
              <a:gd name="connsiteX74" fmla="*/ 2333942 w 12192000"/>
              <a:gd name="connsiteY74" fmla="*/ 1436117 h 6859461"/>
              <a:gd name="connsiteX75" fmla="*/ 2880742 w 12192000"/>
              <a:gd name="connsiteY75" fmla="*/ 1436117 h 6859461"/>
              <a:gd name="connsiteX76" fmla="*/ 2880742 w 12192000"/>
              <a:gd name="connsiteY76" fmla="*/ 1196341 h 6859461"/>
              <a:gd name="connsiteX77" fmla="*/ 3297556 w 12192000"/>
              <a:gd name="connsiteY77" fmla="*/ 1196341 h 6859461"/>
              <a:gd name="connsiteX78" fmla="*/ 3297556 w 12192000"/>
              <a:gd name="connsiteY78" fmla="*/ 957073 h 6859461"/>
              <a:gd name="connsiteX79" fmla="*/ 3483737 w 12192000"/>
              <a:gd name="connsiteY79" fmla="*/ 957073 h 6859461"/>
              <a:gd name="connsiteX80" fmla="*/ 3483737 w 12192000"/>
              <a:gd name="connsiteY80" fmla="*/ 717297 h 6859461"/>
              <a:gd name="connsiteX81" fmla="*/ 3585146 w 12192000"/>
              <a:gd name="connsiteY81" fmla="*/ 717297 h 6859461"/>
              <a:gd name="connsiteX82" fmla="*/ 3585146 w 12192000"/>
              <a:gd name="connsiteY82" fmla="*/ 940563 h 6859461"/>
              <a:gd name="connsiteX83" fmla="*/ 3585146 w 12192000"/>
              <a:gd name="connsiteY83" fmla="*/ 957073 h 6859461"/>
              <a:gd name="connsiteX84" fmla="*/ 4034980 w 12192000"/>
              <a:gd name="connsiteY84" fmla="*/ 957073 h 6859461"/>
              <a:gd name="connsiteX85" fmla="*/ 4034980 w 12192000"/>
              <a:gd name="connsiteY85" fmla="*/ 1196341 h 6859461"/>
              <a:gd name="connsiteX86" fmla="*/ 4135629 w 12192000"/>
              <a:gd name="connsiteY86" fmla="*/ 1196341 h 6859461"/>
              <a:gd name="connsiteX87" fmla="*/ 4135629 w 12192000"/>
              <a:gd name="connsiteY87" fmla="*/ 957073 h 6859461"/>
              <a:gd name="connsiteX88" fmla="*/ 4344925 w 12192000"/>
              <a:gd name="connsiteY88" fmla="*/ 957073 h 6859461"/>
              <a:gd name="connsiteX89" fmla="*/ 4344925 w 12192000"/>
              <a:gd name="connsiteY89" fmla="*/ 717297 h 6859461"/>
              <a:gd name="connsiteX90" fmla="*/ 4926774 w 12192000"/>
              <a:gd name="connsiteY90" fmla="*/ 717297 h 6859461"/>
              <a:gd name="connsiteX91" fmla="*/ 4926774 w 12192000"/>
              <a:gd name="connsiteY91" fmla="*/ 956565 h 6859461"/>
              <a:gd name="connsiteX92" fmla="*/ 4926774 w 12192000"/>
              <a:gd name="connsiteY92" fmla="*/ 957073 h 6859461"/>
              <a:gd name="connsiteX93" fmla="*/ 5396104 w 12192000"/>
              <a:gd name="connsiteY93" fmla="*/ 957073 h 6859461"/>
              <a:gd name="connsiteX94" fmla="*/ 5396104 w 12192000"/>
              <a:gd name="connsiteY94" fmla="*/ 717805 h 6859461"/>
              <a:gd name="connsiteX95" fmla="*/ 5852795 w 12192000"/>
              <a:gd name="connsiteY95" fmla="*/ 717805 h 6859461"/>
              <a:gd name="connsiteX96" fmla="*/ 5852795 w 12192000"/>
              <a:gd name="connsiteY96" fmla="*/ 478537 h 6859461"/>
              <a:gd name="connsiteX97" fmla="*/ 5659311 w 12192000"/>
              <a:gd name="connsiteY97" fmla="*/ 478537 h 6859461"/>
              <a:gd name="connsiteX98" fmla="*/ 5659311 w 12192000"/>
              <a:gd name="connsiteY98" fmla="*/ 239269 h 6859461"/>
              <a:gd name="connsiteX99" fmla="*/ 6399149 w 12192000"/>
              <a:gd name="connsiteY99" fmla="*/ 239269 h 6859461"/>
              <a:gd name="connsiteX100" fmla="*/ 0 w 12192000"/>
              <a:gd name="connsiteY100" fmla="*/ 1461 h 6859461"/>
              <a:gd name="connsiteX101" fmla="*/ 1 w 12192000"/>
              <a:gd name="connsiteY101" fmla="*/ 1461 h 6859461"/>
              <a:gd name="connsiteX102" fmla="*/ 1 w 12192000"/>
              <a:gd name="connsiteY102" fmla="*/ 6859461 h 6859461"/>
              <a:gd name="connsiteX103" fmla="*/ 0 w 12192000"/>
              <a:gd name="connsiteY103" fmla="*/ 6859461 h 6859461"/>
              <a:gd name="connsiteX104" fmla="*/ 12184379 w 12192000"/>
              <a:gd name="connsiteY104" fmla="*/ 65 h 6859461"/>
              <a:gd name="connsiteX105" fmla="*/ 12184380 w 12192000"/>
              <a:gd name="connsiteY105" fmla="*/ 65 h 6859461"/>
              <a:gd name="connsiteX106" fmla="*/ 12184380 w 12192000"/>
              <a:gd name="connsiteY106" fmla="*/ 1461 h 6859461"/>
              <a:gd name="connsiteX107" fmla="*/ 12184379 w 12192000"/>
              <a:gd name="connsiteY107" fmla="*/ 1461 h 6859461"/>
              <a:gd name="connsiteX108" fmla="*/ 1 w 12192000"/>
              <a:gd name="connsiteY108" fmla="*/ 0 h 6859461"/>
              <a:gd name="connsiteX109" fmla="*/ 12184379 w 12192000"/>
              <a:gd name="connsiteY109" fmla="*/ 0 h 6859461"/>
              <a:gd name="connsiteX110" fmla="*/ 12184379 w 12192000"/>
              <a:gd name="connsiteY110" fmla="*/ 65 h 6859461"/>
              <a:gd name="connsiteX111" fmla="*/ 7844853 w 12192000"/>
              <a:gd name="connsiteY111" fmla="*/ 65 h 6859461"/>
              <a:gd name="connsiteX112" fmla="*/ 7844853 w 12192000"/>
              <a:gd name="connsiteY112" fmla="*/ 1461 h 6859461"/>
              <a:gd name="connsiteX113" fmla="*/ 7742555 w 12192000"/>
              <a:gd name="connsiteY113" fmla="*/ 1461 h 6859461"/>
              <a:gd name="connsiteX114" fmla="*/ 7742555 w 12192000"/>
              <a:gd name="connsiteY114" fmla="*/ 1 h 6859461"/>
              <a:gd name="connsiteX115" fmla="*/ 6399149 w 12192000"/>
              <a:gd name="connsiteY115" fmla="*/ 1 h 6859461"/>
              <a:gd name="connsiteX116" fmla="*/ 6399149 w 12192000"/>
              <a:gd name="connsiteY116" fmla="*/ 1461 h 6859461"/>
              <a:gd name="connsiteX117" fmla="*/ 1 w 12192000"/>
              <a:gd name="connsiteY117" fmla="*/ 1461 h 685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9461">
                <a:moveTo>
                  <a:pt x="1417002" y="2153159"/>
                </a:moveTo>
                <a:lnTo>
                  <a:pt x="1417002" y="2392364"/>
                </a:lnTo>
                <a:lnTo>
                  <a:pt x="1519301" y="2392364"/>
                </a:lnTo>
                <a:lnTo>
                  <a:pt x="1519301" y="2153159"/>
                </a:lnTo>
                <a:close/>
                <a:moveTo>
                  <a:pt x="3242565" y="1437006"/>
                </a:moveTo>
                <a:lnTo>
                  <a:pt x="3242565" y="1676274"/>
                </a:lnTo>
                <a:lnTo>
                  <a:pt x="3344862" y="1676274"/>
                </a:lnTo>
                <a:lnTo>
                  <a:pt x="3344862" y="1437006"/>
                </a:lnTo>
                <a:close/>
                <a:moveTo>
                  <a:pt x="3683953" y="1196405"/>
                </a:moveTo>
                <a:lnTo>
                  <a:pt x="3684144" y="1196595"/>
                </a:lnTo>
                <a:lnTo>
                  <a:pt x="3683699" y="1196976"/>
                </a:lnTo>
                <a:lnTo>
                  <a:pt x="3683699" y="1437006"/>
                </a:lnTo>
                <a:lnTo>
                  <a:pt x="3785172" y="1437006"/>
                </a:lnTo>
                <a:lnTo>
                  <a:pt x="3785172" y="1196405"/>
                </a:lnTo>
                <a:close/>
                <a:moveTo>
                  <a:pt x="4288980" y="1196341"/>
                </a:moveTo>
                <a:lnTo>
                  <a:pt x="4288980" y="1435609"/>
                </a:lnTo>
                <a:lnTo>
                  <a:pt x="4470844" y="1435609"/>
                </a:lnTo>
                <a:lnTo>
                  <a:pt x="4470844" y="1196341"/>
                </a:lnTo>
                <a:close/>
                <a:moveTo>
                  <a:pt x="6176327" y="478029"/>
                </a:moveTo>
                <a:lnTo>
                  <a:pt x="6176327" y="717297"/>
                </a:lnTo>
                <a:lnTo>
                  <a:pt x="6278626" y="717297"/>
                </a:lnTo>
                <a:lnTo>
                  <a:pt x="6278626" y="478029"/>
                </a:lnTo>
                <a:close/>
                <a:moveTo>
                  <a:pt x="5047933" y="239268"/>
                </a:moveTo>
                <a:lnTo>
                  <a:pt x="5502529" y="239268"/>
                </a:lnTo>
                <a:lnTo>
                  <a:pt x="5502529" y="478536"/>
                </a:lnTo>
                <a:lnTo>
                  <a:pt x="5047933" y="478536"/>
                </a:lnTo>
                <a:close/>
                <a:moveTo>
                  <a:pt x="4763833" y="239268"/>
                </a:moveTo>
                <a:lnTo>
                  <a:pt x="4945698" y="239268"/>
                </a:lnTo>
                <a:lnTo>
                  <a:pt x="4945698" y="478536"/>
                </a:lnTo>
                <a:lnTo>
                  <a:pt x="4763833" y="478536"/>
                </a:lnTo>
                <a:close/>
                <a:moveTo>
                  <a:pt x="12184380" y="1461"/>
                </a:moveTo>
                <a:lnTo>
                  <a:pt x="12192000" y="1461"/>
                </a:lnTo>
                <a:lnTo>
                  <a:pt x="12192000" y="6859461"/>
                </a:lnTo>
                <a:lnTo>
                  <a:pt x="12184379" y="6859461"/>
                </a:lnTo>
                <a:lnTo>
                  <a:pt x="12184379" y="14187"/>
                </a:lnTo>
                <a:close/>
                <a:moveTo>
                  <a:pt x="6399149" y="1461"/>
                </a:moveTo>
                <a:lnTo>
                  <a:pt x="7742555" y="1461"/>
                </a:lnTo>
                <a:lnTo>
                  <a:pt x="7742555" y="239269"/>
                </a:lnTo>
                <a:lnTo>
                  <a:pt x="7844853" y="239269"/>
                </a:lnTo>
                <a:lnTo>
                  <a:pt x="7844853" y="1461"/>
                </a:lnTo>
                <a:lnTo>
                  <a:pt x="12184379" y="1461"/>
                </a:lnTo>
                <a:lnTo>
                  <a:pt x="12184379" y="14187"/>
                </a:lnTo>
                <a:lnTo>
                  <a:pt x="12184062" y="4121342"/>
                </a:lnTo>
                <a:lnTo>
                  <a:pt x="12179807" y="4121342"/>
                </a:lnTo>
                <a:lnTo>
                  <a:pt x="12179807" y="6855398"/>
                </a:lnTo>
                <a:lnTo>
                  <a:pt x="5270" y="6855398"/>
                </a:lnTo>
                <a:lnTo>
                  <a:pt x="5270" y="6849048"/>
                </a:lnTo>
                <a:lnTo>
                  <a:pt x="2095" y="6849048"/>
                </a:lnTo>
                <a:lnTo>
                  <a:pt x="2095" y="3780410"/>
                </a:lnTo>
                <a:lnTo>
                  <a:pt x="5270" y="3780410"/>
                </a:lnTo>
                <a:lnTo>
                  <a:pt x="5270" y="2631314"/>
                </a:lnTo>
                <a:lnTo>
                  <a:pt x="322770" y="2631314"/>
                </a:lnTo>
                <a:lnTo>
                  <a:pt x="322770" y="2392427"/>
                </a:lnTo>
                <a:lnTo>
                  <a:pt x="491680" y="2392427"/>
                </a:lnTo>
                <a:lnTo>
                  <a:pt x="491680" y="2153159"/>
                </a:lnTo>
                <a:lnTo>
                  <a:pt x="589343" y="2153159"/>
                </a:lnTo>
                <a:lnTo>
                  <a:pt x="589343" y="2392427"/>
                </a:lnTo>
                <a:lnTo>
                  <a:pt x="773620" y="2392427"/>
                </a:lnTo>
                <a:lnTo>
                  <a:pt x="773620" y="2631314"/>
                </a:lnTo>
                <a:lnTo>
                  <a:pt x="875030" y="2631314"/>
                </a:lnTo>
                <a:lnTo>
                  <a:pt x="875030" y="2392427"/>
                </a:lnTo>
                <a:lnTo>
                  <a:pt x="1055306" y="2392427"/>
                </a:lnTo>
                <a:lnTo>
                  <a:pt x="1055306" y="2153223"/>
                </a:lnTo>
                <a:lnTo>
                  <a:pt x="874903" y="2153223"/>
                </a:lnTo>
                <a:lnTo>
                  <a:pt x="874903" y="1913955"/>
                </a:lnTo>
                <a:lnTo>
                  <a:pt x="1711388" y="1913955"/>
                </a:lnTo>
                <a:lnTo>
                  <a:pt x="1711388" y="1675385"/>
                </a:lnTo>
                <a:lnTo>
                  <a:pt x="1967484" y="1675385"/>
                </a:lnTo>
                <a:lnTo>
                  <a:pt x="1967484" y="1436117"/>
                </a:lnTo>
                <a:lnTo>
                  <a:pt x="2149348" y="1436117"/>
                </a:lnTo>
                <a:lnTo>
                  <a:pt x="2149348" y="1675385"/>
                </a:lnTo>
                <a:lnTo>
                  <a:pt x="2052193" y="1675385"/>
                </a:lnTo>
                <a:lnTo>
                  <a:pt x="2052193" y="1914209"/>
                </a:lnTo>
                <a:cubicBezTo>
                  <a:pt x="2052193" y="1914209"/>
                  <a:pt x="2333942" y="1914209"/>
                  <a:pt x="2333942" y="1914209"/>
                </a:cubicBezTo>
                <a:lnTo>
                  <a:pt x="2333942" y="1436117"/>
                </a:lnTo>
                <a:lnTo>
                  <a:pt x="2880742" y="1436117"/>
                </a:lnTo>
                <a:lnTo>
                  <a:pt x="2880742" y="1196341"/>
                </a:lnTo>
                <a:lnTo>
                  <a:pt x="3297556" y="1196341"/>
                </a:lnTo>
                <a:lnTo>
                  <a:pt x="3297556" y="957073"/>
                </a:lnTo>
                <a:lnTo>
                  <a:pt x="3483737" y="957073"/>
                </a:lnTo>
                <a:lnTo>
                  <a:pt x="3483737" y="717297"/>
                </a:lnTo>
                <a:lnTo>
                  <a:pt x="3585146" y="717297"/>
                </a:lnTo>
                <a:lnTo>
                  <a:pt x="3585146" y="940563"/>
                </a:lnTo>
                <a:lnTo>
                  <a:pt x="3585146" y="957073"/>
                </a:lnTo>
                <a:lnTo>
                  <a:pt x="4034980" y="957073"/>
                </a:lnTo>
                <a:lnTo>
                  <a:pt x="4034980" y="1196341"/>
                </a:lnTo>
                <a:lnTo>
                  <a:pt x="4135629" y="1196341"/>
                </a:lnTo>
                <a:lnTo>
                  <a:pt x="4135629" y="957073"/>
                </a:lnTo>
                <a:lnTo>
                  <a:pt x="4344925" y="957073"/>
                </a:lnTo>
                <a:lnTo>
                  <a:pt x="4344925" y="717297"/>
                </a:lnTo>
                <a:lnTo>
                  <a:pt x="4926774" y="717297"/>
                </a:lnTo>
                <a:lnTo>
                  <a:pt x="4926774" y="956565"/>
                </a:lnTo>
                <a:lnTo>
                  <a:pt x="4926774" y="957073"/>
                </a:lnTo>
                <a:lnTo>
                  <a:pt x="5396104" y="957073"/>
                </a:lnTo>
                <a:lnTo>
                  <a:pt x="5396104" y="717805"/>
                </a:lnTo>
                <a:lnTo>
                  <a:pt x="5852795" y="717805"/>
                </a:lnTo>
                <a:lnTo>
                  <a:pt x="5852795" y="478537"/>
                </a:lnTo>
                <a:lnTo>
                  <a:pt x="5659311" y="478537"/>
                </a:lnTo>
                <a:lnTo>
                  <a:pt x="5659311" y="239269"/>
                </a:lnTo>
                <a:lnTo>
                  <a:pt x="6399149" y="239269"/>
                </a:lnTo>
                <a:close/>
                <a:moveTo>
                  <a:pt x="0" y="1461"/>
                </a:moveTo>
                <a:lnTo>
                  <a:pt x="1" y="1461"/>
                </a:lnTo>
                <a:lnTo>
                  <a:pt x="1" y="6859461"/>
                </a:lnTo>
                <a:lnTo>
                  <a:pt x="0" y="6859461"/>
                </a:lnTo>
                <a:close/>
                <a:moveTo>
                  <a:pt x="12184379" y="65"/>
                </a:moveTo>
                <a:lnTo>
                  <a:pt x="12184380" y="65"/>
                </a:lnTo>
                <a:lnTo>
                  <a:pt x="12184380" y="1461"/>
                </a:lnTo>
                <a:lnTo>
                  <a:pt x="12184379" y="1461"/>
                </a:lnTo>
                <a:close/>
                <a:moveTo>
                  <a:pt x="1" y="0"/>
                </a:moveTo>
                <a:lnTo>
                  <a:pt x="12184379" y="0"/>
                </a:lnTo>
                <a:lnTo>
                  <a:pt x="12184379" y="65"/>
                </a:lnTo>
                <a:lnTo>
                  <a:pt x="7844853" y="65"/>
                </a:lnTo>
                <a:lnTo>
                  <a:pt x="7844853" y="1461"/>
                </a:lnTo>
                <a:lnTo>
                  <a:pt x="7742555" y="1461"/>
                </a:lnTo>
                <a:lnTo>
                  <a:pt x="7742555" y="1"/>
                </a:lnTo>
                <a:lnTo>
                  <a:pt x="6399149" y="1"/>
                </a:lnTo>
                <a:lnTo>
                  <a:pt x="6399149" y="1461"/>
                </a:lnTo>
                <a:lnTo>
                  <a:pt x="1" y="1461"/>
                </a:lnTo>
                <a:close/>
              </a:path>
            </a:pathLst>
          </a:custGeom>
          <a:solidFill>
            <a:schemeClr val="bg1">
              <a:alpha val="0"/>
            </a:schemeClr>
          </a:solidFill>
        </p:spPr>
        <p:txBody>
          <a:bodyPr wrap="square" anchor="ctr">
            <a:noAutofit/>
          </a:bodyPr>
          <a:lstStyle>
            <a:lvl1pPr algn="ctr">
              <a:defRPr b="1">
                <a:solidFill>
                  <a:schemeClr val="bg1"/>
                </a:solidFill>
              </a:defRPr>
            </a:lvl1pPr>
          </a:lstStyle>
          <a:p>
            <a:r>
              <a:rPr lang="en-US"/>
              <a:t>Click icon to add picture</a:t>
            </a:r>
          </a:p>
        </p:txBody>
      </p:sp>
      <p:grpSp>
        <p:nvGrpSpPr>
          <p:cNvPr id="28" name="Group 27">
            <a:extLst>
              <a:ext uri="{FF2B5EF4-FFF2-40B4-BE49-F238E27FC236}">
                <a16:creationId xmlns:a16="http://schemas.microsoft.com/office/drawing/2014/main" id="{E73B626C-A155-F346-D8EF-9E56183B06F8}"/>
              </a:ext>
            </a:extLst>
          </p:cNvPr>
          <p:cNvGrpSpPr/>
          <p:nvPr/>
        </p:nvGrpSpPr>
        <p:grpSpPr>
          <a:xfrm>
            <a:off x="10187131" y="687949"/>
            <a:ext cx="1234969" cy="518323"/>
            <a:chOff x="7459170" y="481236"/>
            <a:chExt cx="2697427" cy="1132124"/>
          </a:xfrm>
        </p:grpSpPr>
        <p:sp>
          <p:nvSpPr>
            <p:cNvPr id="29" name="Freeform 5">
              <a:extLst>
                <a:ext uri="{FF2B5EF4-FFF2-40B4-BE49-F238E27FC236}">
                  <a16:creationId xmlns:a16="http://schemas.microsoft.com/office/drawing/2014/main" id="{77E34495-9DEF-8D2B-7934-27A2BD8001D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30" name="Freeform 6">
              <a:extLst>
                <a:ext uri="{FF2B5EF4-FFF2-40B4-BE49-F238E27FC236}">
                  <a16:creationId xmlns:a16="http://schemas.microsoft.com/office/drawing/2014/main" id="{B4BC32B4-8A41-97C6-4FF2-16827B40C4B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31" name="Freeform 7">
              <a:extLst>
                <a:ext uri="{FF2B5EF4-FFF2-40B4-BE49-F238E27FC236}">
                  <a16:creationId xmlns:a16="http://schemas.microsoft.com/office/drawing/2014/main" id="{014F4BFF-C5C2-F661-5FC6-5DD649E8DD2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64" name="Freeform 9">
              <a:extLst>
                <a:ext uri="{FF2B5EF4-FFF2-40B4-BE49-F238E27FC236}">
                  <a16:creationId xmlns:a16="http://schemas.microsoft.com/office/drawing/2014/main" id="{E89DBDAC-5DD7-3AE5-2D0C-64125549559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65" name="Freeform 16">
              <a:extLst>
                <a:ext uri="{FF2B5EF4-FFF2-40B4-BE49-F238E27FC236}">
                  <a16:creationId xmlns:a16="http://schemas.microsoft.com/office/drawing/2014/main" id="{A1C1CE28-EB26-5838-C584-E650647A083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66" name="Freeform 17">
              <a:extLst>
                <a:ext uri="{FF2B5EF4-FFF2-40B4-BE49-F238E27FC236}">
                  <a16:creationId xmlns:a16="http://schemas.microsoft.com/office/drawing/2014/main" id="{CB4C4510-49A2-319E-9E3E-A0DE7D85FD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67" name="Freeform 18">
              <a:extLst>
                <a:ext uri="{FF2B5EF4-FFF2-40B4-BE49-F238E27FC236}">
                  <a16:creationId xmlns:a16="http://schemas.microsoft.com/office/drawing/2014/main" id="{C18717A2-D5F6-9E95-9BA3-5992CC5F4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2" name="Text Placeholder 5">
            <a:extLst>
              <a:ext uri="{FF2B5EF4-FFF2-40B4-BE49-F238E27FC236}">
                <a16:creationId xmlns:a16="http://schemas.microsoft.com/office/drawing/2014/main" id="{1C4FC05B-B1F0-A1F3-9303-7FE5AB99D57D}"/>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5" name="Title Placeholder 13">
            <a:extLst>
              <a:ext uri="{FF2B5EF4-FFF2-40B4-BE49-F238E27FC236}">
                <a16:creationId xmlns:a16="http://schemas.microsoft.com/office/drawing/2014/main" id="{CAE6CBB4-1580-5D1E-ED2D-0CD62E751223}"/>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sp>
        <p:nvSpPr>
          <p:cNvPr id="3" name="Slide Number Placeholder 2">
            <a:extLst>
              <a:ext uri="{FF2B5EF4-FFF2-40B4-BE49-F238E27FC236}">
                <a16:creationId xmlns:a16="http://schemas.microsoft.com/office/drawing/2014/main" id="{2F443219-2EFB-BC42-D6F4-FFDC9C115115}"/>
              </a:ext>
            </a:extLst>
          </p:cNvPr>
          <p:cNvSpPr>
            <a:spLocks noGrp="1"/>
          </p:cNvSpPr>
          <p:nvPr>
            <p:ph type="sldNum" sz="quarter" idx="14"/>
          </p:nvPr>
        </p:nvSpPr>
        <p:spPr/>
        <p:txBody>
          <a:bodyPr/>
          <a:lstStyle>
            <a:lvl1pPr>
              <a:defRPr>
                <a:solidFill>
                  <a:schemeClr val="bg1"/>
                </a:solidFill>
              </a:defRPr>
            </a:lvl1pPr>
          </a:lstStyle>
          <a:p>
            <a:fld id="{9E74224C-F5B0-D04D-98A9-64EC68DC7E07}" type="slidenum">
              <a:rPr lang="en-US" smtClean="0"/>
              <a:pPr/>
              <a:t>‹#›</a:t>
            </a:fld>
            <a:endParaRPr lang="en-US"/>
          </a:p>
        </p:txBody>
      </p:sp>
    </p:spTree>
    <p:extLst>
      <p:ext uri="{BB962C8B-B14F-4D97-AF65-F5344CB8AC3E}">
        <p14:creationId xmlns:p14="http://schemas.microsoft.com/office/powerpoint/2010/main" val="35466890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Divider layout 2">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4061A3F-47F8-A84F-7E6F-93933D518E5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17736" y="-8165"/>
            <a:ext cx="12217901" cy="6870629"/>
          </a:xfrm>
          <a:prstGeom prst="rect">
            <a:avLst/>
          </a:prstGeom>
        </p:spPr>
      </p:pic>
      <p:sp>
        <p:nvSpPr>
          <p:cNvPr id="6" name="Text Placeholder 5">
            <a:extLst>
              <a:ext uri="{FF2B5EF4-FFF2-40B4-BE49-F238E27FC236}">
                <a16:creationId xmlns:a16="http://schemas.microsoft.com/office/drawing/2014/main" id="{41C67C17-03F0-336A-F782-185E8314E532}"/>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7" name="Title Placeholder 13">
            <a:extLst>
              <a:ext uri="{FF2B5EF4-FFF2-40B4-BE49-F238E27FC236}">
                <a16:creationId xmlns:a16="http://schemas.microsoft.com/office/drawing/2014/main" id="{05C4F7E3-76F2-8816-1FEE-EB1E510A2B6E}"/>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grpSp>
        <p:nvGrpSpPr>
          <p:cNvPr id="2" name="Group 1">
            <a:extLst>
              <a:ext uri="{FF2B5EF4-FFF2-40B4-BE49-F238E27FC236}">
                <a16:creationId xmlns:a16="http://schemas.microsoft.com/office/drawing/2014/main" id="{D1EBE406-CC0A-D855-C047-B83B6A274921}"/>
              </a:ext>
            </a:extLst>
          </p:cNvPr>
          <p:cNvGrpSpPr/>
          <p:nvPr/>
        </p:nvGrpSpPr>
        <p:grpSpPr>
          <a:xfrm>
            <a:off x="10187131" y="687949"/>
            <a:ext cx="1234969" cy="518323"/>
            <a:chOff x="7459170" y="481236"/>
            <a:chExt cx="2697427" cy="1132124"/>
          </a:xfrm>
          <a:solidFill>
            <a:schemeClr val="bg1"/>
          </a:solidFill>
        </p:grpSpPr>
        <p:sp>
          <p:nvSpPr>
            <p:cNvPr id="3" name="Freeform 2">
              <a:extLst>
                <a:ext uri="{FF2B5EF4-FFF2-40B4-BE49-F238E27FC236}">
                  <a16:creationId xmlns:a16="http://schemas.microsoft.com/office/drawing/2014/main" id="{3535458D-D6F2-0DEB-240C-566B71330F6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64F59B7-6AEE-E93C-A00A-7CF6CCE1B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73062BC-F597-285A-CA5D-04928CFD3E4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6AF880-3E36-D43A-44CB-A2926D722A7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938477-1B85-CE55-650E-1724595150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83D60A-F0CF-6D77-FD8B-291D9E4D7B0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0B5A102-87DA-0B8A-AACB-E55C56CA80F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3696119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Divider layout 3">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4061A3F-47F8-A84F-7E6F-93933D518E5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25901" y="0"/>
            <a:ext cx="12217901" cy="6870629"/>
          </a:xfrm>
          <a:prstGeom prst="rect">
            <a:avLst/>
          </a:prstGeom>
        </p:spPr>
      </p:pic>
      <p:sp>
        <p:nvSpPr>
          <p:cNvPr id="6" name="Text Placeholder 5">
            <a:extLst>
              <a:ext uri="{FF2B5EF4-FFF2-40B4-BE49-F238E27FC236}">
                <a16:creationId xmlns:a16="http://schemas.microsoft.com/office/drawing/2014/main" id="{41C67C17-03F0-336A-F782-185E8314E532}"/>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7" name="Title Placeholder 13">
            <a:extLst>
              <a:ext uri="{FF2B5EF4-FFF2-40B4-BE49-F238E27FC236}">
                <a16:creationId xmlns:a16="http://schemas.microsoft.com/office/drawing/2014/main" id="{05C4F7E3-76F2-8816-1FEE-EB1E510A2B6E}"/>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grpSp>
        <p:nvGrpSpPr>
          <p:cNvPr id="2" name="Group 1">
            <a:extLst>
              <a:ext uri="{FF2B5EF4-FFF2-40B4-BE49-F238E27FC236}">
                <a16:creationId xmlns:a16="http://schemas.microsoft.com/office/drawing/2014/main" id="{D1EBE406-CC0A-D855-C047-B83B6A274921}"/>
              </a:ext>
            </a:extLst>
          </p:cNvPr>
          <p:cNvGrpSpPr/>
          <p:nvPr/>
        </p:nvGrpSpPr>
        <p:grpSpPr>
          <a:xfrm>
            <a:off x="10187131" y="687949"/>
            <a:ext cx="1234969" cy="518323"/>
            <a:chOff x="7459170" y="481236"/>
            <a:chExt cx="2697427" cy="1132124"/>
          </a:xfrm>
          <a:solidFill>
            <a:schemeClr val="bg1"/>
          </a:solidFill>
        </p:grpSpPr>
        <p:sp>
          <p:nvSpPr>
            <p:cNvPr id="3" name="Freeform 2">
              <a:extLst>
                <a:ext uri="{FF2B5EF4-FFF2-40B4-BE49-F238E27FC236}">
                  <a16:creationId xmlns:a16="http://schemas.microsoft.com/office/drawing/2014/main" id="{3535458D-D6F2-0DEB-240C-566B71330F6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64F59B7-6AEE-E93C-A00A-7CF6CCE1B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73062BC-F597-285A-CA5D-04928CFD3E4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6AF880-3E36-D43A-44CB-A2926D722A7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938477-1B85-CE55-650E-1724595150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83D60A-F0CF-6D77-FD8B-291D9E4D7B0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0B5A102-87DA-0B8A-AACB-E55C56CA80F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4914500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genda layout 1">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6072190" y="1604682"/>
            <a:ext cx="516955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sp>
        <p:nvSpPr>
          <p:cNvPr id="3" name="Text Placeholder 14">
            <a:extLst>
              <a:ext uri="{FF2B5EF4-FFF2-40B4-BE49-F238E27FC236}">
                <a16:creationId xmlns:a16="http://schemas.microsoft.com/office/drawing/2014/main" id="{45E2D187-9385-8819-6B67-4A882884F045}"/>
              </a:ext>
            </a:extLst>
          </p:cNvPr>
          <p:cNvSpPr>
            <a:spLocks noGrp="1"/>
          </p:cNvSpPr>
          <p:nvPr>
            <p:ph type="body" sz="quarter" idx="26"/>
          </p:nvPr>
        </p:nvSpPr>
        <p:spPr>
          <a:xfrm>
            <a:off x="6072189" y="2458122"/>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DEB9CC22-662F-4327-8276-2D1087479AEC}"/>
              </a:ext>
            </a:extLst>
          </p:cNvPr>
          <p:cNvSpPr>
            <a:spLocks noGrp="1"/>
          </p:cNvSpPr>
          <p:nvPr>
            <p:ph type="body" sz="quarter" idx="27"/>
          </p:nvPr>
        </p:nvSpPr>
        <p:spPr>
          <a:xfrm>
            <a:off x="6072189" y="2972799"/>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54B36B9-57A6-F4C8-CBC9-341174A6201C}"/>
              </a:ext>
            </a:extLst>
          </p:cNvPr>
          <p:cNvSpPr>
            <a:spLocks noGrp="1"/>
          </p:cNvSpPr>
          <p:nvPr>
            <p:ph type="body" sz="quarter" idx="28"/>
          </p:nvPr>
        </p:nvSpPr>
        <p:spPr>
          <a:xfrm>
            <a:off x="6072189" y="3487476"/>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22AB10D-50D7-DF25-22DB-0576AC0324B8}"/>
              </a:ext>
            </a:extLst>
          </p:cNvPr>
          <p:cNvSpPr>
            <a:spLocks noGrp="1"/>
          </p:cNvSpPr>
          <p:nvPr>
            <p:ph type="body" sz="quarter" idx="29"/>
          </p:nvPr>
        </p:nvSpPr>
        <p:spPr>
          <a:xfrm>
            <a:off x="6072189" y="4002153"/>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6D1B2EDD-0E4A-AD34-ED0C-8B1E7F487DEB}"/>
              </a:ext>
            </a:extLst>
          </p:cNvPr>
          <p:cNvSpPr>
            <a:spLocks noGrp="1"/>
          </p:cNvSpPr>
          <p:nvPr>
            <p:ph type="body" sz="quarter" idx="30"/>
          </p:nvPr>
        </p:nvSpPr>
        <p:spPr>
          <a:xfrm>
            <a:off x="6072189" y="4516830"/>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4">
            <a:extLst>
              <a:ext uri="{FF2B5EF4-FFF2-40B4-BE49-F238E27FC236}">
                <a16:creationId xmlns:a16="http://schemas.microsoft.com/office/drawing/2014/main" id="{74A7BFC7-39F3-EE9A-97B8-82459D689219}"/>
              </a:ext>
            </a:extLst>
          </p:cNvPr>
          <p:cNvSpPr>
            <a:spLocks noGrp="1"/>
          </p:cNvSpPr>
          <p:nvPr>
            <p:ph type="body" sz="quarter" idx="31"/>
          </p:nvPr>
        </p:nvSpPr>
        <p:spPr>
          <a:xfrm>
            <a:off x="6072189" y="5031507"/>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14">
            <a:extLst>
              <a:ext uri="{FF2B5EF4-FFF2-40B4-BE49-F238E27FC236}">
                <a16:creationId xmlns:a16="http://schemas.microsoft.com/office/drawing/2014/main" id="{59B91F93-7D32-C949-51A2-FBE2CF852E0D}"/>
              </a:ext>
            </a:extLst>
          </p:cNvPr>
          <p:cNvSpPr>
            <a:spLocks noGrp="1"/>
          </p:cNvSpPr>
          <p:nvPr>
            <p:ph type="body" sz="quarter" idx="32"/>
          </p:nvPr>
        </p:nvSpPr>
        <p:spPr>
          <a:xfrm>
            <a:off x="6072189" y="5546184"/>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14">
            <a:extLst>
              <a:ext uri="{FF2B5EF4-FFF2-40B4-BE49-F238E27FC236}">
                <a16:creationId xmlns:a16="http://schemas.microsoft.com/office/drawing/2014/main" id="{CB1365B9-7ED7-4B44-4658-E9B69EDD930B}"/>
              </a:ext>
            </a:extLst>
          </p:cNvPr>
          <p:cNvSpPr>
            <a:spLocks noGrp="1"/>
          </p:cNvSpPr>
          <p:nvPr>
            <p:ph type="body" sz="quarter" idx="33"/>
          </p:nvPr>
        </p:nvSpPr>
        <p:spPr>
          <a:xfrm>
            <a:off x="6072189" y="6060858"/>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23598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genda layout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6072190" y="1604682"/>
            <a:ext cx="516955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sp>
        <p:nvSpPr>
          <p:cNvPr id="3" name="Text Placeholder 14">
            <a:extLst>
              <a:ext uri="{FF2B5EF4-FFF2-40B4-BE49-F238E27FC236}">
                <a16:creationId xmlns:a16="http://schemas.microsoft.com/office/drawing/2014/main" id="{45E2D187-9385-8819-6B67-4A882884F045}"/>
              </a:ext>
            </a:extLst>
          </p:cNvPr>
          <p:cNvSpPr>
            <a:spLocks noGrp="1"/>
          </p:cNvSpPr>
          <p:nvPr>
            <p:ph type="body" sz="quarter" idx="26"/>
          </p:nvPr>
        </p:nvSpPr>
        <p:spPr>
          <a:xfrm>
            <a:off x="6072189" y="2458122"/>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DEB9CC22-662F-4327-8276-2D1087479AEC}"/>
              </a:ext>
            </a:extLst>
          </p:cNvPr>
          <p:cNvSpPr>
            <a:spLocks noGrp="1"/>
          </p:cNvSpPr>
          <p:nvPr>
            <p:ph type="body" sz="quarter" idx="27"/>
          </p:nvPr>
        </p:nvSpPr>
        <p:spPr>
          <a:xfrm>
            <a:off x="6072189" y="2972799"/>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54B36B9-57A6-F4C8-CBC9-341174A6201C}"/>
              </a:ext>
            </a:extLst>
          </p:cNvPr>
          <p:cNvSpPr>
            <a:spLocks noGrp="1"/>
          </p:cNvSpPr>
          <p:nvPr>
            <p:ph type="body" sz="quarter" idx="28"/>
          </p:nvPr>
        </p:nvSpPr>
        <p:spPr>
          <a:xfrm>
            <a:off x="6072189" y="3487476"/>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22AB10D-50D7-DF25-22DB-0576AC0324B8}"/>
              </a:ext>
            </a:extLst>
          </p:cNvPr>
          <p:cNvSpPr>
            <a:spLocks noGrp="1"/>
          </p:cNvSpPr>
          <p:nvPr>
            <p:ph type="body" sz="quarter" idx="29"/>
          </p:nvPr>
        </p:nvSpPr>
        <p:spPr>
          <a:xfrm>
            <a:off x="6072189" y="4002153"/>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6D1B2EDD-0E4A-AD34-ED0C-8B1E7F487DEB}"/>
              </a:ext>
            </a:extLst>
          </p:cNvPr>
          <p:cNvSpPr>
            <a:spLocks noGrp="1"/>
          </p:cNvSpPr>
          <p:nvPr>
            <p:ph type="body" sz="quarter" idx="30"/>
          </p:nvPr>
        </p:nvSpPr>
        <p:spPr>
          <a:xfrm>
            <a:off x="6072189" y="4516830"/>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4">
            <a:extLst>
              <a:ext uri="{FF2B5EF4-FFF2-40B4-BE49-F238E27FC236}">
                <a16:creationId xmlns:a16="http://schemas.microsoft.com/office/drawing/2014/main" id="{74A7BFC7-39F3-EE9A-97B8-82459D689219}"/>
              </a:ext>
            </a:extLst>
          </p:cNvPr>
          <p:cNvSpPr>
            <a:spLocks noGrp="1"/>
          </p:cNvSpPr>
          <p:nvPr>
            <p:ph type="body" sz="quarter" idx="31"/>
          </p:nvPr>
        </p:nvSpPr>
        <p:spPr>
          <a:xfrm>
            <a:off x="6072189" y="5031507"/>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14">
            <a:extLst>
              <a:ext uri="{FF2B5EF4-FFF2-40B4-BE49-F238E27FC236}">
                <a16:creationId xmlns:a16="http://schemas.microsoft.com/office/drawing/2014/main" id="{59B91F93-7D32-C949-51A2-FBE2CF852E0D}"/>
              </a:ext>
            </a:extLst>
          </p:cNvPr>
          <p:cNvSpPr>
            <a:spLocks noGrp="1"/>
          </p:cNvSpPr>
          <p:nvPr>
            <p:ph type="body" sz="quarter" idx="32"/>
          </p:nvPr>
        </p:nvSpPr>
        <p:spPr>
          <a:xfrm>
            <a:off x="6072189" y="5546184"/>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14">
            <a:extLst>
              <a:ext uri="{FF2B5EF4-FFF2-40B4-BE49-F238E27FC236}">
                <a16:creationId xmlns:a16="http://schemas.microsoft.com/office/drawing/2014/main" id="{CB1365B9-7ED7-4B44-4658-E9B69EDD930B}"/>
              </a:ext>
            </a:extLst>
          </p:cNvPr>
          <p:cNvSpPr>
            <a:spLocks noGrp="1"/>
          </p:cNvSpPr>
          <p:nvPr>
            <p:ph type="body" sz="quarter" idx="33"/>
          </p:nvPr>
        </p:nvSpPr>
        <p:spPr>
          <a:xfrm>
            <a:off x="6072189" y="6060858"/>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107494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le and conten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5C229D0C-EAB5-AC89-BB32-39B293CC4D29}"/>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slide</a:t>
            </a:r>
            <a:endParaRPr lang="en-GB"/>
          </a:p>
        </p:txBody>
      </p:sp>
      <p:grpSp>
        <p:nvGrpSpPr>
          <p:cNvPr id="3" name="Group 2">
            <a:extLst>
              <a:ext uri="{FF2B5EF4-FFF2-40B4-BE49-F238E27FC236}">
                <a16:creationId xmlns:a16="http://schemas.microsoft.com/office/drawing/2014/main" id="{EA3A1B29-CC56-5B56-9ADA-82F65D00ACC8}"/>
              </a:ext>
            </a:extLst>
          </p:cNvPr>
          <p:cNvGrpSpPr/>
          <p:nvPr/>
        </p:nvGrpSpPr>
        <p:grpSpPr>
          <a:xfrm>
            <a:off x="10863102" y="309052"/>
            <a:ext cx="911847" cy="382707"/>
            <a:chOff x="7459170" y="481236"/>
            <a:chExt cx="2697427" cy="1132124"/>
          </a:xfrm>
        </p:grpSpPr>
        <p:sp>
          <p:nvSpPr>
            <p:cNvPr id="6" name="Freeform 5">
              <a:extLst>
                <a:ext uri="{FF2B5EF4-FFF2-40B4-BE49-F238E27FC236}">
                  <a16:creationId xmlns:a16="http://schemas.microsoft.com/office/drawing/2014/main" id="{0AFB12E7-8F59-6B88-A4E5-72440E32DF8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5027124-C843-C363-1FF9-9D724A561E2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3F39CDB-511D-742F-ABAF-3237A026697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D20E55-C2D1-80B6-31A5-33530E660D0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966A193-8A13-93AB-5592-766ACE27F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64DC05-6DB4-84FA-1581-F179E35F82C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61E2CC-CD84-0A15-F998-7320D36787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8" name="Content Placeholder 17">
            <a:extLst>
              <a:ext uri="{FF2B5EF4-FFF2-40B4-BE49-F238E27FC236}">
                <a16:creationId xmlns:a16="http://schemas.microsoft.com/office/drawing/2014/main" id="{BF4F9CAA-D67F-C5DA-1616-357AB10E3460}"/>
              </a:ext>
            </a:extLst>
          </p:cNvPr>
          <p:cNvSpPr>
            <a:spLocks noGrp="1"/>
          </p:cNvSpPr>
          <p:nvPr>
            <p:ph sz="quarter" idx="10"/>
          </p:nvPr>
        </p:nvSpPr>
        <p:spPr>
          <a:xfrm>
            <a:off x="838200" y="1447800"/>
            <a:ext cx="10515600" cy="4648200"/>
          </a:xfrm>
        </p:spPr>
        <p:txBody>
          <a:bodyPr>
            <a:normAutofit/>
          </a:bodyPr>
          <a:lstStyle>
            <a:lvl1pPr>
              <a:defRPr sz="1800"/>
            </a:lvl1pPr>
            <a:lvl2pPr marL="344488" indent="-173038">
              <a:buFont typeface="System Font Regular"/>
              <a:buChar char="⎼"/>
              <a:tabLst/>
              <a:defRPr sz="1800"/>
            </a:lvl2pPr>
            <a:lvl3pPr marL="515938" indent="-171450">
              <a:buFont typeface="Wingdings" pitchFamily="2" charset="2"/>
              <a:buChar char="§"/>
              <a:tabLst/>
              <a:defRPr sz="1800"/>
            </a:lvl3pPr>
            <a:lvl4pPr marL="742950" indent="-227013">
              <a:buFont typeface="System Font Regular"/>
              <a:buChar char="⎼"/>
              <a:tabLst/>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2A51CCD9-EE1C-6E4E-3062-32FDB9DF76D6}"/>
              </a:ext>
            </a:extLst>
          </p:cNvPr>
          <p:cNvSpPr>
            <a:spLocks noGrp="1"/>
          </p:cNvSpPr>
          <p:nvPr>
            <p:ph type="sldNum" sz="quarter" idx="1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1535515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content layout 2">
    <p:bg>
      <p:bgPr>
        <a:solidFill>
          <a:schemeClr val="tx1"/>
        </a:solidFill>
        <a:effectLst/>
      </p:bgPr>
    </p:bg>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5C229D0C-EAB5-AC89-BB32-39B293CC4D29}"/>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slide</a:t>
            </a:r>
            <a:endParaRPr lang="en-GB"/>
          </a:p>
        </p:txBody>
      </p:sp>
      <p:grpSp>
        <p:nvGrpSpPr>
          <p:cNvPr id="3" name="Group 2">
            <a:extLst>
              <a:ext uri="{FF2B5EF4-FFF2-40B4-BE49-F238E27FC236}">
                <a16:creationId xmlns:a16="http://schemas.microsoft.com/office/drawing/2014/main" id="{EA3A1B29-CC56-5B56-9ADA-82F65D00ACC8}"/>
              </a:ext>
            </a:extLst>
          </p:cNvPr>
          <p:cNvGrpSpPr/>
          <p:nvPr/>
        </p:nvGrpSpPr>
        <p:grpSpPr>
          <a:xfrm>
            <a:off x="10863102" y="309052"/>
            <a:ext cx="911847" cy="382707"/>
            <a:chOff x="7459170" y="481236"/>
            <a:chExt cx="2697427" cy="1132124"/>
          </a:xfrm>
        </p:grpSpPr>
        <p:sp>
          <p:nvSpPr>
            <p:cNvPr id="6" name="Freeform 5">
              <a:extLst>
                <a:ext uri="{FF2B5EF4-FFF2-40B4-BE49-F238E27FC236}">
                  <a16:creationId xmlns:a16="http://schemas.microsoft.com/office/drawing/2014/main" id="{0AFB12E7-8F59-6B88-A4E5-72440E32DF8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5027124-C843-C363-1FF9-9D724A561E2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3F39CDB-511D-742F-ABAF-3237A026697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D20E55-C2D1-80B6-31A5-33530E660D0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966A193-8A13-93AB-5592-766ACE27F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64DC05-6DB4-84FA-1581-F179E35F82C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61E2CC-CD84-0A15-F998-7320D36787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 name="Content Placeholder 17">
            <a:extLst>
              <a:ext uri="{FF2B5EF4-FFF2-40B4-BE49-F238E27FC236}">
                <a16:creationId xmlns:a16="http://schemas.microsoft.com/office/drawing/2014/main" id="{BE748BEE-70F1-9DCF-4A93-CD76C23F094F}"/>
              </a:ext>
            </a:extLst>
          </p:cNvPr>
          <p:cNvSpPr>
            <a:spLocks noGrp="1"/>
          </p:cNvSpPr>
          <p:nvPr>
            <p:ph sz="quarter" idx="10"/>
          </p:nvPr>
        </p:nvSpPr>
        <p:spPr>
          <a:xfrm>
            <a:off x="813816" y="1447800"/>
            <a:ext cx="10515600" cy="4648200"/>
          </a:xfrm>
        </p:spPr>
        <p:txBody>
          <a:bodyPr>
            <a:normAutofit/>
          </a:bodyPr>
          <a:lstStyle>
            <a:lvl1pPr>
              <a:defRPr sz="1800">
                <a:solidFill>
                  <a:schemeClr val="bg1"/>
                </a:solidFill>
              </a:defRPr>
            </a:lvl1pPr>
            <a:lvl2pPr marL="344488" indent="-173038">
              <a:buFont typeface="System Font Regular"/>
              <a:buChar char="⎼"/>
              <a:tabLst/>
              <a:defRPr sz="1800">
                <a:solidFill>
                  <a:schemeClr val="bg1"/>
                </a:solidFill>
              </a:defRPr>
            </a:lvl2pPr>
            <a:lvl3pPr marL="515938" indent="-171450">
              <a:buFont typeface="Wingdings" pitchFamily="2" charset="2"/>
              <a:buChar char="§"/>
              <a:tabLst/>
              <a:defRPr sz="1800">
                <a:solidFill>
                  <a:schemeClr val="bg1"/>
                </a:solidFill>
              </a:defRPr>
            </a:lvl3pPr>
            <a:lvl4pPr marL="742950" indent="-227013">
              <a:buFont typeface="System Font Regular"/>
              <a:buChar char="⎼"/>
              <a:tabLst/>
              <a:defRPr sz="18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1DDFA5C8-65C4-F016-C39A-2B72D60E0770}"/>
              </a:ext>
            </a:extLst>
          </p:cNvPr>
          <p:cNvSpPr>
            <a:spLocks noGrp="1"/>
          </p:cNvSpPr>
          <p:nvPr>
            <p:ph type="sldNum" sz="quarter" idx="11"/>
          </p:nvPr>
        </p:nvSpPr>
        <p:spPr/>
        <p:txBody>
          <a:bodyPr/>
          <a:lstStyle>
            <a:lvl1pPr>
              <a:defRPr>
                <a:solidFill>
                  <a:schemeClr val="bg2"/>
                </a:solidFill>
              </a:defRPr>
            </a:lvl1pPr>
          </a:lstStyle>
          <a:p>
            <a:fld id="{9E74224C-F5B0-D04D-98A9-64EC68DC7E07}" type="slidenum">
              <a:rPr lang="en-US" smtClean="0"/>
              <a:pPr/>
              <a:t>‹#›</a:t>
            </a:fld>
            <a:endParaRPr lang="en-US"/>
          </a:p>
        </p:txBody>
      </p:sp>
    </p:spTree>
    <p:extLst>
      <p:ext uri="{BB962C8B-B14F-4D97-AF65-F5344CB8AC3E}">
        <p14:creationId xmlns:p14="http://schemas.microsoft.com/office/powerpoint/2010/main" val="2195708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 person team layout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7580F96-F08C-0442-B4DB-5E05FA17C3A7}"/>
              </a:ext>
            </a:extLst>
          </p:cNvPr>
          <p:cNvSpPr/>
          <p:nvPr/>
        </p:nvSpPr>
        <p:spPr>
          <a:xfrm>
            <a:off x="0" y="5065776"/>
            <a:ext cx="12192000" cy="17922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9" name="Rectangle 8">
            <a:extLst>
              <a:ext uri="{FF2B5EF4-FFF2-40B4-BE49-F238E27FC236}">
                <a16:creationId xmlns:a16="http://schemas.microsoft.com/office/drawing/2014/main" id="{AA2C90E6-E7AF-BA63-C460-15830FD0E705}"/>
              </a:ext>
            </a:extLst>
          </p:cNvPr>
          <p:cNvSpPr/>
          <p:nvPr/>
        </p:nvSpPr>
        <p:spPr>
          <a:xfrm>
            <a:off x="0" y="2855028"/>
            <a:ext cx="12192000" cy="832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Team slide x 6</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6088"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776351"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16893"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51" name="Picture Placeholder 3">
            <a:extLst>
              <a:ext uri="{FF2B5EF4-FFF2-40B4-BE49-F238E27FC236}">
                <a16:creationId xmlns:a16="http://schemas.microsoft.com/office/drawing/2014/main" id="{1F867B8B-D7E0-B84B-4735-6C98B9E64E92}"/>
              </a:ext>
            </a:extLst>
          </p:cNvPr>
          <p:cNvSpPr>
            <a:spLocks noGrp="1"/>
          </p:cNvSpPr>
          <p:nvPr>
            <p:ph type="pic" sz="quarter" idx="41"/>
          </p:nvPr>
        </p:nvSpPr>
        <p:spPr>
          <a:xfrm>
            <a:off x="8726787"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12" name="Text Placeholder 7">
            <a:extLst>
              <a:ext uri="{FF2B5EF4-FFF2-40B4-BE49-F238E27FC236}">
                <a16:creationId xmlns:a16="http://schemas.microsoft.com/office/drawing/2014/main" id="{40A93F65-0925-92FD-07D4-BD0F83CA350B}"/>
              </a:ext>
            </a:extLst>
          </p:cNvPr>
          <p:cNvSpPr>
            <a:spLocks noGrp="1"/>
          </p:cNvSpPr>
          <p:nvPr>
            <p:ph type="body" sz="quarter" idx="19" hasCustomPrompt="1"/>
          </p:nvPr>
        </p:nvSpPr>
        <p:spPr>
          <a:xfrm>
            <a:off x="816088" y="2941036"/>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3" name="Text Placeholder 7">
            <a:extLst>
              <a:ext uri="{FF2B5EF4-FFF2-40B4-BE49-F238E27FC236}">
                <a16:creationId xmlns:a16="http://schemas.microsoft.com/office/drawing/2014/main" id="{D007956B-5DAA-951F-2430-85E879EFA59F}"/>
              </a:ext>
            </a:extLst>
          </p:cNvPr>
          <p:cNvSpPr>
            <a:spLocks noGrp="1"/>
          </p:cNvSpPr>
          <p:nvPr>
            <p:ph type="body" sz="quarter" idx="22" hasCustomPrompt="1"/>
          </p:nvPr>
        </p:nvSpPr>
        <p:spPr>
          <a:xfrm>
            <a:off x="816088" y="3262559"/>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384612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25231B2D-42A1-8C54-29F5-0D3A1AB8ABCB}"/>
              </a:ext>
            </a:extLst>
          </p:cNvPr>
          <p:cNvSpPr>
            <a:spLocks noGrp="1"/>
          </p:cNvSpPr>
          <p:nvPr>
            <p:ph type="body" sz="quarter" idx="36" hasCustomPrompt="1"/>
          </p:nvPr>
        </p:nvSpPr>
        <p:spPr>
          <a:xfrm>
            <a:off x="816088" y="5158389"/>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6" name="Text Placeholder 7">
            <a:extLst>
              <a:ext uri="{FF2B5EF4-FFF2-40B4-BE49-F238E27FC236}">
                <a16:creationId xmlns:a16="http://schemas.microsoft.com/office/drawing/2014/main" id="{093C62DE-F353-4E20-0689-7DAA11BA3687}"/>
              </a:ext>
            </a:extLst>
          </p:cNvPr>
          <p:cNvSpPr>
            <a:spLocks noGrp="1"/>
          </p:cNvSpPr>
          <p:nvPr>
            <p:ph type="body" sz="quarter" idx="37" hasCustomPrompt="1"/>
          </p:nvPr>
        </p:nvSpPr>
        <p:spPr>
          <a:xfrm>
            <a:off x="816088" y="5479912"/>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0" name="Text Placeholder 7">
            <a:extLst>
              <a:ext uri="{FF2B5EF4-FFF2-40B4-BE49-F238E27FC236}">
                <a16:creationId xmlns:a16="http://schemas.microsoft.com/office/drawing/2014/main" id="{9FE9DAF7-A021-06C3-D232-BFD2933F84B1}"/>
              </a:ext>
            </a:extLst>
          </p:cNvPr>
          <p:cNvSpPr>
            <a:spLocks noGrp="1"/>
          </p:cNvSpPr>
          <p:nvPr>
            <p:ph type="body" sz="quarter" idx="45" hasCustomPrompt="1"/>
          </p:nvPr>
        </p:nvSpPr>
        <p:spPr>
          <a:xfrm>
            <a:off x="4776351" y="2936750"/>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2" name="Text Placeholder 7">
            <a:extLst>
              <a:ext uri="{FF2B5EF4-FFF2-40B4-BE49-F238E27FC236}">
                <a16:creationId xmlns:a16="http://schemas.microsoft.com/office/drawing/2014/main" id="{6AC2754C-CB98-7C67-BA86-5487392EEA79}"/>
              </a:ext>
            </a:extLst>
          </p:cNvPr>
          <p:cNvSpPr>
            <a:spLocks noGrp="1"/>
          </p:cNvSpPr>
          <p:nvPr>
            <p:ph type="body" sz="quarter" idx="46" hasCustomPrompt="1"/>
          </p:nvPr>
        </p:nvSpPr>
        <p:spPr>
          <a:xfrm>
            <a:off x="4776351" y="3258273"/>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3841842"/>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26" name="Text Placeholder 7">
            <a:extLst>
              <a:ext uri="{FF2B5EF4-FFF2-40B4-BE49-F238E27FC236}">
                <a16:creationId xmlns:a16="http://schemas.microsoft.com/office/drawing/2014/main" id="{C408D9ED-D17D-B672-334F-AD57158732BC}"/>
              </a:ext>
            </a:extLst>
          </p:cNvPr>
          <p:cNvSpPr>
            <a:spLocks noGrp="1"/>
          </p:cNvSpPr>
          <p:nvPr>
            <p:ph type="body" sz="quarter" idx="48" hasCustomPrompt="1"/>
          </p:nvPr>
        </p:nvSpPr>
        <p:spPr>
          <a:xfrm>
            <a:off x="4776351" y="5154103"/>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0E0D9902-92D2-D4C2-957A-D4E758CCC8D8}"/>
              </a:ext>
            </a:extLst>
          </p:cNvPr>
          <p:cNvSpPr>
            <a:spLocks noGrp="1"/>
          </p:cNvSpPr>
          <p:nvPr>
            <p:ph type="body" sz="quarter" idx="49" hasCustomPrompt="1"/>
          </p:nvPr>
        </p:nvSpPr>
        <p:spPr>
          <a:xfrm>
            <a:off x="4776351" y="5475626"/>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8" name="Text Placeholder 7">
            <a:extLst>
              <a:ext uri="{FF2B5EF4-FFF2-40B4-BE49-F238E27FC236}">
                <a16:creationId xmlns:a16="http://schemas.microsoft.com/office/drawing/2014/main" id="{5F3B08BA-7969-01D5-E373-ABD637786CB1}"/>
              </a:ext>
            </a:extLst>
          </p:cNvPr>
          <p:cNvSpPr>
            <a:spLocks noGrp="1"/>
          </p:cNvSpPr>
          <p:nvPr>
            <p:ph type="body" sz="quarter" idx="50" hasCustomPrompt="1"/>
          </p:nvPr>
        </p:nvSpPr>
        <p:spPr>
          <a:xfrm>
            <a:off x="8716893" y="2940916"/>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9" name="Text Placeholder 7">
            <a:extLst>
              <a:ext uri="{FF2B5EF4-FFF2-40B4-BE49-F238E27FC236}">
                <a16:creationId xmlns:a16="http://schemas.microsoft.com/office/drawing/2014/main" id="{416E9675-0399-28CD-5973-90A9B071442A}"/>
              </a:ext>
            </a:extLst>
          </p:cNvPr>
          <p:cNvSpPr>
            <a:spLocks noGrp="1"/>
          </p:cNvSpPr>
          <p:nvPr>
            <p:ph type="body" sz="quarter" idx="51" hasCustomPrompt="1"/>
          </p:nvPr>
        </p:nvSpPr>
        <p:spPr>
          <a:xfrm>
            <a:off x="8716893" y="3262439"/>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0" name="Picture Placeholder 3">
            <a:extLst>
              <a:ext uri="{FF2B5EF4-FFF2-40B4-BE49-F238E27FC236}">
                <a16:creationId xmlns:a16="http://schemas.microsoft.com/office/drawing/2014/main" id="{D63379D6-6572-9E32-0421-6DF6B44AC8FD}"/>
              </a:ext>
            </a:extLst>
          </p:cNvPr>
          <p:cNvSpPr>
            <a:spLocks noGrp="1"/>
          </p:cNvSpPr>
          <p:nvPr>
            <p:ph type="pic" sz="quarter" idx="52"/>
          </p:nvPr>
        </p:nvSpPr>
        <p:spPr>
          <a:xfrm>
            <a:off x="8716893" y="384600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1" name="Text Placeholder 7">
            <a:extLst>
              <a:ext uri="{FF2B5EF4-FFF2-40B4-BE49-F238E27FC236}">
                <a16:creationId xmlns:a16="http://schemas.microsoft.com/office/drawing/2014/main" id="{E834C28D-8C7D-974B-10D5-B205D0EBDFA5}"/>
              </a:ext>
            </a:extLst>
          </p:cNvPr>
          <p:cNvSpPr>
            <a:spLocks noGrp="1"/>
          </p:cNvSpPr>
          <p:nvPr>
            <p:ph type="body" sz="quarter" idx="53" hasCustomPrompt="1"/>
          </p:nvPr>
        </p:nvSpPr>
        <p:spPr>
          <a:xfrm>
            <a:off x="8716893" y="5158269"/>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EBA14631-C234-B996-559F-BCC65FBE18C5}"/>
              </a:ext>
            </a:extLst>
          </p:cNvPr>
          <p:cNvSpPr>
            <a:spLocks noGrp="1"/>
          </p:cNvSpPr>
          <p:nvPr>
            <p:ph type="body" sz="quarter" idx="54" hasCustomPrompt="1"/>
          </p:nvPr>
        </p:nvSpPr>
        <p:spPr>
          <a:xfrm>
            <a:off x="8716893" y="5479792"/>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16B2B300-BF77-D18F-9E52-2FC126FBBAFC}"/>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 name="Slide Number Placeholder 2">
            <a:extLst>
              <a:ext uri="{FF2B5EF4-FFF2-40B4-BE49-F238E27FC236}">
                <a16:creationId xmlns:a16="http://schemas.microsoft.com/office/drawing/2014/main" id="{8B40AC40-04AB-1592-F097-AE893F4130D4}"/>
              </a:ext>
            </a:extLst>
          </p:cNvPr>
          <p:cNvSpPr>
            <a:spLocks noGrp="1"/>
          </p:cNvSpPr>
          <p:nvPr>
            <p:ph type="sldNum" sz="quarter" idx="55"/>
          </p:nvPr>
        </p:nvSpPr>
        <p:spPr/>
        <p:txBody>
          <a:bodyPr/>
          <a:lstStyle>
            <a:lvl1pPr>
              <a:defRPr>
                <a:solidFill>
                  <a:schemeClr val="bg1"/>
                </a:solidFill>
              </a:defRPr>
            </a:lvl1pPr>
          </a:lstStyle>
          <a:p>
            <a:fld id="{9E74224C-F5B0-D04D-98A9-64EC68DC7E07}" type="slidenum">
              <a:rPr lang="en-US" smtClean="0"/>
              <a:pPr/>
              <a:t>‹#›</a:t>
            </a:fld>
            <a:endParaRPr lang="en-US"/>
          </a:p>
        </p:txBody>
      </p:sp>
      <p:sp>
        <p:nvSpPr>
          <p:cNvPr id="17" name="TextBox 16">
            <a:extLst>
              <a:ext uri="{FF2B5EF4-FFF2-40B4-BE49-F238E27FC236}">
                <a16:creationId xmlns:a16="http://schemas.microsoft.com/office/drawing/2014/main" id="{A4066CF1-9222-668A-5912-A77EE6CB7F86}"/>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1"/>
                </a:solidFill>
              </a:rPr>
              <a:t>RSM |</a:t>
            </a:r>
          </a:p>
        </p:txBody>
      </p:sp>
    </p:spTree>
    <p:extLst>
      <p:ext uri="{BB962C8B-B14F-4D97-AF65-F5344CB8AC3E}">
        <p14:creationId xmlns:p14="http://schemas.microsoft.com/office/powerpoint/2010/main" val="28721615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 column layout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5975" y="1447800"/>
            <a:ext cx="5208588"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9" name="Text Placeholder 7">
            <a:extLst>
              <a:ext uri="{FF2B5EF4-FFF2-40B4-BE49-F238E27FC236}">
                <a16:creationId xmlns:a16="http://schemas.microsoft.com/office/drawing/2014/main" id="{1D53E9C4-30AF-BFDA-EE94-23561F155F8F}"/>
              </a:ext>
            </a:extLst>
          </p:cNvPr>
          <p:cNvSpPr>
            <a:spLocks noGrp="1"/>
          </p:cNvSpPr>
          <p:nvPr>
            <p:ph type="body" sz="quarter" idx="16" hasCustomPrompt="1"/>
          </p:nvPr>
        </p:nvSpPr>
        <p:spPr>
          <a:xfrm>
            <a:off x="6207152" y="1447800"/>
            <a:ext cx="5240129"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Two column</a:t>
            </a:r>
            <a:endParaRPr lang="en-GB"/>
          </a:p>
        </p:txBody>
      </p:sp>
      <p:grpSp>
        <p:nvGrpSpPr>
          <p:cNvPr id="4" name="Group 3">
            <a:extLst>
              <a:ext uri="{FF2B5EF4-FFF2-40B4-BE49-F238E27FC236}">
                <a16:creationId xmlns:a16="http://schemas.microsoft.com/office/drawing/2014/main" id="{65B9153A-9F04-345A-4CA1-963B01DA3273}"/>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010204AF-B54C-9DDE-2E2F-B236A824F02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8EFA998-022D-EB7B-429D-6A8D03D5B4E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229862D-C2FE-190A-A1C6-125484EF9A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6C7C97-7221-506C-27D6-5761C3062C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3DB96-7437-13CE-87CA-2CEDF8F9539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E748EE-30A4-8085-F8F8-D1B24513EA0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736B5F-F9D7-3285-E3BF-3674828CDA2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0EC7F9A4-4417-2CE7-7BB2-084F693E2E47}"/>
              </a:ext>
            </a:extLst>
          </p:cNvPr>
          <p:cNvSpPr>
            <a:spLocks noGrp="1"/>
          </p:cNvSpPr>
          <p:nvPr>
            <p:ph sz="quarter" idx="10"/>
          </p:nvPr>
        </p:nvSpPr>
        <p:spPr>
          <a:xfrm>
            <a:off x="813816" y="1993392"/>
            <a:ext cx="5181600" cy="4408401"/>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CFE09D9A-9341-0D9E-64A5-A148BDDE4F09}"/>
              </a:ext>
            </a:extLst>
          </p:cNvPr>
          <p:cNvSpPr>
            <a:spLocks noGrp="1"/>
          </p:cNvSpPr>
          <p:nvPr>
            <p:ph type="sldNum" sz="quarter" idx="18"/>
          </p:nvPr>
        </p:nvSpPr>
        <p:spPr/>
        <p:txBody>
          <a:bodyPr/>
          <a:lstStyle/>
          <a:p>
            <a:fld id="{9E74224C-F5B0-D04D-98A9-64EC68DC7E07}" type="slidenum">
              <a:rPr lang="en-US" smtClean="0"/>
              <a:pPr/>
              <a:t>‹#›</a:t>
            </a:fld>
            <a:endParaRPr lang="en-US"/>
          </a:p>
        </p:txBody>
      </p:sp>
      <p:sp>
        <p:nvSpPr>
          <p:cNvPr id="11" name="Content Placeholder 10">
            <a:extLst>
              <a:ext uri="{FF2B5EF4-FFF2-40B4-BE49-F238E27FC236}">
                <a16:creationId xmlns:a16="http://schemas.microsoft.com/office/drawing/2014/main" id="{7BEF0843-863D-70F2-4F87-921E41A6C3C2}"/>
              </a:ext>
            </a:extLst>
          </p:cNvPr>
          <p:cNvSpPr>
            <a:spLocks noGrp="1"/>
          </p:cNvSpPr>
          <p:nvPr>
            <p:ph sz="quarter" idx="19"/>
          </p:nvPr>
        </p:nvSpPr>
        <p:spPr>
          <a:xfrm>
            <a:off x="6219825" y="1983440"/>
            <a:ext cx="5190004" cy="4424084"/>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9475765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wo column layout 2">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5975" y="1447800"/>
            <a:ext cx="5208588"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9" name="Text Placeholder 7">
            <a:extLst>
              <a:ext uri="{FF2B5EF4-FFF2-40B4-BE49-F238E27FC236}">
                <a16:creationId xmlns:a16="http://schemas.microsoft.com/office/drawing/2014/main" id="{1D53E9C4-30AF-BFDA-EE94-23561F155F8F}"/>
              </a:ext>
            </a:extLst>
          </p:cNvPr>
          <p:cNvSpPr>
            <a:spLocks noGrp="1"/>
          </p:cNvSpPr>
          <p:nvPr>
            <p:ph type="body" sz="quarter" idx="16" hasCustomPrompt="1"/>
          </p:nvPr>
        </p:nvSpPr>
        <p:spPr>
          <a:xfrm>
            <a:off x="6207152" y="1447800"/>
            <a:ext cx="5240129"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Two column</a:t>
            </a:r>
            <a:endParaRPr lang="en-GB"/>
          </a:p>
        </p:txBody>
      </p:sp>
      <p:grpSp>
        <p:nvGrpSpPr>
          <p:cNvPr id="4" name="Group 3">
            <a:extLst>
              <a:ext uri="{FF2B5EF4-FFF2-40B4-BE49-F238E27FC236}">
                <a16:creationId xmlns:a16="http://schemas.microsoft.com/office/drawing/2014/main" id="{65B9153A-9F04-345A-4CA1-963B01DA3273}"/>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010204AF-B54C-9DDE-2E2F-B236A824F02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8EFA998-022D-EB7B-429D-6A8D03D5B4E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229862D-C2FE-190A-A1C6-125484EF9A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6C7C97-7221-506C-27D6-5761C3062C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3DB96-7437-13CE-87CA-2CEDF8F9539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E748EE-30A4-8085-F8F8-D1B24513EA0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736B5F-F9D7-3285-E3BF-3674828CDA2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0EC7F9A4-4417-2CE7-7BB2-084F693E2E47}"/>
              </a:ext>
            </a:extLst>
          </p:cNvPr>
          <p:cNvSpPr>
            <a:spLocks noGrp="1"/>
          </p:cNvSpPr>
          <p:nvPr>
            <p:ph sz="quarter" idx="10"/>
          </p:nvPr>
        </p:nvSpPr>
        <p:spPr>
          <a:xfrm>
            <a:off x="813816" y="1993392"/>
            <a:ext cx="5181600" cy="440840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076E4936-B714-2B4B-2E2F-7DE308A8C3D7}"/>
              </a:ext>
            </a:extLst>
          </p:cNvPr>
          <p:cNvSpPr>
            <a:spLocks noGrp="1"/>
          </p:cNvSpPr>
          <p:nvPr>
            <p:ph sz="quarter" idx="17"/>
          </p:nvPr>
        </p:nvSpPr>
        <p:spPr>
          <a:xfrm>
            <a:off x="6208776" y="1993392"/>
            <a:ext cx="5181600" cy="440840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a:extLst>
              <a:ext uri="{FF2B5EF4-FFF2-40B4-BE49-F238E27FC236}">
                <a16:creationId xmlns:a16="http://schemas.microsoft.com/office/drawing/2014/main" id="{98DD4B66-83E4-B392-1FED-61D29DA44C0E}"/>
              </a:ext>
            </a:extLst>
          </p:cNvPr>
          <p:cNvSpPr>
            <a:spLocks noGrp="1"/>
          </p:cNvSpPr>
          <p:nvPr>
            <p:ph type="sldNum" sz="quarter" idx="18"/>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91171081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hree column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3816" y="1447800"/>
            <a:ext cx="3403771"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4188" y="709937"/>
            <a:ext cx="10621792" cy="553998"/>
          </a:xfrm>
          <a:prstGeom prst="rect">
            <a:avLst/>
          </a:prstGeom>
        </p:spPr>
        <p:txBody>
          <a:bodyPr vert="horz" wrap="square" lIns="0" tIns="0" rIns="0" bIns="0" rtlCol="0" anchor="t" anchorCtr="0">
            <a:spAutoFit/>
          </a:bodyPr>
          <a:lstStyle>
            <a:lvl1pPr>
              <a:defRPr/>
            </a:lvl1pPr>
          </a:lstStyle>
          <a:p>
            <a:r>
              <a:rPr lang="en-US"/>
              <a:t>Three column</a:t>
            </a:r>
            <a:endParaRPr lang="en-GB"/>
          </a:p>
        </p:txBody>
      </p:sp>
      <p:sp>
        <p:nvSpPr>
          <p:cNvPr id="10" name="Text Placeholder 7">
            <a:extLst>
              <a:ext uri="{FF2B5EF4-FFF2-40B4-BE49-F238E27FC236}">
                <a16:creationId xmlns:a16="http://schemas.microsoft.com/office/drawing/2014/main" id="{37120D12-5FC6-94E0-4F2A-51B01B5B6562}"/>
              </a:ext>
            </a:extLst>
          </p:cNvPr>
          <p:cNvSpPr>
            <a:spLocks noGrp="1"/>
          </p:cNvSpPr>
          <p:nvPr>
            <p:ph type="body" sz="quarter" idx="17" hasCustomPrompt="1"/>
          </p:nvPr>
        </p:nvSpPr>
        <p:spPr>
          <a:xfrm>
            <a:off x="4416552" y="1447800"/>
            <a:ext cx="3397405"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12" name="Text Placeholder 7">
            <a:extLst>
              <a:ext uri="{FF2B5EF4-FFF2-40B4-BE49-F238E27FC236}">
                <a16:creationId xmlns:a16="http://schemas.microsoft.com/office/drawing/2014/main" id="{F7E8CBC2-C25B-3DCE-6606-BBD64521AFBB}"/>
              </a:ext>
            </a:extLst>
          </p:cNvPr>
          <p:cNvSpPr>
            <a:spLocks noGrp="1"/>
          </p:cNvSpPr>
          <p:nvPr>
            <p:ph type="body" sz="quarter" idx="19" hasCustomPrompt="1"/>
          </p:nvPr>
        </p:nvSpPr>
        <p:spPr>
          <a:xfrm>
            <a:off x="8001000" y="1447800"/>
            <a:ext cx="3420657"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grpSp>
        <p:nvGrpSpPr>
          <p:cNvPr id="5" name="Group 4">
            <a:extLst>
              <a:ext uri="{FF2B5EF4-FFF2-40B4-BE49-F238E27FC236}">
                <a16:creationId xmlns:a16="http://schemas.microsoft.com/office/drawing/2014/main" id="{591F3DED-33E1-2A27-8417-C862386CC9D7}"/>
              </a:ext>
            </a:extLst>
          </p:cNvPr>
          <p:cNvGrpSpPr/>
          <p:nvPr/>
        </p:nvGrpSpPr>
        <p:grpSpPr>
          <a:xfrm>
            <a:off x="10863102" y="309052"/>
            <a:ext cx="911847" cy="382707"/>
            <a:chOff x="7459170" y="481236"/>
            <a:chExt cx="2697427" cy="1132124"/>
          </a:xfrm>
        </p:grpSpPr>
        <p:sp>
          <p:nvSpPr>
            <p:cNvPr id="9" name="Freeform 8">
              <a:extLst>
                <a:ext uri="{FF2B5EF4-FFF2-40B4-BE49-F238E27FC236}">
                  <a16:creationId xmlns:a16="http://schemas.microsoft.com/office/drawing/2014/main" id="{AD68F991-7AC1-3980-7A7D-DDCBEF497B1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792418D-8382-6613-3E08-30CF6D4679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68560B3-0255-C232-6058-8B5E44CF8ABC}"/>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A756CD8-BF86-6088-37B6-0E7FF536EFA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576A99-EA91-057D-D6BB-E9B12AACD8F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C941588-A6EC-9B9A-945B-0DE414BCDE7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68286F7-553D-1246-396B-C9E7815C3CA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7" name="Content Placeholder 17">
            <a:extLst>
              <a:ext uri="{FF2B5EF4-FFF2-40B4-BE49-F238E27FC236}">
                <a16:creationId xmlns:a16="http://schemas.microsoft.com/office/drawing/2014/main" id="{0A776850-50EE-E561-4FFE-50964993BAB6}"/>
              </a:ext>
            </a:extLst>
          </p:cNvPr>
          <p:cNvSpPr>
            <a:spLocks noGrp="1"/>
          </p:cNvSpPr>
          <p:nvPr>
            <p:ph sz="quarter" idx="20"/>
          </p:nvPr>
        </p:nvSpPr>
        <p:spPr>
          <a:xfrm>
            <a:off x="813816"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7E6C179B-B0FB-66D9-590F-5E20DFE7C553}"/>
              </a:ext>
            </a:extLst>
          </p:cNvPr>
          <p:cNvSpPr>
            <a:spLocks noGrp="1"/>
          </p:cNvSpPr>
          <p:nvPr>
            <p:ph sz="quarter" idx="21"/>
          </p:nvPr>
        </p:nvSpPr>
        <p:spPr>
          <a:xfrm>
            <a:off x="4419600"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17">
            <a:extLst>
              <a:ext uri="{FF2B5EF4-FFF2-40B4-BE49-F238E27FC236}">
                <a16:creationId xmlns:a16="http://schemas.microsoft.com/office/drawing/2014/main" id="{A9EE28E5-77BF-A362-4864-199E18F99C58}"/>
              </a:ext>
            </a:extLst>
          </p:cNvPr>
          <p:cNvSpPr>
            <a:spLocks noGrp="1"/>
          </p:cNvSpPr>
          <p:nvPr>
            <p:ph sz="quarter" idx="22"/>
          </p:nvPr>
        </p:nvSpPr>
        <p:spPr>
          <a:xfrm>
            <a:off x="8001000"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A7AA23B0-89AF-F506-032C-1D2E877DBE74}"/>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0250179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Four column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3816" y="1444752"/>
            <a:ext cx="2514650"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5586" cy="553998"/>
          </a:xfrm>
          <a:prstGeom prst="rect">
            <a:avLst/>
          </a:prstGeom>
        </p:spPr>
        <p:txBody>
          <a:bodyPr vert="horz" wrap="square" lIns="0" tIns="0" rIns="0" bIns="0" rtlCol="0" anchor="t" anchorCtr="0">
            <a:spAutoFit/>
          </a:bodyPr>
          <a:lstStyle>
            <a:lvl1pPr>
              <a:defRPr/>
            </a:lvl1pPr>
          </a:lstStyle>
          <a:p>
            <a:r>
              <a:rPr lang="en-US"/>
              <a:t>Four column</a:t>
            </a:r>
            <a:endParaRPr lang="en-GB"/>
          </a:p>
        </p:txBody>
      </p:sp>
      <p:sp>
        <p:nvSpPr>
          <p:cNvPr id="18" name="Text Placeholder 7">
            <a:extLst>
              <a:ext uri="{FF2B5EF4-FFF2-40B4-BE49-F238E27FC236}">
                <a16:creationId xmlns:a16="http://schemas.microsoft.com/office/drawing/2014/main" id="{DE7E055F-5919-BCB9-F630-E6504A7CB2E2}"/>
              </a:ext>
            </a:extLst>
          </p:cNvPr>
          <p:cNvSpPr>
            <a:spLocks noGrp="1"/>
          </p:cNvSpPr>
          <p:nvPr>
            <p:ph type="body" sz="quarter" idx="19" hasCustomPrompt="1"/>
          </p:nvPr>
        </p:nvSpPr>
        <p:spPr>
          <a:xfrm>
            <a:off x="8916829" y="1444752"/>
            <a:ext cx="2514731"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19" name="Text Placeholder 7">
            <a:extLst>
              <a:ext uri="{FF2B5EF4-FFF2-40B4-BE49-F238E27FC236}">
                <a16:creationId xmlns:a16="http://schemas.microsoft.com/office/drawing/2014/main" id="{1ACCF396-8BF0-C982-52C2-5036657396DE}"/>
              </a:ext>
            </a:extLst>
          </p:cNvPr>
          <p:cNvSpPr>
            <a:spLocks noGrp="1"/>
          </p:cNvSpPr>
          <p:nvPr>
            <p:ph type="body" sz="quarter" idx="20" hasCustomPrompt="1"/>
          </p:nvPr>
        </p:nvSpPr>
        <p:spPr>
          <a:xfrm>
            <a:off x="3498526" y="1444752"/>
            <a:ext cx="2538964"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20" name="Text Placeholder 7">
            <a:extLst>
              <a:ext uri="{FF2B5EF4-FFF2-40B4-BE49-F238E27FC236}">
                <a16:creationId xmlns:a16="http://schemas.microsoft.com/office/drawing/2014/main" id="{EFC9B49A-2E51-745D-2FAA-E98696437ABB}"/>
              </a:ext>
            </a:extLst>
          </p:cNvPr>
          <p:cNvSpPr>
            <a:spLocks noGrp="1"/>
          </p:cNvSpPr>
          <p:nvPr>
            <p:ph type="body" sz="quarter" idx="21" hasCustomPrompt="1"/>
          </p:nvPr>
        </p:nvSpPr>
        <p:spPr>
          <a:xfrm>
            <a:off x="6203325" y="1444752"/>
            <a:ext cx="2528283" cy="382587"/>
          </a:xfrm>
        </p:spPr>
        <p:txBody>
          <a:bodyPr anchor="b"/>
          <a:lstStyle>
            <a:lvl1pPr marL="0" indent="0">
              <a:buNone/>
              <a:defRPr sz="2000" b="1">
                <a:solidFill>
                  <a:schemeClr val="tx2"/>
                </a:solidFill>
                <a:latin typeface="+mn-lt"/>
              </a:defRPr>
            </a:lvl1pPr>
          </a:lstStyle>
          <a:p>
            <a:pPr lvl="0"/>
            <a:r>
              <a:rPr lang="en-US"/>
              <a:t>Click to add text</a:t>
            </a:r>
          </a:p>
        </p:txBody>
      </p:sp>
      <p:grpSp>
        <p:nvGrpSpPr>
          <p:cNvPr id="2" name="Group 1">
            <a:extLst>
              <a:ext uri="{FF2B5EF4-FFF2-40B4-BE49-F238E27FC236}">
                <a16:creationId xmlns:a16="http://schemas.microsoft.com/office/drawing/2014/main" id="{16C66BC4-CE7E-E443-BEF3-B7BBA49FE37B}"/>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0790525-9335-DAAD-AC9C-8A5ED398D08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4A1F7E0-0F9D-CB08-090C-103CC90DB07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6753D0-DCA0-6F8D-9925-C7D54467DEE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4D5C01-B85D-62D4-6CBF-B92E2D13C1E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566ABB6-ED60-D890-BB6C-61398345B3C7}"/>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75E3A5F-257D-3252-FB43-C2B566796AD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F55C8C-A15B-560E-A23A-06211839C3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Content Placeholder 17">
            <a:extLst>
              <a:ext uri="{FF2B5EF4-FFF2-40B4-BE49-F238E27FC236}">
                <a16:creationId xmlns:a16="http://schemas.microsoft.com/office/drawing/2014/main" id="{6836F395-4748-2751-1D21-D93193CB7721}"/>
              </a:ext>
            </a:extLst>
          </p:cNvPr>
          <p:cNvSpPr>
            <a:spLocks noGrp="1"/>
          </p:cNvSpPr>
          <p:nvPr>
            <p:ph sz="quarter" idx="22"/>
          </p:nvPr>
        </p:nvSpPr>
        <p:spPr>
          <a:xfrm>
            <a:off x="813816"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7">
            <a:extLst>
              <a:ext uri="{FF2B5EF4-FFF2-40B4-BE49-F238E27FC236}">
                <a16:creationId xmlns:a16="http://schemas.microsoft.com/office/drawing/2014/main" id="{24FDCD0B-78AD-B0E5-5A66-A6DC66DC0B27}"/>
              </a:ext>
            </a:extLst>
          </p:cNvPr>
          <p:cNvSpPr>
            <a:spLocks noGrp="1"/>
          </p:cNvSpPr>
          <p:nvPr>
            <p:ph sz="quarter" idx="23"/>
          </p:nvPr>
        </p:nvSpPr>
        <p:spPr>
          <a:xfrm>
            <a:off x="3505200"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Content Placeholder 17">
            <a:extLst>
              <a:ext uri="{FF2B5EF4-FFF2-40B4-BE49-F238E27FC236}">
                <a16:creationId xmlns:a16="http://schemas.microsoft.com/office/drawing/2014/main" id="{EA511637-20FB-46F5-8612-86CB87549DD6}"/>
              </a:ext>
            </a:extLst>
          </p:cNvPr>
          <p:cNvSpPr>
            <a:spLocks noGrp="1"/>
          </p:cNvSpPr>
          <p:nvPr>
            <p:ph sz="quarter" idx="24"/>
          </p:nvPr>
        </p:nvSpPr>
        <p:spPr>
          <a:xfrm>
            <a:off x="6199632"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Content Placeholder 17">
            <a:extLst>
              <a:ext uri="{FF2B5EF4-FFF2-40B4-BE49-F238E27FC236}">
                <a16:creationId xmlns:a16="http://schemas.microsoft.com/office/drawing/2014/main" id="{8D7C06DE-97BF-BAF3-02DD-41639AF97BE4}"/>
              </a:ext>
            </a:extLst>
          </p:cNvPr>
          <p:cNvSpPr>
            <a:spLocks noGrp="1"/>
          </p:cNvSpPr>
          <p:nvPr>
            <p:ph sz="quarter" idx="25"/>
          </p:nvPr>
        </p:nvSpPr>
        <p:spPr>
          <a:xfrm>
            <a:off x="8915400" y="1981200"/>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0FB6820B-CC2A-6AB0-79EC-0574A01746D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4244390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Prose layout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037E1-26A7-ED3C-E482-708BAAA49C76}"/>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966B258-B64F-4C37-95EE-DA12F2437C5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495EF2-DC0E-4705-9377-828A5C59A7A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6CF9A18-6B79-9281-E358-AA370155A1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D9BD7C-6ABA-014B-B051-F78B0A09E46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4DBC16-F0ED-C2E1-4364-FB9028DCED9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111B3EC-1860-2199-3CF6-3EB4CDCAF2A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8E482C-420E-4F3B-DFC0-AB9874161AB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Title 6">
            <a:extLst>
              <a:ext uri="{FF2B5EF4-FFF2-40B4-BE49-F238E27FC236}">
                <a16:creationId xmlns:a16="http://schemas.microsoft.com/office/drawing/2014/main" id="{1CB99153-B4D2-A24B-07D3-DFF716254543}"/>
              </a:ext>
            </a:extLst>
          </p:cNvPr>
          <p:cNvSpPr>
            <a:spLocks noGrp="1"/>
          </p:cNvSpPr>
          <p:nvPr>
            <p:ph type="title"/>
          </p:nvPr>
        </p:nvSpPr>
        <p:spPr>
          <a:xfrm>
            <a:off x="815975" y="2222605"/>
            <a:ext cx="3096268" cy="553998"/>
          </a:xfrm>
        </p:spPr>
        <p:txBody>
          <a:bodyPr/>
          <a:lstStyle>
            <a:lvl1pPr>
              <a:lnSpc>
                <a:spcPct val="100000"/>
              </a:lnSpc>
              <a:spcBef>
                <a:spcPts val="600"/>
              </a:spcBef>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096269" cy="385762"/>
          </a:xfrm>
        </p:spPr>
        <p:txBody>
          <a:bodyPr/>
          <a:lstStyle>
            <a:lvl1pPr marL="0" indent="0">
              <a:buNone/>
              <a:defRPr sz="2000">
                <a:solidFill>
                  <a:schemeClr val="tx1"/>
                </a:solidFill>
              </a:defRPr>
            </a:lvl1pPr>
          </a:lstStyle>
          <a:p>
            <a:pPr lvl="0"/>
            <a:r>
              <a:rPr lang="en-US"/>
              <a:t>Click to add subheading</a:t>
            </a:r>
            <a:endParaRPr lang="en-GB"/>
          </a:p>
        </p:txBody>
      </p:sp>
      <p:sp>
        <p:nvSpPr>
          <p:cNvPr id="12" name="Text Placeholder 7">
            <a:extLst>
              <a:ext uri="{FF2B5EF4-FFF2-40B4-BE49-F238E27FC236}">
                <a16:creationId xmlns:a16="http://schemas.microsoft.com/office/drawing/2014/main" id="{4ACED297-CFD7-168D-9632-EA0F9D6E07C0}"/>
              </a:ext>
            </a:extLst>
          </p:cNvPr>
          <p:cNvSpPr>
            <a:spLocks noGrp="1"/>
          </p:cNvSpPr>
          <p:nvPr>
            <p:ph type="body" sz="quarter" idx="16" hasCustomPrompt="1"/>
          </p:nvPr>
        </p:nvSpPr>
        <p:spPr>
          <a:xfrm>
            <a:off x="4495800" y="1165137"/>
            <a:ext cx="7159752" cy="382587"/>
          </a:xfrm>
        </p:spPr>
        <p:txBody>
          <a:bodyPr>
            <a:normAutofit/>
          </a:bodyPr>
          <a:lstStyle>
            <a:lvl1pPr marL="0" indent="0">
              <a:buNone/>
              <a:defRPr sz="2400" b="1">
                <a:solidFill>
                  <a:schemeClr val="tx2"/>
                </a:solidFill>
                <a:latin typeface="+mn-lt"/>
              </a:defRPr>
            </a:lvl1pPr>
          </a:lstStyle>
          <a:p>
            <a:pPr lvl="0"/>
            <a:r>
              <a:rPr lang="en-US"/>
              <a:t>Click to add text</a:t>
            </a:r>
          </a:p>
        </p:txBody>
      </p:sp>
      <p:sp>
        <p:nvSpPr>
          <p:cNvPr id="3" name="Content Placeholder 17">
            <a:extLst>
              <a:ext uri="{FF2B5EF4-FFF2-40B4-BE49-F238E27FC236}">
                <a16:creationId xmlns:a16="http://schemas.microsoft.com/office/drawing/2014/main" id="{50820E66-C23D-8C9F-0F89-D8226660217F}"/>
              </a:ext>
            </a:extLst>
          </p:cNvPr>
          <p:cNvSpPr>
            <a:spLocks noGrp="1"/>
          </p:cNvSpPr>
          <p:nvPr>
            <p:ph sz="quarter" idx="22"/>
          </p:nvPr>
        </p:nvSpPr>
        <p:spPr>
          <a:xfrm>
            <a:off x="4495800" y="1752600"/>
            <a:ext cx="7159752" cy="4484602"/>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4DF2298-96D6-78B7-FE7B-C35C26B63A99}"/>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8667091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Prose layout 2">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037E1-26A7-ED3C-E482-708BAAA49C76}"/>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966B258-B64F-4C37-95EE-DA12F2437C5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495EF2-DC0E-4705-9377-828A5C59A7A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6CF9A18-6B79-9281-E358-AA370155A1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D9BD7C-6ABA-014B-B051-F78B0A09E46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4DBC16-F0ED-C2E1-4364-FB9028DCED9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111B3EC-1860-2199-3CF6-3EB4CDCAF2A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8E482C-420E-4F3B-DFC0-AB9874161AB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Title 6">
            <a:extLst>
              <a:ext uri="{FF2B5EF4-FFF2-40B4-BE49-F238E27FC236}">
                <a16:creationId xmlns:a16="http://schemas.microsoft.com/office/drawing/2014/main" id="{1CB99153-B4D2-A24B-07D3-DFF716254543}"/>
              </a:ext>
            </a:extLst>
          </p:cNvPr>
          <p:cNvSpPr>
            <a:spLocks noGrp="1"/>
          </p:cNvSpPr>
          <p:nvPr>
            <p:ph type="title"/>
          </p:nvPr>
        </p:nvSpPr>
        <p:spPr>
          <a:xfrm>
            <a:off x="815975" y="2222605"/>
            <a:ext cx="3096268" cy="553998"/>
          </a:xfrm>
        </p:spPr>
        <p:txBody>
          <a:bodyPr/>
          <a:lstStyle>
            <a:lvl1pPr>
              <a:lnSpc>
                <a:spcPct val="100000"/>
              </a:lnSpc>
              <a:spcBef>
                <a:spcPts val="600"/>
              </a:spcBef>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096269" cy="385762"/>
          </a:xfrm>
        </p:spPr>
        <p:txBody>
          <a:bodyPr/>
          <a:lstStyle>
            <a:lvl1pPr marL="0" indent="0">
              <a:buNone/>
              <a:defRPr sz="2000">
                <a:solidFill>
                  <a:schemeClr val="bg1"/>
                </a:solidFill>
              </a:defRPr>
            </a:lvl1pPr>
          </a:lstStyle>
          <a:p>
            <a:pPr lvl="0"/>
            <a:r>
              <a:rPr lang="en-US"/>
              <a:t>Click to add subheading</a:t>
            </a:r>
            <a:endParaRPr lang="en-GB"/>
          </a:p>
        </p:txBody>
      </p:sp>
      <p:sp>
        <p:nvSpPr>
          <p:cNvPr id="12" name="Text Placeholder 7">
            <a:extLst>
              <a:ext uri="{FF2B5EF4-FFF2-40B4-BE49-F238E27FC236}">
                <a16:creationId xmlns:a16="http://schemas.microsoft.com/office/drawing/2014/main" id="{4ACED297-CFD7-168D-9632-EA0F9D6E07C0}"/>
              </a:ext>
            </a:extLst>
          </p:cNvPr>
          <p:cNvSpPr>
            <a:spLocks noGrp="1"/>
          </p:cNvSpPr>
          <p:nvPr>
            <p:ph type="body" sz="quarter" idx="16" hasCustomPrompt="1"/>
          </p:nvPr>
        </p:nvSpPr>
        <p:spPr>
          <a:xfrm>
            <a:off x="4495800" y="1165137"/>
            <a:ext cx="7159752" cy="382587"/>
          </a:xfrm>
        </p:spPr>
        <p:txBody>
          <a:bodyPr>
            <a:normAutofit/>
          </a:bodyPr>
          <a:lstStyle>
            <a:lvl1pPr marL="0" indent="0">
              <a:buNone/>
              <a:defRPr sz="2400" b="1">
                <a:solidFill>
                  <a:schemeClr val="tx2"/>
                </a:solidFill>
                <a:latin typeface="+mn-lt"/>
              </a:defRPr>
            </a:lvl1pPr>
          </a:lstStyle>
          <a:p>
            <a:pPr lvl="0"/>
            <a:r>
              <a:rPr lang="en-US"/>
              <a:t>Click to add text</a:t>
            </a:r>
          </a:p>
        </p:txBody>
      </p:sp>
      <p:sp>
        <p:nvSpPr>
          <p:cNvPr id="3" name="Content Placeholder 17">
            <a:extLst>
              <a:ext uri="{FF2B5EF4-FFF2-40B4-BE49-F238E27FC236}">
                <a16:creationId xmlns:a16="http://schemas.microsoft.com/office/drawing/2014/main" id="{50820E66-C23D-8C9F-0F89-D8226660217F}"/>
              </a:ext>
            </a:extLst>
          </p:cNvPr>
          <p:cNvSpPr>
            <a:spLocks noGrp="1"/>
          </p:cNvSpPr>
          <p:nvPr>
            <p:ph sz="quarter" idx="22"/>
          </p:nvPr>
        </p:nvSpPr>
        <p:spPr>
          <a:xfrm>
            <a:off x="4495800" y="1752600"/>
            <a:ext cx="7159752" cy="4484602"/>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A24025B4-CE9A-B0B7-DEC7-32BBBFA644D2}"/>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345565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Photo and tex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7"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image slide</a:t>
            </a:r>
            <a:endParaRPr lang="en-GB"/>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447800"/>
            <a:ext cx="5880341" cy="419100"/>
          </a:xfrm>
        </p:spPr>
        <p:txBody>
          <a:bodyPr>
            <a:normAutofit/>
          </a:bodyPr>
          <a:lstStyle>
            <a:lvl1pPr marL="0" indent="0">
              <a:buNone/>
              <a:defRPr sz="2400" b="1">
                <a:solidFill>
                  <a:schemeClr val="tx2"/>
                </a:solidFill>
              </a:defRPr>
            </a:lvl1pPr>
          </a:lstStyle>
          <a:p>
            <a:pPr lvl="0"/>
            <a:r>
              <a:rPr lang="en-GB"/>
              <a:t>Click to add text</a:t>
            </a:r>
          </a:p>
        </p:txBody>
      </p:sp>
      <p:sp>
        <p:nvSpPr>
          <p:cNvPr id="27" name="Picture Placeholder 26">
            <a:extLst>
              <a:ext uri="{FF2B5EF4-FFF2-40B4-BE49-F238E27FC236}">
                <a16:creationId xmlns:a16="http://schemas.microsoft.com/office/drawing/2014/main" id="{BF48D752-9287-95B9-FAA6-9C6985A15047}"/>
              </a:ext>
            </a:extLst>
          </p:cNvPr>
          <p:cNvSpPr>
            <a:spLocks noGrp="1"/>
          </p:cNvSpPr>
          <p:nvPr>
            <p:ph type="pic" sz="quarter" idx="17" hasCustomPrompt="1"/>
          </p:nvPr>
        </p:nvSpPr>
        <p:spPr>
          <a:xfrm>
            <a:off x="0" y="0"/>
            <a:ext cx="5316538" cy="6858000"/>
          </a:xfrm>
          <a:custGeom>
            <a:avLst/>
            <a:gdLst>
              <a:gd name="connsiteX0" fmla="*/ 755651 w 5316538"/>
              <a:gd name="connsiteY0" fmla="*/ 709937 h 6858000"/>
              <a:gd name="connsiteX1" fmla="*/ 755651 w 5316538"/>
              <a:gd name="connsiteY1" fmla="*/ 1263935 h 6858000"/>
              <a:gd name="connsiteX2" fmla="*/ 1015764 w 5316538"/>
              <a:gd name="connsiteY2" fmla="*/ 1263935 h 6858000"/>
              <a:gd name="connsiteX3" fmla="*/ 1015764 w 5316538"/>
              <a:gd name="connsiteY3" fmla="*/ 709937 h 6858000"/>
              <a:gd name="connsiteX4" fmla="*/ 1096769 w 5316538"/>
              <a:gd name="connsiteY4" fmla="*/ 709937 h 6858000"/>
              <a:gd name="connsiteX5" fmla="*/ 1096769 w 5316538"/>
              <a:gd name="connsiteY5" fmla="*/ 1263935 h 6858000"/>
              <a:gd name="connsiteX6" fmla="*/ 1940364 w 5316538"/>
              <a:gd name="connsiteY6" fmla="*/ 1263935 h 6858000"/>
              <a:gd name="connsiteX7" fmla="*/ 1940364 w 5316538"/>
              <a:gd name="connsiteY7" fmla="*/ 709937 h 6858000"/>
              <a:gd name="connsiteX8" fmla="*/ 0 w 5316538"/>
              <a:gd name="connsiteY8" fmla="*/ 0 h 6858000"/>
              <a:gd name="connsiteX9" fmla="*/ 5316538 w 5316538"/>
              <a:gd name="connsiteY9" fmla="*/ 0 h 6858000"/>
              <a:gd name="connsiteX10" fmla="*/ 5316538 w 5316538"/>
              <a:gd name="connsiteY10" fmla="*/ 709937 h 6858000"/>
              <a:gd name="connsiteX11" fmla="*/ 2021369 w 5316538"/>
              <a:gd name="connsiteY11" fmla="*/ 709937 h 6858000"/>
              <a:gd name="connsiteX12" fmla="*/ 2021369 w 5316538"/>
              <a:gd name="connsiteY12" fmla="*/ 1263935 h 6858000"/>
              <a:gd name="connsiteX13" fmla="*/ 5316538 w 5316538"/>
              <a:gd name="connsiteY13" fmla="*/ 1263935 h 6858000"/>
              <a:gd name="connsiteX14" fmla="*/ 5316538 w 5316538"/>
              <a:gd name="connsiteY14" fmla="*/ 6858000 h 6858000"/>
              <a:gd name="connsiteX15" fmla="*/ 0 w 5316538"/>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538" h="6858000">
                <a:moveTo>
                  <a:pt x="755651" y="709937"/>
                </a:moveTo>
                <a:lnTo>
                  <a:pt x="755651" y="1263935"/>
                </a:lnTo>
                <a:lnTo>
                  <a:pt x="1015764" y="1263935"/>
                </a:lnTo>
                <a:lnTo>
                  <a:pt x="1015764" y="709937"/>
                </a:lnTo>
                <a:close/>
                <a:moveTo>
                  <a:pt x="1096769" y="709937"/>
                </a:moveTo>
                <a:lnTo>
                  <a:pt x="1096769" y="1263935"/>
                </a:lnTo>
                <a:lnTo>
                  <a:pt x="1940364" y="1263935"/>
                </a:lnTo>
                <a:lnTo>
                  <a:pt x="1940364" y="709937"/>
                </a:lnTo>
                <a:close/>
                <a:moveTo>
                  <a:pt x="0" y="0"/>
                </a:moveTo>
                <a:lnTo>
                  <a:pt x="5316538" y="0"/>
                </a:lnTo>
                <a:lnTo>
                  <a:pt x="5316538" y="709937"/>
                </a:lnTo>
                <a:lnTo>
                  <a:pt x="2021369" y="709937"/>
                </a:lnTo>
                <a:lnTo>
                  <a:pt x="2021369" y="1263935"/>
                </a:lnTo>
                <a:lnTo>
                  <a:pt x="5316538" y="1263935"/>
                </a:lnTo>
                <a:lnTo>
                  <a:pt x="5316538" y="6858000"/>
                </a:lnTo>
                <a:lnTo>
                  <a:pt x="0" y="6858000"/>
                </a:lnTo>
                <a:close/>
              </a:path>
            </a:pathLst>
          </a:custGeom>
          <a:solidFill>
            <a:srgbClr val="CFD0D1"/>
          </a:solidFill>
        </p:spPr>
        <p:txBody>
          <a:bodyPr wrap="square" anchor="ctr">
            <a:noAutofit/>
          </a:bodyPr>
          <a:lstStyle>
            <a:lvl1pPr marL="0" indent="0" algn="ctr">
              <a:buNone/>
              <a:defRPr b="1"/>
            </a:lvl1pPr>
          </a:lstStyle>
          <a:p>
            <a:r>
              <a:rPr lang="en-US"/>
              <a:t>Click to insert abstract  </a:t>
            </a:r>
            <a:br>
              <a:rPr lang="en-US"/>
            </a:br>
            <a:r>
              <a:rPr lang="en-US"/>
              <a:t>or industry image</a:t>
            </a:r>
          </a:p>
        </p:txBody>
      </p:sp>
      <p:grpSp>
        <p:nvGrpSpPr>
          <p:cNvPr id="2" name="Group 1">
            <a:extLst>
              <a:ext uri="{FF2B5EF4-FFF2-40B4-BE49-F238E27FC236}">
                <a16:creationId xmlns:a16="http://schemas.microsoft.com/office/drawing/2014/main" id="{021EBEEB-9649-2F67-270F-05638CA5842A}"/>
              </a:ext>
            </a:extLst>
          </p:cNvPr>
          <p:cNvGrpSpPr/>
          <p:nvPr/>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6C3E28DB-3F5F-5977-12DA-B22BFF46031B}"/>
              </a:ext>
            </a:extLst>
          </p:cNvPr>
          <p:cNvSpPr>
            <a:spLocks noGrp="1"/>
          </p:cNvSpPr>
          <p:nvPr>
            <p:ph sz="quarter" idx="22"/>
          </p:nvPr>
        </p:nvSpPr>
        <p:spPr>
          <a:xfrm>
            <a:off x="5556007" y="2011476"/>
            <a:ext cx="5873993"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B827EDB-276A-5E14-F2F4-AC4CEF4E6458}"/>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615333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Portrait and tex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7"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portrait slide</a:t>
            </a:r>
            <a:endParaRPr lang="en-GB"/>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447800"/>
            <a:ext cx="5880341" cy="419100"/>
          </a:xfrm>
        </p:spPr>
        <p:txBody>
          <a:bodyPr>
            <a:normAutofit/>
          </a:bodyPr>
          <a:lstStyle>
            <a:lvl1pPr marL="0" indent="0">
              <a:buNone/>
              <a:defRPr sz="2400" b="1">
                <a:solidFill>
                  <a:schemeClr val="tx2"/>
                </a:solidFill>
              </a:defRPr>
            </a:lvl1pPr>
          </a:lstStyle>
          <a:p>
            <a:pPr lvl="0"/>
            <a:r>
              <a:rPr lang="en-GB"/>
              <a:t>Click to add text</a:t>
            </a:r>
          </a:p>
        </p:txBody>
      </p:sp>
      <p:grpSp>
        <p:nvGrpSpPr>
          <p:cNvPr id="2" name="Group 1">
            <a:extLst>
              <a:ext uri="{FF2B5EF4-FFF2-40B4-BE49-F238E27FC236}">
                <a16:creationId xmlns:a16="http://schemas.microsoft.com/office/drawing/2014/main" id="{021EBEEB-9649-2F67-270F-05638CA5842A}"/>
              </a:ext>
            </a:extLst>
          </p:cNvPr>
          <p:cNvGrpSpPr/>
          <p:nvPr/>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6C3E28DB-3F5F-5977-12DA-B22BFF46031B}"/>
              </a:ext>
            </a:extLst>
          </p:cNvPr>
          <p:cNvSpPr>
            <a:spLocks noGrp="1"/>
          </p:cNvSpPr>
          <p:nvPr>
            <p:ph sz="quarter" idx="22"/>
          </p:nvPr>
        </p:nvSpPr>
        <p:spPr>
          <a:xfrm>
            <a:off x="5556007" y="2011476"/>
            <a:ext cx="5873993" cy="4484602"/>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14">
            <a:extLst>
              <a:ext uri="{FF2B5EF4-FFF2-40B4-BE49-F238E27FC236}">
                <a16:creationId xmlns:a16="http://schemas.microsoft.com/office/drawing/2014/main" id="{FB6DA19F-79B4-A8A8-3C80-2FA66217F9C0}"/>
              </a:ext>
            </a:extLst>
          </p:cNvPr>
          <p:cNvSpPr>
            <a:spLocks noGrp="1"/>
          </p:cNvSpPr>
          <p:nvPr>
            <p:ph type="pic" sz="quarter" idx="17" hasCustomPrompt="1"/>
          </p:nvPr>
        </p:nvSpPr>
        <p:spPr>
          <a:xfrm>
            <a:off x="0" y="0"/>
            <a:ext cx="5316538" cy="6858000"/>
          </a:xfrm>
          <a:solidFill>
            <a:schemeClr val="accent5"/>
          </a:solidFill>
        </p:spPr>
        <p:txBody>
          <a:bodyPr anchor="ctr"/>
          <a:lstStyle>
            <a:lvl1pPr marL="0" indent="0" algn="ctr">
              <a:buNone/>
              <a:defRPr b="1"/>
            </a:lvl1pPr>
          </a:lstStyle>
          <a:p>
            <a:r>
              <a:rPr lang="en-US"/>
              <a:t>Click to insert </a:t>
            </a:r>
            <a:br>
              <a:rPr lang="en-US"/>
            </a:br>
            <a:r>
              <a:rPr lang="en-US"/>
              <a:t>portraiture image here</a:t>
            </a:r>
          </a:p>
        </p:txBody>
      </p:sp>
      <p:sp>
        <p:nvSpPr>
          <p:cNvPr id="9" name="Slide Number Placeholder 8">
            <a:extLst>
              <a:ext uri="{FF2B5EF4-FFF2-40B4-BE49-F238E27FC236}">
                <a16:creationId xmlns:a16="http://schemas.microsoft.com/office/drawing/2014/main" id="{06DEACF7-EC1E-91BB-07A0-599096E60488}"/>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6326319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wo person bio 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B53081-2F82-C255-DE2D-C94568285F6B}"/>
              </a:ext>
            </a:extLst>
          </p:cNvPr>
          <p:cNvSpPr/>
          <p:nvPr/>
        </p:nvSpPr>
        <p:spPr>
          <a:xfrm>
            <a:off x="812006" y="3306339"/>
            <a:ext cx="5230994" cy="271346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6" name="Rectangle 25">
            <a:extLst>
              <a:ext uri="{FF2B5EF4-FFF2-40B4-BE49-F238E27FC236}">
                <a16:creationId xmlns:a16="http://schemas.microsoft.com/office/drawing/2014/main" id="{8C543281-E189-AA22-7F55-BCDC64F3F998}"/>
              </a:ext>
            </a:extLst>
          </p:cNvPr>
          <p:cNvSpPr/>
          <p:nvPr/>
        </p:nvSpPr>
        <p:spPr>
          <a:xfrm>
            <a:off x="6210783" y="3301216"/>
            <a:ext cx="5230994" cy="27134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6" y="1652038"/>
            <a:ext cx="1654301" cy="1654301"/>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7" name="Text Placeholder 7">
            <a:extLst>
              <a:ext uri="{FF2B5EF4-FFF2-40B4-BE49-F238E27FC236}">
                <a16:creationId xmlns:a16="http://schemas.microsoft.com/office/drawing/2014/main" id="{420D8522-F614-29DC-EEF5-B7E3296212DF}"/>
              </a:ext>
            </a:extLst>
          </p:cNvPr>
          <p:cNvSpPr>
            <a:spLocks noGrp="1"/>
          </p:cNvSpPr>
          <p:nvPr>
            <p:ph type="body" sz="quarter" idx="19" hasCustomPrompt="1"/>
          </p:nvPr>
        </p:nvSpPr>
        <p:spPr>
          <a:xfrm>
            <a:off x="937871" y="3439844"/>
            <a:ext cx="4979264" cy="306502"/>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8" name="Picture Placeholder 3">
            <a:extLst>
              <a:ext uri="{FF2B5EF4-FFF2-40B4-BE49-F238E27FC236}">
                <a16:creationId xmlns:a16="http://schemas.microsoft.com/office/drawing/2014/main" id="{CBDE7D5B-1889-1B13-420A-69689E25E81E}"/>
              </a:ext>
            </a:extLst>
          </p:cNvPr>
          <p:cNvSpPr>
            <a:spLocks noGrp="1"/>
          </p:cNvSpPr>
          <p:nvPr>
            <p:ph type="pic" sz="quarter" idx="20"/>
          </p:nvPr>
        </p:nvSpPr>
        <p:spPr>
          <a:xfrm>
            <a:off x="6216651" y="1654730"/>
            <a:ext cx="1654301" cy="1654301"/>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3" name="Text Placeholder 7">
            <a:extLst>
              <a:ext uri="{FF2B5EF4-FFF2-40B4-BE49-F238E27FC236}">
                <a16:creationId xmlns:a16="http://schemas.microsoft.com/office/drawing/2014/main" id="{42E2E00B-8604-C43A-05F7-F0787AB3162D}"/>
              </a:ext>
            </a:extLst>
          </p:cNvPr>
          <p:cNvSpPr>
            <a:spLocks noGrp="1"/>
          </p:cNvSpPr>
          <p:nvPr>
            <p:ph type="body" sz="quarter" idx="22" hasCustomPrompt="1"/>
          </p:nvPr>
        </p:nvSpPr>
        <p:spPr>
          <a:xfrm>
            <a:off x="937871" y="3799779"/>
            <a:ext cx="4979264" cy="306502"/>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2" name="Text Placeholder 7">
            <a:extLst>
              <a:ext uri="{FF2B5EF4-FFF2-40B4-BE49-F238E27FC236}">
                <a16:creationId xmlns:a16="http://schemas.microsoft.com/office/drawing/2014/main" id="{8846313C-41CC-13A3-EA12-559355AD03D5}"/>
              </a:ext>
            </a:extLst>
          </p:cNvPr>
          <p:cNvSpPr>
            <a:spLocks noGrp="1"/>
          </p:cNvSpPr>
          <p:nvPr>
            <p:ph type="body" sz="quarter" idx="24" hasCustomPrompt="1"/>
          </p:nvPr>
        </p:nvSpPr>
        <p:spPr>
          <a:xfrm>
            <a:off x="6336648" y="3439844"/>
            <a:ext cx="4979265" cy="306502"/>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E319DBA5-E17C-7BCD-7D57-C01BCEC75E4E}"/>
              </a:ext>
            </a:extLst>
          </p:cNvPr>
          <p:cNvSpPr>
            <a:spLocks noGrp="1"/>
          </p:cNvSpPr>
          <p:nvPr>
            <p:ph type="body" sz="quarter" idx="25" hasCustomPrompt="1"/>
          </p:nvPr>
        </p:nvSpPr>
        <p:spPr>
          <a:xfrm>
            <a:off x="6336648" y="3799779"/>
            <a:ext cx="4979265" cy="306502"/>
          </a:xfrm>
        </p:spPr>
        <p:txBody>
          <a:bodyPr/>
          <a:lstStyle>
            <a:lvl1pPr marL="0" indent="0">
              <a:spcBef>
                <a:spcPts val="0"/>
              </a:spcBef>
              <a:buNone/>
              <a:defRPr sz="14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1C3ECD6D-E3B0-3FCA-3FEB-936AED89E57F}"/>
              </a:ext>
            </a:extLst>
          </p:cNvPr>
          <p:cNvSpPr>
            <a:spLocks noGrp="1"/>
          </p:cNvSpPr>
          <p:nvPr>
            <p:ph sz="quarter" idx="10"/>
          </p:nvPr>
        </p:nvSpPr>
        <p:spPr>
          <a:xfrm>
            <a:off x="938784" y="4215384"/>
            <a:ext cx="4977384" cy="1661160"/>
          </a:xfrm>
        </p:spPr>
        <p:txBody>
          <a:bodyPr>
            <a:normAutofit/>
          </a:bodyPr>
          <a:lstStyle>
            <a:lvl1pPr>
              <a:defRPr sz="1400">
                <a:solidFill>
                  <a:schemeClr val="bg1"/>
                </a:solidFill>
              </a:defRPr>
            </a:lvl1pPr>
            <a:lvl2pPr marL="344488" indent="-173038">
              <a:buFont typeface="System Font Regular"/>
              <a:buChar char="⎼"/>
              <a:tabLst/>
              <a:defRPr sz="1400">
                <a:solidFill>
                  <a:schemeClr val="bg1"/>
                </a:solidFill>
              </a:defRPr>
            </a:lvl2pPr>
            <a:lvl3pPr marL="515938" indent="-171450">
              <a:buFont typeface="Wingdings" pitchFamily="2" charset="2"/>
              <a:buChar char="§"/>
              <a:tabLst/>
              <a:defRPr sz="1400">
                <a:solidFill>
                  <a:schemeClr val="bg1"/>
                </a:solidFill>
              </a:defRPr>
            </a:lvl3pPr>
            <a:lvl4pPr marL="742950" indent="-227013">
              <a:buFont typeface="System Font Regular"/>
              <a:buChar char="⎼"/>
              <a:tabLst/>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17">
            <a:extLst>
              <a:ext uri="{FF2B5EF4-FFF2-40B4-BE49-F238E27FC236}">
                <a16:creationId xmlns:a16="http://schemas.microsoft.com/office/drawing/2014/main" id="{60362BF2-ED78-36D2-831F-08BA92BECCCE}"/>
              </a:ext>
            </a:extLst>
          </p:cNvPr>
          <p:cNvSpPr>
            <a:spLocks noGrp="1"/>
          </p:cNvSpPr>
          <p:nvPr>
            <p:ph sz="quarter" idx="26"/>
          </p:nvPr>
        </p:nvSpPr>
        <p:spPr>
          <a:xfrm>
            <a:off x="6339840" y="4215384"/>
            <a:ext cx="4977384" cy="1661160"/>
          </a:xfrm>
        </p:spPr>
        <p:txBody>
          <a:bodyPr>
            <a:normAutofit/>
          </a:bodyPr>
          <a:lstStyle>
            <a:lvl1pPr>
              <a:defRPr sz="1400">
                <a:solidFill>
                  <a:schemeClr val="bg1"/>
                </a:solidFill>
              </a:defRPr>
            </a:lvl1pPr>
            <a:lvl2pPr marL="344488" indent="-173038">
              <a:buFont typeface="System Font Regular"/>
              <a:buChar char="⎼"/>
              <a:tabLst/>
              <a:defRPr sz="1400">
                <a:solidFill>
                  <a:schemeClr val="bg1"/>
                </a:solidFill>
              </a:defRPr>
            </a:lvl2pPr>
            <a:lvl3pPr marL="515938" indent="-171450">
              <a:buFont typeface="Wingdings" pitchFamily="2" charset="2"/>
              <a:buChar char="§"/>
              <a:tabLst/>
              <a:defRPr sz="1400">
                <a:solidFill>
                  <a:schemeClr val="bg1"/>
                </a:solidFill>
              </a:defRPr>
            </a:lvl3pPr>
            <a:lvl4pPr marL="742950" indent="-227013">
              <a:buFont typeface="System Font Regular"/>
              <a:buChar char="⎼"/>
              <a:tabLst/>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C6551D2-F3DD-11BC-5C50-1CAB211A5D17}"/>
              </a:ext>
            </a:extLst>
          </p:cNvPr>
          <p:cNvSpPr>
            <a:spLocks noGrp="1"/>
          </p:cNvSpPr>
          <p:nvPr>
            <p:ph type="sldNum" sz="quarter" idx="2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776562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wo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8" y="2995427"/>
            <a:ext cx="5160793" cy="2855172"/>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255571" y="1920520"/>
            <a:ext cx="3651688" cy="306502"/>
          </a:xfrm>
        </p:spPr>
        <p:txBody>
          <a:bodyPr/>
          <a:lstStyle>
            <a:lvl1pPr marL="0" indent="0">
              <a:spcBef>
                <a:spcPts val="0"/>
              </a:spcBef>
              <a:buNone/>
              <a:defRPr sz="18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255571" y="2243133"/>
            <a:ext cx="3651688"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1" name="Text Placeholder 2">
            <a:extLst>
              <a:ext uri="{FF2B5EF4-FFF2-40B4-BE49-F238E27FC236}">
                <a16:creationId xmlns:a16="http://schemas.microsoft.com/office/drawing/2014/main" id="{59C7ED37-BEB9-EC44-BE68-A18EBFE75A5A}"/>
              </a:ext>
            </a:extLst>
          </p:cNvPr>
          <p:cNvSpPr>
            <a:spLocks noGrp="1"/>
          </p:cNvSpPr>
          <p:nvPr>
            <p:ph type="body" sz="quarter" idx="23" hasCustomPrompt="1"/>
          </p:nvPr>
        </p:nvSpPr>
        <p:spPr>
          <a:xfrm>
            <a:off x="6216650" y="3000502"/>
            <a:ext cx="5199745" cy="2855172"/>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2" name="Text Placeholder 7">
            <a:extLst>
              <a:ext uri="{FF2B5EF4-FFF2-40B4-BE49-F238E27FC236}">
                <a16:creationId xmlns:a16="http://schemas.microsoft.com/office/drawing/2014/main" id="{CD59918D-C650-359F-6946-7605BDD951A9}"/>
              </a:ext>
            </a:extLst>
          </p:cNvPr>
          <p:cNvSpPr>
            <a:spLocks noGrp="1"/>
          </p:cNvSpPr>
          <p:nvPr>
            <p:ph type="body" sz="quarter" idx="24" hasCustomPrompt="1"/>
          </p:nvPr>
        </p:nvSpPr>
        <p:spPr>
          <a:xfrm>
            <a:off x="7655974" y="1936631"/>
            <a:ext cx="3659939" cy="306502"/>
          </a:xfrm>
        </p:spPr>
        <p:txBody>
          <a:bodyPr/>
          <a:lstStyle>
            <a:lvl1pPr marL="0" indent="0">
              <a:spcBef>
                <a:spcPts val="0"/>
              </a:spcBef>
              <a:buNone/>
              <a:defRPr sz="1800" b="1">
                <a:solidFill>
                  <a:schemeClr val="tx2"/>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E8C9737F-4ECE-562C-6DE9-36A15B449A83}"/>
              </a:ext>
            </a:extLst>
          </p:cNvPr>
          <p:cNvSpPr>
            <a:spLocks noGrp="1"/>
          </p:cNvSpPr>
          <p:nvPr>
            <p:ph type="body" sz="quarter" idx="25" hasCustomPrompt="1"/>
          </p:nvPr>
        </p:nvSpPr>
        <p:spPr>
          <a:xfrm>
            <a:off x="7655974" y="2259244"/>
            <a:ext cx="3659939"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4" name="Picture Placeholder 3">
            <a:extLst>
              <a:ext uri="{FF2B5EF4-FFF2-40B4-BE49-F238E27FC236}">
                <a16:creationId xmlns:a16="http://schemas.microsoft.com/office/drawing/2014/main" id="{F853748F-65F2-599B-9F34-B594FC1EB208}"/>
              </a:ext>
            </a:extLst>
          </p:cNvPr>
          <p:cNvSpPr>
            <a:spLocks noGrp="1"/>
          </p:cNvSpPr>
          <p:nvPr>
            <p:ph type="pic" sz="quarter" idx="15"/>
          </p:nvPr>
        </p:nvSpPr>
        <p:spPr>
          <a:xfrm>
            <a:off x="815975" y="1648168"/>
            <a:ext cx="1245600" cy="1254062"/>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5" name="Picture Placeholder 3">
            <a:extLst>
              <a:ext uri="{FF2B5EF4-FFF2-40B4-BE49-F238E27FC236}">
                <a16:creationId xmlns:a16="http://schemas.microsoft.com/office/drawing/2014/main" id="{AB7BAB43-A04D-BCB8-4A3D-5C8A71C4F3E5}"/>
              </a:ext>
            </a:extLst>
          </p:cNvPr>
          <p:cNvSpPr>
            <a:spLocks noGrp="1"/>
          </p:cNvSpPr>
          <p:nvPr>
            <p:ph type="pic" sz="quarter" idx="20"/>
          </p:nvPr>
        </p:nvSpPr>
        <p:spPr>
          <a:xfrm>
            <a:off x="6216650" y="1650860"/>
            <a:ext cx="1245600" cy="1254062"/>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4" name="Slide Number Placeholder 3">
            <a:extLst>
              <a:ext uri="{FF2B5EF4-FFF2-40B4-BE49-F238E27FC236}">
                <a16:creationId xmlns:a16="http://schemas.microsoft.com/office/drawing/2014/main" id="{E55BFD15-5A42-2CB8-77F0-A02FD336F37F}"/>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73790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person team layout 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42662"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807734"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53361"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3" name="Rectangle 32">
            <a:extLst>
              <a:ext uri="{FF2B5EF4-FFF2-40B4-BE49-F238E27FC236}">
                <a16:creationId xmlns:a16="http://schemas.microsoft.com/office/drawing/2014/main" id="{1193C68E-2DFF-8552-3B1F-5A07D5095058}"/>
              </a:ext>
            </a:extLst>
          </p:cNvPr>
          <p:cNvSpPr/>
          <p:nvPr/>
        </p:nvSpPr>
        <p:spPr>
          <a:xfrm>
            <a:off x="4776351" y="2819400"/>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6" name="Rectangle 35">
            <a:extLst>
              <a:ext uri="{FF2B5EF4-FFF2-40B4-BE49-F238E27FC236}">
                <a16:creationId xmlns:a16="http://schemas.microsoft.com/office/drawing/2014/main" id="{DF3A92B8-7E14-9893-AFE8-769FB16A863A}"/>
              </a:ext>
            </a:extLst>
          </p:cNvPr>
          <p:cNvSpPr/>
          <p:nvPr/>
        </p:nvSpPr>
        <p:spPr>
          <a:xfrm>
            <a:off x="8716893" y="2821543"/>
            <a:ext cx="2739178" cy="83231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9" name="Rectangle 8">
            <a:extLst>
              <a:ext uri="{FF2B5EF4-FFF2-40B4-BE49-F238E27FC236}">
                <a16:creationId xmlns:a16="http://schemas.microsoft.com/office/drawing/2014/main" id="{AA2C90E6-E7AF-BA63-C460-15830FD0E705}"/>
              </a:ext>
            </a:extLst>
          </p:cNvPr>
          <p:cNvSpPr/>
          <p:nvPr/>
        </p:nvSpPr>
        <p:spPr>
          <a:xfrm>
            <a:off x="815975" y="2821544"/>
            <a:ext cx="2790395"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a:lvl1pPr>
          </a:lstStyle>
          <a:p>
            <a:r>
              <a:rPr lang="en-US"/>
              <a:t>Team slide x 6</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51" name="Picture Placeholder 3">
            <a:extLst>
              <a:ext uri="{FF2B5EF4-FFF2-40B4-BE49-F238E27FC236}">
                <a16:creationId xmlns:a16="http://schemas.microsoft.com/office/drawing/2014/main" id="{1F867B8B-D7E0-B84B-4735-6C98B9E64E92}"/>
              </a:ext>
            </a:extLst>
          </p:cNvPr>
          <p:cNvSpPr>
            <a:spLocks noGrp="1"/>
          </p:cNvSpPr>
          <p:nvPr>
            <p:ph type="pic" sz="quarter" idx="41"/>
          </p:nvPr>
        </p:nvSpPr>
        <p:spPr>
          <a:xfrm>
            <a:off x="8726787"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384612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3841842"/>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D63379D6-6572-9E32-0421-6DF6B44AC8FD}"/>
              </a:ext>
            </a:extLst>
          </p:cNvPr>
          <p:cNvSpPr>
            <a:spLocks noGrp="1"/>
          </p:cNvSpPr>
          <p:nvPr>
            <p:ph type="pic" sz="quarter" idx="52"/>
          </p:nvPr>
        </p:nvSpPr>
        <p:spPr>
          <a:xfrm>
            <a:off x="8716893" y="384600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16B2B300-BF77-D18F-9E52-2FC126FBBAFC}"/>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7" name="Rectangle 36">
            <a:extLst>
              <a:ext uri="{FF2B5EF4-FFF2-40B4-BE49-F238E27FC236}">
                <a16:creationId xmlns:a16="http://schemas.microsoft.com/office/drawing/2014/main" id="{5C223A11-CCB1-D743-5008-DC91E984F25B}"/>
              </a:ext>
            </a:extLst>
          </p:cNvPr>
          <p:cNvSpPr/>
          <p:nvPr/>
        </p:nvSpPr>
        <p:spPr>
          <a:xfrm>
            <a:off x="4747941" y="5027887"/>
            <a:ext cx="2739178"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8" name="Rectangle 37">
            <a:extLst>
              <a:ext uri="{FF2B5EF4-FFF2-40B4-BE49-F238E27FC236}">
                <a16:creationId xmlns:a16="http://schemas.microsoft.com/office/drawing/2014/main" id="{6C2558CC-97D3-473C-1372-0B5C1B8DEDCB}"/>
              </a:ext>
            </a:extLst>
          </p:cNvPr>
          <p:cNvSpPr/>
          <p:nvPr/>
        </p:nvSpPr>
        <p:spPr>
          <a:xfrm>
            <a:off x="8701516" y="5030340"/>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9" name="Rectangle 38">
            <a:extLst>
              <a:ext uri="{FF2B5EF4-FFF2-40B4-BE49-F238E27FC236}">
                <a16:creationId xmlns:a16="http://schemas.microsoft.com/office/drawing/2014/main" id="{AC33D218-3F82-13C1-CC36-18FD6BFC730D}"/>
              </a:ext>
            </a:extLst>
          </p:cNvPr>
          <p:cNvSpPr/>
          <p:nvPr/>
        </p:nvSpPr>
        <p:spPr>
          <a:xfrm>
            <a:off x="769215" y="5027887"/>
            <a:ext cx="2790395" cy="83231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10" name="Slide Number Placeholder 9">
            <a:extLst>
              <a:ext uri="{FF2B5EF4-FFF2-40B4-BE49-F238E27FC236}">
                <a16:creationId xmlns:a16="http://schemas.microsoft.com/office/drawing/2014/main" id="{A34E436E-A404-9FC7-FA94-2B429C6F795A}"/>
              </a:ext>
            </a:extLst>
          </p:cNvPr>
          <p:cNvSpPr>
            <a:spLocks noGrp="1"/>
          </p:cNvSpPr>
          <p:nvPr>
            <p:ph type="sldNum" sz="quarter" idx="59"/>
          </p:nvPr>
        </p:nvSpPr>
        <p:spPr/>
        <p:txBody>
          <a:bodyPr/>
          <a:lstStyle/>
          <a:p>
            <a:fld id="{9E74224C-F5B0-D04D-98A9-64EC68DC7E07}" type="slidenum">
              <a:rPr lang="en-US" smtClean="0"/>
              <a:pPr/>
              <a:t>‹#›</a:t>
            </a:fld>
            <a:endParaRPr lang="en-US"/>
          </a:p>
        </p:txBody>
      </p:sp>
      <p:sp>
        <p:nvSpPr>
          <p:cNvPr id="3" name="Text Placeholder 7">
            <a:extLst>
              <a:ext uri="{FF2B5EF4-FFF2-40B4-BE49-F238E27FC236}">
                <a16:creationId xmlns:a16="http://schemas.microsoft.com/office/drawing/2014/main" id="{94CE1D0D-86E3-DA05-B3FD-1F62A8AF3A03}"/>
              </a:ext>
            </a:extLst>
          </p:cNvPr>
          <p:cNvSpPr>
            <a:spLocks noGrp="1"/>
          </p:cNvSpPr>
          <p:nvPr>
            <p:ph type="body" sz="quarter" idx="19" hasCustomPrompt="1"/>
          </p:nvPr>
        </p:nvSpPr>
        <p:spPr>
          <a:xfrm>
            <a:off x="890734" y="2941036"/>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5" name="Text Placeholder 7">
            <a:extLst>
              <a:ext uri="{FF2B5EF4-FFF2-40B4-BE49-F238E27FC236}">
                <a16:creationId xmlns:a16="http://schemas.microsoft.com/office/drawing/2014/main" id="{F9F0D8D3-07CB-5176-0E4F-70A745FBB928}"/>
              </a:ext>
            </a:extLst>
          </p:cNvPr>
          <p:cNvSpPr>
            <a:spLocks noGrp="1"/>
          </p:cNvSpPr>
          <p:nvPr>
            <p:ph type="body" sz="quarter" idx="22" hasCustomPrompt="1"/>
          </p:nvPr>
        </p:nvSpPr>
        <p:spPr>
          <a:xfrm>
            <a:off x="890734" y="3262559"/>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16" name="Text Placeholder 7">
            <a:extLst>
              <a:ext uri="{FF2B5EF4-FFF2-40B4-BE49-F238E27FC236}">
                <a16:creationId xmlns:a16="http://schemas.microsoft.com/office/drawing/2014/main" id="{FFFC785F-3358-E85C-6B76-CB9C41C74D66}"/>
              </a:ext>
            </a:extLst>
          </p:cNvPr>
          <p:cNvSpPr>
            <a:spLocks noGrp="1"/>
          </p:cNvSpPr>
          <p:nvPr>
            <p:ph type="body" sz="quarter" idx="36" hasCustomPrompt="1"/>
          </p:nvPr>
        </p:nvSpPr>
        <p:spPr>
          <a:xfrm>
            <a:off x="890734" y="5158389"/>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7" name="Text Placeholder 7">
            <a:extLst>
              <a:ext uri="{FF2B5EF4-FFF2-40B4-BE49-F238E27FC236}">
                <a16:creationId xmlns:a16="http://schemas.microsoft.com/office/drawing/2014/main" id="{E86CD1EE-B928-0025-90C9-C79022482470}"/>
              </a:ext>
            </a:extLst>
          </p:cNvPr>
          <p:cNvSpPr>
            <a:spLocks noGrp="1"/>
          </p:cNvSpPr>
          <p:nvPr>
            <p:ph type="body" sz="quarter" idx="37" hasCustomPrompt="1"/>
          </p:nvPr>
        </p:nvSpPr>
        <p:spPr>
          <a:xfrm>
            <a:off x="890734" y="5479912"/>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4" name="Text Placeholder 7">
            <a:extLst>
              <a:ext uri="{FF2B5EF4-FFF2-40B4-BE49-F238E27FC236}">
                <a16:creationId xmlns:a16="http://schemas.microsoft.com/office/drawing/2014/main" id="{2D9982CB-CA35-F11D-7957-F20901D14103}"/>
              </a:ext>
            </a:extLst>
          </p:cNvPr>
          <p:cNvSpPr>
            <a:spLocks noGrp="1"/>
          </p:cNvSpPr>
          <p:nvPr>
            <p:ph type="body" sz="quarter" idx="45" hasCustomPrompt="1"/>
          </p:nvPr>
        </p:nvSpPr>
        <p:spPr>
          <a:xfrm>
            <a:off x="4850997" y="2936750"/>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5" name="Text Placeholder 7">
            <a:extLst>
              <a:ext uri="{FF2B5EF4-FFF2-40B4-BE49-F238E27FC236}">
                <a16:creationId xmlns:a16="http://schemas.microsoft.com/office/drawing/2014/main" id="{711489DC-C46F-0F70-E8DA-B516F04D3570}"/>
              </a:ext>
            </a:extLst>
          </p:cNvPr>
          <p:cNvSpPr>
            <a:spLocks noGrp="1"/>
          </p:cNvSpPr>
          <p:nvPr>
            <p:ph type="body" sz="quarter" idx="46" hasCustomPrompt="1"/>
          </p:nvPr>
        </p:nvSpPr>
        <p:spPr>
          <a:xfrm>
            <a:off x="4850997" y="3258273"/>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6" name="Text Placeholder 7">
            <a:extLst>
              <a:ext uri="{FF2B5EF4-FFF2-40B4-BE49-F238E27FC236}">
                <a16:creationId xmlns:a16="http://schemas.microsoft.com/office/drawing/2014/main" id="{3735A8EA-ACF3-6B7B-7F7E-3BE7D9D574A6}"/>
              </a:ext>
            </a:extLst>
          </p:cNvPr>
          <p:cNvSpPr>
            <a:spLocks noGrp="1"/>
          </p:cNvSpPr>
          <p:nvPr>
            <p:ph type="body" sz="quarter" idx="48" hasCustomPrompt="1"/>
          </p:nvPr>
        </p:nvSpPr>
        <p:spPr>
          <a:xfrm>
            <a:off x="4850997" y="5154103"/>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E3CE9184-6D43-F7BA-877D-80328FF67A53}"/>
              </a:ext>
            </a:extLst>
          </p:cNvPr>
          <p:cNvSpPr>
            <a:spLocks noGrp="1"/>
          </p:cNvSpPr>
          <p:nvPr>
            <p:ph type="body" sz="quarter" idx="49" hasCustomPrompt="1"/>
          </p:nvPr>
        </p:nvSpPr>
        <p:spPr>
          <a:xfrm>
            <a:off x="4850997" y="5475626"/>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1" name="Text Placeholder 7">
            <a:extLst>
              <a:ext uri="{FF2B5EF4-FFF2-40B4-BE49-F238E27FC236}">
                <a16:creationId xmlns:a16="http://schemas.microsoft.com/office/drawing/2014/main" id="{42589383-42F4-0B11-1A41-6F02EE4CAB2F}"/>
              </a:ext>
            </a:extLst>
          </p:cNvPr>
          <p:cNvSpPr>
            <a:spLocks noGrp="1"/>
          </p:cNvSpPr>
          <p:nvPr>
            <p:ph type="body" sz="quarter" idx="50" hasCustomPrompt="1"/>
          </p:nvPr>
        </p:nvSpPr>
        <p:spPr>
          <a:xfrm>
            <a:off x="8791539" y="2940916"/>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D62F545D-DA09-CD10-DF0C-F3F17380BC41}"/>
              </a:ext>
            </a:extLst>
          </p:cNvPr>
          <p:cNvSpPr>
            <a:spLocks noGrp="1"/>
          </p:cNvSpPr>
          <p:nvPr>
            <p:ph type="body" sz="quarter" idx="51" hasCustomPrompt="1"/>
          </p:nvPr>
        </p:nvSpPr>
        <p:spPr>
          <a:xfrm>
            <a:off x="8791539" y="3262439"/>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7" name="Text Placeholder 7">
            <a:extLst>
              <a:ext uri="{FF2B5EF4-FFF2-40B4-BE49-F238E27FC236}">
                <a16:creationId xmlns:a16="http://schemas.microsoft.com/office/drawing/2014/main" id="{25277B30-7D43-EACF-B37D-DD84B776BF9E}"/>
              </a:ext>
            </a:extLst>
          </p:cNvPr>
          <p:cNvSpPr>
            <a:spLocks noGrp="1"/>
          </p:cNvSpPr>
          <p:nvPr>
            <p:ph type="body" sz="quarter" idx="53" hasCustomPrompt="1"/>
          </p:nvPr>
        </p:nvSpPr>
        <p:spPr>
          <a:xfrm>
            <a:off x="8791539" y="5158269"/>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9" name="Text Placeholder 7">
            <a:extLst>
              <a:ext uri="{FF2B5EF4-FFF2-40B4-BE49-F238E27FC236}">
                <a16:creationId xmlns:a16="http://schemas.microsoft.com/office/drawing/2014/main" id="{E4E22777-1548-F017-F572-8D6B95EAFFCE}"/>
              </a:ext>
            </a:extLst>
          </p:cNvPr>
          <p:cNvSpPr>
            <a:spLocks noGrp="1"/>
          </p:cNvSpPr>
          <p:nvPr>
            <p:ph type="body" sz="quarter" idx="54" hasCustomPrompt="1"/>
          </p:nvPr>
        </p:nvSpPr>
        <p:spPr>
          <a:xfrm>
            <a:off x="8791539" y="5479792"/>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208673033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hree person bio 1">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28435" y="1629148"/>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2" name="Picture Placeholder 3">
            <a:extLst>
              <a:ext uri="{FF2B5EF4-FFF2-40B4-BE49-F238E27FC236}">
                <a16:creationId xmlns:a16="http://schemas.microsoft.com/office/drawing/2014/main" id="{9D2D943A-2A3F-A714-65E3-EFFAF5FD67E2}"/>
              </a:ext>
            </a:extLst>
          </p:cNvPr>
          <p:cNvSpPr>
            <a:spLocks noGrp="1"/>
          </p:cNvSpPr>
          <p:nvPr>
            <p:ph type="pic" sz="quarter" idx="16"/>
          </p:nvPr>
        </p:nvSpPr>
        <p:spPr>
          <a:xfrm>
            <a:off x="441642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5" name="Picture Placeholder 3">
            <a:extLst>
              <a:ext uri="{FF2B5EF4-FFF2-40B4-BE49-F238E27FC236}">
                <a16:creationId xmlns:a16="http://schemas.microsoft.com/office/drawing/2014/main" id="{32D8EFD6-31C0-8134-4FD0-C4ECA2C16AAF}"/>
              </a:ext>
            </a:extLst>
          </p:cNvPr>
          <p:cNvSpPr>
            <a:spLocks noGrp="1"/>
          </p:cNvSpPr>
          <p:nvPr>
            <p:ph type="pic" sz="quarter" idx="18"/>
          </p:nvPr>
        </p:nvSpPr>
        <p:spPr>
          <a:xfrm>
            <a:off x="8040386" y="1629148"/>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CF4A2BC4-16C0-3ED3-6A09-2DE174BF5247}"/>
              </a:ext>
            </a:extLst>
          </p:cNvPr>
          <p:cNvGrpSpPr/>
          <p:nvPr/>
        </p:nvGrpSpPr>
        <p:grpSpPr>
          <a:xfrm>
            <a:off x="10863102" y="309052"/>
            <a:ext cx="911847" cy="382707"/>
            <a:chOff x="7459170" y="481236"/>
            <a:chExt cx="2697427" cy="1132124"/>
          </a:xfrm>
        </p:grpSpPr>
        <p:sp>
          <p:nvSpPr>
            <p:cNvPr id="16" name="Freeform 15">
              <a:extLst>
                <a:ext uri="{FF2B5EF4-FFF2-40B4-BE49-F238E27FC236}">
                  <a16:creationId xmlns:a16="http://schemas.microsoft.com/office/drawing/2014/main" id="{D5DACEC9-C531-49E7-9460-CC18C897156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A7BA22B-31B6-D674-C9FB-1041940A5E7B}"/>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9883007-4631-BCA2-CA35-19222071B4FB}"/>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282C641-7363-1830-1851-62F61446BAB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B2600C0-D3BC-9D0F-6CE9-C96C57F4632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39D83C-7EE4-B2FA-912E-D10B91E972E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E253A1C-9C6F-013F-EBB8-F7CD22C1529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2D5BC35A-ADFA-DFB3-E710-7A5983A86518}"/>
              </a:ext>
            </a:extLst>
          </p:cNvPr>
          <p:cNvSpPr/>
          <p:nvPr/>
        </p:nvSpPr>
        <p:spPr>
          <a:xfrm>
            <a:off x="8037576" y="3306762"/>
            <a:ext cx="3443872"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9" name="Rectangle 28">
            <a:extLst>
              <a:ext uri="{FF2B5EF4-FFF2-40B4-BE49-F238E27FC236}">
                <a16:creationId xmlns:a16="http://schemas.microsoft.com/office/drawing/2014/main" id="{3737B865-E7BB-63D3-D02E-DAF1FFCB42F5}"/>
              </a:ext>
            </a:extLst>
          </p:cNvPr>
          <p:cNvSpPr/>
          <p:nvPr/>
        </p:nvSpPr>
        <p:spPr>
          <a:xfrm>
            <a:off x="4416552" y="3307135"/>
            <a:ext cx="3443872" cy="270138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0" name="Rectangle 29">
            <a:extLst>
              <a:ext uri="{FF2B5EF4-FFF2-40B4-BE49-F238E27FC236}">
                <a16:creationId xmlns:a16="http://schemas.microsoft.com/office/drawing/2014/main" id="{76B6B0CB-8728-6581-63F9-9DF7245499EA}"/>
              </a:ext>
            </a:extLst>
          </p:cNvPr>
          <p:cNvSpPr/>
          <p:nvPr/>
        </p:nvSpPr>
        <p:spPr>
          <a:xfrm>
            <a:off x="828435" y="3307135"/>
            <a:ext cx="3443872"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1" name="Text Placeholder 2">
            <a:extLst>
              <a:ext uri="{FF2B5EF4-FFF2-40B4-BE49-F238E27FC236}">
                <a16:creationId xmlns:a16="http://schemas.microsoft.com/office/drawing/2014/main" id="{B68FC699-BF46-B2A7-0EAD-3A1AD4FCE09C}"/>
              </a:ext>
            </a:extLst>
          </p:cNvPr>
          <p:cNvSpPr>
            <a:spLocks noGrp="1"/>
          </p:cNvSpPr>
          <p:nvPr>
            <p:ph type="body" sz="quarter" idx="10" hasCustomPrompt="1"/>
          </p:nvPr>
        </p:nvSpPr>
        <p:spPr>
          <a:xfrm>
            <a:off x="917656"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2" name="Text Placeholder 7">
            <a:extLst>
              <a:ext uri="{FF2B5EF4-FFF2-40B4-BE49-F238E27FC236}">
                <a16:creationId xmlns:a16="http://schemas.microsoft.com/office/drawing/2014/main" id="{E1E445C3-5B78-50F7-2998-8F62F56074A9}"/>
              </a:ext>
            </a:extLst>
          </p:cNvPr>
          <p:cNvSpPr>
            <a:spLocks noGrp="1"/>
          </p:cNvSpPr>
          <p:nvPr>
            <p:ph type="body" sz="quarter" idx="19" hasCustomPrompt="1"/>
          </p:nvPr>
        </p:nvSpPr>
        <p:spPr>
          <a:xfrm>
            <a:off x="927533"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26524453-55D7-4461-011C-DF4BE87B585C}"/>
              </a:ext>
            </a:extLst>
          </p:cNvPr>
          <p:cNvSpPr>
            <a:spLocks noGrp="1"/>
          </p:cNvSpPr>
          <p:nvPr>
            <p:ph type="body" sz="quarter" idx="22" hasCustomPrompt="1"/>
          </p:nvPr>
        </p:nvSpPr>
        <p:spPr>
          <a:xfrm>
            <a:off x="927533"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4" name="Text Placeholder 2">
            <a:extLst>
              <a:ext uri="{FF2B5EF4-FFF2-40B4-BE49-F238E27FC236}">
                <a16:creationId xmlns:a16="http://schemas.microsoft.com/office/drawing/2014/main" id="{5B1431F5-B85E-8A3C-FD1B-379EB205D354}"/>
              </a:ext>
            </a:extLst>
          </p:cNvPr>
          <p:cNvSpPr>
            <a:spLocks noGrp="1"/>
          </p:cNvSpPr>
          <p:nvPr>
            <p:ph type="body" sz="quarter" idx="23" hasCustomPrompt="1"/>
          </p:nvPr>
        </p:nvSpPr>
        <p:spPr>
          <a:xfrm>
            <a:off x="4546462"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5" name="Text Placeholder 7">
            <a:extLst>
              <a:ext uri="{FF2B5EF4-FFF2-40B4-BE49-F238E27FC236}">
                <a16:creationId xmlns:a16="http://schemas.microsoft.com/office/drawing/2014/main" id="{F83D0843-52F1-FD79-C888-B2311B954603}"/>
              </a:ext>
            </a:extLst>
          </p:cNvPr>
          <p:cNvSpPr>
            <a:spLocks noGrp="1"/>
          </p:cNvSpPr>
          <p:nvPr>
            <p:ph type="body" sz="quarter" idx="24" hasCustomPrompt="1"/>
          </p:nvPr>
        </p:nvSpPr>
        <p:spPr>
          <a:xfrm>
            <a:off x="4556339"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6" name="Text Placeholder 7">
            <a:extLst>
              <a:ext uri="{FF2B5EF4-FFF2-40B4-BE49-F238E27FC236}">
                <a16:creationId xmlns:a16="http://schemas.microsoft.com/office/drawing/2014/main" id="{68BAC2CE-CD1D-A130-D9EE-B67F47F29F6D}"/>
              </a:ext>
            </a:extLst>
          </p:cNvPr>
          <p:cNvSpPr>
            <a:spLocks noGrp="1"/>
          </p:cNvSpPr>
          <p:nvPr>
            <p:ph type="body" sz="quarter" idx="25" hasCustomPrompt="1"/>
          </p:nvPr>
        </p:nvSpPr>
        <p:spPr>
          <a:xfrm>
            <a:off x="4556339"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7" name="Text Placeholder 2">
            <a:extLst>
              <a:ext uri="{FF2B5EF4-FFF2-40B4-BE49-F238E27FC236}">
                <a16:creationId xmlns:a16="http://schemas.microsoft.com/office/drawing/2014/main" id="{0D9D3286-5A10-F18A-6179-09C50BD70BE4}"/>
              </a:ext>
            </a:extLst>
          </p:cNvPr>
          <p:cNvSpPr>
            <a:spLocks noGrp="1"/>
          </p:cNvSpPr>
          <p:nvPr>
            <p:ph type="body" sz="quarter" idx="26" hasCustomPrompt="1"/>
          </p:nvPr>
        </p:nvSpPr>
        <p:spPr>
          <a:xfrm>
            <a:off x="8122734"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4"/>
            <a:r>
              <a:rPr lang="en-GB"/>
              <a:t>Third level</a:t>
            </a:r>
          </a:p>
        </p:txBody>
      </p:sp>
      <p:sp>
        <p:nvSpPr>
          <p:cNvPr id="38" name="Text Placeholder 7">
            <a:extLst>
              <a:ext uri="{FF2B5EF4-FFF2-40B4-BE49-F238E27FC236}">
                <a16:creationId xmlns:a16="http://schemas.microsoft.com/office/drawing/2014/main" id="{8246E0BB-E262-5DA9-3170-C7BBA767681B}"/>
              </a:ext>
            </a:extLst>
          </p:cNvPr>
          <p:cNvSpPr>
            <a:spLocks noGrp="1"/>
          </p:cNvSpPr>
          <p:nvPr>
            <p:ph type="body" sz="quarter" idx="27" hasCustomPrompt="1"/>
          </p:nvPr>
        </p:nvSpPr>
        <p:spPr>
          <a:xfrm>
            <a:off x="8132611"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9" name="Text Placeholder 7">
            <a:extLst>
              <a:ext uri="{FF2B5EF4-FFF2-40B4-BE49-F238E27FC236}">
                <a16:creationId xmlns:a16="http://schemas.microsoft.com/office/drawing/2014/main" id="{7397CC10-157B-7400-99EB-174A72B28A02}"/>
              </a:ext>
            </a:extLst>
          </p:cNvPr>
          <p:cNvSpPr>
            <a:spLocks noGrp="1"/>
          </p:cNvSpPr>
          <p:nvPr>
            <p:ph type="body" sz="quarter" idx="28" hasCustomPrompt="1"/>
          </p:nvPr>
        </p:nvSpPr>
        <p:spPr>
          <a:xfrm>
            <a:off x="8132611"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776E73CB-C512-B261-0D6C-505D7FD34F0A}"/>
              </a:ext>
            </a:extLst>
          </p:cNvPr>
          <p:cNvSpPr>
            <a:spLocks noGrp="1"/>
          </p:cNvSpPr>
          <p:nvPr>
            <p:ph type="sldNum" sz="quarter" idx="29"/>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8055322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hree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9" name="Picture Placeholder 3">
            <a:extLst>
              <a:ext uri="{FF2B5EF4-FFF2-40B4-BE49-F238E27FC236}">
                <a16:creationId xmlns:a16="http://schemas.microsoft.com/office/drawing/2014/main" id="{B05CF81C-63CD-E60E-7B9B-9CB169C74B25}"/>
              </a:ext>
            </a:extLst>
          </p:cNvPr>
          <p:cNvSpPr>
            <a:spLocks noGrp="1"/>
          </p:cNvSpPr>
          <p:nvPr>
            <p:ph type="pic" sz="quarter" idx="15"/>
          </p:nvPr>
        </p:nvSpPr>
        <p:spPr>
          <a:xfrm>
            <a:off x="815975"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9" y="3064254"/>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076067" y="1813258"/>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076067" y="2399081"/>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 name="Picture Placeholder 3">
            <a:extLst>
              <a:ext uri="{FF2B5EF4-FFF2-40B4-BE49-F238E27FC236}">
                <a16:creationId xmlns:a16="http://schemas.microsoft.com/office/drawing/2014/main" id="{392D5268-2F0A-D215-A7BB-EFB100CF96D2}"/>
              </a:ext>
            </a:extLst>
          </p:cNvPr>
          <p:cNvSpPr>
            <a:spLocks noGrp="1"/>
          </p:cNvSpPr>
          <p:nvPr>
            <p:ph type="pic" sz="quarter" idx="23"/>
          </p:nvPr>
        </p:nvSpPr>
        <p:spPr>
          <a:xfrm>
            <a:off x="4423561"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7" name="Text Placeholder 2">
            <a:extLst>
              <a:ext uri="{FF2B5EF4-FFF2-40B4-BE49-F238E27FC236}">
                <a16:creationId xmlns:a16="http://schemas.microsoft.com/office/drawing/2014/main" id="{4981AF6E-5575-586C-7E95-F8487F134162}"/>
              </a:ext>
            </a:extLst>
          </p:cNvPr>
          <p:cNvSpPr>
            <a:spLocks noGrp="1"/>
          </p:cNvSpPr>
          <p:nvPr>
            <p:ph type="body" sz="quarter" idx="24" hasCustomPrompt="1"/>
          </p:nvPr>
        </p:nvSpPr>
        <p:spPr>
          <a:xfrm>
            <a:off x="4422145" y="3062477"/>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8" name="Text Placeholder 7">
            <a:extLst>
              <a:ext uri="{FF2B5EF4-FFF2-40B4-BE49-F238E27FC236}">
                <a16:creationId xmlns:a16="http://schemas.microsoft.com/office/drawing/2014/main" id="{CBC4B6E6-8772-3B70-144A-EACD64C7AED5}"/>
              </a:ext>
            </a:extLst>
          </p:cNvPr>
          <p:cNvSpPr>
            <a:spLocks noGrp="1"/>
          </p:cNvSpPr>
          <p:nvPr>
            <p:ph type="body" sz="quarter" idx="25" hasCustomPrompt="1"/>
          </p:nvPr>
        </p:nvSpPr>
        <p:spPr>
          <a:xfrm>
            <a:off x="5683653" y="1811481"/>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11" name="Text Placeholder 7">
            <a:extLst>
              <a:ext uri="{FF2B5EF4-FFF2-40B4-BE49-F238E27FC236}">
                <a16:creationId xmlns:a16="http://schemas.microsoft.com/office/drawing/2014/main" id="{66407540-F988-3611-ED4D-366C82FFE6C2}"/>
              </a:ext>
            </a:extLst>
          </p:cNvPr>
          <p:cNvSpPr>
            <a:spLocks noGrp="1"/>
          </p:cNvSpPr>
          <p:nvPr>
            <p:ph type="body" sz="quarter" idx="26" hasCustomPrompt="1"/>
          </p:nvPr>
        </p:nvSpPr>
        <p:spPr>
          <a:xfrm>
            <a:off x="5683653" y="2397304"/>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13" name="Picture Placeholder 3">
            <a:extLst>
              <a:ext uri="{FF2B5EF4-FFF2-40B4-BE49-F238E27FC236}">
                <a16:creationId xmlns:a16="http://schemas.microsoft.com/office/drawing/2014/main" id="{FAA941C1-6898-D7AB-B44C-9E08BC0C5C15}"/>
              </a:ext>
            </a:extLst>
          </p:cNvPr>
          <p:cNvSpPr>
            <a:spLocks noGrp="1"/>
          </p:cNvSpPr>
          <p:nvPr>
            <p:ph type="pic" sz="quarter" idx="27"/>
          </p:nvPr>
        </p:nvSpPr>
        <p:spPr>
          <a:xfrm>
            <a:off x="8015288"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14" name="Text Placeholder 2">
            <a:extLst>
              <a:ext uri="{FF2B5EF4-FFF2-40B4-BE49-F238E27FC236}">
                <a16:creationId xmlns:a16="http://schemas.microsoft.com/office/drawing/2014/main" id="{73E4BC0C-7F57-E414-4597-F740BB073E26}"/>
              </a:ext>
            </a:extLst>
          </p:cNvPr>
          <p:cNvSpPr>
            <a:spLocks noGrp="1"/>
          </p:cNvSpPr>
          <p:nvPr>
            <p:ph type="body" sz="quarter" idx="28" hasCustomPrompt="1"/>
          </p:nvPr>
        </p:nvSpPr>
        <p:spPr>
          <a:xfrm>
            <a:off x="8013872" y="3066946"/>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22" name="Text Placeholder 7">
            <a:extLst>
              <a:ext uri="{FF2B5EF4-FFF2-40B4-BE49-F238E27FC236}">
                <a16:creationId xmlns:a16="http://schemas.microsoft.com/office/drawing/2014/main" id="{E0F91699-5314-781C-1820-506BD09E9523}"/>
              </a:ext>
            </a:extLst>
          </p:cNvPr>
          <p:cNvSpPr>
            <a:spLocks noGrp="1"/>
          </p:cNvSpPr>
          <p:nvPr>
            <p:ph type="body" sz="quarter" idx="29" hasCustomPrompt="1"/>
          </p:nvPr>
        </p:nvSpPr>
        <p:spPr>
          <a:xfrm>
            <a:off x="9275380" y="1815950"/>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5BB83E18-A80F-18CF-AD01-1CB0415B3763}"/>
              </a:ext>
            </a:extLst>
          </p:cNvPr>
          <p:cNvSpPr>
            <a:spLocks noGrp="1"/>
          </p:cNvSpPr>
          <p:nvPr>
            <p:ph type="body" sz="quarter" idx="30" hasCustomPrompt="1"/>
          </p:nvPr>
        </p:nvSpPr>
        <p:spPr>
          <a:xfrm>
            <a:off x="9275380" y="2401773"/>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D09F400B-57B7-CC50-F6B4-702B31B8576B}"/>
              </a:ext>
            </a:extLst>
          </p:cNvPr>
          <p:cNvSpPr>
            <a:spLocks noGrp="1"/>
          </p:cNvSpPr>
          <p:nvPr>
            <p:ph type="sldNum" sz="quarter" idx="3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8254896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Four person bio 1">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35152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6227660"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6" name="Picture Placeholder 3">
            <a:extLst>
              <a:ext uri="{FF2B5EF4-FFF2-40B4-BE49-F238E27FC236}">
                <a16:creationId xmlns:a16="http://schemas.microsoft.com/office/drawing/2014/main" id="{0D01A2CA-AF63-E65B-997D-F01838956F4E}"/>
              </a:ext>
            </a:extLst>
          </p:cNvPr>
          <p:cNvSpPr>
            <a:spLocks noGrp="1"/>
          </p:cNvSpPr>
          <p:nvPr>
            <p:ph type="pic" sz="quarter" idx="31"/>
          </p:nvPr>
        </p:nvSpPr>
        <p:spPr>
          <a:xfrm>
            <a:off x="891660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7828977C-FF52-8352-03C4-2C4E91DB5112}"/>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A30FD47-331E-E241-8B2E-B37D09C8D06B}"/>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D5DEB-680F-CAD7-7360-52A37EFB5EE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48E06E0-F516-06A9-EFD3-6DEF12A0D57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36CCF28-5CF6-ABF1-DDCD-030EF9A9145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83301F-29DD-E053-1024-F884A0C0BCB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FA7571-9E09-EF28-9B22-99A8D2A0F9F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C047B20-2EBF-00DE-8359-489D76DF9E1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0" name="Rectangle 49">
            <a:extLst>
              <a:ext uri="{FF2B5EF4-FFF2-40B4-BE49-F238E27FC236}">
                <a16:creationId xmlns:a16="http://schemas.microsoft.com/office/drawing/2014/main" id="{FDC7185C-D49C-9FAF-4143-486318EC394B}"/>
              </a:ext>
            </a:extLst>
          </p:cNvPr>
          <p:cNvSpPr/>
          <p:nvPr/>
        </p:nvSpPr>
        <p:spPr>
          <a:xfrm>
            <a:off x="814558" y="3306762"/>
            <a:ext cx="2530657"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1" name="Rectangle 50">
            <a:extLst>
              <a:ext uri="{FF2B5EF4-FFF2-40B4-BE49-F238E27FC236}">
                <a16:creationId xmlns:a16="http://schemas.microsoft.com/office/drawing/2014/main" id="{8AB4B76D-2F51-3EE1-CF98-3CC9BBBA7745}"/>
              </a:ext>
            </a:extLst>
          </p:cNvPr>
          <p:cNvSpPr/>
          <p:nvPr/>
        </p:nvSpPr>
        <p:spPr>
          <a:xfrm>
            <a:off x="3508678" y="3306762"/>
            <a:ext cx="2530657" cy="270138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2" name="Rectangle 51">
            <a:extLst>
              <a:ext uri="{FF2B5EF4-FFF2-40B4-BE49-F238E27FC236}">
                <a16:creationId xmlns:a16="http://schemas.microsoft.com/office/drawing/2014/main" id="{243E2EDB-A6F7-5810-7A31-FEC131AA5B00}"/>
              </a:ext>
            </a:extLst>
          </p:cNvPr>
          <p:cNvSpPr/>
          <p:nvPr/>
        </p:nvSpPr>
        <p:spPr>
          <a:xfrm>
            <a:off x="6226340" y="3306762"/>
            <a:ext cx="2530657"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3" name="Rectangle 52">
            <a:extLst>
              <a:ext uri="{FF2B5EF4-FFF2-40B4-BE49-F238E27FC236}">
                <a16:creationId xmlns:a16="http://schemas.microsoft.com/office/drawing/2014/main" id="{B3FE3356-8C64-5923-078A-9E74A197B89A}"/>
              </a:ext>
            </a:extLst>
          </p:cNvPr>
          <p:cNvSpPr/>
          <p:nvPr/>
        </p:nvSpPr>
        <p:spPr>
          <a:xfrm>
            <a:off x="8917626" y="3306762"/>
            <a:ext cx="2530657" cy="270138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4" name="Text Placeholder 2">
            <a:extLst>
              <a:ext uri="{FF2B5EF4-FFF2-40B4-BE49-F238E27FC236}">
                <a16:creationId xmlns:a16="http://schemas.microsoft.com/office/drawing/2014/main" id="{61894215-E5DD-AE02-6696-11E3FFAEDA78}"/>
              </a:ext>
            </a:extLst>
          </p:cNvPr>
          <p:cNvSpPr>
            <a:spLocks noGrp="1"/>
          </p:cNvSpPr>
          <p:nvPr>
            <p:ph type="body" sz="quarter" idx="10" hasCustomPrompt="1"/>
          </p:nvPr>
        </p:nvSpPr>
        <p:spPr>
          <a:xfrm>
            <a:off x="937512"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5" name="Text Placeholder 7">
            <a:extLst>
              <a:ext uri="{FF2B5EF4-FFF2-40B4-BE49-F238E27FC236}">
                <a16:creationId xmlns:a16="http://schemas.microsoft.com/office/drawing/2014/main" id="{AC362FC8-C232-87A4-AD27-62A5A899A8D5}"/>
              </a:ext>
            </a:extLst>
          </p:cNvPr>
          <p:cNvSpPr>
            <a:spLocks noGrp="1"/>
          </p:cNvSpPr>
          <p:nvPr>
            <p:ph type="body" sz="quarter" idx="19" hasCustomPrompt="1"/>
          </p:nvPr>
        </p:nvSpPr>
        <p:spPr>
          <a:xfrm>
            <a:off x="937512"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2B2F03B7-8F82-F49F-74DB-103B9928CDFC}"/>
              </a:ext>
            </a:extLst>
          </p:cNvPr>
          <p:cNvSpPr>
            <a:spLocks noGrp="1"/>
          </p:cNvSpPr>
          <p:nvPr>
            <p:ph type="body" sz="quarter" idx="22" hasCustomPrompt="1"/>
          </p:nvPr>
        </p:nvSpPr>
        <p:spPr>
          <a:xfrm>
            <a:off x="937512"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7" name="Text Placeholder 2">
            <a:extLst>
              <a:ext uri="{FF2B5EF4-FFF2-40B4-BE49-F238E27FC236}">
                <a16:creationId xmlns:a16="http://schemas.microsoft.com/office/drawing/2014/main" id="{16FF92B3-078A-DFC5-22E3-852DC5755334}"/>
              </a:ext>
            </a:extLst>
          </p:cNvPr>
          <p:cNvSpPr>
            <a:spLocks noGrp="1"/>
          </p:cNvSpPr>
          <p:nvPr>
            <p:ph type="body" sz="quarter" idx="24" hasCustomPrompt="1"/>
          </p:nvPr>
        </p:nvSpPr>
        <p:spPr>
          <a:xfrm>
            <a:off x="3633837" y="4284751"/>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8" name="Text Placeholder 7">
            <a:extLst>
              <a:ext uri="{FF2B5EF4-FFF2-40B4-BE49-F238E27FC236}">
                <a16:creationId xmlns:a16="http://schemas.microsoft.com/office/drawing/2014/main" id="{6E45A676-5420-25DC-E8F7-4FF9613FEBC6}"/>
              </a:ext>
            </a:extLst>
          </p:cNvPr>
          <p:cNvSpPr>
            <a:spLocks noGrp="1"/>
          </p:cNvSpPr>
          <p:nvPr>
            <p:ph type="body" sz="quarter" idx="25" hasCustomPrompt="1"/>
          </p:nvPr>
        </p:nvSpPr>
        <p:spPr>
          <a:xfrm>
            <a:off x="3633837" y="3428745"/>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DF8E11E5-A96E-E52E-04DF-CE1454826FBE}"/>
              </a:ext>
            </a:extLst>
          </p:cNvPr>
          <p:cNvSpPr>
            <a:spLocks noGrp="1"/>
          </p:cNvSpPr>
          <p:nvPr>
            <p:ph type="body" sz="quarter" idx="26" hasCustomPrompt="1"/>
          </p:nvPr>
        </p:nvSpPr>
        <p:spPr>
          <a:xfrm>
            <a:off x="3633837"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60" name="Text Placeholder 2">
            <a:extLst>
              <a:ext uri="{FF2B5EF4-FFF2-40B4-BE49-F238E27FC236}">
                <a16:creationId xmlns:a16="http://schemas.microsoft.com/office/drawing/2014/main" id="{B9DBF00E-FEB2-A4AD-AC59-AAEBA88AFA27}"/>
              </a:ext>
            </a:extLst>
          </p:cNvPr>
          <p:cNvSpPr>
            <a:spLocks noGrp="1"/>
          </p:cNvSpPr>
          <p:nvPr>
            <p:ph type="body" sz="quarter" idx="28" hasCustomPrompt="1"/>
          </p:nvPr>
        </p:nvSpPr>
        <p:spPr>
          <a:xfrm>
            <a:off x="6346222"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1" name="Text Placeholder 7">
            <a:extLst>
              <a:ext uri="{FF2B5EF4-FFF2-40B4-BE49-F238E27FC236}">
                <a16:creationId xmlns:a16="http://schemas.microsoft.com/office/drawing/2014/main" id="{5A540C15-FEA9-40FF-7BDF-EEDFC6FEFF95}"/>
              </a:ext>
            </a:extLst>
          </p:cNvPr>
          <p:cNvSpPr>
            <a:spLocks noGrp="1"/>
          </p:cNvSpPr>
          <p:nvPr>
            <p:ph type="body" sz="quarter" idx="29" hasCustomPrompt="1"/>
          </p:nvPr>
        </p:nvSpPr>
        <p:spPr>
          <a:xfrm>
            <a:off x="6356099"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62" name="Text Placeholder 7">
            <a:extLst>
              <a:ext uri="{FF2B5EF4-FFF2-40B4-BE49-F238E27FC236}">
                <a16:creationId xmlns:a16="http://schemas.microsoft.com/office/drawing/2014/main" id="{13DDF17F-F5BA-287E-DA76-5E4B3D047A3C}"/>
              </a:ext>
            </a:extLst>
          </p:cNvPr>
          <p:cNvSpPr>
            <a:spLocks noGrp="1"/>
          </p:cNvSpPr>
          <p:nvPr>
            <p:ph type="body" sz="quarter" idx="30" hasCustomPrompt="1"/>
          </p:nvPr>
        </p:nvSpPr>
        <p:spPr>
          <a:xfrm>
            <a:off x="6356099"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63" name="Text Placeholder 2">
            <a:extLst>
              <a:ext uri="{FF2B5EF4-FFF2-40B4-BE49-F238E27FC236}">
                <a16:creationId xmlns:a16="http://schemas.microsoft.com/office/drawing/2014/main" id="{BAD069F9-640F-50AE-2AC2-A7F75D61686C}"/>
              </a:ext>
            </a:extLst>
          </p:cNvPr>
          <p:cNvSpPr>
            <a:spLocks noGrp="1"/>
          </p:cNvSpPr>
          <p:nvPr>
            <p:ph type="body" sz="quarter" idx="32" hasCustomPrompt="1"/>
          </p:nvPr>
        </p:nvSpPr>
        <p:spPr>
          <a:xfrm>
            <a:off x="9046909" y="4294909"/>
            <a:ext cx="2319857"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4" name="Text Placeholder 7">
            <a:extLst>
              <a:ext uri="{FF2B5EF4-FFF2-40B4-BE49-F238E27FC236}">
                <a16:creationId xmlns:a16="http://schemas.microsoft.com/office/drawing/2014/main" id="{65A9B70E-402F-F557-90F8-C76CBCF35EA1}"/>
              </a:ext>
            </a:extLst>
          </p:cNvPr>
          <p:cNvSpPr>
            <a:spLocks noGrp="1"/>
          </p:cNvSpPr>
          <p:nvPr>
            <p:ph type="body" sz="quarter" idx="33" hasCustomPrompt="1"/>
          </p:nvPr>
        </p:nvSpPr>
        <p:spPr>
          <a:xfrm>
            <a:off x="9046909"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65" name="Text Placeholder 7">
            <a:extLst>
              <a:ext uri="{FF2B5EF4-FFF2-40B4-BE49-F238E27FC236}">
                <a16:creationId xmlns:a16="http://schemas.microsoft.com/office/drawing/2014/main" id="{5B090167-75DA-9EF9-A3B6-21D2AE4C23C6}"/>
              </a:ext>
            </a:extLst>
          </p:cNvPr>
          <p:cNvSpPr>
            <a:spLocks noGrp="1"/>
          </p:cNvSpPr>
          <p:nvPr>
            <p:ph type="body" sz="quarter" idx="34" hasCustomPrompt="1"/>
          </p:nvPr>
        </p:nvSpPr>
        <p:spPr>
          <a:xfrm>
            <a:off x="9046909"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24820494-0FD4-CE9C-3B1A-74E6102FE373}"/>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3169385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Four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35152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6227660"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6" name="Picture Placeholder 3">
            <a:extLst>
              <a:ext uri="{FF2B5EF4-FFF2-40B4-BE49-F238E27FC236}">
                <a16:creationId xmlns:a16="http://schemas.microsoft.com/office/drawing/2014/main" id="{0D01A2CA-AF63-E65B-997D-F01838956F4E}"/>
              </a:ext>
            </a:extLst>
          </p:cNvPr>
          <p:cNvSpPr>
            <a:spLocks noGrp="1"/>
          </p:cNvSpPr>
          <p:nvPr>
            <p:ph type="pic" sz="quarter" idx="31"/>
          </p:nvPr>
        </p:nvSpPr>
        <p:spPr>
          <a:xfrm>
            <a:off x="891660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7828977C-FF52-8352-03C4-2C4E91DB5112}"/>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A30FD47-331E-E241-8B2E-B37D09C8D06B}"/>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D5DEB-680F-CAD7-7360-52A37EFB5EE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48E06E0-F516-06A9-EFD3-6DEF12A0D57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36CCF28-5CF6-ABF1-DDCD-030EF9A9145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83301F-29DD-E053-1024-F884A0C0BCB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FA7571-9E09-EF28-9B22-99A8D2A0F9F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C047B20-2EBF-00DE-8359-489D76DF9E1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4" name="Text Placeholder 2">
            <a:extLst>
              <a:ext uri="{FF2B5EF4-FFF2-40B4-BE49-F238E27FC236}">
                <a16:creationId xmlns:a16="http://schemas.microsoft.com/office/drawing/2014/main" id="{61894215-E5DD-AE02-6696-11E3FFAEDA78}"/>
              </a:ext>
            </a:extLst>
          </p:cNvPr>
          <p:cNvSpPr>
            <a:spLocks noGrp="1"/>
          </p:cNvSpPr>
          <p:nvPr>
            <p:ph type="body" sz="quarter" idx="10" hasCustomPrompt="1"/>
          </p:nvPr>
        </p:nvSpPr>
        <p:spPr>
          <a:xfrm>
            <a:off x="815975"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5" name="Text Placeholder 7">
            <a:extLst>
              <a:ext uri="{FF2B5EF4-FFF2-40B4-BE49-F238E27FC236}">
                <a16:creationId xmlns:a16="http://schemas.microsoft.com/office/drawing/2014/main" id="{AC362FC8-C232-87A4-AD27-62A5A899A8D5}"/>
              </a:ext>
            </a:extLst>
          </p:cNvPr>
          <p:cNvSpPr>
            <a:spLocks noGrp="1"/>
          </p:cNvSpPr>
          <p:nvPr>
            <p:ph type="body" sz="quarter" idx="19" hasCustomPrompt="1"/>
          </p:nvPr>
        </p:nvSpPr>
        <p:spPr>
          <a:xfrm>
            <a:off x="815975"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2B2F03B7-8F82-F49F-74DB-103B9928CDFC}"/>
              </a:ext>
            </a:extLst>
          </p:cNvPr>
          <p:cNvSpPr>
            <a:spLocks noGrp="1"/>
          </p:cNvSpPr>
          <p:nvPr>
            <p:ph type="body" sz="quarter" idx="22" hasCustomPrompt="1"/>
          </p:nvPr>
        </p:nvSpPr>
        <p:spPr>
          <a:xfrm>
            <a:off x="81597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57" name="Text Placeholder 2">
            <a:extLst>
              <a:ext uri="{FF2B5EF4-FFF2-40B4-BE49-F238E27FC236}">
                <a16:creationId xmlns:a16="http://schemas.microsoft.com/office/drawing/2014/main" id="{16FF92B3-078A-DFC5-22E3-852DC5755334}"/>
              </a:ext>
            </a:extLst>
          </p:cNvPr>
          <p:cNvSpPr>
            <a:spLocks noGrp="1"/>
          </p:cNvSpPr>
          <p:nvPr>
            <p:ph type="body" sz="quarter" idx="24" hasCustomPrompt="1"/>
          </p:nvPr>
        </p:nvSpPr>
        <p:spPr>
          <a:xfrm>
            <a:off x="3515275" y="4284751"/>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8" name="Text Placeholder 7">
            <a:extLst>
              <a:ext uri="{FF2B5EF4-FFF2-40B4-BE49-F238E27FC236}">
                <a16:creationId xmlns:a16="http://schemas.microsoft.com/office/drawing/2014/main" id="{6E45A676-5420-25DC-E8F7-4FF9613FEBC6}"/>
              </a:ext>
            </a:extLst>
          </p:cNvPr>
          <p:cNvSpPr>
            <a:spLocks noGrp="1"/>
          </p:cNvSpPr>
          <p:nvPr>
            <p:ph type="body" sz="quarter" idx="25" hasCustomPrompt="1"/>
          </p:nvPr>
        </p:nvSpPr>
        <p:spPr>
          <a:xfrm>
            <a:off x="3515275" y="3428745"/>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DF8E11E5-A96E-E52E-04DF-CE1454826FBE}"/>
              </a:ext>
            </a:extLst>
          </p:cNvPr>
          <p:cNvSpPr>
            <a:spLocks noGrp="1"/>
          </p:cNvSpPr>
          <p:nvPr>
            <p:ph type="body" sz="quarter" idx="26" hasCustomPrompt="1"/>
          </p:nvPr>
        </p:nvSpPr>
        <p:spPr>
          <a:xfrm>
            <a:off x="351527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60" name="Text Placeholder 2">
            <a:extLst>
              <a:ext uri="{FF2B5EF4-FFF2-40B4-BE49-F238E27FC236}">
                <a16:creationId xmlns:a16="http://schemas.microsoft.com/office/drawing/2014/main" id="{B9DBF00E-FEB2-A4AD-AC59-AAEBA88AFA27}"/>
              </a:ext>
            </a:extLst>
          </p:cNvPr>
          <p:cNvSpPr>
            <a:spLocks noGrp="1"/>
          </p:cNvSpPr>
          <p:nvPr>
            <p:ph type="body" sz="quarter" idx="28" hasCustomPrompt="1"/>
          </p:nvPr>
        </p:nvSpPr>
        <p:spPr>
          <a:xfrm>
            <a:off x="6227660"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1" name="Text Placeholder 7">
            <a:extLst>
              <a:ext uri="{FF2B5EF4-FFF2-40B4-BE49-F238E27FC236}">
                <a16:creationId xmlns:a16="http://schemas.microsoft.com/office/drawing/2014/main" id="{5A540C15-FEA9-40FF-7BDF-EEDFC6FEFF95}"/>
              </a:ext>
            </a:extLst>
          </p:cNvPr>
          <p:cNvSpPr>
            <a:spLocks noGrp="1"/>
          </p:cNvSpPr>
          <p:nvPr>
            <p:ph type="body" sz="quarter" idx="29" hasCustomPrompt="1"/>
          </p:nvPr>
        </p:nvSpPr>
        <p:spPr>
          <a:xfrm>
            <a:off x="6227660"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62" name="Text Placeholder 7">
            <a:extLst>
              <a:ext uri="{FF2B5EF4-FFF2-40B4-BE49-F238E27FC236}">
                <a16:creationId xmlns:a16="http://schemas.microsoft.com/office/drawing/2014/main" id="{13DDF17F-F5BA-287E-DA76-5E4B3D047A3C}"/>
              </a:ext>
            </a:extLst>
          </p:cNvPr>
          <p:cNvSpPr>
            <a:spLocks noGrp="1"/>
          </p:cNvSpPr>
          <p:nvPr>
            <p:ph type="body" sz="quarter" idx="30" hasCustomPrompt="1"/>
          </p:nvPr>
        </p:nvSpPr>
        <p:spPr>
          <a:xfrm>
            <a:off x="6227660"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63" name="Text Placeholder 2">
            <a:extLst>
              <a:ext uri="{FF2B5EF4-FFF2-40B4-BE49-F238E27FC236}">
                <a16:creationId xmlns:a16="http://schemas.microsoft.com/office/drawing/2014/main" id="{BAD069F9-640F-50AE-2AC2-A7F75D61686C}"/>
              </a:ext>
            </a:extLst>
          </p:cNvPr>
          <p:cNvSpPr>
            <a:spLocks noGrp="1"/>
          </p:cNvSpPr>
          <p:nvPr>
            <p:ph type="body" sz="quarter" idx="32" hasCustomPrompt="1"/>
          </p:nvPr>
        </p:nvSpPr>
        <p:spPr>
          <a:xfrm>
            <a:off x="8916605" y="4294909"/>
            <a:ext cx="2319857"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4" name="Text Placeholder 7">
            <a:extLst>
              <a:ext uri="{FF2B5EF4-FFF2-40B4-BE49-F238E27FC236}">
                <a16:creationId xmlns:a16="http://schemas.microsoft.com/office/drawing/2014/main" id="{65A9B70E-402F-F557-90F8-C76CBCF35EA1}"/>
              </a:ext>
            </a:extLst>
          </p:cNvPr>
          <p:cNvSpPr>
            <a:spLocks noGrp="1"/>
          </p:cNvSpPr>
          <p:nvPr>
            <p:ph type="body" sz="quarter" idx="33" hasCustomPrompt="1"/>
          </p:nvPr>
        </p:nvSpPr>
        <p:spPr>
          <a:xfrm>
            <a:off x="8916605"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65" name="Text Placeholder 7">
            <a:extLst>
              <a:ext uri="{FF2B5EF4-FFF2-40B4-BE49-F238E27FC236}">
                <a16:creationId xmlns:a16="http://schemas.microsoft.com/office/drawing/2014/main" id="{5B090167-75DA-9EF9-A3B6-21D2AE4C23C6}"/>
              </a:ext>
            </a:extLst>
          </p:cNvPr>
          <p:cNvSpPr>
            <a:spLocks noGrp="1"/>
          </p:cNvSpPr>
          <p:nvPr>
            <p:ph type="body" sz="quarter" idx="34" hasCustomPrompt="1"/>
          </p:nvPr>
        </p:nvSpPr>
        <p:spPr>
          <a:xfrm>
            <a:off x="891660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24820494-0FD4-CE9C-3B1A-74E6102FE373}"/>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66282863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6 person team layout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7580F96-F08C-0442-B4DB-5E05FA17C3A7}"/>
              </a:ext>
            </a:extLst>
          </p:cNvPr>
          <p:cNvSpPr/>
          <p:nvPr/>
        </p:nvSpPr>
        <p:spPr>
          <a:xfrm>
            <a:off x="0" y="5065776"/>
            <a:ext cx="12192000" cy="17922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9" name="Rectangle 8">
            <a:extLst>
              <a:ext uri="{FF2B5EF4-FFF2-40B4-BE49-F238E27FC236}">
                <a16:creationId xmlns:a16="http://schemas.microsoft.com/office/drawing/2014/main" id="{AA2C90E6-E7AF-BA63-C460-15830FD0E705}"/>
              </a:ext>
            </a:extLst>
          </p:cNvPr>
          <p:cNvSpPr/>
          <p:nvPr/>
        </p:nvSpPr>
        <p:spPr>
          <a:xfrm>
            <a:off x="0" y="2855028"/>
            <a:ext cx="12192000" cy="832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Team slide x 6</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6088"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776351"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16893"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51" name="Picture Placeholder 3">
            <a:extLst>
              <a:ext uri="{FF2B5EF4-FFF2-40B4-BE49-F238E27FC236}">
                <a16:creationId xmlns:a16="http://schemas.microsoft.com/office/drawing/2014/main" id="{1F867B8B-D7E0-B84B-4735-6C98B9E64E92}"/>
              </a:ext>
            </a:extLst>
          </p:cNvPr>
          <p:cNvSpPr>
            <a:spLocks noGrp="1"/>
          </p:cNvSpPr>
          <p:nvPr>
            <p:ph type="pic" sz="quarter" idx="41"/>
          </p:nvPr>
        </p:nvSpPr>
        <p:spPr>
          <a:xfrm>
            <a:off x="8726787"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12" name="Text Placeholder 7">
            <a:extLst>
              <a:ext uri="{FF2B5EF4-FFF2-40B4-BE49-F238E27FC236}">
                <a16:creationId xmlns:a16="http://schemas.microsoft.com/office/drawing/2014/main" id="{40A93F65-0925-92FD-07D4-BD0F83CA350B}"/>
              </a:ext>
            </a:extLst>
          </p:cNvPr>
          <p:cNvSpPr>
            <a:spLocks noGrp="1"/>
          </p:cNvSpPr>
          <p:nvPr>
            <p:ph type="body" sz="quarter" idx="19" hasCustomPrompt="1"/>
          </p:nvPr>
        </p:nvSpPr>
        <p:spPr>
          <a:xfrm>
            <a:off x="816088" y="2941036"/>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3" name="Text Placeholder 7">
            <a:extLst>
              <a:ext uri="{FF2B5EF4-FFF2-40B4-BE49-F238E27FC236}">
                <a16:creationId xmlns:a16="http://schemas.microsoft.com/office/drawing/2014/main" id="{D007956B-5DAA-951F-2430-85E879EFA59F}"/>
              </a:ext>
            </a:extLst>
          </p:cNvPr>
          <p:cNvSpPr>
            <a:spLocks noGrp="1"/>
          </p:cNvSpPr>
          <p:nvPr>
            <p:ph type="body" sz="quarter" idx="22" hasCustomPrompt="1"/>
          </p:nvPr>
        </p:nvSpPr>
        <p:spPr>
          <a:xfrm>
            <a:off x="816088" y="3262559"/>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384612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25231B2D-42A1-8C54-29F5-0D3A1AB8ABCB}"/>
              </a:ext>
            </a:extLst>
          </p:cNvPr>
          <p:cNvSpPr>
            <a:spLocks noGrp="1"/>
          </p:cNvSpPr>
          <p:nvPr>
            <p:ph type="body" sz="quarter" idx="36" hasCustomPrompt="1"/>
          </p:nvPr>
        </p:nvSpPr>
        <p:spPr>
          <a:xfrm>
            <a:off x="816088" y="5158389"/>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6" name="Text Placeholder 7">
            <a:extLst>
              <a:ext uri="{FF2B5EF4-FFF2-40B4-BE49-F238E27FC236}">
                <a16:creationId xmlns:a16="http://schemas.microsoft.com/office/drawing/2014/main" id="{093C62DE-F353-4E20-0689-7DAA11BA3687}"/>
              </a:ext>
            </a:extLst>
          </p:cNvPr>
          <p:cNvSpPr>
            <a:spLocks noGrp="1"/>
          </p:cNvSpPr>
          <p:nvPr>
            <p:ph type="body" sz="quarter" idx="37" hasCustomPrompt="1"/>
          </p:nvPr>
        </p:nvSpPr>
        <p:spPr>
          <a:xfrm>
            <a:off x="816088" y="5479912"/>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0" name="Text Placeholder 7">
            <a:extLst>
              <a:ext uri="{FF2B5EF4-FFF2-40B4-BE49-F238E27FC236}">
                <a16:creationId xmlns:a16="http://schemas.microsoft.com/office/drawing/2014/main" id="{9FE9DAF7-A021-06C3-D232-BFD2933F84B1}"/>
              </a:ext>
            </a:extLst>
          </p:cNvPr>
          <p:cNvSpPr>
            <a:spLocks noGrp="1"/>
          </p:cNvSpPr>
          <p:nvPr>
            <p:ph type="body" sz="quarter" idx="45" hasCustomPrompt="1"/>
          </p:nvPr>
        </p:nvSpPr>
        <p:spPr>
          <a:xfrm>
            <a:off x="4776351" y="2936750"/>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2" name="Text Placeholder 7">
            <a:extLst>
              <a:ext uri="{FF2B5EF4-FFF2-40B4-BE49-F238E27FC236}">
                <a16:creationId xmlns:a16="http://schemas.microsoft.com/office/drawing/2014/main" id="{6AC2754C-CB98-7C67-BA86-5487392EEA79}"/>
              </a:ext>
            </a:extLst>
          </p:cNvPr>
          <p:cNvSpPr>
            <a:spLocks noGrp="1"/>
          </p:cNvSpPr>
          <p:nvPr>
            <p:ph type="body" sz="quarter" idx="46" hasCustomPrompt="1"/>
          </p:nvPr>
        </p:nvSpPr>
        <p:spPr>
          <a:xfrm>
            <a:off x="4776351" y="3258273"/>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3841842"/>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26" name="Text Placeholder 7">
            <a:extLst>
              <a:ext uri="{FF2B5EF4-FFF2-40B4-BE49-F238E27FC236}">
                <a16:creationId xmlns:a16="http://schemas.microsoft.com/office/drawing/2014/main" id="{C408D9ED-D17D-B672-334F-AD57158732BC}"/>
              </a:ext>
            </a:extLst>
          </p:cNvPr>
          <p:cNvSpPr>
            <a:spLocks noGrp="1"/>
          </p:cNvSpPr>
          <p:nvPr>
            <p:ph type="body" sz="quarter" idx="48" hasCustomPrompt="1"/>
          </p:nvPr>
        </p:nvSpPr>
        <p:spPr>
          <a:xfrm>
            <a:off x="4776351" y="5154103"/>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0E0D9902-92D2-D4C2-957A-D4E758CCC8D8}"/>
              </a:ext>
            </a:extLst>
          </p:cNvPr>
          <p:cNvSpPr>
            <a:spLocks noGrp="1"/>
          </p:cNvSpPr>
          <p:nvPr>
            <p:ph type="body" sz="quarter" idx="49" hasCustomPrompt="1"/>
          </p:nvPr>
        </p:nvSpPr>
        <p:spPr>
          <a:xfrm>
            <a:off x="4776351" y="5475626"/>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8" name="Text Placeholder 7">
            <a:extLst>
              <a:ext uri="{FF2B5EF4-FFF2-40B4-BE49-F238E27FC236}">
                <a16:creationId xmlns:a16="http://schemas.microsoft.com/office/drawing/2014/main" id="{5F3B08BA-7969-01D5-E373-ABD637786CB1}"/>
              </a:ext>
            </a:extLst>
          </p:cNvPr>
          <p:cNvSpPr>
            <a:spLocks noGrp="1"/>
          </p:cNvSpPr>
          <p:nvPr>
            <p:ph type="body" sz="quarter" idx="50" hasCustomPrompt="1"/>
          </p:nvPr>
        </p:nvSpPr>
        <p:spPr>
          <a:xfrm>
            <a:off x="8716893" y="2940916"/>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9" name="Text Placeholder 7">
            <a:extLst>
              <a:ext uri="{FF2B5EF4-FFF2-40B4-BE49-F238E27FC236}">
                <a16:creationId xmlns:a16="http://schemas.microsoft.com/office/drawing/2014/main" id="{416E9675-0399-28CD-5973-90A9B071442A}"/>
              </a:ext>
            </a:extLst>
          </p:cNvPr>
          <p:cNvSpPr>
            <a:spLocks noGrp="1"/>
          </p:cNvSpPr>
          <p:nvPr>
            <p:ph type="body" sz="quarter" idx="51" hasCustomPrompt="1"/>
          </p:nvPr>
        </p:nvSpPr>
        <p:spPr>
          <a:xfrm>
            <a:off x="8716893" y="3262439"/>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0" name="Picture Placeholder 3">
            <a:extLst>
              <a:ext uri="{FF2B5EF4-FFF2-40B4-BE49-F238E27FC236}">
                <a16:creationId xmlns:a16="http://schemas.microsoft.com/office/drawing/2014/main" id="{D63379D6-6572-9E32-0421-6DF6B44AC8FD}"/>
              </a:ext>
            </a:extLst>
          </p:cNvPr>
          <p:cNvSpPr>
            <a:spLocks noGrp="1"/>
          </p:cNvSpPr>
          <p:nvPr>
            <p:ph type="pic" sz="quarter" idx="52"/>
          </p:nvPr>
        </p:nvSpPr>
        <p:spPr>
          <a:xfrm>
            <a:off x="8716893" y="384600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1" name="Text Placeholder 7">
            <a:extLst>
              <a:ext uri="{FF2B5EF4-FFF2-40B4-BE49-F238E27FC236}">
                <a16:creationId xmlns:a16="http://schemas.microsoft.com/office/drawing/2014/main" id="{E834C28D-8C7D-974B-10D5-B205D0EBDFA5}"/>
              </a:ext>
            </a:extLst>
          </p:cNvPr>
          <p:cNvSpPr>
            <a:spLocks noGrp="1"/>
          </p:cNvSpPr>
          <p:nvPr>
            <p:ph type="body" sz="quarter" idx="53" hasCustomPrompt="1"/>
          </p:nvPr>
        </p:nvSpPr>
        <p:spPr>
          <a:xfrm>
            <a:off x="8716893" y="5158269"/>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EBA14631-C234-B996-559F-BCC65FBE18C5}"/>
              </a:ext>
            </a:extLst>
          </p:cNvPr>
          <p:cNvSpPr>
            <a:spLocks noGrp="1"/>
          </p:cNvSpPr>
          <p:nvPr>
            <p:ph type="body" sz="quarter" idx="54" hasCustomPrompt="1"/>
          </p:nvPr>
        </p:nvSpPr>
        <p:spPr>
          <a:xfrm>
            <a:off x="8716893" y="5479792"/>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16B2B300-BF77-D18F-9E52-2FC126FBBAFC}"/>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 name="Slide Number Placeholder 2">
            <a:extLst>
              <a:ext uri="{FF2B5EF4-FFF2-40B4-BE49-F238E27FC236}">
                <a16:creationId xmlns:a16="http://schemas.microsoft.com/office/drawing/2014/main" id="{8B40AC40-04AB-1592-F097-AE893F4130D4}"/>
              </a:ext>
            </a:extLst>
          </p:cNvPr>
          <p:cNvSpPr>
            <a:spLocks noGrp="1"/>
          </p:cNvSpPr>
          <p:nvPr>
            <p:ph type="sldNum" sz="quarter" idx="55"/>
          </p:nvPr>
        </p:nvSpPr>
        <p:spPr/>
        <p:txBody>
          <a:bodyPr/>
          <a:lstStyle>
            <a:lvl1pPr>
              <a:defRPr>
                <a:solidFill>
                  <a:schemeClr val="bg1"/>
                </a:solidFill>
              </a:defRPr>
            </a:lvl1pPr>
          </a:lstStyle>
          <a:p>
            <a:fld id="{9E74224C-F5B0-D04D-98A9-64EC68DC7E07}" type="slidenum">
              <a:rPr lang="en-US" smtClean="0"/>
              <a:pPr/>
              <a:t>‹#›</a:t>
            </a:fld>
            <a:endParaRPr lang="en-US"/>
          </a:p>
        </p:txBody>
      </p:sp>
      <p:sp>
        <p:nvSpPr>
          <p:cNvPr id="17" name="TextBox 16">
            <a:extLst>
              <a:ext uri="{FF2B5EF4-FFF2-40B4-BE49-F238E27FC236}">
                <a16:creationId xmlns:a16="http://schemas.microsoft.com/office/drawing/2014/main" id="{A4066CF1-9222-668A-5912-A77EE6CB7F86}"/>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1"/>
                </a:solidFill>
              </a:rPr>
              <a:t>RSM |</a:t>
            </a:r>
          </a:p>
        </p:txBody>
      </p:sp>
    </p:spTree>
    <p:extLst>
      <p:ext uri="{BB962C8B-B14F-4D97-AF65-F5344CB8AC3E}">
        <p14:creationId xmlns:p14="http://schemas.microsoft.com/office/powerpoint/2010/main" val="9475625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6 person team layout 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42662"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807734"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53361"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3" name="Rectangle 32">
            <a:extLst>
              <a:ext uri="{FF2B5EF4-FFF2-40B4-BE49-F238E27FC236}">
                <a16:creationId xmlns:a16="http://schemas.microsoft.com/office/drawing/2014/main" id="{1193C68E-2DFF-8552-3B1F-5A07D5095058}"/>
              </a:ext>
            </a:extLst>
          </p:cNvPr>
          <p:cNvSpPr/>
          <p:nvPr/>
        </p:nvSpPr>
        <p:spPr>
          <a:xfrm>
            <a:off x="4776351" y="2819400"/>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6" name="Rectangle 35">
            <a:extLst>
              <a:ext uri="{FF2B5EF4-FFF2-40B4-BE49-F238E27FC236}">
                <a16:creationId xmlns:a16="http://schemas.microsoft.com/office/drawing/2014/main" id="{DF3A92B8-7E14-9893-AFE8-769FB16A863A}"/>
              </a:ext>
            </a:extLst>
          </p:cNvPr>
          <p:cNvSpPr/>
          <p:nvPr/>
        </p:nvSpPr>
        <p:spPr>
          <a:xfrm>
            <a:off x="8716893" y="2821543"/>
            <a:ext cx="2739178" cy="83231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9" name="Rectangle 8">
            <a:extLst>
              <a:ext uri="{FF2B5EF4-FFF2-40B4-BE49-F238E27FC236}">
                <a16:creationId xmlns:a16="http://schemas.microsoft.com/office/drawing/2014/main" id="{AA2C90E6-E7AF-BA63-C460-15830FD0E705}"/>
              </a:ext>
            </a:extLst>
          </p:cNvPr>
          <p:cNvSpPr/>
          <p:nvPr/>
        </p:nvSpPr>
        <p:spPr>
          <a:xfrm>
            <a:off x="815975" y="2821544"/>
            <a:ext cx="2790395"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a:lvl1pPr>
          </a:lstStyle>
          <a:p>
            <a:r>
              <a:rPr lang="en-US"/>
              <a:t>Team slide x 6</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51" name="Picture Placeholder 3">
            <a:extLst>
              <a:ext uri="{FF2B5EF4-FFF2-40B4-BE49-F238E27FC236}">
                <a16:creationId xmlns:a16="http://schemas.microsoft.com/office/drawing/2014/main" id="{1F867B8B-D7E0-B84B-4735-6C98B9E64E92}"/>
              </a:ext>
            </a:extLst>
          </p:cNvPr>
          <p:cNvSpPr>
            <a:spLocks noGrp="1"/>
          </p:cNvSpPr>
          <p:nvPr>
            <p:ph type="pic" sz="quarter" idx="41"/>
          </p:nvPr>
        </p:nvSpPr>
        <p:spPr>
          <a:xfrm>
            <a:off x="8726787"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384612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3841842"/>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D63379D6-6572-9E32-0421-6DF6B44AC8FD}"/>
              </a:ext>
            </a:extLst>
          </p:cNvPr>
          <p:cNvSpPr>
            <a:spLocks noGrp="1"/>
          </p:cNvSpPr>
          <p:nvPr>
            <p:ph type="pic" sz="quarter" idx="52"/>
          </p:nvPr>
        </p:nvSpPr>
        <p:spPr>
          <a:xfrm>
            <a:off x="8716893" y="384600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16B2B300-BF77-D18F-9E52-2FC126FBBAFC}"/>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7" name="Rectangle 36">
            <a:extLst>
              <a:ext uri="{FF2B5EF4-FFF2-40B4-BE49-F238E27FC236}">
                <a16:creationId xmlns:a16="http://schemas.microsoft.com/office/drawing/2014/main" id="{5C223A11-CCB1-D743-5008-DC91E984F25B}"/>
              </a:ext>
            </a:extLst>
          </p:cNvPr>
          <p:cNvSpPr/>
          <p:nvPr/>
        </p:nvSpPr>
        <p:spPr>
          <a:xfrm>
            <a:off x="4747941" y="5027887"/>
            <a:ext cx="2739178"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8" name="Rectangle 37">
            <a:extLst>
              <a:ext uri="{FF2B5EF4-FFF2-40B4-BE49-F238E27FC236}">
                <a16:creationId xmlns:a16="http://schemas.microsoft.com/office/drawing/2014/main" id="{6C2558CC-97D3-473C-1372-0B5C1B8DEDCB}"/>
              </a:ext>
            </a:extLst>
          </p:cNvPr>
          <p:cNvSpPr/>
          <p:nvPr/>
        </p:nvSpPr>
        <p:spPr>
          <a:xfrm>
            <a:off x="8701516" y="5030340"/>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9" name="Rectangle 38">
            <a:extLst>
              <a:ext uri="{FF2B5EF4-FFF2-40B4-BE49-F238E27FC236}">
                <a16:creationId xmlns:a16="http://schemas.microsoft.com/office/drawing/2014/main" id="{AC33D218-3F82-13C1-CC36-18FD6BFC730D}"/>
              </a:ext>
            </a:extLst>
          </p:cNvPr>
          <p:cNvSpPr/>
          <p:nvPr/>
        </p:nvSpPr>
        <p:spPr>
          <a:xfrm>
            <a:off x="769215" y="5027887"/>
            <a:ext cx="2790395" cy="83231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10" name="Slide Number Placeholder 9">
            <a:extLst>
              <a:ext uri="{FF2B5EF4-FFF2-40B4-BE49-F238E27FC236}">
                <a16:creationId xmlns:a16="http://schemas.microsoft.com/office/drawing/2014/main" id="{A34E436E-A404-9FC7-FA94-2B429C6F795A}"/>
              </a:ext>
            </a:extLst>
          </p:cNvPr>
          <p:cNvSpPr>
            <a:spLocks noGrp="1"/>
          </p:cNvSpPr>
          <p:nvPr>
            <p:ph type="sldNum" sz="quarter" idx="59"/>
          </p:nvPr>
        </p:nvSpPr>
        <p:spPr/>
        <p:txBody>
          <a:bodyPr/>
          <a:lstStyle/>
          <a:p>
            <a:fld id="{9E74224C-F5B0-D04D-98A9-64EC68DC7E07}" type="slidenum">
              <a:rPr lang="en-US" smtClean="0"/>
              <a:pPr/>
              <a:t>‹#›</a:t>
            </a:fld>
            <a:endParaRPr lang="en-US"/>
          </a:p>
        </p:txBody>
      </p:sp>
      <p:sp>
        <p:nvSpPr>
          <p:cNvPr id="3" name="Text Placeholder 7">
            <a:extLst>
              <a:ext uri="{FF2B5EF4-FFF2-40B4-BE49-F238E27FC236}">
                <a16:creationId xmlns:a16="http://schemas.microsoft.com/office/drawing/2014/main" id="{94CE1D0D-86E3-DA05-B3FD-1F62A8AF3A03}"/>
              </a:ext>
            </a:extLst>
          </p:cNvPr>
          <p:cNvSpPr>
            <a:spLocks noGrp="1"/>
          </p:cNvSpPr>
          <p:nvPr>
            <p:ph type="body" sz="quarter" idx="19" hasCustomPrompt="1"/>
          </p:nvPr>
        </p:nvSpPr>
        <p:spPr>
          <a:xfrm>
            <a:off x="890734" y="2941036"/>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5" name="Text Placeholder 7">
            <a:extLst>
              <a:ext uri="{FF2B5EF4-FFF2-40B4-BE49-F238E27FC236}">
                <a16:creationId xmlns:a16="http://schemas.microsoft.com/office/drawing/2014/main" id="{F9F0D8D3-07CB-5176-0E4F-70A745FBB928}"/>
              </a:ext>
            </a:extLst>
          </p:cNvPr>
          <p:cNvSpPr>
            <a:spLocks noGrp="1"/>
          </p:cNvSpPr>
          <p:nvPr>
            <p:ph type="body" sz="quarter" idx="22" hasCustomPrompt="1"/>
          </p:nvPr>
        </p:nvSpPr>
        <p:spPr>
          <a:xfrm>
            <a:off x="890734" y="3262559"/>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16" name="Text Placeholder 7">
            <a:extLst>
              <a:ext uri="{FF2B5EF4-FFF2-40B4-BE49-F238E27FC236}">
                <a16:creationId xmlns:a16="http://schemas.microsoft.com/office/drawing/2014/main" id="{FFFC785F-3358-E85C-6B76-CB9C41C74D66}"/>
              </a:ext>
            </a:extLst>
          </p:cNvPr>
          <p:cNvSpPr>
            <a:spLocks noGrp="1"/>
          </p:cNvSpPr>
          <p:nvPr>
            <p:ph type="body" sz="quarter" idx="36" hasCustomPrompt="1"/>
          </p:nvPr>
        </p:nvSpPr>
        <p:spPr>
          <a:xfrm>
            <a:off x="890734" y="5158389"/>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7" name="Text Placeholder 7">
            <a:extLst>
              <a:ext uri="{FF2B5EF4-FFF2-40B4-BE49-F238E27FC236}">
                <a16:creationId xmlns:a16="http://schemas.microsoft.com/office/drawing/2014/main" id="{E86CD1EE-B928-0025-90C9-C79022482470}"/>
              </a:ext>
            </a:extLst>
          </p:cNvPr>
          <p:cNvSpPr>
            <a:spLocks noGrp="1"/>
          </p:cNvSpPr>
          <p:nvPr>
            <p:ph type="body" sz="quarter" idx="37" hasCustomPrompt="1"/>
          </p:nvPr>
        </p:nvSpPr>
        <p:spPr>
          <a:xfrm>
            <a:off x="890734" y="5479912"/>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4" name="Text Placeholder 7">
            <a:extLst>
              <a:ext uri="{FF2B5EF4-FFF2-40B4-BE49-F238E27FC236}">
                <a16:creationId xmlns:a16="http://schemas.microsoft.com/office/drawing/2014/main" id="{2D9982CB-CA35-F11D-7957-F20901D14103}"/>
              </a:ext>
            </a:extLst>
          </p:cNvPr>
          <p:cNvSpPr>
            <a:spLocks noGrp="1"/>
          </p:cNvSpPr>
          <p:nvPr>
            <p:ph type="body" sz="quarter" idx="45" hasCustomPrompt="1"/>
          </p:nvPr>
        </p:nvSpPr>
        <p:spPr>
          <a:xfrm>
            <a:off x="4850997" y="2936750"/>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5" name="Text Placeholder 7">
            <a:extLst>
              <a:ext uri="{FF2B5EF4-FFF2-40B4-BE49-F238E27FC236}">
                <a16:creationId xmlns:a16="http://schemas.microsoft.com/office/drawing/2014/main" id="{711489DC-C46F-0F70-E8DA-B516F04D3570}"/>
              </a:ext>
            </a:extLst>
          </p:cNvPr>
          <p:cNvSpPr>
            <a:spLocks noGrp="1"/>
          </p:cNvSpPr>
          <p:nvPr>
            <p:ph type="body" sz="quarter" idx="46" hasCustomPrompt="1"/>
          </p:nvPr>
        </p:nvSpPr>
        <p:spPr>
          <a:xfrm>
            <a:off x="4850997" y="3258273"/>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6" name="Text Placeholder 7">
            <a:extLst>
              <a:ext uri="{FF2B5EF4-FFF2-40B4-BE49-F238E27FC236}">
                <a16:creationId xmlns:a16="http://schemas.microsoft.com/office/drawing/2014/main" id="{3735A8EA-ACF3-6B7B-7F7E-3BE7D9D574A6}"/>
              </a:ext>
            </a:extLst>
          </p:cNvPr>
          <p:cNvSpPr>
            <a:spLocks noGrp="1"/>
          </p:cNvSpPr>
          <p:nvPr>
            <p:ph type="body" sz="quarter" idx="48" hasCustomPrompt="1"/>
          </p:nvPr>
        </p:nvSpPr>
        <p:spPr>
          <a:xfrm>
            <a:off x="4850997" y="5154103"/>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E3CE9184-6D43-F7BA-877D-80328FF67A53}"/>
              </a:ext>
            </a:extLst>
          </p:cNvPr>
          <p:cNvSpPr>
            <a:spLocks noGrp="1"/>
          </p:cNvSpPr>
          <p:nvPr>
            <p:ph type="body" sz="quarter" idx="49" hasCustomPrompt="1"/>
          </p:nvPr>
        </p:nvSpPr>
        <p:spPr>
          <a:xfrm>
            <a:off x="4850997" y="5475626"/>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1" name="Text Placeholder 7">
            <a:extLst>
              <a:ext uri="{FF2B5EF4-FFF2-40B4-BE49-F238E27FC236}">
                <a16:creationId xmlns:a16="http://schemas.microsoft.com/office/drawing/2014/main" id="{42589383-42F4-0B11-1A41-6F02EE4CAB2F}"/>
              </a:ext>
            </a:extLst>
          </p:cNvPr>
          <p:cNvSpPr>
            <a:spLocks noGrp="1"/>
          </p:cNvSpPr>
          <p:nvPr>
            <p:ph type="body" sz="quarter" idx="50" hasCustomPrompt="1"/>
          </p:nvPr>
        </p:nvSpPr>
        <p:spPr>
          <a:xfrm>
            <a:off x="8791539" y="2940916"/>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D62F545D-DA09-CD10-DF0C-F3F17380BC41}"/>
              </a:ext>
            </a:extLst>
          </p:cNvPr>
          <p:cNvSpPr>
            <a:spLocks noGrp="1"/>
          </p:cNvSpPr>
          <p:nvPr>
            <p:ph type="body" sz="quarter" idx="51" hasCustomPrompt="1"/>
          </p:nvPr>
        </p:nvSpPr>
        <p:spPr>
          <a:xfrm>
            <a:off x="8791539" y="3262439"/>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7" name="Text Placeholder 7">
            <a:extLst>
              <a:ext uri="{FF2B5EF4-FFF2-40B4-BE49-F238E27FC236}">
                <a16:creationId xmlns:a16="http://schemas.microsoft.com/office/drawing/2014/main" id="{25277B30-7D43-EACF-B37D-DD84B776BF9E}"/>
              </a:ext>
            </a:extLst>
          </p:cNvPr>
          <p:cNvSpPr>
            <a:spLocks noGrp="1"/>
          </p:cNvSpPr>
          <p:nvPr>
            <p:ph type="body" sz="quarter" idx="53" hasCustomPrompt="1"/>
          </p:nvPr>
        </p:nvSpPr>
        <p:spPr>
          <a:xfrm>
            <a:off x="8791539" y="5158269"/>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9" name="Text Placeholder 7">
            <a:extLst>
              <a:ext uri="{FF2B5EF4-FFF2-40B4-BE49-F238E27FC236}">
                <a16:creationId xmlns:a16="http://schemas.microsoft.com/office/drawing/2014/main" id="{E4E22777-1548-F017-F572-8D6B95EAFFCE}"/>
              </a:ext>
            </a:extLst>
          </p:cNvPr>
          <p:cNvSpPr>
            <a:spLocks noGrp="1"/>
          </p:cNvSpPr>
          <p:nvPr>
            <p:ph type="body" sz="quarter" idx="54" hasCustomPrompt="1"/>
          </p:nvPr>
        </p:nvSpPr>
        <p:spPr>
          <a:xfrm>
            <a:off x="8791539" y="5479792"/>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366397781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8 person team layou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03B720-6873-4B42-8528-45D9C84527AB}"/>
              </a:ext>
            </a:extLst>
          </p:cNvPr>
          <p:cNvSpPr/>
          <p:nvPr/>
        </p:nvSpPr>
        <p:spPr>
          <a:xfrm>
            <a:off x="0" y="5065776"/>
            <a:ext cx="12192000" cy="17922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5" name="Rectangle 4">
            <a:extLst>
              <a:ext uri="{FF2B5EF4-FFF2-40B4-BE49-F238E27FC236}">
                <a16:creationId xmlns:a16="http://schemas.microsoft.com/office/drawing/2014/main" id="{680756A5-00B3-0BCE-70E9-F5F144376580}"/>
              </a:ext>
            </a:extLst>
          </p:cNvPr>
          <p:cNvSpPr/>
          <p:nvPr/>
        </p:nvSpPr>
        <p:spPr>
          <a:xfrm>
            <a:off x="0" y="2829568"/>
            <a:ext cx="12192000"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a:defRPr/>
            </a:lvl1pPr>
          </a:lstStyle>
          <a:p>
            <a:r>
              <a:rPr lang="en-US"/>
              <a:t>Team slide x 8</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16088"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29633"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48400"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2963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48400"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25833"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2583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7242A219-B11B-0685-ABFB-AF45DDFD1558}"/>
              </a:ext>
            </a:extLst>
          </p:cNvPr>
          <p:cNvGrpSpPr/>
          <p:nvPr/>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7" name="Slide Number Placeholder 6">
            <a:extLst>
              <a:ext uri="{FF2B5EF4-FFF2-40B4-BE49-F238E27FC236}">
                <a16:creationId xmlns:a16="http://schemas.microsoft.com/office/drawing/2014/main" id="{AC0EAB92-388B-094C-A989-336235980C87}"/>
              </a:ext>
            </a:extLst>
          </p:cNvPr>
          <p:cNvSpPr>
            <a:spLocks noGrp="1"/>
          </p:cNvSpPr>
          <p:nvPr>
            <p:ph type="sldNum" sz="quarter" idx="50"/>
          </p:nvPr>
        </p:nvSpPr>
        <p:spPr/>
        <p:txBody>
          <a:bodyPr/>
          <a:lstStyle>
            <a:lvl1pPr>
              <a:defRPr>
                <a:solidFill>
                  <a:schemeClr val="bg1"/>
                </a:solidFill>
              </a:defRPr>
            </a:lvl1pPr>
          </a:lstStyle>
          <a:p>
            <a:fld id="{9E74224C-F5B0-D04D-98A9-64EC68DC7E07}" type="slidenum">
              <a:rPr lang="en-US" smtClean="0"/>
              <a:pPr/>
              <a:t>‹#›</a:t>
            </a:fld>
            <a:endParaRPr lang="en-US"/>
          </a:p>
        </p:txBody>
      </p:sp>
      <p:sp>
        <p:nvSpPr>
          <p:cNvPr id="19" name="TextBox 18">
            <a:extLst>
              <a:ext uri="{FF2B5EF4-FFF2-40B4-BE49-F238E27FC236}">
                <a16:creationId xmlns:a16="http://schemas.microsoft.com/office/drawing/2014/main" id="{FA24971F-09F2-B3AD-AB00-E6B1740C90CC}"/>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1"/>
                </a:solidFill>
              </a:rPr>
              <a:t>RSM |</a:t>
            </a:r>
          </a:p>
        </p:txBody>
      </p:sp>
      <p:sp>
        <p:nvSpPr>
          <p:cNvPr id="24" name="Text Placeholder 7">
            <a:extLst>
              <a:ext uri="{FF2B5EF4-FFF2-40B4-BE49-F238E27FC236}">
                <a16:creationId xmlns:a16="http://schemas.microsoft.com/office/drawing/2014/main" id="{532D542C-9525-7D3F-2E08-6EF6FBD50EA8}"/>
              </a:ext>
            </a:extLst>
          </p:cNvPr>
          <p:cNvSpPr>
            <a:spLocks noGrp="1"/>
          </p:cNvSpPr>
          <p:nvPr>
            <p:ph type="body" sz="quarter" idx="19" hasCustomPrompt="1"/>
          </p:nvPr>
        </p:nvSpPr>
        <p:spPr>
          <a:xfrm>
            <a:off x="816088" y="294103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5" name="Text Placeholder 7">
            <a:extLst>
              <a:ext uri="{FF2B5EF4-FFF2-40B4-BE49-F238E27FC236}">
                <a16:creationId xmlns:a16="http://schemas.microsoft.com/office/drawing/2014/main" id="{C351CC29-8126-06E3-566A-DBA82D95FD22}"/>
              </a:ext>
            </a:extLst>
          </p:cNvPr>
          <p:cNvSpPr>
            <a:spLocks noGrp="1"/>
          </p:cNvSpPr>
          <p:nvPr>
            <p:ph type="body" sz="quarter" idx="22" hasCustomPrompt="1"/>
          </p:nvPr>
        </p:nvSpPr>
        <p:spPr>
          <a:xfrm>
            <a:off x="816088" y="326255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6" name="Text Placeholder 7">
            <a:extLst>
              <a:ext uri="{FF2B5EF4-FFF2-40B4-BE49-F238E27FC236}">
                <a16:creationId xmlns:a16="http://schemas.microsoft.com/office/drawing/2014/main" id="{63E18A8C-5687-94AB-ED40-93A405EB699E}"/>
              </a:ext>
            </a:extLst>
          </p:cNvPr>
          <p:cNvSpPr>
            <a:spLocks noGrp="1"/>
          </p:cNvSpPr>
          <p:nvPr>
            <p:ph type="body" sz="quarter" idx="36" hasCustomPrompt="1"/>
          </p:nvPr>
        </p:nvSpPr>
        <p:spPr>
          <a:xfrm>
            <a:off x="816088" y="515838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2" name="Text Placeholder 7">
            <a:extLst>
              <a:ext uri="{FF2B5EF4-FFF2-40B4-BE49-F238E27FC236}">
                <a16:creationId xmlns:a16="http://schemas.microsoft.com/office/drawing/2014/main" id="{0BDCB05A-8B1B-E2D7-1734-A0898B8A5A19}"/>
              </a:ext>
            </a:extLst>
          </p:cNvPr>
          <p:cNvSpPr>
            <a:spLocks noGrp="1"/>
          </p:cNvSpPr>
          <p:nvPr>
            <p:ph type="body" sz="quarter" idx="37" hasCustomPrompt="1"/>
          </p:nvPr>
        </p:nvSpPr>
        <p:spPr>
          <a:xfrm>
            <a:off x="816088" y="547991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3" name="Text Placeholder 7">
            <a:extLst>
              <a:ext uri="{FF2B5EF4-FFF2-40B4-BE49-F238E27FC236}">
                <a16:creationId xmlns:a16="http://schemas.microsoft.com/office/drawing/2014/main" id="{631F4CC3-67F8-559C-3D11-8FCD27B5535C}"/>
              </a:ext>
            </a:extLst>
          </p:cNvPr>
          <p:cNvSpPr>
            <a:spLocks noGrp="1"/>
          </p:cNvSpPr>
          <p:nvPr>
            <p:ph type="body" sz="quarter" idx="45" hasCustomPrompt="1"/>
          </p:nvPr>
        </p:nvSpPr>
        <p:spPr>
          <a:xfrm>
            <a:off x="3529633" y="2936750"/>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4" name="Text Placeholder 7">
            <a:extLst>
              <a:ext uri="{FF2B5EF4-FFF2-40B4-BE49-F238E27FC236}">
                <a16:creationId xmlns:a16="http://schemas.microsoft.com/office/drawing/2014/main" id="{544FC3A3-56A8-34DF-5326-9CFC7B969C69}"/>
              </a:ext>
            </a:extLst>
          </p:cNvPr>
          <p:cNvSpPr>
            <a:spLocks noGrp="1"/>
          </p:cNvSpPr>
          <p:nvPr>
            <p:ph type="body" sz="quarter" idx="46" hasCustomPrompt="1"/>
          </p:nvPr>
        </p:nvSpPr>
        <p:spPr>
          <a:xfrm>
            <a:off x="3529633" y="3258273"/>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5" name="Text Placeholder 7">
            <a:extLst>
              <a:ext uri="{FF2B5EF4-FFF2-40B4-BE49-F238E27FC236}">
                <a16:creationId xmlns:a16="http://schemas.microsoft.com/office/drawing/2014/main" id="{63EA308D-E61A-B9FE-0E23-CD1E2DC710BF}"/>
              </a:ext>
            </a:extLst>
          </p:cNvPr>
          <p:cNvSpPr>
            <a:spLocks noGrp="1"/>
          </p:cNvSpPr>
          <p:nvPr>
            <p:ph type="body" sz="quarter" idx="48" hasCustomPrompt="1"/>
          </p:nvPr>
        </p:nvSpPr>
        <p:spPr>
          <a:xfrm>
            <a:off x="3529633" y="5154103"/>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6" name="Text Placeholder 7">
            <a:extLst>
              <a:ext uri="{FF2B5EF4-FFF2-40B4-BE49-F238E27FC236}">
                <a16:creationId xmlns:a16="http://schemas.microsoft.com/office/drawing/2014/main" id="{AD122378-F0EE-BA96-CF2A-159B4E0C1B26}"/>
              </a:ext>
            </a:extLst>
          </p:cNvPr>
          <p:cNvSpPr>
            <a:spLocks noGrp="1"/>
          </p:cNvSpPr>
          <p:nvPr>
            <p:ph type="body" sz="quarter" idx="49" hasCustomPrompt="1"/>
          </p:nvPr>
        </p:nvSpPr>
        <p:spPr>
          <a:xfrm>
            <a:off x="3529633" y="5475626"/>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7" name="Text Placeholder 7">
            <a:extLst>
              <a:ext uri="{FF2B5EF4-FFF2-40B4-BE49-F238E27FC236}">
                <a16:creationId xmlns:a16="http://schemas.microsoft.com/office/drawing/2014/main" id="{F553B820-93FA-274D-CF01-40F1FDD53D5C}"/>
              </a:ext>
            </a:extLst>
          </p:cNvPr>
          <p:cNvSpPr>
            <a:spLocks noGrp="1"/>
          </p:cNvSpPr>
          <p:nvPr>
            <p:ph type="body" sz="quarter" idx="51" hasCustomPrompt="1"/>
          </p:nvPr>
        </p:nvSpPr>
        <p:spPr>
          <a:xfrm>
            <a:off x="6248400" y="294091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8" name="Text Placeholder 7">
            <a:extLst>
              <a:ext uri="{FF2B5EF4-FFF2-40B4-BE49-F238E27FC236}">
                <a16:creationId xmlns:a16="http://schemas.microsoft.com/office/drawing/2014/main" id="{3AF8D05D-8D9C-711F-42B4-464FA543B029}"/>
              </a:ext>
            </a:extLst>
          </p:cNvPr>
          <p:cNvSpPr>
            <a:spLocks noGrp="1"/>
          </p:cNvSpPr>
          <p:nvPr>
            <p:ph type="body" sz="quarter" idx="52" hasCustomPrompt="1"/>
          </p:nvPr>
        </p:nvSpPr>
        <p:spPr>
          <a:xfrm>
            <a:off x="6248400" y="326243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9" name="Text Placeholder 7">
            <a:extLst>
              <a:ext uri="{FF2B5EF4-FFF2-40B4-BE49-F238E27FC236}">
                <a16:creationId xmlns:a16="http://schemas.microsoft.com/office/drawing/2014/main" id="{86F990CB-80EC-D858-37CE-9156AA940A7A}"/>
              </a:ext>
            </a:extLst>
          </p:cNvPr>
          <p:cNvSpPr>
            <a:spLocks noGrp="1"/>
          </p:cNvSpPr>
          <p:nvPr>
            <p:ph type="body" sz="quarter" idx="53" hasCustomPrompt="1"/>
          </p:nvPr>
        </p:nvSpPr>
        <p:spPr>
          <a:xfrm>
            <a:off x="6248400" y="515826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0" name="Text Placeholder 7">
            <a:extLst>
              <a:ext uri="{FF2B5EF4-FFF2-40B4-BE49-F238E27FC236}">
                <a16:creationId xmlns:a16="http://schemas.microsoft.com/office/drawing/2014/main" id="{E80C2246-5488-D13F-70C2-66166826851E}"/>
              </a:ext>
            </a:extLst>
          </p:cNvPr>
          <p:cNvSpPr>
            <a:spLocks noGrp="1"/>
          </p:cNvSpPr>
          <p:nvPr>
            <p:ph type="body" sz="quarter" idx="54" hasCustomPrompt="1"/>
          </p:nvPr>
        </p:nvSpPr>
        <p:spPr>
          <a:xfrm>
            <a:off x="6248400" y="547979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1" name="Text Placeholder 7">
            <a:extLst>
              <a:ext uri="{FF2B5EF4-FFF2-40B4-BE49-F238E27FC236}">
                <a16:creationId xmlns:a16="http://schemas.microsoft.com/office/drawing/2014/main" id="{81BAA5F7-B1D0-AEC8-3A32-A111C00B9D00}"/>
              </a:ext>
            </a:extLst>
          </p:cNvPr>
          <p:cNvSpPr>
            <a:spLocks noGrp="1"/>
          </p:cNvSpPr>
          <p:nvPr>
            <p:ph type="body" sz="quarter" idx="55" hasCustomPrompt="1"/>
          </p:nvPr>
        </p:nvSpPr>
        <p:spPr>
          <a:xfrm>
            <a:off x="8925833" y="293469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2" name="Text Placeholder 7">
            <a:extLst>
              <a:ext uri="{FF2B5EF4-FFF2-40B4-BE49-F238E27FC236}">
                <a16:creationId xmlns:a16="http://schemas.microsoft.com/office/drawing/2014/main" id="{24D4F19F-5CA8-5652-E45D-2E0CAE24597B}"/>
              </a:ext>
            </a:extLst>
          </p:cNvPr>
          <p:cNvSpPr>
            <a:spLocks noGrp="1"/>
          </p:cNvSpPr>
          <p:nvPr>
            <p:ph type="body" sz="quarter" idx="56" hasCustomPrompt="1"/>
          </p:nvPr>
        </p:nvSpPr>
        <p:spPr>
          <a:xfrm>
            <a:off x="8925833" y="325621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3" name="Text Placeholder 7">
            <a:extLst>
              <a:ext uri="{FF2B5EF4-FFF2-40B4-BE49-F238E27FC236}">
                <a16:creationId xmlns:a16="http://schemas.microsoft.com/office/drawing/2014/main" id="{58A55350-5E99-6297-A459-ECD30A1B3B53}"/>
              </a:ext>
            </a:extLst>
          </p:cNvPr>
          <p:cNvSpPr>
            <a:spLocks noGrp="1"/>
          </p:cNvSpPr>
          <p:nvPr>
            <p:ph type="body" sz="quarter" idx="57" hasCustomPrompt="1"/>
          </p:nvPr>
        </p:nvSpPr>
        <p:spPr>
          <a:xfrm>
            <a:off x="8925833" y="515204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4" name="Text Placeholder 7">
            <a:extLst>
              <a:ext uri="{FF2B5EF4-FFF2-40B4-BE49-F238E27FC236}">
                <a16:creationId xmlns:a16="http://schemas.microsoft.com/office/drawing/2014/main" id="{D97A068A-812D-5CC0-0491-46FB10B3B596}"/>
              </a:ext>
            </a:extLst>
          </p:cNvPr>
          <p:cNvSpPr>
            <a:spLocks noGrp="1"/>
          </p:cNvSpPr>
          <p:nvPr>
            <p:ph type="body" sz="quarter" idx="58" hasCustomPrompt="1"/>
          </p:nvPr>
        </p:nvSpPr>
        <p:spPr>
          <a:xfrm>
            <a:off x="8925833" y="547357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41600433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8 person team layout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2245C6-F16E-8213-38E5-62108F819245}"/>
              </a:ext>
            </a:extLst>
          </p:cNvPr>
          <p:cNvSpPr/>
          <p:nvPr/>
        </p:nvSpPr>
        <p:spPr>
          <a:xfrm>
            <a:off x="3529633" y="2810971"/>
            <a:ext cx="2517465"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2" name="Rectangle 41">
            <a:extLst>
              <a:ext uri="{FF2B5EF4-FFF2-40B4-BE49-F238E27FC236}">
                <a16:creationId xmlns:a16="http://schemas.microsoft.com/office/drawing/2014/main" id="{7ABF6761-038E-532E-6741-0C80FA054AAE}"/>
              </a:ext>
            </a:extLst>
          </p:cNvPr>
          <p:cNvSpPr/>
          <p:nvPr/>
        </p:nvSpPr>
        <p:spPr>
          <a:xfrm>
            <a:off x="6272966" y="2814820"/>
            <a:ext cx="2491664"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3" name="Rectangle 42">
            <a:extLst>
              <a:ext uri="{FF2B5EF4-FFF2-40B4-BE49-F238E27FC236}">
                <a16:creationId xmlns:a16="http://schemas.microsoft.com/office/drawing/2014/main" id="{DCBF3824-7421-DFC7-BFDA-9A641635C396}"/>
              </a:ext>
            </a:extLst>
          </p:cNvPr>
          <p:cNvSpPr/>
          <p:nvPr/>
        </p:nvSpPr>
        <p:spPr>
          <a:xfrm>
            <a:off x="8944686" y="2807741"/>
            <a:ext cx="2491664"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5" name="Rectangle 4">
            <a:extLst>
              <a:ext uri="{FF2B5EF4-FFF2-40B4-BE49-F238E27FC236}">
                <a16:creationId xmlns:a16="http://schemas.microsoft.com/office/drawing/2014/main" id="{680756A5-00B3-0BCE-70E9-F5F144376580}"/>
              </a:ext>
            </a:extLst>
          </p:cNvPr>
          <p:cNvSpPr/>
          <p:nvPr/>
        </p:nvSpPr>
        <p:spPr>
          <a:xfrm>
            <a:off x="813671" y="2810971"/>
            <a:ext cx="2521667"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a:lvl1pPr>
          </a:lstStyle>
          <a:p>
            <a:r>
              <a:rPr lang="en-US"/>
              <a:t>Team slide x 8</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35809"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49354"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86941"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34383" y="3851322"/>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71113" y="3856719"/>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45554"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5417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7242A219-B11B-0685-ABFB-AF45DDFD1558}"/>
              </a:ext>
            </a:extLst>
          </p:cNvPr>
          <p:cNvGrpSpPr/>
          <p:nvPr/>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45" name="Rectangle 44">
            <a:extLst>
              <a:ext uri="{FF2B5EF4-FFF2-40B4-BE49-F238E27FC236}">
                <a16:creationId xmlns:a16="http://schemas.microsoft.com/office/drawing/2014/main" id="{FDF54747-D981-EEC8-B08A-A52DEAC1CD94}"/>
              </a:ext>
            </a:extLst>
          </p:cNvPr>
          <p:cNvSpPr/>
          <p:nvPr/>
        </p:nvSpPr>
        <p:spPr>
          <a:xfrm>
            <a:off x="3527697" y="5038311"/>
            <a:ext cx="2517465"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6" name="Rectangle 45">
            <a:extLst>
              <a:ext uri="{FF2B5EF4-FFF2-40B4-BE49-F238E27FC236}">
                <a16:creationId xmlns:a16="http://schemas.microsoft.com/office/drawing/2014/main" id="{EC46CF0B-CCD5-AA47-3C03-702D6CFBBBA4}"/>
              </a:ext>
            </a:extLst>
          </p:cNvPr>
          <p:cNvSpPr/>
          <p:nvPr/>
        </p:nvSpPr>
        <p:spPr>
          <a:xfrm>
            <a:off x="6242413" y="5042764"/>
            <a:ext cx="2491664"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7" name="Rectangle 46">
            <a:extLst>
              <a:ext uri="{FF2B5EF4-FFF2-40B4-BE49-F238E27FC236}">
                <a16:creationId xmlns:a16="http://schemas.microsoft.com/office/drawing/2014/main" id="{78134FDD-F308-A60A-D1E4-1D9926C04DB4}"/>
              </a:ext>
            </a:extLst>
          </p:cNvPr>
          <p:cNvSpPr/>
          <p:nvPr/>
        </p:nvSpPr>
        <p:spPr>
          <a:xfrm>
            <a:off x="8947325" y="5032173"/>
            <a:ext cx="2491664"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8" name="Rectangle 47">
            <a:extLst>
              <a:ext uri="{FF2B5EF4-FFF2-40B4-BE49-F238E27FC236}">
                <a16:creationId xmlns:a16="http://schemas.microsoft.com/office/drawing/2014/main" id="{28328140-706D-17DE-7EA0-B7022AEB917B}"/>
              </a:ext>
            </a:extLst>
          </p:cNvPr>
          <p:cNvSpPr/>
          <p:nvPr/>
        </p:nvSpPr>
        <p:spPr>
          <a:xfrm>
            <a:off x="811946" y="5032173"/>
            <a:ext cx="2521667"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7" name="Slide Number Placeholder 6">
            <a:extLst>
              <a:ext uri="{FF2B5EF4-FFF2-40B4-BE49-F238E27FC236}">
                <a16:creationId xmlns:a16="http://schemas.microsoft.com/office/drawing/2014/main" id="{FA7E2D72-2889-18F3-A6C8-9A54BEBFBDCA}"/>
              </a:ext>
            </a:extLst>
          </p:cNvPr>
          <p:cNvSpPr>
            <a:spLocks noGrp="1"/>
          </p:cNvSpPr>
          <p:nvPr>
            <p:ph type="sldNum" sz="quarter" idx="56"/>
          </p:nvPr>
        </p:nvSpPr>
        <p:spPr/>
        <p:txBody>
          <a:bodyPr/>
          <a:lstStyle/>
          <a:p>
            <a:fld id="{9E74224C-F5B0-D04D-98A9-64EC68DC7E07}" type="slidenum">
              <a:rPr lang="en-US" smtClean="0"/>
              <a:pPr/>
              <a:t>‹#›</a:t>
            </a:fld>
            <a:endParaRPr lang="en-US"/>
          </a:p>
        </p:txBody>
      </p:sp>
      <p:sp>
        <p:nvSpPr>
          <p:cNvPr id="3" name="Text Placeholder 7">
            <a:extLst>
              <a:ext uri="{FF2B5EF4-FFF2-40B4-BE49-F238E27FC236}">
                <a16:creationId xmlns:a16="http://schemas.microsoft.com/office/drawing/2014/main" id="{8B15B888-C202-2E66-4123-DC20906E3508}"/>
              </a:ext>
            </a:extLst>
          </p:cNvPr>
          <p:cNvSpPr>
            <a:spLocks noGrp="1"/>
          </p:cNvSpPr>
          <p:nvPr>
            <p:ph type="body" sz="quarter" idx="19" hasCustomPrompt="1"/>
          </p:nvPr>
        </p:nvSpPr>
        <p:spPr>
          <a:xfrm>
            <a:off x="918724" y="294103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9" name="Text Placeholder 7">
            <a:extLst>
              <a:ext uri="{FF2B5EF4-FFF2-40B4-BE49-F238E27FC236}">
                <a16:creationId xmlns:a16="http://schemas.microsoft.com/office/drawing/2014/main" id="{1B77F678-9832-B9DE-4315-62B5FC1DCF0E}"/>
              </a:ext>
            </a:extLst>
          </p:cNvPr>
          <p:cNvSpPr>
            <a:spLocks noGrp="1"/>
          </p:cNvSpPr>
          <p:nvPr>
            <p:ph type="body" sz="quarter" idx="22" hasCustomPrompt="1"/>
          </p:nvPr>
        </p:nvSpPr>
        <p:spPr>
          <a:xfrm>
            <a:off x="918724" y="326255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3" name="Text Placeholder 7">
            <a:extLst>
              <a:ext uri="{FF2B5EF4-FFF2-40B4-BE49-F238E27FC236}">
                <a16:creationId xmlns:a16="http://schemas.microsoft.com/office/drawing/2014/main" id="{508A8EA7-81D8-3FD4-D148-8EB3BE3A1B41}"/>
              </a:ext>
            </a:extLst>
          </p:cNvPr>
          <p:cNvSpPr>
            <a:spLocks noGrp="1"/>
          </p:cNvSpPr>
          <p:nvPr>
            <p:ph type="body" sz="quarter" idx="36" hasCustomPrompt="1"/>
          </p:nvPr>
        </p:nvSpPr>
        <p:spPr>
          <a:xfrm>
            <a:off x="918724" y="515838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4" name="Text Placeholder 7">
            <a:extLst>
              <a:ext uri="{FF2B5EF4-FFF2-40B4-BE49-F238E27FC236}">
                <a16:creationId xmlns:a16="http://schemas.microsoft.com/office/drawing/2014/main" id="{6BEA2887-AA8B-9BD6-32A3-577AEB8AC2ED}"/>
              </a:ext>
            </a:extLst>
          </p:cNvPr>
          <p:cNvSpPr>
            <a:spLocks noGrp="1"/>
          </p:cNvSpPr>
          <p:nvPr>
            <p:ph type="body" sz="quarter" idx="37" hasCustomPrompt="1"/>
          </p:nvPr>
        </p:nvSpPr>
        <p:spPr>
          <a:xfrm>
            <a:off x="918724" y="547991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5" name="Text Placeholder 7">
            <a:extLst>
              <a:ext uri="{FF2B5EF4-FFF2-40B4-BE49-F238E27FC236}">
                <a16:creationId xmlns:a16="http://schemas.microsoft.com/office/drawing/2014/main" id="{32D7EDB4-89B4-24DD-1C3E-76475F8452B5}"/>
              </a:ext>
            </a:extLst>
          </p:cNvPr>
          <p:cNvSpPr>
            <a:spLocks noGrp="1"/>
          </p:cNvSpPr>
          <p:nvPr>
            <p:ph type="body" sz="quarter" idx="45" hasCustomPrompt="1"/>
          </p:nvPr>
        </p:nvSpPr>
        <p:spPr>
          <a:xfrm>
            <a:off x="3632269" y="2936750"/>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C8FA238D-2DF1-3280-2DB4-905BDF2CAD28}"/>
              </a:ext>
            </a:extLst>
          </p:cNvPr>
          <p:cNvSpPr>
            <a:spLocks noGrp="1"/>
          </p:cNvSpPr>
          <p:nvPr>
            <p:ph type="body" sz="quarter" idx="46" hasCustomPrompt="1"/>
          </p:nvPr>
        </p:nvSpPr>
        <p:spPr>
          <a:xfrm>
            <a:off x="3632269" y="3258273"/>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1" name="Text Placeholder 7">
            <a:extLst>
              <a:ext uri="{FF2B5EF4-FFF2-40B4-BE49-F238E27FC236}">
                <a16:creationId xmlns:a16="http://schemas.microsoft.com/office/drawing/2014/main" id="{B99C5653-A275-006E-B1E8-F0B7CF0C9A0E}"/>
              </a:ext>
            </a:extLst>
          </p:cNvPr>
          <p:cNvSpPr>
            <a:spLocks noGrp="1"/>
          </p:cNvSpPr>
          <p:nvPr>
            <p:ph type="body" sz="quarter" idx="48" hasCustomPrompt="1"/>
          </p:nvPr>
        </p:nvSpPr>
        <p:spPr>
          <a:xfrm>
            <a:off x="3632269" y="5154103"/>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84ADE6F4-C2E6-9DAF-FC4A-31922CB1CB9C}"/>
              </a:ext>
            </a:extLst>
          </p:cNvPr>
          <p:cNvSpPr>
            <a:spLocks noGrp="1"/>
          </p:cNvSpPr>
          <p:nvPr>
            <p:ph type="body" sz="quarter" idx="49" hasCustomPrompt="1"/>
          </p:nvPr>
        </p:nvSpPr>
        <p:spPr>
          <a:xfrm>
            <a:off x="3632269" y="5475626"/>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4" name="Text Placeholder 7">
            <a:extLst>
              <a:ext uri="{FF2B5EF4-FFF2-40B4-BE49-F238E27FC236}">
                <a16:creationId xmlns:a16="http://schemas.microsoft.com/office/drawing/2014/main" id="{02DF7E7D-D9BD-1271-937E-FD32DECC1F6C}"/>
              </a:ext>
            </a:extLst>
          </p:cNvPr>
          <p:cNvSpPr>
            <a:spLocks noGrp="1"/>
          </p:cNvSpPr>
          <p:nvPr>
            <p:ph type="body" sz="quarter" idx="51" hasCustomPrompt="1"/>
          </p:nvPr>
        </p:nvSpPr>
        <p:spPr>
          <a:xfrm>
            <a:off x="6351036" y="294091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5" name="Text Placeholder 7">
            <a:extLst>
              <a:ext uri="{FF2B5EF4-FFF2-40B4-BE49-F238E27FC236}">
                <a16:creationId xmlns:a16="http://schemas.microsoft.com/office/drawing/2014/main" id="{525CC10E-7A8B-7D0E-C966-75BC0DCC4BFB}"/>
              </a:ext>
            </a:extLst>
          </p:cNvPr>
          <p:cNvSpPr>
            <a:spLocks noGrp="1"/>
          </p:cNvSpPr>
          <p:nvPr>
            <p:ph type="body" sz="quarter" idx="52" hasCustomPrompt="1"/>
          </p:nvPr>
        </p:nvSpPr>
        <p:spPr>
          <a:xfrm>
            <a:off x="6351036" y="326243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0" name="Text Placeholder 7">
            <a:extLst>
              <a:ext uri="{FF2B5EF4-FFF2-40B4-BE49-F238E27FC236}">
                <a16:creationId xmlns:a16="http://schemas.microsoft.com/office/drawing/2014/main" id="{0E048EC8-E6FA-600C-C62F-75AF07976CA2}"/>
              </a:ext>
            </a:extLst>
          </p:cNvPr>
          <p:cNvSpPr>
            <a:spLocks noGrp="1"/>
          </p:cNvSpPr>
          <p:nvPr>
            <p:ph type="body" sz="quarter" idx="53" hasCustomPrompt="1"/>
          </p:nvPr>
        </p:nvSpPr>
        <p:spPr>
          <a:xfrm>
            <a:off x="6351036" y="515826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1" name="Text Placeholder 7">
            <a:extLst>
              <a:ext uri="{FF2B5EF4-FFF2-40B4-BE49-F238E27FC236}">
                <a16:creationId xmlns:a16="http://schemas.microsoft.com/office/drawing/2014/main" id="{76E98BA9-5089-7717-3FFF-0DBE868B43E4}"/>
              </a:ext>
            </a:extLst>
          </p:cNvPr>
          <p:cNvSpPr>
            <a:spLocks noGrp="1"/>
          </p:cNvSpPr>
          <p:nvPr>
            <p:ph type="body" sz="quarter" idx="54" hasCustomPrompt="1"/>
          </p:nvPr>
        </p:nvSpPr>
        <p:spPr>
          <a:xfrm>
            <a:off x="6351036" y="547979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4" name="Text Placeholder 7">
            <a:extLst>
              <a:ext uri="{FF2B5EF4-FFF2-40B4-BE49-F238E27FC236}">
                <a16:creationId xmlns:a16="http://schemas.microsoft.com/office/drawing/2014/main" id="{0F09DAE7-98B8-4197-1CE6-4DCD5F1EB190}"/>
              </a:ext>
            </a:extLst>
          </p:cNvPr>
          <p:cNvSpPr>
            <a:spLocks noGrp="1"/>
          </p:cNvSpPr>
          <p:nvPr>
            <p:ph type="body" sz="quarter" idx="55" hasCustomPrompt="1"/>
          </p:nvPr>
        </p:nvSpPr>
        <p:spPr>
          <a:xfrm>
            <a:off x="9028469" y="293469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7" name="Text Placeholder 7">
            <a:extLst>
              <a:ext uri="{FF2B5EF4-FFF2-40B4-BE49-F238E27FC236}">
                <a16:creationId xmlns:a16="http://schemas.microsoft.com/office/drawing/2014/main" id="{6F5284FC-4071-DF5A-C4C6-571025CC7A25}"/>
              </a:ext>
            </a:extLst>
          </p:cNvPr>
          <p:cNvSpPr>
            <a:spLocks noGrp="1"/>
          </p:cNvSpPr>
          <p:nvPr>
            <p:ph type="body" sz="quarter" idx="57" hasCustomPrompt="1"/>
          </p:nvPr>
        </p:nvSpPr>
        <p:spPr>
          <a:xfrm>
            <a:off x="9028469" y="325621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8" name="Text Placeholder 7">
            <a:extLst>
              <a:ext uri="{FF2B5EF4-FFF2-40B4-BE49-F238E27FC236}">
                <a16:creationId xmlns:a16="http://schemas.microsoft.com/office/drawing/2014/main" id="{D5912E14-ED6C-80ED-FE61-D52B469250D2}"/>
              </a:ext>
            </a:extLst>
          </p:cNvPr>
          <p:cNvSpPr>
            <a:spLocks noGrp="1"/>
          </p:cNvSpPr>
          <p:nvPr>
            <p:ph type="body" sz="quarter" idx="58" hasCustomPrompt="1"/>
          </p:nvPr>
        </p:nvSpPr>
        <p:spPr>
          <a:xfrm>
            <a:off x="9028469" y="515204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A47DED80-B35D-B5E0-3241-7FDD2B93CA9D}"/>
              </a:ext>
            </a:extLst>
          </p:cNvPr>
          <p:cNvSpPr>
            <a:spLocks noGrp="1"/>
          </p:cNvSpPr>
          <p:nvPr>
            <p:ph type="body" sz="quarter" idx="59" hasCustomPrompt="1"/>
          </p:nvPr>
        </p:nvSpPr>
        <p:spPr>
          <a:xfrm>
            <a:off x="9028469" y="547357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154549915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Quote layout 1">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ctr" anchorCtr="0">
            <a:noAutofit/>
          </a:bodyPr>
          <a:lstStyle>
            <a:lvl1pPr algn="ctr">
              <a:defRPr lang="en-GB" sz="24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marL="0" indent="0" algn="ctr">
              <a:buNone/>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2" name="Slide Number Placeholder 1">
            <a:extLst>
              <a:ext uri="{FF2B5EF4-FFF2-40B4-BE49-F238E27FC236}">
                <a16:creationId xmlns:a16="http://schemas.microsoft.com/office/drawing/2014/main" id="{BC09C12E-3ECA-0034-F47E-39976DB94EEA}"/>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1764638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Quote layout 2">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ctr" anchorCtr="0">
            <a:noAutofit/>
          </a:bodyPr>
          <a:lstStyle>
            <a:lvl1pPr algn="ctr">
              <a:defRPr lang="en-GB" sz="24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marL="0" indent="0" algn="ctr">
              <a:buNone/>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2" name="Slide Number Placeholder 1">
            <a:extLst>
              <a:ext uri="{FF2B5EF4-FFF2-40B4-BE49-F238E27FC236}">
                <a16:creationId xmlns:a16="http://schemas.microsoft.com/office/drawing/2014/main" id="{78AEAB72-65FD-EE75-8C62-A403AB48FA2E}"/>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082621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person team layou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03B720-6873-4B42-8528-45D9C84527AB}"/>
              </a:ext>
            </a:extLst>
          </p:cNvPr>
          <p:cNvSpPr/>
          <p:nvPr/>
        </p:nvSpPr>
        <p:spPr>
          <a:xfrm>
            <a:off x="0" y="5065776"/>
            <a:ext cx="12192000" cy="17922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5" name="Rectangle 4">
            <a:extLst>
              <a:ext uri="{FF2B5EF4-FFF2-40B4-BE49-F238E27FC236}">
                <a16:creationId xmlns:a16="http://schemas.microsoft.com/office/drawing/2014/main" id="{680756A5-00B3-0BCE-70E9-F5F144376580}"/>
              </a:ext>
            </a:extLst>
          </p:cNvPr>
          <p:cNvSpPr/>
          <p:nvPr/>
        </p:nvSpPr>
        <p:spPr>
          <a:xfrm>
            <a:off x="0" y="2829568"/>
            <a:ext cx="12192000"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a:defRPr/>
            </a:lvl1pPr>
          </a:lstStyle>
          <a:p>
            <a:r>
              <a:rPr lang="en-US"/>
              <a:t>Team slide x 8</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16088"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29633"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48400"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2963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48400"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25833"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2583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7242A219-B11B-0685-ABFB-AF45DDFD1558}"/>
              </a:ext>
            </a:extLst>
          </p:cNvPr>
          <p:cNvGrpSpPr/>
          <p:nvPr/>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7" name="Slide Number Placeholder 6">
            <a:extLst>
              <a:ext uri="{FF2B5EF4-FFF2-40B4-BE49-F238E27FC236}">
                <a16:creationId xmlns:a16="http://schemas.microsoft.com/office/drawing/2014/main" id="{AC0EAB92-388B-094C-A989-336235980C87}"/>
              </a:ext>
            </a:extLst>
          </p:cNvPr>
          <p:cNvSpPr>
            <a:spLocks noGrp="1"/>
          </p:cNvSpPr>
          <p:nvPr>
            <p:ph type="sldNum" sz="quarter" idx="50"/>
          </p:nvPr>
        </p:nvSpPr>
        <p:spPr/>
        <p:txBody>
          <a:bodyPr/>
          <a:lstStyle>
            <a:lvl1pPr>
              <a:defRPr>
                <a:solidFill>
                  <a:schemeClr val="bg1"/>
                </a:solidFill>
              </a:defRPr>
            </a:lvl1pPr>
          </a:lstStyle>
          <a:p>
            <a:fld id="{9E74224C-F5B0-D04D-98A9-64EC68DC7E07}" type="slidenum">
              <a:rPr lang="en-US" smtClean="0"/>
              <a:pPr/>
              <a:t>‹#›</a:t>
            </a:fld>
            <a:endParaRPr lang="en-US"/>
          </a:p>
        </p:txBody>
      </p:sp>
      <p:sp>
        <p:nvSpPr>
          <p:cNvPr id="19" name="TextBox 18">
            <a:extLst>
              <a:ext uri="{FF2B5EF4-FFF2-40B4-BE49-F238E27FC236}">
                <a16:creationId xmlns:a16="http://schemas.microsoft.com/office/drawing/2014/main" id="{FA24971F-09F2-B3AD-AB00-E6B1740C90CC}"/>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1"/>
                </a:solidFill>
              </a:rPr>
              <a:t>RSM |</a:t>
            </a:r>
          </a:p>
        </p:txBody>
      </p:sp>
      <p:sp>
        <p:nvSpPr>
          <p:cNvPr id="24" name="Text Placeholder 7">
            <a:extLst>
              <a:ext uri="{FF2B5EF4-FFF2-40B4-BE49-F238E27FC236}">
                <a16:creationId xmlns:a16="http://schemas.microsoft.com/office/drawing/2014/main" id="{532D542C-9525-7D3F-2E08-6EF6FBD50EA8}"/>
              </a:ext>
            </a:extLst>
          </p:cNvPr>
          <p:cNvSpPr>
            <a:spLocks noGrp="1"/>
          </p:cNvSpPr>
          <p:nvPr>
            <p:ph type="body" sz="quarter" idx="19" hasCustomPrompt="1"/>
          </p:nvPr>
        </p:nvSpPr>
        <p:spPr>
          <a:xfrm>
            <a:off x="816088" y="294103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5" name="Text Placeholder 7">
            <a:extLst>
              <a:ext uri="{FF2B5EF4-FFF2-40B4-BE49-F238E27FC236}">
                <a16:creationId xmlns:a16="http://schemas.microsoft.com/office/drawing/2014/main" id="{C351CC29-8126-06E3-566A-DBA82D95FD22}"/>
              </a:ext>
            </a:extLst>
          </p:cNvPr>
          <p:cNvSpPr>
            <a:spLocks noGrp="1"/>
          </p:cNvSpPr>
          <p:nvPr>
            <p:ph type="body" sz="quarter" idx="22" hasCustomPrompt="1"/>
          </p:nvPr>
        </p:nvSpPr>
        <p:spPr>
          <a:xfrm>
            <a:off x="816088" y="326255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6" name="Text Placeholder 7">
            <a:extLst>
              <a:ext uri="{FF2B5EF4-FFF2-40B4-BE49-F238E27FC236}">
                <a16:creationId xmlns:a16="http://schemas.microsoft.com/office/drawing/2014/main" id="{63E18A8C-5687-94AB-ED40-93A405EB699E}"/>
              </a:ext>
            </a:extLst>
          </p:cNvPr>
          <p:cNvSpPr>
            <a:spLocks noGrp="1"/>
          </p:cNvSpPr>
          <p:nvPr>
            <p:ph type="body" sz="quarter" idx="36" hasCustomPrompt="1"/>
          </p:nvPr>
        </p:nvSpPr>
        <p:spPr>
          <a:xfrm>
            <a:off x="816088" y="515838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2" name="Text Placeholder 7">
            <a:extLst>
              <a:ext uri="{FF2B5EF4-FFF2-40B4-BE49-F238E27FC236}">
                <a16:creationId xmlns:a16="http://schemas.microsoft.com/office/drawing/2014/main" id="{0BDCB05A-8B1B-E2D7-1734-A0898B8A5A19}"/>
              </a:ext>
            </a:extLst>
          </p:cNvPr>
          <p:cNvSpPr>
            <a:spLocks noGrp="1"/>
          </p:cNvSpPr>
          <p:nvPr>
            <p:ph type="body" sz="quarter" idx="37" hasCustomPrompt="1"/>
          </p:nvPr>
        </p:nvSpPr>
        <p:spPr>
          <a:xfrm>
            <a:off x="816088" y="547991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3" name="Text Placeholder 7">
            <a:extLst>
              <a:ext uri="{FF2B5EF4-FFF2-40B4-BE49-F238E27FC236}">
                <a16:creationId xmlns:a16="http://schemas.microsoft.com/office/drawing/2014/main" id="{631F4CC3-67F8-559C-3D11-8FCD27B5535C}"/>
              </a:ext>
            </a:extLst>
          </p:cNvPr>
          <p:cNvSpPr>
            <a:spLocks noGrp="1"/>
          </p:cNvSpPr>
          <p:nvPr>
            <p:ph type="body" sz="quarter" idx="45" hasCustomPrompt="1"/>
          </p:nvPr>
        </p:nvSpPr>
        <p:spPr>
          <a:xfrm>
            <a:off x="3529633" y="2936750"/>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4" name="Text Placeholder 7">
            <a:extLst>
              <a:ext uri="{FF2B5EF4-FFF2-40B4-BE49-F238E27FC236}">
                <a16:creationId xmlns:a16="http://schemas.microsoft.com/office/drawing/2014/main" id="{544FC3A3-56A8-34DF-5326-9CFC7B969C69}"/>
              </a:ext>
            </a:extLst>
          </p:cNvPr>
          <p:cNvSpPr>
            <a:spLocks noGrp="1"/>
          </p:cNvSpPr>
          <p:nvPr>
            <p:ph type="body" sz="quarter" idx="46" hasCustomPrompt="1"/>
          </p:nvPr>
        </p:nvSpPr>
        <p:spPr>
          <a:xfrm>
            <a:off x="3529633" y="3258273"/>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5" name="Text Placeholder 7">
            <a:extLst>
              <a:ext uri="{FF2B5EF4-FFF2-40B4-BE49-F238E27FC236}">
                <a16:creationId xmlns:a16="http://schemas.microsoft.com/office/drawing/2014/main" id="{63EA308D-E61A-B9FE-0E23-CD1E2DC710BF}"/>
              </a:ext>
            </a:extLst>
          </p:cNvPr>
          <p:cNvSpPr>
            <a:spLocks noGrp="1"/>
          </p:cNvSpPr>
          <p:nvPr>
            <p:ph type="body" sz="quarter" idx="48" hasCustomPrompt="1"/>
          </p:nvPr>
        </p:nvSpPr>
        <p:spPr>
          <a:xfrm>
            <a:off x="3529633" y="5154103"/>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6" name="Text Placeholder 7">
            <a:extLst>
              <a:ext uri="{FF2B5EF4-FFF2-40B4-BE49-F238E27FC236}">
                <a16:creationId xmlns:a16="http://schemas.microsoft.com/office/drawing/2014/main" id="{AD122378-F0EE-BA96-CF2A-159B4E0C1B26}"/>
              </a:ext>
            </a:extLst>
          </p:cNvPr>
          <p:cNvSpPr>
            <a:spLocks noGrp="1"/>
          </p:cNvSpPr>
          <p:nvPr>
            <p:ph type="body" sz="quarter" idx="49" hasCustomPrompt="1"/>
          </p:nvPr>
        </p:nvSpPr>
        <p:spPr>
          <a:xfrm>
            <a:off x="3529633" y="5475626"/>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7" name="Text Placeholder 7">
            <a:extLst>
              <a:ext uri="{FF2B5EF4-FFF2-40B4-BE49-F238E27FC236}">
                <a16:creationId xmlns:a16="http://schemas.microsoft.com/office/drawing/2014/main" id="{F553B820-93FA-274D-CF01-40F1FDD53D5C}"/>
              </a:ext>
            </a:extLst>
          </p:cNvPr>
          <p:cNvSpPr>
            <a:spLocks noGrp="1"/>
          </p:cNvSpPr>
          <p:nvPr>
            <p:ph type="body" sz="quarter" idx="51" hasCustomPrompt="1"/>
          </p:nvPr>
        </p:nvSpPr>
        <p:spPr>
          <a:xfrm>
            <a:off x="6248400" y="294091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8" name="Text Placeholder 7">
            <a:extLst>
              <a:ext uri="{FF2B5EF4-FFF2-40B4-BE49-F238E27FC236}">
                <a16:creationId xmlns:a16="http://schemas.microsoft.com/office/drawing/2014/main" id="{3AF8D05D-8D9C-711F-42B4-464FA543B029}"/>
              </a:ext>
            </a:extLst>
          </p:cNvPr>
          <p:cNvSpPr>
            <a:spLocks noGrp="1"/>
          </p:cNvSpPr>
          <p:nvPr>
            <p:ph type="body" sz="quarter" idx="52" hasCustomPrompt="1"/>
          </p:nvPr>
        </p:nvSpPr>
        <p:spPr>
          <a:xfrm>
            <a:off x="6248400" y="326243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9" name="Text Placeholder 7">
            <a:extLst>
              <a:ext uri="{FF2B5EF4-FFF2-40B4-BE49-F238E27FC236}">
                <a16:creationId xmlns:a16="http://schemas.microsoft.com/office/drawing/2014/main" id="{86F990CB-80EC-D858-37CE-9156AA940A7A}"/>
              </a:ext>
            </a:extLst>
          </p:cNvPr>
          <p:cNvSpPr>
            <a:spLocks noGrp="1"/>
          </p:cNvSpPr>
          <p:nvPr>
            <p:ph type="body" sz="quarter" idx="53" hasCustomPrompt="1"/>
          </p:nvPr>
        </p:nvSpPr>
        <p:spPr>
          <a:xfrm>
            <a:off x="6248400" y="515826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0" name="Text Placeholder 7">
            <a:extLst>
              <a:ext uri="{FF2B5EF4-FFF2-40B4-BE49-F238E27FC236}">
                <a16:creationId xmlns:a16="http://schemas.microsoft.com/office/drawing/2014/main" id="{E80C2246-5488-D13F-70C2-66166826851E}"/>
              </a:ext>
            </a:extLst>
          </p:cNvPr>
          <p:cNvSpPr>
            <a:spLocks noGrp="1"/>
          </p:cNvSpPr>
          <p:nvPr>
            <p:ph type="body" sz="quarter" idx="54" hasCustomPrompt="1"/>
          </p:nvPr>
        </p:nvSpPr>
        <p:spPr>
          <a:xfrm>
            <a:off x="6248400" y="547979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1" name="Text Placeholder 7">
            <a:extLst>
              <a:ext uri="{FF2B5EF4-FFF2-40B4-BE49-F238E27FC236}">
                <a16:creationId xmlns:a16="http://schemas.microsoft.com/office/drawing/2014/main" id="{81BAA5F7-B1D0-AEC8-3A32-A111C00B9D00}"/>
              </a:ext>
            </a:extLst>
          </p:cNvPr>
          <p:cNvSpPr>
            <a:spLocks noGrp="1"/>
          </p:cNvSpPr>
          <p:nvPr>
            <p:ph type="body" sz="quarter" idx="55" hasCustomPrompt="1"/>
          </p:nvPr>
        </p:nvSpPr>
        <p:spPr>
          <a:xfrm>
            <a:off x="8925833" y="293469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2" name="Text Placeholder 7">
            <a:extLst>
              <a:ext uri="{FF2B5EF4-FFF2-40B4-BE49-F238E27FC236}">
                <a16:creationId xmlns:a16="http://schemas.microsoft.com/office/drawing/2014/main" id="{24D4F19F-5CA8-5652-E45D-2E0CAE24597B}"/>
              </a:ext>
            </a:extLst>
          </p:cNvPr>
          <p:cNvSpPr>
            <a:spLocks noGrp="1"/>
          </p:cNvSpPr>
          <p:nvPr>
            <p:ph type="body" sz="quarter" idx="56" hasCustomPrompt="1"/>
          </p:nvPr>
        </p:nvSpPr>
        <p:spPr>
          <a:xfrm>
            <a:off x="8925833" y="325621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3" name="Text Placeholder 7">
            <a:extLst>
              <a:ext uri="{FF2B5EF4-FFF2-40B4-BE49-F238E27FC236}">
                <a16:creationId xmlns:a16="http://schemas.microsoft.com/office/drawing/2014/main" id="{58A55350-5E99-6297-A459-ECD30A1B3B53}"/>
              </a:ext>
            </a:extLst>
          </p:cNvPr>
          <p:cNvSpPr>
            <a:spLocks noGrp="1"/>
          </p:cNvSpPr>
          <p:nvPr>
            <p:ph type="body" sz="quarter" idx="57" hasCustomPrompt="1"/>
          </p:nvPr>
        </p:nvSpPr>
        <p:spPr>
          <a:xfrm>
            <a:off x="8925833" y="515204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4" name="Text Placeholder 7">
            <a:extLst>
              <a:ext uri="{FF2B5EF4-FFF2-40B4-BE49-F238E27FC236}">
                <a16:creationId xmlns:a16="http://schemas.microsoft.com/office/drawing/2014/main" id="{D97A068A-812D-5CC0-0491-46FB10B3B596}"/>
              </a:ext>
            </a:extLst>
          </p:cNvPr>
          <p:cNvSpPr>
            <a:spLocks noGrp="1"/>
          </p:cNvSpPr>
          <p:nvPr>
            <p:ph type="body" sz="quarter" idx="58" hasCustomPrompt="1"/>
          </p:nvPr>
        </p:nvSpPr>
        <p:spPr>
          <a:xfrm>
            <a:off x="8925833" y="547357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42082795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Quote layout 3">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a:solidFill>
            <a:schemeClr val="bg1"/>
          </a:solidFill>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a:solidFill>
            <a:schemeClr val="accent1"/>
          </a:solidFill>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a:solidFill>
            <a:schemeClr val="accent1"/>
          </a:solidFill>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a:noFill/>
        </p:spPr>
        <p:txBody>
          <a:bodyPr vert="horz" wrap="square" lIns="0" tIns="0" rIns="0" bIns="0" rtlCol="0" anchor="ctr" anchorCtr="0">
            <a:noAutofit/>
          </a:bodyPr>
          <a:lstStyle>
            <a:lvl1pPr algn="ctr">
              <a:defRPr lang="en-GB" sz="2400" b="0" cap="none">
                <a:solidFill>
                  <a:schemeClr val="tx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a:noFill/>
        </p:spPr>
        <p:txBody>
          <a:bodyPr/>
          <a:lstStyle>
            <a:lvl1pPr marL="0" indent="0" algn="ctr">
              <a:buNone/>
              <a:defRPr sz="1600" b="1">
                <a:solidFill>
                  <a:schemeClr val="tx2"/>
                </a:solidFill>
              </a:defRPr>
            </a:lvl1pPr>
          </a:lstStyle>
          <a:p>
            <a:pPr lvl="0"/>
            <a:r>
              <a:rPr lang="en-GB"/>
              <a:t>Add source here</a:t>
            </a:r>
            <a:endParaRPr lang="en-US"/>
          </a:p>
        </p:txBody>
      </p:sp>
      <p:grpSp>
        <p:nvGrpSpPr>
          <p:cNvPr id="9" name="Group 8">
            <a:extLst>
              <a:ext uri="{FF2B5EF4-FFF2-40B4-BE49-F238E27FC236}">
                <a16:creationId xmlns:a16="http://schemas.microsoft.com/office/drawing/2014/main" id="{1ECF95E6-9947-DCBE-F644-EEA46F9AB3F0}"/>
              </a:ext>
            </a:extLst>
          </p:cNvPr>
          <p:cNvGrpSpPr/>
          <p:nvPr/>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Slide Number Placeholder 4">
            <a:extLst>
              <a:ext uri="{FF2B5EF4-FFF2-40B4-BE49-F238E27FC236}">
                <a16:creationId xmlns:a16="http://schemas.microsoft.com/office/drawing/2014/main" id="{B1612115-FF2C-67D0-5800-5FD8772A083D}"/>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9221111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Quote layout 4">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ECF95E6-9947-DCBE-F644-EEA46F9AB3F0}"/>
              </a:ext>
            </a:extLst>
          </p:cNvPr>
          <p:cNvGrpSpPr/>
          <p:nvPr/>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 name="Title 22">
            <a:extLst>
              <a:ext uri="{FF2B5EF4-FFF2-40B4-BE49-F238E27FC236}">
                <a16:creationId xmlns:a16="http://schemas.microsoft.com/office/drawing/2014/main" id="{EE562D05-F032-D527-C8C7-12BB617A09ED}"/>
              </a:ext>
            </a:extLst>
          </p:cNvPr>
          <p:cNvSpPr>
            <a:spLocks noGrp="1"/>
          </p:cNvSpPr>
          <p:nvPr>
            <p:ph type="title"/>
          </p:nvPr>
        </p:nvSpPr>
        <p:spPr>
          <a:xfrm>
            <a:off x="815974" y="2222605"/>
            <a:ext cx="3419475" cy="1107996"/>
          </a:xfrm>
        </p:spPr>
        <p:txBody>
          <a:bodyPr/>
          <a:lstStyle/>
          <a:p>
            <a:r>
              <a:rPr lang="en-US"/>
              <a:t>Click to edit Master title style</a:t>
            </a:r>
            <a:endParaRPr lang="en-GB"/>
          </a:p>
        </p:txBody>
      </p:sp>
      <p:sp>
        <p:nvSpPr>
          <p:cNvPr id="5" name="Text Placeholder 23">
            <a:extLst>
              <a:ext uri="{FF2B5EF4-FFF2-40B4-BE49-F238E27FC236}">
                <a16:creationId xmlns:a16="http://schemas.microsoft.com/office/drawing/2014/main" id="{C4692922-0A97-8686-6B51-2AD0D25417C6}"/>
              </a:ext>
            </a:extLst>
          </p:cNvPr>
          <p:cNvSpPr>
            <a:spLocks noGrp="1"/>
          </p:cNvSpPr>
          <p:nvPr>
            <p:ph type="body" sz="quarter" idx="15" hasCustomPrompt="1"/>
          </p:nvPr>
        </p:nvSpPr>
        <p:spPr>
          <a:xfrm>
            <a:off x="815974" y="3376321"/>
            <a:ext cx="3419476" cy="385762"/>
          </a:xfrm>
        </p:spPr>
        <p:txBody>
          <a:bodyPr/>
          <a:lstStyle>
            <a:lvl1pPr marL="0" indent="0">
              <a:buNone/>
              <a:defRPr>
                <a:solidFill>
                  <a:schemeClr val="tx1"/>
                </a:solidFill>
              </a:defRPr>
            </a:lvl1pPr>
          </a:lstStyle>
          <a:p>
            <a:r>
              <a:rPr lang="en-GB"/>
              <a:t>Click to add subheading</a:t>
            </a:r>
          </a:p>
        </p:txBody>
      </p:sp>
      <p:sp>
        <p:nvSpPr>
          <p:cNvPr id="26" name="Graphic 16">
            <a:extLst>
              <a:ext uri="{FF2B5EF4-FFF2-40B4-BE49-F238E27FC236}">
                <a16:creationId xmlns:a16="http://schemas.microsoft.com/office/drawing/2014/main" id="{77D7FB94-768B-ABD4-3142-2FC7F36AC0F1}"/>
              </a:ext>
            </a:extLst>
          </p:cNvPr>
          <p:cNvSpPr/>
          <p:nvPr/>
        </p:nvSpPr>
        <p:spPr>
          <a:xfrm>
            <a:off x="477602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accent1"/>
          </a:solidFill>
          <a:ln w="9512" cap="flat">
            <a:noFill/>
            <a:prstDash val="solid"/>
            <a:miter/>
          </a:ln>
        </p:spPr>
        <p:txBody>
          <a:bodyPr rtlCol="0" anchor="ctr"/>
          <a:lstStyle/>
          <a:p>
            <a:endParaRPr lang="en-GB"/>
          </a:p>
        </p:txBody>
      </p:sp>
      <p:grpSp>
        <p:nvGrpSpPr>
          <p:cNvPr id="27" name="Group 26">
            <a:extLst>
              <a:ext uri="{FF2B5EF4-FFF2-40B4-BE49-F238E27FC236}">
                <a16:creationId xmlns:a16="http://schemas.microsoft.com/office/drawing/2014/main" id="{945C2D11-BC4B-1A88-4625-E4DEE5355C6D}"/>
              </a:ext>
            </a:extLst>
          </p:cNvPr>
          <p:cNvGrpSpPr/>
          <p:nvPr/>
        </p:nvGrpSpPr>
        <p:grpSpPr>
          <a:xfrm>
            <a:off x="4776022" y="3578169"/>
            <a:ext cx="2999950" cy="2785252"/>
            <a:chOff x="4776022" y="3578169"/>
            <a:chExt cx="2999950" cy="2785252"/>
          </a:xfrm>
        </p:grpSpPr>
        <p:sp>
          <p:nvSpPr>
            <p:cNvPr id="28" name="Graphic 16">
              <a:extLst>
                <a:ext uri="{FF2B5EF4-FFF2-40B4-BE49-F238E27FC236}">
                  <a16:creationId xmlns:a16="http://schemas.microsoft.com/office/drawing/2014/main" id="{339355C3-4380-03F6-74F4-B76413B24EB1}"/>
                </a:ext>
              </a:extLst>
            </p:cNvPr>
            <p:cNvSpPr/>
            <p:nvPr/>
          </p:nvSpPr>
          <p:spPr>
            <a:xfrm>
              <a:off x="477602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1"/>
            </a:solidFill>
            <a:ln w="9512" cap="flat">
              <a:noFill/>
              <a:prstDash val="solid"/>
              <a:miter/>
            </a:ln>
          </p:spPr>
          <p:txBody>
            <a:bodyPr rtlCol="0" anchor="ctr"/>
            <a:lstStyle/>
            <a:p>
              <a:endParaRPr lang="en-GB" sz="1600"/>
            </a:p>
          </p:txBody>
        </p:sp>
        <p:grpSp>
          <p:nvGrpSpPr>
            <p:cNvPr id="29" name="Group 28">
              <a:extLst>
                <a:ext uri="{FF2B5EF4-FFF2-40B4-BE49-F238E27FC236}">
                  <a16:creationId xmlns:a16="http://schemas.microsoft.com/office/drawing/2014/main" id="{BED6CC0F-DF49-B191-7E6B-2EEE2EACAC43}"/>
                </a:ext>
              </a:extLst>
            </p:cNvPr>
            <p:cNvGrpSpPr/>
            <p:nvPr/>
          </p:nvGrpSpPr>
          <p:grpSpPr>
            <a:xfrm>
              <a:off x="4956019" y="3668996"/>
              <a:ext cx="2694127" cy="2174525"/>
              <a:chOff x="4956019" y="751764"/>
              <a:chExt cx="2694127" cy="2174525"/>
            </a:xfrm>
          </p:grpSpPr>
          <p:sp>
            <p:nvSpPr>
              <p:cNvPr id="31" name="Graphic 8">
                <a:extLst>
                  <a:ext uri="{FF2B5EF4-FFF2-40B4-BE49-F238E27FC236}">
                    <a16:creationId xmlns:a16="http://schemas.microsoft.com/office/drawing/2014/main" id="{019D615F-1DF7-71DC-3187-38C7A12FE58C}"/>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2" name="Graphic 8">
                <a:extLst>
                  <a:ext uri="{FF2B5EF4-FFF2-40B4-BE49-F238E27FC236}">
                    <a16:creationId xmlns:a16="http://schemas.microsoft.com/office/drawing/2014/main" id="{EC802AA8-7B76-AE21-2892-8F868B687E3A}"/>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3" name="TextBox 32">
                <a:extLst>
                  <a:ext uri="{FF2B5EF4-FFF2-40B4-BE49-F238E27FC236}">
                    <a16:creationId xmlns:a16="http://schemas.microsoft.com/office/drawing/2014/main" id="{222C0FD5-679E-8C28-78E0-EA79FC848AC1}"/>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30" name="TextBox 29">
              <a:extLst>
                <a:ext uri="{FF2B5EF4-FFF2-40B4-BE49-F238E27FC236}">
                  <a16:creationId xmlns:a16="http://schemas.microsoft.com/office/drawing/2014/main" id="{A1725506-529A-9833-864A-1C4C4D91BFE5}"/>
                </a:ext>
              </a:extLst>
            </p:cNvPr>
            <p:cNvSpPr txBox="1"/>
            <p:nvPr/>
          </p:nvSpPr>
          <p:spPr>
            <a:xfrm>
              <a:off x="4956019" y="5535731"/>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34" name="Group 33">
            <a:extLst>
              <a:ext uri="{FF2B5EF4-FFF2-40B4-BE49-F238E27FC236}">
                <a16:creationId xmlns:a16="http://schemas.microsoft.com/office/drawing/2014/main" id="{8F376016-9CB0-723B-6E29-55E8131A45A7}"/>
              </a:ext>
            </a:extLst>
          </p:cNvPr>
          <p:cNvGrpSpPr/>
          <p:nvPr/>
        </p:nvGrpSpPr>
        <p:grpSpPr>
          <a:xfrm>
            <a:off x="8004312" y="3578169"/>
            <a:ext cx="2999950" cy="2785252"/>
            <a:chOff x="8004312" y="3578169"/>
            <a:chExt cx="2999950" cy="2785252"/>
          </a:xfrm>
        </p:grpSpPr>
        <p:sp>
          <p:nvSpPr>
            <p:cNvPr id="35" name="Graphic 16">
              <a:extLst>
                <a:ext uri="{FF2B5EF4-FFF2-40B4-BE49-F238E27FC236}">
                  <a16:creationId xmlns:a16="http://schemas.microsoft.com/office/drawing/2014/main" id="{06DC79B9-DD0B-4697-D9F8-F2FFB911F0F9}"/>
                </a:ext>
              </a:extLst>
            </p:cNvPr>
            <p:cNvSpPr/>
            <p:nvPr/>
          </p:nvSpPr>
          <p:spPr>
            <a:xfrm>
              <a:off x="800431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2"/>
            </a:solidFill>
            <a:ln w="9512" cap="flat">
              <a:noFill/>
              <a:prstDash val="solid"/>
              <a:miter/>
            </a:ln>
          </p:spPr>
          <p:txBody>
            <a:bodyPr rtlCol="0" anchor="ctr"/>
            <a:lstStyle/>
            <a:p>
              <a:endParaRPr lang="en-GB" sz="1600"/>
            </a:p>
          </p:txBody>
        </p:sp>
        <p:grpSp>
          <p:nvGrpSpPr>
            <p:cNvPr id="36" name="Group 35">
              <a:extLst>
                <a:ext uri="{FF2B5EF4-FFF2-40B4-BE49-F238E27FC236}">
                  <a16:creationId xmlns:a16="http://schemas.microsoft.com/office/drawing/2014/main" id="{A417F754-5C0D-1EA7-D3AC-BF5E04FB4139}"/>
                </a:ext>
              </a:extLst>
            </p:cNvPr>
            <p:cNvGrpSpPr/>
            <p:nvPr/>
          </p:nvGrpSpPr>
          <p:grpSpPr>
            <a:xfrm>
              <a:off x="8157223" y="3696532"/>
              <a:ext cx="2694127" cy="2174525"/>
              <a:chOff x="5108419" y="904164"/>
              <a:chExt cx="2694127" cy="2174525"/>
            </a:xfrm>
          </p:grpSpPr>
          <p:sp>
            <p:nvSpPr>
              <p:cNvPr id="38" name="Graphic 8">
                <a:extLst>
                  <a:ext uri="{FF2B5EF4-FFF2-40B4-BE49-F238E27FC236}">
                    <a16:creationId xmlns:a16="http://schemas.microsoft.com/office/drawing/2014/main" id="{6F426AB5-FC34-0124-245D-D2E16625D70E}"/>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9" name="Graphic 8">
                <a:extLst>
                  <a:ext uri="{FF2B5EF4-FFF2-40B4-BE49-F238E27FC236}">
                    <a16:creationId xmlns:a16="http://schemas.microsoft.com/office/drawing/2014/main" id="{94B7C0C2-4CF9-4790-9BB5-6DFB3BC43FC8}"/>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0" name="TextBox 39">
                <a:extLst>
                  <a:ext uri="{FF2B5EF4-FFF2-40B4-BE49-F238E27FC236}">
                    <a16:creationId xmlns:a16="http://schemas.microsoft.com/office/drawing/2014/main" id="{DF5D386A-260A-5290-C9B7-E28CC1F41DC6}"/>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37" name="TextBox 36">
              <a:extLst>
                <a:ext uri="{FF2B5EF4-FFF2-40B4-BE49-F238E27FC236}">
                  <a16:creationId xmlns:a16="http://schemas.microsoft.com/office/drawing/2014/main" id="{F1016110-BF5E-07AA-35FD-78C789924E3D}"/>
                </a:ext>
              </a:extLst>
            </p:cNvPr>
            <p:cNvSpPr txBox="1"/>
            <p:nvPr/>
          </p:nvSpPr>
          <p:spPr>
            <a:xfrm>
              <a:off x="8157223" y="5535731"/>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41" name="Group 40">
            <a:extLst>
              <a:ext uri="{FF2B5EF4-FFF2-40B4-BE49-F238E27FC236}">
                <a16:creationId xmlns:a16="http://schemas.microsoft.com/office/drawing/2014/main" id="{FE9520A2-44BD-C88B-7272-F321D2F2614B}"/>
              </a:ext>
            </a:extLst>
          </p:cNvPr>
          <p:cNvGrpSpPr/>
          <p:nvPr/>
        </p:nvGrpSpPr>
        <p:grpSpPr>
          <a:xfrm>
            <a:off x="4956019" y="751764"/>
            <a:ext cx="2694127" cy="2174525"/>
            <a:chOff x="4956019" y="751764"/>
            <a:chExt cx="2694127" cy="2174525"/>
          </a:xfrm>
        </p:grpSpPr>
        <p:grpSp>
          <p:nvGrpSpPr>
            <p:cNvPr id="42" name="Group 41">
              <a:extLst>
                <a:ext uri="{FF2B5EF4-FFF2-40B4-BE49-F238E27FC236}">
                  <a16:creationId xmlns:a16="http://schemas.microsoft.com/office/drawing/2014/main" id="{50F99A2B-DA01-FB2C-F4A9-E5FB98ABE1D9}"/>
                </a:ext>
              </a:extLst>
            </p:cNvPr>
            <p:cNvGrpSpPr/>
            <p:nvPr/>
          </p:nvGrpSpPr>
          <p:grpSpPr>
            <a:xfrm>
              <a:off x="4956019" y="751764"/>
              <a:ext cx="2694127" cy="2174525"/>
              <a:chOff x="4956019" y="751764"/>
              <a:chExt cx="2694127" cy="2174525"/>
            </a:xfrm>
          </p:grpSpPr>
          <p:sp>
            <p:nvSpPr>
              <p:cNvPr id="44" name="Graphic 8">
                <a:extLst>
                  <a:ext uri="{FF2B5EF4-FFF2-40B4-BE49-F238E27FC236}">
                    <a16:creationId xmlns:a16="http://schemas.microsoft.com/office/drawing/2014/main" id="{F702CA42-381C-1745-927C-5CC8039DECA0}"/>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5" name="Graphic 8">
                <a:extLst>
                  <a:ext uri="{FF2B5EF4-FFF2-40B4-BE49-F238E27FC236}">
                    <a16:creationId xmlns:a16="http://schemas.microsoft.com/office/drawing/2014/main" id="{58BBE9CC-A8A9-CAEE-16E6-384D4EBAC8F8}"/>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6" name="TextBox 45">
                <a:extLst>
                  <a:ext uri="{FF2B5EF4-FFF2-40B4-BE49-F238E27FC236}">
                    <a16:creationId xmlns:a16="http://schemas.microsoft.com/office/drawing/2014/main" id="{5E82E0A1-715B-E084-807B-712F0B40F574}"/>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43" name="TextBox 42">
              <a:extLst>
                <a:ext uri="{FF2B5EF4-FFF2-40B4-BE49-F238E27FC236}">
                  <a16:creationId xmlns:a16="http://schemas.microsoft.com/office/drawing/2014/main" id="{7CF9B6AA-F2C4-3A16-94D6-4FA0616BC4C2}"/>
                </a:ext>
              </a:extLst>
            </p:cNvPr>
            <p:cNvSpPr txBox="1"/>
            <p:nvPr/>
          </p:nvSpPr>
          <p:spPr>
            <a:xfrm>
              <a:off x="4956019" y="2609276"/>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47" name="Group 46">
            <a:extLst>
              <a:ext uri="{FF2B5EF4-FFF2-40B4-BE49-F238E27FC236}">
                <a16:creationId xmlns:a16="http://schemas.microsoft.com/office/drawing/2014/main" id="{7CAED7B2-273B-E7AC-BB6F-B3CC2747438F}"/>
              </a:ext>
            </a:extLst>
          </p:cNvPr>
          <p:cNvGrpSpPr/>
          <p:nvPr/>
        </p:nvGrpSpPr>
        <p:grpSpPr>
          <a:xfrm>
            <a:off x="8004312" y="651714"/>
            <a:ext cx="2999950" cy="2785252"/>
            <a:chOff x="8004312" y="651714"/>
            <a:chExt cx="2999950" cy="2785252"/>
          </a:xfrm>
        </p:grpSpPr>
        <p:sp>
          <p:nvSpPr>
            <p:cNvPr id="48" name="Graphic 16">
              <a:extLst>
                <a:ext uri="{FF2B5EF4-FFF2-40B4-BE49-F238E27FC236}">
                  <a16:creationId xmlns:a16="http://schemas.microsoft.com/office/drawing/2014/main" id="{B9FB914A-D507-9CFB-3B63-A36282B4F3B9}"/>
                </a:ext>
              </a:extLst>
            </p:cNvPr>
            <p:cNvSpPr/>
            <p:nvPr/>
          </p:nvSpPr>
          <p:spPr>
            <a:xfrm>
              <a:off x="800431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bg2"/>
            </a:solidFill>
            <a:ln w="9512" cap="flat">
              <a:noFill/>
              <a:prstDash val="solid"/>
              <a:miter/>
            </a:ln>
          </p:spPr>
          <p:txBody>
            <a:bodyPr rtlCol="0" anchor="ctr"/>
            <a:lstStyle/>
            <a:p>
              <a:endParaRPr lang="en-GB" sz="1600"/>
            </a:p>
          </p:txBody>
        </p:sp>
        <p:grpSp>
          <p:nvGrpSpPr>
            <p:cNvPr id="49" name="Group 48">
              <a:extLst>
                <a:ext uri="{FF2B5EF4-FFF2-40B4-BE49-F238E27FC236}">
                  <a16:creationId xmlns:a16="http://schemas.microsoft.com/office/drawing/2014/main" id="{4FE00AB8-BB61-6683-109F-7A4ADE9ADBF5}"/>
                </a:ext>
              </a:extLst>
            </p:cNvPr>
            <p:cNvGrpSpPr/>
            <p:nvPr/>
          </p:nvGrpSpPr>
          <p:grpSpPr>
            <a:xfrm>
              <a:off x="8157223" y="779300"/>
              <a:ext cx="2694127" cy="2174525"/>
              <a:chOff x="5108419" y="904164"/>
              <a:chExt cx="2694127" cy="2174525"/>
            </a:xfrm>
          </p:grpSpPr>
          <p:sp>
            <p:nvSpPr>
              <p:cNvPr id="51" name="Graphic 8">
                <a:extLst>
                  <a:ext uri="{FF2B5EF4-FFF2-40B4-BE49-F238E27FC236}">
                    <a16:creationId xmlns:a16="http://schemas.microsoft.com/office/drawing/2014/main" id="{3914375B-3B76-A03E-7282-34E6A12F3CC1}"/>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52" name="Graphic 8">
                <a:extLst>
                  <a:ext uri="{FF2B5EF4-FFF2-40B4-BE49-F238E27FC236}">
                    <a16:creationId xmlns:a16="http://schemas.microsoft.com/office/drawing/2014/main" id="{BCFBC4CE-8004-5848-9A32-E1AE2F4D3534}"/>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53" name="TextBox 52">
                <a:extLst>
                  <a:ext uri="{FF2B5EF4-FFF2-40B4-BE49-F238E27FC236}">
                    <a16:creationId xmlns:a16="http://schemas.microsoft.com/office/drawing/2014/main" id="{C640FE75-5796-86A7-F5E0-2BF7630E20F8}"/>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50" name="TextBox 49">
              <a:extLst>
                <a:ext uri="{FF2B5EF4-FFF2-40B4-BE49-F238E27FC236}">
                  <a16:creationId xmlns:a16="http://schemas.microsoft.com/office/drawing/2014/main" id="{8D04A6B5-11C7-9995-FE63-8C0105297A7F}"/>
                </a:ext>
              </a:extLst>
            </p:cNvPr>
            <p:cNvSpPr txBox="1"/>
            <p:nvPr/>
          </p:nvSpPr>
          <p:spPr>
            <a:xfrm>
              <a:off x="8157223" y="2609276"/>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sp>
        <p:nvSpPr>
          <p:cNvPr id="3" name="Slide Number Placeholder 2">
            <a:extLst>
              <a:ext uri="{FF2B5EF4-FFF2-40B4-BE49-F238E27FC236}">
                <a16:creationId xmlns:a16="http://schemas.microsoft.com/office/drawing/2014/main" id="{E9B6B51D-EDB8-54E5-1545-FC748ED844E4}"/>
              </a:ext>
            </a:extLst>
          </p:cNvPr>
          <p:cNvSpPr>
            <a:spLocks noGrp="1"/>
          </p:cNvSpPr>
          <p:nvPr>
            <p:ph type="sldNum" sz="quarter" idx="1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9703481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wo point layou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Two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C1889CB1-C35F-BA72-9150-E16B254BDB0B}"/>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FCE80B4-90C1-CF3C-B33B-D19FE6CEB85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25C826E1-5850-A20B-2EBE-AC23028EE2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259EA141-A5EC-2541-C613-6A5D6A08054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ACE3B3E7-6929-BF61-97EF-D8D853EFD3E2}"/>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DF847BA2-5C0C-A08F-7471-4BA667B76DD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E7C9A3E-0197-03D8-48FA-41D78B9C1E4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B01CCA73-71F0-5B20-251A-2979C0A079C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2" name="Text Placeholder 21">
            <a:extLst>
              <a:ext uri="{FF2B5EF4-FFF2-40B4-BE49-F238E27FC236}">
                <a16:creationId xmlns:a16="http://schemas.microsoft.com/office/drawing/2014/main" id="{8B628CB2-AC76-AFF1-CB1B-81CC741D61A3}"/>
              </a:ext>
            </a:extLst>
          </p:cNvPr>
          <p:cNvSpPr>
            <a:spLocks noGrp="1"/>
          </p:cNvSpPr>
          <p:nvPr>
            <p:ph type="body" sz="quarter" idx="16"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3" name="Text Placeholder 21">
            <a:extLst>
              <a:ext uri="{FF2B5EF4-FFF2-40B4-BE49-F238E27FC236}">
                <a16:creationId xmlns:a16="http://schemas.microsoft.com/office/drawing/2014/main" id="{3FC01737-0FDA-829E-3271-889023D0E6E1}"/>
              </a:ext>
            </a:extLst>
          </p:cNvPr>
          <p:cNvSpPr>
            <a:spLocks noGrp="1"/>
          </p:cNvSpPr>
          <p:nvPr>
            <p:ph type="body" sz="quarter" idx="17" hasCustomPrompt="1"/>
          </p:nvPr>
        </p:nvSpPr>
        <p:spPr>
          <a:xfrm>
            <a:off x="6455664" y="1975104"/>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9" name="Content Placeholder 17">
            <a:extLst>
              <a:ext uri="{FF2B5EF4-FFF2-40B4-BE49-F238E27FC236}">
                <a16:creationId xmlns:a16="http://schemas.microsoft.com/office/drawing/2014/main" id="{025637C1-98BB-3B5D-A69F-52B0D802E28A}"/>
              </a:ext>
            </a:extLst>
          </p:cNvPr>
          <p:cNvSpPr>
            <a:spLocks noGrp="1"/>
          </p:cNvSpPr>
          <p:nvPr>
            <p:ph sz="quarter" idx="20"/>
          </p:nvPr>
        </p:nvSpPr>
        <p:spPr>
          <a:xfrm>
            <a:off x="1066800" y="3352800"/>
            <a:ext cx="47244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88B6FA83-69E6-6DF0-D560-F2369DAB518E}"/>
              </a:ext>
            </a:extLst>
          </p:cNvPr>
          <p:cNvSpPr>
            <a:spLocks noGrp="1"/>
          </p:cNvSpPr>
          <p:nvPr>
            <p:ph sz="quarter" idx="21"/>
          </p:nvPr>
        </p:nvSpPr>
        <p:spPr>
          <a:xfrm>
            <a:off x="6477000" y="3352800"/>
            <a:ext cx="47244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A604AF5B-EAC2-3AD6-BB7B-CBFD631D6BCD}"/>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2229049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wo point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Two point slide</a:t>
            </a:r>
          </a:p>
        </p:txBody>
      </p:sp>
      <p:grpSp>
        <p:nvGrpSpPr>
          <p:cNvPr id="4" name="Group 3">
            <a:extLst>
              <a:ext uri="{FF2B5EF4-FFF2-40B4-BE49-F238E27FC236}">
                <a16:creationId xmlns:a16="http://schemas.microsoft.com/office/drawing/2014/main" id="{AC579EFF-3467-0FC9-4190-52B601477337}"/>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81E984EC-8B1F-F0C3-056F-AB28207A54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82AEFB30-A7F7-BDB6-4D12-62ADF0D151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8DD48789-02F7-7003-F8A9-31C8E46C083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0D3BD6D2-A103-6EC2-3226-9B07954235E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37228847-1DD8-D8E0-F1F8-67BECA1C2ED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9D9FFE5E-B633-291B-8CF2-C60BBA00BF91}"/>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86DFBF58-4F6F-4AF0-1C68-E726179AF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1" name="Text Placeholder 21">
            <a:extLst>
              <a:ext uri="{FF2B5EF4-FFF2-40B4-BE49-F238E27FC236}">
                <a16:creationId xmlns:a16="http://schemas.microsoft.com/office/drawing/2014/main" id="{0A8A0D3B-03AA-AF7C-A8F4-6976D25E0E00}"/>
              </a:ext>
            </a:extLst>
          </p:cNvPr>
          <p:cNvSpPr>
            <a:spLocks noGrp="1"/>
          </p:cNvSpPr>
          <p:nvPr>
            <p:ph type="body" sz="quarter" idx="16"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2" name="Text Placeholder 21">
            <a:extLst>
              <a:ext uri="{FF2B5EF4-FFF2-40B4-BE49-F238E27FC236}">
                <a16:creationId xmlns:a16="http://schemas.microsoft.com/office/drawing/2014/main" id="{DD39083B-3B2C-45F4-6BB6-CEB33F07F627}"/>
              </a:ext>
            </a:extLst>
          </p:cNvPr>
          <p:cNvSpPr>
            <a:spLocks noGrp="1"/>
          </p:cNvSpPr>
          <p:nvPr>
            <p:ph type="body" sz="quarter" idx="17" hasCustomPrompt="1"/>
          </p:nvPr>
        </p:nvSpPr>
        <p:spPr>
          <a:xfrm>
            <a:off x="6455664" y="1975104"/>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9" name="Text Placeholder 5">
            <a:extLst>
              <a:ext uri="{FF2B5EF4-FFF2-40B4-BE49-F238E27FC236}">
                <a16:creationId xmlns:a16="http://schemas.microsoft.com/office/drawing/2014/main" id="{853AB4FA-A5A6-2851-F955-EF4E77C19D9E}"/>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13" name="Content Placeholder 17">
            <a:extLst>
              <a:ext uri="{FF2B5EF4-FFF2-40B4-BE49-F238E27FC236}">
                <a16:creationId xmlns:a16="http://schemas.microsoft.com/office/drawing/2014/main" id="{0858C366-ADD3-CF32-E2D0-7F6D62E8D04D}"/>
              </a:ext>
            </a:extLst>
          </p:cNvPr>
          <p:cNvSpPr>
            <a:spLocks noGrp="1"/>
          </p:cNvSpPr>
          <p:nvPr>
            <p:ph sz="quarter" idx="20"/>
          </p:nvPr>
        </p:nvSpPr>
        <p:spPr>
          <a:xfrm>
            <a:off x="106070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9FA145C6-0E07-D8DE-2C2D-FB175AC663E4}"/>
              </a:ext>
            </a:extLst>
          </p:cNvPr>
          <p:cNvSpPr>
            <a:spLocks noGrp="1"/>
          </p:cNvSpPr>
          <p:nvPr>
            <p:ph sz="quarter" idx="21"/>
          </p:nvPr>
        </p:nvSpPr>
        <p:spPr>
          <a:xfrm>
            <a:off x="645566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571DE826-0BBB-6C7C-7D4A-EEFD03C486EA}"/>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39866042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hree point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Three point slide</a:t>
            </a:r>
          </a:p>
        </p:txBody>
      </p:sp>
      <p:grpSp>
        <p:nvGrpSpPr>
          <p:cNvPr id="9" name="Group 8">
            <a:extLst>
              <a:ext uri="{FF2B5EF4-FFF2-40B4-BE49-F238E27FC236}">
                <a16:creationId xmlns:a16="http://schemas.microsoft.com/office/drawing/2014/main" id="{7BB5EF85-EA9E-3034-9AA7-3941942DDA58}"/>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B6D2528E-93E7-393E-1B44-FA1B6EC2909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A767001-DCC5-1970-DA39-863A66F357F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C71809A5-2A4B-ECF5-155C-EB5D3777C8D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ADD6684A-EAE0-97FE-BA8B-F1854232033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1CCA80B4-D320-7D57-3B99-919A7B50338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007A4271-5BAC-AF4F-232B-E836897AD1D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36F8B4-5624-3B3B-656E-734165A12B0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Text Placeholder 21">
            <a:extLst>
              <a:ext uri="{FF2B5EF4-FFF2-40B4-BE49-F238E27FC236}">
                <a16:creationId xmlns:a16="http://schemas.microsoft.com/office/drawing/2014/main" id="{99BADEA4-37D5-F262-1B68-0F2093F461FF}"/>
              </a:ext>
            </a:extLst>
          </p:cNvPr>
          <p:cNvSpPr>
            <a:spLocks noGrp="1"/>
          </p:cNvSpPr>
          <p:nvPr>
            <p:ph type="body" sz="quarter" idx="17"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6" name="Text Placeholder 21">
            <a:extLst>
              <a:ext uri="{FF2B5EF4-FFF2-40B4-BE49-F238E27FC236}">
                <a16:creationId xmlns:a16="http://schemas.microsoft.com/office/drawing/2014/main" id="{1B5CFE7E-0C43-2CC1-DF64-129ED37C241B}"/>
              </a:ext>
            </a:extLst>
          </p:cNvPr>
          <p:cNvSpPr>
            <a:spLocks noGrp="1"/>
          </p:cNvSpPr>
          <p:nvPr>
            <p:ph type="body" sz="quarter" idx="18" hasCustomPrompt="1"/>
          </p:nvPr>
        </p:nvSpPr>
        <p:spPr>
          <a:xfrm>
            <a:off x="4648200" y="1984248"/>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7" name="Text Placeholder 21">
            <a:extLst>
              <a:ext uri="{FF2B5EF4-FFF2-40B4-BE49-F238E27FC236}">
                <a16:creationId xmlns:a16="http://schemas.microsoft.com/office/drawing/2014/main" id="{CA2C38B0-0DF7-AD0C-8FCB-52F2242765EA}"/>
              </a:ext>
            </a:extLst>
          </p:cNvPr>
          <p:cNvSpPr>
            <a:spLocks noGrp="1"/>
          </p:cNvSpPr>
          <p:nvPr>
            <p:ph type="body" sz="quarter" idx="19" hasCustomPrompt="1"/>
          </p:nvPr>
        </p:nvSpPr>
        <p:spPr>
          <a:xfrm>
            <a:off x="8257032" y="1984248"/>
            <a:ext cx="1051560" cy="1051560"/>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4" name="Text Placeholder 5">
            <a:extLst>
              <a:ext uri="{FF2B5EF4-FFF2-40B4-BE49-F238E27FC236}">
                <a16:creationId xmlns:a16="http://schemas.microsoft.com/office/drawing/2014/main" id="{3B2CBE38-0F56-C0D6-98DE-2397D80DE88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6" name="Content Placeholder 17">
            <a:extLst>
              <a:ext uri="{FF2B5EF4-FFF2-40B4-BE49-F238E27FC236}">
                <a16:creationId xmlns:a16="http://schemas.microsoft.com/office/drawing/2014/main" id="{6B21A685-8CB7-602E-9C15-B4E716E7DC5B}"/>
              </a:ext>
            </a:extLst>
          </p:cNvPr>
          <p:cNvSpPr>
            <a:spLocks noGrp="1"/>
          </p:cNvSpPr>
          <p:nvPr>
            <p:ph sz="quarter" idx="20"/>
          </p:nvPr>
        </p:nvSpPr>
        <p:spPr>
          <a:xfrm>
            <a:off x="1060704"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7">
            <a:extLst>
              <a:ext uri="{FF2B5EF4-FFF2-40B4-BE49-F238E27FC236}">
                <a16:creationId xmlns:a16="http://schemas.microsoft.com/office/drawing/2014/main" id="{B41AE74C-6FDB-F859-8319-02B2C62959D4}"/>
              </a:ext>
            </a:extLst>
          </p:cNvPr>
          <p:cNvSpPr>
            <a:spLocks noGrp="1"/>
          </p:cNvSpPr>
          <p:nvPr>
            <p:ph sz="quarter" idx="21"/>
          </p:nvPr>
        </p:nvSpPr>
        <p:spPr>
          <a:xfrm>
            <a:off x="4572000"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EFB801FE-3167-9359-BDD6-13E2C567BBB8}"/>
              </a:ext>
            </a:extLst>
          </p:cNvPr>
          <p:cNvSpPr>
            <a:spLocks noGrp="1"/>
          </p:cNvSpPr>
          <p:nvPr>
            <p:ph sz="quarter" idx="22"/>
          </p:nvPr>
        </p:nvSpPr>
        <p:spPr>
          <a:xfrm>
            <a:off x="8180832"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1">
            <a:extLst>
              <a:ext uri="{FF2B5EF4-FFF2-40B4-BE49-F238E27FC236}">
                <a16:creationId xmlns:a16="http://schemas.microsoft.com/office/drawing/2014/main" id="{589C097A-3DD2-573C-A9FF-90D82D0C0601}"/>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6463205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hree poin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Three point slide</a:t>
            </a:r>
          </a:p>
        </p:txBody>
      </p:sp>
      <p:grpSp>
        <p:nvGrpSpPr>
          <p:cNvPr id="9" name="Group 8">
            <a:extLst>
              <a:ext uri="{FF2B5EF4-FFF2-40B4-BE49-F238E27FC236}">
                <a16:creationId xmlns:a16="http://schemas.microsoft.com/office/drawing/2014/main" id="{C5743957-88D8-6563-88B1-3ADB23349BF0}"/>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D5DC70A9-3F65-8455-C243-CA0196E07E3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C914296-A82F-4C0E-21B7-E6EE6A99950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04C0F9FD-A044-F62D-626E-065EAA8AE04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0331D30D-C03B-CF63-EA2B-622E77D13DA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F3E4444C-7D7F-799E-2A34-3AAB769FDB0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77207BE7-22BE-B841-712B-B7E7BF7DA5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70613C-0512-A218-9587-B76FE9AA66F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Text Placeholder 21">
            <a:extLst>
              <a:ext uri="{FF2B5EF4-FFF2-40B4-BE49-F238E27FC236}">
                <a16:creationId xmlns:a16="http://schemas.microsoft.com/office/drawing/2014/main" id="{12FBE549-8D23-F9ED-3121-708612E983BD}"/>
              </a:ext>
            </a:extLst>
          </p:cNvPr>
          <p:cNvSpPr>
            <a:spLocks noGrp="1"/>
          </p:cNvSpPr>
          <p:nvPr>
            <p:ph type="body" sz="quarter" idx="17"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6" name="Text Placeholder 21">
            <a:extLst>
              <a:ext uri="{FF2B5EF4-FFF2-40B4-BE49-F238E27FC236}">
                <a16:creationId xmlns:a16="http://schemas.microsoft.com/office/drawing/2014/main" id="{8AAED02F-0C2A-6705-0290-F2F54583BA7B}"/>
              </a:ext>
            </a:extLst>
          </p:cNvPr>
          <p:cNvSpPr>
            <a:spLocks noGrp="1"/>
          </p:cNvSpPr>
          <p:nvPr>
            <p:ph type="body" sz="quarter" idx="18" hasCustomPrompt="1"/>
          </p:nvPr>
        </p:nvSpPr>
        <p:spPr>
          <a:xfrm>
            <a:off x="4648200" y="1984248"/>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7" name="Text Placeholder 21">
            <a:extLst>
              <a:ext uri="{FF2B5EF4-FFF2-40B4-BE49-F238E27FC236}">
                <a16:creationId xmlns:a16="http://schemas.microsoft.com/office/drawing/2014/main" id="{491D960A-8FA4-573D-BFAA-85E0E9D20C45}"/>
              </a:ext>
            </a:extLst>
          </p:cNvPr>
          <p:cNvSpPr>
            <a:spLocks noGrp="1"/>
          </p:cNvSpPr>
          <p:nvPr>
            <p:ph type="body" sz="quarter" idx="19" hasCustomPrompt="1"/>
          </p:nvPr>
        </p:nvSpPr>
        <p:spPr>
          <a:xfrm>
            <a:off x="8257032" y="1984248"/>
            <a:ext cx="1051560" cy="1051560"/>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4" name="Text Placeholder 5">
            <a:extLst>
              <a:ext uri="{FF2B5EF4-FFF2-40B4-BE49-F238E27FC236}">
                <a16:creationId xmlns:a16="http://schemas.microsoft.com/office/drawing/2014/main" id="{EF9A0D2B-9A40-D3A8-CC66-650BEE54971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6" name="Content Placeholder 17">
            <a:extLst>
              <a:ext uri="{FF2B5EF4-FFF2-40B4-BE49-F238E27FC236}">
                <a16:creationId xmlns:a16="http://schemas.microsoft.com/office/drawing/2014/main" id="{BA87037E-2DDA-B8D4-FC38-C03C64ECA203}"/>
              </a:ext>
            </a:extLst>
          </p:cNvPr>
          <p:cNvSpPr>
            <a:spLocks noGrp="1"/>
          </p:cNvSpPr>
          <p:nvPr>
            <p:ph sz="quarter" idx="20"/>
          </p:nvPr>
        </p:nvSpPr>
        <p:spPr>
          <a:xfrm>
            <a:off x="1060704"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E8503487-2A2A-2577-E414-533AD55B9ACE}"/>
              </a:ext>
            </a:extLst>
          </p:cNvPr>
          <p:cNvSpPr>
            <a:spLocks noGrp="1"/>
          </p:cNvSpPr>
          <p:nvPr>
            <p:ph sz="quarter" idx="21"/>
          </p:nvPr>
        </p:nvSpPr>
        <p:spPr>
          <a:xfrm>
            <a:off x="4648200"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7">
            <a:extLst>
              <a:ext uri="{FF2B5EF4-FFF2-40B4-BE49-F238E27FC236}">
                <a16:creationId xmlns:a16="http://schemas.microsoft.com/office/drawing/2014/main" id="{8BB224DA-BFA8-0A2D-EADF-72388F605911}"/>
              </a:ext>
            </a:extLst>
          </p:cNvPr>
          <p:cNvSpPr>
            <a:spLocks noGrp="1"/>
          </p:cNvSpPr>
          <p:nvPr>
            <p:ph sz="quarter" idx="22"/>
          </p:nvPr>
        </p:nvSpPr>
        <p:spPr>
          <a:xfrm>
            <a:off x="8257032"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CE8B46AA-69A8-6C8E-00FD-6D7BA8E1E21A}"/>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3755230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Four point layou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Four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74924541-1F26-5765-7BB0-61DBC3FA8377}"/>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6FED71D-9E0D-829A-15B0-B7139373221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B96943AB-031C-F1BA-0D60-AF9F75377D38}"/>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ED7D5E10-D021-4FC3-70C8-695510A7435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E7365599-961A-C470-D3FF-C3504AE10C6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E8F2E7C8-E5B2-D898-79FC-DD446A5AC2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CC1DDE59-DE79-7B3F-3748-2AC2D62949D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B10CC546-220D-AF3F-8BA7-B596AB48B34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0" name="Text Placeholder 29">
            <a:extLst>
              <a:ext uri="{FF2B5EF4-FFF2-40B4-BE49-F238E27FC236}">
                <a16:creationId xmlns:a16="http://schemas.microsoft.com/office/drawing/2014/main" id="{2E695CE5-E6EE-D658-7023-0D09649BD102}"/>
              </a:ext>
            </a:extLst>
          </p:cNvPr>
          <p:cNvSpPr>
            <a:spLocks noGrp="1"/>
          </p:cNvSpPr>
          <p:nvPr>
            <p:ph type="body" sz="quarter" idx="18" hasCustomPrompt="1"/>
          </p:nvPr>
        </p:nvSpPr>
        <p:spPr>
          <a:xfrm>
            <a:off x="996696" y="2109788"/>
            <a:ext cx="782638" cy="78105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34" name="Text Placeholder 33">
            <a:extLst>
              <a:ext uri="{FF2B5EF4-FFF2-40B4-BE49-F238E27FC236}">
                <a16:creationId xmlns:a16="http://schemas.microsoft.com/office/drawing/2014/main" id="{F444F38C-5AE1-E0D9-5ED6-130DC7942DF3}"/>
              </a:ext>
            </a:extLst>
          </p:cNvPr>
          <p:cNvSpPr>
            <a:spLocks noGrp="1"/>
          </p:cNvSpPr>
          <p:nvPr>
            <p:ph type="body" sz="quarter" idx="19" hasCustomPrompt="1"/>
          </p:nvPr>
        </p:nvSpPr>
        <p:spPr>
          <a:xfrm>
            <a:off x="3694176" y="2112963"/>
            <a:ext cx="782638" cy="786384"/>
          </a:xfrm>
          <a:solidFill>
            <a:schemeClr val="tx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35" name="Text Placeholder 33">
            <a:extLst>
              <a:ext uri="{FF2B5EF4-FFF2-40B4-BE49-F238E27FC236}">
                <a16:creationId xmlns:a16="http://schemas.microsoft.com/office/drawing/2014/main" id="{B902F693-4C99-132F-221F-AA15FF85CBF5}"/>
              </a:ext>
            </a:extLst>
          </p:cNvPr>
          <p:cNvSpPr>
            <a:spLocks noGrp="1"/>
          </p:cNvSpPr>
          <p:nvPr>
            <p:ph type="body" sz="quarter" idx="20" hasCustomPrompt="1"/>
          </p:nvPr>
        </p:nvSpPr>
        <p:spPr>
          <a:xfrm>
            <a:off x="6391656" y="2112264"/>
            <a:ext cx="782638" cy="78638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6" name="Text Placeholder 33">
            <a:extLst>
              <a:ext uri="{FF2B5EF4-FFF2-40B4-BE49-F238E27FC236}">
                <a16:creationId xmlns:a16="http://schemas.microsoft.com/office/drawing/2014/main" id="{7BFB5199-74B1-632A-03F1-B4E90075FF4E}"/>
              </a:ext>
            </a:extLst>
          </p:cNvPr>
          <p:cNvSpPr>
            <a:spLocks noGrp="1"/>
          </p:cNvSpPr>
          <p:nvPr>
            <p:ph type="body" sz="quarter" idx="21" hasCustomPrompt="1"/>
          </p:nvPr>
        </p:nvSpPr>
        <p:spPr>
          <a:xfrm>
            <a:off x="9098280" y="2112264"/>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9" name="Content Placeholder 17">
            <a:extLst>
              <a:ext uri="{FF2B5EF4-FFF2-40B4-BE49-F238E27FC236}">
                <a16:creationId xmlns:a16="http://schemas.microsoft.com/office/drawing/2014/main" id="{DC71B040-FDDF-7FA3-18C6-3F41B67FC329}"/>
              </a:ext>
            </a:extLst>
          </p:cNvPr>
          <p:cNvSpPr>
            <a:spLocks noGrp="1"/>
          </p:cNvSpPr>
          <p:nvPr>
            <p:ph sz="quarter" idx="22"/>
          </p:nvPr>
        </p:nvSpPr>
        <p:spPr>
          <a:xfrm>
            <a:off x="996696"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0A7906F8-CD9F-CC32-EBD8-6B586993D425}"/>
              </a:ext>
            </a:extLst>
          </p:cNvPr>
          <p:cNvSpPr>
            <a:spLocks noGrp="1"/>
          </p:cNvSpPr>
          <p:nvPr>
            <p:ph sz="quarter" idx="23"/>
          </p:nvPr>
        </p:nvSpPr>
        <p:spPr>
          <a:xfrm>
            <a:off x="3694176"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17">
            <a:extLst>
              <a:ext uri="{FF2B5EF4-FFF2-40B4-BE49-F238E27FC236}">
                <a16:creationId xmlns:a16="http://schemas.microsoft.com/office/drawing/2014/main" id="{D013BD34-3139-6621-2415-B725830EA9EC}"/>
              </a:ext>
            </a:extLst>
          </p:cNvPr>
          <p:cNvSpPr>
            <a:spLocks noGrp="1"/>
          </p:cNvSpPr>
          <p:nvPr>
            <p:ph sz="quarter" idx="24"/>
          </p:nvPr>
        </p:nvSpPr>
        <p:spPr>
          <a:xfrm>
            <a:off x="6391656"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7">
            <a:extLst>
              <a:ext uri="{FF2B5EF4-FFF2-40B4-BE49-F238E27FC236}">
                <a16:creationId xmlns:a16="http://schemas.microsoft.com/office/drawing/2014/main" id="{C9CF1EB2-5F5E-6353-E227-AF8E97696C5C}"/>
              </a:ext>
            </a:extLst>
          </p:cNvPr>
          <p:cNvSpPr>
            <a:spLocks noGrp="1"/>
          </p:cNvSpPr>
          <p:nvPr>
            <p:ph sz="quarter" idx="25"/>
          </p:nvPr>
        </p:nvSpPr>
        <p:spPr>
          <a:xfrm>
            <a:off x="9098280"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834E06FD-C487-D5C0-B719-8E9DDA059FB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9601437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Four point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Four point slide</a:t>
            </a:r>
          </a:p>
        </p:txBody>
      </p:sp>
      <p:grpSp>
        <p:nvGrpSpPr>
          <p:cNvPr id="4" name="Group 3">
            <a:extLst>
              <a:ext uri="{FF2B5EF4-FFF2-40B4-BE49-F238E27FC236}">
                <a16:creationId xmlns:a16="http://schemas.microsoft.com/office/drawing/2014/main" id="{EBF1A456-1439-4FB5-BB78-B79ADD19D336}"/>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1FBF6D5E-AA9C-60A1-187F-81D0D8F74DC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CA142A32-23A3-7EE7-061F-9FA8C8D4AED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D525DFC4-D1B2-FCE6-D288-B5037B60770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4C851619-C36F-73A8-3895-4A4A14A48E1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B22C222-DD92-1306-3AFE-FA78EE8DF06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1991430-453A-5C89-E194-64954E4C39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D22D5A49-4232-83BE-F20D-F2A1C7E30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4" name="Text Placeholder 33">
            <a:extLst>
              <a:ext uri="{FF2B5EF4-FFF2-40B4-BE49-F238E27FC236}">
                <a16:creationId xmlns:a16="http://schemas.microsoft.com/office/drawing/2014/main" id="{794529AB-56E3-F921-E788-9BE34EA4A256}"/>
              </a:ext>
            </a:extLst>
          </p:cNvPr>
          <p:cNvSpPr>
            <a:spLocks noGrp="1"/>
          </p:cNvSpPr>
          <p:nvPr>
            <p:ph type="body" sz="quarter" idx="18" hasCustomPrompt="1"/>
          </p:nvPr>
        </p:nvSpPr>
        <p:spPr>
          <a:xfrm>
            <a:off x="996696" y="2109788"/>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35" name="Text Placeholder 33">
            <a:extLst>
              <a:ext uri="{FF2B5EF4-FFF2-40B4-BE49-F238E27FC236}">
                <a16:creationId xmlns:a16="http://schemas.microsoft.com/office/drawing/2014/main" id="{F1C5F5BC-3FE0-BFD1-A477-F533FEA22779}"/>
              </a:ext>
            </a:extLst>
          </p:cNvPr>
          <p:cNvSpPr>
            <a:spLocks noGrp="1"/>
          </p:cNvSpPr>
          <p:nvPr>
            <p:ph type="body" sz="quarter" idx="19" hasCustomPrompt="1"/>
          </p:nvPr>
        </p:nvSpPr>
        <p:spPr>
          <a:xfrm>
            <a:off x="3694176" y="2112264"/>
            <a:ext cx="782638" cy="78638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36" name="Text Placeholder 33">
            <a:extLst>
              <a:ext uri="{FF2B5EF4-FFF2-40B4-BE49-F238E27FC236}">
                <a16:creationId xmlns:a16="http://schemas.microsoft.com/office/drawing/2014/main" id="{7BD6BDF9-E3B0-43EC-96F4-09938223C6E1}"/>
              </a:ext>
            </a:extLst>
          </p:cNvPr>
          <p:cNvSpPr>
            <a:spLocks noGrp="1"/>
          </p:cNvSpPr>
          <p:nvPr>
            <p:ph type="body" sz="quarter" idx="20" hasCustomPrompt="1"/>
          </p:nvPr>
        </p:nvSpPr>
        <p:spPr>
          <a:xfrm>
            <a:off x="6391656" y="2112264"/>
            <a:ext cx="782638" cy="78638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7" name="Text Placeholder 33">
            <a:extLst>
              <a:ext uri="{FF2B5EF4-FFF2-40B4-BE49-F238E27FC236}">
                <a16:creationId xmlns:a16="http://schemas.microsoft.com/office/drawing/2014/main" id="{7A607500-6628-89AA-DC09-275E677931CE}"/>
              </a:ext>
            </a:extLst>
          </p:cNvPr>
          <p:cNvSpPr>
            <a:spLocks noGrp="1"/>
          </p:cNvSpPr>
          <p:nvPr>
            <p:ph type="body" sz="quarter" idx="21" hasCustomPrompt="1"/>
          </p:nvPr>
        </p:nvSpPr>
        <p:spPr>
          <a:xfrm>
            <a:off x="9098280" y="2112264"/>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9" name="Text Placeholder 5">
            <a:extLst>
              <a:ext uri="{FF2B5EF4-FFF2-40B4-BE49-F238E27FC236}">
                <a16:creationId xmlns:a16="http://schemas.microsoft.com/office/drawing/2014/main" id="{939FEAFF-2B05-15D5-F83D-AFB37993037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13" name="Content Placeholder 17">
            <a:extLst>
              <a:ext uri="{FF2B5EF4-FFF2-40B4-BE49-F238E27FC236}">
                <a16:creationId xmlns:a16="http://schemas.microsoft.com/office/drawing/2014/main" id="{99D7A353-2824-AD68-ABF9-A9B6647BC142}"/>
              </a:ext>
            </a:extLst>
          </p:cNvPr>
          <p:cNvSpPr>
            <a:spLocks noGrp="1"/>
          </p:cNvSpPr>
          <p:nvPr>
            <p:ph sz="quarter" idx="22"/>
          </p:nvPr>
        </p:nvSpPr>
        <p:spPr>
          <a:xfrm>
            <a:off x="99669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1BE278AE-5885-4329-9304-7E4B0E6E23AE}"/>
              </a:ext>
            </a:extLst>
          </p:cNvPr>
          <p:cNvSpPr>
            <a:spLocks noGrp="1"/>
          </p:cNvSpPr>
          <p:nvPr>
            <p:ph sz="quarter" idx="23"/>
          </p:nvPr>
        </p:nvSpPr>
        <p:spPr>
          <a:xfrm>
            <a:off x="369417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17">
            <a:extLst>
              <a:ext uri="{FF2B5EF4-FFF2-40B4-BE49-F238E27FC236}">
                <a16:creationId xmlns:a16="http://schemas.microsoft.com/office/drawing/2014/main" id="{1C223556-1E41-659A-1704-6EC49BAAF059}"/>
              </a:ext>
            </a:extLst>
          </p:cNvPr>
          <p:cNvSpPr>
            <a:spLocks noGrp="1"/>
          </p:cNvSpPr>
          <p:nvPr>
            <p:ph sz="quarter" idx="24"/>
          </p:nvPr>
        </p:nvSpPr>
        <p:spPr>
          <a:xfrm>
            <a:off x="639165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7">
            <a:extLst>
              <a:ext uri="{FF2B5EF4-FFF2-40B4-BE49-F238E27FC236}">
                <a16:creationId xmlns:a16="http://schemas.microsoft.com/office/drawing/2014/main" id="{48F10A1C-9114-5544-7240-C722E4EA96BC}"/>
              </a:ext>
            </a:extLst>
          </p:cNvPr>
          <p:cNvSpPr>
            <a:spLocks noGrp="1"/>
          </p:cNvSpPr>
          <p:nvPr>
            <p:ph sz="quarter" idx="25"/>
          </p:nvPr>
        </p:nvSpPr>
        <p:spPr>
          <a:xfrm>
            <a:off x="9098280"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57DD56A8-9B74-8A91-B72C-B1F8084BDD4C}"/>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97789507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Five point layout 1">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marL="0" indent="0">
              <a:lnSpc>
                <a:spcPct val="100000"/>
              </a:lnSpc>
              <a:spcBef>
                <a:spcPts val="600"/>
              </a:spcBef>
              <a:buFont typeface="Arial" panose="020B0604020202020204" pitchFamily="34" charset="0"/>
              <a:buNone/>
              <a:defRPr/>
            </a:lvl1pPr>
          </a:lstStyle>
          <a:p>
            <a:r>
              <a:rPr lang="en-US"/>
              <a:t>Five point</a:t>
            </a:r>
            <a:br>
              <a:rPr lang="en-US"/>
            </a:br>
            <a:r>
              <a:rPr lang="en-US"/>
              <a:t>Slide – vertical</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marL="0" indent="0">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6" name="Rectangle 25">
            <a:extLst>
              <a:ext uri="{FF2B5EF4-FFF2-40B4-BE49-F238E27FC236}">
                <a16:creationId xmlns:a16="http://schemas.microsoft.com/office/drawing/2014/main" id="{C7303873-522F-9510-3C03-12FB53DC434E}"/>
              </a:ext>
            </a:extLst>
          </p:cNvPr>
          <p:cNvSpPr/>
          <p:nvPr/>
        </p:nvSpPr>
        <p:spPr>
          <a:xfrm>
            <a:off x="5194920" y="8382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8" name="Rectangle 27">
            <a:extLst>
              <a:ext uri="{FF2B5EF4-FFF2-40B4-BE49-F238E27FC236}">
                <a16:creationId xmlns:a16="http://schemas.microsoft.com/office/drawing/2014/main" id="{726F2FA3-CF30-5ACA-8D01-170E03AC0205}"/>
              </a:ext>
            </a:extLst>
          </p:cNvPr>
          <p:cNvSpPr/>
          <p:nvPr/>
        </p:nvSpPr>
        <p:spPr>
          <a:xfrm>
            <a:off x="5194921" y="18288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0" name="Rectangle 29">
            <a:extLst>
              <a:ext uri="{FF2B5EF4-FFF2-40B4-BE49-F238E27FC236}">
                <a16:creationId xmlns:a16="http://schemas.microsoft.com/office/drawing/2014/main" id="{B19CD226-8331-7490-8999-02DEC32221A5}"/>
              </a:ext>
            </a:extLst>
          </p:cNvPr>
          <p:cNvSpPr/>
          <p:nvPr/>
        </p:nvSpPr>
        <p:spPr>
          <a:xfrm>
            <a:off x="5194920" y="28194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2" name="Rectangle 31">
            <a:extLst>
              <a:ext uri="{FF2B5EF4-FFF2-40B4-BE49-F238E27FC236}">
                <a16:creationId xmlns:a16="http://schemas.microsoft.com/office/drawing/2014/main" id="{A0D890D1-F42C-988F-84F3-9F7F4EEFC16D}"/>
              </a:ext>
            </a:extLst>
          </p:cNvPr>
          <p:cNvSpPr/>
          <p:nvPr/>
        </p:nvSpPr>
        <p:spPr>
          <a:xfrm>
            <a:off x="5202261" y="38100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 name="Rectangle 2">
            <a:extLst>
              <a:ext uri="{FF2B5EF4-FFF2-40B4-BE49-F238E27FC236}">
                <a16:creationId xmlns:a16="http://schemas.microsoft.com/office/drawing/2014/main" id="{6CEA7CE0-6AF0-30FC-5354-C84DD26A1E43}"/>
              </a:ext>
            </a:extLst>
          </p:cNvPr>
          <p:cNvSpPr/>
          <p:nvPr/>
        </p:nvSpPr>
        <p:spPr>
          <a:xfrm>
            <a:off x="5203275" y="48006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8" name="Text Placeholder 17">
            <a:extLst>
              <a:ext uri="{FF2B5EF4-FFF2-40B4-BE49-F238E27FC236}">
                <a16:creationId xmlns:a16="http://schemas.microsoft.com/office/drawing/2014/main" id="{552157F3-4757-5D33-BE17-8C94E96A4862}"/>
              </a:ext>
            </a:extLst>
          </p:cNvPr>
          <p:cNvSpPr>
            <a:spLocks noGrp="1"/>
          </p:cNvSpPr>
          <p:nvPr>
            <p:ph type="body" sz="quarter" idx="20" hasCustomPrompt="1"/>
          </p:nvPr>
        </p:nvSpPr>
        <p:spPr>
          <a:xfrm>
            <a:off x="4594225" y="952275"/>
            <a:ext cx="768096" cy="69494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19" name="Text Placeholder 17">
            <a:extLst>
              <a:ext uri="{FF2B5EF4-FFF2-40B4-BE49-F238E27FC236}">
                <a16:creationId xmlns:a16="http://schemas.microsoft.com/office/drawing/2014/main" id="{A7E3F7D9-8193-5A11-1A4E-6EC7B9DDCA15}"/>
              </a:ext>
            </a:extLst>
          </p:cNvPr>
          <p:cNvSpPr>
            <a:spLocks noGrp="1"/>
          </p:cNvSpPr>
          <p:nvPr>
            <p:ph type="body" sz="quarter" idx="21" hasCustomPrompt="1"/>
          </p:nvPr>
        </p:nvSpPr>
        <p:spPr>
          <a:xfrm>
            <a:off x="4599432" y="3924075"/>
            <a:ext cx="768096" cy="69494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20" name="Text Placeholder 17">
            <a:extLst>
              <a:ext uri="{FF2B5EF4-FFF2-40B4-BE49-F238E27FC236}">
                <a16:creationId xmlns:a16="http://schemas.microsoft.com/office/drawing/2014/main" id="{6D7B440E-1826-AA3C-AE0C-153AECC30CBE}"/>
              </a:ext>
            </a:extLst>
          </p:cNvPr>
          <p:cNvSpPr>
            <a:spLocks noGrp="1"/>
          </p:cNvSpPr>
          <p:nvPr>
            <p:ph type="body" sz="quarter" idx="22" hasCustomPrompt="1"/>
          </p:nvPr>
        </p:nvSpPr>
        <p:spPr>
          <a:xfrm>
            <a:off x="4599432" y="1942875"/>
            <a:ext cx="768096" cy="69494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1" name="Text Placeholder 17">
            <a:extLst>
              <a:ext uri="{FF2B5EF4-FFF2-40B4-BE49-F238E27FC236}">
                <a16:creationId xmlns:a16="http://schemas.microsoft.com/office/drawing/2014/main" id="{DE85A369-97AF-8B0E-418D-9BA5273407FC}"/>
              </a:ext>
            </a:extLst>
          </p:cNvPr>
          <p:cNvSpPr>
            <a:spLocks noGrp="1"/>
          </p:cNvSpPr>
          <p:nvPr>
            <p:ph type="body" sz="quarter" idx="23" hasCustomPrompt="1"/>
          </p:nvPr>
        </p:nvSpPr>
        <p:spPr>
          <a:xfrm>
            <a:off x="4599432" y="4914675"/>
            <a:ext cx="768096" cy="69494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2" name="Text Placeholder 17">
            <a:extLst>
              <a:ext uri="{FF2B5EF4-FFF2-40B4-BE49-F238E27FC236}">
                <a16:creationId xmlns:a16="http://schemas.microsoft.com/office/drawing/2014/main" id="{6E51DDF7-09CC-E9F3-5E13-887846636959}"/>
              </a:ext>
            </a:extLst>
          </p:cNvPr>
          <p:cNvSpPr>
            <a:spLocks noGrp="1"/>
          </p:cNvSpPr>
          <p:nvPr>
            <p:ph type="body" sz="quarter" idx="24" hasCustomPrompt="1"/>
          </p:nvPr>
        </p:nvSpPr>
        <p:spPr>
          <a:xfrm>
            <a:off x="4599432" y="2933475"/>
            <a:ext cx="768096" cy="69494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7" name="Content Placeholder 17">
            <a:extLst>
              <a:ext uri="{FF2B5EF4-FFF2-40B4-BE49-F238E27FC236}">
                <a16:creationId xmlns:a16="http://schemas.microsoft.com/office/drawing/2014/main" id="{C9030E85-B7BF-F051-CBF2-4E9130632033}"/>
              </a:ext>
            </a:extLst>
          </p:cNvPr>
          <p:cNvSpPr>
            <a:spLocks noGrp="1"/>
          </p:cNvSpPr>
          <p:nvPr>
            <p:ph sz="quarter" idx="26"/>
          </p:nvPr>
        </p:nvSpPr>
        <p:spPr>
          <a:xfrm>
            <a:off x="5638800" y="9477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B9A39866-1BF8-6E69-7577-26A7459C2805}"/>
              </a:ext>
            </a:extLst>
          </p:cNvPr>
          <p:cNvSpPr>
            <a:spLocks noGrp="1"/>
          </p:cNvSpPr>
          <p:nvPr>
            <p:ph sz="quarter" idx="27"/>
          </p:nvPr>
        </p:nvSpPr>
        <p:spPr>
          <a:xfrm>
            <a:off x="5638800" y="19383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23" name="Content Placeholder 17">
            <a:extLst>
              <a:ext uri="{FF2B5EF4-FFF2-40B4-BE49-F238E27FC236}">
                <a16:creationId xmlns:a16="http://schemas.microsoft.com/office/drawing/2014/main" id="{836B8BFB-AB56-1859-2B52-558D9A723ED0}"/>
              </a:ext>
            </a:extLst>
          </p:cNvPr>
          <p:cNvSpPr>
            <a:spLocks noGrp="1"/>
          </p:cNvSpPr>
          <p:nvPr>
            <p:ph sz="quarter" idx="28" hasCustomPrompt="1"/>
          </p:nvPr>
        </p:nvSpPr>
        <p:spPr>
          <a:xfrm>
            <a:off x="5638800" y="29289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a:t>
            </a:r>
            <a:r>
              <a:rPr lang="en-US" err="1"/>
              <a:t>stylesFourth</a:t>
            </a:r>
            <a:r>
              <a:rPr lang="en-US"/>
              <a:t> level</a:t>
            </a:r>
          </a:p>
        </p:txBody>
      </p:sp>
      <p:sp>
        <p:nvSpPr>
          <p:cNvPr id="24" name="Content Placeholder 17">
            <a:extLst>
              <a:ext uri="{FF2B5EF4-FFF2-40B4-BE49-F238E27FC236}">
                <a16:creationId xmlns:a16="http://schemas.microsoft.com/office/drawing/2014/main" id="{2AF180FA-369B-BE97-8766-AD281839F45D}"/>
              </a:ext>
            </a:extLst>
          </p:cNvPr>
          <p:cNvSpPr>
            <a:spLocks noGrp="1"/>
          </p:cNvSpPr>
          <p:nvPr>
            <p:ph sz="quarter" idx="29"/>
          </p:nvPr>
        </p:nvSpPr>
        <p:spPr>
          <a:xfrm>
            <a:off x="5638800" y="49101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25" name="Content Placeholder 17">
            <a:extLst>
              <a:ext uri="{FF2B5EF4-FFF2-40B4-BE49-F238E27FC236}">
                <a16:creationId xmlns:a16="http://schemas.microsoft.com/office/drawing/2014/main" id="{549397A2-0AB0-F824-0155-D6710460520D}"/>
              </a:ext>
            </a:extLst>
          </p:cNvPr>
          <p:cNvSpPr>
            <a:spLocks noGrp="1"/>
          </p:cNvSpPr>
          <p:nvPr>
            <p:ph sz="quarter" idx="30"/>
          </p:nvPr>
        </p:nvSpPr>
        <p:spPr>
          <a:xfrm>
            <a:off x="5638800" y="39195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9D31EAA-21F4-1B0F-CBDE-557E4181B4CB}"/>
              </a:ext>
            </a:extLst>
          </p:cNvPr>
          <p:cNvSpPr>
            <a:spLocks noGrp="1"/>
          </p:cNvSpPr>
          <p:nvPr>
            <p:ph type="sldNum" sz="quarter" idx="3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4134641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Six point icon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Six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9" name="Rectangle 8">
            <a:extLst>
              <a:ext uri="{FF2B5EF4-FFF2-40B4-BE49-F238E27FC236}">
                <a16:creationId xmlns:a16="http://schemas.microsoft.com/office/drawing/2014/main" id="{AA476CAA-FCE8-30B5-2EC0-97B880FF579B}"/>
              </a:ext>
            </a:extLst>
          </p:cNvPr>
          <p:cNvSpPr/>
          <p:nvPr/>
        </p:nvSpPr>
        <p:spPr>
          <a:xfrm>
            <a:off x="798406" y="2305563"/>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EB38A922-4548-C260-60E7-299A751FDD43}"/>
              </a:ext>
            </a:extLst>
          </p:cNvPr>
          <p:cNvSpPr/>
          <p:nvPr/>
        </p:nvSpPr>
        <p:spPr>
          <a:xfrm>
            <a:off x="4399876" y="2294385"/>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C33FDFC5-09A5-5FDB-AF24-747A5A3BF13B}"/>
              </a:ext>
            </a:extLst>
          </p:cNvPr>
          <p:cNvSpPr/>
          <p:nvPr/>
        </p:nvSpPr>
        <p:spPr>
          <a:xfrm>
            <a:off x="7999815" y="2294387"/>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3" name="Rectangle 32">
            <a:extLst>
              <a:ext uri="{FF2B5EF4-FFF2-40B4-BE49-F238E27FC236}">
                <a16:creationId xmlns:a16="http://schemas.microsoft.com/office/drawing/2014/main" id="{FD9BCE3B-4762-C661-5C9C-B1DC7338A906}"/>
              </a:ext>
            </a:extLst>
          </p:cNvPr>
          <p:cNvSpPr/>
          <p:nvPr/>
        </p:nvSpPr>
        <p:spPr>
          <a:xfrm>
            <a:off x="798406" y="4621186"/>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4" name="Rectangle 33">
            <a:extLst>
              <a:ext uri="{FF2B5EF4-FFF2-40B4-BE49-F238E27FC236}">
                <a16:creationId xmlns:a16="http://schemas.microsoft.com/office/drawing/2014/main" id="{AB27F634-EA99-ADA0-5E61-EAECABCE616B}"/>
              </a:ext>
            </a:extLst>
          </p:cNvPr>
          <p:cNvSpPr/>
          <p:nvPr/>
        </p:nvSpPr>
        <p:spPr>
          <a:xfrm>
            <a:off x="4399876" y="4610008"/>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5" name="Rectangle 34">
            <a:extLst>
              <a:ext uri="{FF2B5EF4-FFF2-40B4-BE49-F238E27FC236}">
                <a16:creationId xmlns:a16="http://schemas.microsoft.com/office/drawing/2014/main" id="{64815B70-89FD-3B70-3021-124D4CD37A57}"/>
              </a:ext>
            </a:extLst>
          </p:cNvPr>
          <p:cNvSpPr/>
          <p:nvPr/>
        </p:nvSpPr>
        <p:spPr>
          <a:xfrm>
            <a:off x="7999815" y="4610010"/>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grpSp>
        <p:nvGrpSpPr>
          <p:cNvPr id="4" name="Group 3">
            <a:extLst>
              <a:ext uri="{FF2B5EF4-FFF2-40B4-BE49-F238E27FC236}">
                <a16:creationId xmlns:a16="http://schemas.microsoft.com/office/drawing/2014/main" id="{B129E26F-9EAB-58D3-8BE0-92C03DF5A2B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44F31B5-8718-3887-8455-0C4D82DCE0E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06D35238-23F4-33D4-1EDE-A5EC646B385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951156DB-A119-30DD-5690-646CD07B179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44D44C40-4BEE-DF0F-8069-4F8CF8A6208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A470B8EA-00D8-B354-6715-A4E247A5BDA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07203667-8CB8-016A-6E7B-2EA806BCD27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140E4CA0-D346-AA87-2C43-A3ED361B273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5" name="Content Placeholder 17">
            <a:extLst>
              <a:ext uri="{FF2B5EF4-FFF2-40B4-BE49-F238E27FC236}">
                <a16:creationId xmlns:a16="http://schemas.microsoft.com/office/drawing/2014/main" id="{507CF293-82B2-2553-9CB4-53B3510DA440}"/>
              </a:ext>
            </a:extLst>
          </p:cNvPr>
          <p:cNvSpPr>
            <a:spLocks noGrp="1"/>
          </p:cNvSpPr>
          <p:nvPr>
            <p:ph sz="quarter" idx="28"/>
          </p:nvPr>
        </p:nvSpPr>
        <p:spPr>
          <a:xfrm>
            <a:off x="1060797"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7" name="Content Placeholder 17">
            <a:extLst>
              <a:ext uri="{FF2B5EF4-FFF2-40B4-BE49-F238E27FC236}">
                <a16:creationId xmlns:a16="http://schemas.microsoft.com/office/drawing/2014/main" id="{49B3E4DB-7B17-5703-2C86-C0517B809D75}"/>
              </a:ext>
            </a:extLst>
          </p:cNvPr>
          <p:cNvSpPr>
            <a:spLocks noGrp="1"/>
          </p:cNvSpPr>
          <p:nvPr>
            <p:ph sz="quarter" idx="29"/>
          </p:nvPr>
        </p:nvSpPr>
        <p:spPr>
          <a:xfrm>
            <a:off x="4662268"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9" name="Content Placeholder 17">
            <a:extLst>
              <a:ext uri="{FF2B5EF4-FFF2-40B4-BE49-F238E27FC236}">
                <a16:creationId xmlns:a16="http://schemas.microsoft.com/office/drawing/2014/main" id="{3F2E12E9-000A-1C62-045F-8E0C4592DF38}"/>
              </a:ext>
            </a:extLst>
          </p:cNvPr>
          <p:cNvSpPr>
            <a:spLocks noGrp="1"/>
          </p:cNvSpPr>
          <p:nvPr>
            <p:ph sz="quarter" idx="30"/>
          </p:nvPr>
        </p:nvSpPr>
        <p:spPr>
          <a:xfrm>
            <a:off x="8262206"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0" name="Content Placeholder 17">
            <a:extLst>
              <a:ext uri="{FF2B5EF4-FFF2-40B4-BE49-F238E27FC236}">
                <a16:creationId xmlns:a16="http://schemas.microsoft.com/office/drawing/2014/main" id="{3A133F4A-C038-E46D-ACBC-86DA92315A06}"/>
              </a:ext>
            </a:extLst>
          </p:cNvPr>
          <p:cNvSpPr>
            <a:spLocks noGrp="1"/>
          </p:cNvSpPr>
          <p:nvPr>
            <p:ph sz="quarter" idx="31"/>
          </p:nvPr>
        </p:nvSpPr>
        <p:spPr>
          <a:xfrm>
            <a:off x="1060797"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1" name="Content Placeholder 17">
            <a:extLst>
              <a:ext uri="{FF2B5EF4-FFF2-40B4-BE49-F238E27FC236}">
                <a16:creationId xmlns:a16="http://schemas.microsoft.com/office/drawing/2014/main" id="{44520777-9668-5C19-10E1-8DD40008DFCB}"/>
              </a:ext>
            </a:extLst>
          </p:cNvPr>
          <p:cNvSpPr>
            <a:spLocks noGrp="1"/>
          </p:cNvSpPr>
          <p:nvPr>
            <p:ph sz="quarter" idx="32"/>
          </p:nvPr>
        </p:nvSpPr>
        <p:spPr>
          <a:xfrm>
            <a:off x="4662268"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2" name="Content Placeholder 17">
            <a:extLst>
              <a:ext uri="{FF2B5EF4-FFF2-40B4-BE49-F238E27FC236}">
                <a16:creationId xmlns:a16="http://schemas.microsoft.com/office/drawing/2014/main" id="{A4771364-36EB-2F78-E541-65F9BE13D657}"/>
              </a:ext>
            </a:extLst>
          </p:cNvPr>
          <p:cNvSpPr>
            <a:spLocks noGrp="1"/>
          </p:cNvSpPr>
          <p:nvPr>
            <p:ph sz="quarter" idx="33"/>
          </p:nvPr>
        </p:nvSpPr>
        <p:spPr>
          <a:xfrm>
            <a:off x="8262206"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3" name="Text Placeholder 17">
            <a:extLst>
              <a:ext uri="{FF2B5EF4-FFF2-40B4-BE49-F238E27FC236}">
                <a16:creationId xmlns:a16="http://schemas.microsoft.com/office/drawing/2014/main" id="{0C2296F3-97E3-3D08-B312-7B7A681229D9}"/>
              </a:ext>
            </a:extLst>
          </p:cNvPr>
          <p:cNvSpPr>
            <a:spLocks noGrp="1"/>
          </p:cNvSpPr>
          <p:nvPr>
            <p:ph type="body" sz="quarter" idx="20" hasCustomPrompt="1"/>
          </p:nvPr>
        </p:nvSpPr>
        <p:spPr>
          <a:xfrm>
            <a:off x="2024410" y="1828800"/>
            <a:ext cx="968375" cy="876149"/>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5" name="Text Placeholder 17">
            <a:extLst>
              <a:ext uri="{FF2B5EF4-FFF2-40B4-BE49-F238E27FC236}">
                <a16:creationId xmlns:a16="http://schemas.microsoft.com/office/drawing/2014/main" id="{B892BF8A-A21A-A60B-7F1D-742F14DBD6CB}"/>
              </a:ext>
            </a:extLst>
          </p:cNvPr>
          <p:cNvSpPr>
            <a:spLocks noGrp="1"/>
          </p:cNvSpPr>
          <p:nvPr>
            <p:ph type="body" sz="quarter" idx="21" hasCustomPrompt="1"/>
          </p:nvPr>
        </p:nvSpPr>
        <p:spPr>
          <a:xfrm>
            <a:off x="2024410" y="4152900"/>
            <a:ext cx="968375" cy="876149"/>
          </a:xfrm>
          <a:solidFill>
            <a:schemeClr val="tx2"/>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26" name="Text Placeholder 17">
            <a:extLst>
              <a:ext uri="{FF2B5EF4-FFF2-40B4-BE49-F238E27FC236}">
                <a16:creationId xmlns:a16="http://schemas.microsoft.com/office/drawing/2014/main" id="{45CC45AD-038B-28ED-5576-212A90FD942B}"/>
              </a:ext>
            </a:extLst>
          </p:cNvPr>
          <p:cNvSpPr>
            <a:spLocks noGrp="1"/>
          </p:cNvSpPr>
          <p:nvPr>
            <p:ph type="body" sz="quarter" idx="22" hasCustomPrompt="1"/>
          </p:nvPr>
        </p:nvSpPr>
        <p:spPr>
          <a:xfrm>
            <a:off x="5625881" y="1828800"/>
            <a:ext cx="968375" cy="876149"/>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8" name="Text Placeholder 17">
            <a:extLst>
              <a:ext uri="{FF2B5EF4-FFF2-40B4-BE49-F238E27FC236}">
                <a16:creationId xmlns:a16="http://schemas.microsoft.com/office/drawing/2014/main" id="{7C4F7A3E-DE53-3FD9-F959-0706AC28E53B}"/>
              </a:ext>
            </a:extLst>
          </p:cNvPr>
          <p:cNvSpPr>
            <a:spLocks noGrp="1"/>
          </p:cNvSpPr>
          <p:nvPr>
            <p:ph type="body" sz="quarter" idx="23" hasCustomPrompt="1"/>
          </p:nvPr>
        </p:nvSpPr>
        <p:spPr>
          <a:xfrm>
            <a:off x="5625881" y="4152900"/>
            <a:ext cx="968375" cy="876149"/>
          </a:xfrm>
          <a:solidFill>
            <a:schemeClr val="accent3"/>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9" name="Text Placeholder 17">
            <a:extLst>
              <a:ext uri="{FF2B5EF4-FFF2-40B4-BE49-F238E27FC236}">
                <a16:creationId xmlns:a16="http://schemas.microsoft.com/office/drawing/2014/main" id="{73807D8F-A4AF-308B-C9FA-CC87CADB8E3A}"/>
              </a:ext>
            </a:extLst>
          </p:cNvPr>
          <p:cNvSpPr>
            <a:spLocks noGrp="1"/>
          </p:cNvSpPr>
          <p:nvPr>
            <p:ph type="body" sz="quarter" idx="24" hasCustomPrompt="1"/>
          </p:nvPr>
        </p:nvSpPr>
        <p:spPr>
          <a:xfrm>
            <a:off x="9225819" y="1828800"/>
            <a:ext cx="968375" cy="876149"/>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0" name="Text Placeholder 17">
            <a:extLst>
              <a:ext uri="{FF2B5EF4-FFF2-40B4-BE49-F238E27FC236}">
                <a16:creationId xmlns:a16="http://schemas.microsoft.com/office/drawing/2014/main" id="{D46224F1-C598-EFF0-506D-47E364716934}"/>
              </a:ext>
            </a:extLst>
          </p:cNvPr>
          <p:cNvSpPr>
            <a:spLocks noGrp="1"/>
          </p:cNvSpPr>
          <p:nvPr>
            <p:ph type="body" sz="quarter" idx="34" hasCustomPrompt="1"/>
          </p:nvPr>
        </p:nvSpPr>
        <p:spPr>
          <a:xfrm>
            <a:off x="9225819" y="4152900"/>
            <a:ext cx="968375" cy="876149"/>
          </a:xfrm>
          <a:solidFill>
            <a:schemeClr val="accent1"/>
          </a:solidFill>
        </p:spPr>
        <p:txBody>
          <a:bodyPr anchor="ctr" anchorCtr="0">
            <a:normAutofit/>
          </a:bodyPr>
          <a:lstStyle>
            <a:lvl1pPr marL="0" indent="0" algn="ctr">
              <a:buNone/>
              <a:defRPr sz="3600">
                <a:solidFill>
                  <a:schemeClr val="bg1"/>
                </a:solidFill>
              </a:defRPr>
            </a:lvl1pPr>
          </a:lstStyle>
          <a:p>
            <a:pPr lvl="0"/>
            <a:r>
              <a:rPr lang="en-US"/>
              <a:t>06</a:t>
            </a:r>
          </a:p>
        </p:txBody>
      </p:sp>
      <p:sp>
        <p:nvSpPr>
          <p:cNvPr id="24" name="Slide Number Placeholder 23">
            <a:extLst>
              <a:ext uri="{FF2B5EF4-FFF2-40B4-BE49-F238E27FC236}">
                <a16:creationId xmlns:a16="http://schemas.microsoft.com/office/drawing/2014/main" id="{19DFA7BE-813D-73F3-F043-1217229E0D38}"/>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95352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 person team layout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2245C6-F16E-8213-38E5-62108F819245}"/>
              </a:ext>
            </a:extLst>
          </p:cNvPr>
          <p:cNvSpPr/>
          <p:nvPr/>
        </p:nvSpPr>
        <p:spPr>
          <a:xfrm>
            <a:off x="3529633" y="2810971"/>
            <a:ext cx="2517465"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2" name="Rectangle 41">
            <a:extLst>
              <a:ext uri="{FF2B5EF4-FFF2-40B4-BE49-F238E27FC236}">
                <a16:creationId xmlns:a16="http://schemas.microsoft.com/office/drawing/2014/main" id="{7ABF6761-038E-532E-6741-0C80FA054AAE}"/>
              </a:ext>
            </a:extLst>
          </p:cNvPr>
          <p:cNvSpPr/>
          <p:nvPr/>
        </p:nvSpPr>
        <p:spPr>
          <a:xfrm>
            <a:off x="6272966" y="2814820"/>
            <a:ext cx="2491664"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3" name="Rectangle 42">
            <a:extLst>
              <a:ext uri="{FF2B5EF4-FFF2-40B4-BE49-F238E27FC236}">
                <a16:creationId xmlns:a16="http://schemas.microsoft.com/office/drawing/2014/main" id="{DCBF3824-7421-DFC7-BFDA-9A641635C396}"/>
              </a:ext>
            </a:extLst>
          </p:cNvPr>
          <p:cNvSpPr/>
          <p:nvPr/>
        </p:nvSpPr>
        <p:spPr>
          <a:xfrm>
            <a:off x="8944686" y="2807741"/>
            <a:ext cx="2491664"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5" name="Rectangle 4">
            <a:extLst>
              <a:ext uri="{FF2B5EF4-FFF2-40B4-BE49-F238E27FC236}">
                <a16:creationId xmlns:a16="http://schemas.microsoft.com/office/drawing/2014/main" id="{680756A5-00B3-0BCE-70E9-F5F144376580}"/>
              </a:ext>
            </a:extLst>
          </p:cNvPr>
          <p:cNvSpPr/>
          <p:nvPr/>
        </p:nvSpPr>
        <p:spPr>
          <a:xfrm>
            <a:off x="813671" y="2810971"/>
            <a:ext cx="2521667"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a:lvl1pPr>
          </a:lstStyle>
          <a:p>
            <a:r>
              <a:rPr lang="en-US"/>
              <a:t>Team slide x 8</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35809"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49354"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86941"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34383" y="3851322"/>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71113" y="3856719"/>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45554"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5417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7242A219-B11B-0685-ABFB-AF45DDFD1558}"/>
              </a:ext>
            </a:extLst>
          </p:cNvPr>
          <p:cNvGrpSpPr/>
          <p:nvPr/>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45" name="Rectangle 44">
            <a:extLst>
              <a:ext uri="{FF2B5EF4-FFF2-40B4-BE49-F238E27FC236}">
                <a16:creationId xmlns:a16="http://schemas.microsoft.com/office/drawing/2014/main" id="{FDF54747-D981-EEC8-B08A-A52DEAC1CD94}"/>
              </a:ext>
            </a:extLst>
          </p:cNvPr>
          <p:cNvSpPr/>
          <p:nvPr/>
        </p:nvSpPr>
        <p:spPr>
          <a:xfrm>
            <a:off x="3527697" y="5038311"/>
            <a:ext cx="2517465"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6" name="Rectangle 45">
            <a:extLst>
              <a:ext uri="{FF2B5EF4-FFF2-40B4-BE49-F238E27FC236}">
                <a16:creationId xmlns:a16="http://schemas.microsoft.com/office/drawing/2014/main" id="{EC46CF0B-CCD5-AA47-3C03-702D6CFBBBA4}"/>
              </a:ext>
            </a:extLst>
          </p:cNvPr>
          <p:cNvSpPr/>
          <p:nvPr/>
        </p:nvSpPr>
        <p:spPr>
          <a:xfrm>
            <a:off x="6242413" y="5042764"/>
            <a:ext cx="2491664"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7" name="Rectangle 46">
            <a:extLst>
              <a:ext uri="{FF2B5EF4-FFF2-40B4-BE49-F238E27FC236}">
                <a16:creationId xmlns:a16="http://schemas.microsoft.com/office/drawing/2014/main" id="{78134FDD-F308-A60A-D1E4-1D9926C04DB4}"/>
              </a:ext>
            </a:extLst>
          </p:cNvPr>
          <p:cNvSpPr/>
          <p:nvPr/>
        </p:nvSpPr>
        <p:spPr>
          <a:xfrm>
            <a:off x="8947325" y="5032173"/>
            <a:ext cx="2491664"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8" name="Rectangle 47">
            <a:extLst>
              <a:ext uri="{FF2B5EF4-FFF2-40B4-BE49-F238E27FC236}">
                <a16:creationId xmlns:a16="http://schemas.microsoft.com/office/drawing/2014/main" id="{28328140-706D-17DE-7EA0-B7022AEB917B}"/>
              </a:ext>
            </a:extLst>
          </p:cNvPr>
          <p:cNvSpPr/>
          <p:nvPr/>
        </p:nvSpPr>
        <p:spPr>
          <a:xfrm>
            <a:off x="811946" y="5032173"/>
            <a:ext cx="2521667"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7" name="Slide Number Placeholder 6">
            <a:extLst>
              <a:ext uri="{FF2B5EF4-FFF2-40B4-BE49-F238E27FC236}">
                <a16:creationId xmlns:a16="http://schemas.microsoft.com/office/drawing/2014/main" id="{FA7E2D72-2889-18F3-A6C8-9A54BEBFBDCA}"/>
              </a:ext>
            </a:extLst>
          </p:cNvPr>
          <p:cNvSpPr>
            <a:spLocks noGrp="1"/>
          </p:cNvSpPr>
          <p:nvPr>
            <p:ph type="sldNum" sz="quarter" idx="56"/>
          </p:nvPr>
        </p:nvSpPr>
        <p:spPr/>
        <p:txBody>
          <a:bodyPr/>
          <a:lstStyle/>
          <a:p>
            <a:fld id="{9E74224C-F5B0-D04D-98A9-64EC68DC7E07}" type="slidenum">
              <a:rPr lang="en-US" smtClean="0"/>
              <a:pPr/>
              <a:t>‹#›</a:t>
            </a:fld>
            <a:endParaRPr lang="en-US"/>
          </a:p>
        </p:txBody>
      </p:sp>
      <p:sp>
        <p:nvSpPr>
          <p:cNvPr id="3" name="Text Placeholder 7">
            <a:extLst>
              <a:ext uri="{FF2B5EF4-FFF2-40B4-BE49-F238E27FC236}">
                <a16:creationId xmlns:a16="http://schemas.microsoft.com/office/drawing/2014/main" id="{8B15B888-C202-2E66-4123-DC20906E3508}"/>
              </a:ext>
            </a:extLst>
          </p:cNvPr>
          <p:cNvSpPr>
            <a:spLocks noGrp="1"/>
          </p:cNvSpPr>
          <p:nvPr>
            <p:ph type="body" sz="quarter" idx="19" hasCustomPrompt="1"/>
          </p:nvPr>
        </p:nvSpPr>
        <p:spPr>
          <a:xfrm>
            <a:off x="918724" y="294103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9" name="Text Placeholder 7">
            <a:extLst>
              <a:ext uri="{FF2B5EF4-FFF2-40B4-BE49-F238E27FC236}">
                <a16:creationId xmlns:a16="http://schemas.microsoft.com/office/drawing/2014/main" id="{1B77F678-9832-B9DE-4315-62B5FC1DCF0E}"/>
              </a:ext>
            </a:extLst>
          </p:cNvPr>
          <p:cNvSpPr>
            <a:spLocks noGrp="1"/>
          </p:cNvSpPr>
          <p:nvPr>
            <p:ph type="body" sz="quarter" idx="22" hasCustomPrompt="1"/>
          </p:nvPr>
        </p:nvSpPr>
        <p:spPr>
          <a:xfrm>
            <a:off x="918724" y="326255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3" name="Text Placeholder 7">
            <a:extLst>
              <a:ext uri="{FF2B5EF4-FFF2-40B4-BE49-F238E27FC236}">
                <a16:creationId xmlns:a16="http://schemas.microsoft.com/office/drawing/2014/main" id="{508A8EA7-81D8-3FD4-D148-8EB3BE3A1B41}"/>
              </a:ext>
            </a:extLst>
          </p:cNvPr>
          <p:cNvSpPr>
            <a:spLocks noGrp="1"/>
          </p:cNvSpPr>
          <p:nvPr>
            <p:ph type="body" sz="quarter" idx="36" hasCustomPrompt="1"/>
          </p:nvPr>
        </p:nvSpPr>
        <p:spPr>
          <a:xfrm>
            <a:off x="918724" y="515838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4" name="Text Placeholder 7">
            <a:extLst>
              <a:ext uri="{FF2B5EF4-FFF2-40B4-BE49-F238E27FC236}">
                <a16:creationId xmlns:a16="http://schemas.microsoft.com/office/drawing/2014/main" id="{6BEA2887-AA8B-9BD6-32A3-577AEB8AC2ED}"/>
              </a:ext>
            </a:extLst>
          </p:cNvPr>
          <p:cNvSpPr>
            <a:spLocks noGrp="1"/>
          </p:cNvSpPr>
          <p:nvPr>
            <p:ph type="body" sz="quarter" idx="37" hasCustomPrompt="1"/>
          </p:nvPr>
        </p:nvSpPr>
        <p:spPr>
          <a:xfrm>
            <a:off x="918724" y="547991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5" name="Text Placeholder 7">
            <a:extLst>
              <a:ext uri="{FF2B5EF4-FFF2-40B4-BE49-F238E27FC236}">
                <a16:creationId xmlns:a16="http://schemas.microsoft.com/office/drawing/2014/main" id="{32D7EDB4-89B4-24DD-1C3E-76475F8452B5}"/>
              </a:ext>
            </a:extLst>
          </p:cNvPr>
          <p:cNvSpPr>
            <a:spLocks noGrp="1"/>
          </p:cNvSpPr>
          <p:nvPr>
            <p:ph type="body" sz="quarter" idx="45" hasCustomPrompt="1"/>
          </p:nvPr>
        </p:nvSpPr>
        <p:spPr>
          <a:xfrm>
            <a:off x="3632269" y="2936750"/>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C8FA238D-2DF1-3280-2DB4-905BDF2CAD28}"/>
              </a:ext>
            </a:extLst>
          </p:cNvPr>
          <p:cNvSpPr>
            <a:spLocks noGrp="1"/>
          </p:cNvSpPr>
          <p:nvPr>
            <p:ph type="body" sz="quarter" idx="46" hasCustomPrompt="1"/>
          </p:nvPr>
        </p:nvSpPr>
        <p:spPr>
          <a:xfrm>
            <a:off x="3632269" y="3258273"/>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1" name="Text Placeholder 7">
            <a:extLst>
              <a:ext uri="{FF2B5EF4-FFF2-40B4-BE49-F238E27FC236}">
                <a16:creationId xmlns:a16="http://schemas.microsoft.com/office/drawing/2014/main" id="{B99C5653-A275-006E-B1E8-F0B7CF0C9A0E}"/>
              </a:ext>
            </a:extLst>
          </p:cNvPr>
          <p:cNvSpPr>
            <a:spLocks noGrp="1"/>
          </p:cNvSpPr>
          <p:nvPr>
            <p:ph type="body" sz="quarter" idx="48" hasCustomPrompt="1"/>
          </p:nvPr>
        </p:nvSpPr>
        <p:spPr>
          <a:xfrm>
            <a:off x="3632269" y="5154103"/>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84ADE6F4-C2E6-9DAF-FC4A-31922CB1CB9C}"/>
              </a:ext>
            </a:extLst>
          </p:cNvPr>
          <p:cNvSpPr>
            <a:spLocks noGrp="1"/>
          </p:cNvSpPr>
          <p:nvPr>
            <p:ph type="body" sz="quarter" idx="49" hasCustomPrompt="1"/>
          </p:nvPr>
        </p:nvSpPr>
        <p:spPr>
          <a:xfrm>
            <a:off x="3632269" y="5475626"/>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4" name="Text Placeholder 7">
            <a:extLst>
              <a:ext uri="{FF2B5EF4-FFF2-40B4-BE49-F238E27FC236}">
                <a16:creationId xmlns:a16="http://schemas.microsoft.com/office/drawing/2014/main" id="{02DF7E7D-D9BD-1271-937E-FD32DECC1F6C}"/>
              </a:ext>
            </a:extLst>
          </p:cNvPr>
          <p:cNvSpPr>
            <a:spLocks noGrp="1"/>
          </p:cNvSpPr>
          <p:nvPr>
            <p:ph type="body" sz="quarter" idx="51" hasCustomPrompt="1"/>
          </p:nvPr>
        </p:nvSpPr>
        <p:spPr>
          <a:xfrm>
            <a:off x="6351036" y="294091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5" name="Text Placeholder 7">
            <a:extLst>
              <a:ext uri="{FF2B5EF4-FFF2-40B4-BE49-F238E27FC236}">
                <a16:creationId xmlns:a16="http://schemas.microsoft.com/office/drawing/2014/main" id="{525CC10E-7A8B-7D0E-C966-75BC0DCC4BFB}"/>
              </a:ext>
            </a:extLst>
          </p:cNvPr>
          <p:cNvSpPr>
            <a:spLocks noGrp="1"/>
          </p:cNvSpPr>
          <p:nvPr>
            <p:ph type="body" sz="quarter" idx="52" hasCustomPrompt="1"/>
          </p:nvPr>
        </p:nvSpPr>
        <p:spPr>
          <a:xfrm>
            <a:off x="6351036" y="326243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0" name="Text Placeholder 7">
            <a:extLst>
              <a:ext uri="{FF2B5EF4-FFF2-40B4-BE49-F238E27FC236}">
                <a16:creationId xmlns:a16="http://schemas.microsoft.com/office/drawing/2014/main" id="{0E048EC8-E6FA-600C-C62F-75AF07976CA2}"/>
              </a:ext>
            </a:extLst>
          </p:cNvPr>
          <p:cNvSpPr>
            <a:spLocks noGrp="1"/>
          </p:cNvSpPr>
          <p:nvPr>
            <p:ph type="body" sz="quarter" idx="53" hasCustomPrompt="1"/>
          </p:nvPr>
        </p:nvSpPr>
        <p:spPr>
          <a:xfrm>
            <a:off x="6351036" y="515826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1" name="Text Placeholder 7">
            <a:extLst>
              <a:ext uri="{FF2B5EF4-FFF2-40B4-BE49-F238E27FC236}">
                <a16:creationId xmlns:a16="http://schemas.microsoft.com/office/drawing/2014/main" id="{76E98BA9-5089-7717-3FFF-0DBE868B43E4}"/>
              </a:ext>
            </a:extLst>
          </p:cNvPr>
          <p:cNvSpPr>
            <a:spLocks noGrp="1"/>
          </p:cNvSpPr>
          <p:nvPr>
            <p:ph type="body" sz="quarter" idx="54" hasCustomPrompt="1"/>
          </p:nvPr>
        </p:nvSpPr>
        <p:spPr>
          <a:xfrm>
            <a:off x="6351036" y="547979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4" name="Text Placeholder 7">
            <a:extLst>
              <a:ext uri="{FF2B5EF4-FFF2-40B4-BE49-F238E27FC236}">
                <a16:creationId xmlns:a16="http://schemas.microsoft.com/office/drawing/2014/main" id="{0F09DAE7-98B8-4197-1CE6-4DCD5F1EB190}"/>
              </a:ext>
            </a:extLst>
          </p:cNvPr>
          <p:cNvSpPr>
            <a:spLocks noGrp="1"/>
          </p:cNvSpPr>
          <p:nvPr>
            <p:ph type="body" sz="quarter" idx="55" hasCustomPrompt="1"/>
          </p:nvPr>
        </p:nvSpPr>
        <p:spPr>
          <a:xfrm>
            <a:off x="9028469" y="293469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7" name="Text Placeholder 7">
            <a:extLst>
              <a:ext uri="{FF2B5EF4-FFF2-40B4-BE49-F238E27FC236}">
                <a16:creationId xmlns:a16="http://schemas.microsoft.com/office/drawing/2014/main" id="{6F5284FC-4071-DF5A-C4C6-571025CC7A25}"/>
              </a:ext>
            </a:extLst>
          </p:cNvPr>
          <p:cNvSpPr>
            <a:spLocks noGrp="1"/>
          </p:cNvSpPr>
          <p:nvPr>
            <p:ph type="body" sz="quarter" idx="57" hasCustomPrompt="1"/>
          </p:nvPr>
        </p:nvSpPr>
        <p:spPr>
          <a:xfrm>
            <a:off x="9028469" y="325621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8" name="Text Placeholder 7">
            <a:extLst>
              <a:ext uri="{FF2B5EF4-FFF2-40B4-BE49-F238E27FC236}">
                <a16:creationId xmlns:a16="http://schemas.microsoft.com/office/drawing/2014/main" id="{D5912E14-ED6C-80ED-FE61-D52B469250D2}"/>
              </a:ext>
            </a:extLst>
          </p:cNvPr>
          <p:cNvSpPr>
            <a:spLocks noGrp="1"/>
          </p:cNvSpPr>
          <p:nvPr>
            <p:ph type="body" sz="quarter" idx="58" hasCustomPrompt="1"/>
          </p:nvPr>
        </p:nvSpPr>
        <p:spPr>
          <a:xfrm>
            <a:off x="9028469" y="515204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A47DED80-B35D-B5E0-3241-7FDD2B93CA9D}"/>
              </a:ext>
            </a:extLst>
          </p:cNvPr>
          <p:cNvSpPr>
            <a:spLocks noGrp="1"/>
          </p:cNvSpPr>
          <p:nvPr>
            <p:ph type="body" sz="quarter" idx="59" hasCustomPrompt="1"/>
          </p:nvPr>
        </p:nvSpPr>
        <p:spPr>
          <a:xfrm>
            <a:off x="9028469" y="547357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96850057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Eight poi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300AE-DA2A-EE50-7FD5-B27F4FD014DC}"/>
              </a:ext>
            </a:extLst>
          </p:cNvPr>
          <p:cNvSpPr/>
          <p:nvPr/>
        </p:nvSpPr>
        <p:spPr>
          <a:xfrm>
            <a:off x="806289"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080876E4-0CF0-8FCE-FFAB-4AAEF13D7EDF}"/>
              </a:ext>
            </a:extLst>
          </p:cNvPr>
          <p:cNvSpPr/>
          <p:nvPr/>
        </p:nvSpPr>
        <p:spPr>
          <a:xfrm>
            <a:off x="806289" y="2990939"/>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F5FFE906-4F19-DDCB-02D2-8D5F4368166D}"/>
              </a:ext>
            </a:extLst>
          </p:cNvPr>
          <p:cNvSpPr/>
          <p:nvPr/>
        </p:nvSpPr>
        <p:spPr>
          <a:xfrm>
            <a:off x="806288" y="3991373"/>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3" name="Rectangle 22">
            <a:extLst>
              <a:ext uri="{FF2B5EF4-FFF2-40B4-BE49-F238E27FC236}">
                <a16:creationId xmlns:a16="http://schemas.microsoft.com/office/drawing/2014/main" id="{360B642B-C832-01F1-B2C5-C0FA060F9BBA}"/>
              </a:ext>
            </a:extLst>
          </p:cNvPr>
          <p:cNvSpPr/>
          <p:nvPr/>
        </p:nvSpPr>
        <p:spPr>
          <a:xfrm>
            <a:off x="6223503" y="2990939"/>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4" name="Rectangle 23">
            <a:extLst>
              <a:ext uri="{FF2B5EF4-FFF2-40B4-BE49-F238E27FC236}">
                <a16:creationId xmlns:a16="http://schemas.microsoft.com/office/drawing/2014/main" id="{19299A4C-6C96-E6AB-8ACF-10C7C76985FA}"/>
              </a:ext>
            </a:extLst>
          </p:cNvPr>
          <p:cNvSpPr/>
          <p:nvPr/>
        </p:nvSpPr>
        <p:spPr>
          <a:xfrm>
            <a:off x="6223503" y="3991373"/>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7" name="Rectangle 26">
            <a:extLst>
              <a:ext uri="{FF2B5EF4-FFF2-40B4-BE49-F238E27FC236}">
                <a16:creationId xmlns:a16="http://schemas.microsoft.com/office/drawing/2014/main" id="{8D126E5A-C3FD-1E81-E69E-1DC585D3A13B}"/>
              </a:ext>
            </a:extLst>
          </p:cNvPr>
          <p:cNvSpPr/>
          <p:nvPr/>
        </p:nvSpPr>
        <p:spPr>
          <a:xfrm>
            <a:off x="6223502" y="5005274"/>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Eight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4" name="Rectangle 3">
            <a:extLst>
              <a:ext uri="{FF2B5EF4-FFF2-40B4-BE49-F238E27FC236}">
                <a16:creationId xmlns:a16="http://schemas.microsoft.com/office/drawing/2014/main" id="{BD41C8D4-3DEF-AC4C-C9DF-6BC0ECE0A76F}"/>
              </a:ext>
            </a:extLst>
          </p:cNvPr>
          <p:cNvSpPr/>
          <p:nvPr/>
        </p:nvSpPr>
        <p:spPr>
          <a:xfrm>
            <a:off x="6223503"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7" name="Rectangle 6">
            <a:extLst>
              <a:ext uri="{FF2B5EF4-FFF2-40B4-BE49-F238E27FC236}">
                <a16:creationId xmlns:a16="http://schemas.microsoft.com/office/drawing/2014/main" id="{ECB16B80-C336-C91C-9709-8FEA29DA0E7D}"/>
              </a:ext>
            </a:extLst>
          </p:cNvPr>
          <p:cNvSpPr/>
          <p:nvPr/>
        </p:nvSpPr>
        <p:spPr>
          <a:xfrm>
            <a:off x="768014" y="5005274"/>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grpSp>
        <p:nvGrpSpPr>
          <p:cNvPr id="12" name="Group 11">
            <a:extLst>
              <a:ext uri="{FF2B5EF4-FFF2-40B4-BE49-F238E27FC236}">
                <a16:creationId xmlns:a16="http://schemas.microsoft.com/office/drawing/2014/main" id="{681E2C51-5620-BA24-0CAD-2462496E7CD0}"/>
              </a:ext>
            </a:extLst>
          </p:cNvPr>
          <p:cNvGrpSpPr/>
          <p:nvPr/>
        </p:nvGrpSpPr>
        <p:grpSpPr>
          <a:xfrm>
            <a:off x="10863102" y="309052"/>
            <a:ext cx="911847" cy="382707"/>
            <a:chOff x="7459170" y="481236"/>
            <a:chExt cx="2697427" cy="1132124"/>
          </a:xfrm>
        </p:grpSpPr>
        <p:sp>
          <p:nvSpPr>
            <p:cNvPr id="14" name="Freeform 9">
              <a:extLst>
                <a:ext uri="{FF2B5EF4-FFF2-40B4-BE49-F238E27FC236}">
                  <a16:creationId xmlns:a16="http://schemas.microsoft.com/office/drawing/2014/main" id="{591F2D88-4C41-B0BD-5B75-A7043DCAFCC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11">
              <a:extLst>
                <a:ext uri="{FF2B5EF4-FFF2-40B4-BE49-F238E27FC236}">
                  <a16:creationId xmlns:a16="http://schemas.microsoft.com/office/drawing/2014/main" id="{1A2917E0-6775-4106-C86D-091BEAC1FC2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0" name="Freeform 14">
              <a:extLst>
                <a:ext uri="{FF2B5EF4-FFF2-40B4-BE49-F238E27FC236}">
                  <a16:creationId xmlns:a16="http://schemas.microsoft.com/office/drawing/2014/main" id="{C8D8F8DC-5E8F-294B-1040-A354F430C60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1" name="Freeform 18">
              <a:extLst>
                <a:ext uri="{FF2B5EF4-FFF2-40B4-BE49-F238E27FC236}">
                  <a16:creationId xmlns:a16="http://schemas.microsoft.com/office/drawing/2014/main" id="{B5559096-6B01-2C65-401D-B140D76B8C0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4" name="Freeform 19">
              <a:extLst>
                <a:ext uri="{FF2B5EF4-FFF2-40B4-BE49-F238E27FC236}">
                  <a16:creationId xmlns:a16="http://schemas.microsoft.com/office/drawing/2014/main" id="{F3E1436A-DC7D-BC5E-E292-E9942773844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5" name="Freeform 20">
              <a:extLst>
                <a:ext uri="{FF2B5EF4-FFF2-40B4-BE49-F238E27FC236}">
                  <a16:creationId xmlns:a16="http://schemas.microsoft.com/office/drawing/2014/main" id="{9109F6D6-9F0B-940E-3EFF-0F88783AC84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6" name="Freeform 23">
              <a:extLst>
                <a:ext uri="{FF2B5EF4-FFF2-40B4-BE49-F238E27FC236}">
                  <a16:creationId xmlns:a16="http://schemas.microsoft.com/office/drawing/2014/main" id="{2904DBF7-38A8-C0E0-9605-7D96621F2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7" name="Content Placeholder 17">
            <a:extLst>
              <a:ext uri="{FF2B5EF4-FFF2-40B4-BE49-F238E27FC236}">
                <a16:creationId xmlns:a16="http://schemas.microsoft.com/office/drawing/2014/main" id="{0ABC318F-1300-9700-0954-8EA9EF1D2E1B}"/>
              </a:ext>
            </a:extLst>
          </p:cNvPr>
          <p:cNvSpPr>
            <a:spLocks noGrp="1"/>
          </p:cNvSpPr>
          <p:nvPr>
            <p:ph sz="quarter" idx="26"/>
          </p:nvPr>
        </p:nvSpPr>
        <p:spPr>
          <a:xfrm>
            <a:off x="1600200" y="2074982"/>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38" name="Content Placeholder 17">
            <a:extLst>
              <a:ext uri="{FF2B5EF4-FFF2-40B4-BE49-F238E27FC236}">
                <a16:creationId xmlns:a16="http://schemas.microsoft.com/office/drawing/2014/main" id="{048D2424-6F33-3A1D-0E03-A2052CAA7714}"/>
              </a:ext>
            </a:extLst>
          </p:cNvPr>
          <p:cNvSpPr>
            <a:spLocks noGrp="1"/>
          </p:cNvSpPr>
          <p:nvPr>
            <p:ph sz="quarter" idx="27"/>
          </p:nvPr>
        </p:nvSpPr>
        <p:spPr>
          <a:xfrm>
            <a:off x="1600200" y="3084721"/>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39" name="Content Placeholder 17">
            <a:extLst>
              <a:ext uri="{FF2B5EF4-FFF2-40B4-BE49-F238E27FC236}">
                <a16:creationId xmlns:a16="http://schemas.microsoft.com/office/drawing/2014/main" id="{7BDE6555-D111-E0C4-F6E1-53ADB973BD89}"/>
              </a:ext>
            </a:extLst>
          </p:cNvPr>
          <p:cNvSpPr>
            <a:spLocks noGrp="1"/>
          </p:cNvSpPr>
          <p:nvPr>
            <p:ph sz="quarter" idx="28"/>
          </p:nvPr>
        </p:nvSpPr>
        <p:spPr>
          <a:xfrm>
            <a:off x="1600200" y="4085155"/>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0" name="Content Placeholder 17">
            <a:extLst>
              <a:ext uri="{FF2B5EF4-FFF2-40B4-BE49-F238E27FC236}">
                <a16:creationId xmlns:a16="http://schemas.microsoft.com/office/drawing/2014/main" id="{C98DBD47-4156-6878-26EF-DC2A47F4910C}"/>
              </a:ext>
            </a:extLst>
          </p:cNvPr>
          <p:cNvSpPr>
            <a:spLocks noGrp="1"/>
          </p:cNvSpPr>
          <p:nvPr>
            <p:ph sz="quarter" idx="29"/>
          </p:nvPr>
        </p:nvSpPr>
        <p:spPr>
          <a:xfrm>
            <a:off x="1600200" y="5099056"/>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1" name="Content Placeholder 17">
            <a:extLst>
              <a:ext uri="{FF2B5EF4-FFF2-40B4-BE49-F238E27FC236}">
                <a16:creationId xmlns:a16="http://schemas.microsoft.com/office/drawing/2014/main" id="{EFD331E6-A71B-D3EF-C98A-D1F7100F82DA}"/>
              </a:ext>
            </a:extLst>
          </p:cNvPr>
          <p:cNvSpPr>
            <a:spLocks noGrp="1"/>
          </p:cNvSpPr>
          <p:nvPr>
            <p:ph sz="quarter" idx="30"/>
          </p:nvPr>
        </p:nvSpPr>
        <p:spPr>
          <a:xfrm>
            <a:off x="7162800" y="2074982"/>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2" name="Content Placeholder 17">
            <a:extLst>
              <a:ext uri="{FF2B5EF4-FFF2-40B4-BE49-F238E27FC236}">
                <a16:creationId xmlns:a16="http://schemas.microsoft.com/office/drawing/2014/main" id="{1C073818-6C6A-D24A-F3C1-73FC80CF8620}"/>
              </a:ext>
            </a:extLst>
          </p:cNvPr>
          <p:cNvSpPr>
            <a:spLocks noGrp="1"/>
          </p:cNvSpPr>
          <p:nvPr>
            <p:ph sz="quarter" idx="31"/>
          </p:nvPr>
        </p:nvSpPr>
        <p:spPr>
          <a:xfrm>
            <a:off x="7162800" y="3084721"/>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3" name="Content Placeholder 17">
            <a:extLst>
              <a:ext uri="{FF2B5EF4-FFF2-40B4-BE49-F238E27FC236}">
                <a16:creationId xmlns:a16="http://schemas.microsoft.com/office/drawing/2014/main" id="{4B5FF665-216A-73E8-7920-63BCEC7A21AE}"/>
              </a:ext>
            </a:extLst>
          </p:cNvPr>
          <p:cNvSpPr>
            <a:spLocks noGrp="1"/>
          </p:cNvSpPr>
          <p:nvPr>
            <p:ph sz="quarter" idx="32"/>
          </p:nvPr>
        </p:nvSpPr>
        <p:spPr>
          <a:xfrm>
            <a:off x="7162800" y="4085155"/>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Content Placeholder 17">
            <a:extLst>
              <a:ext uri="{FF2B5EF4-FFF2-40B4-BE49-F238E27FC236}">
                <a16:creationId xmlns:a16="http://schemas.microsoft.com/office/drawing/2014/main" id="{FEFB9B61-74DA-6DED-1F22-72BBA36D9305}"/>
              </a:ext>
            </a:extLst>
          </p:cNvPr>
          <p:cNvSpPr>
            <a:spLocks noGrp="1"/>
          </p:cNvSpPr>
          <p:nvPr>
            <p:ph sz="quarter" idx="33"/>
          </p:nvPr>
        </p:nvSpPr>
        <p:spPr>
          <a:xfrm>
            <a:off x="7162800" y="5099056"/>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29">
            <a:extLst>
              <a:ext uri="{FF2B5EF4-FFF2-40B4-BE49-F238E27FC236}">
                <a16:creationId xmlns:a16="http://schemas.microsoft.com/office/drawing/2014/main" id="{C29102B5-DBD3-3087-6871-2EBF11C1D972}"/>
              </a:ext>
            </a:extLst>
          </p:cNvPr>
          <p:cNvSpPr>
            <a:spLocks noGrp="1"/>
          </p:cNvSpPr>
          <p:nvPr>
            <p:ph type="body" sz="quarter" idx="20" hasCustomPrompt="1"/>
          </p:nvPr>
        </p:nvSpPr>
        <p:spPr>
          <a:xfrm>
            <a:off x="685800" y="2114969"/>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11" name="Text Placeholder 29">
            <a:extLst>
              <a:ext uri="{FF2B5EF4-FFF2-40B4-BE49-F238E27FC236}">
                <a16:creationId xmlns:a16="http://schemas.microsoft.com/office/drawing/2014/main" id="{293A630C-818A-4448-D569-B51CB04221BB}"/>
              </a:ext>
            </a:extLst>
          </p:cNvPr>
          <p:cNvSpPr>
            <a:spLocks noGrp="1"/>
          </p:cNvSpPr>
          <p:nvPr>
            <p:ph type="body" sz="quarter" idx="21" hasCustomPrompt="1"/>
          </p:nvPr>
        </p:nvSpPr>
        <p:spPr>
          <a:xfrm>
            <a:off x="685800" y="5139043"/>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15" name="Text Placeholder 29">
            <a:extLst>
              <a:ext uri="{FF2B5EF4-FFF2-40B4-BE49-F238E27FC236}">
                <a16:creationId xmlns:a16="http://schemas.microsoft.com/office/drawing/2014/main" id="{59406EA4-18A0-B235-5DA5-A5FA3D0CF6E8}"/>
              </a:ext>
            </a:extLst>
          </p:cNvPr>
          <p:cNvSpPr>
            <a:spLocks noGrp="1"/>
          </p:cNvSpPr>
          <p:nvPr>
            <p:ph type="body" sz="quarter" idx="22" hasCustomPrompt="1"/>
          </p:nvPr>
        </p:nvSpPr>
        <p:spPr>
          <a:xfrm>
            <a:off x="685800" y="3124708"/>
            <a:ext cx="762000" cy="62411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0" name="Text Placeholder 29">
            <a:extLst>
              <a:ext uri="{FF2B5EF4-FFF2-40B4-BE49-F238E27FC236}">
                <a16:creationId xmlns:a16="http://schemas.microsoft.com/office/drawing/2014/main" id="{0684EDDC-851D-C769-37DD-CA5A5DDFE3F6}"/>
              </a:ext>
            </a:extLst>
          </p:cNvPr>
          <p:cNvSpPr>
            <a:spLocks noGrp="1"/>
          </p:cNvSpPr>
          <p:nvPr>
            <p:ph type="body" sz="quarter" idx="23" hasCustomPrompt="1"/>
          </p:nvPr>
        </p:nvSpPr>
        <p:spPr>
          <a:xfrm>
            <a:off x="6096000" y="2114969"/>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2" name="Text Placeholder 29">
            <a:extLst>
              <a:ext uri="{FF2B5EF4-FFF2-40B4-BE49-F238E27FC236}">
                <a16:creationId xmlns:a16="http://schemas.microsoft.com/office/drawing/2014/main" id="{A2026319-6E90-B700-39BF-1B80C564A3B5}"/>
              </a:ext>
            </a:extLst>
          </p:cNvPr>
          <p:cNvSpPr>
            <a:spLocks noGrp="1"/>
          </p:cNvSpPr>
          <p:nvPr>
            <p:ph type="body" sz="quarter" idx="24" hasCustomPrompt="1"/>
          </p:nvPr>
        </p:nvSpPr>
        <p:spPr>
          <a:xfrm>
            <a:off x="685800" y="4125142"/>
            <a:ext cx="762000" cy="62411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29" name="Text Placeholder 29">
            <a:extLst>
              <a:ext uri="{FF2B5EF4-FFF2-40B4-BE49-F238E27FC236}">
                <a16:creationId xmlns:a16="http://schemas.microsoft.com/office/drawing/2014/main" id="{A425B4F1-9ABC-2362-3320-A71B25763EC1}"/>
              </a:ext>
            </a:extLst>
          </p:cNvPr>
          <p:cNvSpPr>
            <a:spLocks noGrp="1"/>
          </p:cNvSpPr>
          <p:nvPr>
            <p:ph type="body" sz="quarter" idx="25" hasCustomPrompt="1"/>
          </p:nvPr>
        </p:nvSpPr>
        <p:spPr>
          <a:xfrm>
            <a:off x="6096000" y="3124708"/>
            <a:ext cx="762000" cy="62411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06</a:t>
            </a:r>
          </a:p>
        </p:txBody>
      </p:sp>
      <p:sp>
        <p:nvSpPr>
          <p:cNvPr id="32" name="Text Placeholder 29">
            <a:extLst>
              <a:ext uri="{FF2B5EF4-FFF2-40B4-BE49-F238E27FC236}">
                <a16:creationId xmlns:a16="http://schemas.microsoft.com/office/drawing/2014/main" id="{5A5CDF2D-9B36-1492-9A22-6705F3D46E10}"/>
              </a:ext>
            </a:extLst>
          </p:cNvPr>
          <p:cNvSpPr>
            <a:spLocks noGrp="1"/>
          </p:cNvSpPr>
          <p:nvPr>
            <p:ph type="body" sz="quarter" idx="34" hasCustomPrompt="1"/>
          </p:nvPr>
        </p:nvSpPr>
        <p:spPr>
          <a:xfrm>
            <a:off x="6096000" y="4125142"/>
            <a:ext cx="762000" cy="624114"/>
          </a:xfrm>
          <a:solidFill>
            <a:schemeClr val="tx2"/>
          </a:solidFill>
        </p:spPr>
        <p:txBody>
          <a:bodyPr anchor="ctr" anchorCtr="0">
            <a:normAutofit/>
          </a:bodyPr>
          <a:lstStyle>
            <a:lvl1pPr marL="0" indent="0" algn="ctr">
              <a:buNone/>
              <a:defRPr sz="3600">
                <a:solidFill>
                  <a:schemeClr val="bg1"/>
                </a:solidFill>
              </a:defRPr>
            </a:lvl1pPr>
          </a:lstStyle>
          <a:p>
            <a:pPr lvl="0"/>
            <a:r>
              <a:rPr lang="en-US"/>
              <a:t>07</a:t>
            </a:r>
          </a:p>
        </p:txBody>
      </p:sp>
      <p:sp>
        <p:nvSpPr>
          <p:cNvPr id="45" name="Text Placeholder 29">
            <a:extLst>
              <a:ext uri="{FF2B5EF4-FFF2-40B4-BE49-F238E27FC236}">
                <a16:creationId xmlns:a16="http://schemas.microsoft.com/office/drawing/2014/main" id="{53ABA493-3207-93BC-2E4C-610216CB36DB}"/>
              </a:ext>
            </a:extLst>
          </p:cNvPr>
          <p:cNvSpPr>
            <a:spLocks noGrp="1"/>
          </p:cNvSpPr>
          <p:nvPr>
            <p:ph type="body" sz="quarter" idx="36" hasCustomPrompt="1"/>
          </p:nvPr>
        </p:nvSpPr>
        <p:spPr>
          <a:xfrm>
            <a:off x="6096000" y="5139043"/>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08</a:t>
            </a:r>
          </a:p>
        </p:txBody>
      </p:sp>
      <p:sp>
        <p:nvSpPr>
          <p:cNvPr id="8" name="Slide Number Placeholder 7">
            <a:extLst>
              <a:ext uri="{FF2B5EF4-FFF2-40B4-BE49-F238E27FC236}">
                <a16:creationId xmlns:a16="http://schemas.microsoft.com/office/drawing/2014/main" id="{43FA459C-532D-FF9F-6DF2-9FD7C4081BD8}"/>
              </a:ext>
            </a:extLst>
          </p:cNvPr>
          <p:cNvSpPr>
            <a:spLocks noGrp="1"/>
          </p:cNvSpPr>
          <p:nvPr>
            <p:ph type="sldNum" sz="quarter" idx="3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0543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wo point icon layou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7" name="Group 16">
            <a:extLst>
              <a:ext uri="{FF2B5EF4-FFF2-40B4-BE49-F238E27FC236}">
                <a16:creationId xmlns:a16="http://schemas.microsoft.com/office/drawing/2014/main" id="{957E97B0-A74B-82F4-6005-84FBD51EE67E}"/>
              </a:ext>
            </a:extLst>
          </p:cNvPr>
          <p:cNvGrpSpPr/>
          <p:nvPr/>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no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1F3E9FD1-975F-E69F-B199-C95DFEEE1269}"/>
              </a:ext>
            </a:extLst>
          </p:cNvPr>
          <p:cNvGrpSpPr/>
          <p:nvPr/>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6E433690-3D2C-A01E-E907-0A318C50FCE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7AD54B8B-0FC7-22A3-C59B-0463A729FF2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4">
              <a:extLst>
                <a:ext uri="{FF2B5EF4-FFF2-40B4-BE49-F238E27FC236}">
                  <a16:creationId xmlns:a16="http://schemas.microsoft.com/office/drawing/2014/main" id="{3748C0FA-E32D-192F-CAD3-0F318AAD5C6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EC7779F2-F6F4-1477-21C1-9D975646D620}"/>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9">
              <a:extLst>
                <a:ext uri="{FF2B5EF4-FFF2-40B4-BE49-F238E27FC236}">
                  <a16:creationId xmlns:a16="http://schemas.microsoft.com/office/drawing/2014/main" id="{CE2F52A1-C4D5-E8E2-D7B0-38662E12B76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5381351-185A-4FD0-5520-BED9A803954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F0B3656D-3E15-EA32-9D96-666AD2E9CB6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3" name="Content Placeholder 17">
            <a:extLst>
              <a:ext uri="{FF2B5EF4-FFF2-40B4-BE49-F238E27FC236}">
                <a16:creationId xmlns:a16="http://schemas.microsoft.com/office/drawing/2014/main" id="{691641AC-20B3-7EFA-C0EB-5D52891E1E6C}"/>
              </a:ext>
            </a:extLst>
          </p:cNvPr>
          <p:cNvSpPr>
            <a:spLocks noGrp="1"/>
          </p:cNvSpPr>
          <p:nvPr>
            <p:ph sz="quarter" idx="20"/>
          </p:nvPr>
        </p:nvSpPr>
        <p:spPr>
          <a:xfrm>
            <a:off x="1060704" y="3200400"/>
            <a:ext cx="4800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2F04EE25-85CC-68C1-A421-157500D216EE}"/>
              </a:ext>
            </a:extLst>
          </p:cNvPr>
          <p:cNvSpPr>
            <a:spLocks noGrp="1"/>
          </p:cNvSpPr>
          <p:nvPr>
            <p:ph sz="quarter" idx="21"/>
          </p:nvPr>
        </p:nvSpPr>
        <p:spPr>
          <a:xfrm>
            <a:off x="6455664" y="3200400"/>
            <a:ext cx="4800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907755A4-B56C-C4BE-3D11-1C5A6C9BE55E}"/>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5493389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wo point icon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pPr marL="0" indent="0">
                <a:buFont typeface="Arial" panose="020B0604020202020204" pitchFamily="34" charset="0"/>
                <a:buNone/>
              </a:pPr>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solidFill>
                  <a:schemeClr val="bg1"/>
                </a:solidFill>
              </a:endParaRPr>
            </a:p>
          </p:txBody>
        </p:sp>
      </p:grpSp>
      <p:grpSp>
        <p:nvGrpSpPr>
          <p:cNvPr id="17" name="Group 16">
            <a:extLst>
              <a:ext uri="{FF2B5EF4-FFF2-40B4-BE49-F238E27FC236}">
                <a16:creationId xmlns:a16="http://schemas.microsoft.com/office/drawing/2014/main" id="{957E97B0-A74B-82F4-6005-84FBD51EE67E}"/>
              </a:ext>
            </a:extLst>
          </p:cNvPr>
          <p:cNvGrpSpPr/>
          <p:nvPr/>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pPr marL="0" indent="0">
                <a:buFont typeface="Arial" panose="020B0604020202020204" pitchFamily="34" charset="0"/>
                <a:buNone/>
              </a:pPr>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Two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norm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1C1D145F-A93A-1DF9-2802-5D2FEAA06A23}"/>
              </a:ext>
            </a:extLst>
          </p:cNvPr>
          <p:cNvGrpSpPr/>
          <p:nvPr/>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DABF5E4C-C2B7-6FF0-6E33-915CB458972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1">
              <a:extLst>
                <a:ext uri="{FF2B5EF4-FFF2-40B4-BE49-F238E27FC236}">
                  <a16:creationId xmlns:a16="http://schemas.microsoft.com/office/drawing/2014/main" id="{8166F6ED-B718-EB5D-7993-92342A56BE6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4">
              <a:extLst>
                <a:ext uri="{FF2B5EF4-FFF2-40B4-BE49-F238E27FC236}">
                  <a16:creationId xmlns:a16="http://schemas.microsoft.com/office/drawing/2014/main" id="{D99D1DE0-1050-40B5-962D-4E68BA8B6BB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8">
              <a:extLst>
                <a:ext uri="{FF2B5EF4-FFF2-40B4-BE49-F238E27FC236}">
                  <a16:creationId xmlns:a16="http://schemas.microsoft.com/office/drawing/2014/main" id="{02FC67D5-DE2A-3D3E-6937-1ECC583D136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9">
              <a:extLst>
                <a:ext uri="{FF2B5EF4-FFF2-40B4-BE49-F238E27FC236}">
                  <a16:creationId xmlns:a16="http://schemas.microsoft.com/office/drawing/2014/main" id="{A32C4CE8-E5D5-2D3E-4509-BB3F9B6EA7B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C9068C72-FA71-1F9D-65C2-2187FED12CE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2" name="Freeform 23">
              <a:extLst>
                <a:ext uri="{FF2B5EF4-FFF2-40B4-BE49-F238E27FC236}">
                  <a16:creationId xmlns:a16="http://schemas.microsoft.com/office/drawing/2014/main" id="{C0C0E603-87FE-409D-7A88-2DFC64200D9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3" name="Content Placeholder 17">
            <a:extLst>
              <a:ext uri="{FF2B5EF4-FFF2-40B4-BE49-F238E27FC236}">
                <a16:creationId xmlns:a16="http://schemas.microsoft.com/office/drawing/2014/main" id="{B72B5471-BD5B-6CE5-858A-0CDBF2C473E8}"/>
              </a:ext>
            </a:extLst>
          </p:cNvPr>
          <p:cNvSpPr>
            <a:spLocks noGrp="1"/>
          </p:cNvSpPr>
          <p:nvPr>
            <p:ph sz="quarter" idx="20"/>
          </p:nvPr>
        </p:nvSpPr>
        <p:spPr>
          <a:xfrm>
            <a:off x="106070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B04CAE37-30C7-F870-09F2-F7673710C74B}"/>
              </a:ext>
            </a:extLst>
          </p:cNvPr>
          <p:cNvSpPr>
            <a:spLocks noGrp="1"/>
          </p:cNvSpPr>
          <p:nvPr>
            <p:ph sz="quarter" idx="21"/>
          </p:nvPr>
        </p:nvSpPr>
        <p:spPr>
          <a:xfrm>
            <a:off x="645566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E1BDCD74-2A8A-054B-F5F4-5AA43AFA7DC2}"/>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1765965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hree point icon layout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normAutofit/>
          </a:bodyPr>
          <a:lstStyle>
            <a:lvl1pPr marL="0" indent="0">
              <a:buNone/>
              <a:defRPr sz="1200" b="1">
                <a:solidFill>
                  <a:schemeClr val="bg1"/>
                </a:solidFill>
              </a:defRPr>
            </a:lvl1p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normAutofit/>
          </a:bodyPr>
          <a:lstStyle>
            <a:lvl1pPr marL="0" indent="0">
              <a:buNone/>
              <a:defRPr sz="1200" b="1">
                <a:solidFill>
                  <a:schemeClr val="bg1"/>
                </a:solidFill>
              </a:defRPr>
            </a:lvl1p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normAutofit/>
          </a:bodyPr>
          <a:lstStyle>
            <a:lvl1pPr marL="0" indent="0">
              <a:buNone/>
              <a:defRPr sz="1200" b="1">
                <a:solidFill>
                  <a:schemeClr val="bg1"/>
                </a:solidFill>
              </a:defRPr>
            </a:lvl1pPr>
          </a:lstStyle>
          <a:p>
            <a:r>
              <a:rPr lang="en-US"/>
              <a:t>Click icon to add picture</a:t>
            </a:r>
          </a:p>
        </p:txBody>
      </p:sp>
      <p:grpSp>
        <p:nvGrpSpPr>
          <p:cNvPr id="9" name="Group 8">
            <a:extLst>
              <a:ext uri="{FF2B5EF4-FFF2-40B4-BE49-F238E27FC236}">
                <a16:creationId xmlns:a16="http://schemas.microsoft.com/office/drawing/2014/main" id="{C062BFA5-0DDE-3908-C4C5-33244A25750D}"/>
              </a:ext>
            </a:extLst>
          </p:cNvPr>
          <p:cNvGrpSpPr/>
          <p:nvPr/>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7D0DB789-FF70-2471-31AA-206670957E0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BB68C294-A72E-DE50-12A6-3C812819BAD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C7F3AE37-DB11-50C1-FB88-C39B528DE3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503E2F15-E534-8E33-0379-FDA81DC0741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9503D376-A7C9-7468-0DD3-E0C5CC2EAAD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39313726-5E4C-FFB3-4522-CDF2DAA7FE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8130D5B-FA80-ED27-A5DA-940ED23FDC1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Content Placeholder 17">
            <a:extLst>
              <a:ext uri="{FF2B5EF4-FFF2-40B4-BE49-F238E27FC236}">
                <a16:creationId xmlns:a16="http://schemas.microsoft.com/office/drawing/2014/main" id="{DC4D1A3F-81F5-BB1B-F47C-07713712F540}"/>
              </a:ext>
            </a:extLst>
          </p:cNvPr>
          <p:cNvSpPr>
            <a:spLocks noGrp="1"/>
          </p:cNvSpPr>
          <p:nvPr>
            <p:ph sz="quarter" idx="20"/>
          </p:nvPr>
        </p:nvSpPr>
        <p:spPr>
          <a:xfrm>
            <a:off x="1060704"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Content Placeholder 17">
            <a:extLst>
              <a:ext uri="{FF2B5EF4-FFF2-40B4-BE49-F238E27FC236}">
                <a16:creationId xmlns:a16="http://schemas.microsoft.com/office/drawing/2014/main" id="{259A02CD-D601-E8A9-FE91-EB7F5F470B5D}"/>
              </a:ext>
            </a:extLst>
          </p:cNvPr>
          <p:cNvSpPr>
            <a:spLocks noGrp="1"/>
          </p:cNvSpPr>
          <p:nvPr>
            <p:ph sz="quarter" idx="21"/>
          </p:nvPr>
        </p:nvSpPr>
        <p:spPr>
          <a:xfrm>
            <a:off x="4648200"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Content Placeholder 17">
            <a:extLst>
              <a:ext uri="{FF2B5EF4-FFF2-40B4-BE49-F238E27FC236}">
                <a16:creationId xmlns:a16="http://schemas.microsoft.com/office/drawing/2014/main" id="{88DF9C5A-F4A0-8BCB-2E61-5854FE61AF49}"/>
              </a:ext>
            </a:extLst>
          </p:cNvPr>
          <p:cNvSpPr>
            <a:spLocks noGrp="1"/>
          </p:cNvSpPr>
          <p:nvPr>
            <p:ph sz="quarter" idx="22"/>
          </p:nvPr>
        </p:nvSpPr>
        <p:spPr>
          <a:xfrm>
            <a:off x="8257032"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B2D466B2-A2A2-F00E-6081-78E2B954F67E}"/>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1950439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hree point icon layou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noAutofit/>
          </a:bodyPr>
          <a:lstStyle>
            <a:lvl1pPr marL="0" indent="0">
              <a:buNone/>
              <a:defRPr sz="1200" b="1">
                <a:solidFill>
                  <a:schemeClr val="bg1"/>
                </a:solidFill>
              </a:defRPr>
            </a:lvl1p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noAutofit/>
          </a:bodyPr>
          <a:lstStyle>
            <a:lvl1pPr marL="0" indent="0">
              <a:buNone/>
              <a:defRPr sz="1200" b="1">
                <a:solidFill>
                  <a:schemeClr val="bg1"/>
                </a:solidFill>
              </a:defRPr>
            </a:lvl1p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noAutofit/>
          </a:bodyPr>
          <a:lstStyle>
            <a:lvl1pPr marL="0" indent="0">
              <a:buNone/>
              <a:defRPr sz="1200" b="1">
                <a:solidFill>
                  <a:schemeClr val="bg1"/>
                </a:solidFill>
              </a:defRPr>
            </a:lvl1pPr>
          </a:lstStyle>
          <a:p>
            <a:r>
              <a:rPr lang="en-US"/>
              <a:t>Click icon to add picture</a:t>
            </a:r>
          </a:p>
        </p:txBody>
      </p:sp>
      <p:grpSp>
        <p:nvGrpSpPr>
          <p:cNvPr id="9" name="Group 8">
            <a:extLst>
              <a:ext uri="{FF2B5EF4-FFF2-40B4-BE49-F238E27FC236}">
                <a16:creationId xmlns:a16="http://schemas.microsoft.com/office/drawing/2014/main" id="{BC798401-38DF-1476-4A5E-CF8311768CA8}"/>
              </a:ext>
            </a:extLst>
          </p:cNvPr>
          <p:cNvGrpSpPr/>
          <p:nvPr/>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561E51DE-7AC5-E560-58C5-4D8080BD3A48}"/>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56632700-E8A5-7CEB-8721-747C654B69E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68B3F764-54FC-C66E-A34B-44908CBCDFA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2C4AE99E-492A-9473-DBA9-F7710777D7A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0600117F-530C-7C09-DE99-C8DF10AA17A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C40C7517-BE5D-356E-0006-352CEC16B9F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0D40DB4-539F-2DEB-78D2-A65A960ADD1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Content Placeholder 17">
            <a:extLst>
              <a:ext uri="{FF2B5EF4-FFF2-40B4-BE49-F238E27FC236}">
                <a16:creationId xmlns:a16="http://schemas.microsoft.com/office/drawing/2014/main" id="{30A8A111-55F2-D09B-AA66-D8CD544560D6}"/>
              </a:ext>
            </a:extLst>
          </p:cNvPr>
          <p:cNvSpPr>
            <a:spLocks noGrp="1"/>
          </p:cNvSpPr>
          <p:nvPr>
            <p:ph sz="quarter" idx="20"/>
          </p:nvPr>
        </p:nvSpPr>
        <p:spPr>
          <a:xfrm>
            <a:off x="1060704"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Content Placeholder 17">
            <a:extLst>
              <a:ext uri="{FF2B5EF4-FFF2-40B4-BE49-F238E27FC236}">
                <a16:creationId xmlns:a16="http://schemas.microsoft.com/office/drawing/2014/main" id="{68892538-1648-7068-6A3D-F7AFACD8B291}"/>
              </a:ext>
            </a:extLst>
          </p:cNvPr>
          <p:cNvSpPr>
            <a:spLocks noGrp="1"/>
          </p:cNvSpPr>
          <p:nvPr>
            <p:ph sz="quarter" idx="21"/>
          </p:nvPr>
        </p:nvSpPr>
        <p:spPr>
          <a:xfrm>
            <a:off x="4648200"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Content Placeholder 17">
            <a:extLst>
              <a:ext uri="{FF2B5EF4-FFF2-40B4-BE49-F238E27FC236}">
                <a16:creationId xmlns:a16="http://schemas.microsoft.com/office/drawing/2014/main" id="{577EF8C8-5403-1B6F-21DB-577FF4379079}"/>
              </a:ext>
            </a:extLst>
          </p:cNvPr>
          <p:cNvSpPr>
            <a:spLocks noGrp="1"/>
          </p:cNvSpPr>
          <p:nvPr>
            <p:ph sz="quarter" idx="22"/>
          </p:nvPr>
        </p:nvSpPr>
        <p:spPr>
          <a:xfrm>
            <a:off x="8257032"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203A46E7-EDEA-D6C5-90D2-1455ACFE5199}"/>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94238028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Four point icon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04191-EEB5-9F85-6970-0CA5975AAF81}"/>
              </a:ext>
            </a:extLst>
          </p:cNvPr>
          <p:cNvGrpSpPr/>
          <p:nvPr/>
        </p:nvGrpSpPr>
        <p:grpSpPr>
          <a:xfrm>
            <a:off x="812746" y="1818300"/>
            <a:ext cx="2519363" cy="3879226"/>
            <a:chOff x="812746" y="1818300"/>
            <a:chExt cx="2519363" cy="3879226"/>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2F6075DC-AC8B-A902-F0DF-581ADB159B21}"/>
                </a:ext>
              </a:extLst>
            </p:cNvPr>
            <p:cNvSpPr/>
            <p:nvPr/>
          </p:nvSpPr>
          <p:spPr>
            <a:xfrm>
              <a:off x="1556941" y="1818300"/>
              <a:ext cx="983979" cy="98397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17" name="Group 16">
            <a:extLst>
              <a:ext uri="{FF2B5EF4-FFF2-40B4-BE49-F238E27FC236}">
                <a16:creationId xmlns:a16="http://schemas.microsoft.com/office/drawing/2014/main" id="{1AFB3616-1CDC-02C3-AB33-E6E089D1287B}"/>
              </a:ext>
            </a:extLst>
          </p:cNvPr>
          <p:cNvGrpSpPr/>
          <p:nvPr/>
        </p:nvGrpSpPr>
        <p:grpSpPr>
          <a:xfrm>
            <a:off x="3514895" y="1818301"/>
            <a:ext cx="2519364" cy="3879225"/>
            <a:chOff x="3514895" y="1818301"/>
            <a:chExt cx="2519364" cy="3879225"/>
          </a:xfrm>
        </p:grpSpPr>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9" name="Rectangle 18">
              <a:extLst>
                <a:ext uri="{FF2B5EF4-FFF2-40B4-BE49-F238E27FC236}">
                  <a16:creationId xmlns:a16="http://schemas.microsoft.com/office/drawing/2014/main" id="{2FD286CE-CC53-E808-0E79-A3CCA3682696}"/>
                </a:ext>
              </a:extLst>
            </p:cNvPr>
            <p:cNvSpPr/>
            <p:nvPr/>
          </p:nvSpPr>
          <p:spPr>
            <a:xfrm>
              <a:off x="4264669" y="1818301"/>
              <a:ext cx="983978" cy="98397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23" name="Group 22">
            <a:extLst>
              <a:ext uri="{FF2B5EF4-FFF2-40B4-BE49-F238E27FC236}">
                <a16:creationId xmlns:a16="http://schemas.microsoft.com/office/drawing/2014/main" id="{29A1CD70-9347-46EA-16C2-D34CFEC99667}"/>
              </a:ext>
            </a:extLst>
          </p:cNvPr>
          <p:cNvGrpSpPr/>
          <p:nvPr/>
        </p:nvGrpSpPr>
        <p:grpSpPr>
          <a:xfrm>
            <a:off x="6213646" y="1818301"/>
            <a:ext cx="2519363" cy="3879227"/>
            <a:chOff x="6213646" y="1818301"/>
            <a:chExt cx="2519363" cy="3879227"/>
          </a:xfrm>
        </p:grpSpPr>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5" name="Rectangle 24">
              <a:extLst>
                <a:ext uri="{FF2B5EF4-FFF2-40B4-BE49-F238E27FC236}">
                  <a16:creationId xmlns:a16="http://schemas.microsoft.com/office/drawing/2014/main" id="{21D66ACE-32E7-B65B-9076-7C3122A8AC31}"/>
                </a:ext>
              </a:extLst>
            </p:cNvPr>
            <p:cNvSpPr/>
            <p:nvPr/>
          </p:nvSpPr>
          <p:spPr>
            <a:xfrm>
              <a:off x="6978577" y="1818301"/>
              <a:ext cx="983978" cy="98397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26" name="Group 25">
            <a:extLst>
              <a:ext uri="{FF2B5EF4-FFF2-40B4-BE49-F238E27FC236}">
                <a16:creationId xmlns:a16="http://schemas.microsoft.com/office/drawing/2014/main" id="{EAA38804-C885-A3E4-6A2B-69EA8B5424DF}"/>
              </a:ext>
            </a:extLst>
          </p:cNvPr>
          <p:cNvGrpSpPr/>
          <p:nvPr/>
        </p:nvGrpSpPr>
        <p:grpSpPr>
          <a:xfrm>
            <a:off x="8915569" y="1818302"/>
            <a:ext cx="2519364" cy="3879226"/>
            <a:chOff x="8915569" y="1818302"/>
            <a:chExt cx="2519364" cy="3879226"/>
          </a:xfrm>
        </p:grpSpPr>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8" name="Rectangle 27">
              <a:extLst>
                <a:ext uri="{FF2B5EF4-FFF2-40B4-BE49-F238E27FC236}">
                  <a16:creationId xmlns:a16="http://schemas.microsoft.com/office/drawing/2014/main" id="{FA3EB875-A7EF-3680-1B2A-75E3978D4E98}"/>
                </a:ext>
              </a:extLst>
            </p:cNvPr>
            <p:cNvSpPr/>
            <p:nvPr/>
          </p:nvSpPr>
          <p:spPr>
            <a:xfrm>
              <a:off x="9725749" y="1818302"/>
              <a:ext cx="983977" cy="98397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Four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D06CF335-B8E4-96EC-3388-9B33A5E7C66C}"/>
              </a:ext>
            </a:extLst>
          </p:cNvPr>
          <p:cNvSpPr>
            <a:spLocks noGrp="1"/>
          </p:cNvSpPr>
          <p:nvPr>
            <p:ph type="pic" sz="quarter" idx="18"/>
          </p:nvPr>
        </p:nvSpPr>
        <p:spPr>
          <a:xfrm>
            <a:off x="1641509"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5A84F4C9-EFB8-67D5-A7AA-4CF8AA19C4FC}"/>
              </a:ext>
            </a:extLst>
          </p:cNvPr>
          <p:cNvSpPr>
            <a:spLocks noGrp="1"/>
          </p:cNvSpPr>
          <p:nvPr>
            <p:ph type="pic" sz="quarter" idx="19"/>
          </p:nvPr>
        </p:nvSpPr>
        <p:spPr>
          <a:xfrm>
            <a:off x="4322995"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7" name="Picture Placeholder 4">
            <a:extLst>
              <a:ext uri="{FF2B5EF4-FFF2-40B4-BE49-F238E27FC236}">
                <a16:creationId xmlns:a16="http://schemas.microsoft.com/office/drawing/2014/main" id="{394A667C-0779-D13A-4578-75BDE726C107}"/>
              </a:ext>
            </a:extLst>
          </p:cNvPr>
          <p:cNvSpPr>
            <a:spLocks noGrp="1"/>
          </p:cNvSpPr>
          <p:nvPr>
            <p:ph type="pic" sz="quarter" idx="20"/>
          </p:nvPr>
        </p:nvSpPr>
        <p:spPr>
          <a:xfrm>
            <a:off x="7044873"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8" name="Picture Placeholder 4">
            <a:extLst>
              <a:ext uri="{FF2B5EF4-FFF2-40B4-BE49-F238E27FC236}">
                <a16:creationId xmlns:a16="http://schemas.microsoft.com/office/drawing/2014/main" id="{8DC814A8-FC8E-C63D-F839-856EB04FDE1B}"/>
              </a:ext>
            </a:extLst>
          </p:cNvPr>
          <p:cNvSpPr>
            <a:spLocks noGrp="1"/>
          </p:cNvSpPr>
          <p:nvPr>
            <p:ph type="pic" sz="quarter" idx="21"/>
          </p:nvPr>
        </p:nvSpPr>
        <p:spPr>
          <a:xfrm>
            <a:off x="9788318" y="1876082"/>
            <a:ext cx="858837" cy="858838"/>
          </a:xfrm>
        </p:spPr>
        <p:txBody>
          <a:bodyPr>
            <a:norm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A1B216A9-A80D-285D-8DC2-41A92C9E2920}"/>
              </a:ext>
            </a:extLst>
          </p:cNvPr>
          <p:cNvGrpSpPr/>
          <p:nvPr/>
        </p:nvGrpSpPr>
        <p:grpSpPr>
          <a:xfrm>
            <a:off x="10863102" y="309052"/>
            <a:ext cx="911847" cy="382707"/>
            <a:chOff x="7459170" y="481236"/>
            <a:chExt cx="2697427" cy="1132124"/>
          </a:xfrm>
        </p:grpSpPr>
        <p:sp>
          <p:nvSpPr>
            <p:cNvPr id="11" name="Freeform 9">
              <a:extLst>
                <a:ext uri="{FF2B5EF4-FFF2-40B4-BE49-F238E27FC236}">
                  <a16:creationId xmlns:a16="http://schemas.microsoft.com/office/drawing/2014/main" id="{1A802BA6-0995-F129-EC85-38A5045EFEF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F00CCCB6-53DB-D488-F58C-DC392567713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4">
              <a:extLst>
                <a:ext uri="{FF2B5EF4-FFF2-40B4-BE49-F238E27FC236}">
                  <a16:creationId xmlns:a16="http://schemas.microsoft.com/office/drawing/2014/main" id="{A8077FC1-F78E-79A9-2A46-61D9A0953A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18">
              <a:extLst>
                <a:ext uri="{FF2B5EF4-FFF2-40B4-BE49-F238E27FC236}">
                  <a16:creationId xmlns:a16="http://schemas.microsoft.com/office/drawing/2014/main" id="{E3A955D2-157B-76F8-3FAF-3C75B99C737B}"/>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0" name="Freeform 19">
              <a:extLst>
                <a:ext uri="{FF2B5EF4-FFF2-40B4-BE49-F238E27FC236}">
                  <a16:creationId xmlns:a16="http://schemas.microsoft.com/office/drawing/2014/main" id="{02500924-F74E-0F7A-D34D-02F9115B31F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1" name="Freeform 20">
              <a:extLst>
                <a:ext uri="{FF2B5EF4-FFF2-40B4-BE49-F238E27FC236}">
                  <a16:creationId xmlns:a16="http://schemas.microsoft.com/office/drawing/2014/main" id="{B006E203-4ABE-2D29-4DC6-8B8BA72F066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2" name="Freeform 23">
              <a:extLst>
                <a:ext uri="{FF2B5EF4-FFF2-40B4-BE49-F238E27FC236}">
                  <a16:creationId xmlns:a16="http://schemas.microsoft.com/office/drawing/2014/main" id="{2DCB079F-4D58-1E05-A938-9D6A0F40A8B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3" name="Content Placeholder 17">
            <a:extLst>
              <a:ext uri="{FF2B5EF4-FFF2-40B4-BE49-F238E27FC236}">
                <a16:creationId xmlns:a16="http://schemas.microsoft.com/office/drawing/2014/main" id="{5031F53F-D3EA-8985-E402-F7C2CDF7AA27}"/>
              </a:ext>
            </a:extLst>
          </p:cNvPr>
          <p:cNvSpPr>
            <a:spLocks noGrp="1"/>
          </p:cNvSpPr>
          <p:nvPr>
            <p:ph sz="quarter" idx="22"/>
          </p:nvPr>
        </p:nvSpPr>
        <p:spPr>
          <a:xfrm>
            <a:off x="99669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Content Placeholder 17">
            <a:extLst>
              <a:ext uri="{FF2B5EF4-FFF2-40B4-BE49-F238E27FC236}">
                <a16:creationId xmlns:a16="http://schemas.microsoft.com/office/drawing/2014/main" id="{753F2516-0890-B56D-1C13-9AFB7CF91D2A}"/>
              </a:ext>
            </a:extLst>
          </p:cNvPr>
          <p:cNvSpPr>
            <a:spLocks noGrp="1"/>
          </p:cNvSpPr>
          <p:nvPr>
            <p:ph sz="quarter" idx="23"/>
          </p:nvPr>
        </p:nvSpPr>
        <p:spPr>
          <a:xfrm>
            <a:off x="369417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Content Placeholder 17">
            <a:extLst>
              <a:ext uri="{FF2B5EF4-FFF2-40B4-BE49-F238E27FC236}">
                <a16:creationId xmlns:a16="http://schemas.microsoft.com/office/drawing/2014/main" id="{04470E80-3EAA-F5B8-97CB-1624AFB82ECA}"/>
              </a:ext>
            </a:extLst>
          </p:cNvPr>
          <p:cNvSpPr>
            <a:spLocks noGrp="1"/>
          </p:cNvSpPr>
          <p:nvPr>
            <p:ph sz="quarter" idx="24"/>
          </p:nvPr>
        </p:nvSpPr>
        <p:spPr>
          <a:xfrm>
            <a:off x="639165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Content Placeholder 17">
            <a:extLst>
              <a:ext uri="{FF2B5EF4-FFF2-40B4-BE49-F238E27FC236}">
                <a16:creationId xmlns:a16="http://schemas.microsoft.com/office/drawing/2014/main" id="{A6BB3462-521B-7D0A-E0AA-75D04A28758C}"/>
              </a:ext>
            </a:extLst>
          </p:cNvPr>
          <p:cNvSpPr>
            <a:spLocks noGrp="1"/>
          </p:cNvSpPr>
          <p:nvPr>
            <p:ph sz="quarter" idx="25"/>
          </p:nvPr>
        </p:nvSpPr>
        <p:spPr>
          <a:xfrm>
            <a:off x="9098280"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A7ED3C5D-8764-4001-A1AF-CF8785E4BB1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73546409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ix point ic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Six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9" name="Rectangle 8">
            <a:extLst>
              <a:ext uri="{FF2B5EF4-FFF2-40B4-BE49-F238E27FC236}">
                <a16:creationId xmlns:a16="http://schemas.microsoft.com/office/drawing/2014/main" id="{AA476CAA-FCE8-30B5-2EC0-97B880FF579B}"/>
              </a:ext>
            </a:extLst>
          </p:cNvPr>
          <p:cNvSpPr/>
          <p:nvPr/>
        </p:nvSpPr>
        <p:spPr>
          <a:xfrm>
            <a:off x="803062" y="2305563"/>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EB38A922-4548-C260-60E7-299A751FDD43}"/>
              </a:ext>
            </a:extLst>
          </p:cNvPr>
          <p:cNvSpPr/>
          <p:nvPr/>
        </p:nvSpPr>
        <p:spPr>
          <a:xfrm>
            <a:off x="4404532" y="2294385"/>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C33FDFC5-09A5-5FDB-AF24-747A5A3BF13B}"/>
              </a:ext>
            </a:extLst>
          </p:cNvPr>
          <p:cNvSpPr/>
          <p:nvPr/>
        </p:nvSpPr>
        <p:spPr>
          <a:xfrm>
            <a:off x="8004471" y="2294387"/>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744C27F5-4234-0B8E-CE65-937FE2CE1232}"/>
              </a:ext>
            </a:extLst>
          </p:cNvPr>
          <p:cNvSpPr>
            <a:spLocks noChangeAspect="1"/>
          </p:cNvSpPr>
          <p:nvPr/>
        </p:nvSpPr>
        <p:spPr>
          <a:xfrm>
            <a:off x="1999658" y="1789714"/>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solidFill>
                <a:schemeClr val="bg1"/>
              </a:solidFill>
            </a:endParaRPr>
          </a:p>
        </p:txBody>
      </p:sp>
      <p:sp>
        <p:nvSpPr>
          <p:cNvPr id="24" name="Rectangle 23">
            <a:extLst>
              <a:ext uri="{FF2B5EF4-FFF2-40B4-BE49-F238E27FC236}">
                <a16:creationId xmlns:a16="http://schemas.microsoft.com/office/drawing/2014/main" id="{390CA8DF-5A95-9D67-0CF2-25C22F024D26}"/>
              </a:ext>
            </a:extLst>
          </p:cNvPr>
          <p:cNvSpPr>
            <a:spLocks noChangeAspect="1"/>
          </p:cNvSpPr>
          <p:nvPr/>
        </p:nvSpPr>
        <p:spPr>
          <a:xfrm>
            <a:off x="5618221" y="1789714"/>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27" name="Rectangle 26">
            <a:extLst>
              <a:ext uri="{FF2B5EF4-FFF2-40B4-BE49-F238E27FC236}">
                <a16:creationId xmlns:a16="http://schemas.microsoft.com/office/drawing/2014/main" id="{C5025B5D-7873-0A5C-62FA-625B725868DD}"/>
              </a:ext>
            </a:extLst>
          </p:cNvPr>
          <p:cNvSpPr>
            <a:spLocks noChangeAspect="1"/>
          </p:cNvSpPr>
          <p:nvPr/>
        </p:nvSpPr>
        <p:spPr>
          <a:xfrm>
            <a:off x="9219692" y="1789714"/>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33" name="Rectangle 32">
            <a:extLst>
              <a:ext uri="{FF2B5EF4-FFF2-40B4-BE49-F238E27FC236}">
                <a16:creationId xmlns:a16="http://schemas.microsoft.com/office/drawing/2014/main" id="{FD9BCE3B-4762-C661-5C9C-B1DC7338A906}"/>
              </a:ext>
            </a:extLst>
          </p:cNvPr>
          <p:cNvSpPr/>
          <p:nvPr/>
        </p:nvSpPr>
        <p:spPr>
          <a:xfrm>
            <a:off x="793750" y="4621186"/>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4" name="Rectangle 33">
            <a:extLst>
              <a:ext uri="{FF2B5EF4-FFF2-40B4-BE49-F238E27FC236}">
                <a16:creationId xmlns:a16="http://schemas.microsoft.com/office/drawing/2014/main" id="{AB27F634-EA99-ADA0-5E61-EAECABCE616B}"/>
              </a:ext>
            </a:extLst>
          </p:cNvPr>
          <p:cNvSpPr/>
          <p:nvPr/>
        </p:nvSpPr>
        <p:spPr>
          <a:xfrm>
            <a:off x="4395220" y="4610008"/>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5" name="Rectangle 34">
            <a:extLst>
              <a:ext uri="{FF2B5EF4-FFF2-40B4-BE49-F238E27FC236}">
                <a16:creationId xmlns:a16="http://schemas.microsoft.com/office/drawing/2014/main" id="{64815B70-89FD-3B70-3021-124D4CD37A57}"/>
              </a:ext>
            </a:extLst>
          </p:cNvPr>
          <p:cNvSpPr/>
          <p:nvPr/>
        </p:nvSpPr>
        <p:spPr>
          <a:xfrm>
            <a:off x="7995159" y="4610010"/>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7" name="Rectangle 36">
            <a:extLst>
              <a:ext uri="{FF2B5EF4-FFF2-40B4-BE49-F238E27FC236}">
                <a16:creationId xmlns:a16="http://schemas.microsoft.com/office/drawing/2014/main" id="{FCBDDCAB-4A5E-9167-D31F-DEF480BDAF7D}"/>
              </a:ext>
            </a:extLst>
          </p:cNvPr>
          <p:cNvSpPr>
            <a:spLocks noChangeAspect="1"/>
          </p:cNvSpPr>
          <p:nvPr/>
        </p:nvSpPr>
        <p:spPr>
          <a:xfrm>
            <a:off x="1990346" y="4105337"/>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40" name="Rectangle 39">
            <a:extLst>
              <a:ext uri="{FF2B5EF4-FFF2-40B4-BE49-F238E27FC236}">
                <a16:creationId xmlns:a16="http://schemas.microsoft.com/office/drawing/2014/main" id="{F3ED79FA-230A-856D-5BAD-ED6731CF180E}"/>
              </a:ext>
            </a:extLst>
          </p:cNvPr>
          <p:cNvSpPr>
            <a:spLocks noChangeAspect="1"/>
          </p:cNvSpPr>
          <p:nvPr/>
        </p:nvSpPr>
        <p:spPr>
          <a:xfrm>
            <a:off x="5608909" y="4105337"/>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solidFill>
                <a:schemeClr val="bg1"/>
              </a:solidFill>
            </a:endParaRPr>
          </a:p>
        </p:txBody>
      </p:sp>
      <p:sp>
        <p:nvSpPr>
          <p:cNvPr id="43" name="Rectangle 42">
            <a:extLst>
              <a:ext uri="{FF2B5EF4-FFF2-40B4-BE49-F238E27FC236}">
                <a16:creationId xmlns:a16="http://schemas.microsoft.com/office/drawing/2014/main" id="{3852CADA-9D34-1256-4B8A-540A8FB36F32}"/>
              </a:ext>
            </a:extLst>
          </p:cNvPr>
          <p:cNvSpPr>
            <a:spLocks noChangeAspect="1"/>
          </p:cNvSpPr>
          <p:nvPr/>
        </p:nvSpPr>
        <p:spPr>
          <a:xfrm>
            <a:off x="9210380" y="4105337"/>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45" name="Picture Placeholder 9">
            <a:extLst>
              <a:ext uri="{FF2B5EF4-FFF2-40B4-BE49-F238E27FC236}">
                <a16:creationId xmlns:a16="http://schemas.microsoft.com/office/drawing/2014/main" id="{F24E0100-0BD5-61DD-A15E-B4BD08E01D07}"/>
              </a:ext>
            </a:extLst>
          </p:cNvPr>
          <p:cNvSpPr>
            <a:spLocks noGrp="1"/>
          </p:cNvSpPr>
          <p:nvPr>
            <p:ph type="pic" sz="quarter" idx="19"/>
          </p:nvPr>
        </p:nvSpPr>
        <p:spPr>
          <a:xfrm>
            <a:off x="2138816"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6" name="Picture Placeholder 9">
            <a:extLst>
              <a:ext uri="{FF2B5EF4-FFF2-40B4-BE49-F238E27FC236}">
                <a16:creationId xmlns:a16="http://schemas.microsoft.com/office/drawing/2014/main" id="{732441B9-D015-4AC9-7780-934542C3561C}"/>
              </a:ext>
            </a:extLst>
          </p:cNvPr>
          <p:cNvSpPr>
            <a:spLocks noGrp="1"/>
          </p:cNvSpPr>
          <p:nvPr>
            <p:ph type="pic" sz="quarter" idx="20"/>
          </p:nvPr>
        </p:nvSpPr>
        <p:spPr>
          <a:xfrm>
            <a:off x="5759632"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7" name="Picture Placeholder 9">
            <a:extLst>
              <a:ext uri="{FF2B5EF4-FFF2-40B4-BE49-F238E27FC236}">
                <a16:creationId xmlns:a16="http://schemas.microsoft.com/office/drawing/2014/main" id="{C9B88318-6409-225C-F6A6-AB4AE0C59E4B}"/>
              </a:ext>
            </a:extLst>
          </p:cNvPr>
          <p:cNvSpPr>
            <a:spLocks noGrp="1"/>
          </p:cNvSpPr>
          <p:nvPr>
            <p:ph type="pic" sz="quarter" idx="21"/>
          </p:nvPr>
        </p:nvSpPr>
        <p:spPr>
          <a:xfrm>
            <a:off x="9370415"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8" name="Picture Placeholder 9">
            <a:extLst>
              <a:ext uri="{FF2B5EF4-FFF2-40B4-BE49-F238E27FC236}">
                <a16:creationId xmlns:a16="http://schemas.microsoft.com/office/drawing/2014/main" id="{3C4945AE-2584-1E89-3F53-2987030816DB}"/>
              </a:ext>
            </a:extLst>
          </p:cNvPr>
          <p:cNvSpPr>
            <a:spLocks noGrp="1"/>
          </p:cNvSpPr>
          <p:nvPr>
            <p:ph type="pic" sz="quarter" idx="22"/>
          </p:nvPr>
        </p:nvSpPr>
        <p:spPr>
          <a:xfrm>
            <a:off x="2148128" y="4259772"/>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9" name="Picture Placeholder 9">
            <a:extLst>
              <a:ext uri="{FF2B5EF4-FFF2-40B4-BE49-F238E27FC236}">
                <a16:creationId xmlns:a16="http://schemas.microsoft.com/office/drawing/2014/main" id="{4AADFB1E-2042-12A5-5559-2BA10EC607B8}"/>
              </a:ext>
            </a:extLst>
          </p:cNvPr>
          <p:cNvSpPr>
            <a:spLocks noGrp="1"/>
          </p:cNvSpPr>
          <p:nvPr>
            <p:ph type="pic" sz="quarter" idx="23"/>
          </p:nvPr>
        </p:nvSpPr>
        <p:spPr>
          <a:xfrm>
            <a:off x="5740287" y="4244883"/>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50" name="Picture Placeholder 9">
            <a:extLst>
              <a:ext uri="{FF2B5EF4-FFF2-40B4-BE49-F238E27FC236}">
                <a16:creationId xmlns:a16="http://schemas.microsoft.com/office/drawing/2014/main" id="{B3C48F00-D8C7-62AA-276A-374683149BA7}"/>
              </a:ext>
            </a:extLst>
          </p:cNvPr>
          <p:cNvSpPr>
            <a:spLocks noGrp="1"/>
          </p:cNvSpPr>
          <p:nvPr>
            <p:ph type="pic" sz="quarter" idx="24"/>
          </p:nvPr>
        </p:nvSpPr>
        <p:spPr>
          <a:xfrm>
            <a:off x="9370415" y="4244883"/>
            <a:ext cx="730250" cy="73025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B129E26F-9EAB-58D3-8BE0-92C03DF5A2B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44F31B5-8718-3887-8455-0C4D82DCE0E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06D35238-23F4-33D4-1EDE-A5EC646B385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951156DB-A119-30DD-5690-646CD07B179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44D44C40-4BEE-DF0F-8069-4F8CF8A6208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A470B8EA-00D8-B354-6715-A4E247A5BDA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07203667-8CB8-016A-6E7B-2EA806BCD27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140E4CA0-D346-AA87-2C43-A3ED361B273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3" name="Content Placeholder 17">
            <a:extLst>
              <a:ext uri="{FF2B5EF4-FFF2-40B4-BE49-F238E27FC236}">
                <a16:creationId xmlns:a16="http://schemas.microsoft.com/office/drawing/2014/main" id="{E93EFC32-2E6A-B131-0C23-F0010AD9B58F}"/>
              </a:ext>
            </a:extLst>
          </p:cNvPr>
          <p:cNvSpPr>
            <a:spLocks noGrp="1"/>
          </p:cNvSpPr>
          <p:nvPr>
            <p:ph sz="quarter" idx="28"/>
          </p:nvPr>
        </p:nvSpPr>
        <p:spPr>
          <a:xfrm>
            <a:off x="1060797"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6" name="Content Placeholder 17">
            <a:extLst>
              <a:ext uri="{FF2B5EF4-FFF2-40B4-BE49-F238E27FC236}">
                <a16:creationId xmlns:a16="http://schemas.microsoft.com/office/drawing/2014/main" id="{52B3257F-6803-6233-9D64-82C0E49AC3A6}"/>
              </a:ext>
            </a:extLst>
          </p:cNvPr>
          <p:cNvSpPr>
            <a:spLocks noGrp="1"/>
          </p:cNvSpPr>
          <p:nvPr>
            <p:ph sz="quarter" idx="29"/>
          </p:nvPr>
        </p:nvSpPr>
        <p:spPr>
          <a:xfrm>
            <a:off x="4662268"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8" name="Content Placeholder 17">
            <a:extLst>
              <a:ext uri="{FF2B5EF4-FFF2-40B4-BE49-F238E27FC236}">
                <a16:creationId xmlns:a16="http://schemas.microsoft.com/office/drawing/2014/main" id="{FC75CEE2-25FD-4AF1-8299-4621D4406942}"/>
              </a:ext>
            </a:extLst>
          </p:cNvPr>
          <p:cNvSpPr>
            <a:spLocks noGrp="1"/>
          </p:cNvSpPr>
          <p:nvPr>
            <p:ph sz="quarter" idx="30"/>
          </p:nvPr>
        </p:nvSpPr>
        <p:spPr>
          <a:xfrm>
            <a:off x="8262206"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9" name="Content Placeholder 17">
            <a:extLst>
              <a:ext uri="{FF2B5EF4-FFF2-40B4-BE49-F238E27FC236}">
                <a16:creationId xmlns:a16="http://schemas.microsoft.com/office/drawing/2014/main" id="{BE84CC19-BF70-4442-4C61-1331DCCF9AC5}"/>
              </a:ext>
            </a:extLst>
          </p:cNvPr>
          <p:cNvSpPr>
            <a:spLocks noGrp="1"/>
          </p:cNvSpPr>
          <p:nvPr>
            <p:ph sz="quarter" idx="31"/>
          </p:nvPr>
        </p:nvSpPr>
        <p:spPr>
          <a:xfrm>
            <a:off x="1060797"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0" name="Content Placeholder 17">
            <a:extLst>
              <a:ext uri="{FF2B5EF4-FFF2-40B4-BE49-F238E27FC236}">
                <a16:creationId xmlns:a16="http://schemas.microsoft.com/office/drawing/2014/main" id="{20E7448F-6A72-5BAC-E0C9-4842AFBE53DC}"/>
              </a:ext>
            </a:extLst>
          </p:cNvPr>
          <p:cNvSpPr>
            <a:spLocks noGrp="1"/>
          </p:cNvSpPr>
          <p:nvPr>
            <p:ph sz="quarter" idx="32"/>
          </p:nvPr>
        </p:nvSpPr>
        <p:spPr>
          <a:xfrm>
            <a:off x="4662268"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1" name="Content Placeholder 17">
            <a:extLst>
              <a:ext uri="{FF2B5EF4-FFF2-40B4-BE49-F238E27FC236}">
                <a16:creationId xmlns:a16="http://schemas.microsoft.com/office/drawing/2014/main" id="{A99FE960-70D8-C68D-D85A-10054C69A0F2}"/>
              </a:ext>
            </a:extLst>
          </p:cNvPr>
          <p:cNvSpPr>
            <a:spLocks noGrp="1"/>
          </p:cNvSpPr>
          <p:nvPr>
            <p:ph sz="quarter" idx="33"/>
          </p:nvPr>
        </p:nvSpPr>
        <p:spPr>
          <a:xfrm>
            <a:off x="8262206"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14">
            <a:extLst>
              <a:ext uri="{FF2B5EF4-FFF2-40B4-BE49-F238E27FC236}">
                <a16:creationId xmlns:a16="http://schemas.microsoft.com/office/drawing/2014/main" id="{2842DFAE-098D-ACA2-D483-EBFBC2D6BD1A}"/>
              </a:ext>
            </a:extLst>
          </p:cNvPr>
          <p:cNvSpPr>
            <a:spLocks noGrp="1"/>
          </p:cNvSpPr>
          <p:nvPr>
            <p:ph type="sldNum" sz="quarter" idx="3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0628634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melin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rot="10800000">
            <a:off x="3430030" y="3886424"/>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676400"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763000"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rot="10800000">
            <a:off x="7010400" y="388642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256839"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5ED7AF4-CCAC-97F2-69F3-2C80540100B3}"/>
              </a:ext>
            </a:extLst>
          </p:cNvPr>
          <p:cNvCxnSpPr>
            <a:cxnSpLocks/>
          </p:cNvCxnSpPr>
          <p:nvPr/>
        </p:nvCxnSpPr>
        <p:spPr>
          <a:xfrm rot="10800000">
            <a:off x="10561940" y="388642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792071" y="3810000"/>
            <a:ext cx="1737360" cy="377331"/>
          </a:xfrm>
          <a:solidFill>
            <a:schemeClr val="tx2"/>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569137" y="3810000"/>
            <a:ext cx="1737360" cy="377331"/>
          </a:xfrm>
          <a:solidFill>
            <a:schemeClr val="accent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346203" y="3810000"/>
            <a:ext cx="1737360" cy="377331"/>
          </a:xfrm>
          <a:solidFill>
            <a:schemeClr val="tx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123269" y="3810000"/>
            <a:ext cx="1737360" cy="377331"/>
          </a:xfrm>
          <a:solidFill>
            <a:schemeClr val="tx2"/>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9" name="Text Placeholder 7">
            <a:extLst>
              <a:ext uri="{FF2B5EF4-FFF2-40B4-BE49-F238E27FC236}">
                <a16:creationId xmlns:a16="http://schemas.microsoft.com/office/drawing/2014/main" id="{CB487400-209E-260F-F33C-F0E30DB8ABC3}"/>
              </a:ext>
            </a:extLst>
          </p:cNvPr>
          <p:cNvSpPr>
            <a:spLocks noGrp="1"/>
          </p:cNvSpPr>
          <p:nvPr>
            <p:ph type="body" sz="quarter" idx="25" hasCustomPrompt="1"/>
          </p:nvPr>
        </p:nvSpPr>
        <p:spPr>
          <a:xfrm>
            <a:off x="7900335" y="3810000"/>
            <a:ext cx="1737360" cy="377331"/>
          </a:xfrm>
          <a:solidFill>
            <a:schemeClr val="accent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9677400" y="3810000"/>
            <a:ext cx="1737360" cy="377331"/>
          </a:xfrm>
          <a:solidFill>
            <a:schemeClr val="tx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grpSp>
        <p:nvGrpSpPr>
          <p:cNvPr id="4" name="Group 3">
            <a:extLst>
              <a:ext uri="{FF2B5EF4-FFF2-40B4-BE49-F238E27FC236}">
                <a16:creationId xmlns:a16="http://schemas.microsoft.com/office/drawing/2014/main" id="{DA62C9A9-F536-80CE-FDA1-C6992AE6C47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B51A1D6A-F010-B5BC-EF17-1DEEFFBD730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6882F9EE-6306-FD9E-054E-4BD6697EF45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1C1DEB2A-5571-6E3A-7347-5A29CA67B77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1EE99B39-DB6E-B695-13FD-CEABA61A2D0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080CAB51-0E42-82EC-8696-9E8663337EC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5AD723EC-5B9C-0488-32C2-959E7C92EF6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8203B955-056F-63B8-FA29-67220AEF0E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3" name="Content Placeholder 17">
            <a:extLst>
              <a:ext uri="{FF2B5EF4-FFF2-40B4-BE49-F238E27FC236}">
                <a16:creationId xmlns:a16="http://schemas.microsoft.com/office/drawing/2014/main" id="{13EA36FF-4BDF-0027-4049-9EBEB00FB103}"/>
              </a:ext>
            </a:extLst>
          </p:cNvPr>
          <p:cNvSpPr>
            <a:spLocks noGrp="1"/>
          </p:cNvSpPr>
          <p:nvPr>
            <p:ph sz="quarter" idx="64"/>
          </p:nvPr>
        </p:nvSpPr>
        <p:spPr>
          <a:xfrm>
            <a:off x="24384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6C708107-C0AF-48F8-4322-BA907E46DFD8}"/>
              </a:ext>
            </a:extLst>
          </p:cNvPr>
          <p:cNvSpPr>
            <a:spLocks noGrp="1"/>
          </p:cNvSpPr>
          <p:nvPr>
            <p:ph sz="quarter" idx="65"/>
          </p:nvPr>
        </p:nvSpPr>
        <p:spPr>
          <a:xfrm>
            <a:off x="60198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5" name="Content Placeholder 17">
            <a:extLst>
              <a:ext uri="{FF2B5EF4-FFF2-40B4-BE49-F238E27FC236}">
                <a16:creationId xmlns:a16="http://schemas.microsoft.com/office/drawing/2014/main" id="{7DD57526-A2B6-31EC-DD48-29E9ADDA1136}"/>
              </a:ext>
            </a:extLst>
          </p:cNvPr>
          <p:cNvSpPr>
            <a:spLocks noGrp="1"/>
          </p:cNvSpPr>
          <p:nvPr>
            <p:ph sz="quarter" idx="67"/>
          </p:nvPr>
        </p:nvSpPr>
        <p:spPr>
          <a:xfrm>
            <a:off x="95250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0663B468-A4AA-3272-832C-2797B3FE4AB8}"/>
              </a:ext>
            </a:extLst>
          </p:cNvPr>
          <p:cNvSpPr>
            <a:spLocks noGrp="1"/>
          </p:cNvSpPr>
          <p:nvPr>
            <p:ph sz="quarter" idx="68"/>
          </p:nvPr>
        </p:nvSpPr>
        <p:spPr>
          <a:xfrm>
            <a:off x="6858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81841119-AAED-BDED-1548-E8BB5D7CA59F}"/>
              </a:ext>
            </a:extLst>
          </p:cNvPr>
          <p:cNvSpPr>
            <a:spLocks noGrp="1"/>
          </p:cNvSpPr>
          <p:nvPr>
            <p:ph sz="quarter" idx="69"/>
          </p:nvPr>
        </p:nvSpPr>
        <p:spPr>
          <a:xfrm>
            <a:off x="42672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5DDAC065-2869-DD46-7AB8-57BD6F529C4C}"/>
              </a:ext>
            </a:extLst>
          </p:cNvPr>
          <p:cNvSpPr>
            <a:spLocks noGrp="1"/>
          </p:cNvSpPr>
          <p:nvPr>
            <p:ph sz="quarter" idx="70"/>
          </p:nvPr>
        </p:nvSpPr>
        <p:spPr>
          <a:xfrm>
            <a:off x="77724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0" name="Slide Number Placeholder 19">
            <a:extLst>
              <a:ext uri="{FF2B5EF4-FFF2-40B4-BE49-F238E27FC236}">
                <a16:creationId xmlns:a16="http://schemas.microsoft.com/office/drawing/2014/main" id="{2AB0F8EB-D4A3-5D48-171A-C112CC5706B3}"/>
              </a:ext>
            </a:extLst>
          </p:cNvPr>
          <p:cNvSpPr>
            <a:spLocks noGrp="1"/>
          </p:cNvSpPr>
          <p:nvPr>
            <p:ph type="sldNum" sz="quarter" idx="7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5280971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meline layout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F4AE370-1FD2-9858-20AC-50E92CDD4FA6}"/>
              </a:ext>
            </a:extLst>
          </p:cNvPr>
          <p:cNvCxnSpPr>
            <a:cxnSpLocks/>
          </p:cNvCxnSpPr>
          <p:nvPr/>
        </p:nvCxnSpPr>
        <p:spPr>
          <a:xfrm flipV="1">
            <a:off x="10405811"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969633" y="280410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284644" y="279887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671615" y="2829425"/>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flipV="1">
            <a:off x="6983505" y="370753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6AF6021-6E42-EF2D-2A51-2E5A22F1746B}"/>
              </a:ext>
            </a:extLst>
          </p:cNvPr>
          <p:cNvSpPr/>
          <p:nvPr/>
        </p:nvSpPr>
        <p:spPr>
          <a:xfrm>
            <a:off x="966959" y="3716322"/>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7" name="Rectangle 6">
            <a:extLst>
              <a:ext uri="{FF2B5EF4-FFF2-40B4-BE49-F238E27FC236}">
                <a16:creationId xmlns:a16="http://schemas.microsoft.com/office/drawing/2014/main" id="{01E92454-01BE-85A8-6230-5E1ED9A5D8B5}"/>
              </a:ext>
            </a:extLst>
          </p:cNvPr>
          <p:cNvSpPr/>
          <p:nvPr/>
        </p:nvSpPr>
        <p:spPr>
          <a:xfrm>
            <a:off x="2681751" y="3356328"/>
            <a:ext cx="1715749"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8" name="Rectangle 7">
            <a:extLst>
              <a:ext uri="{FF2B5EF4-FFF2-40B4-BE49-F238E27FC236}">
                <a16:creationId xmlns:a16="http://schemas.microsoft.com/office/drawing/2014/main" id="{C47FAF06-6923-423A-4B04-3E2975B0A4A7}"/>
              </a:ext>
            </a:extLst>
          </p:cNvPr>
          <p:cNvSpPr/>
          <p:nvPr/>
        </p:nvSpPr>
        <p:spPr>
          <a:xfrm>
            <a:off x="4387150" y="3725164"/>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9" name="Rectangle 8">
            <a:extLst>
              <a:ext uri="{FF2B5EF4-FFF2-40B4-BE49-F238E27FC236}">
                <a16:creationId xmlns:a16="http://schemas.microsoft.com/office/drawing/2014/main" id="{3518A56B-86F2-7D58-8DEA-768A25A5C39A}"/>
              </a:ext>
            </a:extLst>
          </p:cNvPr>
          <p:cNvSpPr/>
          <p:nvPr/>
        </p:nvSpPr>
        <p:spPr>
          <a:xfrm>
            <a:off x="6098389" y="3360749"/>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10" name="Rectangle 9">
            <a:extLst>
              <a:ext uri="{FF2B5EF4-FFF2-40B4-BE49-F238E27FC236}">
                <a16:creationId xmlns:a16="http://schemas.microsoft.com/office/drawing/2014/main" id="{319F290D-C8DF-C88B-EF14-AE1A74E01D73}"/>
              </a:ext>
            </a:extLst>
          </p:cNvPr>
          <p:cNvSpPr/>
          <p:nvPr/>
        </p:nvSpPr>
        <p:spPr>
          <a:xfrm>
            <a:off x="7813742" y="3729585"/>
            <a:ext cx="1715749"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flipV="1">
            <a:off x="3521117"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1081677" y="3779797"/>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796469" y="3426988"/>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501868" y="3795824"/>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213107" y="3431409"/>
            <a:ext cx="1486313" cy="218674"/>
          </a:xfrm>
        </p:spPr>
        <p:txBody>
          <a:bodyPr/>
          <a:lstStyle>
            <a:lvl1pPr marL="0" indent="0" algn="ctr">
              <a:spcBef>
                <a:spcPts val="0"/>
              </a:spcBef>
              <a:buNone/>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7928460" y="3793907"/>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4" name="TextBox 3">
            <a:extLst>
              <a:ext uri="{FF2B5EF4-FFF2-40B4-BE49-F238E27FC236}">
                <a16:creationId xmlns:a16="http://schemas.microsoft.com/office/drawing/2014/main" id="{44F0DA02-8912-0B6B-6F42-A974290D6CD4}"/>
              </a:ext>
            </a:extLst>
          </p:cNvPr>
          <p:cNvSpPr txBox="1"/>
          <p:nvPr/>
        </p:nvSpPr>
        <p:spPr>
          <a:xfrm>
            <a:off x="917981" y="4149717"/>
            <a:ext cx="1750641" cy="307777"/>
          </a:xfrm>
          <a:prstGeom prst="rect">
            <a:avLst/>
          </a:prstGeom>
          <a:noFill/>
        </p:spPr>
        <p:txBody>
          <a:bodyPr wrap="square" lIns="0" tIns="0" rIns="0" bIns="0" rtlCol="0">
            <a:spAutoFit/>
          </a:bodyPr>
          <a:lstStyle/>
          <a:p>
            <a:pPr marL="0" indent="0" algn="ctr">
              <a:buFont typeface="Arial" panose="020B0604020202020204" pitchFamily="34" charset="0"/>
              <a:buNone/>
            </a:pPr>
            <a:r>
              <a:rPr lang="en-US" sz="2000" b="1">
                <a:solidFill>
                  <a:schemeClr val="tx1"/>
                </a:solidFill>
              </a:rPr>
              <a:t>20XX</a:t>
            </a:r>
          </a:p>
        </p:txBody>
      </p:sp>
      <p:sp>
        <p:nvSpPr>
          <p:cNvPr id="5" name="TextBox 4">
            <a:extLst>
              <a:ext uri="{FF2B5EF4-FFF2-40B4-BE49-F238E27FC236}">
                <a16:creationId xmlns:a16="http://schemas.microsoft.com/office/drawing/2014/main" id="{A49878B0-CF0A-802D-531E-1FCD7080CC56}"/>
              </a:ext>
            </a:extLst>
          </p:cNvPr>
          <p:cNvSpPr txBox="1"/>
          <p:nvPr/>
        </p:nvSpPr>
        <p:spPr>
          <a:xfrm>
            <a:off x="6089340" y="2972163"/>
            <a:ext cx="1724798" cy="307777"/>
          </a:xfrm>
          <a:prstGeom prst="rect">
            <a:avLst/>
          </a:prstGeom>
          <a:noFill/>
        </p:spPr>
        <p:txBody>
          <a:bodyPr wrap="square" lIns="0" tIns="0" rIns="0" bIns="0" rtlCol="0">
            <a:spAutoFit/>
          </a:bodyPr>
          <a:lstStyle/>
          <a:p>
            <a:pPr marL="0" indent="0" algn="ctr">
              <a:buFont typeface="Arial" panose="020B0604020202020204" pitchFamily="34" charset="0"/>
              <a:buNone/>
            </a:pPr>
            <a:r>
              <a:rPr lang="en-US" sz="2000" b="1">
                <a:solidFill>
                  <a:schemeClr val="tx1"/>
                </a:solidFill>
              </a:rPr>
              <a:t>20XX</a:t>
            </a:r>
          </a:p>
        </p:txBody>
      </p:sp>
      <p:sp>
        <p:nvSpPr>
          <p:cNvPr id="19" name="Rectangle 18">
            <a:extLst>
              <a:ext uri="{FF2B5EF4-FFF2-40B4-BE49-F238E27FC236}">
                <a16:creationId xmlns:a16="http://schemas.microsoft.com/office/drawing/2014/main" id="{622F5348-07E7-C888-D291-A0D3B05C7F4F}"/>
              </a:ext>
            </a:extLst>
          </p:cNvPr>
          <p:cNvSpPr/>
          <p:nvPr/>
        </p:nvSpPr>
        <p:spPr>
          <a:xfrm>
            <a:off x="9529093" y="3367976"/>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0" name="Text Placeholder 7">
            <a:extLst>
              <a:ext uri="{FF2B5EF4-FFF2-40B4-BE49-F238E27FC236}">
                <a16:creationId xmlns:a16="http://schemas.microsoft.com/office/drawing/2014/main" id="{B0FE0DF9-6560-0B59-C4AC-CD6746790299}"/>
              </a:ext>
            </a:extLst>
          </p:cNvPr>
          <p:cNvSpPr>
            <a:spLocks noGrp="1"/>
          </p:cNvSpPr>
          <p:nvPr>
            <p:ph type="body" sz="quarter" idx="28" hasCustomPrompt="1"/>
          </p:nvPr>
        </p:nvSpPr>
        <p:spPr>
          <a:xfrm>
            <a:off x="9643811" y="3438636"/>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grpSp>
        <p:nvGrpSpPr>
          <p:cNvPr id="11" name="Group 10">
            <a:extLst>
              <a:ext uri="{FF2B5EF4-FFF2-40B4-BE49-F238E27FC236}">
                <a16:creationId xmlns:a16="http://schemas.microsoft.com/office/drawing/2014/main" id="{F194D94E-5449-DF2C-2F5D-D841479A4552}"/>
              </a:ext>
            </a:extLst>
          </p:cNvPr>
          <p:cNvGrpSpPr/>
          <p:nvPr/>
        </p:nvGrpSpPr>
        <p:grpSpPr>
          <a:xfrm>
            <a:off x="10863102" y="309052"/>
            <a:ext cx="911847" cy="382707"/>
            <a:chOff x="7459170" y="481236"/>
            <a:chExt cx="2697427" cy="1132124"/>
          </a:xfrm>
        </p:grpSpPr>
        <p:sp>
          <p:nvSpPr>
            <p:cNvPr id="12" name="Freeform 9">
              <a:extLst>
                <a:ext uri="{FF2B5EF4-FFF2-40B4-BE49-F238E27FC236}">
                  <a16:creationId xmlns:a16="http://schemas.microsoft.com/office/drawing/2014/main" id="{5063938E-0B76-EDB3-C856-B1D26E30B7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1">
              <a:extLst>
                <a:ext uri="{FF2B5EF4-FFF2-40B4-BE49-F238E27FC236}">
                  <a16:creationId xmlns:a16="http://schemas.microsoft.com/office/drawing/2014/main" id="{5510523C-B26C-12B4-E2AF-3B2FADB3024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4">
              <a:extLst>
                <a:ext uri="{FF2B5EF4-FFF2-40B4-BE49-F238E27FC236}">
                  <a16:creationId xmlns:a16="http://schemas.microsoft.com/office/drawing/2014/main" id="{B611347A-35B6-6868-992F-74F2459D348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8">
              <a:extLst>
                <a:ext uri="{FF2B5EF4-FFF2-40B4-BE49-F238E27FC236}">
                  <a16:creationId xmlns:a16="http://schemas.microsoft.com/office/drawing/2014/main" id="{1584A8E7-3350-8130-8892-4A6115F42B9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7" name="Freeform 19">
              <a:extLst>
                <a:ext uri="{FF2B5EF4-FFF2-40B4-BE49-F238E27FC236}">
                  <a16:creationId xmlns:a16="http://schemas.microsoft.com/office/drawing/2014/main" id="{9FC97A09-E07F-2634-3993-456DE63ACE5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20">
              <a:extLst>
                <a:ext uri="{FF2B5EF4-FFF2-40B4-BE49-F238E27FC236}">
                  <a16:creationId xmlns:a16="http://schemas.microsoft.com/office/drawing/2014/main" id="{498EFFCC-05BE-6AB2-1D43-DEE4782261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3">
              <a:extLst>
                <a:ext uri="{FF2B5EF4-FFF2-40B4-BE49-F238E27FC236}">
                  <a16:creationId xmlns:a16="http://schemas.microsoft.com/office/drawing/2014/main" id="{FB7016B7-B1CC-C901-1DA5-7C83264A6CC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4" name="Content Placeholder 17">
            <a:extLst>
              <a:ext uri="{FF2B5EF4-FFF2-40B4-BE49-F238E27FC236}">
                <a16:creationId xmlns:a16="http://schemas.microsoft.com/office/drawing/2014/main" id="{C04E7B68-FD06-FE47-C0CA-09997FF2A094}"/>
              </a:ext>
            </a:extLst>
          </p:cNvPr>
          <p:cNvSpPr>
            <a:spLocks noGrp="1"/>
          </p:cNvSpPr>
          <p:nvPr>
            <p:ph sz="quarter" idx="64"/>
          </p:nvPr>
        </p:nvSpPr>
        <p:spPr>
          <a:xfrm>
            <a:off x="25146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5" name="Content Placeholder 17">
            <a:extLst>
              <a:ext uri="{FF2B5EF4-FFF2-40B4-BE49-F238E27FC236}">
                <a16:creationId xmlns:a16="http://schemas.microsoft.com/office/drawing/2014/main" id="{0E50B341-584B-5AEC-A79D-ADD8CF05F8FC}"/>
              </a:ext>
            </a:extLst>
          </p:cNvPr>
          <p:cNvSpPr>
            <a:spLocks noGrp="1"/>
          </p:cNvSpPr>
          <p:nvPr>
            <p:ph sz="quarter" idx="65"/>
          </p:nvPr>
        </p:nvSpPr>
        <p:spPr>
          <a:xfrm>
            <a:off x="60198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6" name="Content Placeholder 17">
            <a:extLst>
              <a:ext uri="{FF2B5EF4-FFF2-40B4-BE49-F238E27FC236}">
                <a16:creationId xmlns:a16="http://schemas.microsoft.com/office/drawing/2014/main" id="{0AE223FE-03F1-1BE1-0D01-AF3D511DF195}"/>
              </a:ext>
            </a:extLst>
          </p:cNvPr>
          <p:cNvSpPr>
            <a:spLocks noGrp="1"/>
          </p:cNvSpPr>
          <p:nvPr>
            <p:ph sz="quarter" idx="67"/>
          </p:nvPr>
        </p:nvSpPr>
        <p:spPr>
          <a:xfrm>
            <a:off x="94488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7" name="Content Placeholder 17">
            <a:extLst>
              <a:ext uri="{FF2B5EF4-FFF2-40B4-BE49-F238E27FC236}">
                <a16:creationId xmlns:a16="http://schemas.microsoft.com/office/drawing/2014/main" id="{3979C53E-CE70-6ED5-B667-9C2275B8AF3A}"/>
              </a:ext>
            </a:extLst>
          </p:cNvPr>
          <p:cNvSpPr>
            <a:spLocks noGrp="1"/>
          </p:cNvSpPr>
          <p:nvPr>
            <p:ph sz="quarter" idx="68"/>
          </p:nvPr>
        </p:nvSpPr>
        <p:spPr>
          <a:xfrm>
            <a:off x="9906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8" name="Content Placeholder 17">
            <a:extLst>
              <a:ext uri="{FF2B5EF4-FFF2-40B4-BE49-F238E27FC236}">
                <a16:creationId xmlns:a16="http://schemas.microsoft.com/office/drawing/2014/main" id="{4E918C0F-FF63-F25D-A047-72148F59D010}"/>
              </a:ext>
            </a:extLst>
          </p:cNvPr>
          <p:cNvSpPr>
            <a:spLocks noGrp="1"/>
          </p:cNvSpPr>
          <p:nvPr>
            <p:ph sz="quarter" idx="69"/>
          </p:nvPr>
        </p:nvSpPr>
        <p:spPr>
          <a:xfrm>
            <a:off x="42672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9" name="Content Placeholder 17">
            <a:extLst>
              <a:ext uri="{FF2B5EF4-FFF2-40B4-BE49-F238E27FC236}">
                <a16:creationId xmlns:a16="http://schemas.microsoft.com/office/drawing/2014/main" id="{6C2406E8-B9A7-737B-D983-E39068B37BDB}"/>
              </a:ext>
            </a:extLst>
          </p:cNvPr>
          <p:cNvSpPr>
            <a:spLocks noGrp="1"/>
          </p:cNvSpPr>
          <p:nvPr>
            <p:ph sz="quarter" idx="70"/>
          </p:nvPr>
        </p:nvSpPr>
        <p:spPr>
          <a:xfrm>
            <a:off x="76962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78D71F0F-7695-806E-2DE6-545660081DE0}"/>
              </a:ext>
            </a:extLst>
          </p:cNvPr>
          <p:cNvSpPr>
            <a:spLocks noGrp="1"/>
          </p:cNvSpPr>
          <p:nvPr>
            <p:ph type="sldNum" sz="quarter" idx="7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5943389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meline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t>Click to add subheading</a:t>
            </a:r>
            <a:endParaRPr lang="en-GB"/>
          </a:p>
        </p:txBody>
      </p:sp>
      <p:sp>
        <p:nvSpPr>
          <p:cNvPr id="18" name="Rectangle 17">
            <a:extLst>
              <a:ext uri="{FF2B5EF4-FFF2-40B4-BE49-F238E27FC236}">
                <a16:creationId xmlns:a16="http://schemas.microsoft.com/office/drawing/2014/main" id="{9C162B7E-6DD2-0BDC-A754-B14190695F9D}"/>
              </a:ext>
            </a:extLst>
          </p:cNvPr>
          <p:cNvSpPr/>
          <p:nvPr/>
        </p:nvSpPr>
        <p:spPr>
          <a:xfrm>
            <a:off x="797913" y="3733800"/>
            <a:ext cx="2173887"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1" name="Rectangle 20">
            <a:extLst>
              <a:ext uri="{FF2B5EF4-FFF2-40B4-BE49-F238E27FC236}">
                <a16:creationId xmlns:a16="http://schemas.microsoft.com/office/drawing/2014/main" id="{501CD494-4588-D746-4872-F8ECD0F5AA38}"/>
              </a:ext>
            </a:extLst>
          </p:cNvPr>
          <p:cNvSpPr/>
          <p:nvPr/>
        </p:nvSpPr>
        <p:spPr>
          <a:xfrm>
            <a:off x="2980944" y="3352800"/>
            <a:ext cx="2173887"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4" name="Rectangle 23">
            <a:extLst>
              <a:ext uri="{FF2B5EF4-FFF2-40B4-BE49-F238E27FC236}">
                <a16:creationId xmlns:a16="http://schemas.microsoft.com/office/drawing/2014/main" id="{54D080DA-7928-FAB5-1EC5-E057D616B939}"/>
              </a:ext>
            </a:extLst>
          </p:cNvPr>
          <p:cNvSpPr/>
          <p:nvPr/>
        </p:nvSpPr>
        <p:spPr>
          <a:xfrm>
            <a:off x="5165380" y="3725164"/>
            <a:ext cx="2173887"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5" name="Rectangle 24">
            <a:extLst>
              <a:ext uri="{FF2B5EF4-FFF2-40B4-BE49-F238E27FC236}">
                <a16:creationId xmlns:a16="http://schemas.microsoft.com/office/drawing/2014/main" id="{000A0001-BCDB-B25A-6F7C-E3402F3D8D7E}"/>
              </a:ext>
            </a:extLst>
          </p:cNvPr>
          <p:cNvSpPr/>
          <p:nvPr/>
        </p:nvSpPr>
        <p:spPr>
          <a:xfrm>
            <a:off x="7351113" y="3355848"/>
            <a:ext cx="2173887"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924736" y="3804460"/>
            <a:ext cx="1920240"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29" name="Text Placeholder 7">
            <a:extLst>
              <a:ext uri="{FF2B5EF4-FFF2-40B4-BE49-F238E27FC236}">
                <a16:creationId xmlns:a16="http://schemas.microsoft.com/office/drawing/2014/main" id="{D5C43AC4-0D23-A3AB-8F06-9853C4F07A6D}"/>
              </a:ext>
            </a:extLst>
          </p:cNvPr>
          <p:cNvSpPr>
            <a:spLocks noGrp="1"/>
          </p:cNvSpPr>
          <p:nvPr>
            <p:ph type="body" sz="quarter" idx="22" hasCustomPrompt="1"/>
          </p:nvPr>
        </p:nvSpPr>
        <p:spPr>
          <a:xfrm>
            <a:off x="3108960" y="3417167"/>
            <a:ext cx="1920240" cy="231260"/>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30" name="Text Placeholder 7">
            <a:extLst>
              <a:ext uri="{FF2B5EF4-FFF2-40B4-BE49-F238E27FC236}">
                <a16:creationId xmlns:a16="http://schemas.microsoft.com/office/drawing/2014/main" id="{415DE312-7E3F-6B39-16EF-08573561B3C2}"/>
              </a:ext>
            </a:extLst>
          </p:cNvPr>
          <p:cNvSpPr>
            <a:spLocks noGrp="1"/>
          </p:cNvSpPr>
          <p:nvPr>
            <p:ph type="body" sz="quarter" idx="23" hasCustomPrompt="1"/>
          </p:nvPr>
        </p:nvSpPr>
        <p:spPr>
          <a:xfrm>
            <a:off x="5292203" y="3801331"/>
            <a:ext cx="1920240" cy="207661"/>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31" name="Text Placeholder 7">
            <a:extLst>
              <a:ext uri="{FF2B5EF4-FFF2-40B4-BE49-F238E27FC236}">
                <a16:creationId xmlns:a16="http://schemas.microsoft.com/office/drawing/2014/main" id="{03FDE538-4706-D515-DFE3-D98AF60BA661}"/>
              </a:ext>
            </a:extLst>
          </p:cNvPr>
          <p:cNvSpPr>
            <a:spLocks noGrp="1"/>
          </p:cNvSpPr>
          <p:nvPr>
            <p:ph type="body" sz="quarter" idx="24" hasCustomPrompt="1"/>
          </p:nvPr>
        </p:nvSpPr>
        <p:spPr>
          <a:xfrm>
            <a:off x="7479129" y="3422906"/>
            <a:ext cx="1920240" cy="226839"/>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cxnSp>
        <p:nvCxnSpPr>
          <p:cNvPr id="36" name="Straight Connector 35">
            <a:extLst>
              <a:ext uri="{FF2B5EF4-FFF2-40B4-BE49-F238E27FC236}">
                <a16:creationId xmlns:a16="http://schemas.microsoft.com/office/drawing/2014/main" id="{DB491020-BFE9-342E-62B1-E51B61F5123A}"/>
              </a:ext>
            </a:extLst>
          </p:cNvPr>
          <p:cNvCxnSpPr>
            <a:cxnSpLocks/>
          </p:cNvCxnSpPr>
          <p:nvPr/>
        </p:nvCxnSpPr>
        <p:spPr>
          <a:xfrm>
            <a:off x="800552" y="3733800"/>
            <a:ext cx="0" cy="16176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0144E3-7EC6-11AC-C3EA-A997D8F496DA}"/>
              </a:ext>
            </a:extLst>
          </p:cNvPr>
          <p:cNvCxnSpPr>
            <a:cxnSpLocks/>
          </p:cNvCxnSpPr>
          <p:nvPr/>
        </p:nvCxnSpPr>
        <p:spPr>
          <a:xfrm>
            <a:off x="2991493" y="1808522"/>
            <a:ext cx="0" cy="1617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D93720-BD62-9546-7818-EE23AD0461B5}"/>
              </a:ext>
            </a:extLst>
          </p:cNvPr>
          <p:cNvCxnSpPr>
            <a:cxnSpLocks/>
          </p:cNvCxnSpPr>
          <p:nvPr/>
        </p:nvCxnSpPr>
        <p:spPr>
          <a:xfrm>
            <a:off x="5161590" y="3725164"/>
            <a:ext cx="0" cy="16176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1150A4-CA3A-4DB0-87F1-07A970361641}"/>
              </a:ext>
            </a:extLst>
          </p:cNvPr>
          <p:cNvCxnSpPr>
            <a:cxnSpLocks/>
          </p:cNvCxnSpPr>
          <p:nvPr/>
        </p:nvCxnSpPr>
        <p:spPr>
          <a:xfrm>
            <a:off x="7360920" y="1965960"/>
            <a:ext cx="0" cy="1617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CBEB14D-5BA5-643D-3888-51C635CEC8B1}"/>
              </a:ext>
            </a:extLst>
          </p:cNvPr>
          <p:cNvSpPr/>
          <p:nvPr/>
        </p:nvSpPr>
        <p:spPr>
          <a:xfrm>
            <a:off x="9560913" y="3733800"/>
            <a:ext cx="2173887" cy="35999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19" name="Text Placeholder 7">
            <a:extLst>
              <a:ext uri="{FF2B5EF4-FFF2-40B4-BE49-F238E27FC236}">
                <a16:creationId xmlns:a16="http://schemas.microsoft.com/office/drawing/2014/main" id="{06E2C579-4B66-6E6F-A0FC-DB5166F06A78}"/>
              </a:ext>
            </a:extLst>
          </p:cNvPr>
          <p:cNvSpPr>
            <a:spLocks noGrp="1"/>
          </p:cNvSpPr>
          <p:nvPr>
            <p:ph type="body" sz="quarter" idx="26" hasCustomPrompt="1"/>
          </p:nvPr>
        </p:nvSpPr>
        <p:spPr>
          <a:xfrm>
            <a:off x="9687736" y="3804460"/>
            <a:ext cx="1920240"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cxnSp>
        <p:nvCxnSpPr>
          <p:cNvPr id="20" name="Straight Connector 19">
            <a:extLst>
              <a:ext uri="{FF2B5EF4-FFF2-40B4-BE49-F238E27FC236}">
                <a16:creationId xmlns:a16="http://schemas.microsoft.com/office/drawing/2014/main" id="{A862AABA-58A5-CF8D-D0C4-B554C5749D36}"/>
              </a:ext>
            </a:extLst>
          </p:cNvPr>
          <p:cNvCxnSpPr>
            <a:cxnSpLocks/>
          </p:cNvCxnSpPr>
          <p:nvPr/>
        </p:nvCxnSpPr>
        <p:spPr>
          <a:xfrm>
            <a:off x="9557123" y="3733800"/>
            <a:ext cx="0" cy="161767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BB24D12-2B2D-2D76-EE69-66617B5D3003}"/>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CD563FF0-2D11-74C6-7C52-18A30C8FD542}"/>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351CFE62-B9E2-58A9-36DB-8BC807FE1D6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C52DFA7F-49E3-C63D-0541-0BD497A67ED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FAF8086D-5841-5275-288F-0DC42AB9470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BB2AD928-C0A8-B4CC-7B0F-3E978952548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7B02FCF4-CF98-E4B5-FD59-FE20C4C13D2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95F2895F-39E5-589F-3F8C-592D0A9C3A8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2" name="Content Placeholder 17">
            <a:extLst>
              <a:ext uri="{FF2B5EF4-FFF2-40B4-BE49-F238E27FC236}">
                <a16:creationId xmlns:a16="http://schemas.microsoft.com/office/drawing/2014/main" id="{223BAD68-DF8E-2DE9-AF59-8BA2768DA520}"/>
              </a:ext>
            </a:extLst>
          </p:cNvPr>
          <p:cNvSpPr>
            <a:spLocks noGrp="1"/>
          </p:cNvSpPr>
          <p:nvPr>
            <p:ph sz="quarter" idx="63"/>
          </p:nvPr>
        </p:nvSpPr>
        <p:spPr>
          <a:xfrm>
            <a:off x="3118316" y="19812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Content Placeholder 17">
            <a:extLst>
              <a:ext uri="{FF2B5EF4-FFF2-40B4-BE49-F238E27FC236}">
                <a16:creationId xmlns:a16="http://schemas.microsoft.com/office/drawing/2014/main" id="{9ED7E7CF-8C4F-4727-B19C-9AB2CAE7CB0A}"/>
              </a:ext>
            </a:extLst>
          </p:cNvPr>
          <p:cNvSpPr>
            <a:spLocks noGrp="1"/>
          </p:cNvSpPr>
          <p:nvPr>
            <p:ph sz="quarter" idx="64"/>
          </p:nvPr>
        </p:nvSpPr>
        <p:spPr>
          <a:xfrm>
            <a:off x="931904"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6" name="Content Placeholder 17">
            <a:extLst>
              <a:ext uri="{FF2B5EF4-FFF2-40B4-BE49-F238E27FC236}">
                <a16:creationId xmlns:a16="http://schemas.microsoft.com/office/drawing/2014/main" id="{E1B18EFE-C94D-D0D2-A1E7-03C6B88087B9}"/>
              </a:ext>
            </a:extLst>
          </p:cNvPr>
          <p:cNvSpPr>
            <a:spLocks noGrp="1"/>
          </p:cNvSpPr>
          <p:nvPr>
            <p:ph sz="quarter" idx="65"/>
          </p:nvPr>
        </p:nvSpPr>
        <p:spPr>
          <a:xfrm>
            <a:off x="5292203"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2" name="Content Placeholder 17">
            <a:extLst>
              <a:ext uri="{FF2B5EF4-FFF2-40B4-BE49-F238E27FC236}">
                <a16:creationId xmlns:a16="http://schemas.microsoft.com/office/drawing/2014/main" id="{873156A0-6700-E73F-30C9-08C6B9E15EFA}"/>
              </a:ext>
            </a:extLst>
          </p:cNvPr>
          <p:cNvSpPr>
            <a:spLocks noGrp="1"/>
          </p:cNvSpPr>
          <p:nvPr>
            <p:ph sz="quarter" idx="66"/>
          </p:nvPr>
        </p:nvSpPr>
        <p:spPr>
          <a:xfrm>
            <a:off x="7485766" y="19812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3" name="Content Placeholder 17">
            <a:extLst>
              <a:ext uri="{FF2B5EF4-FFF2-40B4-BE49-F238E27FC236}">
                <a16:creationId xmlns:a16="http://schemas.microsoft.com/office/drawing/2014/main" id="{207428A8-B813-0023-E63D-8D42D0AEA86C}"/>
              </a:ext>
            </a:extLst>
          </p:cNvPr>
          <p:cNvSpPr>
            <a:spLocks noGrp="1"/>
          </p:cNvSpPr>
          <p:nvPr>
            <p:ph sz="quarter" idx="67"/>
          </p:nvPr>
        </p:nvSpPr>
        <p:spPr>
          <a:xfrm>
            <a:off x="9668104"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3" name="Slide Number Placeholder 12">
            <a:extLst>
              <a:ext uri="{FF2B5EF4-FFF2-40B4-BE49-F238E27FC236}">
                <a16:creationId xmlns:a16="http://schemas.microsoft.com/office/drawing/2014/main" id="{F36BA707-FF5C-29CC-C3E6-E55987905CC0}"/>
              </a:ext>
            </a:extLst>
          </p:cNvPr>
          <p:cNvSpPr>
            <a:spLocks noGrp="1"/>
          </p:cNvSpPr>
          <p:nvPr>
            <p:ph type="sldNum" sz="quarter" idx="68"/>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317581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layout 1">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ctr" anchorCtr="0">
            <a:noAutofit/>
          </a:bodyPr>
          <a:lstStyle>
            <a:lvl1pPr algn="ctr">
              <a:defRPr lang="en-GB" sz="24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marL="0" indent="0" algn="ctr">
              <a:buNone/>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2" name="Slide Number Placeholder 1">
            <a:extLst>
              <a:ext uri="{FF2B5EF4-FFF2-40B4-BE49-F238E27FC236}">
                <a16:creationId xmlns:a16="http://schemas.microsoft.com/office/drawing/2014/main" id="{BC09C12E-3ECA-0034-F47E-39976DB94EEA}"/>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314259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5 step process square">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4EFA6A9-E0EF-2E90-50AA-CFC51833A7F6}"/>
              </a:ext>
            </a:extLst>
          </p:cNvPr>
          <p:cNvGrpSpPr/>
          <p:nvPr/>
        </p:nvGrpSpPr>
        <p:grpSpPr>
          <a:xfrm>
            <a:off x="801534" y="2669580"/>
            <a:ext cx="10624021" cy="2270637"/>
            <a:chOff x="815975" y="240467"/>
            <a:chExt cx="9880312" cy="2111687"/>
          </a:xfrm>
        </p:grpSpPr>
        <p:grpSp>
          <p:nvGrpSpPr>
            <p:cNvPr id="34" name="Group 33">
              <a:extLst>
                <a:ext uri="{FF2B5EF4-FFF2-40B4-BE49-F238E27FC236}">
                  <a16:creationId xmlns:a16="http://schemas.microsoft.com/office/drawing/2014/main" id="{FAFBF608-AA80-C512-F933-45C6B42A691A}"/>
                </a:ext>
              </a:extLst>
            </p:cNvPr>
            <p:cNvGrpSpPr/>
            <p:nvPr/>
          </p:nvGrpSpPr>
          <p:grpSpPr>
            <a:xfrm>
              <a:off x="815975" y="240467"/>
              <a:ext cx="7937524" cy="2111687"/>
              <a:chOff x="3865105" y="128943"/>
              <a:chExt cx="7937524" cy="2111687"/>
            </a:xfrm>
          </p:grpSpPr>
          <p:grpSp>
            <p:nvGrpSpPr>
              <p:cNvPr id="36" name="Group 35">
                <a:extLst>
                  <a:ext uri="{FF2B5EF4-FFF2-40B4-BE49-F238E27FC236}">
                    <a16:creationId xmlns:a16="http://schemas.microsoft.com/office/drawing/2014/main" id="{1A934A2F-1312-8330-01DC-3B8BD64A0281}"/>
                  </a:ext>
                </a:extLst>
              </p:cNvPr>
              <p:cNvGrpSpPr/>
              <p:nvPr/>
            </p:nvGrpSpPr>
            <p:grpSpPr>
              <a:xfrm>
                <a:off x="3865105" y="129055"/>
                <a:ext cx="2101721" cy="2104009"/>
                <a:chOff x="1318842" y="1643194"/>
                <a:chExt cx="2101721" cy="2104009"/>
              </a:xfrm>
            </p:grpSpPr>
            <p:sp>
              <p:nvSpPr>
                <p:cNvPr id="46" name="Rectangle 45">
                  <a:extLst>
                    <a:ext uri="{FF2B5EF4-FFF2-40B4-BE49-F238E27FC236}">
                      <a16:creationId xmlns:a16="http://schemas.microsoft.com/office/drawing/2014/main" id="{5487FF64-AE88-F161-49FB-ADBC43CC1842}"/>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7" name="Rectangle 46">
                  <a:extLst>
                    <a:ext uri="{FF2B5EF4-FFF2-40B4-BE49-F238E27FC236}">
                      <a16:creationId xmlns:a16="http://schemas.microsoft.com/office/drawing/2014/main" id="{472842E9-58B9-238E-CEBD-7E745E86BF65}"/>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7" name="Group 36">
                <a:extLst>
                  <a:ext uri="{FF2B5EF4-FFF2-40B4-BE49-F238E27FC236}">
                    <a16:creationId xmlns:a16="http://schemas.microsoft.com/office/drawing/2014/main" id="{3DF5BCCA-FC5C-9981-561B-E8F080830440}"/>
                  </a:ext>
                </a:extLst>
              </p:cNvPr>
              <p:cNvGrpSpPr/>
              <p:nvPr/>
            </p:nvGrpSpPr>
            <p:grpSpPr>
              <a:xfrm rot="5400000">
                <a:off x="5801286" y="127799"/>
                <a:ext cx="2101721" cy="2104009"/>
                <a:chOff x="1318842" y="1643194"/>
                <a:chExt cx="2101721" cy="2104009"/>
              </a:xfrm>
            </p:grpSpPr>
            <p:sp>
              <p:nvSpPr>
                <p:cNvPr id="44" name="Rectangle 43">
                  <a:extLst>
                    <a:ext uri="{FF2B5EF4-FFF2-40B4-BE49-F238E27FC236}">
                      <a16:creationId xmlns:a16="http://schemas.microsoft.com/office/drawing/2014/main" id="{33149659-39F1-F01C-2A98-07FFCEC97A58}"/>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5" name="Rectangle 44">
                  <a:extLst>
                    <a:ext uri="{FF2B5EF4-FFF2-40B4-BE49-F238E27FC236}">
                      <a16:creationId xmlns:a16="http://schemas.microsoft.com/office/drawing/2014/main" id="{07915DBE-7091-E7E7-4EF6-144A3C443114}"/>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8" name="Group 37">
                <a:extLst>
                  <a:ext uri="{FF2B5EF4-FFF2-40B4-BE49-F238E27FC236}">
                    <a16:creationId xmlns:a16="http://schemas.microsoft.com/office/drawing/2014/main" id="{EC675811-B4F6-2B23-6929-F3B21A20635B}"/>
                  </a:ext>
                </a:extLst>
              </p:cNvPr>
              <p:cNvGrpSpPr/>
              <p:nvPr/>
            </p:nvGrpSpPr>
            <p:grpSpPr>
              <a:xfrm>
                <a:off x="7742962" y="128943"/>
                <a:ext cx="2101721" cy="2104009"/>
                <a:chOff x="1318842" y="1643194"/>
                <a:chExt cx="2101721" cy="2104009"/>
              </a:xfrm>
            </p:grpSpPr>
            <p:sp>
              <p:nvSpPr>
                <p:cNvPr id="42" name="Rectangle 41">
                  <a:extLst>
                    <a:ext uri="{FF2B5EF4-FFF2-40B4-BE49-F238E27FC236}">
                      <a16:creationId xmlns:a16="http://schemas.microsoft.com/office/drawing/2014/main" id="{3EE70D31-202A-1BE2-6CDA-D8FE2B46012C}"/>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3" name="Rectangle 42">
                  <a:extLst>
                    <a:ext uri="{FF2B5EF4-FFF2-40B4-BE49-F238E27FC236}">
                      <a16:creationId xmlns:a16="http://schemas.microsoft.com/office/drawing/2014/main" id="{4AD77267-D72D-9997-FF7C-8F580D7EFA78}"/>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9" name="Group 38">
                <a:extLst>
                  <a:ext uri="{FF2B5EF4-FFF2-40B4-BE49-F238E27FC236}">
                    <a16:creationId xmlns:a16="http://schemas.microsoft.com/office/drawing/2014/main" id="{D4E785B4-0657-2B4E-48DC-77D0DCD0315C}"/>
                  </a:ext>
                </a:extLst>
              </p:cNvPr>
              <p:cNvGrpSpPr/>
              <p:nvPr/>
            </p:nvGrpSpPr>
            <p:grpSpPr>
              <a:xfrm rot="5400000">
                <a:off x="9699764" y="137765"/>
                <a:ext cx="2101721" cy="2104009"/>
                <a:chOff x="1318842" y="1643194"/>
                <a:chExt cx="2101721" cy="2104009"/>
              </a:xfrm>
            </p:grpSpPr>
            <p:sp>
              <p:nvSpPr>
                <p:cNvPr id="40" name="Rectangle 39">
                  <a:extLst>
                    <a:ext uri="{FF2B5EF4-FFF2-40B4-BE49-F238E27FC236}">
                      <a16:creationId xmlns:a16="http://schemas.microsoft.com/office/drawing/2014/main" id="{C1457E27-5E3C-9592-5F72-89BA17327C1F}"/>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1" name="Rectangle 40">
                  <a:extLst>
                    <a:ext uri="{FF2B5EF4-FFF2-40B4-BE49-F238E27FC236}">
                      <a16:creationId xmlns:a16="http://schemas.microsoft.com/office/drawing/2014/main" id="{6FAA167C-4D50-FBCA-031D-9AEAA382B202}"/>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sp>
          <p:nvSpPr>
            <p:cNvPr id="35" name="Rectangle 34">
              <a:extLst>
                <a:ext uri="{FF2B5EF4-FFF2-40B4-BE49-F238E27FC236}">
                  <a16:creationId xmlns:a16="http://schemas.microsoft.com/office/drawing/2014/main" id="{90407875-1133-F772-9DD4-F4BBA92417DC}"/>
                </a:ext>
              </a:extLst>
            </p:cNvPr>
            <p:cNvSpPr/>
            <p:nvPr/>
          </p:nvSpPr>
          <p:spPr>
            <a:xfrm>
              <a:off x="8594792" y="242479"/>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sp>
        <p:nvSpPr>
          <p:cNvPr id="49" name="Rectangle 48">
            <a:extLst>
              <a:ext uri="{FF2B5EF4-FFF2-40B4-BE49-F238E27FC236}">
                <a16:creationId xmlns:a16="http://schemas.microsoft.com/office/drawing/2014/main" id="{3186D291-6388-E7A5-F9AC-2EACE7C186CD}"/>
              </a:ext>
            </a:extLst>
          </p:cNvPr>
          <p:cNvSpPr/>
          <p:nvPr/>
        </p:nvSpPr>
        <p:spPr>
          <a:xfrm>
            <a:off x="1098600"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2" name="Rectangle 51">
            <a:extLst>
              <a:ext uri="{FF2B5EF4-FFF2-40B4-BE49-F238E27FC236}">
                <a16:creationId xmlns:a16="http://schemas.microsoft.com/office/drawing/2014/main" id="{91A52188-F7E1-31AC-8734-1D5C65E88B6E}"/>
              </a:ext>
            </a:extLst>
          </p:cNvPr>
          <p:cNvSpPr/>
          <p:nvPr/>
        </p:nvSpPr>
        <p:spPr>
          <a:xfrm>
            <a:off x="3192238"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5" name="Rectangle 54">
            <a:extLst>
              <a:ext uri="{FF2B5EF4-FFF2-40B4-BE49-F238E27FC236}">
                <a16:creationId xmlns:a16="http://schemas.microsoft.com/office/drawing/2014/main" id="{7A3DAFEA-5340-0B20-CD86-782D377048B1}"/>
              </a:ext>
            </a:extLst>
          </p:cNvPr>
          <p:cNvSpPr/>
          <p:nvPr/>
        </p:nvSpPr>
        <p:spPr>
          <a:xfrm>
            <a:off x="5281263"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8" name="Rectangle 57">
            <a:extLst>
              <a:ext uri="{FF2B5EF4-FFF2-40B4-BE49-F238E27FC236}">
                <a16:creationId xmlns:a16="http://schemas.microsoft.com/office/drawing/2014/main" id="{7FA645B3-4923-1B88-6732-093E8AA4702D}"/>
              </a:ext>
            </a:extLst>
          </p:cNvPr>
          <p:cNvSpPr/>
          <p:nvPr/>
        </p:nvSpPr>
        <p:spPr>
          <a:xfrm>
            <a:off x="7363945"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61" name="Rectangle 60">
            <a:extLst>
              <a:ext uri="{FF2B5EF4-FFF2-40B4-BE49-F238E27FC236}">
                <a16:creationId xmlns:a16="http://schemas.microsoft.com/office/drawing/2014/main" id="{1646B648-A342-14EF-38F9-A1F4B9A02081}"/>
              </a:ext>
            </a:extLst>
          </p:cNvPr>
          <p:cNvSpPr/>
          <p:nvPr/>
        </p:nvSpPr>
        <p:spPr>
          <a:xfrm>
            <a:off x="9441696"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Process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3E43F683-1C6F-A88B-EFFC-61BC47677550}"/>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0BB7C12-9431-1214-9728-8DE6F37EC96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6C56782E-34FF-E284-2A8D-B06567E6BE1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C8CE0A39-3084-89AE-20EF-54FD22D0050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6DB74D76-6F5B-B6EB-27C5-31216EF0DBF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15CCA372-C970-2C10-12DC-8817DD759D7E}"/>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52649EA7-7E02-3F79-D519-68C2F5E1DA0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4C30C4DC-334E-7632-2706-329FFE4D4C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3" name="Text Placeholder 12">
            <a:extLst>
              <a:ext uri="{FF2B5EF4-FFF2-40B4-BE49-F238E27FC236}">
                <a16:creationId xmlns:a16="http://schemas.microsoft.com/office/drawing/2014/main" id="{F208C0BF-2ED7-5DE5-CB73-756018FFEAE7}"/>
              </a:ext>
            </a:extLst>
          </p:cNvPr>
          <p:cNvSpPr>
            <a:spLocks noGrp="1"/>
          </p:cNvSpPr>
          <p:nvPr>
            <p:ph type="body" sz="quarter" idx="23" hasCustomPrompt="1"/>
          </p:nvPr>
        </p:nvSpPr>
        <p:spPr>
          <a:xfrm>
            <a:off x="1645920"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01</a:t>
            </a:r>
          </a:p>
        </p:txBody>
      </p:sp>
      <p:sp>
        <p:nvSpPr>
          <p:cNvPr id="14" name="Text Placeholder 12">
            <a:extLst>
              <a:ext uri="{FF2B5EF4-FFF2-40B4-BE49-F238E27FC236}">
                <a16:creationId xmlns:a16="http://schemas.microsoft.com/office/drawing/2014/main" id="{E51AF760-8DBB-8A14-4B06-2189A23ED6F1}"/>
              </a:ext>
            </a:extLst>
          </p:cNvPr>
          <p:cNvSpPr>
            <a:spLocks noGrp="1"/>
          </p:cNvSpPr>
          <p:nvPr>
            <p:ph type="body" sz="quarter" idx="24" hasCustomPrompt="1"/>
          </p:nvPr>
        </p:nvSpPr>
        <p:spPr>
          <a:xfrm>
            <a:off x="3739896" y="461772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02</a:t>
            </a:r>
          </a:p>
        </p:txBody>
      </p:sp>
      <p:sp>
        <p:nvSpPr>
          <p:cNvPr id="15" name="Text Placeholder 12">
            <a:extLst>
              <a:ext uri="{FF2B5EF4-FFF2-40B4-BE49-F238E27FC236}">
                <a16:creationId xmlns:a16="http://schemas.microsoft.com/office/drawing/2014/main" id="{C7CE9357-05A9-DF7C-6E17-997138D12646}"/>
              </a:ext>
            </a:extLst>
          </p:cNvPr>
          <p:cNvSpPr>
            <a:spLocks noGrp="1"/>
          </p:cNvSpPr>
          <p:nvPr>
            <p:ph type="body" sz="quarter" idx="25" hasCustomPrompt="1"/>
          </p:nvPr>
        </p:nvSpPr>
        <p:spPr>
          <a:xfrm>
            <a:off x="5833872"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03</a:t>
            </a:r>
          </a:p>
        </p:txBody>
      </p:sp>
      <p:sp>
        <p:nvSpPr>
          <p:cNvPr id="17" name="Text Placeholder 12">
            <a:extLst>
              <a:ext uri="{FF2B5EF4-FFF2-40B4-BE49-F238E27FC236}">
                <a16:creationId xmlns:a16="http://schemas.microsoft.com/office/drawing/2014/main" id="{F62B2FDD-AA89-1B9A-1908-3ED3739E9105}"/>
              </a:ext>
            </a:extLst>
          </p:cNvPr>
          <p:cNvSpPr>
            <a:spLocks noGrp="1"/>
          </p:cNvSpPr>
          <p:nvPr>
            <p:ph type="body" sz="quarter" idx="26" hasCustomPrompt="1"/>
          </p:nvPr>
        </p:nvSpPr>
        <p:spPr>
          <a:xfrm>
            <a:off x="7927848" y="4608576"/>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04</a:t>
            </a:r>
          </a:p>
        </p:txBody>
      </p:sp>
      <p:sp>
        <p:nvSpPr>
          <p:cNvPr id="18" name="Text Placeholder 12">
            <a:extLst>
              <a:ext uri="{FF2B5EF4-FFF2-40B4-BE49-F238E27FC236}">
                <a16:creationId xmlns:a16="http://schemas.microsoft.com/office/drawing/2014/main" id="{0226740B-BD49-795F-0512-EEBF68A82A61}"/>
              </a:ext>
            </a:extLst>
          </p:cNvPr>
          <p:cNvSpPr>
            <a:spLocks noGrp="1"/>
          </p:cNvSpPr>
          <p:nvPr>
            <p:ph type="body" sz="quarter" idx="27" hasCustomPrompt="1"/>
          </p:nvPr>
        </p:nvSpPr>
        <p:spPr>
          <a:xfrm>
            <a:off x="9985248"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05</a:t>
            </a:r>
          </a:p>
        </p:txBody>
      </p:sp>
      <p:sp>
        <p:nvSpPr>
          <p:cNvPr id="12" name="Content Placeholder 17">
            <a:extLst>
              <a:ext uri="{FF2B5EF4-FFF2-40B4-BE49-F238E27FC236}">
                <a16:creationId xmlns:a16="http://schemas.microsoft.com/office/drawing/2014/main" id="{EA0B72CB-9D39-945E-6291-73282C8FD615}"/>
              </a:ext>
            </a:extLst>
          </p:cNvPr>
          <p:cNvSpPr>
            <a:spLocks noGrp="1"/>
          </p:cNvSpPr>
          <p:nvPr>
            <p:ph sz="quarter" idx="68"/>
          </p:nvPr>
        </p:nvSpPr>
        <p:spPr>
          <a:xfrm>
            <a:off x="1188720"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94F4753-05D7-30D6-0BDE-B2DBEF84E89D}"/>
              </a:ext>
            </a:extLst>
          </p:cNvPr>
          <p:cNvSpPr>
            <a:spLocks noGrp="1"/>
          </p:cNvSpPr>
          <p:nvPr>
            <p:ph sz="quarter" idx="69"/>
          </p:nvPr>
        </p:nvSpPr>
        <p:spPr>
          <a:xfrm>
            <a:off x="3275838"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BB6371A6-E92F-2799-FD25-17375D6357CF}"/>
              </a:ext>
            </a:extLst>
          </p:cNvPr>
          <p:cNvSpPr>
            <a:spLocks noGrp="1"/>
          </p:cNvSpPr>
          <p:nvPr>
            <p:ph sz="quarter" idx="70"/>
          </p:nvPr>
        </p:nvSpPr>
        <p:spPr>
          <a:xfrm>
            <a:off x="5362956"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FFED207C-D633-84E1-66FD-32200E0D22CD}"/>
              </a:ext>
            </a:extLst>
          </p:cNvPr>
          <p:cNvSpPr>
            <a:spLocks noGrp="1"/>
          </p:cNvSpPr>
          <p:nvPr>
            <p:ph sz="quarter" idx="71"/>
          </p:nvPr>
        </p:nvSpPr>
        <p:spPr>
          <a:xfrm>
            <a:off x="7450074"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9F1DF0FB-708D-5ED4-EB4B-06A44AFEE637}"/>
              </a:ext>
            </a:extLst>
          </p:cNvPr>
          <p:cNvSpPr>
            <a:spLocks noGrp="1"/>
          </p:cNvSpPr>
          <p:nvPr>
            <p:ph sz="quarter" idx="72"/>
          </p:nvPr>
        </p:nvSpPr>
        <p:spPr>
          <a:xfrm>
            <a:off x="9537192"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Slide Number Placeholder 22">
            <a:extLst>
              <a:ext uri="{FF2B5EF4-FFF2-40B4-BE49-F238E27FC236}">
                <a16:creationId xmlns:a16="http://schemas.microsoft.com/office/drawing/2014/main" id="{FFA90E3D-D15E-A55F-BF90-5D54543F3C9B}"/>
              </a:ext>
            </a:extLst>
          </p:cNvPr>
          <p:cNvSpPr>
            <a:spLocks noGrp="1"/>
          </p:cNvSpPr>
          <p:nvPr>
            <p:ph type="sldNum" sz="quarter" idx="7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98078476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wo step process - squares">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lgn="l">
              <a:buFont typeface="Arial" panose="020B0604020202020204" pitchFamily="34" charset="0"/>
              <a:buNone/>
              <a:defRPr baseline="0"/>
            </a:lvl1pPr>
          </a:lstStyle>
          <a:p>
            <a:r>
              <a:rPr lang="en-US"/>
              <a:t>Two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lgn="l">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1FE31BF3-CCB3-0476-E671-E61F6C4B8D39}"/>
              </a:ext>
            </a:extLst>
          </p:cNvPr>
          <p:cNvGrpSpPr/>
          <p:nvPr>
            <p:custDataLst>
              <p:tags r:id="rId1"/>
            </p:custDataLst>
          </p:nvPr>
        </p:nvGrpSpPr>
        <p:grpSpPr>
          <a:xfrm>
            <a:off x="815975" y="1749278"/>
            <a:ext cx="10620375" cy="4499121"/>
            <a:chOff x="550863" y="1689100"/>
            <a:chExt cx="11092276" cy="4764088"/>
          </a:xfrm>
        </p:grpSpPr>
        <p:grpSp>
          <p:nvGrpSpPr>
            <p:cNvPr id="20" name="Group 19">
              <a:extLst>
                <a:ext uri="{FF2B5EF4-FFF2-40B4-BE49-F238E27FC236}">
                  <a16:creationId xmlns:a16="http://schemas.microsoft.com/office/drawing/2014/main" id="{0FB89FE7-8673-41A7-28BE-AC6C46E785EB}"/>
                </a:ext>
              </a:extLst>
            </p:cNvPr>
            <p:cNvGrpSpPr/>
            <p:nvPr/>
          </p:nvGrpSpPr>
          <p:grpSpPr>
            <a:xfrm>
              <a:off x="550863" y="1689100"/>
              <a:ext cx="5394002" cy="4764088"/>
              <a:chOff x="550863" y="1689100"/>
              <a:chExt cx="5394002" cy="4764088"/>
            </a:xfrm>
          </p:grpSpPr>
          <p:sp>
            <p:nvSpPr>
              <p:cNvPr id="22" name="Rounded Rectangle 21">
                <a:extLst>
                  <a:ext uri="{FF2B5EF4-FFF2-40B4-BE49-F238E27FC236}">
                    <a16:creationId xmlns:a16="http://schemas.microsoft.com/office/drawing/2014/main" id="{10B4DD37-F245-481E-C139-948A7C552706}"/>
                  </a:ext>
                </a:extLst>
              </p:cNvPr>
              <p:cNvSpPr/>
              <p:nvPr/>
            </p:nvSpPr>
            <p:spPr>
              <a:xfrm>
                <a:off x="550866" y="1689100"/>
                <a:ext cx="5393999" cy="4764088"/>
              </a:xfrm>
              <a:prstGeom prst="roundRect">
                <a:avLst>
                  <a:gd name="adj" fmla="val 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3" name="Freeform 22">
                <a:extLst>
                  <a:ext uri="{FF2B5EF4-FFF2-40B4-BE49-F238E27FC236}">
                    <a16:creationId xmlns:a16="http://schemas.microsoft.com/office/drawing/2014/main" id="{DCA15E09-532D-6612-4DAA-7CB7CBC8FF7E}"/>
                  </a:ext>
                </a:extLst>
              </p:cNvPr>
              <p:cNvSpPr/>
              <p:nvPr/>
            </p:nvSpPr>
            <p:spPr>
              <a:xfrm>
                <a:off x="550863"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marL="0" indent="0" algn="l">
                  <a:buFont typeface="Arial" panose="020B0604020202020204" pitchFamily="34" charset="0"/>
                  <a:buNone/>
                </a:pPr>
                <a:endParaRPr lang="en-US" sz="1400">
                  <a:solidFill>
                    <a:schemeClr val="bg1"/>
                  </a:solidFill>
                </a:endParaRPr>
              </a:p>
            </p:txBody>
          </p:sp>
        </p:grpSp>
        <p:grpSp>
          <p:nvGrpSpPr>
            <p:cNvPr id="10" name="Group 9">
              <a:extLst>
                <a:ext uri="{FF2B5EF4-FFF2-40B4-BE49-F238E27FC236}">
                  <a16:creationId xmlns:a16="http://schemas.microsoft.com/office/drawing/2014/main" id="{6A49CB93-7FB5-CF91-D687-4B27F4B9CF2B}"/>
                </a:ext>
              </a:extLst>
            </p:cNvPr>
            <p:cNvGrpSpPr/>
            <p:nvPr/>
          </p:nvGrpSpPr>
          <p:grpSpPr>
            <a:xfrm>
              <a:off x="6249137" y="1689100"/>
              <a:ext cx="5394002" cy="4764088"/>
              <a:chOff x="6249137" y="1689100"/>
              <a:chExt cx="5394002" cy="4764088"/>
            </a:xfrm>
          </p:grpSpPr>
          <p:sp>
            <p:nvSpPr>
              <p:cNvPr id="16" name="Rounded Rectangle 15">
                <a:extLst>
                  <a:ext uri="{FF2B5EF4-FFF2-40B4-BE49-F238E27FC236}">
                    <a16:creationId xmlns:a16="http://schemas.microsoft.com/office/drawing/2014/main" id="{58781346-FF82-DBC1-4B2C-62F52CA55297}"/>
                  </a:ext>
                </a:extLst>
              </p:cNvPr>
              <p:cNvSpPr/>
              <p:nvPr/>
            </p:nvSpPr>
            <p:spPr>
              <a:xfrm>
                <a:off x="6249140" y="1689100"/>
                <a:ext cx="5393999"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17" name="Freeform 16">
                <a:extLst>
                  <a:ext uri="{FF2B5EF4-FFF2-40B4-BE49-F238E27FC236}">
                    <a16:creationId xmlns:a16="http://schemas.microsoft.com/office/drawing/2014/main" id="{AED66296-06AF-1645-AACF-F6E6C4950DAF}"/>
                  </a:ext>
                </a:extLst>
              </p:cNvPr>
              <p:cNvSpPr/>
              <p:nvPr/>
            </p:nvSpPr>
            <p:spPr>
              <a:xfrm>
                <a:off x="6249137"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marL="0" indent="0" algn="l">
                  <a:buFont typeface="Arial" panose="020B0604020202020204" pitchFamily="34" charset="0"/>
                  <a:buNone/>
                </a:pPr>
                <a:r>
                  <a:rPr lang="en-GB" sz="1400">
                    <a:solidFill>
                      <a:schemeClr val="bg1"/>
                    </a:solidFill>
                  </a:rPr>
                  <a:t> </a:t>
                </a:r>
                <a:endParaRPr lang="en-US" sz="1400">
                  <a:solidFill>
                    <a:schemeClr val="bg1"/>
                  </a:solidFill>
                </a:endParaRPr>
              </a:p>
            </p:txBody>
          </p:sp>
        </p:grpSp>
      </p:grpSp>
      <p:sp>
        <p:nvSpPr>
          <p:cNvPr id="24" name="Picture Placeholder 9">
            <a:extLst>
              <a:ext uri="{FF2B5EF4-FFF2-40B4-BE49-F238E27FC236}">
                <a16:creationId xmlns:a16="http://schemas.microsoft.com/office/drawing/2014/main" id="{69722560-97C7-7840-4D1C-63BA4C6F6290}"/>
              </a:ext>
            </a:extLst>
          </p:cNvPr>
          <p:cNvSpPr>
            <a:spLocks noGrp="1"/>
          </p:cNvSpPr>
          <p:nvPr>
            <p:ph type="pic" sz="quarter" idx="19"/>
          </p:nvPr>
        </p:nvSpPr>
        <p:spPr>
          <a:xfrm>
            <a:off x="3033112"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25" name="Picture Placeholder 9">
            <a:extLst>
              <a:ext uri="{FF2B5EF4-FFF2-40B4-BE49-F238E27FC236}">
                <a16:creationId xmlns:a16="http://schemas.microsoft.com/office/drawing/2014/main" id="{B2756EA3-9399-18D5-6334-3DB62BE8F610}"/>
              </a:ext>
            </a:extLst>
          </p:cNvPr>
          <p:cNvSpPr>
            <a:spLocks noGrp="1"/>
          </p:cNvSpPr>
          <p:nvPr>
            <p:ph type="pic" sz="quarter" idx="20"/>
          </p:nvPr>
        </p:nvSpPr>
        <p:spPr>
          <a:xfrm>
            <a:off x="8488963"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1" name="Text Placeholder 49">
            <a:extLst>
              <a:ext uri="{FF2B5EF4-FFF2-40B4-BE49-F238E27FC236}">
                <a16:creationId xmlns:a16="http://schemas.microsoft.com/office/drawing/2014/main" id="{1A9035CB-7D3F-7591-E796-5D86E75B96B1}"/>
              </a:ext>
            </a:extLst>
          </p:cNvPr>
          <p:cNvSpPr>
            <a:spLocks noGrp="1"/>
          </p:cNvSpPr>
          <p:nvPr>
            <p:ph type="body" sz="quarter" idx="56" hasCustomPrompt="1"/>
          </p:nvPr>
        </p:nvSpPr>
        <p:spPr>
          <a:xfrm>
            <a:off x="967437" y="3023170"/>
            <a:ext cx="4823761"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35" name="Text Placeholder 49">
            <a:extLst>
              <a:ext uri="{FF2B5EF4-FFF2-40B4-BE49-F238E27FC236}">
                <a16:creationId xmlns:a16="http://schemas.microsoft.com/office/drawing/2014/main" id="{406BE6C1-FCC1-4605-8CFD-3F518F8F8704}"/>
              </a:ext>
            </a:extLst>
          </p:cNvPr>
          <p:cNvSpPr>
            <a:spLocks noGrp="1"/>
          </p:cNvSpPr>
          <p:nvPr>
            <p:ph type="body" sz="quarter" idx="60" hasCustomPrompt="1"/>
          </p:nvPr>
        </p:nvSpPr>
        <p:spPr>
          <a:xfrm>
            <a:off x="6477000" y="3023170"/>
            <a:ext cx="4828032"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7" name="Content Placeholder 17">
            <a:extLst>
              <a:ext uri="{FF2B5EF4-FFF2-40B4-BE49-F238E27FC236}">
                <a16:creationId xmlns:a16="http://schemas.microsoft.com/office/drawing/2014/main" id="{B4B6A7E2-FF9D-DB99-AB38-64CBF6F89522}"/>
              </a:ext>
            </a:extLst>
          </p:cNvPr>
          <p:cNvSpPr>
            <a:spLocks noGrp="1"/>
          </p:cNvSpPr>
          <p:nvPr>
            <p:ph sz="quarter" idx="61"/>
          </p:nvPr>
        </p:nvSpPr>
        <p:spPr>
          <a:xfrm>
            <a:off x="950976" y="3447288"/>
            <a:ext cx="484632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17">
            <a:extLst>
              <a:ext uri="{FF2B5EF4-FFF2-40B4-BE49-F238E27FC236}">
                <a16:creationId xmlns:a16="http://schemas.microsoft.com/office/drawing/2014/main" id="{2B1A665A-89B8-6B47-D2C0-CD4BAD6CF9BE}"/>
              </a:ext>
            </a:extLst>
          </p:cNvPr>
          <p:cNvSpPr>
            <a:spLocks noGrp="1"/>
          </p:cNvSpPr>
          <p:nvPr>
            <p:ph sz="quarter" idx="21"/>
          </p:nvPr>
        </p:nvSpPr>
        <p:spPr>
          <a:xfrm>
            <a:off x="6483096" y="3447288"/>
            <a:ext cx="4818888"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17">
            <a:extLst>
              <a:ext uri="{FF2B5EF4-FFF2-40B4-BE49-F238E27FC236}">
                <a16:creationId xmlns:a16="http://schemas.microsoft.com/office/drawing/2014/main" id="{EB121C94-7C88-F0D4-226C-BD82F6A7FAAC}"/>
              </a:ext>
            </a:extLst>
          </p:cNvPr>
          <p:cNvSpPr>
            <a:spLocks noGrp="1"/>
          </p:cNvSpPr>
          <p:nvPr>
            <p:ph type="sldNum" sz="quarter" idx="6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24102669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step process - squares">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lgn="l">
              <a:buFont typeface="Arial" panose="020B0604020202020204" pitchFamily="34" charset="0"/>
              <a:buNone/>
              <a:defRPr baseline="0"/>
            </a:lvl1pPr>
          </a:lstStyle>
          <a:p>
            <a:r>
              <a:rPr lang="en-US"/>
              <a:t>Three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lgn="l">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grpSp>
      <p:grpSp>
        <p:nvGrpSpPr>
          <p:cNvPr id="9" name="Group 8">
            <a:extLst>
              <a:ext uri="{FF2B5EF4-FFF2-40B4-BE49-F238E27FC236}">
                <a16:creationId xmlns:a16="http://schemas.microsoft.com/office/drawing/2014/main" id="{EDAC905F-2EB9-6216-DBB3-EF1D5ECD0722}"/>
              </a:ext>
            </a:extLst>
          </p:cNvPr>
          <p:cNvGrpSpPr/>
          <p:nvPr/>
        </p:nvGrpSpPr>
        <p:grpSpPr>
          <a:xfrm>
            <a:off x="815975" y="1749278"/>
            <a:ext cx="3409075" cy="4499121"/>
            <a:chOff x="550863" y="1689100"/>
            <a:chExt cx="3563625" cy="4764088"/>
          </a:xfrm>
        </p:grpSpPr>
        <p:sp>
          <p:nvSpPr>
            <p:cNvPr id="16" name="Rounded Rectangle 15">
              <a:extLst>
                <a:ext uri="{FF2B5EF4-FFF2-40B4-BE49-F238E27FC236}">
                  <a16:creationId xmlns:a16="http://schemas.microsoft.com/office/drawing/2014/main" id="{E13A0F39-58E9-9B04-EA6B-E832AD497155}"/>
                </a:ext>
              </a:extLst>
            </p:cNvPr>
            <p:cNvSpPr/>
            <p:nvPr/>
          </p:nvSpPr>
          <p:spPr>
            <a:xfrm>
              <a:off x="550865" y="1689100"/>
              <a:ext cx="3563623" cy="4764088"/>
            </a:xfrm>
            <a:prstGeom prst="roundRect">
              <a:avLst>
                <a:gd name="adj" fmla="val 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17" name="Freeform 16">
              <a:extLst>
                <a:ext uri="{FF2B5EF4-FFF2-40B4-BE49-F238E27FC236}">
                  <a16:creationId xmlns:a16="http://schemas.microsoft.com/office/drawing/2014/main" id="{F473863E-9C64-7C09-53D5-3DD010F79A06}"/>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grpSp>
        <p:nvGrpSpPr>
          <p:cNvPr id="20" name="Group 19">
            <a:extLst>
              <a:ext uri="{FF2B5EF4-FFF2-40B4-BE49-F238E27FC236}">
                <a16:creationId xmlns:a16="http://schemas.microsoft.com/office/drawing/2014/main" id="{13A130A8-9DB0-D9A4-8FF2-6B5EDB076568}"/>
              </a:ext>
            </a:extLst>
          </p:cNvPr>
          <p:cNvGrpSpPr/>
          <p:nvPr/>
        </p:nvGrpSpPr>
        <p:grpSpPr>
          <a:xfrm>
            <a:off x="4421625" y="1749278"/>
            <a:ext cx="3409075" cy="4499121"/>
            <a:chOff x="550863" y="1689100"/>
            <a:chExt cx="3563625" cy="4764088"/>
          </a:xfrm>
        </p:grpSpPr>
        <p:sp>
          <p:nvSpPr>
            <p:cNvPr id="22" name="Rounded Rectangle 21">
              <a:extLst>
                <a:ext uri="{FF2B5EF4-FFF2-40B4-BE49-F238E27FC236}">
                  <a16:creationId xmlns:a16="http://schemas.microsoft.com/office/drawing/2014/main" id="{7C77533A-EE54-D84D-6A62-18B52474F7FE}"/>
                </a:ext>
              </a:extLst>
            </p:cNvPr>
            <p:cNvSpPr/>
            <p:nvPr/>
          </p:nvSpPr>
          <p:spPr>
            <a:xfrm>
              <a:off x="550865" y="1689100"/>
              <a:ext cx="3563623"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3" name="Freeform 22">
              <a:extLst>
                <a:ext uri="{FF2B5EF4-FFF2-40B4-BE49-F238E27FC236}">
                  <a16:creationId xmlns:a16="http://schemas.microsoft.com/office/drawing/2014/main" id="{94549ECE-BDD5-F25D-242A-E284D106A98D}"/>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grpSp>
        <p:nvGrpSpPr>
          <p:cNvPr id="25" name="Group 24">
            <a:extLst>
              <a:ext uri="{FF2B5EF4-FFF2-40B4-BE49-F238E27FC236}">
                <a16:creationId xmlns:a16="http://schemas.microsoft.com/office/drawing/2014/main" id="{4E7832AA-3727-C094-D7D3-98CF4BBDEF42}"/>
              </a:ext>
            </a:extLst>
          </p:cNvPr>
          <p:cNvGrpSpPr/>
          <p:nvPr/>
        </p:nvGrpSpPr>
        <p:grpSpPr>
          <a:xfrm>
            <a:off x="8027275" y="1749278"/>
            <a:ext cx="3409075" cy="4499121"/>
            <a:chOff x="550863" y="1689100"/>
            <a:chExt cx="3563625" cy="4764088"/>
          </a:xfrm>
        </p:grpSpPr>
        <p:sp>
          <p:nvSpPr>
            <p:cNvPr id="27" name="Rounded Rectangle 26">
              <a:extLst>
                <a:ext uri="{FF2B5EF4-FFF2-40B4-BE49-F238E27FC236}">
                  <a16:creationId xmlns:a16="http://schemas.microsoft.com/office/drawing/2014/main" id="{A7F44772-FD18-3761-67B1-B6F1857D264A}"/>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8" name="Freeform 27">
              <a:extLst>
                <a:ext uri="{FF2B5EF4-FFF2-40B4-BE49-F238E27FC236}">
                  <a16:creationId xmlns:a16="http://schemas.microsoft.com/office/drawing/2014/main" id="{912EE670-FED1-9C9C-DF03-92C3E3003F39}"/>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sp>
        <p:nvSpPr>
          <p:cNvPr id="29" name="Picture Placeholder 9">
            <a:extLst>
              <a:ext uri="{FF2B5EF4-FFF2-40B4-BE49-F238E27FC236}">
                <a16:creationId xmlns:a16="http://schemas.microsoft.com/office/drawing/2014/main" id="{281162E0-CF45-FB79-715F-3DDD27C1B83B}"/>
              </a:ext>
            </a:extLst>
          </p:cNvPr>
          <p:cNvSpPr>
            <a:spLocks noGrp="1"/>
          </p:cNvSpPr>
          <p:nvPr>
            <p:ph type="pic" sz="quarter" idx="19"/>
          </p:nvPr>
        </p:nvSpPr>
        <p:spPr>
          <a:xfrm>
            <a:off x="2138816"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0" name="Picture Placeholder 9">
            <a:extLst>
              <a:ext uri="{FF2B5EF4-FFF2-40B4-BE49-F238E27FC236}">
                <a16:creationId xmlns:a16="http://schemas.microsoft.com/office/drawing/2014/main" id="{B5D1FBA9-4A5E-0C43-0372-F80D7127F557}"/>
              </a:ext>
            </a:extLst>
          </p:cNvPr>
          <p:cNvSpPr>
            <a:spLocks noGrp="1"/>
          </p:cNvSpPr>
          <p:nvPr>
            <p:ph type="pic" sz="quarter" idx="20"/>
          </p:nvPr>
        </p:nvSpPr>
        <p:spPr>
          <a:xfrm>
            <a:off x="5759632"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1" name="Picture Placeholder 9">
            <a:extLst>
              <a:ext uri="{FF2B5EF4-FFF2-40B4-BE49-F238E27FC236}">
                <a16:creationId xmlns:a16="http://schemas.microsoft.com/office/drawing/2014/main" id="{205F7212-3F5C-8815-9FDC-9B5FBBE154F2}"/>
              </a:ext>
            </a:extLst>
          </p:cNvPr>
          <p:cNvSpPr>
            <a:spLocks noGrp="1"/>
          </p:cNvSpPr>
          <p:nvPr>
            <p:ph type="pic" sz="quarter" idx="21"/>
          </p:nvPr>
        </p:nvSpPr>
        <p:spPr>
          <a:xfrm>
            <a:off x="9370415"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6" name="Text Placeholder 49">
            <a:extLst>
              <a:ext uri="{FF2B5EF4-FFF2-40B4-BE49-F238E27FC236}">
                <a16:creationId xmlns:a16="http://schemas.microsoft.com/office/drawing/2014/main" id="{6983E051-D6E9-F34B-8BCE-A34202F14973}"/>
              </a:ext>
            </a:extLst>
          </p:cNvPr>
          <p:cNvSpPr>
            <a:spLocks noGrp="1"/>
          </p:cNvSpPr>
          <p:nvPr>
            <p:ph type="body" sz="quarter" idx="56" hasCustomPrompt="1"/>
          </p:nvPr>
        </p:nvSpPr>
        <p:spPr>
          <a:xfrm>
            <a:off x="960120" y="3023170"/>
            <a:ext cx="3147361"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38" name="Text Placeholder 49">
            <a:extLst>
              <a:ext uri="{FF2B5EF4-FFF2-40B4-BE49-F238E27FC236}">
                <a16:creationId xmlns:a16="http://schemas.microsoft.com/office/drawing/2014/main" id="{A3A63564-AB2C-A01F-1D20-94D4059E8CE9}"/>
              </a:ext>
            </a:extLst>
          </p:cNvPr>
          <p:cNvSpPr>
            <a:spLocks noGrp="1"/>
          </p:cNvSpPr>
          <p:nvPr>
            <p:ph type="body" sz="quarter" idx="58" hasCustomPrompt="1"/>
          </p:nvPr>
        </p:nvSpPr>
        <p:spPr>
          <a:xfrm>
            <a:off x="4547616" y="3026312"/>
            <a:ext cx="3145536"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40" name="Text Placeholder 49">
            <a:extLst>
              <a:ext uri="{FF2B5EF4-FFF2-40B4-BE49-F238E27FC236}">
                <a16:creationId xmlns:a16="http://schemas.microsoft.com/office/drawing/2014/main" id="{26F3C7D8-3337-F6F1-F96F-E1837F5269D3}"/>
              </a:ext>
            </a:extLst>
          </p:cNvPr>
          <p:cNvSpPr>
            <a:spLocks noGrp="1"/>
          </p:cNvSpPr>
          <p:nvPr>
            <p:ph type="body" sz="quarter" idx="60" hasCustomPrompt="1"/>
          </p:nvPr>
        </p:nvSpPr>
        <p:spPr>
          <a:xfrm>
            <a:off x="8153400" y="3048000"/>
            <a:ext cx="3145536"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19" name="Content Placeholder 17">
            <a:extLst>
              <a:ext uri="{FF2B5EF4-FFF2-40B4-BE49-F238E27FC236}">
                <a16:creationId xmlns:a16="http://schemas.microsoft.com/office/drawing/2014/main" id="{3A99F7A3-BB49-1D75-CC25-EE0F00637033}"/>
              </a:ext>
            </a:extLst>
          </p:cNvPr>
          <p:cNvSpPr>
            <a:spLocks noGrp="1"/>
          </p:cNvSpPr>
          <p:nvPr>
            <p:ph sz="quarter" idx="61"/>
          </p:nvPr>
        </p:nvSpPr>
        <p:spPr>
          <a:xfrm>
            <a:off x="960120"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17">
            <a:extLst>
              <a:ext uri="{FF2B5EF4-FFF2-40B4-BE49-F238E27FC236}">
                <a16:creationId xmlns:a16="http://schemas.microsoft.com/office/drawing/2014/main" id="{C21A6BA5-2528-BEA0-FA31-FAD1CC7EE487}"/>
              </a:ext>
            </a:extLst>
          </p:cNvPr>
          <p:cNvSpPr>
            <a:spLocks noGrp="1"/>
          </p:cNvSpPr>
          <p:nvPr>
            <p:ph sz="quarter" idx="62"/>
          </p:nvPr>
        </p:nvSpPr>
        <p:spPr>
          <a:xfrm>
            <a:off x="4547616"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9EC4B23C-4B65-300D-2E3C-DBCD4DF38CB6}"/>
              </a:ext>
            </a:extLst>
          </p:cNvPr>
          <p:cNvSpPr>
            <a:spLocks noGrp="1"/>
          </p:cNvSpPr>
          <p:nvPr>
            <p:ph sz="quarter" idx="22"/>
          </p:nvPr>
        </p:nvSpPr>
        <p:spPr>
          <a:xfrm>
            <a:off x="8153400"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D1240D62-6379-F4DB-A9AA-67EE60786A6D}"/>
              </a:ext>
            </a:extLst>
          </p:cNvPr>
          <p:cNvSpPr>
            <a:spLocks noGrp="1"/>
          </p:cNvSpPr>
          <p:nvPr>
            <p:ph type="sldNum" sz="quarter" idx="6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40589251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4 point pyrami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5E31BEC-29E9-D24F-89BE-FE088165AB75}"/>
              </a:ext>
            </a:extLst>
          </p:cNvPr>
          <p:cNvCxnSpPr>
            <a:cxnSpLocks/>
          </p:cNvCxnSpPr>
          <p:nvPr/>
        </p:nvCxnSpPr>
        <p:spPr>
          <a:xfrm>
            <a:off x="7461250" y="5058073"/>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49">
            <a:extLst>
              <a:ext uri="{FF2B5EF4-FFF2-40B4-BE49-F238E27FC236}">
                <a16:creationId xmlns:a16="http://schemas.microsoft.com/office/drawing/2014/main" id="{BA146893-AAEE-E56B-7DC2-BCCA3DDF82D2}"/>
              </a:ext>
            </a:extLst>
          </p:cNvPr>
          <p:cNvSpPr>
            <a:spLocks noGrp="1"/>
          </p:cNvSpPr>
          <p:nvPr>
            <p:ph type="body" sz="quarter" idx="23" hasCustomPrompt="1"/>
          </p:nvPr>
        </p:nvSpPr>
        <p:spPr>
          <a:xfrm>
            <a:off x="8686800" y="4751934"/>
            <a:ext cx="2557302" cy="324044"/>
          </a:xfrm>
        </p:spPr>
        <p:txBody>
          <a:bodyPr>
            <a:normAutofit/>
          </a:bodyPr>
          <a:lstStyle>
            <a:lvl1pPr marL="0" indent="0">
              <a:buNone/>
              <a:defRPr sz="1600" b="1">
                <a:solidFill>
                  <a:schemeClr val="bg2"/>
                </a:solidFill>
              </a:defRPr>
            </a:lvl1pPr>
          </a:lstStyle>
          <a:p>
            <a:pPr lvl="0"/>
            <a:r>
              <a:rPr lang="en-US"/>
              <a:t>Lorem ipsum dolor</a:t>
            </a:r>
          </a:p>
        </p:txBody>
      </p:sp>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marL="0" indent="0">
              <a:lnSpc>
                <a:spcPct val="100000"/>
              </a:lnSpc>
              <a:spcBef>
                <a:spcPts val="600"/>
              </a:spcBef>
              <a:buFont typeface="Arial" panose="020B0604020202020204" pitchFamily="34" charset="0"/>
              <a:buNone/>
              <a:defRPr/>
            </a:lvl1pPr>
          </a:lstStyle>
          <a:p>
            <a:r>
              <a:rPr lang="en-US"/>
              <a:t>Four point</a:t>
            </a:r>
            <a:br>
              <a:rPr lang="en-US"/>
            </a:br>
            <a:r>
              <a:rPr lang="en-US"/>
              <a:t>pyramid</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marL="0" indent="0">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51" name="Text Placeholder 49">
            <a:extLst>
              <a:ext uri="{FF2B5EF4-FFF2-40B4-BE49-F238E27FC236}">
                <a16:creationId xmlns:a16="http://schemas.microsoft.com/office/drawing/2014/main" id="{3730989F-3C5B-0D21-C96E-ECBB026FAC97}"/>
              </a:ext>
            </a:extLst>
          </p:cNvPr>
          <p:cNvSpPr>
            <a:spLocks noGrp="1"/>
          </p:cNvSpPr>
          <p:nvPr>
            <p:ph type="body" sz="quarter" idx="17" hasCustomPrompt="1"/>
          </p:nvPr>
        </p:nvSpPr>
        <p:spPr>
          <a:xfrm>
            <a:off x="8686800" y="798554"/>
            <a:ext cx="2557302" cy="324044"/>
          </a:xfrm>
        </p:spPr>
        <p:txBody>
          <a:bodyPr>
            <a:normAutofit/>
          </a:bodyPr>
          <a:lstStyle>
            <a:lvl1pPr marL="0" indent="0">
              <a:buNone/>
              <a:defRPr sz="1600" b="1">
                <a:solidFill>
                  <a:schemeClr val="accent1"/>
                </a:solidFill>
              </a:defRPr>
            </a:lvl1pPr>
          </a:lstStyle>
          <a:p>
            <a:pPr lvl="0"/>
            <a:r>
              <a:rPr lang="en-US"/>
              <a:t>Lorem ipsum dolor</a:t>
            </a:r>
          </a:p>
        </p:txBody>
      </p:sp>
      <p:cxnSp>
        <p:nvCxnSpPr>
          <p:cNvPr id="52" name="Straight Connector 51">
            <a:extLst>
              <a:ext uri="{FF2B5EF4-FFF2-40B4-BE49-F238E27FC236}">
                <a16:creationId xmlns:a16="http://schemas.microsoft.com/office/drawing/2014/main" id="{D93B5DE0-2778-55D8-5B63-06B3ED9A875C}"/>
              </a:ext>
            </a:extLst>
          </p:cNvPr>
          <p:cNvCxnSpPr>
            <a:cxnSpLocks/>
          </p:cNvCxnSpPr>
          <p:nvPr/>
        </p:nvCxnSpPr>
        <p:spPr>
          <a:xfrm>
            <a:off x="6035783" y="1102648"/>
            <a:ext cx="5400566" cy="132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93BBF5-7965-705C-7066-2A8B368C2ADE}"/>
              </a:ext>
            </a:extLst>
          </p:cNvPr>
          <p:cNvCxnSpPr>
            <a:cxnSpLocks/>
          </p:cNvCxnSpPr>
          <p:nvPr/>
        </p:nvCxnSpPr>
        <p:spPr>
          <a:xfrm flipV="1">
            <a:off x="6751426" y="2599659"/>
            <a:ext cx="4684924" cy="121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962CBE-CFB2-AA4F-3522-C00036B7F114}"/>
              </a:ext>
            </a:extLst>
          </p:cNvPr>
          <p:cNvCxnSpPr>
            <a:cxnSpLocks/>
          </p:cNvCxnSpPr>
          <p:nvPr/>
        </p:nvCxnSpPr>
        <p:spPr>
          <a:xfrm>
            <a:off x="7461250" y="3811339"/>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Placeholder 49">
            <a:extLst>
              <a:ext uri="{FF2B5EF4-FFF2-40B4-BE49-F238E27FC236}">
                <a16:creationId xmlns:a16="http://schemas.microsoft.com/office/drawing/2014/main" id="{FABE6391-6130-80DD-2E80-D09786D417D0}"/>
              </a:ext>
            </a:extLst>
          </p:cNvPr>
          <p:cNvSpPr>
            <a:spLocks noGrp="1"/>
          </p:cNvSpPr>
          <p:nvPr>
            <p:ph type="body" sz="quarter" idx="19" hasCustomPrompt="1"/>
          </p:nvPr>
        </p:nvSpPr>
        <p:spPr>
          <a:xfrm>
            <a:off x="8686800" y="2286000"/>
            <a:ext cx="2557302" cy="324044"/>
          </a:xfrm>
        </p:spPr>
        <p:txBody>
          <a:bodyPr>
            <a:normAutofit/>
          </a:bodyPr>
          <a:lstStyle>
            <a:lvl1pPr marL="0" indent="0">
              <a:buNone/>
              <a:defRPr sz="1600" b="1">
                <a:solidFill>
                  <a:schemeClr val="tx2"/>
                </a:solidFill>
              </a:defRPr>
            </a:lvl1pPr>
          </a:lstStyle>
          <a:p>
            <a:pPr lvl="0"/>
            <a:r>
              <a:rPr lang="en-US"/>
              <a:t>Lorem ipsum dolor</a:t>
            </a:r>
          </a:p>
        </p:txBody>
      </p:sp>
      <p:sp>
        <p:nvSpPr>
          <p:cNvPr id="58" name="Text Placeholder 49">
            <a:extLst>
              <a:ext uri="{FF2B5EF4-FFF2-40B4-BE49-F238E27FC236}">
                <a16:creationId xmlns:a16="http://schemas.microsoft.com/office/drawing/2014/main" id="{AEA0D083-188D-275C-19A3-2B08840ED843}"/>
              </a:ext>
            </a:extLst>
          </p:cNvPr>
          <p:cNvSpPr>
            <a:spLocks noGrp="1"/>
          </p:cNvSpPr>
          <p:nvPr>
            <p:ph type="body" sz="quarter" idx="21" hasCustomPrompt="1"/>
          </p:nvPr>
        </p:nvSpPr>
        <p:spPr>
          <a:xfrm>
            <a:off x="8686800" y="3505200"/>
            <a:ext cx="2557302" cy="324044"/>
          </a:xfrm>
        </p:spPr>
        <p:txBody>
          <a:bodyPr>
            <a:normAutofit/>
          </a:bodyPr>
          <a:lstStyle>
            <a:lvl1pPr marL="0" indent="0">
              <a:buNone/>
              <a:defRPr sz="1600" b="1">
                <a:solidFill>
                  <a:schemeClr val="tx1"/>
                </a:solidFill>
              </a:defRPr>
            </a:lvl1pPr>
          </a:lstStyle>
          <a:p>
            <a:pPr lvl="0"/>
            <a:r>
              <a:rPr lang="en-US"/>
              <a:t>Lorem ipsum dolor</a:t>
            </a:r>
          </a:p>
        </p:txBody>
      </p:sp>
      <p:sp>
        <p:nvSpPr>
          <p:cNvPr id="38" name="Rectangle 37">
            <a:extLst>
              <a:ext uri="{FF2B5EF4-FFF2-40B4-BE49-F238E27FC236}">
                <a16:creationId xmlns:a16="http://schemas.microsoft.com/office/drawing/2014/main" id="{93E24841-D5DA-308D-C4FA-1230C1250DB6}"/>
              </a:ext>
            </a:extLst>
          </p:cNvPr>
          <p:cNvSpPr/>
          <p:nvPr/>
        </p:nvSpPr>
        <p:spPr>
          <a:xfrm>
            <a:off x="5652965" y="1734105"/>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01</a:t>
            </a:r>
          </a:p>
        </p:txBody>
      </p:sp>
      <p:sp>
        <p:nvSpPr>
          <p:cNvPr id="39" name="Rectangle 38">
            <a:extLst>
              <a:ext uri="{FF2B5EF4-FFF2-40B4-BE49-F238E27FC236}">
                <a16:creationId xmlns:a16="http://schemas.microsoft.com/office/drawing/2014/main" id="{623B7E06-AEC1-1A82-D474-25CB9E798690}"/>
              </a:ext>
            </a:extLst>
          </p:cNvPr>
          <p:cNvSpPr/>
          <p:nvPr/>
        </p:nvSpPr>
        <p:spPr>
          <a:xfrm>
            <a:off x="5652965" y="3252899"/>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02</a:t>
            </a:r>
          </a:p>
        </p:txBody>
      </p:sp>
      <p:sp>
        <p:nvSpPr>
          <p:cNvPr id="40" name="Rectangle 39">
            <a:extLst>
              <a:ext uri="{FF2B5EF4-FFF2-40B4-BE49-F238E27FC236}">
                <a16:creationId xmlns:a16="http://schemas.microsoft.com/office/drawing/2014/main" id="{68B39BD1-DFBA-C742-6146-CEE943A2FB82}"/>
              </a:ext>
            </a:extLst>
          </p:cNvPr>
          <p:cNvSpPr/>
          <p:nvPr/>
        </p:nvSpPr>
        <p:spPr>
          <a:xfrm>
            <a:off x="5652964" y="4878023"/>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03</a:t>
            </a:r>
          </a:p>
        </p:txBody>
      </p:sp>
      <p:grpSp>
        <p:nvGrpSpPr>
          <p:cNvPr id="3" name="Group 2">
            <a:extLst>
              <a:ext uri="{FF2B5EF4-FFF2-40B4-BE49-F238E27FC236}">
                <a16:creationId xmlns:a16="http://schemas.microsoft.com/office/drawing/2014/main" id="{12BD220D-68E4-AA53-DDAD-EF80DFB2208E}"/>
              </a:ext>
            </a:extLst>
          </p:cNvPr>
          <p:cNvGrpSpPr/>
          <p:nvPr/>
        </p:nvGrpSpPr>
        <p:grpSpPr>
          <a:xfrm>
            <a:off x="3547308" y="848082"/>
            <a:ext cx="4976734" cy="5161839"/>
            <a:chOff x="3547308" y="848082"/>
            <a:chExt cx="4976734" cy="5161839"/>
          </a:xfrm>
        </p:grpSpPr>
        <p:grpSp>
          <p:nvGrpSpPr>
            <p:cNvPr id="7" name="Group 6">
              <a:extLst>
                <a:ext uri="{FF2B5EF4-FFF2-40B4-BE49-F238E27FC236}">
                  <a16:creationId xmlns:a16="http://schemas.microsoft.com/office/drawing/2014/main" id="{A574C05B-E903-DC0A-55E6-6E5E5DEB84FA}"/>
                </a:ext>
              </a:extLst>
            </p:cNvPr>
            <p:cNvGrpSpPr/>
            <p:nvPr/>
          </p:nvGrpSpPr>
          <p:grpSpPr>
            <a:xfrm>
              <a:off x="3547308" y="848082"/>
              <a:ext cx="4976734" cy="5161839"/>
              <a:chOff x="4659207" y="480648"/>
              <a:chExt cx="3999564" cy="4587037"/>
            </a:xfrm>
          </p:grpSpPr>
          <p:sp>
            <p:nvSpPr>
              <p:cNvPr id="19" name="Freeform 18">
                <a:extLst>
                  <a:ext uri="{FF2B5EF4-FFF2-40B4-BE49-F238E27FC236}">
                    <a16:creationId xmlns:a16="http://schemas.microsoft.com/office/drawing/2014/main" id="{4C0F3549-F56E-A8AC-5437-475CE3DE30BE}"/>
                  </a:ext>
                </a:extLst>
              </p:cNvPr>
              <p:cNvSpPr/>
              <p:nvPr/>
            </p:nvSpPr>
            <p:spPr>
              <a:xfrm>
                <a:off x="6083773" y="480648"/>
                <a:ext cx="1150431" cy="1319488"/>
              </a:xfrm>
              <a:custGeom>
                <a:avLst/>
                <a:gdLst>
                  <a:gd name="connsiteX0" fmla="*/ 575216 w 1150431"/>
                  <a:gd name="connsiteY0" fmla="*/ 0 h 1319488"/>
                  <a:gd name="connsiteX1" fmla="*/ 0 w 1150431"/>
                  <a:gd name="connsiteY1" fmla="*/ 1319488 h 1319488"/>
                  <a:gd name="connsiteX2" fmla="*/ 1150431 w 1150431"/>
                  <a:gd name="connsiteY2" fmla="*/ 1319488 h 1319488"/>
                  <a:gd name="connsiteX3" fmla="*/ 575216 w 1150431"/>
                  <a:gd name="connsiteY3" fmla="*/ 0 h 1319488"/>
                </a:gdLst>
                <a:ahLst/>
                <a:cxnLst>
                  <a:cxn ang="0">
                    <a:pos x="connsiteX0" y="connsiteY0"/>
                  </a:cxn>
                  <a:cxn ang="0">
                    <a:pos x="connsiteX1" y="connsiteY1"/>
                  </a:cxn>
                  <a:cxn ang="0">
                    <a:pos x="connsiteX2" y="connsiteY2"/>
                  </a:cxn>
                  <a:cxn ang="0">
                    <a:pos x="connsiteX3" y="connsiteY3"/>
                  </a:cxn>
                </a:cxnLst>
                <a:rect l="l" t="t" r="r" b="b"/>
                <a:pathLst>
                  <a:path w="1150431" h="1319488">
                    <a:moveTo>
                      <a:pt x="575216" y="0"/>
                    </a:moveTo>
                    <a:lnTo>
                      <a:pt x="0" y="1319488"/>
                    </a:lnTo>
                    <a:lnTo>
                      <a:pt x="1150431" y="1319488"/>
                    </a:lnTo>
                    <a:lnTo>
                      <a:pt x="575216" y="0"/>
                    </a:lnTo>
                    <a:close/>
                  </a:path>
                </a:pathLst>
              </a:custGeom>
              <a:solidFill>
                <a:schemeClr val="accent1"/>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0" name="Freeform 19">
                <a:extLst>
                  <a:ext uri="{FF2B5EF4-FFF2-40B4-BE49-F238E27FC236}">
                    <a16:creationId xmlns:a16="http://schemas.microsoft.com/office/drawing/2014/main" id="{2DD6789B-4DEF-9653-C5F8-87CFD02F83EF}"/>
                  </a:ext>
                </a:extLst>
              </p:cNvPr>
              <p:cNvSpPr/>
              <p:nvPr/>
            </p:nvSpPr>
            <p:spPr>
              <a:xfrm>
                <a:off x="4659207" y="4109983"/>
                <a:ext cx="3999564" cy="957702"/>
              </a:xfrm>
              <a:custGeom>
                <a:avLst/>
                <a:gdLst>
                  <a:gd name="connsiteX0" fmla="*/ 0 w 3999564"/>
                  <a:gd name="connsiteY0" fmla="*/ 957703 h 957702"/>
                  <a:gd name="connsiteX1" fmla="*/ 3999564 w 3999564"/>
                  <a:gd name="connsiteY1" fmla="*/ 957703 h 957702"/>
                  <a:gd name="connsiteX2" fmla="*/ 3581909 w 3999564"/>
                  <a:gd name="connsiteY2" fmla="*/ 0 h 957702"/>
                  <a:gd name="connsiteX3" fmla="*/ 417514 w 3999564"/>
                  <a:gd name="connsiteY3" fmla="*/ 0 h 957702"/>
                  <a:gd name="connsiteX4" fmla="*/ 0 w 3999564"/>
                  <a:gd name="connsiteY4" fmla="*/ 957703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564" h="957702">
                    <a:moveTo>
                      <a:pt x="0" y="957703"/>
                    </a:moveTo>
                    <a:lnTo>
                      <a:pt x="3999564" y="957703"/>
                    </a:lnTo>
                    <a:lnTo>
                      <a:pt x="3581909" y="0"/>
                    </a:lnTo>
                    <a:lnTo>
                      <a:pt x="417514" y="0"/>
                    </a:lnTo>
                    <a:lnTo>
                      <a:pt x="0" y="957703"/>
                    </a:lnTo>
                    <a:close/>
                  </a:path>
                </a:pathLst>
              </a:custGeom>
              <a:solidFill>
                <a:schemeClr val="bg2"/>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6" name="Freeform 25">
                <a:extLst>
                  <a:ext uri="{FF2B5EF4-FFF2-40B4-BE49-F238E27FC236}">
                    <a16:creationId xmlns:a16="http://schemas.microsoft.com/office/drawing/2014/main" id="{7BA0E879-50A0-B572-F4B3-01B022112F50}"/>
                  </a:ext>
                </a:extLst>
              </p:cNvPr>
              <p:cNvSpPr/>
              <p:nvPr/>
            </p:nvSpPr>
            <p:spPr>
              <a:xfrm>
                <a:off x="5134015" y="3020668"/>
                <a:ext cx="3049805" cy="957900"/>
              </a:xfrm>
              <a:custGeom>
                <a:avLst/>
                <a:gdLst>
                  <a:gd name="connsiteX0" fmla="*/ 283495 w 3049805"/>
                  <a:gd name="connsiteY0" fmla="*/ 307558 h 957900"/>
                  <a:gd name="connsiteX1" fmla="*/ 0 w 3049805"/>
                  <a:gd name="connsiteY1" fmla="*/ 957901 h 957900"/>
                  <a:gd name="connsiteX2" fmla="*/ 3049806 w 3049805"/>
                  <a:gd name="connsiteY2" fmla="*/ 957901 h 957900"/>
                  <a:gd name="connsiteX3" fmla="*/ 2766311 w 3049805"/>
                  <a:gd name="connsiteY3" fmla="*/ 307558 h 957900"/>
                  <a:gd name="connsiteX4" fmla="*/ 2632293 w 3049805"/>
                  <a:gd name="connsiteY4" fmla="*/ 0 h 957900"/>
                  <a:gd name="connsiteX5" fmla="*/ 417513 w 3049805"/>
                  <a:gd name="connsiteY5" fmla="*/ 0 h 957900"/>
                  <a:gd name="connsiteX6" fmla="*/ 283495 w 3049805"/>
                  <a:gd name="connsiteY6" fmla="*/ 307558 h 9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9805" h="957900">
                    <a:moveTo>
                      <a:pt x="283495" y="307558"/>
                    </a:moveTo>
                    <a:lnTo>
                      <a:pt x="0" y="957901"/>
                    </a:lnTo>
                    <a:lnTo>
                      <a:pt x="3049806" y="957901"/>
                    </a:lnTo>
                    <a:lnTo>
                      <a:pt x="2766311" y="307558"/>
                    </a:lnTo>
                    <a:lnTo>
                      <a:pt x="2632293" y="0"/>
                    </a:lnTo>
                    <a:lnTo>
                      <a:pt x="417513" y="0"/>
                    </a:lnTo>
                    <a:lnTo>
                      <a:pt x="283495" y="307558"/>
                    </a:lnTo>
                    <a:close/>
                  </a:path>
                </a:pathLst>
              </a:custGeom>
              <a:solidFill>
                <a:schemeClr val="tx1"/>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7" name="Freeform 26">
                <a:extLst>
                  <a:ext uri="{FF2B5EF4-FFF2-40B4-BE49-F238E27FC236}">
                    <a16:creationId xmlns:a16="http://schemas.microsoft.com/office/drawing/2014/main" id="{52EA3AAD-9D5C-8E2C-5D6A-B30BD2630BD6}"/>
                  </a:ext>
                </a:extLst>
              </p:cNvPr>
              <p:cNvSpPr/>
              <p:nvPr/>
            </p:nvSpPr>
            <p:spPr>
              <a:xfrm>
                <a:off x="5608823" y="1931550"/>
                <a:ext cx="2100189" cy="957702"/>
              </a:xfrm>
              <a:custGeom>
                <a:avLst/>
                <a:gdLst>
                  <a:gd name="connsiteX0" fmla="*/ 417655 w 2100189"/>
                  <a:gd name="connsiteY0" fmla="*/ 0 h 957702"/>
                  <a:gd name="connsiteX1" fmla="*/ 0 w 2100189"/>
                  <a:gd name="connsiteY1" fmla="*/ 957703 h 957702"/>
                  <a:gd name="connsiteX2" fmla="*/ 2100190 w 2100189"/>
                  <a:gd name="connsiteY2" fmla="*/ 957703 h 957702"/>
                  <a:gd name="connsiteX3" fmla="*/ 1682676 w 2100189"/>
                  <a:gd name="connsiteY3" fmla="*/ 0 h 957702"/>
                  <a:gd name="connsiteX4" fmla="*/ 417655 w 2100189"/>
                  <a:gd name="connsiteY4" fmla="*/ 0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189" h="957702">
                    <a:moveTo>
                      <a:pt x="417655" y="0"/>
                    </a:moveTo>
                    <a:lnTo>
                      <a:pt x="0" y="957703"/>
                    </a:lnTo>
                    <a:lnTo>
                      <a:pt x="2100190" y="957703"/>
                    </a:lnTo>
                    <a:lnTo>
                      <a:pt x="1682676" y="0"/>
                    </a:lnTo>
                    <a:lnTo>
                      <a:pt x="417655" y="0"/>
                    </a:lnTo>
                    <a:close/>
                  </a:path>
                </a:pathLst>
              </a:custGeom>
              <a:solidFill>
                <a:schemeClr val="tx2"/>
              </a:solidFill>
              <a:ln w="14179" cap="flat">
                <a:noFill/>
                <a:prstDash val="solid"/>
                <a:miter/>
              </a:ln>
            </p:spPr>
            <p:txBody>
              <a:bodyPr rtlCol="0" anchor="ctr"/>
              <a:lstStyle/>
              <a:p>
                <a:pPr marL="0" indent="0">
                  <a:buFont typeface="Arial" panose="020B0604020202020204" pitchFamily="34" charset="0"/>
                  <a:buNone/>
                </a:pPr>
                <a:endParaRPr lang="en-US"/>
              </a:p>
            </p:txBody>
          </p:sp>
        </p:grpSp>
        <p:sp>
          <p:nvSpPr>
            <p:cNvPr id="8" name="Rectangle 7">
              <a:extLst>
                <a:ext uri="{FF2B5EF4-FFF2-40B4-BE49-F238E27FC236}">
                  <a16:creationId xmlns:a16="http://schemas.microsoft.com/office/drawing/2014/main" id="{05E23146-ED2B-3363-297C-CBF51BF37A10}"/>
                </a:ext>
              </a:extLst>
            </p:cNvPr>
            <p:cNvSpPr/>
            <p:nvPr/>
          </p:nvSpPr>
          <p:spPr>
            <a:xfrm>
              <a:off x="5647273" y="153245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01</a:t>
              </a:r>
            </a:p>
          </p:txBody>
        </p:sp>
        <p:sp>
          <p:nvSpPr>
            <p:cNvPr id="16" name="Rectangle 15">
              <a:extLst>
                <a:ext uri="{FF2B5EF4-FFF2-40B4-BE49-F238E27FC236}">
                  <a16:creationId xmlns:a16="http://schemas.microsoft.com/office/drawing/2014/main" id="{B35AE6B4-ED04-F413-6D20-239C0B84CECE}"/>
                </a:ext>
              </a:extLst>
            </p:cNvPr>
            <p:cNvSpPr/>
            <p:nvPr/>
          </p:nvSpPr>
          <p:spPr>
            <a:xfrm>
              <a:off x="5647272" y="2658654"/>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02</a:t>
              </a:r>
            </a:p>
          </p:txBody>
        </p:sp>
        <p:sp>
          <p:nvSpPr>
            <p:cNvPr id="17" name="Rectangle 16">
              <a:extLst>
                <a:ext uri="{FF2B5EF4-FFF2-40B4-BE49-F238E27FC236}">
                  <a16:creationId xmlns:a16="http://schemas.microsoft.com/office/drawing/2014/main" id="{09BCA15F-EBA9-4AE6-FD3F-7B6734D3FE1D}"/>
                </a:ext>
              </a:extLst>
            </p:cNvPr>
            <p:cNvSpPr/>
            <p:nvPr/>
          </p:nvSpPr>
          <p:spPr>
            <a:xfrm>
              <a:off x="5647272" y="385108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03</a:t>
              </a:r>
            </a:p>
          </p:txBody>
        </p:sp>
        <p:sp>
          <p:nvSpPr>
            <p:cNvPr id="18" name="Rectangle 17">
              <a:extLst>
                <a:ext uri="{FF2B5EF4-FFF2-40B4-BE49-F238E27FC236}">
                  <a16:creationId xmlns:a16="http://schemas.microsoft.com/office/drawing/2014/main" id="{67BFA213-2980-7828-FB9F-942DEC0DF5F7}"/>
                </a:ext>
              </a:extLst>
            </p:cNvPr>
            <p:cNvSpPr/>
            <p:nvPr/>
          </p:nvSpPr>
          <p:spPr>
            <a:xfrm>
              <a:off x="5647272" y="5128070"/>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04</a:t>
              </a:r>
            </a:p>
          </p:txBody>
        </p:sp>
      </p:grpSp>
      <p:sp>
        <p:nvSpPr>
          <p:cNvPr id="21" name="Content Placeholder 17">
            <a:extLst>
              <a:ext uri="{FF2B5EF4-FFF2-40B4-BE49-F238E27FC236}">
                <a16:creationId xmlns:a16="http://schemas.microsoft.com/office/drawing/2014/main" id="{E17DCA2C-A564-6100-C9C1-9BF4585B0127}"/>
              </a:ext>
            </a:extLst>
          </p:cNvPr>
          <p:cNvSpPr>
            <a:spLocks noGrp="1"/>
          </p:cNvSpPr>
          <p:nvPr>
            <p:ph sz="quarter" idx="63"/>
          </p:nvPr>
        </p:nvSpPr>
        <p:spPr>
          <a:xfrm>
            <a:off x="8686800" y="1143000"/>
            <a:ext cx="2560320" cy="8382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AA39802B-57F7-9529-1C26-704A15A4EBD6}"/>
              </a:ext>
            </a:extLst>
          </p:cNvPr>
          <p:cNvSpPr>
            <a:spLocks noGrp="1"/>
          </p:cNvSpPr>
          <p:nvPr>
            <p:ph sz="quarter" idx="64"/>
          </p:nvPr>
        </p:nvSpPr>
        <p:spPr>
          <a:xfrm>
            <a:off x="8686800" y="2667000"/>
            <a:ext cx="2590800" cy="6858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Content Placeholder 17">
            <a:extLst>
              <a:ext uri="{FF2B5EF4-FFF2-40B4-BE49-F238E27FC236}">
                <a16:creationId xmlns:a16="http://schemas.microsoft.com/office/drawing/2014/main" id="{E0A9520F-B9D2-F947-0ACA-D3B300D51399}"/>
              </a:ext>
            </a:extLst>
          </p:cNvPr>
          <p:cNvSpPr>
            <a:spLocks noGrp="1"/>
          </p:cNvSpPr>
          <p:nvPr>
            <p:ph sz="quarter" idx="65"/>
          </p:nvPr>
        </p:nvSpPr>
        <p:spPr>
          <a:xfrm>
            <a:off x="8686800" y="3886200"/>
            <a:ext cx="2590800" cy="6858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4" name="Content Placeholder 17">
            <a:extLst>
              <a:ext uri="{FF2B5EF4-FFF2-40B4-BE49-F238E27FC236}">
                <a16:creationId xmlns:a16="http://schemas.microsoft.com/office/drawing/2014/main" id="{4E016D0E-59CF-9EB5-1571-E71C2248A7AD}"/>
              </a:ext>
            </a:extLst>
          </p:cNvPr>
          <p:cNvSpPr>
            <a:spLocks noGrp="1"/>
          </p:cNvSpPr>
          <p:nvPr>
            <p:ph sz="quarter" idx="66"/>
          </p:nvPr>
        </p:nvSpPr>
        <p:spPr>
          <a:xfrm>
            <a:off x="8686800" y="5181600"/>
            <a:ext cx="2590800" cy="9144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8" name="Slide Number Placeholder 27">
            <a:extLst>
              <a:ext uri="{FF2B5EF4-FFF2-40B4-BE49-F238E27FC236}">
                <a16:creationId xmlns:a16="http://schemas.microsoft.com/office/drawing/2014/main" id="{E3084D18-8785-9F1A-B314-DFE7DE6875CE}"/>
              </a:ext>
            </a:extLst>
          </p:cNvPr>
          <p:cNvSpPr>
            <a:spLocks noGrp="1"/>
          </p:cNvSpPr>
          <p:nvPr>
            <p:ph type="sldNum" sz="quarter" idx="6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33173580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hree point triangle">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Three points - triangle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4A4E4F81-F86D-CD02-2171-579792C7EC2B}"/>
              </a:ext>
            </a:extLst>
          </p:cNvPr>
          <p:cNvGrpSpPr/>
          <p:nvPr/>
        </p:nvGrpSpPr>
        <p:grpSpPr>
          <a:xfrm>
            <a:off x="785813" y="1509032"/>
            <a:ext cx="10620375" cy="4035341"/>
            <a:chOff x="815975" y="1509032"/>
            <a:chExt cx="10620375" cy="4035341"/>
          </a:xfrm>
        </p:grpSpPr>
        <p:cxnSp>
          <p:nvCxnSpPr>
            <p:cNvPr id="10" name="Straight Connector 9">
              <a:extLst>
                <a:ext uri="{FF2B5EF4-FFF2-40B4-BE49-F238E27FC236}">
                  <a16:creationId xmlns:a16="http://schemas.microsoft.com/office/drawing/2014/main" id="{4332F8BB-F856-492D-EF86-3672D81F45A3}"/>
                </a:ext>
              </a:extLst>
            </p:cNvPr>
            <p:cNvCxnSpPr>
              <a:cxnSpLocks/>
            </p:cNvCxnSpPr>
            <p:nvPr/>
          </p:nvCxnSpPr>
          <p:spPr>
            <a:xfrm>
              <a:off x="6145778" y="4448983"/>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0A875A-BA62-931A-95F4-969CB42EDF01}"/>
                </a:ext>
              </a:extLst>
            </p:cNvPr>
            <p:cNvCxnSpPr>
              <a:cxnSpLocks/>
            </p:cNvCxnSpPr>
            <p:nvPr/>
          </p:nvCxnSpPr>
          <p:spPr>
            <a:xfrm>
              <a:off x="6995461" y="31802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9FE41D-ED54-4326-E9B9-DFDDAC0F6DD8}"/>
                </a:ext>
              </a:extLst>
            </p:cNvPr>
            <p:cNvCxnSpPr>
              <a:cxnSpLocks/>
            </p:cNvCxnSpPr>
            <p:nvPr/>
          </p:nvCxnSpPr>
          <p:spPr>
            <a:xfrm flipH="1">
              <a:off x="815975" y="31662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6BA64D6-9D26-7D28-2B82-0CFC40D1CB1E}"/>
                </a:ext>
              </a:extLst>
            </p:cNvPr>
            <p:cNvGrpSpPr/>
            <p:nvPr/>
          </p:nvGrpSpPr>
          <p:grpSpPr>
            <a:xfrm>
              <a:off x="4082985" y="1509032"/>
              <a:ext cx="4125585" cy="3574527"/>
              <a:chOff x="1531368" y="776018"/>
              <a:chExt cx="1842823" cy="1596676"/>
            </a:xfrm>
          </p:grpSpPr>
          <p:sp>
            <p:nvSpPr>
              <p:cNvPr id="25" name="Freeform 24">
                <a:extLst>
                  <a:ext uri="{FF2B5EF4-FFF2-40B4-BE49-F238E27FC236}">
                    <a16:creationId xmlns:a16="http://schemas.microsoft.com/office/drawing/2014/main" id="{A6929A9F-C0D2-B1BB-D232-DFB0470A0694}"/>
                  </a:ext>
                </a:extLst>
              </p:cNvPr>
              <p:cNvSpPr/>
              <p:nvPr/>
            </p:nvSpPr>
            <p:spPr>
              <a:xfrm>
                <a:off x="1531368" y="776099"/>
                <a:ext cx="894993" cy="1550745"/>
              </a:xfrm>
              <a:custGeom>
                <a:avLst/>
                <a:gdLst>
                  <a:gd name="connsiteX0" fmla="*/ 894994 w 894993"/>
                  <a:gd name="connsiteY0" fmla="*/ 747613 h 1550745"/>
                  <a:gd name="connsiteX1" fmla="*/ 894994 w 894993"/>
                  <a:gd name="connsiteY1" fmla="*/ 0 h 1550745"/>
                  <a:gd name="connsiteX2" fmla="*/ 0 w 894993"/>
                  <a:gd name="connsiteY2" fmla="*/ 1550746 h 1550745"/>
                  <a:gd name="connsiteX3" fmla="*/ 647083 w 894993"/>
                  <a:gd name="connsiteY3" fmla="*/ 1177100 h 1550745"/>
                  <a:gd name="connsiteX4" fmla="*/ 894994 w 894993"/>
                  <a:gd name="connsiteY4" fmla="*/ 747613 h 155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745">
                    <a:moveTo>
                      <a:pt x="894994" y="747613"/>
                    </a:moveTo>
                    <a:lnTo>
                      <a:pt x="894994" y="0"/>
                    </a:lnTo>
                    <a:lnTo>
                      <a:pt x="0" y="1550746"/>
                    </a:lnTo>
                    <a:lnTo>
                      <a:pt x="647083" y="1177100"/>
                    </a:lnTo>
                    <a:lnTo>
                      <a:pt x="894994" y="747613"/>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6" name="Freeform 25">
                <a:extLst>
                  <a:ext uri="{FF2B5EF4-FFF2-40B4-BE49-F238E27FC236}">
                    <a16:creationId xmlns:a16="http://schemas.microsoft.com/office/drawing/2014/main" id="{F0F8376D-4CD0-7566-D598-CCE06C1429FE}"/>
                  </a:ext>
                </a:extLst>
              </p:cNvPr>
              <p:cNvSpPr/>
              <p:nvPr/>
            </p:nvSpPr>
            <p:spPr>
              <a:xfrm>
                <a:off x="1557866" y="1998807"/>
                <a:ext cx="1789826" cy="373887"/>
              </a:xfrm>
              <a:custGeom>
                <a:avLst/>
                <a:gdLst>
                  <a:gd name="connsiteX0" fmla="*/ 647405 w 1789826"/>
                  <a:gd name="connsiteY0" fmla="*/ 0 h 373887"/>
                  <a:gd name="connsiteX1" fmla="*/ 0 w 1789826"/>
                  <a:gd name="connsiteY1" fmla="*/ 373887 h 373887"/>
                  <a:gd name="connsiteX2" fmla="*/ 1789827 w 1789826"/>
                  <a:gd name="connsiteY2" fmla="*/ 373887 h 373887"/>
                  <a:gd name="connsiteX3" fmla="*/ 1142422 w 1789826"/>
                  <a:gd name="connsiteY3" fmla="*/ 0 h 373887"/>
                  <a:gd name="connsiteX4" fmla="*/ 647405 w 1789826"/>
                  <a:gd name="connsiteY4" fmla="*/ 0 h 37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826" h="373887">
                    <a:moveTo>
                      <a:pt x="647405" y="0"/>
                    </a:moveTo>
                    <a:lnTo>
                      <a:pt x="0" y="373887"/>
                    </a:lnTo>
                    <a:lnTo>
                      <a:pt x="1789827" y="373887"/>
                    </a:lnTo>
                    <a:lnTo>
                      <a:pt x="1142422" y="0"/>
                    </a:lnTo>
                    <a:lnTo>
                      <a:pt x="647405"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7" name="Freeform 26">
                <a:extLst>
                  <a:ext uri="{FF2B5EF4-FFF2-40B4-BE49-F238E27FC236}">
                    <a16:creationId xmlns:a16="http://schemas.microsoft.com/office/drawing/2014/main" id="{4EF93735-CD53-049C-9310-71CB004D92A5}"/>
                  </a:ext>
                </a:extLst>
              </p:cNvPr>
              <p:cNvSpPr/>
              <p:nvPr/>
            </p:nvSpPr>
            <p:spPr>
              <a:xfrm>
                <a:off x="2479198" y="776018"/>
                <a:ext cx="894993" cy="1550826"/>
              </a:xfrm>
              <a:custGeom>
                <a:avLst/>
                <a:gdLst>
                  <a:gd name="connsiteX0" fmla="*/ 247911 w 894993"/>
                  <a:gd name="connsiteY0" fmla="*/ 1177181 h 1550826"/>
                  <a:gd name="connsiteX1" fmla="*/ 894994 w 894993"/>
                  <a:gd name="connsiteY1" fmla="*/ 1550826 h 1550826"/>
                  <a:gd name="connsiteX2" fmla="*/ 0 w 894993"/>
                  <a:gd name="connsiteY2" fmla="*/ 0 h 1550826"/>
                  <a:gd name="connsiteX3" fmla="*/ 0 w 894993"/>
                  <a:gd name="connsiteY3" fmla="*/ 747694 h 1550826"/>
                  <a:gd name="connsiteX4" fmla="*/ 247911 w 894993"/>
                  <a:gd name="connsiteY4" fmla="*/ 1177181 h 155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826">
                    <a:moveTo>
                      <a:pt x="247911" y="1177181"/>
                    </a:moveTo>
                    <a:lnTo>
                      <a:pt x="894994" y="1550826"/>
                    </a:lnTo>
                    <a:lnTo>
                      <a:pt x="0" y="0"/>
                    </a:lnTo>
                    <a:lnTo>
                      <a:pt x="0" y="747694"/>
                    </a:lnTo>
                    <a:lnTo>
                      <a:pt x="247911" y="1177181"/>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29" name="Text Placeholder 49">
            <a:extLst>
              <a:ext uri="{FF2B5EF4-FFF2-40B4-BE49-F238E27FC236}">
                <a16:creationId xmlns:a16="http://schemas.microsoft.com/office/drawing/2014/main" id="{446E5FD7-E6B6-5D07-4E04-2C4DAF3DD8D9}"/>
              </a:ext>
            </a:extLst>
          </p:cNvPr>
          <p:cNvSpPr>
            <a:spLocks noGrp="1"/>
          </p:cNvSpPr>
          <p:nvPr>
            <p:ph type="body" sz="quarter" idx="17" hasCustomPrompt="1"/>
          </p:nvPr>
        </p:nvSpPr>
        <p:spPr>
          <a:xfrm>
            <a:off x="7696200" y="2831683"/>
            <a:ext cx="3721608" cy="324044"/>
          </a:xfrm>
        </p:spPr>
        <p:txBody>
          <a:bodyPr>
            <a:normAutofit/>
          </a:bodyPr>
          <a:lstStyle>
            <a:lvl1pPr marL="0" indent="0" algn="r">
              <a:buNone/>
              <a:defRPr sz="1600" b="1">
                <a:solidFill>
                  <a:schemeClr val="tx2"/>
                </a:solidFill>
              </a:defRPr>
            </a:lvl1pPr>
          </a:lstStyle>
          <a:p>
            <a:pPr lvl="0"/>
            <a:r>
              <a:rPr lang="en-US"/>
              <a:t>Lorem ipsum dolor</a:t>
            </a:r>
          </a:p>
        </p:txBody>
      </p:sp>
      <p:sp>
        <p:nvSpPr>
          <p:cNvPr id="31" name="Text Placeholder 49">
            <a:extLst>
              <a:ext uri="{FF2B5EF4-FFF2-40B4-BE49-F238E27FC236}">
                <a16:creationId xmlns:a16="http://schemas.microsoft.com/office/drawing/2014/main" id="{C7279EB5-4607-A6BD-B0E2-92C505008132}"/>
              </a:ext>
            </a:extLst>
          </p:cNvPr>
          <p:cNvSpPr>
            <a:spLocks noGrp="1"/>
          </p:cNvSpPr>
          <p:nvPr>
            <p:ph type="body" sz="quarter" idx="19" hasCustomPrompt="1"/>
          </p:nvPr>
        </p:nvSpPr>
        <p:spPr>
          <a:xfrm>
            <a:off x="990600" y="2831683"/>
            <a:ext cx="3721010" cy="324044"/>
          </a:xfrm>
        </p:spPr>
        <p:txBody>
          <a:bodyPr>
            <a:normAutofit/>
          </a:bodyPr>
          <a:lstStyle>
            <a:lvl1pPr marL="0" indent="0">
              <a:buNone/>
              <a:defRPr sz="1600" b="1">
                <a:solidFill>
                  <a:schemeClr val="accent4"/>
                </a:solidFill>
              </a:defRPr>
            </a:lvl1pPr>
          </a:lstStyle>
          <a:p>
            <a:pPr lvl="0"/>
            <a:r>
              <a:rPr lang="en-US"/>
              <a:t>Lorem ipsum dolor</a:t>
            </a:r>
          </a:p>
        </p:txBody>
      </p:sp>
      <p:sp>
        <p:nvSpPr>
          <p:cNvPr id="33" name="Text Placeholder 49">
            <a:extLst>
              <a:ext uri="{FF2B5EF4-FFF2-40B4-BE49-F238E27FC236}">
                <a16:creationId xmlns:a16="http://schemas.microsoft.com/office/drawing/2014/main" id="{F22DFEF1-9D77-1405-8757-2DBBD622FF5A}"/>
              </a:ext>
            </a:extLst>
          </p:cNvPr>
          <p:cNvSpPr>
            <a:spLocks noGrp="1"/>
          </p:cNvSpPr>
          <p:nvPr>
            <p:ph type="body" sz="quarter" idx="21" hasCustomPrompt="1"/>
          </p:nvPr>
        </p:nvSpPr>
        <p:spPr>
          <a:xfrm>
            <a:off x="4235196" y="5638800"/>
            <a:ext cx="3721608" cy="324044"/>
          </a:xfrm>
        </p:spPr>
        <p:txBody>
          <a:bodyPr>
            <a:normAutofit/>
          </a:bodyPr>
          <a:lstStyle>
            <a:lvl1pPr marL="0" indent="0" algn="ctr">
              <a:buNone/>
              <a:defRPr sz="1600" b="1">
                <a:solidFill>
                  <a:schemeClr val="accent1"/>
                </a:solidFill>
              </a:defRPr>
            </a:lvl1pPr>
          </a:lstStyle>
          <a:p>
            <a:pPr lvl="0"/>
            <a:r>
              <a:rPr lang="en-US"/>
              <a:t>Lorem ipsum dolor</a:t>
            </a:r>
          </a:p>
        </p:txBody>
      </p:sp>
      <p:sp>
        <p:nvSpPr>
          <p:cNvPr id="19" name="Content Placeholder 17">
            <a:extLst>
              <a:ext uri="{FF2B5EF4-FFF2-40B4-BE49-F238E27FC236}">
                <a16:creationId xmlns:a16="http://schemas.microsoft.com/office/drawing/2014/main" id="{0E05ABD5-3E68-13F8-6615-F4A985568F09}"/>
              </a:ext>
            </a:extLst>
          </p:cNvPr>
          <p:cNvSpPr>
            <a:spLocks noGrp="1"/>
          </p:cNvSpPr>
          <p:nvPr>
            <p:ph sz="quarter" idx="63"/>
          </p:nvPr>
        </p:nvSpPr>
        <p:spPr>
          <a:xfrm>
            <a:off x="990600" y="32766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0" name="Content Placeholder 17">
            <a:extLst>
              <a:ext uri="{FF2B5EF4-FFF2-40B4-BE49-F238E27FC236}">
                <a16:creationId xmlns:a16="http://schemas.microsoft.com/office/drawing/2014/main" id="{8BB81BFD-C974-DBEE-379F-86E4A0E36B5F}"/>
              </a:ext>
            </a:extLst>
          </p:cNvPr>
          <p:cNvSpPr>
            <a:spLocks noGrp="1"/>
          </p:cNvSpPr>
          <p:nvPr>
            <p:ph sz="quarter" idx="64"/>
          </p:nvPr>
        </p:nvSpPr>
        <p:spPr>
          <a:xfrm>
            <a:off x="4235196" y="6022554"/>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1" name="Content Placeholder 17">
            <a:extLst>
              <a:ext uri="{FF2B5EF4-FFF2-40B4-BE49-F238E27FC236}">
                <a16:creationId xmlns:a16="http://schemas.microsoft.com/office/drawing/2014/main" id="{52657600-CDED-1015-206E-5278110EF3C3}"/>
              </a:ext>
            </a:extLst>
          </p:cNvPr>
          <p:cNvSpPr>
            <a:spLocks noGrp="1"/>
          </p:cNvSpPr>
          <p:nvPr>
            <p:ph sz="quarter" idx="65"/>
          </p:nvPr>
        </p:nvSpPr>
        <p:spPr>
          <a:xfrm>
            <a:off x="7696200" y="32766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31C349BE-C338-49EF-921D-C9FEE43ACC97}"/>
              </a:ext>
            </a:extLst>
          </p:cNvPr>
          <p:cNvSpPr>
            <a:spLocks noGrp="1"/>
          </p:cNvSpPr>
          <p:nvPr>
            <p:ph type="sldNum" sz="quarter" idx="6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63268424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Four points square">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Four points - square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1AE2DD51-A795-973A-AC7F-EFCDC6608A8C}"/>
              </a:ext>
            </a:extLst>
          </p:cNvPr>
          <p:cNvGrpSpPr/>
          <p:nvPr/>
        </p:nvGrpSpPr>
        <p:grpSpPr>
          <a:xfrm>
            <a:off x="815975" y="2384989"/>
            <a:ext cx="10620375" cy="3398382"/>
            <a:chOff x="815975" y="2044994"/>
            <a:chExt cx="10620375" cy="3398382"/>
          </a:xfrm>
        </p:grpSpPr>
        <p:cxnSp>
          <p:nvCxnSpPr>
            <p:cNvPr id="10" name="Straight Connector 9">
              <a:extLst>
                <a:ext uri="{FF2B5EF4-FFF2-40B4-BE49-F238E27FC236}">
                  <a16:creationId xmlns:a16="http://schemas.microsoft.com/office/drawing/2014/main" id="{73FD4D2A-B2BE-E573-5D74-450967EE75CE}"/>
                </a:ext>
              </a:extLst>
            </p:cNvPr>
            <p:cNvCxnSpPr>
              <a:cxnSpLocks/>
            </p:cNvCxnSpPr>
            <p:nvPr/>
          </p:nvCxnSpPr>
          <p:spPr>
            <a:xfrm flipV="1">
              <a:off x="6095937" y="2044994"/>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E2F8C8-88CC-93E9-FEBB-841E9B1C6BCD}"/>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3F0EBC-04C1-043C-B60C-82D736C9CA1E}"/>
                </a:ext>
              </a:extLst>
            </p:cNvPr>
            <p:cNvCxnSpPr>
              <a:cxnSpLocks/>
            </p:cNvCxnSpPr>
            <p:nvPr/>
          </p:nvCxnSpPr>
          <p:spPr>
            <a:xfrm>
              <a:off x="6995461" y="380301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42A6F1-B12E-643E-7565-62DA0A2CCEC9}"/>
                </a:ext>
              </a:extLst>
            </p:cNvPr>
            <p:cNvCxnSpPr>
              <a:cxnSpLocks/>
            </p:cNvCxnSpPr>
            <p:nvPr/>
          </p:nvCxnSpPr>
          <p:spPr>
            <a:xfrm flipH="1">
              <a:off x="815975" y="378898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D80B86D-F9FB-2AAA-765A-707D0E81AA1B}"/>
                </a:ext>
              </a:extLst>
            </p:cNvPr>
            <p:cNvGrpSpPr/>
            <p:nvPr/>
          </p:nvGrpSpPr>
          <p:grpSpPr>
            <a:xfrm>
              <a:off x="4812056" y="2468666"/>
              <a:ext cx="2567888" cy="2569042"/>
              <a:chOff x="7186795" y="1963701"/>
              <a:chExt cx="2567888" cy="2569042"/>
            </a:xfrm>
          </p:grpSpPr>
          <p:sp>
            <p:nvSpPr>
              <p:cNvPr id="28" name="Freeform 27">
                <a:extLst>
                  <a:ext uri="{FF2B5EF4-FFF2-40B4-BE49-F238E27FC236}">
                    <a16:creationId xmlns:a16="http://schemas.microsoft.com/office/drawing/2014/main" id="{4C45A49E-636D-A11A-0CFD-6978BC61945E}"/>
                  </a:ext>
                </a:extLst>
              </p:cNvPr>
              <p:cNvSpPr/>
              <p:nvPr/>
            </p:nvSpPr>
            <p:spPr>
              <a:xfrm>
                <a:off x="7245251" y="3658036"/>
                <a:ext cx="2450851" cy="874707"/>
              </a:xfrm>
              <a:custGeom>
                <a:avLst/>
                <a:gdLst>
                  <a:gd name="connsiteX0" fmla="*/ 558968 w 1566883"/>
                  <a:gd name="connsiteY0" fmla="*/ 0 h 559219"/>
                  <a:gd name="connsiteX1" fmla="*/ 0 w 1566883"/>
                  <a:gd name="connsiteY1" fmla="*/ 559219 h 559219"/>
                  <a:gd name="connsiteX2" fmla="*/ 1566884 w 1566883"/>
                  <a:gd name="connsiteY2" fmla="*/ 559219 h 559219"/>
                  <a:gd name="connsiteX3" fmla="*/ 1007915 w 1566883"/>
                  <a:gd name="connsiteY3" fmla="*/ 0 h 559219"/>
                  <a:gd name="connsiteX4" fmla="*/ 558968 w 1566883"/>
                  <a:gd name="connsiteY4" fmla="*/ 0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558968" y="0"/>
                    </a:moveTo>
                    <a:lnTo>
                      <a:pt x="0" y="559219"/>
                    </a:lnTo>
                    <a:lnTo>
                      <a:pt x="1566884" y="559219"/>
                    </a:lnTo>
                    <a:lnTo>
                      <a:pt x="1007915" y="0"/>
                    </a:lnTo>
                    <a:lnTo>
                      <a:pt x="558968"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9" name="Freeform 28">
                <a:extLst>
                  <a:ext uri="{FF2B5EF4-FFF2-40B4-BE49-F238E27FC236}">
                    <a16:creationId xmlns:a16="http://schemas.microsoft.com/office/drawing/2014/main" id="{8CB1C88E-7F79-91C0-9147-6115692495B9}"/>
                  </a:ext>
                </a:extLst>
              </p:cNvPr>
              <p:cNvSpPr/>
              <p:nvPr/>
            </p:nvSpPr>
            <p:spPr>
              <a:xfrm>
                <a:off x="7186795" y="2022182"/>
                <a:ext cx="874314" cy="2451952"/>
              </a:xfrm>
              <a:custGeom>
                <a:avLst/>
                <a:gdLst>
                  <a:gd name="connsiteX0" fmla="*/ 558968 w 558968"/>
                  <a:gd name="connsiteY0" fmla="*/ 1008368 h 1567586"/>
                  <a:gd name="connsiteX1" fmla="*/ 558968 w 558968"/>
                  <a:gd name="connsiteY1" fmla="*/ 559219 h 1567586"/>
                  <a:gd name="connsiteX2" fmla="*/ 0 w 558968"/>
                  <a:gd name="connsiteY2" fmla="*/ 0 h 1567586"/>
                  <a:gd name="connsiteX3" fmla="*/ 0 w 558968"/>
                  <a:gd name="connsiteY3" fmla="*/ 1567587 h 1567586"/>
                  <a:gd name="connsiteX4" fmla="*/ 558968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558968" y="1008368"/>
                    </a:moveTo>
                    <a:lnTo>
                      <a:pt x="558968" y="559219"/>
                    </a:lnTo>
                    <a:lnTo>
                      <a:pt x="0" y="0"/>
                    </a:lnTo>
                    <a:lnTo>
                      <a:pt x="0" y="1567587"/>
                    </a:lnTo>
                    <a:lnTo>
                      <a:pt x="558968" y="1008368"/>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30" name="Freeform 29">
                <a:extLst>
                  <a:ext uri="{FF2B5EF4-FFF2-40B4-BE49-F238E27FC236}">
                    <a16:creationId xmlns:a16="http://schemas.microsoft.com/office/drawing/2014/main" id="{34030CDF-7DE0-DCEB-41F3-41FCD1AC95FC}"/>
                  </a:ext>
                </a:extLst>
              </p:cNvPr>
              <p:cNvSpPr/>
              <p:nvPr/>
            </p:nvSpPr>
            <p:spPr>
              <a:xfrm>
                <a:off x="7245251" y="1963701"/>
                <a:ext cx="2450851" cy="874707"/>
              </a:xfrm>
              <a:custGeom>
                <a:avLst/>
                <a:gdLst>
                  <a:gd name="connsiteX0" fmla="*/ 1007915 w 1566883"/>
                  <a:gd name="connsiteY0" fmla="*/ 559219 h 559219"/>
                  <a:gd name="connsiteX1" fmla="*/ 1566884 w 1566883"/>
                  <a:gd name="connsiteY1" fmla="*/ 0 h 559219"/>
                  <a:gd name="connsiteX2" fmla="*/ 0 w 1566883"/>
                  <a:gd name="connsiteY2" fmla="*/ 0 h 559219"/>
                  <a:gd name="connsiteX3" fmla="*/ 558968 w 1566883"/>
                  <a:gd name="connsiteY3" fmla="*/ 559219 h 559219"/>
                  <a:gd name="connsiteX4" fmla="*/ 1007915 w 1566883"/>
                  <a:gd name="connsiteY4" fmla="*/ 559219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1007915" y="559219"/>
                    </a:moveTo>
                    <a:lnTo>
                      <a:pt x="1566884" y="0"/>
                    </a:lnTo>
                    <a:lnTo>
                      <a:pt x="0" y="0"/>
                    </a:lnTo>
                    <a:lnTo>
                      <a:pt x="558968" y="559219"/>
                    </a:lnTo>
                    <a:lnTo>
                      <a:pt x="1007915" y="559219"/>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31" name="Freeform 30">
                <a:extLst>
                  <a:ext uri="{FF2B5EF4-FFF2-40B4-BE49-F238E27FC236}">
                    <a16:creationId xmlns:a16="http://schemas.microsoft.com/office/drawing/2014/main" id="{FE216904-5909-65B5-5D6B-E957BE0D5D2A}"/>
                  </a:ext>
                </a:extLst>
              </p:cNvPr>
              <p:cNvSpPr/>
              <p:nvPr/>
            </p:nvSpPr>
            <p:spPr>
              <a:xfrm>
                <a:off x="8880369" y="2022182"/>
                <a:ext cx="874314" cy="2451952"/>
              </a:xfrm>
              <a:custGeom>
                <a:avLst/>
                <a:gdLst>
                  <a:gd name="connsiteX0" fmla="*/ 0 w 558968"/>
                  <a:gd name="connsiteY0" fmla="*/ 1008368 h 1567586"/>
                  <a:gd name="connsiteX1" fmla="*/ 558969 w 558968"/>
                  <a:gd name="connsiteY1" fmla="*/ 1567587 h 1567586"/>
                  <a:gd name="connsiteX2" fmla="*/ 558969 w 558968"/>
                  <a:gd name="connsiteY2" fmla="*/ 0 h 1567586"/>
                  <a:gd name="connsiteX3" fmla="*/ 0 w 558968"/>
                  <a:gd name="connsiteY3" fmla="*/ 559219 h 1567586"/>
                  <a:gd name="connsiteX4" fmla="*/ 0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0" y="1008368"/>
                    </a:moveTo>
                    <a:lnTo>
                      <a:pt x="558969" y="1567587"/>
                    </a:lnTo>
                    <a:lnTo>
                      <a:pt x="558969" y="0"/>
                    </a:lnTo>
                    <a:lnTo>
                      <a:pt x="0" y="559219"/>
                    </a:lnTo>
                    <a:lnTo>
                      <a:pt x="0" y="1008368"/>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33" name="Text Placeholder 49">
            <a:extLst>
              <a:ext uri="{FF2B5EF4-FFF2-40B4-BE49-F238E27FC236}">
                <a16:creationId xmlns:a16="http://schemas.microsoft.com/office/drawing/2014/main" id="{E9AA7340-326B-6B94-E564-05A964387A56}"/>
              </a:ext>
            </a:extLst>
          </p:cNvPr>
          <p:cNvSpPr>
            <a:spLocks noGrp="1"/>
          </p:cNvSpPr>
          <p:nvPr>
            <p:ph type="body" sz="quarter" idx="17" hasCustomPrompt="1"/>
          </p:nvPr>
        </p:nvSpPr>
        <p:spPr>
          <a:xfrm>
            <a:off x="990600" y="3783111"/>
            <a:ext cx="3644073" cy="324044"/>
          </a:xfrm>
        </p:spPr>
        <p:txBody>
          <a:bodyPr>
            <a:normAutofit/>
          </a:bodyPr>
          <a:lstStyle>
            <a:lvl1pPr marL="0" indent="0">
              <a:buNone/>
              <a:defRPr sz="1600" b="1">
                <a:solidFill>
                  <a:schemeClr val="tx1"/>
                </a:solidFill>
              </a:defRPr>
            </a:lvl1pPr>
          </a:lstStyle>
          <a:p>
            <a:pPr lvl="0"/>
            <a:r>
              <a:rPr lang="en-US"/>
              <a:t>Lorem ipsum dolor</a:t>
            </a:r>
          </a:p>
        </p:txBody>
      </p:sp>
      <p:sp>
        <p:nvSpPr>
          <p:cNvPr id="35" name="Text Placeholder 49">
            <a:extLst>
              <a:ext uri="{FF2B5EF4-FFF2-40B4-BE49-F238E27FC236}">
                <a16:creationId xmlns:a16="http://schemas.microsoft.com/office/drawing/2014/main" id="{D2D16238-D684-8118-8DE7-9487FF7DF51E}"/>
              </a:ext>
            </a:extLst>
          </p:cNvPr>
          <p:cNvSpPr>
            <a:spLocks noGrp="1"/>
          </p:cNvSpPr>
          <p:nvPr>
            <p:ph type="body" sz="quarter" idx="19" hasCustomPrompt="1"/>
          </p:nvPr>
        </p:nvSpPr>
        <p:spPr>
          <a:xfrm>
            <a:off x="7467600" y="3794575"/>
            <a:ext cx="3657600" cy="324044"/>
          </a:xfrm>
        </p:spPr>
        <p:txBody>
          <a:bodyPr>
            <a:normAutofit/>
          </a:bodyPr>
          <a:lstStyle>
            <a:lvl1pPr marL="0" indent="0" algn="r">
              <a:buNone/>
              <a:defRPr sz="1600" b="1">
                <a:solidFill>
                  <a:schemeClr val="tx2"/>
                </a:solidFill>
              </a:defRPr>
            </a:lvl1pPr>
          </a:lstStyle>
          <a:p>
            <a:pPr lvl="0"/>
            <a:r>
              <a:rPr lang="en-US"/>
              <a:t>Lorem ipsum dolor</a:t>
            </a:r>
          </a:p>
        </p:txBody>
      </p:sp>
      <p:sp>
        <p:nvSpPr>
          <p:cNvPr id="39" name="Text Placeholder 49">
            <a:extLst>
              <a:ext uri="{FF2B5EF4-FFF2-40B4-BE49-F238E27FC236}">
                <a16:creationId xmlns:a16="http://schemas.microsoft.com/office/drawing/2014/main" id="{BF2493E3-929C-6D12-3DF5-7682E1F6E8B3}"/>
              </a:ext>
            </a:extLst>
          </p:cNvPr>
          <p:cNvSpPr>
            <a:spLocks noGrp="1"/>
          </p:cNvSpPr>
          <p:nvPr>
            <p:ph type="body" sz="quarter" idx="23" hasCustomPrompt="1"/>
          </p:nvPr>
        </p:nvSpPr>
        <p:spPr>
          <a:xfrm>
            <a:off x="4191000" y="5865556"/>
            <a:ext cx="3657600" cy="324044"/>
          </a:xfrm>
        </p:spPr>
        <p:txBody>
          <a:bodyPr>
            <a:normAutofit/>
          </a:bodyPr>
          <a:lstStyle>
            <a:lvl1pPr marL="0" indent="0" algn="ctr">
              <a:buNone/>
              <a:defRPr sz="1600" b="1">
                <a:solidFill>
                  <a:schemeClr val="accent1"/>
                </a:solidFill>
              </a:defRPr>
            </a:lvl1pPr>
          </a:lstStyle>
          <a:p>
            <a:pPr lvl="0"/>
            <a:r>
              <a:rPr lang="en-US"/>
              <a:t>Lorem ipsum dolor</a:t>
            </a:r>
          </a:p>
        </p:txBody>
      </p:sp>
      <p:sp>
        <p:nvSpPr>
          <p:cNvPr id="41" name="Text Placeholder 49">
            <a:extLst>
              <a:ext uri="{FF2B5EF4-FFF2-40B4-BE49-F238E27FC236}">
                <a16:creationId xmlns:a16="http://schemas.microsoft.com/office/drawing/2014/main" id="{37C6D4AD-FD10-95BE-45B3-6599962FE91C}"/>
              </a:ext>
            </a:extLst>
          </p:cNvPr>
          <p:cNvSpPr>
            <a:spLocks noGrp="1"/>
          </p:cNvSpPr>
          <p:nvPr>
            <p:ph type="body" sz="quarter" idx="25" hasCustomPrompt="1"/>
          </p:nvPr>
        </p:nvSpPr>
        <p:spPr>
          <a:xfrm>
            <a:off x="4191000" y="1676400"/>
            <a:ext cx="3657600" cy="324044"/>
          </a:xfrm>
        </p:spPr>
        <p:txBody>
          <a:bodyPr>
            <a:normAutofit/>
          </a:bodyPr>
          <a:lstStyle>
            <a:lvl1pPr marL="0" indent="0" algn="ctr">
              <a:buNone/>
              <a:defRPr sz="1600" b="1">
                <a:solidFill>
                  <a:schemeClr val="accent4"/>
                </a:solidFill>
              </a:defRPr>
            </a:lvl1pPr>
          </a:lstStyle>
          <a:p>
            <a:pPr lvl="0"/>
            <a:r>
              <a:rPr lang="en-US"/>
              <a:t>Lorem ipsum dolor</a:t>
            </a:r>
          </a:p>
        </p:txBody>
      </p:sp>
      <p:sp>
        <p:nvSpPr>
          <p:cNvPr id="19" name="Content Placeholder 17">
            <a:extLst>
              <a:ext uri="{FF2B5EF4-FFF2-40B4-BE49-F238E27FC236}">
                <a16:creationId xmlns:a16="http://schemas.microsoft.com/office/drawing/2014/main" id="{3030C0CE-889F-CC8A-4303-92370353D2E2}"/>
              </a:ext>
            </a:extLst>
          </p:cNvPr>
          <p:cNvSpPr>
            <a:spLocks noGrp="1"/>
          </p:cNvSpPr>
          <p:nvPr>
            <p:ph sz="quarter" idx="63"/>
          </p:nvPr>
        </p:nvSpPr>
        <p:spPr>
          <a:xfrm>
            <a:off x="990600" y="41910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0" name="Content Placeholder 17">
            <a:extLst>
              <a:ext uri="{FF2B5EF4-FFF2-40B4-BE49-F238E27FC236}">
                <a16:creationId xmlns:a16="http://schemas.microsoft.com/office/drawing/2014/main" id="{844A0222-CD13-C8B4-DD0E-7E60F0116F06}"/>
              </a:ext>
            </a:extLst>
          </p:cNvPr>
          <p:cNvSpPr>
            <a:spLocks noGrp="1"/>
          </p:cNvSpPr>
          <p:nvPr>
            <p:ph sz="quarter" idx="64"/>
          </p:nvPr>
        </p:nvSpPr>
        <p:spPr>
          <a:xfrm>
            <a:off x="7467600" y="41910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1" name="Content Placeholder 17">
            <a:extLst>
              <a:ext uri="{FF2B5EF4-FFF2-40B4-BE49-F238E27FC236}">
                <a16:creationId xmlns:a16="http://schemas.microsoft.com/office/drawing/2014/main" id="{79D3ED51-FC75-AC56-B538-71AE2ADC73ED}"/>
              </a:ext>
            </a:extLst>
          </p:cNvPr>
          <p:cNvSpPr>
            <a:spLocks noGrp="1"/>
          </p:cNvSpPr>
          <p:nvPr>
            <p:ph sz="quarter" idx="65"/>
          </p:nvPr>
        </p:nvSpPr>
        <p:spPr>
          <a:xfrm>
            <a:off x="4191000" y="2073089"/>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2" name="Content Placeholder 17">
            <a:extLst>
              <a:ext uri="{FF2B5EF4-FFF2-40B4-BE49-F238E27FC236}">
                <a16:creationId xmlns:a16="http://schemas.microsoft.com/office/drawing/2014/main" id="{0C8BEEDD-4B08-6A7C-D12B-67E9DC2DCBDC}"/>
              </a:ext>
            </a:extLst>
          </p:cNvPr>
          <p:cNvSpPr>
            <a:spLocks noGrp="1"/>
          </p:cNvSpPr>
          <p:nvPr>
            <p:ph sz="quarter" idx="66"/>
          </p:nvPr>
        </p:nvSpPr>
        <p:spPr>
          <a:xfrm>
            <a:off x="4191000" y="62484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E2936DA6-D1B6-A725-721E-257172B420E1}"/>
              </a:ext>
            </a:extLst>
          </p:cNvPr>
          <p:cNvSpPr>
            <a:spLocks noGrp="1"/>
          </p:cNvSpPr>
          <p:nvPr>
            <p:ph type="sldNum" sz="quarter" idx="6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27344247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Five point pentagon">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Five points - pentagon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2" name="Group 31">
            <a:extLst>
              <a:ext uri="{FF2B5EF4-FFF2-40B4-BE49-F238E27FC236}">
                <a16:creationId xmlns:a16="http://schemas.microsoft.com/office/drawing/2014/main" id="{9982F7E7-70CA-4BF5-148B-AFC9AE54CA0D}"/>
              </a:ext>
            </a:extLst>
          </p:cNvPr>
          <p:cNvGrpSpPr/>
          <p:nvPr/>
        </p:nvGrpSpPr>
        <p:grpSpPr>
          <a:xfrm>
            <a:off x="785813" y="2306464"/>
            <a:ext cx="10620375" cy="3136912"/>
            <a:chOff x="815975" y="2306464"/>
            <a:chExt cx="10620375" cy="3136912"/>
          </a:xfrm>
        </p:grpSpPr>
        <p:cxnSp>
          <p:nvCxnSpPr>
            <p:cNvPr id="33" name="Straight Connector 32">
              <a:extLst>
                <a:ext uri="{FF2B5EF4-FFF2-40B4-BE49-F238E27FC236}">
                  <a16:creationId xmlns:a16="http://schemas.microsoft.com/office/drawing/2014/main" id="{CEC0FAF6-8996-AF17-DE35-194CE9BD3395}"/>
                </a:ext>
              </a:extLst>
            </p:cNvPr>
            <p:cNvCxnSpPr>
              <a:cxnSpLocks/>
            </p:cNvCxnSpPr>
            <p:nvPr/>
          </p:nvCxnSpPr>
          <p:spPr>
            <a:xfrm>
              <a:off x="6995461" y="289191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2578AF-22FA-35F4-DB50-C2C5088D773F}"/>
                </a:ext>
              </a:extLst>
            </p:cNvPr>
            <p:cNvCxnSpPr>
              <a:cxnSpLocks/>
            </p:cNvCxnSpPr>
            <p:nvPr/>
          </p:nvCxnSpPr>
          <p:spPr>
            <a:xfrm flipH="1">
              <a:off x="815975" y="287787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762C67-68F4-BDBE-9041-B29FC4FE8F5B}"/>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7C7533-9416-681F-0A73-06EBD12DD423}"/>
                </a:ext>
              </a:extLst>
            </p:cNvPr>
            <p:cNvCxnSpPr>
              <a:cxnSpLocks/>
            </p:cNvCxnSpPr>
            <p:nvPr/>
          </p:nvCxnSpPr>
          <p:spPr>
            <a:xfrm>
              <a:off x="6995461" y="432400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E8AFED-0EB7-4B6B-2164-5EAFDA4DC125}"/>
                </a:ext>
              </a:extLst>
            </p:cNvPr>
            <p:cNvCxnSpPr>
              <a:cxnSpLocks/>
            </p:cNvCxnSpPr>
            <p:nvPr/>
          </p:nvCxnSpPr>
          <p:spPr>
            <a:xfrm flipH="1">
              <a:off x="815975" y="430997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C3D9470-B9CD-DD51-F5FC-41D3670B2F63}"/>
                </a:ext>
              </a:extLst>
            </p:cNvPr>
            <p:cNvGrpSpPr/>
            <p:nvPr/>
          </p:nvGrpSpPr>
          <p:grpSpPr>
            <a:xfrm>
              <a:off x="4764868" y="2306464"/>
              <a:ext cx="2761819" cy="2629523"/>
              <a:chOff x="5517924" y="749427"/>
              <a:chExt cx="1691564" cy="1610535"/>
            </a:xfrm>
          </p:grpSpPr>
          <p:sp>
            <p:nvSpPr>
              <p:cNvPr id="49" name="Freeform 48">
                <a:extLst>
                  <a:ext uri="{FF2B5EF4-FFF2-40B4-BE49-F238E27FC236}">
                    <a16:creationId xmlns:a16="http://schemas.microsoft.com/office/drawing/2014/main" id="{F7600F85-5768-EC3B-83A4-2273DAE3E1A2}"/>
                  </a:ext>
                </a:extLst>
              </p:cNvPr>
              <p:cNvSpPr/>
              <p:nvPr/>
            </p:nvSpPr>
            <p:spPr>
              <a:xfrm>
                <a:off x="5868045" y="1869155"/>
                <a:ext cx="991322" cy="490807"/>
              </a:xfrm>
              <a:custGeom>
                <a:avLst/>
                <a:gdLst>
                  <a:gd name="connsiteX0" fmla="*/ 356403 w 991322"/>
                  <a:gd name="connsiteY0" fmla="*/ 0 h 490807"/>
                  <a:gd name="connsiteX1" fmla="*/ 0 w 991322"/>
                  <a:gd name="connsiteY1" fmla="*/ 490808 h 490807"/>
                  <a:gd name="connsiteX2" fmla="*/ 991323 w 991322"/>
                  <a:gd name="connsiteY2" fmla="*/ 490808 h 490807"/>
                  <a:gd name="connsiteX3" fmla="*/ 634920 w 991322"/>
                  <a:gd name="connsiteY3" fmla="*/ 0 h 490807"/>
                  <a:gd name="connsiteX4" fmla="*/ 356403 w 991322"/>
                  <a:gd name="connsiteY4" fmla="*/ 0 h 4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22" h="490807">
                    <a:moveTo>
                      <a:pt x="356403" y="0"/>
                    </a:moveTo>
                    <a:lnTo>
                      <a:pt x="0" y="490808"/>
                    </a:lnTo>
                    <a:lnTo>
                      <a:pt x="991323" y="490808"/>
                    </a:lnTo>
                    <a:lnTo>
                      <a:pt x="634920" y="0"/>
                    </a:lnTo>
                    <a:lnTo>
                      <a:pt x="356403"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0" name="Freeform 49">
                <a:extLst>
                  <a:ext uri="{FF2B5EF4-FFF2-40B4-BE49-F238E27FC236}">
                    <a16:creationId xmlns:a16="http://schemas.microsoft.com/office/drawing/2014/main" id="{CB3B4565-756A-94F4-6C47-8BD1BB42EB11}"/>
                  </a:ext>
                </a:extLst>
              </p:cNvPr>
              <p:cNvSpPr/>
              <p:nvPr/>
            </p:nvSpPr>
            <p:spPr>
              <a:xfrm>
                <a:off x="6546378" y="1385358"/>
                <a:ext cx="663110" cy="944387"/>
              </a:xfrm>
              <a:custGeom>
                <a:avLst/>
                <a:gdLst>
                  <a:gd name="connsiteX0" fmla="*/ 0 w 663110"/>
                  <a:gd name="connsiteY0" fmla="*/ 453661 h 944387"/>
                  <a:gd name="connsiteX1" fmla="*/ 356403 w 663110"/>
                  <a:gd name="connsiteY1" fmla="*/ 944388 h 944387"/>
                  <a:gd name="connsiteX2" fmla="*/ 663111 w 663110"/>
                  <a:gd name="connsiteY2" fmla="*/ 0 h 944387"/>
                  <a:gd name="connsiteX3" fmla="*/ 86503 w 663110"/>
                  <a:gd name="connsiteY3" fmla="*/ 187427 h 944387"/>
                  <a:gd name="connsiteX4" fmla="*/ 0 w 663110"/>
                  <a:gd name="connsiteY4" fmla="*/ 453661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0" y="453661"/>
                    </a:moveTo>
                    <a:lnTo>
                      <a:pt x="356403" y="944388"/>
                    </a:lnTo>
                    <a:lnTo>
                      <a:pt x="663111" y="0"/>
                    </a:lnTo>
                    <a:lnTo>
                      <a:pt x="86503" y="187427"/>
                    </a:lnTo>
                    <a:lnTo>
                      <a:pt x="0" y="453661"/>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1" name="Freeform 50">
                <a:extLst>
                  <a:ext uri="{FF2B5EF4-FFF2-40B4-BE49-F238E27FC236}">
                    <a16:creationId xmlns:a16="http://schemas.microsoft.com/office/drawing/2014/main" id="{B3F177A6-0E01-9C20-FBFC-9378F8DAC283}"/>
                  </a:ext>
                </a:extLst>
              </p:cNvPr>
              <p:cNvSpPr/>
              <p:nvPr/>
            </p:nvSpPr>
            <p:spPr>
              <a:xfrm>
                <a:off x="6390125" y="749427"/>
                <a:ext cx="804785" cy="772431"/>
              </a:xfrm>
              <a:custGeom>
                <a:avLst/>
                <a:gdLst>
                  <a:gd name="connsiteX0" fmla="*/ 228178 w 804785"/>
                  <a:gd name="connsiteY0" fmla="*/ 772432 h 772431"/>
                  <a:gd name="connsiteX1" fmla="*/ 804786 w 804785"/>
                  <a:gd name="connsiteY1" fmla="*/ 585005 h 772431"/>
                  <a:gd name="connsiteX2" fmla="*/ 0 w 804785"/>
                  <a:gd name="connsiteY2" fmla="*/ 0 h 772431"/>
                  <a:gd name="connsiteX3" fmla="*/ 0 w 804785"/>
                  <a:gd name="connsiteY3" fmla="*/ 606600 h 772431"/>
                  <a:gd name="connsiteX4" fmla="*/ 228178 w 804785"/>
                  <a:gd name="connsiteY4" fmla="*/ 772432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228178" y="772432"/>
                    </a:moveTo>
                    <a:lnTo>
                      <a:pt x="804786" y="585005"/>
                    </a:lnTo>
                    <a:lnTo>
                      <a:pt x="0" y="0"/>
                    </a:lnTo>
                    <a:lnTo>
                      <a:pt x="0" y="606600"/>
                    </a:lnTo>
                    <a:lnTo>
                      <a:pt x="228178" y="772432"/>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2" name="Freeform 51">
                <a:extLst>
                  <a:ext uri="{FF2B5EF4-FFF2-40B4-BE49-F238E27FC236}">
                    <a16:creationId xmlns:a16="http://schemas.microsoft.com/office/drawing/2014/main" id="{3063D270-6D87-F088-7B87-6968CCCB83D6}"/>
                  </a:ext>
                </a:extLst>
              </p:cNvPr>
              <p:cNvSpPr/>
              <p:nvPr/>
            </p:nvSpPr>
            <p:spPr>
              <a:xfrm>
                <a:off x="5517924" y="1385358"/>
                <a:ext cx="663110" cy="944387"/>
              </a:xfrm>
              <a:custGeom>
                <a:avLst/>
                <a:gdLst>
                  <a:gd name="connsiteX0" fmla="*/ 576608 w 663110"/>
                  <a:gd name="connsiteY0" fmla="*/ 187427 h 944387"/>
                  <a:gd name="connsiteX1" fmla="*/ 0 w 663110"/>
                  <a:gd name="connsiteY1" fmla="*/ 0 h 944387"/>
                  <a:gd name="connsiteX2" fmla="*/ 306708 w 663110"/>
                  <a:gd name="connsiteY2" fmla="*/ 944388 h 944387"/>
                  <a:gd name="connsiteX3" fmla="*/ 663111 w 663110"/>
                  <a:gd name="connsiteY3" fmla="*/ 453661 h 944387"/>
                  <a:gd name="connsiteX4" fmla="*/ 576608 w 663110"/>
                  <a:gd name="connsiteY4" fmla="*/ 187427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576608" y="187427"/>
                    </a:moveTo>
                    <a:lnTo>
                      <a:pt x="0" y="0"/>
                    </a:lnTo>
                    <a:lnTo>
                      <a:pt x="306708" y="944388"/>
                    </a:lnTo>
                    <a:lnTo>
                      <a:pt x="663111" y="453661"/>
                    </a:lnTo>
                    <a:lnTo>
                      <a:pt x="576608" y="187427"/>
                    </a:lnTo>
                    <a:close/>
                  </a:path>
                </a:pathLst>
              </a:custGeom>
              <a:solidFill>
                <a:schemeClr val="accent4"/>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3" name="Freeform 52">
                <a:extLst>
                  <a:ext uri="{FF2B5EF4-FFF2-40B4-BE49-F238E27FC236}">
                    <a16:creationId xmlns:a16="http://schemas.microsoft.com/office/drawing/2014/main" id="{90D87BBE-299A-DB19-240B-B8DE5E20D388}"/>
                  </a:ext>
                </a:extLst>
              </p:cNvPr>
              <p:cNvSpPr/>
              <p:nvPr/>
            </p:nvSpPr>
            <p:spPr>
              <a:xfrm>
                <a:off x="5532502" y="749427"/>
                <a:ext cx="804785" cy="772431"/>
              </a:xfrm>
              <a:custGeom>
                <a:avLst/>
                <a:gdLst>
                  <a:gd name="connsiteX0" fmla="*/ 804786 w 804785"/>
                  <a:gd name="connsiteY0" fmla="*/ 606600 h 772431"/>
                  <a:gd name="connsiteX1" fmla="*/ 804786 w 804785"/>
                  <a:gd name="connsiteY1" fmla="*/ 0 h 772431"/>
                  <a:gd name="connsiteX2" fmla="*/ 0 w 804785"/>
                  <a:gd name="connsiteY2" fmla="*/ 585005 h 772431"/>
                  <a:gd name="connsiteX3" fmla="*/ 576608 w 804785"/>
                  <a:gd name="connsiteY3" fmla="*/ 772432 h 772431"/>
                  <a:gd name="connsiteX4" fmla="*/ 804786 w 804785"/>
                  <a:gd name="connsiteY4" fmla="*/ 606600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804786" y="606600"/>
                    </a:moveTo>
                    <a:lnTo>
                      <a:pt x="804786" y="0"/>
                    </a:lnTo>
                    <a:lnTo>
                      <a:pt x="0" y="585005"/>
                    </a:lnTo>
                    <a:lnTo>
                      <a:pt x="576608" y="772432"/>
                    </a:lnTo>
                    <a:lnTo>
                      <a:pt x="804786" y="606600"/>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55" name="Text Placeholder 49">
            <a:extLst>
              <a:ext uri="{FF2B5EF4-FFF2-40B4-BE49-F238E27FC236}">
                <a16:creationId xmlns:a16="http://schemas.microsoft.com/office/drawing/2014/main" id="{065EAEF4-DD08-DC06-4CC6-70E3A855AF9E}"/>
              </a:ext>
            </a:extLst>
          </p:cNvPr>
          <p:cNvSpPr>
            <a:spLocks noGrp="1"/>
          </p:cNvSpPr>
          <p:nvPr>
            <p:ph type="body" sz="quarter" idx="23" hasCustomPrompt="1"/>
          </p:nvPr>
        </p:nvSpPr>
        <p:spPr>
          <a:xfrm>
            <a:off x="4267200" y="5524543"/>
            <a:ext cx="3657600" cy="282497"/>
          </a:xfrm>
        </p:spPr>
        <p:txBody>
          <a:bodyPr>
            <a:normAutofit/>
          </a:bodyPr>
          <a:lstStyle>
            <a:lvl1pPr marL="0" indent="0" algn="ctr">
              <a:buNone/>
              <a:defRPr sz="1400" b="1">
                <a:solidFill>
                  <a:schemeClr val="accent1"/>
                </a:solidFill>
              </a:defRPr>
            </a:lvl1pPr>
          </a:lstStyle>
          <a:p>
            <a:pPr lvl="0"/>
            <a:r>
              <a:rPr lang="en-US"/>
              <a:t>Lorem ipsum dolor</a:t>
            </a:r>
          </a:p>
        </p:txBody>
      </p:sp>
      <p:sp>
        <p:nvSpPr>
          <p:cNvPr id="57" name="Text Placeholder 49">
            <a:extLst>
              <a:ext uri="{FF2B5EF4-FFF2-40B4-BE49-F238E27FC236}">
                <a16:creationId xmlns:a16="http://schemas.microsoft.com/office/drawing/2014/main" id="{D7B2150D-3C24-DF90-F494-72C8594F2027}"/>
              </a:ext>
            </a:extLst>
          </p:cNvPr>
          <p:cNvSpPr>
            <a:spLocks noGrp="1"/>
          </p:cNvSpPr>
          <p:nvPr>
            <p:ph type="body" sz="quarter" idx="25" hasCustomPrompt="1"/>
          </p:nvPr>
        </p:nvSpPr>
        <p:spPr>
          <a:xfrm>
            <a:off x="914400" y="2595382"/>
            <a:ext cx="3657600" cy="282497"/>
          </a:xfrm>
        </p:spPr>
        <p:txBody>
          <a:bodyPr>
            <a:normAutofit/>
          </a:bodyPr>
          <a:lstStyle>
            <a:lvl1pPr marL="0" indent="0" algn="l">
              <a:buNone/>
              <a:defRPr sz="1400" b="1">
                <a:solidFill>
                  <a:schemeClr val="tx2"/>
                </a:solidFill>
              </a:defRPr>
            </a:lvl1pPr>
          </a:lstStyle>
          <a:p>
            <a:pPr lvl="0"/>
            <a:r>
              <a:rPr lang="en-US"/>
              <a:t>Lorem ipsum dolor</a:t>
            </a:r>
          </a:p>
        </p:txBody>
      </p:sp>
      <p:sp>
        <p:nvSpPr>
          <p:cNvPr id="59" name="Text Placeholder 49">
            <a:extLst>
              <a:ext uri="{FF2B5EF4-FFF2-40B4-BE49-F238E27FC236}">
                <a16:creationId xmlns:a16="http://schemas.microsoft.com/office/drawing/2014/main" id="{E0192D6A-04A8-297B-1B08-F66247B573CD}"/>
              </a:ext>
            </a:extLst>
          </p:cNvPr>
          <p:cNvSpPr>
            <a:spLocks noGrp="1"/>
          </p:cNvSpPr>
          <p:nvPr>
            <p:ph type="body" sz="quarter" idx="27" hasCustomPrompt="1"/>
          </p:nvPr>
        </p:nvSpPr>
        <p:spPr>
          <a:xfrm>
            <a:off x="914400" y="4051738"/>
            <a:ext cx="3657600" cy="282497"/>
          </a:xfrm>
        </p:spPr>
        <p:txBody>
          <a:bodyPr>
            <a:normAutofit/>
          </a:bodyPr>
          <a:lstStyle>
            <a:lvl1pPr marL="0" indent="0" algn="l">
              <a:buNone/>
              <a:defRPr sz="1400" b="1">
                <a:solidFill>
                  <a:schemeClr val="accent4">
                    <a:lumMod val="75000"/>
                  </a:schemeClr>
                </a:solidFill>
              </a:defRPr>
            </a:lvl1pPr>
          </a:lstStyle>
          <a:p>
            <a:pPr lvl="0"/>
            <a:r>
              <a:rPr lang="en-US"/>
              <a:t>Lorem ipsum dolor</a:t>
            </a:r>
          </a:p>
        </p:txBody>
      </p:sp>
      <p:sp>
        <p:nvSpPr>
          <p:cNvPr id="61" name="Text Placeholder 49">
            <a:extLst>
              <a:ext uri="{FF2B5EF4-FFF2-40B4-BE49-F238E27FC236}">
                <a16:creationId xmlns:a16="http://schemas.microsoft.com/office/drawing/2014/main" id="{4EC3D775-4734-E994-CAEC-41BE91C51517}"/>
              </a:ext>
            </a:extLst>
          </p:cNvPr>
          <p:cNvSpPr>
            <a:spLocks noGrp="1"/>
          </p:cNvSpPr>
          <p:nvPr>
            <p:ph type="body" sz="quarter" idx="29" hasCustomPrompt="1"/>
          </p:nvPr>
        </p:nvSpPr>
        <p:spPr>
          <a:xfrm>
            <a:off x="7696200" y="2595382"/>
            <a:ext cx="3657600" cy="282497"/>
          </a:xfrm>
        </p:spPr>
        <p:txBody>
          <a:bodyPr>
            <a:normAutofit/>
          </a:bodyPr>
          <a:lstStyle>
            <a:lvl1pPr marL="0" indent="0" algn="r">
              <a:buNone/>
              <a:defRPr sz="1400" b="1">
                <a:solidFill>
                  <a:schemeClr val="accent4"/>
                </a:solidFill>
              </a:defRPr>
            </a:lvl1pPr>
          </a:lstStyle>
          <a:p>
            <a:pPr lvl="0"/>
            <a:r>
              <a:rPr lang="en-US"/>
              <a:t>Lorem ipsum dolor</a:t>
            </a:r>
          </a:p>
        </p:txBody>
      </p:sp>
      <p:sp>
        <p:nvSpPr>
          <p:cNvPr id="63" name="Text Placeholder 49">
            <a:extLst>
              <a:ext uri="{FF2B5EF4-FFF2-40B4-BE49-F238E27FC236}">
                <a16:creationId xmlns:a16="http://schemas.microsoft.com/office/drawing/2014/main" id="{D2168063-C5AE-D59C-DE7C-17B224056CDD}"/>
              </a:ext>
            </a:extLst>
          </p:cNvPr>
          <p:cNvSpPr>
            <a:spLocks noGrp="1"/>
          </p:cNvSpPr>
          <p:nvPr>
            <p:ph type="body" sz="quarter" idx="31" hasCustomPrompt="1"/>
          </p:nvPr>
        </p:nvSpPr>
        <p:spPr>
          <a:xfrm>
            <a:off x="7696200" y="4051738"/>
            <a:ext cx="3657600" cy="282497"/>
          </a:xfrm>
        </p:spPr>
        <p:txBody>
          <a:bodyPr>
            <a:normAutofit/>
          </a:bodyPr>
          <a:lstStyle>
            <a:lvl1pPr marL="0" indent="0" algn="r">
              <a:buNone/>
              <a:defRPr sz="1400" b="1">
                <a:solidFill>
                  <a:schemeClr val="tx1"/>
                </a:solidFill>
              </a:defRPr>
            </a:lvl1pPr>
          </a:lstStyle>
          <a:p>
            <a:pPr lvl="0"/>
            <a:r>
              <a:rPr lang="en-US"/>
              <a:t>Lorem ipsum dolor</a:t>
            </a:r>
          </a:p>
        </p:txBody>
      </p:sp>
      <p:sp>
        <p:nvSpPr>
          <p:cNvPr id="3" name="Content Placeholder 17">
            <a:extLst>
              <a:ext uri="{FF2B5EF4-FFF2-40B4-BE49-F238E27FC236}">
                <a16:creationId xmlns:a16="http://schemas.microsoft.com/office/drawing/2014/main" id="{0F3C5750-999E-8492-E767-548AC74AC1C4}"/>
              </a:ext>
            </a:extLst>
          </p:cNvPr>
          <p:cNvSpPr>
            <a:spLocks noGrp="1"/>
          </p:cNvSpPr>
          <p:nvPr>
            <p:ph sz="quarter" idx="63"/>
          </p:nvPr>
        </p:nvSpPr>
        <p:spPr>
          <a:xfrm>
            <a:off x="914400" y="2971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0" name="Content Placeholder 17">
            <a:extLst>
              <a:ext uri="{FF2B5EF4-FFF2-40B4-BE49-F238E27FC236}">
                <a16:creationId xmlns:a16="http://schemas.microsoft.com/office/drawing/2014/main" id="{0075E05A-D203-024D-A2A2-A35D946715BA}"/>
              </a:ext>
            </a:extLst>
          </p:cNvPr>
          <p:cNvSpPr>
            <a:spLocks noGrp="1"/>
          </p:cNvSpPr>
          <p:nvPr>
            <p:ph sz="quarter" idx="65"/>
          </p:nvPr>
        </p:nvSpPr>
        <p:spPr>
          <a:xfrm>
            <a:off x="7696200" y="2971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6" name="Content Placeholder 17">
            <a:extLst>
              <a:ext uri="{FF2B5EF4-FFF2-40B4-BE49-F238E27FC236}">
                <a16:creationId xmlns:a16="http://schemas.microsoft.com/office/drawing/2014/main" id="{0AAA2600-1C1B-C69E-B3BA-B89A0ADAEBE4}"/>
              </a:ext>
            </a:extLst>
          </p:cNvPr>
          <p:cNvSpPr>
            <a:spLocks noGrp="1"/>
          </p:cNvSpPr>
          <p:nvPr>
            <p:ph sz="quarter" idx="66"/>
          </p:nvPr>
        </p:nvSpPr>
        <p:spPr>
          <a:xfrm>
            <a:off x="914400" y="4419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50F00730-FCDD-B79A-94E7-BD4AFBDB145F}"/>
              </a:ext>
            </a:extLst>
          </p:cNvPr>
          <p:cNvSpPr>
            <a:spLocks noGrp="1"/>
          </p:cNvSpPr>
          <p:nvPr>
            <p:ph sz="quarter" idx="67"/>
          </p:nvPr>
        </p:nvSpPr>
        <p:spPr>
          <a:xfrm>
            <a:off x="7696200" y="4419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8" name="Content Placeholder 17">
            <a:extLst>
              <a:ext uri="{FF2B5EF4-FFF2-40B4-BE49-F238E27FC236}">
                <a16:creationId xmlns:a16="http://schemas.microsoft.com/office/drawing/2014/main" id="{946AC224-FDB3-4048-3D0F-EB1A4A4DF9DC}"/>
              </a:ext>
            </a:extLst>
          </p:cNvPr>
          <p:cNvSpPr>
            <a:spLocks noGrp="1"/>
          </p:cNvSpPr>
          <p:nvPr>
            <p:ph sz="quarter" idx="68"/>
          </p:nvPr>
        </p:nvSpPr>
        <p:spPr>
          <a:xfrm>
            <a:off x="4267200" y="58674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7330C173-D577-DBFA-4A6B-758B4C5D61CE}"/>
              </a:ext>
            </a:extLst>
          </p:cNvPr>
          <p:cNvSpPr>
            <a:spLocks noGrp="1"/>
          </p:cNvSpPr>
          <p:nvPr>
            <p:ph type="sldNum" sz="quarter" idx="69"/>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6978718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Six point hexagon">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Six points - hexagon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2" name="Group 31">
            <a:extLst>
              <a:ext uri="{FF2B5EF4-FFF2-40B4-BE49-F238E27FC236}">
                <a16:creationId xmlns:a16="http://schemas.microsoft.com/office/drawing/2014/main" id="{529A6C24-BAAB-0684-EBE2-6759201829BB}"/>
              </a:ext>
            </a:extLst>
          </p:cNvPr>
          <p:cNvGrpSpPr/>
          <p:nvPr/>
        </p:nvGrpSpPr>
        <p:grpSpPr>
          <a:xfrm>
            <a:off x="815975" y="2337351"/>
            <a:ext cx="10620375" cy="3331825"/>
            <a:chOff x="815975" y="2032551"/>
            <a:chExt cx="10620375" cy="3331825"/>
          </a:xfrm>
        </p:grpSpPr>
        <p:cxnSp>
          <p:nvCxnSpPr>
            <p:cNvPr id="56" name="Straight Connector 55">
              <a:extLst>
                <a:ext uri="{FF2B5EF4-FFF2-40B4-BE49-F238E27FC236}">
                  <a16:creationId xmlns:a16="http://schemas.microsoft.com/office/drawing/2014/main" id="{84549077-8C63-7ADD-8836-74348AB7C9B1}"/>
                </a:ext>
              </a:extLst>
            </p:cNvPr>
            <p:cNvCxnSpPr>
              <a:cxnSpLocks/>
            </p:cNvCxnSpPr>
            <p:nvPr/>
          </p:nvCxnSpPr>
          <p:spPr>
            <a:xfrm flipV="1">
              <a:off x="6125454" y="2032551"/>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B41AAA-CBBE-6DFA-984F-71E63893EFC9}"/>
                </a:ext>
              </a:extLst>
            </p:cNvPr>
            <p:cNvCxnSpPr>
              <a:cxnSpLocks/>
            </p:cNvCxnSpPr>
            <p:nvPr/>
          </p:nvCxnSpPr>
          <p:spPr>
            <a:xfrm>
              <a:off x="6995461" y="297749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A28389-8E31-2964-B966-7D40D456A575}"/>
                </a:ext>
              </a:extLst>
            </p:cNvPr>
            <p:cNvCxnSpPr>
              <a:cxnSpLocks/>
            </p:cNvCxnSpPr>
            <p:nvPr/>
          </p:nvCxnSpPr>
          <p:spPr>
            <a:xfrm flipH="1">
              <a:off x="815975" y="296346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CA30902-AB6E-3782-F9D4-4F41087E663B}"/>
                </a:ext>
              </a:extLst>
            </p:cNvPr>
            <p:cNvCxnSpPr>
              <a:cxnSpLocks/>
            </p:cNvCxnSpPr>
            <p:nvPr/>
          </p:nvCxnSpPr>
          <p:spPr>
            <a:xfrm>
              <a:off x="6145778" y="4268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C31BE-013C-8689-C9DB-6BDA3EE6E339}"/>
                </a:ext>
              </a:extLst>
            </p:cNvPr>
            <p:cNvCxnSpPr>
              <a:cxnSpLocks/>
            </p:cNvCxnSpPr>
            <p:nvPr/>
          </p:nvCxnSpPr>
          <p:spPr>
            <a:xfrm>
              <a:off x="6995461" y="44095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BB17F0-0023-5B1E-E111-1BD43FF4F82A}"/>
                </a:ext>
              </a:extLst>
            </p:cNvPr>
            <p:cNvCxnSpPr>
              <a:cxnSpLocks/>
            </p:cNvCxnSpPr>
            <p:nvPr/>
          </p:nvCxnSpPr>
          <p:spPr>
            <a:xfrm flipH="1">
              <a:off x="815975" y="43955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5C5DA5BD-5C15-9FA7-6A21-DE4BCDEEBCC7}"/>
                </a:ext>
              </a:extLst>
            </p:cNvPr>
            <p:cNvGrpSpPr/>
            <p:nvPr/>
          </p:nvGrpSpPr>
          <p:grpSpPr>
            <a:xfrm>
              <a:off x="4561708" y="2277806"/>
              <a:ext cx="3168140" cy="2782036"/>
              <a:chOff x="7397879" y="730250"/>
              <a:chExt cx="1866261" cy="1638818"/>
            </a:xfrm>
          </p:grpSpPr>
          <p:sp>
            <p:nvSpPr>
              <p:cNvPr id="50" name="Freeform 49">
                <a:extLst>
                  <a:ext uri="{FF2B5EF4-FFF2-40B4-BE49-F238E27FC236}">
                    <a16:creationId xmlns:a16="http://schemas.microsoft.com/office/drawing/2014/main" id="{BF7E2AB7-E273-7D11-FF1E-686D88BB8DA2}"/>
                  </a:ext>
                </a:extLst>
              </p:cNvPr>
              <p:cNvSpPr/>
              <p:nvPr/>
            </p:nvSpPr>
            <p:spPr>
              <a:xfrm>
                <a:off x="8502365" y="752167"/>
                <a:ext cx="753882" cy="765743"/>
              </a:xfrm>
              <a:custGeom>
                <a:avLst/>
                <a:gdLst>
                  <a:gd name="connsiteX0" fmla="*/ 127258 w 753882"/>
                  <a:gd name="connsiteY0" fmla="*/ 765744 h 765743"/>
                  <a:gd name="connsiteX1" fmla="*/ 753882 w 753882"/>
                  <a:gd name="connsiteY1" fmla="*/ 764213 h 765743"/>
                  <a:gd name="connsiteX2" fmla="*/ 312909 w 753882"/>
                  <a:gd name="connsiteY2" fmla="*/ 0 h 765743"/>
                  <a:gd name="connsiteX3" fmla="*/ 0 w 753882"/>
                  <a:gd name="connsiteY3" fmla="*/ 545199 h 765743"/>
                  <a:gd name="connsiteX4" fmla="*/ 127258 w 753882"/>
                  <a:gd name="connsiteY4" fmla="*/ 765744 h 76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882" h="765743">
                    <a:moveTo>
                      <a:pt x="127258" y="765744"/>
                    </a:moveTo>
                    <a:lnTo>
                      <a:pt x="753882" y="764213"/>
                    </a:lnTo>
                    <a:lnTo>
                      <a:pt x="312909" y="0"/>
                    </a:lnTo>
                    <a:lnTo>
                      <a:pt x="0" y="545199"/>
                    </a:lnTo>
                    <a:lnTo>
                      <a:pt x="127258" y="765744"/>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1" name="Freeform 50">
                <a:extLst>
                  <a:ext uri="{FF2B5EF4-FFF2-40B4-BE49-F238E27FC236}">
                    <a16:creationId xmlns:a16="http://schemas.microsoft.com/office/drawing/2014/main" id="{DB611C49-D140-F25F-F43F-56E0012052A1}"/>
                  </a:ext>
                </a:extLst>
              </p:cNvPr>
              <p:cNvSpPr/>
              <p:nvPr/>
            </p:nvSpPr>
            <p:spPr>
              <a:xfrm>
                <a:off x="7400617" y="756679"/>
                <a:ext cx="755573" cy="764212"/>
              </a:xfrm>
              <a:custGeom>
                <a:avLst/>
                <a:gdLst>
                  <a:gd name="connsiteX0" fmla="*/ 755574 w 755573"/>
                  <a:gd name="connsiteY0" fmla="*/ 542137 h 764212"/>
                  <a:gd name="connsiteX1" fmla="*/ 440973 w 755573"/>
                  <a:gd name="connsiteY1" fmla="*/ 0 h 764212"/>
                  <a:gd name="connsiteX2" fmla="*/ 0 w 755573"/>
                  <a:gd name="connsiteY2" fmla="*/ 764213 h 764212"/>
                  <a:gd name="connsiteX3" fmla="*/ 628316 w 755573"/>
                  <a:gd name="connsiteY3" fmla="*/ 762682 h 764212"/>
                  <a:gd name="connsiteX4" fmla="*/ 755574 w 755573"/>
                  <a:gd name="connsiteY4" fmla="*/ 542137 h 76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573" h="764212">
                    <a:moveTo>
                      <a:pt x="755574" y="542137"/>
                    </a:moveTo>
                    <a:lnTo>
                      <a:pt x="440973" y="0"/>
                    </a:lnTo>
                    <a:lnTo>
                      <a:pt x="0" y="764213"/>
                    </a:lnTo>
                    <a:lnTo>
                      <a:pt x="628316" y="762682"/>
                    </a:lnTo>
                    <a:lnTo>
                      <a:pt x="755574" y="542137"/>
                    </a:lnTo>
                    <a:close/>
                  </a:path>
                </a:pathLst>
              </a:custGeom>
              <a:solidFill>
                <a:schemeClr val="accent4"/>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2" name="Freeform 51">
                <a:extLst>
                  <a:ext uri="{FF2B5EF4-FFF2-40B4-BE49-F238E27FC236}">
                    <a16:creationId xmlns:a16="http://schemas.microsoft.com/office/drawing/2014/main" id="{9A3FD2F2-AC0C-F3EA-5956-6E969BC4963B}"/>
                  </a:ext>
                </a:extLst>
              </p:cNvPr>
              <p:cNvSpPr/>
              <p:nvPr/>
            </p:nvSpPr>
            <p:spPr>
              <a:xfrm>
                <a:off x="7887338" y="1825401"/>
                <a:ext cx="890000" cy="543667"/>
              </a:xfrm>
              <a:custGeom>
                <a:avLst/>
                <a:gdLst>
                  <a:gd name="connsiteX0" fmla="*/ 312024 w 890000"/>
                  <a:gd name="connsiteY0" fmla="*/ 0 h 543667"/>
                  <a:gd name="connsiteX1" fmla="*/ 0 w 890000"/>
                  <a:gd name="connsiteY1" fmla="*/ 543668 h 543667"/>
                  <a:gd name="connsiteX2" fmla="*/ 890000 w 890000"/>
                  <a:gd name="connsiteY2" fmla="*/ 543668 h 543667"/>
                  <a:gd name="connsiteX3" fmla="*/ 574513 w 890000"/>
                  <a:gd name="connsiteY3" fmla="*/ 0 h 543667"/>
                  <a:gd name="connsiteX4" fmla="*/ 312024 w 890000"/>
                  <a:gd name="connsiteY4" fmla="*/ 0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00" h="543667">
                    <a:moveTo>
                      <a:pt x="312024" y="0"/>
                    </a:moveTo>
                    <a:lnTo>
                      <a:pt x="0" y="543668"/>
                    </a:lnTo>
                    <a:lnTo>
                      <a:pt x="890000" y="543668"/>
                    </a:lnTo>
                    <a:lnTo>
                      <a:pt x="574513" y="0"/>
                    </a:lnTo>
                    <a:lnTo>
                      <a:pt x="312024" y="0"/>
                    </a:lnTo>
                    <a:close/>
                  </a:path>
                </a:pathLst>
              </a:custGeom>
              <a:solidFill>
                <a:schemeClr val="accent5"/>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3" name="Freeform 52">
                <a:extLst>
                  <a:ext uri="{FF2B5EF4-FFF2-40B4-BE49-F238E27FC236}">
                    <a16:creationId xmlns:a16="http://schemas.microsoft.com/office/drawing/2014/main" id="{71D90DE7-F2BF-D3B6-8ABA-753BB64C7217}"/>
                  </a:ext>
                </a:extLst>
              </p:cNvPr>
              <p:cNvSpPr/>
              <p:nvPr/>
            </p:nvSpPr>
            <p:spPr>
              <a:xfrm>
                <a:off x="7887419" y="730250"/>
                <a:ext cx="879449" cy="543667"/>
              </a:xfrm>
              <a:custGeom>
                <a:avLst/>
                <a:gdLst>
                  <a:gd name="connsiteX0" fmla="*/ 567426 w 879449"/>
                  <a:gd name="connsiteY0" fmla="*/ 543668 h 543667"/>
                  <a:gd name="connsiteX1" fmla="*/ 879449 w 879449"/>
                  <a:gd name="connsiteY1" fmla="*/ 0 h 543667"/>
                  <a:gd name="connsiteX2" fmla="*/ 0 w 879449"/>
                  <a:gd name="connsiteY2" fmla="*/ 0 h 543667"/>
                  <a:gd name="connsiteX3" fmla="*/ 315487 w 879449"/>
                  <a:gd name="connsiteY3" fmla="*/ 543668 h 543667"/>
                  <a:gd name="connsiteX4" fmla="*/ 567426 w 879449"/>
                  <a:gd name="connsiteY4" fmla="*/ 543668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49" h="543667">
                    <a:moveTo>
                      <a:pt x="567426" y="543668"/>
                    </a:moveTo>
                    <a:lnTo>
                      <a:pt x="879449" y="0"/>
                    </a:lnTo>
                    <a:lnTo>
                      <a:pt x="0" y="0"/>
                    </a:lnTo>
                    <a:lnTo>
                      <a:pt x="315487" y="543668"/>
                    </a:lnTo>
                    <a:lnTo>
                      <a:pt x="567426" y="543668"/>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4" name="Freeform 53">
                <a:extLst>
                  <a:ext uri="{FF2B5EF4-FFF2-40B4-BE49-F238E27FC236}">
                    <a16:creationId xmlns:a16="http://schemas.microsoft.com/office/drawing/2014/main" id="{5416BCBB-81E0-E746-F180-1105A68A77D8}"/>
                  </a:ext>
                </a:extLst>
              </p:cNvPr>
              <p:cNvSpPr/>
              <p:nvPr/>
            </p:nvSpPr>
            <p:spPr>
              <a:xfrm>
                <a:off x="7397879" y="1572302"/>
                <a:ext cx="756540" cy="770256"/>
              </a:xfrm>
              <a:custGeom>
                <a:avLst/>
                <a:gdLst>
                  <a:gd name="connsiteX0" fmla="*/ 626625 w 756540"/>
                  <a:gd name="connsiteY0" fmla="*/ 0 h 770256"/>
                  <a:gd name="connsiteX1" fmla="*/ 0 w 756540"/>
                  <a:gd name="connsiteY1" fmla="*/ 1531 h 770256"/>
                  <a:gd name="connsiteX2" fmla="*/ 443711 w 756540"/>
                  <a:gd name="connsiteY2" fmla="*/ 770256 h 770256"/>
                  <a:gd name="connsiteX3" fmla="*/ 756540 w 756540"/>
                  <a:gd name="connsiteY3" fmla="*/ 225138 h 770256"/>
                  <a:gd name="connsiteX4" fmla="*/ 626625 w 756540"/>
                  <a:gd name="connsiteY4" fmla="*/ 0 h 7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40" h="770256">
                    <a:moveTo>
                      <a:pt x="626625" y="0"/>
                    </a:moveTo>
                    <a:lnTo>
                      <a:pt x="0" y="1531"/>
                    </a:lnTo>
                    <a:lnTo>
                      <a:pt x="443711" y="770256"/>
                    </a:lnTo>
                    <a:lnTo>
                      <a:pt x="756540" y="225138"/>
                    </a:lnTo>
                    <a:lnTo>
                      <a:pt x="626625" y="0"/>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5" name="Freeform 54">
                <a:extLst>
                  <a:ext uri="{FF2B5EF4-FFF2-40B4-BE49-F238E27FC236}">
                    <a16:creationId xmlns:a16="http://schemas.microsoft.com/office/drawing/2014/main" id="{EF22FEBA-171F-5F35-FF8B-AEA93595A3A0}"/>
                  </a:ext>
                </a:extLst>
              </p:cNvPr>
              <p:cNvSpPr/>
              <p:nvPr/>
            </p:nvSpPr>
            <p:spPr>
              <a:xfrm>
                <a:off x="8505828" y="1569240"/>
                <a:ext cx="758312" cy="768805"/>
              </a:xfrm>
              <a:custGeom>
                <a:avLst/>
                <a:gdLst>
                  <a:gd name="connsiteX0" fmla="*/ 0 w 758312"/>
                  <a:gd name="connsiteY0" fmla="*/ 226669 h 768805"/>
                  <a:gd name="connsiteX1" fmla="*/ 314682 w 758312"/>
                  <a:gd name="connsiteY1" fmla="*/ 768806 h 768805"/>
                  <a:gd name="connsiteX2" fmla="*/ 758312 w 758312"/>
                  <a:gd name="connsiteY2" fmla="*/ 0 h 768805"/>
                  <a:gd name="connsiteX3" fmla="*/ 129916 w 758312"/>
                  <a:gd name="connsiteY3" fmla="*/ 1531 h 768805"/>
                  <a:gd name="connsiteX4" fmla="*/ 0 w 758312"/>
                  <a:gd name="connsiteY4" fmla="*/ 226669 h 76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12" h="768805">
                    <a:moveTo>
                      <a:pt x="0" y="226669"/>
                    </a:moveTo>
                    <a:lnTo>
                      <a:pt x="314682" y="768806"/>
                    </a:lnTo>
                    <a:lnTo>
                      <a:pt x="758312" y="0"/>
                    </a:lnTo>
                    <a:lnTo>
                      <a:pt x="129916" y="1531"/>
                    </a:lnTo>
                    <a:lnTo>
                      <a:pt x="0" y="226669"/>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60" name="Text Placeholder 49">
            <a:extLst>
              <a:ext uri="{FF2B5EF4-FFF2-40B4-BE49-F238E27FC236}">
                <a16:creationId xmlns:a16="http://schemas.microsoft.com/office/drawing/2014/main" id="{1A3EB3BA-2E32-CE01-73B6-7B1747104B14}"/>
              </a:ext>
            </a:extLst>
          </p:cNvPr>
          <p:cNvSpPr>
            <a:spLocks noGrp="1"/>
          </p:cNvSpPr>
          <p:nvPr>
            <p:ph type="body" sz="quarter" idx="25" hasCustomPrompt="1"/>
          </p:nvPr>
        </p:nvSpPr>
        <p:spPr>
          <a:xfrm>
            <a:off x="914400" y="2992363"/>
            <a:ext cx="3657600" cy="282497"/>
          </a:xfrm>
        </p:spPr>
        <p:txBody>
          <a:bodyPr>
            <a:normAutofit/>
          </a:bodyPr>
          <a:lstStyle>
            <a:lvl1pPr marL="0" indent="0" algn="l">
              <a:buNone/>
              <a:defRPr sz="1400" b="1">
                <a:solidFill>
                  <a:schemeClr val="accent4">
                    <a:lumMod val="75000"/>
                  </a:schemeClr>
                </a:solidFill>
              </a:defRPr>
            </a:lvl1pPr>
          </a:lstStyle>
          <a:p>
            <a:pPr lvl="0"/>
            <a:r>
              <a:rPr lang="en-US"/>
              <a:t>Lorem ipsum dolor</a:t>
            </a:r>
          </a:p>
        </p:txBody>
      </p:sp>
      <p:sp>
        <p:nvSpPr>
          <p:cNvPr id="62" name="Text Placeholder 49">
            <a:extLst>
              <a:ext uri="{FF2B5EF4-FFF2-40B4-BE49-F238E27FC236}">
                <a16:creationId xmlns:a16="http://schemas.microsoft.com/office/drawing/2014/main" id="{A67F4953-ED25-FC75-A20A-7F3BC4396EF0}"/>
              </a:ext>
            </a:extLst>
          </p:cNvPr>
          <p:cNvSpPr>
            <a:spLocks noGrp="1"/>
          </p:cNvSpPr>
          <p:nvPr>
            <p:ph type="body" sz="quarter" idx="27" hasCustomPrompt="1"/>
          </p:nvPr>
        </p:nvSpPr>
        <p:spPr>
          <a:xfrm>
            <a:off x="914400" y="4448719"/>
            <a:ext cx="3657600" cy="282497"/>
          </a:xfrm>
        </p:spPr>
        <p:txBody>
          <a:bodyPr>
            <a:normAutofit/>
          </a:bodyPr>
          <a:lstStyle>
            <a:lvl1pPr marL="0" indent="0" algn="l">
              <a:buNone/>
              <a:defRPr sz="1400" b="1">
                <a:solidFill>
                  <a:schemeClr val="tx2"/>
                </a:solidFill>
              </a:defRPr>
            </a:lvl1pPr>
          </a:lstStyle>
          <a:p>
            <a:pPr lvl="0"/>
            <a:r>
              <a:rPr lang="en-US"/>
              <a:t>Lorem ipsum dolor</a:t>
            </a:r>
          </a:p>
        </p:txBody>
      </p:sp>
      <p:sp>
        <p:nvSpPr>
          <p:cNvPr id="64" name="Text Placeholder 49">
            <a:extLst>
              <a:ext uri="{FF2B5EF4-FFF2-40B4-BE49-F238E27FC236}">
                <a16:creationId xmlns:a16="http://schemas.microsoft.com/office/drawing/2014/main" id="{00C17830-FBA9-2FD8-515E-EEAB08573018}"/>
              </a:ext>
            </a:extLst>
          </p:cNvPr>
          <p:cNvSpPr>
            <a:spLocks noGrp="1"/>
          </p:cNvSpPr>
          <p:nvPr>
            <p:ph type="body" sz="quarter" idx="29" hasCustomPrompt="1"/>
          </p:nvPr>
        </p:nvSpPr>
        <p:spPr>
          <a:xfrm>
            <a:off x="7696200" y="2992363"/>
            <a:ext cx="3657600" cy="282497"/>
          </a:xfrm>
        </p:spPr>
        <p:txBody>
          <a:bodyPr>
            <a:normAutofit/>
          </a:bodyPr>
          <a:lstStyle>
            <a:lvl1pPr marL="0" indent="0" algn="r">
              <a:buNone/>
              <a:defRPr sz="1400" b="1">
                <a:solidFill>
                  <a:schemeClr val="accent4"/>
                </a:solidFill>
              </a:defRPr>
            </a:lvl1pPr>
          </a:lstStyle>
          <a:p>
            <a:pPr lvl="0"/>
            <a:r>
              <a:rPr lang="en-US"/>
              <a:t>Lorem ipsum dolor</a:t>
            </a:r>
          </a:p>
        </p:txBody>
      </p:sp>
      <p:sp>
        <p:nvSpPr>
          <p:cNvPr id="66" name="Text Placeholder 49">
            <a:extLst>
              <a:ext uri="{FF2B5EF4-FFF2-40B4-BE49-F238E27FC236}">
                <a16:creationId xmlns:a16="http://schemas.microsoft.com/office/drawing/2014/main" id="{C224497E-4393-BB1D-F792-E204F622C57B}"/>
              </a:ext>
            </a:extLst>
          </p:cNvPr>
          <p:cNvSpPr>
            <a:spLocks noGrp="1"/>
          </p:cNvSpPr>
          <p:nvPr>
            <p:ph type="body" sz="quarter" idx="31" hasCustomPrompt="1"/>
          </p:nvPr>
        </p:nvSpPr>
        <p:spPr>
          <a:xfrm>
            <a:off x="7696200" y="4448719"/>
            <a:ext cx="3657600" cy="282497"/>
          </a:xfrm>
        </p:spPr>
        <p:txBody>
          <a:bodyPr>
            <a:normAutofit/>
          </a:bodyPr>
          <a:lstStyle>
            <a:lvl1pPr marL="0" indent="0" algn="r">
              <a:buNone/>
              <a:defRPr sz="1400" b="1">
                <a:solidFill>
                  <a:schemeClr val="tx1"/>
                </a:solidFill>
              </a:defRPr>
            </a:lvl1pPr>
          </a:lstStyle>
          <a:p>
            <a:pPr lvl="0"/>
            <a:r>
              <a:rPr lang="en-US"/>
              <a:t>Lorem ipsum dolor</a:t>
            </a:r>
          </a:p>
        </p:txBody>
      </p:sp>
      <p:sp>
        <p:nvSpPr>
          <p:cNvPr id="68" name="Text Placeholder 49">
            <a:extLst>
              <a:ext uri="{FF2B5EF4-FFF2-40B4-BE49-F238E27FC236}">
                <a16:creationId xmlns:a16="http://schemas.microsoft.com/office/drawing/2014/main" id="{53EE0B44-7239-F56A-C82D-9B26C7A3DD48}"/>
              </a:ext>
            </a:extLst>
          </p:cNvPr>
          <p:cNvSpPr>
            <a:spLocks noGrp="1"/>
          </p:cNvSpPr>
          <p:nvPr>
            <p:ph type="body" sz="quarter" idx="33" hasCustomPrompt="1"/>
          </p:nvPr>
        </p:nvSpPr>
        <p:spPr>
          <a:xfrm>
            <a:off x="4297362" y="5773793"/>
            <a:ext cx="3657600" cy="282497"/>
          </a:xfrm>
        </p:spPr>
        <p:txBody>
          <a:bodyPr>
            <a:normAutofit/>
          </a:bodyPr>
          <a:lstStyle>
            <a:lvl1pPr marL="0" indent="0" algn="ctr">
              <a:buNone/>
              <a:defRPr sz="1400" b="1">
                <a:solidFill>
                  <a:schemeClr val="accent4">
                    <a:lumMod val="40000"/>
                    <a:lumOff val="60000"/>
                  </a:schemeClr>
                </a:solidFill>
              </a:defRPr>
            </a:lvl1pPr>
          </a:lstStyle>
          <a:p>
            <a:pPr lvl="0"/>
            <a:r>
              <a:rPr lang="en-US"/>
              <a:t>Lorem ipsum dolor</a:t>
            </a:r>
          </a:p>
        </p:txBody>
      </p:sp>
      <p:sp>
        <p:nvSpPr>
          <p:cNvPr id="70" name="Text Placeholder 49">
            <a:extLst>
              <a:ext uri="{FF2B5EF4-FFF2-40B4-BE49-F238E27FC236}">
                <a16:creationId xmlns:a16="http://schemas.microsoft.com/office/drawing/2014/main" id="{65E30090-D797-F8A4-3DAA-BF62BEC39ECA}"/>
              </a:ext>
            </a:extLst>
          </p:cNvPr>
          <p:cNvSpPr>
            <a:spLocks noGrp="1"/>
          </p:cNvSpPr>
          <p:nvPr>
            <p:ph type="body" sz="quarter" idx="35" hasCustomPrompt="1"/>
          </p:nvPr>
        </p:nvSpPr>
        <p:spPr>
          <a:xfrm>
            <a:off x="4297362" y="1676400"/>
            <a:ext cx="3657600" cy="282497"/>
          </a:xfrm>
        </p:spPr>
        <p:txBody>
          <a:bodyPr>
            <a:normAutofit/>
          </a:bodyPr>
          <a:lstStyle>
            <a:lvl1pPr marL="0" indent="0" algn="ctr">
              <a:buNone/>
              <a:defRPr sz="1400" b="1">
                <a:solidFill>
                  <a:schemeClr val="accent1"/>
                </a:solidFill>
              </a:defRPr>
            </a:lvl1pPr>
          </a:lstStyle>
          <a:p>
            <a:pPr lvl="0"/>
            <a:r>
              <a:rPr lang="en-US"/>
              <a:t>Lorem ipsum dolor</a:t>
            </a:r>
          </a:p>
        </p:txBody>
      </p:sp>
      <p:sp>
        <p:nvSpPr>
          <p:cNvPr id="3" name="Content Placeholder 17">
            <a:extLst>
              <a:ext uri="{FF2B5EF4-FFF2-40B4-BE49-F238E27FC236}">
                <a16:creationId xmlns:a16="http://schemas.microsoft.com/office/drawing/2014/main" id="{8018D6FB-84B8-6656-1958-EC93B6BB6A81}"/>
              </a:ext>
            </a:extLst>
          </p:cNvPr>
          <p:cNvSpPr>
            <a:spLocks noGrp="1"/>
          </p:cNvSpPr>
          <p:nvPr>
            <p:ph sz="quarter" idx="63"/>
          </p:nvPr>
        </p:nvSpPr>
        <p:spPr>
          <a:xfrm>
            <a:off x="914400" y="3352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0" name="Content Placeholder 17">
            <a:extLst>
              <a:ext uri="{FF2B5EF4-FFF2-40B4-BE49-F238E27FC236}">
                <a16:creationId xmlns:a16="http://schemas.microsoft.com/office/drawing/2014/main" id="{039F294F-4697-EA60-326C-0313625DD9E4}"/>
              </a:ext>
            </a:extLst>
          </p:cNvPr>
          <p:cNvSpPr>
            <a:spLocks noGrp="1"/>
          </p:cNvSpPr>
          <p:nvPr>
            <p:ph sz="quarter" idx="65"/>
          </p:nvPr>
        </p:nvSpPr>
        <p:spPr>
          <a:xfrm>
            <a:off x="7696200" y="3352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6" name="Content Placeholder 17">
            <a:extLst>
              <a:ext uri="{FF2B5EF4-FFF2-40B4-BE49-F238E27FC236}">
                <a16:creationId xmlns:a16="http://schemas.microsoft.com/office/drawing/2014/main" id="{E4EF4A07-04A9-4C41-85C0-9AAEA2AA9F79}"/>
              </a:ext>
            </a:extLst>
          </p:cNvPr>
          <p:cNvSpPr>
            <a:spLocks noGrp="1"/>
          </p:cNvSpPr>
          <p:nvPr>
            <p:ph sz="quarter" idx="66"/>
          </p:nvPr>
        </p:nvSpPr>
        <p:spPr>
          <a:xfrm>
            <a:off x="914400" y="4800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508C45EF-EC43-18A8-EFCC-A3D16F4BD3BC}"/>
              </a:ext>
            </a:extLst>
          </p:cNvPr>
          <p:cNvSpPr>
            <a:spLocks noGrp="1"/>
          </p:cNvSpPr>
          <p:nvPr>
            <p:ph sz="quarter" idx="67"/>
          </p:nvPr>
        </p:nvSpPr>
        <p:spPr>
          <a:xfrm>
            <a:off x="7696200" y="4800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8" name="Content Placeholder 17">
            <a:extLst>
              <a:ext uri="{FF2B5EF4-FFF2-40B4-BE49-F238E27FC236}">
                <a16:creationId xmlns:a16="http://schemas.microsoft.com/office/drawing/2014/main" id="{BE020CF3-9BAB-B221-CD07-5F51CBC44D0D}"/>
              </a:ext>
            </a:extLst>
          </p:cNvPr>
          <p:cNvSpPr>
            <a:spLocks noGrp="1"/>
          </p:cNvSpPr>
          <p:nvPr>
            <p:ph sz="quarter" idx="68"/>
          </p:nvPr>
        </p:nvSpPr>
        <p:spPr>
          <a:xfrm>
            <a:off x="4297362" y="19812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9" name="Content Placeholder 17">
            <a:extLst>
              <a:ext uri="{FF2B5EF4-FFF2-40B4-BE49-F238E27FC236}">
                <a16:creationId xmlns:a16="http://schemas.microsoft.com/office/drawing/2014/main" id="{65A92143-8E2C-FEB0-63C4-184A9BF6D99D}"/>
              </a:ext>
            </a:extLst>
          </p:cNvPr>
          <p:cNvSpPr>
            <a:spLocks noGrp="1"/>
          </p:cNvSpPr>
          <p:nvPr>
            <p:ph sz="quarter" idx="69"/>
          </p:nvPr>
        </p:nvSpPr>
        <p:spPr>
          <a:xfrm>
            <a:off x="4297362" y="60960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F12ABBD9-ED4B-CEE3-083E-DE2565E7F9C9}"/>
              </a:ext>
            </a:extLst>
          </p:cNvPr>
          <p:cNvSpPr>
            <a:spLocks noGrp="1"/>
          </p:cNvSpPr>
          <p:nvPr>
            <p:ph type="sldNum" sz="quarter" idx="70"/>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5896450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Thank you layout 1">
    <p:bg>
      <p:bgPr>
        <a:solidFill>
          <a:schemeClr val="tx1"/>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839025" y="1391950"/>
            <a:ext cx="10393300" cy="1015663"/>
          </a:xfrm>
          <a:prstGeom prst="rect">
            <a:avLst/>
          </a:prstGeom>
        </p:spPr>
        <p:txBody>
          <a:bodyPr wrap="square" anchor="ctr">
            <a:spAutoFit/>
          </a:bodyPr>
          <a:lstStyle>
            <a:lvl1pPr marL="0" indent="0">
              <a:buNone/>
              <a:defRPr sz="6600" b="0" cap="none" baseline="0">
                <a:solidFill>
                  <a:schemeClr val="tx2"/>
                </a:solidFill>
              </a:defRPr>
            </a:lvl1pPr>
          </a:lstStyle>
          <a:p>
            <a:pPr lvl="0"/>
            <a:r>
              <a:rPr lang="en-GB"/>
              <a:t>Thank you</a:t>
            </a:r>
          </a:p>
        </p:txBody>
      </p:sp>
      <p:pic>
        <p:nvPicPr>
          <p:cNvPr id="4" name="Graphic 3">
            <a:extLst>
              <a:ext uri="{FF2B5EF4-FFF2-40B4-BE49-F238E27FC236}">
                <a16:creationId xmlns:a16="http://schemas.microsoft.com/office/drawing/2014/main" id="{6FD5B492-E22F-F4B6-4E54-00FF56A2974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68442" y="650876"/>
            <a:ext cx="1232678" cy="518322"/>
          </a:xfrm>
          <a:prstGeom prst="rect">
            <a:avLst/>
          </a:prstGeom>
        </p:spPr>
      </p:pic>
      <p:sp>
        <p:nvSpPr>
          <p:cNvPr id="5" name="Text Placeholder 4">
            <a:extLst>
              <a:ext uri="{FF2B5EF4-FFF2-40B4-BE49-F238E27FC236}">
                <a16:creationId xmlns:a16="http://schemas.microsoft.com/office/drawing/2014/main" id="{3EEB8C43-C848-DE90-1566-2D3E4C5123AB}"/>
              </a:ext>
            </a:extLst>
          </p:cNvPr>
          <p:cNvSpPr>
            <a:spLocks noGrp="1"/>
          </p:cNvSpPr>
          <p:nvPr>
            <p:ph type="body" sz="quarter" idx="11" hasCustomPrompt="1"/>
          </p:nvPr>
        </p:nvSpPr>
        <p:spPr>
          <a:xfrm>
            <a:off x="839025" y="2842932"/>
            <a:ext cx="8065706" cy="355854"/>
          </a:xfrm>
        </p:spPr>
        <p:txBody>
          <a:bodyPr anchor="ctr"/>
          <a:lstStyle>
            <a:lvl1pPr marL="0" indent="0">
              <a:buNone/>
              <a:defRPr b="1">
                <a:solidFill>
                  <a:schemeClr val="bg1"/>
                </a:solidFill>
              </a:defRPr>
            </a:lvl1pPr>
          </a:lstStyle>
          <a:p>
            <a:pPr lvl="0"/>
            <a:r>
              <a:rPr lang="en-US"/>
              <a:t>Name</a:t>
            </a:r>
          </a:p>
        </p:txBody>
      </p:sp>
      <p:sp>
        <p:nvSpPr>
          <p:cNvPr id="6" name="Text Placeholder 4">
            <a:extLst>
              <a:ext uri="{FF2B5EF4-FFF2-40B4-BE49-F238E27FC236}">
                <a16:creationId xmlns:a16="http://schemas.microsoft.com/office/drawing/2014/main" id="{8041476A-8FF9-4034-8FB0-F3D7A6A135EC}"/>
              </a:ext>
            </a:extLst>
          </p:cNvPr>
          <p:cNvSpPr>
            <a:spLocks noGrp="1"/>
          </p:cNvSpPr>
          <p:nvPr>
            <p:ph type="body" sz="quarter" idx="12" hasCustomPrompt="1"/>
          </p:nvPr>
        </p:nvSpPr>
        <p:spPr>
          <a:xfrm>
            <a:off x="839025" y="3315372"/>
            <a:ext cx="8065706" cy="355854"/>
          </a:xfrm>
        </p:spPr>
        <p:txBody>
          <a:bodyPr anchor="ctr"/>
          <a:lstStyle>
            <a:lvl1pPr marL="0" indent="0">
              <a:buNone/>
              <a:defRPr>
                <a:solidFill>
                  <a:schemeClr val="bg1"/>
                </a:solidFill>
              </a:defRPr>
            </a:lvl1pPr>
          </a:lstStyle>
          <a:p>
            <a:pPr lvl="0"/>
            <a:r>
              <a:rPr lang="en-US"/>
              <a:t>Title</a:t>
            </a:r>
          </a:p>
        </p:txBody>
      </p:sp>
      <p:sp>
        <p:nvSpPr>
          <p:cNvPr id="8" name="Text Placeholder 4">
            <a:extLst>
              <a:ext uri="{FF2B5EF4-FFF2-40B4-BE49-F238E27FC236}">
                <a16:creationId xmlns:a16="http://schemas.microsoft.com/office/drawing/2014/main" id="{C15B972D-114C-6199-6A8D-0BF0E48C2C11}"/>
              </a:ext>
            </a:extLst>
          </p:cNvPr>
          <p:cNvSpPr>
            <a:spLocks noGrp="1"/>
          </p:cNvSpPr>
          <p:nvPr>
            <p:ph type="body" sz="quarter" idx="13" hasCustomPrompt="1"/>
          </p:nvPr>
        </p:nvSpPr>
        <p:spPr>
          <a:xfrm>
            <a:off x="839025" y="3742092"/>
            <a:ext cx="8065706" cy="736854"/>
          </a:xfrm>
        </p:spPr>
        <p:txBody>
          <a:bodyPr anchor="ctr"/>
          <a:lstStyle>
            <a:lvl1pPr marL="0" indent="0">
              <a:buNone/>
              <a:defRPr>
                <a:solidFill>
                  <a:schemeClr val="bg1"/>
                </a:solidFill>
              </a:defRPr>
            </a:lvl1pPr>
          </a:lstStyle>
          <a:p>
            <a:pPr lvl="0"/>
            <a:r>
              <a:rPr lang="en-US"/>
              <a:t>Address Line 1</a:t>
            </a:r>
          </a:p>
          <a:p>
            <a:pPr lvl="0"/>
            <a:r>
              <a:rPr lang="en-US"/>
              <a:t>Address Line 2</a:t>
            </a:r>
          </a:p>
        </p:txBody>
      </p:sp>
      <p:sp>
        <p:nvSpPr>
          <p:cNvPr id="10" name="Text Placeholder 4">
            <a:extLst>
              <a:ext uri="{FF2B5EF4-FFF2-40B4-BE49-F238E27FC236}">
                <a16:creationId xmlns:a16="http://schemas.microsoft.com/office/drawing/2014/main" id="{4E3DDED4-B3C0-E201-4CAB-7178200F3015}"/>
              </a:ext>
            </a:extLst>
          </p:cNvPr>
          <p:cNvSpPr>
            <a:spLocks noGrp="1"/>
          </p:cNvSpPr>
          <p:nvPr>
            <p:ph type="body" sz="quarter" idx="14" hasCustomPrompt="1"/>
          </p:nvPr>
        </p:nvSpPr>
        <p:spPr>
          <a:xfrm>
            <a:off x="839025" y="4558956"/>
            <a:ext cx="8065706" cy="355854"/>
          </a:xfrm>
        </p:spPr>
        <p:txBody>
          <a:bodyPr anchor="ctr"/>
          <a:lstStyle>
            <a:lvl1pPr marL="0" indent="0">
              <a:buNone/>
              <a:defRPr>
                <a:solidFill>
                  <a:schemeClr val="bg1"/>
                </a:solidFill>
              </a:defRPr>
            </a:lvl1pPr>
          </a:lstStyle>
          <a:p>
            <a:pPr lvl="0"/>
            <a:r>
              <a:rPr lang="en-US"/>
              <a:t>Cell</a:t>
            </a:r>
          </a:p>
        </p:txBody>
      </p:sp>
      <p:sp>
        <p:nvSpPr>
          <p:cNvPr id="11" name="Text Placeholder 4">
            <a:extLst>
              <a:ext uri="{FF2B5EF4-FFF2-40B4-BE49-F238E27FC236}">
                <a16:creationId xmlns:a16="http://schemas.microsoft.com/office/drawing/2014/main" id="{A1A10785-2503-6F3A-998A-965A0E2EC2C4}"/>
              </a:ext>
            </a:extLst>
          </p:cNvPr>
          <p:cNvSpPr>
            <a:spLocks noGrp="1"/>
          </p:cNvSpPr>
          <p:nvPr>
            <p:ph type="body" sz="quarter" idx="15" hasCustomPrompt="1"/>
          </p:nvPr>
        </p:nvSpPr>
        <p:spPr>
          <a:xfrm>
            <a:off x="839025" y="5031396"/>
            <a:ext cx="8065706" cy="355854"/>
          </a:xfrm>
        </p:spPr>
        <p:txBody>
          <a:bodyPr anchor="ctr"/>
          <a:lstStyle>
            <a:lvl1pPr marL="0" indent="0">
              <a:buNone/>
              <a:defRPr>
                <a:solidFill>
                  <a:schemeClr val="bg1"/>
                </a:solidFill>
              </a:defRPr>
            </a:lvl1pPr>
          </a:lstStyle>
          <a:p>
            <a:pPr lvl="0"/>
            <a:r>
              <a:rPr lang="en-US"/>
              <a:t>Email</a:t>
            </a:r>
          </a:p>
        </p:txBody>
      </p:sp>
      <p:pic>
        <p:nvPicPr>
          <p:cNvPr id="9" name="Graphic 8">
            <a:extLst>
              <a:ext uri="{FF2B5EF4-FFF2-40B4-BE49-F238E27FC236}">
                <a16:creationId xmlns:a16="http://schemas.microsoft.com/office/drawing/2014/main" id="{4777379C-2BE8-9CB4-109E-C35E6670B9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49" y="18981"/>
            <a:ext cx="12188351" cy="6839019"/>
          </a:xfrm>
          <a:prstGeom prst="rect">
            <a:avLst/>
          </a:prstGeom>
        </p:spPr>
      </p:pic>
    </p:spTree>
    <p:extLst>
      <p:ext uri="{BB962C8B-B14F-4D97-AF65-F5344CB8AC3E}">
        <p14:creationId xmlns:p14="http://schemas.microsoft.com/office/powerpoint/2010/main" val="3510081738"/>
      </p:ext>
    </p:extLst>
  </p:cSld>
  <p:clrMapOvr>
    <a:masterClrMapping/>
  </p:clrMapOvr>
  <p:extLst>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Disclaimer slide – US">
    <p:bg>
      <p:bgPr>
        <a:solidFill>
          <a:schemeClr val="tx1"/>
        </a:solidFill>
        <a:effectLst/>
      </p:bgPr>
    </p:bg>
    <p:spTree>
      <p:nvGrpSpPr>
        <p:cNvPr id="1" name=""/>
        <p:cNvGrpSpPr/>
        <p:nvPr/>
      </p:nvGrpSpPr>
      <p:grpSpPr>
        <a:xfrm>
          <a:off x="0" y="0"/>
          <a:ext cx="0" cy="0"/>
          <a:chOff x="0" y="0"/>
          <a:chExt cx="0" cy="0"/>
        </a:xfrm>
      </p:grpSpPr>
      <p:sp>
        <p:nvSpPr>
          <p:cNvPr id="2" name="DisclaimerWhite">
            <a:extLst>
              <a:ext uri="{FF2B5EF4-FFF2-40B4-BE49-F238E27FC236}">
                <a16:creationId xmlns:a16="http://schemas.microsoft.com/office/drawing/2014/main" id="{246DB496-EF31-6BCE-489B-902B0C6C802B}"/>
              </a:ext>
            </a:extLst>
          </p:cNvPr>
          <p:cNvSpPr txBox="1">
            <a:spLocks/>
          </p:cNvSpPr>
          <p:nvPr>
            <p:custDataLst>
              <p:tags r:id="rId1"/>
            </p:custDataLst>
          </p:nvPr>
        </p:nvSpPr>
        <p:spPr bwMode="auto">
          <a:xfrm>
            <a:off x="815975" y="4820955"/>
            <a:ext cx="10685145" cy="1451799"/>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a:spcAft>
                <a:spcPts val="600"/>
              </a:spcAft>
            </a:pPr>
            <a:r>
              <a:rPr lang="en-US" sz="800">
                <a:solidFill>
                  <a:schemeClr val="bg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assurance,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800">
                <a:solidFill>
                  <a:schemeClr val="bg1"/>
                </a:solidFill>
                <a:latin typeface="Arial" panose="020B0604020202020204" pitchFamily="34" charset="0"/>
                <a:cs typeface="Arial" panose="020B0604020202020204" pitchFamily="34" charset="0"/>
              </a:rPr>
              <a:t>RSM US LLP is a limited liability partnership and the U.S. member firm of RSM International, a global network of independent assurance,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a:t>
            </a:r>
            <a:r>
              <a:rPr lang="en-US" sz="800" err="1">
                <a:solidFill>
                  <a:schemeClr val="bg1"/>
                </a:solidFill>
                <a:latin typeface="Arial" panose="020B0604020202020204" pitchFamily="34" charset="0"/>
                <a:cs typeface="Arial" panose="020B0604020202020204" pitchFamily="34" charset="0"/>
              </a:rPr>
              <a:t>rsmus.com</a:t>
            </a:r>
            <a:r>
              <a:rPr lang="en-US" sz="800">
                <a:solidFill>
                  <a:schemeClr val="bg1"/>
                </a:solidFill>
                <a:latin typeface="Arial" panose="020B0604020202020204" pitchFamily="34" charset="0"/>
                <a:cs typeface="Arial" panose="020B0604020202020204" pitchFamily="34" charset="0"/>
              </a:rPr>
              <a:t>/</a:t>
            </a:r>
            <a:r>
              <a:rPr lang="en-US" sz="800" err="1">
                <a:solidFill>
                  <a:schemeClr val="bg1"/>
                </a:solidFill>
                <a:latin typeface="Arial" panose="020B0604020202020204" pitchFamily="34" charset="0"/>
                <a:cs typeface="Arial" panose="020B0604020202020204" pitchFamily="34" charset="0"/>
              </a:rPr>
              <a:t>aboutus</a:t>
            </a:r>
            <a:r>
              <a:rPr lang="en-US" sz="800">
                <a:solidFill>
                  <a:schemeClr val="bg1"/>
                </a:solidFill>
                <a:latin typeface="Arial" panose="020B0604020202020204" pitchFamily="34" charset="0"/>
                <a:cs typeface="Arial" panose="020B0604020202020204" pitchFamily="34" charset="0"/>
              </a:rPr>
              <a:t>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kern="1200">
                <a:solidFill>
                  <a:schemeClr val="bg1"/>
                </a:solidFill>
                <a:effectLst/>
                <a:latin typeface="+mn-lt"/>
                <a:ea typeface="+mn-ea"/>
                <a:cs typeface="+mn-cs"/>
              </a:rPr>
              <a:t>RSM, the RSM logo and </a:t>
            </a:r>
            <a:r>
              <a:rPr lang="en-US" sz="800" i="1" kern="1200">
                <a:solidFill>
                  <a:schemeClr val="bg1"/>
                </a:solidFill>
                <a:effectLst/>
                <a:latin typeface="+mn-lt"/>
                <a:ea typeface="+mn-ea"/>
                <a:cs typeface="+mn-cs"/>
              </a:rPr>
              <a:t>the power of being understood </a:t>
            </a:r>
            <a:r>
              <a:rPr lang="en-US" sz="800" kern="1200">
                <a:solidFill>
                  <a:schemeClr val="bg1"/>
                </a:solidFill>
                <a:effectLst/>
                <a:latin typeface="+mn-lt"/>
                <a:ea typeface="+mn-ea"/>
                <a:cs typeface="+mn-cs"/>
              </a:rPr>
              <a:t>are registered trademarks of RSM International Association</a:t>
            </a:r>
            <a:r>
              <a:rPr lang="en-US" sz="800">
                <a:solidFill>
                  <a:schemeClr val="bg1"/>
                </a:solidFill>
                <a:latin typeface="Arial" panose="020B0604020202020204" pitchFamily="34" charset="0"/>
                <a:cs typeface="Arial" panose="020B0604020202020204" pitchFamily="34" charset="0"/>
              </a:rPr>
              <a:t>. </a:t>
            </a:r>
          </a:p>
          <a:p>
            <a:pPr>
              <a:spcAft>
                <a:spcPts val="600"/>
              </a:spcAft>
            </a:pPr>
            <a:r>
              <a:rPr lang="en-US" sz="800">
                <a:solidFill>
                  <a:schemeClr val="bg1"/>
                </a:solidFill>
                <a:latin typeface="Arial" panose="020B0604020202020204" pitchFamily="34" charset="0"/>
                <a:cs typeface="Arial" panose="020B0604020202020204" pitchFamily="34" charset="0"/>
              </a:rPr>
              <a:t>© 2025 RSM US LLP. All Rights Reserved.</a:t>
            </a:r>
          </a:p>
        </p:txBody>
      </p:sp>
      <p:pic>
        <p:nvPicPr>
          <p:cNvPr id="3" name="Graphic 2">
            <a:extLst>
              <a:ext uri="{FF2B5EF4-FFF2-40B4-BE49-F238E27FC236}">
                <a16:creationId xmlns:a16="http://schemas.microsoft.com/office/drawing/2014/main" id="{52E601E8-B767-0AE7-3083-9C1B02C9B5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68442" y="650876"/>
            <a:ext cx="1232678" cy="518322"/>
          </a:xfrm>
          <a:prstGeom prst="rect">
            <a:avLst/>
          </a:prstGeom>
        </p:spPr>
      </p:pic>
      <p:pic>
        <p:nvPicPr>
          <p:cNvPr id="4" name="Graphic 3">
            <a:extLst>
              <a:ext uri="{FF2B5EF4-FFF2-40B4-BE49-F238E27FC236}">
                <a16:creationId xmlns:a16="http://schemas.microsoft.com/office/drawing/2014/main" id="{CBA31D15-6615-B25D-66EC-476A1ED3F4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960" y="4343400"/>
            <a:ext cx="2264219" cy="273593"/>
          </a:xfrm>
          <a:prstGeom prst="rect">
            <a:avLst/>
          </a:prstGeom>
        </p:spPr>
      </p:pic>
    </p:spTree>
    <p:extLst>
      <p:ext uri="{BB962C8B-B14F-4D97-AF65-F5344CB8AC3E}">
        <p14:creationId xmlns:p14="http://schemas.microsoft.com/office/powerpoint/2010/main" val="35625310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layout 2">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ctr" anchorCtr="0">
            <a:noAutofit/>
          </a:bodyPr>
          <a:lstStyle>
            <a:lvl1pPr algn="ctr">
              <a:defRPr lang="en-GB" sz="24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marL="0" indent="0" algn="ctr">
              <a:buNone/>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2" name="Slide Number Placeholder 1">
            <a:extLst>
              <a:ext uri="{FF2B5EF4-FFF2-40B4-BE49-F238E27FC236}">
                <a16:creationId xmlns:a16="http://schemas.microsoft.com/office/drawing/2014/main" id="{78AEAB72-65FD-EE75-8C62-A403AB48FA2E}"/>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66924703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Disclaimer slide – Canada">
    <p:bg>
      <p:bgPr>
        <a:solidFill>
          <a:schemeClr val="tx1"/>
        </a:solidFill>
        <a:effectLst/>
      </p:bgPr>
    </p:bg>
    <p:spTree>
      <p:nvGrpSpPr>
        <p:cNvPr id="1" name=""/>
        <p:cNvGrpSpPr/>
        <p:nvPr/>
      </p:nvGrpSpPr>
      <p:grpSpPr>
        <a:xfrm>
          <a:off x="0" y="0"/>
          <a:ext cx="0" cy="0"/>
          <a:chOff x="0" y="0"/>
          <a:chExt cx="0" cy="0"/>
        </a:xfrm>
      </p:grpSpPr>
      <p:sp>
        <p:nvSpPr>
          <p:cNvPr id="2" name="DisclaimerWhite">
            <a:extLst>
              <a:ext uri="{FF2B5EF4-FFF2-40B4-BE49-F238E27FC236}">
                <a16:creationId xmlns:a16="http://schemas.microsoft.com/office/drawing/2014/main" id="{246DB496-EF31-6BCE-489B-902B0C6C802B}"/>
              </a:ext>
            </a:extLst>
          </p:cNvPr>
          <p:cNvSpPr txBox="1">
            <a:spLocks/>
          </p:cNvSpPr>
          <p:nvPr>
            <p:custDataLst>
              <p:tags r:id="rId1"/>
            </p:custDataLst>
          </p:nvPr>
        </p:nvSpPr>
        <p:spPr bwMode="auto">
          <a:xfrm>
            <a:off x="815975" y="4685534"/>
            <a:ext cx="10685145" cy="1587220"/>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a:spcAft>
                <a:spcPts val="600"/>
              </a:spcAft>
            </a:pPr>
            <a:r>
              <a:rPr lang="en-US" sz="800">
                <a:solidFill>
                  <a:schemeClr val="bg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Canada LLP, RSM Canada Consulting LP, and their affiliates and related entities are not responsible for any loss resulting from or relating to reliance on this document by any person. This communication is being sent to individuals who have subscribed to receive it or who we believe would have an interest in the topics discussed. </a:t>
            </a:r>
          </a:p>
          <a:p>
            <a:pPr>
              <a:spcAft>
                <a:spcPts val="600"/>
              </a:spcAft>
            </a:pPr>
            <a:r>
              <a:rPr lang="en-US" sz="800">
                <a:solidFill>
                  <a:schemeClr val="bg1"/>
                </a:solidFill>
                <a:latin typeface="Arial" panose="020B0604020202020204" pitchFamily="34" charset="0"/>
                <a:cs typeface="Arial" panose="020B0604020202020204" pitchFamily="34" charset="0"/>
              </a:rPr>
              <a:t>RSM Canada LLP is a limited liability partnership that provides public accounting services and is the Canadian member firm of RSM International, a global network of independent audit, tax and consulting firms. RSM Canada Consulting LP is a limited partnership that provides consulting services and is an affiliate of RSM US LLP, a member firm of RSM International. The firms of RSM International collaborate to provide services to global clients, but are separate and distinct legal entities that cannot obligate each other. Each firm is responsible only for its own acts and omissions, and not those of any other party. Visit </a:t>
            </a:r>
            <a:r>
              <a:rPr lang="en-US" sz="800" err="1">
                <a:solidFill>
                  <a:schemeClr val="bg1"/>
                </a:solidFill>
                <a:latin typeface="Arial" panose="020B0604020202020204" pitchFamily="34" charset="0"/>
                <a:cs typeface="Arial" panose="020B0604020202020204" pitchFamily="34" charset="0"/>
              </a:rPr>
              <a:t>rsmcanada.com</a:t>
            </a:r>
            <a:r>
              <a:rPr lang="en-US" sz="800">
                <a:solidFill>
                  <a:schemeClr val="bg1"/>
                </a:solidFill>
                <a:latin typeface="Arial" panose="020B0604020202020204" pitchFamily="34" charset="0"/>
                <a:cs typeface="Arial" panose="020B0604020202020204" pitchFamily="34" charset="0"/>
              </a:rPr>
              <a:t>/</a:t>
            </a:r>
            <a:r>
              <a:rPr lang="en-US" sz="800" err="1">
                <a:solidFill>
                  <a:schemeClr val="bg1"/>
                </a:solidFill>
                <a:latin typeface="Arial" panose="020B0604020202020204" pitchFamily="34" charset="0"/>
                <a:cs typeface="Arial" panose="020B0604020202020204" pitchFamily="34" charset="0"/>
              </a:rPr>
              <a:t>aboutus</a:t>
            </a:r>
            <a:r>
              <a:rPr lang="en-US" sz="800">
                <a:solidFill>
                  <a:schemeClr val="bg1"/>
                </a:solidFill>
                <a:latin typeface="Arial" panose="020B0604020202020204" pitchFamily="34" charset="0"/>
                <a:cs typeface="Arial" panose="020B0604020202020204" pitchFamily="34" charset="0"/>
              </a:rPr>
              <a:t> for more information regarding RSM Canada and RSM International. </a:t>
            </a:r>
          </a:p>
          <a:p>
            <a:pPr>
              <a:spcAft>
                <a:spcPts val="600"/>
              </a:spcAft>
            </a:pPr>
            <a:r>
              <a:rPr lang="en-US" sz="800">
                <a:solidFill>
                  <a:schemeClr val="bg1"/>
                </a:solidFill>
                <a:latin typeface="Arial" panose="020B0604020202020204" pitchFamily="34" charset="0"/>
                <a:cs typeface="Arial" panose="020B0604020202020204" pitchFamily="34" charset="0"/>
              </a:rPr>
              <a:t>RSM, the RSM logo and The power of being understood are registered trademarks of RSM International Association, used under license.  </a:t>
            </a:r>
          </a:p>
          <a:p>
            <a:pPr>
              <a:spcAft>
                <a:spcPts val="600"/>
              </a:spcAft>
            </a:pPr>
            <a:r>
              <a:rPr lang="en-US" sz="800">
                <a:solidFill>
                  <a:schemeClr val="bg1"/>
                </a:solidFill>
                <a:latin typeface="Arial" panose="020B0604020202020204" pitchFamily="34" charset="0"/>
                <a:cs typeface="Arial" panose="020B0604020202020204" pitchFamily="34" charset="0"/>
              </a:rPr>
              <a:t>© 2025 RSM Canada LLP. All Rights Reserved.</a:t>
            </a:r>
          </a:p>
        </p:txBody>
      </p:sp>
      <p:pic>
        <p:nvPicPr>
          <p:cNvPr id="3" name="Graphic 2">
            <a:extLst>
              <a:ext uri="{FF2B5EF4-FFF2-40B4-BE49-F238E27FC236}">
                <a16:creationId xmlns:a16="http://schemas.microsoft.com/office/drawing/2014/main" id="{52E601E8-B767-0AE7-3083-9C1B02C9B5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68442" y="650876"/>
            <a:ext cx="1232678" cy="518322"/>
          </a:xfrm>
          <a:prstGeom prst="rect">
            <a:avLst/>
          </a:prstGeom>
        </p:spPr>
      </p:pic>
      <p:pic>
        <p:nvPicPr>
          <p:cNvPr id="4" name="Graphic 3">
            <a:extLst>
              <a:ext uri="{FF2B5EF4-FFF2-40B4-BE49-F238E27FC236}">
                <a16:creationId xmlns:a16="http://schemas.microsoft.com/office/drawing/2014/main" id="{6CEF954F-B53B-097E-4FCA-A0A7C966EE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960" y="4191000"/>
            <a:ext cx="2264219" cy="273593"/>
          </a:xfrm>
          <a:prstGeom prst="rect">
            <a:avLst/>
          </a:prstGeom>
        </p:spPr>
      </p:pic>
    </p:spTree>
    <p:extLst>
      <p:ext uri="{BB962C8B-B14F-4D97-AF65-F5344CB8AC3E}">
        <p14:creationId xmlns:p14="http://schemas.microsoft.com/office/powerpoint/2010/main" val="1774578906"/>
      </p:ext>
    </p:extLst>
  </p:cSld>
  <p:clrMapOvr>
    <a:masterClrMapping/>
  </p:clrMapOvr>
  <p:extLst>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21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layout 1">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19CBB-7A17-F828-49FA-F58783A11E60}"/>
              </a:ext>
            </a:extLst>
          </p:cNvPr>
          <p:cNvSpPr/>
          <p:nvPr userDrawn="1"/>
        </p:nvSpPr>
        <p:spPr>
          <a:xfrm>
            <a:off x="0" y="0"/>
            <a:ext cx="12192000" cy="68580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75" name="Picture Placeholder 74">
            <a:extLst>
              <a:ext uri="{FF2B5EF4-FFF2-40B4-BE49-F238E27FC236}">
                <a16:creationId xmlns:a16="http://schemas.microsoft.com/office/drawing/2014/main" id="{7ABE470B-D022-CBA9-71C5-445BC6D34583}"/>
              </a:ext>
            </a:extLst>
          </p:cNvPr>
          <p:cNvSpPr>
            <a:spLocks noGrp="1"/>
          </p:cNvSpPr>
          <p:nvPr>
            <p:ph type="pic" sz="quarter" idx="11"/>
          </p:nvPr>
        </p:nvSpPr>
        <p:spPr>
          <a:xfrm>
            <a:off x="0" y="0"/>
            <a:ext cx="12192000" cy="6859461"/>
          </a:xfrm>
          <a:custGeom>
            <a:avLst/>
            <a:gdLst>
              <a:gd name="connsiteX0" fmla="*/ 1417002 w 12192000"/>
              <a:gd name="connsiteY0" fmla="*/ 2153159 h 6859461"/>
              <a:gd name="connsiteX1" fmla="*/ 1417002 w 12192000"/>
              <a:gd name="connsiteY1" fmla="*/ 2392364 h 6859461"/>
              <a:gd name="connsiteX2" fmla="*/ 1519301 w 12192000"/>
              <a:gd name="connsiteY2" fmla="*/ 2392364 h 6859461"/>
              <a:gd name="connsiteX3" fmla="*/ 1519301 w 12192000"/>
              <a:gd name="connsiteY3" fmla="*/ 2153159 h 6859461"/>
              <a:gd name="connsiteX4" fmla="*/ 3242565 w 12192000"/>
              <a:gd name="connsiteY4" fmla="*/ 1437006 h 6859461"/>
              <a:gd name="connsiteX5" fmla="*/ 3242565 w 12192000"/>
              <a:gd name="connsiteY5" fmla="*/ 1676274 h 6859461"/>
              <a:gd name="connsiteX6" fmla="*/ 3344862 w 12192000"/>
              <a:gd name="connsiteY6" fmla="*/ 1676274 h 6859461"/>
              <a:gd name="connsiteX7" fmla="*/ 3344862 w 12192000"/>
              <a:gd name="connsiteY7" fmla="*/ 1437006 h 6859461"/>
              <a:gd name="connsiteX8" fmla="*/ 3683953 w 12192000"/>
              <a:gd name="connsiteY8" fmla="*/ 1196405 h 6859461"/>
              <a:gd name="connsiteX9" fmla="*/ 3684144 w 12192000"/>
              <a:gd name="connsiteY9" fmla="*/ 1196595 h 6859461"/>
              <a:gd name="connsiteX10" fmla="*/ 3683699 w 12192000"/>
              <a:gd name="connsiteY10" fmla="*/ 1196976 h 6859461"/>
              <a:gd name="connsiteX11" fmla="*/ 3683699 w 12192000"/>
              <a:gd name="connsiteY11" fmla="*/ 1437006 h 6859461"/>
              <a:gd name="connsiteX12" fmla="*/ 3785172 w 12192000"/>
              <a:gd name="connsiteY12" fmla="*/ 1437006 h 6859461"/>
              <a:gd name="connsiteX13" fmla="*/ 3785172 w 12192000"/>
              <a:gd name="connsiteY13" fmla="*/ 1196405 h 6859461"/>
              <a:gd name="connsiteX14" fmla="*/ 4288980 w 12192000"/>
              <a:gd name="connsiteY14" fmla="*/ 1196341 h 6859461"/>
              <a:gd name="connsiteX15" fmla="*/ 4288980 w 12192000"/>
              <a:gd name="connsiteY15" fmla="*/ 1435609 h 6859461"/>
              <a:gd name="connsiteX16" fmla="*/ 4470844 w 12192000"/>
              <a:gd name="connsiteY16" fmla="*/ 1435609 h 6859461"/>
              <a:gd name="connsiteX17" fmla="*/ 4470844 w 12192000"/>
              <a:gd name="connsiteY17" fmla="*/ 1196341 h 6859461"/>
              <a:gd name="connsiteX18" fmla="*/ 6176327 w 12192000"/>
              <a:gd name="connsiteY18" fmla="*/ 478029 h 6859461"/>
              <a:gd name="connsiteX19" fmla="*/ 6176327 w 12192000"/>
              <a:gd name="connsiteY19" fmla="*/ 717297 h 6859461"/>
              <a:gd name="connsiteX20" fmla="*/ 6278626 w 12192000"/>
              <a:gd name="connsiteY20" fmla="*/ 717297 h 6859461"/>
              <a:gd name="connsiteX21" fmla="*/ 6278626 w 12192000"/>
              <a:gd name="connsiteY21" fmla="*/ 478029 h 6859461"/>
              <a:gd name="connsiteX22" fmla="*/ 5047933 w 12192000"/>
              <a:gd name="connsiteY22" fmla="*/ 239268 h 6859461"/>
              <a:gd name="connsiteX23" fmla="*/ 5502529 w 12192000"/>
              <a:gd name="connsiteY23" fmla="*/ 239268 h 6859461"/>
              <a:gd name="connsiteX24" fmla="*/ 5502529 w 12192000"/>
              <a:gd name="connsiteY24" fmla="*/ 478536 h 6859461"/>
              <a:gd name="connsiteX25" fmla="*/ 5047933 w 12192000"/>
              <a:gd name="connsiteY25" fmla="*/ 478536 h 6859461"/>
              <a:gd name="connsiteX26" fmla="*/ 4763833 w 12192000"/>
              <a:gd name="connsiteY26" fmla="*/ 239268 h 6859461"/>
              <a:gd name="connsiteX27" fmla="*/ 4945698 w 12192000"/>
              <a:gd name="connsiteY27" fmla="*/ 239268 h 6859461"/>
              <a:gd name="connsiteX28" fmla="*/ 4945698 w 12192000"/>
              <a:gd name="connsiteY28" fmla="*/ 478536 h 6859461"/>
              <a:gd name="connsiteX29" fmla="*/ 4763833 w 12192000"/>
              <a:gd name="connsiteY29" fmla="*/ 478536 h 6859461"/>
              <a:gd name="connsiteX30" fmla="*/ 12184380 w 12192000"/>
              <a:gd name="connsiteY30" fmla="*/ 1461 h 6859461"/>
              <a:gd name="connsiteX31" fmla="*/ 12192000 w 12192000"/>
              <a:gd name="connsiteY31" fmla="*/ 1461 h 6859461"/>
              <a:gd name="connsiteX32" fmla="*/ 12192000 w 12192000"/>
              <a:gd name="connsiteY32" fmla="*/ 6859461 h 6859461"/>
              <a:gd name="connsiteX33" fmla="*/ 12184379 w 12192000"/>
              <a:gd name="connsiteY33" fmla="*/ 6859461 h 6859461"/>
              <a:gd name="connsiteX34" fmla="*/ 12184379 w 12192000"/>
              <a:gd name="connsiteY34" fmla="*/ 14187 h 6859461"/>
              <a:gd name="connsiteX35" fmla="*/ 6399149 w 12192000"/>
              <a:gd name="connsiteY35" fmla="*/ 1461 h 6859461"/>
              <a:gd name="connsiteX36" fmla="*/ 7742555 w 12192000"/>
              <a:gd name="connsiteY36" fmla="*/ 1461 h 6859461"/>
              <a:gd name="connsiteX37" fmla="*/ 7742555 w 12192000"/>
              <a:gd name="connsiteY37" fmla="*/ 239269 h 6859461"/>
              <a:gd name="connsiteX38" fmla="*/ 7844853 w 12192000"/>
              <a:gd name="connsiteY38" fmla="*/ 239269 h 6859461"/>
              <a:gd name="connsiteX39" fmla="*/ 7844853 w 12192000"/>
              <a:gd name="connsiteY39" fmla="*/ 1461 h 6859461"/>
              <a:gd name="connsiteX40" fmla="*/ 12184379 w 12192000"/>
              <a:gd name="connsiteY40" fmla="*/ 1461 h 6859461"/>
              <a:gd name="connsiteX41" fmla="*/ 12184379 w 12192000"/>
              <a:gd name="connsiteY41" fmla="*/ 14187 h 6859461"/>
              <a:gd name="connsiteX42" fmla="*/ 12184062 w 12192000"/>
              <a:gd name="connsiteY42" fmla="*/ 4121342 h 6859461"/>
              <a:gd name="connsiteX43" fmla="*/ 12179807 w 12192000"/>
              <a:gd name="connsiteY43" fmla="*/ 4121342 h 6859461"/>
              <a:gd name="connsiteX44" fmla="*/ 12179807 w 12192000"/>
              <a:gd name="connsiteY44" fmla="*/ 6855398 h 6859461"/>
              <a:gd name="connsiteX45" fmla="*/ 5270 w 12192000"/>
              <a:gd name="connsiteY45" fmla="*/ 6855398 h 6859461"/>
              <a:gd name="connsiteX46" fmla="*/ 5270 w 12192000"/>
              <a:gd name="connsiteY46" fmla="*/ 6849048 h 6859461"/>
              <a:gd name="connsiteX47" fmla="*/ 2095 w 12192000"/>
              <a:gd name="connsiteY47" fmla="*/ 6849048 h 6859461"/>
              <a:gd name="connsiteX48" fmla="*/ 2095 w 12192000"/>
              <a:gd name="connsiteY48" fmla="*/ 3780410 h 6859461"/>
              <a:gd name="connsiteX49" fmla="*/ 5270 w 12192000"/>
              <a:gd name="connsiteY49" fmla="*/ 3780410 h 6859461"/>
              <a:gd name="connsiteX50" fmla="*/ 5270 w 12192000"/>
              <a:gd name="connsiteY50" fmla="*/ 2631314 h 6859461"/>
              <a:gd name="connsiteX51" fmla="*/ 322770 w 12192000"/>
              <a:gd name="connsiteY51" fmla="*/ 2631314 h 6859461"/>
              <a:gd name="connsiteX52" fmla="*/ 322770 w 12192000"/>
              <a:gd name="connsiteY52" fmla="*/ 2392427 h 6859461"/>
              <a:gd name="connsiteX53" fmla="*/ 491680 w 12192000"/>
              <a:gd name="connsiteY53" fmla="*/ 2392427 h 6859461"/>
              <a:gd name="connsiteX54" fmla="*/ 491680 w 12192000"/>
              <a:gd name="connsiteY54" fmla="*/ 2153159 h 6859461"/>
              <a:gd name="connsiteX55" fmla="*/ 589343 w 12192000"/>
              <a:gd name="connsiteY55" fmla="*/ 2153159 h 6859461"/>
              <a:gd name="connsiteX56" fmla="*/ 589343 w 12192000"/>
              <a:gd name="connsiteY56" fmla="*/ 2392427 h 6859461"/>
              <a:gd name="connsiteX57" fmla="*/ 773620 w 12192000"/>
              <a:gd name="connsiteY57" fmla="*/ 2392427 h 6859461"/>
              <a:gd name="connsiteX58" fmla="*/ 773620 w 12192000"/>
              <a:gd name="connsiteY58" fmla="*/ 2631314 h 6859461"/>
              <a:gd name="connsiteX59" fmla="*/ 875030 w 12192000"/>
              <a:gd name="connsiteY59" fmla="*/ 2631314 h 6859461"/>
              <a:gd name="connsiteX60" fmla="*/ 875030 w 12192000"/>
              <a:gd name="connsiteY60" fmla="*/ 2392427 h 6859461"/>
              <a:gd name="connsiteX61" fmla="*/ 1055306 w 12192000"/>
              <a:gd name="connsiteY61" fmla="*/ 2392427 h 6859461"/>
              <a:gd name="connsiteX62" fmla="*/ 1055306 w 12192000"/>
              <a:gd name="connsiteY62" fmla="*/ 2153223 h 6859461"/>
              <a:gd name="connsiteX63" fmla="*/ 874903 w 12192000"/>
              <a:gd name="connsiteY63" fmla="*/ 2153223 h 6859461"/>
              <a:gd name="connsiteX64" fmla="*/ 874903 w 12192000"/>
              <a:gd name="connsiteY64" fmla="*/ 1913955 h 6859461"/>
              <a:gd name="connsiteX65" fmla="*/ 1711388 w 12192000"/>
              <a:gd name="connsiteY65" fmla="*/ 1913955 h 6859461"/>
              <a:gd name="connsiteX66" fmla="*/ 1711388 w 12192000"/>
              <a:gd name="connsiteY66" fmla="*/ 1675385 h 6859461"/>
              <a:gd name="connsiteX67" fmla="*/ 1967484 w 12192000"/>
              <a:gd name="connsiteY67" fmla="*/ 1675385 h 6859461"/>
              <a:gd name="connsiteX68" fmla="*/ 1967484 w 12192000"/>
              <a:gd name="connsiteY68" fmla="*/ 1436117 h 6859461"/>
              <a:gd name="connsiteX69" fmla="*/ 2149348 w 12192000"/>
              <a:gd name="connsiteY69" fmla="*/ 1436117 h 6859461"/>
              <a:gd name="connsiteX70" fmla="*/ 2149348 w 12192000"/>
              <a:gd name="connsiteY70" fmla="*/ 1675385 h 6859461"/>
              <a:gd name="connsiteX71" fmla="*/ 2052193 w 12192000"/>
              <a:gd name="connsiteY71" fmla="*/ 1675385 h 6859461"/>
              <a:gd name="connsiteX72" fmla="*/ 2052193 w 12192000"/>
              <a:gd name="connsiteY72" fmla="*/ 1914209 h 6859461"/>
              <a:gd name="connsiteX73" fmla="*/ 2333942 w 12192000"/>
              <a:gd name="connsiteY73" fmla="*/ 1914209 h 6859461"/>
              <a:gd name="connsiteX74" fmla="*/ 2333942 w 12192000"/>
              <a:gd name="connsiteY74" fmla="*/ 1436117 h 6859461"/>
              <a:gd name="connsiteX75" fmla="*/ 2880742 w 12192000"/>
              <a:gd name="connsiteY75" fmla="*/ 1436117 h 6859461"/>
              <a:gd name="connsiteX76" fmla="*/ 2880742 w 12192000"/>
              <a:gd name="connsiteY76" fmla="*/ 1196341 h 6859461"/>
              <a:gd name="connsiteX77" fmla="*/ 3297556 w 12192000"/>
              <a:gd name="connsiteY77" fmla="*/ 1196341 h 6859461"/>
              <a:gd name="connsiteX78" fmla="*/ 3297556 w 12192000"/>
              <a:gd name="connsiteY78" fmla="*/ 957073 h 6859461"/>
              <a:gd name="connsiteX79" fmla="*/ 3483737 w 12192000"/>
              <a:gd name="connsiteY79" fmla="*/ 957073 h 6859461"/>
              <a:gd name="connsiteX80" fmla="*/ 3483737 w 12192000"/>
              <a:gd name="connsiteY80" fmla="*/ 717297 h 6859461"/>
              <a:gd name="connsiteX81" fmla="*/ 3585146 w 12192000"/>
              <a:gd name="connsiteY81" fmla="*/ 717297 h 6859461"/>
              <a:gd name="connsiteX82" fmla="*/ 3585146 w 12192000"/>
              <a:gd name="connsiteY82" fmla="*/ 940563 h 6859461"/>
              <a:gd name="connsiteX83" fmla="*/ 3585146 w 12192000"/>
              <a:gd name="connsiteY83" fmla="*/ 957073 h 6859461"/>
              <a:gd name="connsiteX84" fmla="*/ 4034980 w 12192000"/>
              <a:gd name="connsiteY84" fmla="*/ 957073 h 6859461"/>
              <a:gd name="connsiteX85" fmla="*/ 4034980 w 12192000"/>
              <a:gd name="connsiteY85" fmla="*/ 1196341 h 6859461"/>
              <a:gd name="connsiteX86" fmla="*/ 4135629 w 12192000"/>
              <a:gd name="connsiteY86" fmla="*/ 1196341 h 6859461"/>
              <a:gd name="connsiteX87" fmla="*/ 4135629 w 12192000"/>
              <a:gd name="connsiteY87" fmla="*/ 957073 h 6859461"/>
              <a:gd name="connsiteX88" fmla="*/ 4344925 w 12192000"/>
              <a:gd name="connsiteY88" fmla="*/ 957073 h 6859461"/>
              <a:gd name="connsiteX89" fmla="*/ 4344925 w 12192000"/>
              <a:gd name="connsiteY89" fmla="*/ 717297 h 6859461"/>
              <a:gd name="connsiteX90" fmla="*/ 4926774 w 12192000"/>
              <a:gd name="connsiteY90" fmla="*/ 717297 h 6859461"/>
              <a:gd name="connsiteX91" fmla="*/ 4926774 w 12192000"/>
              <a:gd name="connsiteY91" fmla="*/ 956565 h 6859461"/>
              <a:gd name="connsiteX92" fmla="*/ 4926774 w 12192000"/>
              <a:gd name="connsiteY92" fmla="*/ 957073 h 6859461"/>
              <a:gd name="connsiteX93" fmla="*/ 5396104 w 12192000"/>
              <a:gd name="connsiteY93" fmla="*/ 957073 h 6859461"/>
              <a:gd name="connsiteX94" fmla="*/ 5396104 w 12192000"/>
              <a:gd name="connsiteY94" fmla="*/ 717805 h 6859461"/>
              <a:gd name="connsiteX95" fmla="*/ 5852795 w 12192000"/>
              <a:gd name="connsiteY95" fmla="*/ 717805 h 6859461"/>
              <a:gd name="connsiteX96" fmla="*/ 5852795 w 12192000"/>
              <a:gd name="connsiteY96" fmla="*/ 478537 h 6859461"/>
              <a:gd name="connsiteX97" fmla="*/ 5659311 w 12192000"/>
              <a:gd name="connsiteY97" fmla="*/ 478537 h 6859461"/>
              <a:gd name="connsiteX98" fmla="*/ 5659311 w 12192000"/>
              <a:gd name="connsiteY98" fmla="*/ 239269 h 6859461"/>
              <a:gd name="connsiteX99" fmla="*/ 6399149 w 12192000"/>
              <a:gd name="connsiteY99" fmla="*/ 239269 h 6859461"/>
              <a:gd name="connsiteX100" fmla="*/ 0 w 12192000"/>
              <a:gd name="connsiteY100" fmla="*/ 1461 h 6859461"/>
              <a:gd name="connsiteX101" fmla="*/ 1 w 12192000"/>
              <a:gd name="connsiteY101" fmla="*/ 1461 h 6859461"/>
              <a:gd name="connsiteX102" fmla="*/ 1 w 12192000"/>
              <a:gd name="connsiteY102" fmla="*/ 6859461 h 6859461"/>
              <a:gd name="connsiteX103" fmla="*/ 0 w 12192000"/>
              <a:gd name="connsiteY103" fmla="*/ 6859461 h 6859461"/>
              <a:gd name="connsiteX104" fmla="*/ 12184379 w 12192000"/>
              <a:gd name="connsiteY104" fmla="*/ 65 h 6859461"/>
              <a:gd name="connsiteX105" fmla="*/ 12184380 w 12192000"/>
              <a:gd name="connsiteY105" fmla="*/ 65 h 6859461"/>
              <a:gd name="connsiteX106" fmla="*/ 12184380 w 12192000"/>
              <a:gd name="connsiteY106" fmla="*/ 1461 h 6859461"/>
              <a:gd name="connsiteX107" fmla="*/ 12184379 w 12192000"/>
              <a:gd name="connsiteY107" fmla="*/ 1461 h 6859461"/>
              <a:gd name="connsiteX108" fmla="*/ 1 w 12192000"/>
              <a:gd name="connsiteY108" fmla="*/ 0 h 6859461"/>
              <a:gd name="connsiteX109" fmla="*/ 12184379 w 12192000"/>
              <a:gd name="connsiteY109" fmla="*/ 0 h 6859461"/>
              <a:gd name="connsiteX110" fmla="*/ 12184379 w 12192000"/>
              <a:gd name="connsiteY110" fmla="*/ 65 h 6859461"/>
              <a:gd name="connsiteX111" fmla="*/ 7844853 w 12192000"/>
              <a:gd name="connsiteY111" fmla="*/ 65 h 6859461"/>
              <a:gd name="connsiteX112" fmla="*/ 7844853 w 12192000"/>
              <a:gd name="connsiteY112" fmla="*/ 1461 h 6859461"/>
              <a:gd name="connsiteX113" fmla="*/ 7742555 w 12192000"/>
              <a:gd name="connsiteY113" fmla="*/ 1461 h 6859461"/>
              <a:gd name="connsiteX114" fmla="*/ 7742555 w 12192000"/>
              <a:gd name="connsiteY114" fmla="*/ 1 h 6859461"/>
              <a:gd name="connsiteX115" fmla="*/ 6399149 w 12192000"/>
              <a:gd name="connsiteY115" fmla="*/ 1 h 6859461"/>
              <a:gd name="connsiteX116" fmla="*/ 6399149 w 12192000"/>
              <a:gd name="connsiteY116" fmla="*/ 1461 h 6859461"/>
              <a:gd name="connsiteX117" fmla="*/ 1 w 12192000"/>
              <a:gd name="connsiteY117" fmla="*/ 1461 h 685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9461">
                <a:moveTo>
                  <a:pt x="1417002" y="2153159"/>
                </a:moveTo>
                <a:lnTo>
                  <a:pt x="1417002" y="2392364"/>
                </a:lnTo>
                <a:lnTo>
                  <a:pt x="1519301" y="2392364"/>
                </a:lnTo>
                <a:lnTo>
                  <a:pt x="1519301" y="2153159"/>
                </a:lnTo>
                <a:close/>
                <a:moveTo>
                  <a:pt x="3242565" y="1437006"/>
                </a:moveTo>
                <a:lnTo>
                  <a:pt x="3242565" y="1676274"/>
                </a:lnTo>
                <a:lnTo>
                  <a:pt x="3344862" y="1676274"/>
                </a:lnTo>
                <a:lnTo>
                  <a:pt x="3344862" y="1437006"/>
                </a:lnTo>
                <a:close/>
                <a:moveTo>
                  <a:pt x="3683953" y="1196405"/>
                </a:moveTo>
                <a:lnTo>
                  <a:pt x="3684144" y="1196595"/>
                </a:lnTo>
                <a:lnTo>
                  <a:pt x="3683699" y="1196976"/>
                </a:lnTo>
                <a:lnTo>
                  <a:pt x="3683699" y="1437006"/>
                </a:lnTo>
                <a:lnTo>
                  <a:pt x="3785172" y="1437006"/>
                </a:lnTo>
                <a:lnTo>
                  <a:pt x="3785172" y="1196405"/>
                </a:lnTo>
                <a:close/>
                <a:moveTo>
                  <a:pt x="4288980" y="1196341"/>
                </a:moveTo>
                <a:lnTo>
                  <a:pt x="4288980" y="1435609"/>
                </a:lnTo>
                <a:lnTo>
                  <a:pt x="4470844" y="1435609"/>
                </a:lnTo>
                <a:lnTo>
                  <a:pt x="4470844" y="1196341"/>
                </a:lnTo>
                <a:close/>
                <a:moveTo>
                  <a:pt x="6176327" y="478029"/>
                </a:moveTo>
                <a:lnTo>
                  <a:pt x="6176327" y="717297"/>
                </a:lnTo>
                <a:lnTo>
                  <a:pt x="6278626" y="717297"/>
                </a:lnTo>
                <a:lnTo>
                  <a:pt x="6278626" y="478029"/>
                </a:lnTo>
                <a:close/>
                <a:moveTo>
                  <a:pt x="5047933" y="239268"/>
                </a:moveTo>
                <a:lnTo>
                  <a:pt x="5502529" y="239268"/>
                </a:lnTo>
                <a:lnTo>
                  <a:pt x="5502529" y="478536"/>
                </a:lnTo>
                <a:lnTo>
                  <a:pt x="5047933" y="478536"/>
                </a:lnTo>
                <a:close/>
                <a:moveTo>
                  <a:pt x="4763833" y="239268"/>
                </a:moveTo>
                <a:lnTo>
                  <a:pt x="4945698" y="239268"/>
                </a:lnTo>
                <a:lnTo>
                  <a:pt x="4945698" y="478536"/>
                </a:lnTo>
                <a:lnTo>
                  <a:pt x="4763833" y="478536"/>
                </a:lnTo>
                <a:close/>
                <a:moveTo>
                  <a:pt x="12184380" y="1461"/>
                </a:moveTo>
                <a:lnTo>
                  <a:pt x="12192000" y="1461"/>
                </a:lnTo>
                <a:lnTo>
                  <a:pt x="12192000" y="6859461"/>
                </a:lnTo>
                <a:lnTo>
                  <a:pt x="12184379" y="6859461"/>
                </a:lnTo>
                <a:lnTo>
                  <a:pt x="12184379" y="14187"/>
                </a:lnTo>
                <a:close/>
                <a:moveTo>
                  <a:pt x="6399149" y="1461"/>
                </a:moveTo>
                <a:lnTo>
                  <a:pt x="7742555" y="1461"/>
                </a:lnTo>
                <a:lnTo>
                  <a:pt x="7742555" y="239269"/>
                </a:lnTo>
                <a:lnTo>
                  <a:pt x="7844853" y="239269"/>
                </a:lnTo>
                <a:lnTo>
                  <a:pt x="7844853" y="1461"/>
                </a:lnTo>
                <a:lnTo>
                  <a:pt x="12184379" y="1461"/>
                </a:lnTo>
                <a:lnTo>
                  <a:pt x="12184379" y="14187"/>
                </a:lnTo>
                <a:lnTo>
                  <a:pt x="12184062" y="4121342"/>
                </a:lnTo>
                <a:lnTo>
                  <a:pt x="12179807" y="4121342"/>
                </a:lnTo>
                <a:lnTo>
                  <a:pt x="12179807" y="6855398"/>
                </a:lnTo>
                <a:lnTo>
                  <a:pt x="5270" y="6855398"/>
                </a:lnTo>
                <a:lnTo>
                  <a:pt x="5270" y="6849048"/>
                </a:lnTo>
                <a:lnTo>
                  <a:pt x="2095" y="6849048"/>
                </a:lnTo>
                <a:lnTo>
                  <a:pt x="2095" y="3780410"/>
                </a:lnTo>
                <a:lnTo>
                  <a:pt x="5270" y="3780410"/>
                </a:lnTo>
                <a:lnTo>
                  <a:pt x="5270" y="2631314"/>
                </a:lnTo>
                <a:lnTo>
                  <a:pt x="322770" y="2631314"/>
                </a:lnTo>
                <a:lnTo>
                  <a:pt x="322770" y="2392427"/>
                </a:lnTo>
                <a:lnTo>
                  <a:pt x="491680" y="2392427"/>
                </a:lnTo>
                <a:lnTo>
                  <a:pt x="491680" y="2153159"/>
                </a:lnTo>
                <a:lnTo>
                  <a:pt x="589343" y="2153159"/>
                </a:lnTo>
                <a:lnTo>
                  <a:pt x="589343" y="2392427"/>
                </a:lnTo>
                <a:lnTo>
                  <a:pt x="773620" y="2392427"/>
                </a:lnTo>
                <a:lnTo>
                  <a:pt x="773620" y="2631314"/>
                </a:lnTo>
                <a:lnTo>
                  <a:pt x="875030" y="2631314"/>
                </a:lnTo>
                <a:lnTo>
                  <a:pt x="875030" y="2392427"/>
                </a:lnTo>
                <a:lnTo>
                  <a:pt x="1055306" y="2392427"/>
                </a:lnTo>
                <a:lnTo>
                  <a:pt x="1055306" y="2153223"/>
                </a:lnTo>
                <a:lnTo>
                  <a:pt x="874903" y="2153223"/>
                </a:lnTo>
                <a:lnTo>
                  <a:pt x="874903" y="1913955"/>
                </a:lnTo>
                <a:lnTo>
                  <a:pt x="1711388" y="1913955"/>
                </a:lnTo>
                <a:lnTo>
                  <a:pt x="1711388" y="1675385"/>
                </a:lnTo>
                <a:lnTo>
                  <a:pt x="1967484" y="1675385"/>
                </a:lnTo>
                <a:lnTo>
                  <a:pt x="1967484" y="1436117"/>
                </a:lnTo>
                <a:lnTo>
                  <a:pt x="2149348" y="1436117"/>
                </a:lnTo>
                <a:lnTo>
                  <a:pt x="2149348" y="1675385"/>
                </a:lnTo>
                <a:lnTo>
                  <a:pt x="2052193" y="1675385"/>
                </a:lnTo>
                <a:lnTo>
                  <a:pt x="2052193" y="1914209"/>
                </a:lnTo>
                <a:cubicBezTo>
                  <a:pt x="2052193" y="1914209"/>
                  <a:pt x="2333942" y="1914209"/>
                  <a:pt x="2333942" y="1914209"/>
                </a:cubicBezTo>
                <a:lnTo>
                  <a:pt x="2333942" y="1436117"/>
                </a:lnTo>
                <a:lnTo>
                  <a:pt x="2880742" y="1436117"/>
                </a:lnTo>
                <a:lnTo>
                  <a:pt x="2880742" y="1196341"/>
                </a:lnTo>
                <a:lnTo>
                  <a:pt x="3297556" y="1196341"/>
                </a:lnTo>
                <a:lnTo>
                  <a:pt x="3297556" y="957073"/>
                </a:lnTo>
                <a:lnTo>
                  <a:pt x="3483737" y="957073"/>
                </a:lnTo>
                <a:lnTo>
                  <a:pt x="3483737" y="717297"/>
                </a:lnTo>
                <a:lnTo>
                  <a:pt x="3585146" y="717297"/>
                </a:lnTo>
                <a:lnTo>
                  <a:pt x="3585146" y="940563"/>
                </a:lnTo>
                <a:lnTo>
                  <a:pt x="3585146" y="957073"/>
                </a:lnTo>
                <a:lnTo>
                  <a:pt x="4034980" y="957073"/>
                </a:lnTo>
                <a:lnTo>
                  <a:pt x="4034980" y="1196341"/>
                </a:lnTo>
                <a:lnTo>
                  <a:pt x="4135629" y="1196341"/>
                </a:lnTo>
                <a:lnTo>
                  <a:pt x="4135629" y="957073"/>
                </a:lnTo>
                <a:lnTo>
                  <a:pt x="4344925" y="957073"/>
                </a:lnTo>
                <a:lnTo>
                  <a:pt x="4344925" y="717297"/>
                </a:lnTo>
                <a:lnTo>
                  <a:pt x="4926774" y="717297"/>
                </a:lnTo>
                <a:lnTo>
                  <a:pt x="4926774" y="956565"/>
                </a:lnTo>
                <a:lnTo>
                  <a:pt x="4926774" y="957073"/>
                </a:lnTo>
                <a:lnTo>
                  <a:pt x="5396104" y="957073"/>
                </a:lnTo>
                <a:lnTo>
                  <a:pt x="5396104" y="717805"/>
                </a:lnTo>
                <a:lnTo>
                  <a:pt x="5852795" y="717805"/>
                </a:lnTo>
                <a:lnTo>
                  <a:pt x="5852795" y="478537"/>
                </a:lnTo>
                <a:lnTo>
                  <a:pt x="5659311" y="478537"/>
                </a:lnTo>
                <a:lnTo>
                  <a:pt x="5659311" y="239269"/>
                </a:lnTo>
                <a:lnTo>
                  <a:pt x="6399149" y="239269"/>
                </a:lnTo>
                <a:close/>
                <a:moveTo>
                  <a:pt x="0" y="1461"/>
                </a:moveTo>
                <a:lnTo>
                  <a:pt x="1" y="1461"/>
                </a:lnTo>
                <a:lnTo>
                  <a:pt x="1" y="6859461"/>
                </a:lnTo>
                <a:lnTo>
                  <a:pt x="0" y="6859461"/>
                </a:lnTo>
                <a:close/>
                <a:moveTo>
                  <a:pt x="12184379" y="65"/>
                </a:moveTo>
                <a:lnTo>
                  <a:pt x="12184380" y="65"/>
                </a:lnTo>
                <a:lnTo>
                  <a:pt x="12184380" y="1461"/>
                </a:lnTo>
                <a:lnTo>
                  <a:pt x="12184379" y="1461"/>
                </a:lnTo>
                <a:close/>
                <a:moveTo>
                  <a:pt x="1" y="0"/>
                </a:moveTo>
                <a:lnTo>
                  <a:pt x="12184379" y="0"/>
                </a:lnTo>
                <a:lnTo>
                  <a:pt x="12184379" y="65"/>
                </a:lnTo>
                <a:lnTo>
                  <a:pt x="7844853" y="65"/>
                </a:lnTo>
                <a:lnTo>
                  <a:pt x="7844853" y="1461"/>
                </a:lnTo>
                <a:lnTo>
                  <a:pt x="7742555" y="1461"/>
                </a:lnTo>
                <a:lnTo>
                  <a:pt x="7742555" y="1"/>
                </a:lnTo>
                <a:lnTo>
                  <a:pt x="6399149" y="1"/>
                </a:lnTo>
                <a:lnTo>
                  <a:pt x="6399149" y="1461"/>
                </a:lnTo>
                <a:lnTo>
                  <a:pt x="1" y="1461"/>
                </a:lnTo>
                <a:close/>
              </a:path>
            </a:pathLst>
          </a:custGeom>
          <a:solidFill>
            <a:schemeClr val="bg1">
              <a:alpha val="0"/>
            </a:schemeClr>
          </a:solidFill>
        </p:spPr>
        <p:txBody>
          <a:bodyPr wrap="square" anchor="ctr">
            <a:noAutofit/>
          </a:bodyPr>
          <a:lstStyle>
            <a:lvl1pPr algn="ctr">
              <a:defRPr b="1">
                <a:solidFill>
                  <a:schemeClr val="bg1"/>
                </a:solidFill>
              </a:defRPr>
            </a:lvl1pPr>
          </a:lstStyle>
          <a:p>
            <a:r>
              <a:rPr lang="en-US"/>
              <a:t>Click icon to add picture</a:t>
            </a:r>
          </a:p>
        </p:txBody>
      </p:sp>
      <p:grpSp>
        <p:nvGrpSpPr>
          <p:cNvPr id="28" name="Group 27">
            <a:extLst>
              <a:ext uri="{FF2B5EF4-FFF2-40B4-BE49-F238E27FC236}">
                <a16:creationId xmlns:a16="http://schemas.microsoft.com/office/drawing/2014/main" id="{E73B626C-A155-F346-D8EF-9E56183B06F8}"/>
              </a:ext>
            </a:extLst>
          </p:cNvPr>
          <p:cNvGrpSpPr/>
          <p:nvPr/>
        </p:nvGrpSpPr>
        <p:grpSpPr>
          <a:xfrm>
            <a:off x="10187131" y="687949"/>
            <a:ext cx="1234969" cy="518323"/>
            <a:chOff x="7459170" y="481236"/>
            <a:chExt cx="2697427" cy="1132124"/>
          </a:xfrm>
        </p:grpSpPr>
        <p:sp>
          <p:nvSpPr>
            <p:cNvPr id="29" name="Freeform 5">
              <a:extLst>
                <a:ext uri="{FF2B5EF4-FFF2-40B4-BE49-F238E27FC236}">
                  <a16:creationId xmlns:a16="http://schemas.microsoft.com/office/drawing/2014/main" id="{77E34495-9DEF-8D2B-7934-27A2BD8001D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30" name="Freeform 6">
              <a:extLst>
                <a:ext uri="{FF2B5EF4-FFF2-40B4-BE49-F238E27FC236}">
                  <a16:creationId xmlns:a16="http://schemas.microsoft.com/office/drawing/2014/main" id="{B4BC32B4-8A41-97C6-4FF2-16827B40C4B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31" name="Freeform 7">
              <a:extLst>
                <a:ext uri="{FF2B5EF4-FFF2-40B4-BE49-F238E27FC236}">
                  <a16:creationId xmlns:a16="http://schemas.microsoft.com/office/drawing/2014/main" id="{014F4BFF-C5C2-F661-5FC6-5DD649E8DD2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64" name="Freeform 9">
              <a:extLst>
                <a:ext uri="{FF2B5EF4-FFF2-40B4-BE49-F238E27FC236}">
                  <a16:creationId xmlns:a16="http://schemas.microsoft.com/office/drawing/2014/main" id="{E89DBDAC-5DD7-3AE5-2D0C-64125549559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65" name="Freeform 16">
              <a:extLst>
                <a:ext uri="{FF2B5EF4-FFF2-40B4-BE49-F238E27FC236}">
                  <a16:creationId xmlns:a16="http://schemas.microsoft.com/office/drawing/2014/main" id="{A1C1CE28-EB26-5838-C584-E650647A083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66" name="Freeform 17">
              <a:extLst>
                <a:ext uri="{FF2B5EF4-FFF2-40B4-BE49-F238E27FC236}">
                  <a16:creationId xmlns:a16="http://schemas.microsoft.com/office/drawing/2014/main" id="{CB4C4510-49A2-319E-9E3E-A0DE7D85FD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67" name="Freeform 18">
              <a:extLst>
                <a:ext uri="{FF2B5EF4-FFF2-40B4-BE49-F238E27FC236}">
                  <a16:creationId xmlns:a16="http://schemas.microsoft.com/office/drawing/2014/main" id="{C18717A2-D5F6-9E95-9BA3-5992CC5F4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2" name="Text Placeholder 5">
            <a:extLst>
              <a:ext uri="{FF2B5EF4-FFF2-40B4-BE49-F238E27FC236}">
                <a16:creationId xmlns:a16="http://schemas.microsoft.com/office/drawing/2014/main" id="{1C4FC05B-B1F0-A1F3-9303-7FE5AB99D57D}"/>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5" name="Title Placeholder 13">
            <a:extLst>
              <a:ext uri="{FF2B5EF4-FFF2-40B4-BE49-F238E27FC236}">
                <a16:creationId xmlns:a16="http://schemas.microsoft.com/office/drawing/2014/main" id="{CAE6CBB4-1580-5D1E-ED2D-0CD62E751223}"/>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sp>
        <p:nvSpPr>
          <p:cNvPr id="3" name="Slide Number Placeholder 2">
            <a:extLst>
              <a:ext uri="{FF2B5EF4-FFF2-40B4-BE49-F238E27FC236}">
                <a16:creationId xmlns:a16="http://schemas.microsoft.com/office/drawing/2014/main" id="{2F443219-2EFB-BC42-D6F4-FFDC9C115115}"/>
              </a:ext>
            </a:extLst>
          </p:cNvPr>
          <p:cNvSpPr>
            <a:spLocks noGrp="1"/>
          </p:cNvSpPr>
          <p:nvPr>
            <p:ph type="sldNum" sz="quarter" idx="14"/>
          </p:nvPr>
        </p:nvSpPr>
        <p:spPr/>
        <p:txBody>
          <a:bodyPr/>
          <a:lstStyle>
            <a:lvl1pPr>
              <a:defRPr>
                <a:solidFill>
                  <a:schemeClr val="bg1"/>
                </a:solidFill>
              </a:defRPr>
            </a:lvl1pPr>
          </a:lstStyle>
          <a:p>
            <a:fld id="{9E74224C-F5B0-D04D-98A9-64EC68DC7E07}" type="slidenum">
              <a:rPr lang="en-US" smtClean="0"/>
              <a:pPr/>
              <a:t>‹#›</a:t>
            </a:fld>
            <a:endParaRPr lang="en-US"/>
          </a:p>
        </p:txBody>
      </p:sp>
    </p:spTree>
    <p:extLst>
      <p:ext uri="{BB962C8B-B14F-4D97-AF65-F5344CB8AC3E}">
        <p14:creationId xmlns:p14="http://schemas.microsoft.com/office/powerpoint/2010/main" val="129083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layout 3">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a:solidFill>
            <a:schemeClr val="bg1"/>
          </a:solidFill>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a:solidFill>
            <a:schemeClr val="accent1"/>
          </a:solidFill>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a:solidFill>
            <a:schemeClr val="accent1"/>
          </a:solidFill>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a:noFill/>
        </p:spPr>
        <p:txBody>
          <a:bodyPr vert="horz" wrap="square" lIns="0" tIns="0" rIns="0" bIns="0" rtlCol="0" anchor="ctr" anchorCtr="0">
            <a:noAutofit/>
          </a:bodyPr>
          <a:lstStyle>
            <a:lvl1pPr algn="ctr">
              <a:defRPr lang="en-GB" sz="2400" b="0" cap="none">
                <a:solidFill>
                  <a:schemeClr val="tx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a:noFill/>
        </p:spPr>
        <p:txBody>
          <a:bodyPr/>
          <a:lstStyle>
            <a:lvl1pPr marL="0" indent="0" algn="ctr">
              <a:buNone/>
              <a:defRPr sz="1600" b="1">
                <a:solidFill>
                  <a:schemeClr val="tx2"/>
                </a:solidFill>
              </a:defRPr>
            </a:lvl1pPr>
          </a:lstStyle>
          <a:p>
            <a:pPr lvl="0"/>
            <a:r>
              <a:rPr lang="en-GB"/>
              <a:t>Add source here</a:t>
            </a:r>
            <a:endParaRPr lang="en-US"/>
          </a:p>
        </p:txBody>
      </p:sp>
      <p:grpSp>
        <p:nvGrpSpPr>
          <p:cNvPr id="9" name="Group 8">
            <a:extLst>
              <a:ext uri="{FF2B5EF4-FFF2-40B4-BE49-F238E27FC236}">
                <a16:creationId xmlns:a16="http://schemas.microsoft.com/office/drawing/2014/main" id="{1ECF95E6-9947-DCBE-F644-EEA46F9AB3F0}"/>
              </a:ext>
            </a:extLst>
          </p:cNvPr>
          <p:cNvGrpSpPr/>
          <p:nvPr/>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Slide Number Placeholder 4">
            <a:extLst>
              <a:ext uri="{FF2B5EF4-FFF2-40B4-BE49-F238E27FC236}">
                <a16:creationId xmlns:a16="http://schemas.microsoft.com/office/drawing/2014/main" id="{B1612115-FF2C-67D0-5800-5FD8772A083D}"/>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941400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layout 4">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ECF95E6-9947-DCBE-F644-EEA46F9AB3F0}"/>
              </a:ext>
            </a:extLst>
          </p:cNvPr>
          <p:cNvGrpSpPr/>
          <p:nvPr/>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 name="Title 22">
            <a:extLst>
              <a:ext uri="{FF2B5EF4-FFF2-40B4-BE49-F238E27FC236}">
                <a16:creationId xmlns:a16="http://schemas.microsoft.com/office/drawing/2014/main" id="{EE562D05-F032-D527-C8C7-12BB617A09ED}"/>
              </a:ext>
            </a:extLst>
          </p:cNvPr>
          <p:cNvSpPr>
            <a:spLocks noGrp="1"/>
          </p:cNvSpPr>
          <p:nvPr>
            <p:ph type="title"/>
          </p:nvPr>
        </p:nvSpPr>
        <p:spPr>
          <a:xfrm>
            <a:off x="815974" y="2222605"/>
            <a:ext cx="3419475" cy="1107996"/>
          </a:xfrm>
        </p:spPr>
        <p:txBody>
          <a:bodyPr/>
          <a:lstStyle/>
          <a:p>
            <a:r>
              <a:rPr lang="en-US"/>
              <a:t>Click to edit Master title style</a:t>
            </a:r>
            <a:endParaRPr lang="en-GB"/>
          </a:p>
        </p:txBody>
      </p:sp>
      <p:sp>
        <p:nvSpPr>
          <p:cNvPr id="5" name="Text Placeholder 23">
            <a:extLst>
              <a:ext uri="{FF2B5EF4-FFF2-40B4-BE49-F238E27FC236}">
                <a16:creationId xmlns:a16="http://schemas.microsoft.com/office/drawing/2014/main" id="{C4692922-0A97-8686-6B51-2AD0D25417C6}"/>
              </a:ext>
            </a:extLst>
          </p:cNvPr>
          <p:cNvSpPr>
            <a:spLocks noGrp="1"/>
          </p:cNvSpPr>
          <p:nvPr>
            <p:ph type="body" sz="quarter" idx="15" hasCustomPrompt="1"/>
          </p:nvPr>
        </p:nvSpPr>
        <p:spPr>
          <a:xfrm>
            <a:off x="815974" y="3376321"/>
            <a:ext cx="3419476" cy="385762"/>
          </a:xfrm>
        </p:spPr>
        <p:txBody>
          <a:bodyPr/>
          <a:lstStyle>
            <a:lvl1pPr marL="0" indent="0">
              <a:buNone/>
              <a:defRPr>
                <a:solidFill>
                  <a:schemeClr val="tx1"/>
                </a:solidFill>
              </a:defRPr>
            </a:lvl1pPr>
          </a:lstStyle>
          <a:p>
            <a:r>
              <a:rPr lang="en-GB"/>
              <a:t>Click to add subheading</a:t>
            </a:r>
          </a:p>
        </p:txBody>
      </p:sp>
      <p:sp>
        <p:nvSpPr>
          <p:cNvPr id="26" name="Graphic 16">
            <a:extLst>
              <a:ext uri="{FF2B5EF4-FFF2-40B4-BE49-F238E27FC236}">
                <a16:creationId xmlns:a16="http://schemas.microsoft.com/office/drawing/2014/main" id="{77D7FB94-768B-ABD4-3142-2FC7F36AC0F1}"/>
              </a:ext>
            </a:extLst>
          </p:cNvPr>
          <p:cNvSpPr/>
          <p:nvPr/>
        </p:nvSpPr>
        <p:spPr>
          <a:xfrm>
            <a:off x="477602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accent1"/>
          </a:solidFill>
          <a:ln w="9512" cap="flat">
            <a:noFill/>
            <a:prstDash val="solid"/>
            <a:miter/>
          </a:ln>
        </p:spPr>
        <p:txBody>
          <a:bodyPr rtlCol="0" anchor="ctr"/>
          <a:lstStyle/>
          <a:p>
            <a:endParaRPr lang="en-GB"/>
          </a:p>
        </p:txBody>
      </p:sp>
      <p:grpSp>
        <p:nvGrpSpPr>
          <p:cNvPr id="27" name="Group 26">
            <a:extLst>
              <a:ext uri="{FF2B5EF4-FFF2-40B4-BE49-F238E27FC236}">
                <a16:creationId xmlns:a16="http://schemas.microsoft.com/office/drawing/2014/main" id="{945C2D11-BC4B-1A88-4625-E4DEE5355C6D}"/>
              </a:ext>
            </a:extLst>
          </p:cNvPr>
          <p:cNvGrpSpPr/>
          <p:nvPr/>
        </p:nvGrpSpPr>
        <p:grpSpPr>
          <a:xfrm>
            <a:off x="4776022" y="3578169"/>
            <a:ext cx="2999950" cy="2785252"/>
            <a:chOff x="4776022" y="3578169"/>
            <a:chExt cx="2999950" cy="2785252"/>
          </a:xfrm>
        </p:grpSpPr>
        <p:sp>
          <p:nvSpPr>
            <p:cNvPr id="28" name="Graphic 16">
              <a:extLst>
                <a:ext uri="{FF2B5EF4-FFF2-40B4-BE49-F238E27FC236}">
                  <a16:creationId xmlns:a16="http://schemas.microsoft.com/office/drawing/2014/main" id="{339355C3-4380-03F6-74F4-B76413B24EB1}"/>
                </a:ext>
              </a:extLst>
            </p:cNvPr>
            <p:cNvSpPr/>
            <p:nvPr/>
          </p:nvSpPr>
          <p:spPr>
            <a:xfrm>
              <a:off x="477602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1"/>
            </a:solidFill>
            <a:ln w="9512" cap="flat">
              <a:noFill/>
              <a:prstDash val="solid"/>
              <a:miter/>
            </a:ln>
          </p:spPr>
          <p:txBody>
            <a:bodyPr rtlCol="0" anchor="ctr"/>
            <a:lstStyle/>
            <a:p>
              <a:endParaRPr lang="en-GB" sz="1600"/>
            </a:p>
          </p:txBody>
        </p:sp>
        <p:grpSp>
          <p:nvGrpSpPr>
            <p:cNvPr id="29" name="Group 28">
              <a:extLst>
                <a:ext uri="{FF2B5EF4-FFF2-40B4-BE49-F238E27FC236}">
                  <a16:creationId xmlns:a16="http://schemas.microsoft.com/office/drawing/2014/main" id="{BED6CC0F-DF49-B191-7E6B-2EEE2EACAC43}"/>
                </a:ext>
              </a:extLst>
            </p:cNvPr>
            <p:cNvGrpSpPr/>
            <p:nvPr/>
          </p:nvGrpSpPr>
          <p:grpSpPr>
            <a:xfrm>
              <a:off x="4956019" y="3668996"/>
              <a:ext cx="2694127" cy="2174525"/>
              <a:chOff x="4956019" y="751764"/>
              <a:chExt cx="2694127" cy="2174525"/>
            </a:xfrm>
          </p:grpSpPr>
          <p:sp>
            <p:nvSpPr>
              <p:cNvPr id="31" name="Graphic 8">
                <a:extLst>
                  <a:ext uri="{FF2B5EF4-FFF2-40B4-BE49-F238E27FC236}">
                    <a16:creationId xmlns:a16="http://schemas.microsoft.com/office/drawing/2014/main" id="{019D615F-1DF7-71DC-3187-38C7A12FE58C}"/>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2" name="Graphic 8">
                <a:extLst>
                  <a:ext uri="{FF2B5EF4-FFF2-40B4-BE49-F238E27FC236}">
                    <a16:creationId xmlns:a16="http://schemas.microsoft.com/office/drawing/2014/main" id="{EC802AA8-7B76-AE21-2892-8F868B687E3A}"/>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3" name="TextBox 32">
                <a:extLst>
                  <a:ext uri="{FF2B5EF4-FFF2-40B4-BE49-F238E27FC236}">
                    <a16:creationId xmlns:a16="http://schemas.microsoft.com/office/drawing/2014/main" id="{222C0FD5-679E-8C28-78E0-EA79FC848AC1}"/>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30" name="TextBox 29">
              <a:extLst>
                <a:ext uri="{FF2B5EF4-FFF2-40B4-BE49-F238E27FC236}">
                  <a16:creationId xmlns:a16="http://schemas.microsoft.com/office/drawing/2014/main" id="{A1725506-529A-9833-864A-1C4C4D91BFE5}"/>
                </a:ext>
              </a:extLst>
            </p:cNvPr>
            <p:cNvSpPr txBox="1"/>
            <p:nvPr/>
          </p:nvSpPr>
          <p:spPr>
            <a:xfrm>
              <a:off x="4956019" y="5535731"/>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34" name="Group 33">
            <a:extLst>
              <a:ext uri="{FF2B5EF4-FFF2-40B4-BE49-F238E27FC236}">
                <a16:creationId xmlns:a16="http://schemas.microsoft.com/office/drawing/2014/main" id="{8F376016-9CB0-723B-6E29-55E8131A45A7}"/>
              </a:ext>
            </a:extLst>
          </p:cNvPr>
          <p:cNvGrpSpPr/>
          <p:nvPr/>
        </p:nvGrpSpPr>
        <p:grpSpPr>
          <a:xfrm>
            <a:off x="8004312" y="3578169"/>
            <a:ext cx="2999950" cy="2785252"/>
            <a:chOff x="8004312" y="3578169"/>
            <a:chExt cx="2999950" cy="2785252"/>
          </a:xfrm>
        </p:grpSpPr>
        <p:sp>
          <p:nvSpPr>
            <p:cNvPr id="35" name="Graphic 16">
              <a:extLst>
                <a:ext uri="{FF2B5EF4-FFF2-40B4-BE49-F238E27FC236}">
                  <a16:creationId xmlns:a16="http://schemas.microsoft.com/office/drawing/2014/main" id="{06DC79B9-DD0B-4697-D9F8-F2FFB911F0F9}"/>
                </a:ext>
              </a:extLst>
            </p:cNvPr>
            <p:cNvSpPr/>
            <p:nvPr/>
          </p:nvSpPr>
          <p:spPr>
            <a:xfrm>
              <a:off x="800431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2"/>
            </a:solidFill>
            <a:ln w="9512" cap="flat">
              <a:noFill/>
              <a:prstDash val="solid"/>
              <a:miter/>
            </a:ln>
          </p:spPr>
          <p:txBody>
            <a:bodyPr rtlCol="0" anchor="ctr"/>
            <a:lstStyle/>
            <a:p>
              <a:endParaRPr lang="en-GB" sz="1600"/>
            </a:p>
          </p:txBody>
        </p:sp>
        <p:grpSp>
          <p:nvGrpSpPr>
            <p:cNvPr id="36" name="Group 35">
              <a:extLst>
                <a:ext uri="{FF2B5EF4-FFF2-40B4-BE49-F238E27FC236}">
                  <a16:creationId xmlns:a16="http://schemas.microsoft.com/office/drawing/2014/main" id="{A417F754-5C0D-1EA7-D3AC-BF5E04FB4139}"/>
                </a:ext>
              </a:extLst>
            </p:cNvPr>
            <p:cNvGrpSpPr/>
            <p:nvPr/>
          </p:nvGrpSpPr>
          <p:grpSpPr>
            <a:xfrm>
              <a:off x="8157223" y="3696532"/>
              <a:ext cx="2694127" cy="2174525"/>
              <a:chOff x="5108419" y="904164"/>
              <a:chExt cx="2694127" cy="2174525"/>
            </a:xfrm>
          </p:grpSpPr>
          <p:sp>
            <p:nvSpPr>
              <p:cNvPr id="38" name="Graphic 8">
                <a:extLst>
                  <a:ext uri="{FF2B5EF4-FFF2-40B4-BE49-F238E27FC236}">
                    <a16:creationId xmlns:a16="http://schemas.microsoft.com/office/drawing/2014/main" id="{6F426AB5-FC34-0124-245D-D2E16625D70E}"/>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9" name="Graphic 8">
                <a:extLst>
                  <a:ext uri="{FF2B5EF4-FFF2-40B4-BE49-F238E27FC236}">
                    <a16:creationId xmlns:a16="http://schemas.microsoft.com/office/drawing/2014/main" id="{94B7C0C2-4CF9-4790-9BB5-6DFB3BC43FC8}"/>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0" name="TextBox 39">
                <a:extLst>
                  <a:ext uri="{FF2B5EF4-FFF2-40B4-BE49-F238E27FC236}">
                    <a16:creationId xmlns:a16="http://schemas.microsoft.com/office/drawing/2014/main" id="{DF5D386A-260A-5290-C9B7-E28CC1F41DC6}"/>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37" name="TextBox 36">
              <a:extLst>
                <a:ext uri="{FF2B5EF4-FFF2-40B4-BE49-F238E27FC236}">
                  <a16:creationId xmlns:a16="http://schemas.microsoft.com/office/drawing/2014/main" id="{F1016110-BF5E-07AA-35FD-78C789924E3D}"/>
                </a:ext>
              </a:extLst>
            </p:cNvPr>
            <p:cNvSpPr txBox="1"/>
            <p:nvPr/>
          </p:nvSpPr>
          <p:spPr>
            <a:xfrm>
              <a:off x="8157223" y="5535731"/>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41" name="Group 40">
            <a:extLst>
              <a:ext uri="{FF2B5EF4-FFF2-40B4-BE49-F238E27FC236}">
                <a16:creationId xmlns:a16="http://schemas.microsoft.com/office/drawing/2014/main" id="{FE9520A2-44BD-C88B-7272-F321D2F2614B}"/>
              </a:ext>
            </a:extLst>
          </p:cNvPr>
          <p:cNvGrpSpPr/>
          <p:nvPr/>
        </p:nvGrpSpPr>
        <p:grpSpPr>
          <a:xfrm>
            <a:off x="4956019" y="751764"/>
            <a:ext cx="2694127" cy="2174525"/>
            <a:chOff x="4956019" y="751764"/>
            <a:chExt cx="2694127" cy="2174525"/>
          </a:xfrm>
        </p:grpSpPr>
        <p:grpSp>
          <p:nvGrpSpPr>
            <p:cNvPr id="42" name="Group 41">
              <a:extLst>
                <a:ext uri="{FF2B5EF4-FFF2-40B4-BE49-F238E27FC236}">
                  <a16:creationId xmlns:a16="http://schemas.microsoft.com/office/drawing/2014/main" id="{50F99A2B-DA01-FB2C-F4A9-E5FB98ABE1D9}"/>
                </a:ext>
              </a:extLst>
            </p:cNvPr>
            <p:cNvGrpSpPr/>
            <p:nvPr/>
          </p:nvGrpSpPr>
          <p:grpSpPr>
            <a:xfrm>
              <a:off x="4956019" y="751764"/>
              <a:ext cx="2694127" cy="2174525"/>
              <a:chOff x="4956019" y="751764"/>
              <a:chExt cx="2694127" cy="2174525"/>
            </a:xfrm>
          </p:grpSpPr>
          <p:sp>
            <p:nvSpPr>
              <p:cNvPr id="44" name="Graphic 8">
                <a:extLst>
                  <a:ext uri="{FF2B5EF4-FFF2-40B4-BE49-F238E27FC236}">
                    <a16:creationId xmlns:a16="http://schemas.microsoft.com/office/drawing/2014/main" id="{F702CA42-381C-1745-927C-5CC8039DECA0}"/>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5" name="Graphic 8">
                <a:extLst>
                  <a:ext uri="{FF2B5EF4-FFF2-40B4-BE49-F238E27FC236}">
                    <a16:creationId xmlns:a16="http://schemas.microsoft.com/office/drawing/2014/main" id="{58BBE9CC-A8A9-CAEE-16E6-384D4EBAC8F8}"/>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6" name="TextBox 45">
                <a:extLst>
                  <a:ext uri="{FF2B5EF4-FFF2-40B4-BE49-F238E27FC236}">
                    <a16:creationId xmlns:a16="http://schemas.microsoft.com/office/drawing/2014/main" id="{5E82E0A1-715B-E084-807B-712F0B40F574}"/>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43" name="TextBox 42">
              <a:extLst>
                <a:ext uri="{FF2B5EF4-FFF2-40B4-BE49-F238E27FC236}">
                  <a16:creationId xmlns:a16="http://schemas.microsoft.com/office/drawing/2014/main" id="{7CF9B6AA-F2C4-3A16-94D6-4FA0616BC4C2}"/>
                </a:ext>
              </a:extLst>
            </p:cNvPr>
            <p:cNvSpPr txBox="1"/>
            <p:nvPr/>
          </p:nvSpPr>
          <p:spPr>
            <a:xfrm>
              <a:off x="4956019" y="2609276"/>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47" name="Group 46">
            <a:extLst>
              <a:ext uri="{FF2B5EF4-FFF2-40B4-BE49-F238E27FC236}">
                <a16:creationId xmlns:a16="http://schemas.microsoft.com/office/drawing/2014/main" id="{7CAED7B2-273B-E7AC-BB6F-B3CC2747438F}"/>
              </a:ext>
            </a:extLst>
          </p:cNvPr>
          <p:cNvGrpSpPr/>
          <p:nvPr/>
        </p:nvGrpSpPr>
        <p:grpSpPr>
          <a:xfrm>
            <a:off x="8004312" y="651714"/>
            <a:ext cx="2999950" cy="2785252"/>
            <a:chOff x="8004312" y="651714"/>
            <a:chExt cx="2999950" cy="2785252"/>
          </a:xfrm>
        </p:grpSpPr>
        <p:sp>
          <p:nvSpPr>
            <p:cNvPr id="48" name="Graphic 16">
              <a:extLst>
                <a:ext uri="{FF2B5EF4-FFF2-40B4-BE49-F238E27FC236}">
                  <a16:creationId xmlns:a16="http://schemas.microsoft.com/office/drawing/2014/main" id="{B9FB914A-D507-9CFB-3B63-A36282B4F3B9}"/>
                </a:ext>
              </a:extLst>
            </p:cNvPr>
            <p:cNvSpPr/>
            <p:nvPr/>
          </p:nvSpPr>
          <p:spPr>
            <a:xfrm>
              <a:off x="800431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bg2"/>
            </a:solidFill>
            <a:ln w="9512" cap="flat">
              <a:noFill/>
              <a:prstDash val="solid"/>
              <a:miter/>
            </a:ln>
          </p:spPr>
          <p:txBody>
            <a:bodyPr rtlCol="0" anchor="ctr"/>
            <a:lstStyle/>
            <a:p>
              <a:endParaRPr lang="en-GB" sz="1600"/>
            </a:p>
          </p:txBody>
        </p:sp>
        <p:grpSp>
          <p:nvGrpSpPr>
            <p:cNvPr id="49" name="Group 48">
              <a:extLst>
                <a:ext uri="{FF2B5EF4-FFF2-40B4-BE49-F238E27FC236}">
                  <a16:creationId xmlns:a16="http://schemas.microsoft.com/office/drawing/2014/main" id="{4FE00AB8-BB61-6683-109F-7A4ADE9ADBF5}"/>
                </a:ext>
              </a:extLst>
            </p:cNvPr>
            <p:cNvGrpSpPr/>
            <p:nvPr/>
          </p:nvGrpSpPr>
          <p:grpSpPr>
            <a:xfrm>
              <a:off x="8157223" y="779300"/>
              <a:ext cx="2694127" cy="2174525"/>
              <a:chOff x="5108419" y="904164"/>
              <a:chExt cx="2694127" cy="2174525"/>
            </a:xfrm>
          </p:grpSpPr>
          <p:sp>
            <p:nvSpPr>
              <p:cNvPr id="51" name="Graphic 8">
                <a:extLst>
                  <a:ext uri="{FF2B5EF4-FFF2-40B4-BE49-F238E27FC236}">
                    <a16:creationId xmlns:a16="http://schemas.microsoft.com/office/drawing/2014/main" id="{3914375B-3B76-A03E-7282-34E6A12F3CC1}"/>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52" name="Graphic 8">
                <a:extLst>
                  <a:ext uri="{FF2B5EF4-FFF2-40B4-BE49-F238E27FC236}">
                    <a16:creationId xmlns:a16="http://schemas.microsoft.com/office/drawing/2014/main" id="{BCFBC4CE-8004-5848-9A32-E1AE2F4D3534}"/>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53" name="TextBox 52">
                <a:extLst>
                  <a:ext uri="{FF2B5EF4-FFF2-40B4-BE49-F238E27FC236}">
                    <a16:creationId xmlns:a16="http://schemas.microsoft.com/office/drawing/2014/main" id="{C640FE75-5796-86A7-F5E0-2BF7630E20F8}"/>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50" name="TextBox 49">
              <a:extLst>
                <a:ext uri="{FF2B5EF4-FFF2-40B4-BE49-F238E27FC236}">
                  <a16:creationId xmlns:a16="http://schemas.microsoft.com/office/drawing/2014/main" id="{8D04A6B5-11C7-9995-FE63-8C0105297A7F}"/>
                </a:ext>
              </a:extLst>
            </p:cNvPr>
            <p:cNvSpPr txBox="1"/>
            <p:nvPr/>
          </p:nvSpPr>
          <p:spPr>
            <a:xfrm>
              <a:off x="8157223" y="2609276"/>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sp>
        <p:nvSpPr>
          <p:cNvPr id="3" name="Slide Number Placeholder 2">
            <a:extLst>
              <a:ext uri="{FF2B5EF4-FFF2-40B4-BE49-F238E27FC236}">
                <a16:creationId xmlns:a16="http://schemas.microsoft.com/office/drawing/2014/main" id="{E9B6B51D-EDB8-54E5-1545-FC748ED844E4}"/>
              </a:ext>
            </a:extLst>
          </p:cNvPr>
          <p:cNvSpPr>
            <a:spLocks noGrp="1"/>
          </p:cNvSpPr>
          <p:nvPr>
            <p:ph type="sldNum" sz="quarter" idx="1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9493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point layou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Two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C1889CB1-C35F-BA72-9150-E16B254BDB0B}"/>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FCE80B4-90C1-CF3C-B33B-D19FE6CEB85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25C826E1-5850-A20B-2EBE-AC23028EE2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259EA141-A5EC-2541-C613-6A5D6A08054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ACE3B3E7-6929-BF61-97EF-D8D853EFD3E2}"/>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DF847BA2-5C0C-A08F-7471-4BA667B76DD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E7C9A3E-0197-03D8-48FA-41D78B9C1E4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B01CCA73-71F0-5B20-251A-2979C0A079C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2" name="Text Placeholder 21">
            <a:extLst>
              <a:ext uri="{FF2B5EF4-FFF2-40B4-BE49-F238E27FC236}">
                <a16:creationId xmlns:a16="http://schemas.microsoft.com/office/drawing/2014/main" id="{8B628CB2-AC76-AFF1-CB1B-81CC741D61A3}"/>
              </a:ext>
            </a:extLst>
          </p:cNvPr>
          <p:cNvSpPr>
            <a:spLocks noGrp="1"/>
          </p:cNvSpPr>
          <p:nvPr>
            <p:ph type="body" sz="quarter" idx="16"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3" name="Text Placeholder 21">
            <a:extLst>
              <a:ext uri="{FF2B5EF4-FFF2-40B4-BE49-F238E27FC236}">
                <a16:creationId xmlns:a16="http://schemas.microsoft.com/office/drawing/2014/main" id="{3FC01737-0FDA-829E-3271-889023D0E6E1}"/>
              </a:ext>
            </a:extLst>
          </p:cNvPr>
          <p:cNvSpPr>
            <a:spLocks noGrp="1"/>
          </p:cNvSpPr>
          <p:nvPr>
            <p:ph type="body" sz="quarter" idx="17" hasCustomPrompt="1"/>
          </p:nvPr>
        </p:nvSpPr>
        <p:spPr>
          <a:xfrm>
            <a:off x="6455664" y="1975104"/>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9" name="Content Placeholder 17">
            <a:extLst>
              <a:ext uri="{FF2B5EF4-FFF2-40B4-BE49-F238E27FC236}">
                <a16:creationId xmlns:a16="http://schemas.microsoft.com/office/drawing/2014/main" id="{025637C1-98BB-3B5D-A69F-52B0D802E28A}"/>
              </a:ext>
            </a:extLst>
          </p:cNvPr>
          <p:cNvSpPr>
            <a:spLocks noGrp="1"/>
          </p:cNvSpPr>
          <p:nvPr>
            <p:ph sz="quarter" idx="20"/>
          </p:nvPr>
        </p:nvSpPr>
        <p:spPr>
          <a:xfrm>
            <a:off x="1066800" y="3352800"/>
            <a:ext cx="47244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88B6FA83-69E6-6DF0-D560-F2369DAB518E}"/>
              </a:ext>
            </a:extLst>
          </p:cNvPr>
          <p:cNvSpPr>
            <a:spLocks noGrp="1"/>
          </p:cNvSpPr>
          <p:nvPr>
            <p:ph sz="quarter" idx="21"/>
          </p:nvPr>
        </p:nvSpPr>
        <p:spPr>
          <a:xfrm>
            <a:off x="6477000" y="3352800"/>
            <a:ext cx="47244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A604AF5B-EAC2-3AD6-BB7B-CBFD631D6BCD}"/>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788237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point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Two point slide</a:t>
            </a:r>
          </a:p>
        </p:txBody>
      </p:sp>
      <p:grpSp>
        <p:nvGrpSpPr>
          <p:cNvPr id="4" name="Group 3">
            <a:extLst>
              <a:ext uri="{FF2B5EF4-FFF2-40B4-BE49-F238E27FC236}">
                <a16:creationId xmlns:a16="http://schemas.microsoft.com/office/drawing/2014/main" id="{AC579EFF-3467-0FC9-4190-52B601477337}"/>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81E984EC-8B1F-F0C3-056F-AB28207A54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82AEFB30-A7F7-BDB6-4D12-62ADF0D151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8DD48789-02F7-7003-F8A9-31C8E46C083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0D3BD6D2-A103-6EC2-3226-9B07954235E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37228847-1DD8-D8E0-F1F8-67BECA1C2ED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9D9FFE5E-B633-291B-8CF2-C60BBA00BF91}"/>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86DFBF58-4F6F-4AF0-1C68-E726179AF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1" name="Text Placeholder 21">
            <a:extLst>
              <a:ext uri="{FF2B5EF4-FFF2-40B4-BE49-F238E27FC236}">
                <a16:creationId xmlns:a16="http://schemas.microsoft.com/office/drawing/2014/main" id="{0A8A0D3B-03AA-AF7C-A8F4-6976D25E0E00}"/>
              </a:ext>
            </a:extLst>
          </p:cNvPr>
          <p:cNvSpPr>
            <a:spLocks noGrp="1"/>
          </p:cNvSpPr>
          <p:nvPr>
            <p:ph type="body" sz="quarter" idx="16"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2" name="Text Placeholder 21">
            <a:extLst>
              <a:ext uri="{FF2B5EF4-FFF2-40B4-BE49-F238E27FC236}">
                <a16:creationId xmlns:a16="http://schemas.microsoft.com/office/drawing/2014/main" id="{DD39083B-3B2C-45F4-6BB6-CEB33F07F627}"/>
              </a:ext>
            </a:extLst>
          </p:cNvPr>
          <p:cNvSpPr>
            <a:spLocks noGrp="1"/>
          </p:cNvSpPr>
          <p:nvPr>
            <p:ph type="body" sz="quarter" idx="17" hasCustomPrompt="1"/>
          </p:nvPr>
        </p:nvSpPr>
        <p:spPr>
          <a:xfrm>
            <a:off x="6455664" y="1975104"/>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9" name="Text Placeholder 5">
            <a:extLst>
              <a:ext uri="{FF2B5EF4-FFF2-40B4-BE49-F238E27FC236}">
                <a16:creationId xmlns:a16="http://schemas.microsoft.com/office/drawing/2014/main" id="{853AB4FA-A5A6-2851-F955-EF4E77C19D9E}"/>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13" name="Content Placeholder 17">
            <a:extLst>
              <a:ext uri="{FF2B5EF4-FFF2-40B4-BE49-F238E27FC236}">
                <a16:creationId xmlns:a16="http://schemas.microsoft.com/office/drawing/2014/main" id="{0858C366-ADD3-CF32-E2D0-7F6D62E8D04D}"/>
              </a:ext>
            </a:extLst>
          </p:cNvPr>
          <p:cNvSpPr>
            <a:spLocks noGrp="1"/>
          </p:cNvSpPr>
          <p:nvPr>
            <p:ph sz="quarter" idx="20"/>
          </p:nvPr>
        </p:nvSpPr>
        <p:spPr>
          <a:xfrm>
            <a:off x="106070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9FA145C6-0E07-D8DE-2C2D-FB175AC663E4}"/>
              </a:ext>
            </a:extLst>
          </p:cNvPr>
          <p:cNvSpPr>
            <a:spLocks noGrp="1"/>
          </p:cNvSpPr>
          <p:nvPr>
            <p:ph sz="quarter" idx="21"/>
          </p:nvPr>
        </p:nvSpPr>
        <p:spPr>
          <a:xfrm>
            <a:off x="645566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571DE826-0BBB-6C7C-7D4A-EEFD03C486EA}"/>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221857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point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Three point slide</a:t>
            </a:r>
          </a:p>
        </p:txBody>
      </p:sp>
      <p:grpSp>
        <p:nvGrpSpPr>
          <p:cNvPr id="9" name="Group 8">
            <a:extLst>
              <a:ext uri="{FF2B5EF4-FFF2-40B4-BE49-F238E27FC236}">
                <a16:creationId xmlns:a16="http://schemas.microsoft.com/office/drawing/2014/main" id="{7BB5EF85-EA9E-3034-9AA7-3941942DDA58}"/>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B6D2528E-93E7-393E-1B44-FA1B6EC2909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A767001-DCC5-1970-DA39-863A66F357F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C71809A5-2A4B-ECF5-155C-EB5D3777C8D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ADD6684A-EAE0-97FE-BA8B-F1854232033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1CCA80B4-D320-7D57-3B99-919A7B50338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007A4271-5BAC-AF4F-232B-E836897AD1D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36F8B4-5624-3B3B-656E-734165A12B0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Text Placeholder 21">
            <a:extLst>
              <a:ext uri="{FF2B5EF4-FFF2-40B4-BE49-F238E27FC236}">
                <a16:creationId xmlns:a16="http://schemas.microsoft.com/office/drawing/2014/main" id="{99BADEA4-37D5-F262-1B68-0F2093F461FF}"/>
              </a:ext>
            </a:extLst>
          </p:cNvPr>
          <p:cNvSpPr>
            <a:spLocks noGrp="1"/>
          </p:cNvSpPr>
          <p:nvPr>
            <p:ph type="body" sz="quarter" idx="17"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6" name="Text Placeholder 21">
            <a:extLst>
              <a:ext uri="{FF2B5EF4-FFF2-40B4-BE49-F238E27FC236}">
                <a16:creationId xmlns:a16="http://schemas.microsoft.com/office/drawing/2014/main" id="{1B5CFE7E-0C43-2CC1-DF64-129ED37C241B}"/>
              </a:ext>
            </a:extLst>
          </p:cNvPr>
          <p:cNvSpPr>
            <a:spLocks noGrp="1"/>
          </p:cNvSpPr>
          <p:nvPr>
            <p:ph type="body" sz="quarter" idx="18" hasCustomPrompt="1"/>
          </p:nvPr>
        </p:nvSpPr>
        <p:spPr>
          <a:xfrm>
            <a:off x="4648200" y="1984248"/>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7" name="Text Placeholder 21">
            <a:extLst>
              <a:ext uri="{FF2B5EF4-FFF2-40B4-BE49-F238E27FC236}">
                <a16:creationId xmlns:a16="http://schemas.microsoft.com/office/drawing/2014/main" id="{CA2C38B0-0DF7-AD0C-8FCB-52F2242765EA}"/>
              </a:ext>
            </a:extLst>
          </p:cNvPr>
          <p:cNvSpPr>
            <a:spLocks noGrp="1"/>
          </p:cNvSpPr>
          <p:nvPr>
            <p:ph type="body" sz="quarter" idx="19" hasCustomPrompt="1"/>
          </p:nvPr>
        </p:nvSpPr>
        <p:spPr>
          <a:xfrm>
            <a:off x="8257032" y="1984248"/>
            <a:ext cx="1051560" cy="1051560"/>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4" name="Text Placeholder 5">
            <a:extLst>
              <a:ext uri="{FF2B5EF4-FFF2-40B4-BE49-F238E27FC236}">
                <a16:creationId xmlns:a16="http://schemas.microsoft.com/office/drawing/2014/main" id="{3B2CBE38-0F56-C0D6-98DE-2397D80DE88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6" name="Content Placeholder 17">
            <a:extLst>
              <a:ext uri="{FF2B5EF4-FFF2-40B4-BE49-F238E27FC236}">
                <a16:creationId xmlns:a16="http://schemas.microsoft.com/office/drawing/2014/main" id="{6B21A685-8CB7-602E-9C15-B4E716E7DC5B}"/>
              </a:ext>
            </a:extLst>
          </p:cNvPr>
          <p:cNvSpPr>
            <a:spLocks noGrp="1"/>
          </p:cNvSpPr>
          <p:nvPr>
            <p:ph sz="quarter" idx="20"/>
          </p:nvPr>
        </p:nvSpPr>
        <p:spPr>
          <a:xfrm>
            <a:off x="1060704"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7">
            <a:extLst>
              <a:ext uri="{FF2B5EF4-FFF2-40B4-BE49-F238E27FC236}">
                <a16:creationId xmlns:a16="http://schemas.microsoft.com/office/drawing/2014/main" id="{B41AE74C-6FDB-F859-8319-02B2C62959D4}"/>
              </a:ext>
            </a:extLst>
          </p:cNvPr>
          <p:cNvSpPr>
            <a:spLocks noGrp="1"/>
          </p:cNvSpPr>
          <p:nvPr>
            <p:ph sz="quarter" idx="21"/>
          </p:nvPr>
        </p:nvSpPr>
        <p:spPr>
          <a:xfrm>
            <a:off x="4572000"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EFB801FE-3167-9359-BDD6-13E2C567BBB8}"/>
              </a:ext>
            </a:extLst>
          </p:cNvPr>
          <p:cNvSpPr>
            <a:spLocks noGrp="1"/>
          </p:cNvSpPr>
          <p:nvPr>
            <p:ph sz="quarter" idx="22"/>
          </p:nvPr>
        </p:nvSpPr>
        <p:spPr>
          <a:xfrm>
            <a:off x="8180832"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1">
            <a:extLst>
              <a:ext uri="{FF2B5EF4-FFF2-40B4-BE49-F238E27FC236}">
                <a16:creationId xmlns:a16="http://schemas.microsoft.com/office/drawing/2014/main" id="{589C097A-3DD2-573C-A9FF-90D82D0C0601}"/>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426391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poin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Three point slide</a:t>
            </a:r>
          </a:p>
        </p:txBody>
      </p:sp>
      <p:grpSp>
        <p:nvGrpSpPr>
          <p:cNvPr id="9" name="Group 8">
            <a:extLst>
              <a:ext uri="{FF2B5EF4-FFF2-40B4-BE49-F238E27FC236}">
                <a16:creationId xmlns:a16="http://schemas.microsoft.com/office/drawing/2014/main" id="{C5743957-88D8-6563-88B1-3ADB23349BF0}"/>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D5DC70A9-3F65-8455-C243-CA0196E07E3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C914296-A82F-4C0E-21B7-E6EE6A99950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04C0F9FD-A044-F62D-626E-065EAA8AE04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0331D30D-C03B-CF63-EA2B-622E77D13DA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F3E4444C-7D7F-799E-2A34-3AAB769FDB0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77207BE7-22BE-B841-712B-B7E7BF7DA5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70613C-0512-A218-9587-B76FE9AA66F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Text Placeholder 21">
            <a:extLst>
              <a:ext uri="{FF2B5EF4-FFF2-40B4-BE49-F238E27FC236}">
                <a16:creationId xmlns:a16="http://schemas.microsoft.com/office/drawing/2014/main" id="{12FBE549-8D23-F9ED-3121-708612E983BD}"/>
              </a:ext>
            </a:extLst>
          </p:cNvPr>
          <p:cNvSpPr>
            <a:spLocks noGrp="1"/>
          </p:cNvSpPr>
          <p:nvPr>
            <p:ph type="body" sz="quarter" idx="17"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6" name="Text Placeholder 21">
            <a:extLst>
              <a:ext uri="{FF2B5EF4-FFF2-40B4-BE49-F238E27FC236}">
                <a16:creationId xmlns:a16="http://schemas.microsoft.com/office/drawing/2014/main" id="{8AAED02F-0C2A-6705-0290-F2F54583BA7B}"/>
              </a:ext>
            </a:extLst>
          </p:cNvPr>
          <p:cNvSpPr>
            <a:spLocks noGrp="1"/>
          </p:cNvSpPr>
          <p:nvPr>
            <p:ph type="body" sz="quarter" idx="18" hasCustomPrompt="1"/>
          </p:nvPr>
        </p:nvSpPr>
        <p:spPr>
          <a:xfrm>
            <a:off x="4648200" y="1984248"/>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7" name="Text Placeholder 21">
            <a:extLst>
              <a:ext uri="{FF2B5EF4-FFF2-40B4-BE49-F238E27FC236}">
                <a16:creationId xmlns:a16="http://schemas.microsoft.com/office/drawing/2014/main" id="{491D960A-8FA4-573D-BFAA-85E0E9D20C45}"/>
              </a:ext>
            </a:extLst>
          </p:cNvPr>
          <p:cNvSpPr>
            <a:spLocks noGrp="1"/>
          </p:cNvSpPr>
          <p:nvPr>
            <p:ph type="body" sz="quarter" idx="19" hasCustomPrompt="1"/>
          </p:nvPr>
        </p:nvSpPr>
        <p:spPr>
          <a:xfrm>
            <a:off x="8257032" y="1984248"/>
            <a:ext cx="1051560" cy="1051560"/>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4" name="Text Placeholder 5">
            <a:extLst>
              <a:ext uri="{FF2B5EF4-FFF2-40B4-BE49-F238E27FC236}">
                <a16:creationId xmlns:a16="http://schemas.microsoft.com/office/drawing/2014/main" id="{EF9A0D2B-9A40-D3A8-CC66-650BEE54971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6" name="Content Placeholder 17">
            <a:extLst>
              <a:ext uri="{FF2B5EF4-FFF2-40B4-BE49-F238E27FC236}">
                <a16:creationId xmlns:a16="http://schemas.microsoft.com/office/drawing/2014/main" id="{BA87037E-2DDA-B8D4-FC38-C03C64ECA203}"/>
              </a:ext>
            </a:extLst>
          </p:cNvPr>
          <p:cNvSpPr>
            <a:spLocks noGrp="1"/>
          </p:cNvSpPr>
          <p:nvPr>
            <p:ph sz="quarter" idx="20"/>
          </p:nvPr>
        </p:nvSpPr>
        <p:spPr>
          <a:xfrm>
            <a:off x="1060704"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E8503487-2A2A-2577-E414-533AD55B9ACE}"/>
              </a:ext>
            </a:extLst>
          </p:cNvPr>
          <p:cNvSpPr>
            <a:spLocks noGrp="1"/>
          </p:cNvSpPr>
          <p:nvPr>
            <p:ph sz="quarter" idx="21"/>
          </p:nvPr>
        </p:nvSpPr>
        <p:spPr>
          <a:xfrm>
            <a:off x="4648200"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7">
            <a:extLst>
              <a:ext uri="{FF2B5EF4-FFF2-40B4-BE49-F238E27FC236}">
                <a16:creationId xmlns:a16="http://schemas.microsoft.com/office/drawing/2014/main" id="{8BB224DA-BFA8-0A2D-EADF-72388F605911}"/>
              </a:ext>
            </a:extLst>
          </p:cNvPr>
          <p:cNvSpPr>
            <a:spLocks noGrp="1"/>
          </p:cNvSpPr>
          <p:nvPr>
            <p:ph sz="quarter" idx="22"/>
          </p:nvPr>
        </p:nvSpPr>
        <p:spPr>
          <a:xfrm>
            <a:off x="8257032"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CE8B46AA-69A8-6C8E-00FD-6D7BA8E1E21A}"/>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880477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ur point layou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Four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74924541-1F26-5765-7BB0-61DBC3FA8377}"/>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6FED71D-9E0D-829A-15B0-B7139373221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B96943AB-031C-F1BA-0D60-AF9F75377D38}"/>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ED7D5E10-D021-4FC3-70C8-695510A7435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E7365599-961A-C470-D3FF-C3504AE10C6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E8F2E7C8-E5B2-D898-79FC-DD446A5AC2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CC1DDE59-DE79-7B3F-3748-2AC2D62949D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B10CC546-220D-AF3F-8BA7-B596AB48B34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0" name="Text Placeholder 29">
            <a:extLst>
              <a:ext uri="{FF2B5EF4-FFF2-40B4-BE49-F238E27FC236}">
                <a16:creationId xmlns:a16="http://schemas.microsoft.com/office/drawing/2014/main" id="{2E695CE5-E6EE-D658-7023-0D09649BD102}"/>
              </a:ext>
            </a:extLst>
          </p:cNvPr>
          <p:cNvSpPr>
            <a:spLocks noGrp="1"/>
          </p:cNvSpPr>
          <p:nvPr>
            <p:ph type="body" sz="quarter" idx="18" hasCustomPrompt="1"/>
          </p:nvPr>
        </p:nvSpPr>
        <p:spPr>
          <a:xfrm>
            <a:off x="996696" y="2109788"/>
            <a:ext cx="782638" cy="78105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34" name="Text Placeholder 33">
            <a:extLst>
              <a:ext uri="{FF2B5EF4-FFF2-40B4-BE49-F238E27FC236}">
                <a16:creationId xmlns:a16="http://schemas.microsoft.com/office/drawing/2014/main" id="{F444F38C-5AE1-E0D9-5ED6-130DC7942DF3}"/>
              </a:ext>
            </a:extLst>
          </p:cNvPr>
          <p:cNvSpPr>
            <a:spLocks noGrp="1"/>
          </p:cNvSpPr>
          <p:nvPr>
            <p:ph type="body" sz="quarter" idx="19" hasCustomPrompt="1"/>
          </p:nvPr>
        </p:nvSpPr>
        <p:spPr>
          <a:xfrm>
            <a:off x="3694176" y="2112963"/>
            <a:ext cx="782638" cy="786384"/>
          </a:xfrm>
          <a:solidFill>
            <a:schemeClr val="tx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35" name="Text Placeholder 33">
            <a:extLst>
              <a:ext uri="{FF2B5EF4-FFF2-40B4-BE49-F238E27FC236}">
                <a16:creationId xmlns:a16="http://schemas.microsoft.com/office/drawing/2014/main" id="{B902F693-4C99-132F-221F-AA15FF85CBF5}"/>
              </a:ext>
            </a:extLst>
          </p:cNvPr>
          <p:cNvSpPr>
            <a:spLocks noGrp="1"/>
          </p:cNvSpPr>
          <p:nvPr>
            <p:ph type="body" sz="quarter" idx="20" hasCustomPrompt="1"/>
          </p:nvPr>
        </p:nvSpPr>
        <p:spPr>
          <a:xfrm>
            <a:off x="6391656" y="2112264"/>
            <a:ext cx="782638" cy="78638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6" name="Text Placeholder 33">
            <a:extLst>
              <a:ext uri="{FF2B5EF4-FFF2-40B4-BE49-F238E27FC236}">
                <a16:creationId xmlns:a16="http://schemas.microsoft.com/office/drawing/2014/main" id="{7BFB5199-74B1-632A-03F1-B4E90075FF4E}"/>
              </a:ext>
            </a:extLst>
          </p:cNvPr>
          <p:cNvSpPr>
            <a:spLocks noGrp="1"/>
          </p:cNvSpPr>
          <p:nvPr>
            <p:ph type="body" sz="quarter" idx="21" hasCustomPrompt="1"/>
          </p:nvPr>
        </p:nvSpPr>
        <p:spPr>
          <a:xfrm>
            <a:off x="9098280" y="2112264"/>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9" name="Content Placeholder 17">
            <a:extLst>
              <a:ext uri="{FF2B5EF4-FFF2-40B4-BE49-F238E27FC236}">
                <a16:creationId xmlns:a16="http://schemas.microsoft.com/office/drawing/2014/main" id="{DC71B040-FDDF-7FA3-18C6-3F41B67FC329}"/>
              </a:ext>
            </a:extLst>
          </p:cNvPr>
          <p:cNvSpPr>
            <a:spLocks noGrp="1"/>
          </p:cNvSpPr>
          <p:nvPr>
            <p:ph sz="quarter" idx="22"/>
          </p:nvPr>
        </p:nvSpPr>
        <p:spPr>
          <a:xfrm>
            <a:off x="996696"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0A7906F8-CD9F-CC32-EBD8-6B586993D425}"/>
              </a:ext>
            </a:extLst>
          </p:cNvPr>
          <p:cNvSpPr>
            <a:spLocks noGrp="1"/>
          </p:cNvSpPr>
          <p:nvPr>
            <p:ph sz="quarter" idx="23"/>
          </p:nvPr>
        </p:nvSpPr>
        <p:spPr>
          <a:xfrm>
            <a:off x="3694176"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17">
            <a:extLst>
              <a:ext uri="{FF2B5EF4-FFF2-40B4-BE49-F238E27FC236}">
                <a16:creationId xmlns:a16="http://schemas.microsoft.com/office/drawing/2014/main" id="{D013BD34-3139-6621-2415-B725830EA9EC}"/>
              </a:ext>
            </a:extLst>
          </p:cNvPr>
          <p:cNvSpPr>
            <a:spLocks noGrp="1"/>
          </p:cNvSpPr>
          <p:nvPr>
            <p:ph sz="quarter" idx="24"/>
          </p:nvPr>
        </p:nvSpPr>
        <p:spPr>
          <a:xfrm>
            <a:off x="6391656"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7">
            <a:extLst>
              <a:ext uri="{FF2B5EF4-FFF2-40B4-BE49-F238E27FC236}">
                <a16:creationId xmlns:a16="http://schemas.microsoft.com/office/drawing/2014/main" id="{C9CF1EB2-5F5E-6353-E227-AF8E97696C5C}"/>
              </a:ext>
            </a:extLst>
          </p:cNvPr>
          <p:cNvSpPr>
            <a:spLocks noGrp="1"/>
          </p:cNvSpPr>
          <p:nvPr>
            <p:ph sz="quarter" idx="25"/>
          </p:nvPr>
        </p:nvSpPr>
        <p:spPr>
          <a:xfrm>
            <a:off x="9098280" y="3124200"/>
            <a:ext cx="2179320" cy="22098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834E06FD-C487-D5C0-B719-8E9DDA059FB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144179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ur point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Four point slide</a:t>
            </a:r>
          </a:p>
        </p:txBody>
      </p:sp>
      <p:grpSp>
        <p:nvGrpSpPr>
          <p:cNvPr id="4" name="Group 3">
            <a:extLst>
              <a:ext uri="{FF2B5EF4-FFF2-40B4-BE49-F238E27FC236}">
                <a16:creationId xmlns:a16="http://schemas.microsoft.com/office/drawing/2014/main" id="{EBF1A456-1439-4FB5-BB78-B79ADD19D336}"/>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1FBF6D5E-AA9C-60A1-187F-81D0D8F74DC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CA142A32-23A3-7EE7-061F-9FA8C8D4AED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D525DFC4-D1B2-FCE6-D288-B5037B60770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4C851619-C36F-73A8-3895-4A4A14A48E1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B22C222-DD92-1306-3AFE-FA78EE8DF06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1991430-453A-5C89-E194-64954E4C39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D22D5A49-4232-83BE-F20D-F2A1C7E30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4" name="Text Placeholder 33">
            <a:extLst>
              <a:ext uri="{FF2B5EF4-FFF2-40B4-BE49-F238E27FC236}">
                <a16:creationId xmlns:a16="http://schemas.microsoft.com/office/drawing/2014/main" id="{794529AB-56E3-F921-E788-9BE34EA4A256}"/>
              </a:ext>
            </a:extLst>
          </p:cNvPr>
          <p:cNvSpPr>
            <a:spLocks noGrp="1"/>
          </p:cNvSpPr>
          <p:nvPr>
            <p:ph type="body" sz="quarter" idx="18" hasCustomPrompt="1"/>
          </p:nvPr>
        </p:nvSpPr>
        <p:spPr>
          <a:xfrm>
            <a:off x="996696" y="2109788"/>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35" name="Text Placeholder 33">
            <a:extLst>
              <a:ext uri="{FF2B5EF4-FFF2-40B4-BE49-F238E27FC236}">
                <a16:creationId xmlns:a16="http://schemas.microsoft.com/office/drawing/2014/main" id="{F1C5F5BC-3FE0-BFD1-A477-F533FEA22779}"/>
              </a:ext>
            </a:extLst>
          </p:cNvPr>
          <p:cNvSpPr>
            <a:spLocks noGrp="1"/>
          </p:cNvSpPr>
          <p:nvPr>
            <p:ph type="body" sz="quarter" idx="19" hasCustomPrompt="1"/>
          </p:nvPr>
        </p:nvSpPr>
        <p:spPr>
          <a:xfrm>
            <a:off x="3694176" y="2112264"/>
            <a:ext cx="782638" cy="78638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36" name="Text Placeholder 33">
            <a:extLst>
              <a:ext uri="{FF2B5EF4-FFF2-40B4-BE49-F238E27FC236}">
                <a16:creationId xmlns:a16="http://schemas.microsoft.com/office/drawing/2014/main" id="{7BD6BDF9-E3B0-43EC-96F4-09938223C6E1}"/>
              </a:ext>
            </a:extLst>
          </p:cNvPr>
          <p:cNvSpPr>
            <a:spLocks noGrp="1"/>
          </p:cNvSpPr>
          <p:nvPr>
            <p:ph type="body" sz="quarter" idx="20" hasCustomPrompt="1"/>
          </p:nvPr>
        </p:nvSpPr>
        <p:spPr>
          <a:xfrm>
            <a:off x="6391656" y="2112264"/>
            <a:ext cx="782638" cy="78638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7" name="Text Placeholder 33">
            <a:extLst>
              <a:ext uri="{FF2B5EF4-FFF2-40B4-BE49-F238E27FC236}">
                <a16:creationId xmlns:a16="http://schemas.microsoft.com/office/drawing/2014/main" id="{7A607500-6628-89AA-DC09-275E677931CE}"/>
              </a:ext>
            </a:extLst>
          </p:cNvPr>
          <p:cNvSpPr>
            <a:spLocks noGrp="1"/>
          </p:cNvSpPr>
          <p:nvPr>
            <p:ph type="body" sz="quarter" idx="21" hasCustomPrompt="1"/>
          </p:nvPr>
        </p:nvSpPr>
        <p:spPr>
          <a:xfrm>
            <a:off x="9098280" y="2112264"/>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9" name="Text Placeholder 5">
            <a:extLst>
              <a:ext uri="{FF2B5EF4-FFF2-40B4-BE49-F238E27FC236}">
                <a16:creationId xmlns:a16="http://schemas.microsoft.com/office/drawing/2014/main" id="{939FEAFF-2B05-15D5-F83D-AFB37993037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13" name="Content Placeholder 17">
            <a:extLst>
              <a:ext uri="{FF2B5EF4-FFF2-40B4-BE49-F238E27FC236}">
                <a16:creationId xmlns:a16="http://schemas.microsoft.com/office/drawing/2014/main" id="{99D7A353-2824-AD68-ABF9-A9B6647BC142}"/>
              </a:ext>
            </a:extLst>
          </p:cNvPr>
          <p:cNvSpPr>
            <a:spLocks noGrp="1"/>
          </p:cNvSpPr>
          <p:nvPr>
            <p:ph sz="quarter" idx="22"/>
          </p:nvPr>
        </p:nvSpPr>
        <p:spPr>
          <a:xfrm>
            <a:off x="99669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1BE278AE-5885-4329-9304-7E4B0E6E23AE}"/>
              </a:ext>
            </a:extLst>
          </p:cNvPr>
          <p:cNvSpPr>
            <a:spLocks noGrp="1"/>
          </p:cNvSpPr>
          <p:nvPr>
            <p:ph sz="quarter" idx="23"/>
          </p:nvPr>
        </p:nvSpPr>
        <p:spPr>
          <a:xfrm>
            <a:off x="369417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17">
            <a:extLst>
              <a:ext uri="{FF2B5EF4-FFF2-40B4-BE49-F238E27FC236}">
                <a16:creationId xmlns:a16="http://schemas.microsoft.com/office/drawing/2014/main" id="{1C223556-1E41-659A-1704-6EC49BAAF059}"/>
              </a:ext>
            </a:extLst>
          </p:cNvPr>
          <p:cNvSpPr>
            <a:spLocks noGrp="1"/>
          </p:cNvSpPr>
          <p:nvPr>
            <p:ph sz="quarter" idx="24"/>
          </p:nvPr>
        </p:nvSpPr>
        <p:spPr>
          <a:xfrm>
            <a:off x="639165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7">
            <a:extLst>
              <a:ext uri="{FF2B5EF4-FFF2-40B4-BE49-F238E27FC236}">
                <a16:creationId xmlns:a16="http://schemas.microsoft.com/office/drawing/2014/main" id="{48F10A1C-9114-5544-7240-C722E4EA96BC}"/>
              </a:ext>
            </a:extLst>
          </p:cNvPr>
          <p:cNvSpPr>
            <a:spLocks noGrp="1"/>
          </p:cNvSpPr>
          <p:nvPr>
            <p:ph sz="quarter" idx="25"/>
          </p:nvPr>
        </p:nvSpPr>
        <p:spPr>
          <a:xfrm>
            <a:off x="9098280"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57DD56A8-9B74-8A91-B72C-B1F8084BDD4C}"/>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768617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ve point layout 1">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marL="0" indent="0">
              <a:lnSpc>
                <a:spcPct val="100000"/>
              </a:lnSpc>
              <a:spcBef>
                <a:spcPts val="600"/>
              </a:spcBef>
              <a:buFont typeface="Arial" panose="020B0604020202020204" pitchFamily="34" charset="0"/>
              <a:buNone/>
              <a:defRPr/>
            </a:lvl1pPr>
          </a:lstStyle>
          <a:p>
            <a:r>
              <a:rPr lang="en-US"/>
              <a:t>Five point</a:t>
            </a:r>
            <a:br>
              <a:rPr lang="en-US"/>
            </a:br>
            <a:r>
              <a:rPr lang="en-US"/>
              <a:t>Slide – vertical</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marL="0" indent="0">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6" name="Rectangle 25">
            <a:extLst>
              <a:ext uri="{FF2B5EF4-FFF2-40B4-BE49-F238E27FC236}">
                <a16:creationId xmlns:a16="http://schemas.microsoft.com/office/drawing/2014/main" id="{C7303873-522F-9510-3C03-12FB53DC434E}"/>
              </a:ext>
            </a:extLst>
          </p:cNvPr>
          <p:cNvSpPr/>
          <p:nvPr/>
        </p:nvSpPr>
        <p:spPr>
          <a:xfrm>
            <a:off x="5194920" y="8382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8" name="Rectangle 27">
            <a:extLst>
              <a:ext uri="{FF2B5EF4-FFF2-40B4-BE49-F238E27FC236}">
                <a16:creationId xmlns:a16="http://schemas.microsoft.com/office/drawing/2014/main" id="{726F2FA3-CF30-5ACA-8D01-170E03AC0205}"/>
              </a:ext>
            </a:extLst>
          </p:cNvPr>
          <p:cNvSpPr/>
          <p:nvPr/>
        </p:nvSpPr>
        <p:spPr>
          <a:xfrm>
            <a:off x="5194921" y="18288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0" name="Rectangle 29">
            <a:extLst>
              <a:ext uri="{FF2B5EF4-FFF2-40B4-BE49-F238E27FC236}">
                <a16:creationId xmlns:a16="http://schemas.microsoft.com/office/drawing/2014/main" id="{B19CD226-8331-7490-8999-02DEC32221A5}"/>
              </a:ext>
            </a:extLst>
          </p:cNvPr>
          <p:cNvSpPr/>
          <p:nvPr/>
        </p:nvSpPr>
        <p:spPr>
          <a:xfrm>
            <a:off x="5194920" y="28194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2" name="Rectangle 31">
            <a:extLst>
              <a:ext uri="{FF2B5EF4-FFF2-40B4-BE49-F238E27FC236}">
                <a16:creationId xmlns:a16="http://schemas.microsoft.com/office/drawing/2014/main" id="{A0D890D1-F42C-988F-84F3-9F7F4EEFC16D}"/>
              </a:ext>
            </a:extLst>
          </p:cNvPr>
          <p:cNvSpPr/>
          <p:nvPr/>
        </p:nvSpPr>
        <p:spPr>
          <a:xfrm>
            <a:off x="5202261" y="38100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 name="Rectangle 2">
            <a:extLst>
              <a:ext uri="{FF2B5EF4-FFF2-40B4-BE49-F238E27FC236}">
                <a16:creationId xmlns:a16="http://schemas.microsoft.com/office/drawing/2014/main" id="{6CEA7CE0-6AF0-30FC-5354-C84DD26A1E43}"/>
              </a:ext>
            </a:extLst>
          </p:cNvPr>
          <p:cNvSpPr/>
          <p:nvPr/>
        </p:nvSpPr>
        <p:spPr>
          <a:xfrm>
            <a:off x="5203275" y="48006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8" name="Text Placeholder 17">
            <a:extLst>
              <a:ext uri="{FF2B5EF4-FFF2-40B4-BE49-F238E27FC236}">
                <a16:creationId xmlns:a16="http://schemas.microsoft.com/office/drawing/2014/main" id="{552157F3-4757-5D33-BE17-8C94E96A4862}"/>
              </a:ext>
            </a:extLst>
          </p:cNvPr>
          <p:cNvSpPr>
            <a:spLocks noGrp="1"/>
          </p:cNvSpPr>
          <p:nvPr>
            <p:ph type="body" sz="quarter" idx="20" hasCustomPrompt="1"/>
          </p:nvPr>
        </p:nvSpPr>
        <p:spPr>
          <a:xfrm>
            <a:off x="4594225" y="952275"/>
            <a:ext cx="768096" cy="69494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19" name="Text Placeholder 17">
            <a:extLst>
              <a:ext uri="{FF2B5EF4-FFF2-40B4-BE49-F238E27FC236}">
                <a16:creationId xmlns:a16="http://schemas.microsoft.com/office/drawing/2014/main" id="{A7E3F7D9-8193-5A11-1A4E-6EC7B9DDCA15}"/>
              </a:ext>
            </a:extLst>
          </p:cNvPr>
          <p:cNvSpPr>
            <a:spLocks noGrp="1"/>
          </p:cNvSpPr>
          <p:nvPr>
            <p:ph type="body" sz="quarter" idx="21" hasCustomPrompt="1"/>
          </p:nvPr>
        </p:nvSpPr>
        <p:spPr>
          <a:xfrm>
            <a:off x="4599432" y="3924075"/>
            <a:ext cx="768096" cy="69494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20" name="Text Placeholder 17">
            <a:extLst>
              <a:ext uri="{FF2B5EF4-FFF2-40B4-BE49-F238E27FC236}">
                <a16:creationId xmlns:a16="http://schemas.microsoft.com/office/drawing/2014/main" id="{6D7B440E-1826-AA3C-AE0C-153AECC30CBE}"/>
              </a:ext>
            </a:extLst>
          </p:cNvPr>
          <p:cNvSpPr>
            <a:spLocks noGrp="1"/>
          </p:cNvSpPr>
          <p:nvPr>
            <p:ph type="body" sz="quarter" idx="22" hasCustomPrompt="1"/>
          </p:nvPr>
        </p:nvSpPr>
        <p:spPr>
          <a:xfrm>
            <a:off x="4599432" y="1942875"/>
            <a:ext cx="768096" cy="69494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1" name="Text Placeholder 17">
            <a:extLst>
              <a:ext uri="{FF2B5EF4-FFF2-40B4-BE49-F238E27FC236}">
                <a16:creationId xmlns:a16="http://schemas.microsoft.com/office/drawing/2014/main" id="{DE85A369-97AF-8B0E-418D-9BA5273407FC}"/>
              </a:ext>
            </a:extLst>
          </p:cNvPr>
          <p:cNvSpPr>
            <a:spLocks noGrp="1"/>
          </p:cNvSpPr>
          <p:nvPr>
            <p:ph type="body" sz="quarter" idx="23" hasCustomPrompt="1"/>
          </p:nvPr>
        </p:nvSpPr>
        <p:spPr>
          <a:xfrm>
            <a:off x="4599432" y="4914675"/>
            <a:ext cx="768096" cy="69494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2" name="Text Placeholder 17">
            <a:extLst>
              <a:ext uri="{FF2B5EF4-FFF2-40B4-BE49-F238E27FC236}">
                <a16:creationId xmlns:a16="http://schemas.microsoft.com/office/drawing/2014/main" id="{6E51DDF7-09CC-E9F3-5E13-887846636959}"/>
              </a:ext>
            </a:extLst>
          </p:cNvPr>
          <p:cNvSpPr>
            <a:spLocks noGrp="1"/>
          </p:cNvSpPr>
          <p:nvPr>
            <p:ph type="body" sz="quarter" idx="24" hasCustomPrompt="1"/>
          </p:nvPr>
        </p:nvSpPr>
        <p:spPr>
          <a:xfrm>
            <a:off x="4599432" y="2933475"/>
            <a:ext cx="768096" cy="69494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7" name="Content Placeholder 17">
            <a:extLst>
              <a:ext uri="{FF2B5EF4-FFF2-40B4-BE49-F238E27FC236}">
                <a16:creationId xmlns:a16="http://schemas.microsoft.com/office/drawing/2014/main" id="{C9030E85-B7BF-F051-CBF2-4E9130632033}"/>
              </a:ext>
            </a:extLst>
          </p:cNvPr>
          <p:cNvSpPr>
            <a:spLocks noGrp="1"/>
          </p:cNvSpPr>
          <p:nvPr>
            <p:ph sz="quarter" idx="26"/>
          </p:nvPr>
        </p:nvSpPr>
        <p:spPr>
          <a:xfrm>
            <a:off x="5638800" y="9477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B9A39866-1BF8-6E69-7577-26A7459C2805}"/>
              </a:ext>
            </a:extLst>
          </p:cNvPr>
          <p:cNvSpPr>
            <a:spLocks noGrp="1"/>
          </p:cNvSpPr>
          <p:nvPr>
            <p:ph sz="quarter" idx="27"/>
          </p:nvPr>
        </p:nvSpPr>
        <p:spPr>
          <a:xfrm>
            <a:off x="5638800" y="19383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23" name="Content Placeholder 17">
            <a:extLst>
              <a:ext uri="{FF2B5EF4-FFF2-40B4-BE49-F238E27FC236}">
                <a16:creationId xmlns:a16="http://schemas.microsoft.com/office/drawing/2014/main" id="{836B8BFB-AB56-1859-2B52-558D9A723ED0}"/>
              </a:ext>
            </a:extLst>
          </p:cNvPr>
          <p:cNvSpPr>
            <a:spLocks noGrp="1"/>
          </p:cNvSpPr>
          <p:nvPr>
            <p:ph sz="quarter" idx="28" hasCustomPrompt="1"/>
          </p:nvPr>
        </p:nvSpPr>
        <p:spPr>
          <a:xfrm>
            <a:off x="5638800" y="29289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a:t>
            </a:r>
            <a:r>
              <a:rPr lang="en-US" err="1"/>
              <a:t>stylesFourth</a:t>
            </a:r>
            <a:r>
              <a:rPr lang="en-US"/>
              <a:t> level</a:t>
            </a:r>
          </a:p>
        </p:txBody>
      </p:sp>
      <p:sp>
        <p:nvSpPr>
          <p:cNvPr id="24" name="Content Placeholder 17">
            <a:extLst>
              <a:ext uri="{FF2B5EF4-FFF2-40B4-BE49-F238E27FC236}">
                <a16:creationId xmlns:a16="http://schemas.microsoft.com/office/drawing/2014/main" id="{2AF180FA-369B-BE97-8766-AD281839F45D}"/>
              </a:ext>
            </a:extLst>
          </p:cNvPr>
          <p:cNvSpPr>
            <a:spLocks noGrp="1"/>
          </p:cNvSpPr>
          <p:nvPr>
            <p:ph sz="quarter" idx="29"/>
          </p:nvPr>
        </p:nvSpPr>
        <p:spPr>
          <a:xfrm>
            <a:off x="5638800" y="49101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25" name="Content Placeholder 17">
            <a:extLst>
              <a:ext uri="{FF2B5EF4-FFF2-40B4-BE49-F238E27FC236}">
                <a16:creationId xmlns:a16="http://schemas.microsoft.com/office/drawing/2014/main" id="{549397A2-0AB0-F824-0155-D6710460520D}"/>
              </a:ext>
            </a:extLst>
          </p:cNvPr>
          <p:cNvSpPr>
            <a:spLocks noGrp="1"/>
          </p:cNvSpPr>
          <p:nvPr>
            <p:ph sz="quarter" idx="30"/>
          </p:nvPr>
        </p:nvSpPr>
        <p:spPr>
          <a:xfrm>
            <a:off x="5638800" y="39195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9D31EAA-21F4-1B0F-CBDE-557E4181B4CB}"/>
              </a:ext>
            </a:extLst>
          </p:cNvPr>
          <p:cNvSpPr>
            <a:spLocks noGrp="1"/>
          </p:cNvSpPr>
          <p:nvPr>
            <p:ph type="sldNum" sz="quarter" idx="3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053763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x point icon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Six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9" name="Rectangle 8">
            <a:extLst>
              <a:ext uri="{FF2B5EF4-FFF2-40B4-BE49-F238E27FC236}">
                <a16:creationId xmlns:a16="http://schemas.microsoft.com/office/drawing/2014/main" id="{AA476CAA-FCE8-30B5-2EC0-97B880FF579B}"/>
              </a:ext>
            </a:extLst>
          </p:cNvPr>
          <p:cNvSpPr/>
          <p:nvPr/>
        </p:nvSpPr>
        <p:spPr>
          <a:xfrm>
            <a:off x="798406" y="2305563"/>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EB38A922-4548-C260-60E7-299A751FDD43}"/>
              </a:ext>
            </a:extLst>
          </p:cNvPr>
          <p:cNvSpPr/>
          <p:nvPr/>
        </p:nvSpPr>
        <p:spPr>
          <a:xfrm>
            <a:off x="4399876" y="2294385"/>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C33FDFC5-09A5-5FDB-AF24-747A5A3BF13B}"/>
              </a:ext>
            </a:extLst>
          </p:cNvPr>
          <p:cNvSpPr/>
          <p:nvPr/>
        </p:nvSpPr>
        <p:spPr>
          <a:xfrm>
            <a:off x="7999815" y="2294387"/>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3" name="Rectangle 32">
            <a:extLst>
              <a:ext uri="{FF2B5EF4-FFF2-40B4-BE49-F238E27FC236}">
                <a16:creationId xmlns:a16="http://schemas.microsoft.com/office/drawing/2014/main" id="{FD9BCE3B-4762-C661-5C9C-B1DC7338A906}"/>
              </a:ext>
            </a:extLst>
          </p:cNvPr>
          <p:cNvSpPr/>
          <p:nvPr/>
        </p:nvSpPr>
        <p:spPr>
          <a:xfrm>
            <a:off x="798406" y="4621186"/>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4" name="Rectangle 33">
            <a:extLst>
              <a:ext uri="{FF2B5EF4-FFF2-40B4-BE49-F238E27FC236}">
                <a16:creationId xmlns:a16="http://schemas.microsoft.com/office/drawing/2014/main" id="{AB27F634-EA99-ADA0-5E61-EAECABCE616B}"/>
              </a:ext>
            </a:extLst>
          </p:cNvPr>
          <p:cNvSpPr/>
          <p:nvPr/>
        </p:nvSpPr>
        <p:spPr>
          <a:xfrm>
            <a:off x="4399876" y="4610008"/>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5" name="Rectangle 34">
            <a:extLst>
              <a:ext uri="{FF2B5EF4-FFF2-40B4-BE49-F238E27FC236}">
                <a16:creationId xmlns:a16="http://schemas.microsoft.com/office/drawing/2014/main" id="{64815B70-89FD-3B70-3021-124D4CD37A57}"/>
              </a:ext>
            </a:extLst>
          </p:cNvPr>
          <p:cNvSpPr/>
          <p:nvPr/>
        </p:nvSpPr>
        <p:spPr>
          <a:xfrm>
            <a:off x="7999815" y="4610010"/>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grpSp>
        <p:nvGrpSpPr>
          <p:cNvPr id="4" name="Group 3">
            <a:extLst>
              <a:ext uri="{FF2B5EF4-FFF2-40B4-BE49-F238E27FC236}">
                <a16:creationId xmlns:a16="http://schemas.microsoft.com/office/drawing/2014/main" id="{B129E26F-9EAB-58D3-8BE0-92C03DF5A2B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44F31B5-8718-3887-8455-0C4D82DCE0E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06D35238-23F4-33D4-1EDE-A5EC646B385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951156DB-A119-30DD-5690-646CD07B179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44D44C40-4BEE-DF0F-8069-4F8CF8A6208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A470B8EA-00D8-B354-6715-A4E247A5BDA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07203667-8CB8-016A-6E7B-2EA806BCD27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140E4CA0-D346-AA87-2C43-A3ED361B273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5" name="Content Placeholder 17">
            <a:extLst>
              <a:ext uri="{FF2B5EF4-FFF2-40B4-BE49-F238E27FC236}">
                <a16:creationId xmlns:a16="http://schemas.microsoft.com/office/drawing/2014/main" id="{507CF293-82B2-2553-9CB4-53B3510DA440}"/>
              </a:ext>
            </a:extLst>
          </p:cNvPr>
          <p:cNvSpPr>
            <a:spLocks noGrp="1"/>
          </p:cNvSpPr>
          <p:nvPr>
            <p:ph sz="quarter" idx="28"/>
          </p:nvPr>
        </p:nvSpPr>
        <p:spPr>
          <a:xfrm>
            <a:off x="1060797"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7" name="Content Placeholder 17">
            <a:extLst>
              <a:ext uri="{FF2B5EF4-FFF2-40B4-BE49-F238E27FC236}">
                <a16:creationId xmlns:a16="http://schemas.microsoft.com/office/drawing/2014/main" id="{49B3E4DB-7B17-5703-2C86-C0517B809D75}"/>
              </a:ext>
            </a:extLst>
          </p:cNvPr>
          <p:cNvSpPr>
            <a:spLocks noGrp="1"/>
          </p:cNvSpPr>
          <p:nvPr>
            <p:ph sz="quarter" idx="29"/>
          </p:nvPr>
        </p:nvSpPr>
        <p:spPr>
          <a:xfrm>
            <a:off x="4662268"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9" name="Content Placeholder 17">
            <a:extLst>
              <a:ext uri="{FF2B5EF4-FFF2-40B4-BE49-F238E27FC236}">
                <a16:creationId xmlns:a16="http://schemas.microsoft.com/office/drawing/2014/main" id="{3F2E12E9-000A-1C62-045F-8E0C4592DF38}"/>
              </a:ext>
            </a:extLst>
          </p:cNvPr>
          <p:cNvSpPr>
            <a:spLocks noGrp="1"/>
          </p:cNvSpPr>
          <p:nvPr>
            <p:ph sz="quarter" idx="30"/>
          </p:nvPr>
        </p:nvSpPr>
        <p:spPr>
          <a:xfrm>
            <a:off x="8262206"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0" name="Content Placeholder 17">
            <a:extLst>
              <a:ext uri="{FF2B5EF4-FFF2-40B4-BE49-F238E27FC236}">
                <a16:creationId xmlns:a16="http://schemas.microsoft.com/office/drawing/2014/main" id="{3A133F4A-C038-E46D-ACBC-86DA92315A06}"/>
              </a:ext>
            </a:extLst>
          </p:cNvPr>
          <p:cNvSpPr>
            <a:spLocks noGrp="1"/>
          </p:cNvSpPr>
          <p:nvPr>
            <p:ph sz="quarter" idx="31"/>
          </p:nvPr>
        </p:nvSpPr>
        <p:spPr>
          <a:xfrm>
            <a:off x="1060797"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1" name="Content Placeholder 17">
            <a:extLst>
              <a:ext uri="{FF2B5EF4-FFF2-40B4-BE49-F238E27FC236}">
                <a16:creationId xmlns:a16="http://schemas.microsoft.com/office/drawing/2014/main" id="{44520777-9668-5C19-10E1-8DD40008DFCB}"/>
              </a:ext>
            </a:extLst>
          </p:cNvPr>
          <p:cNvSpPr>
            <a:spLocks noGrp="1"/>
          </p:cNvSpPr>
          <p:nvPr>
            <p:ph sz="quarter" idx="32"/>
          </p:nvPr>
        </p:nvSpPr>
        <p:spPr>
          <a:xfrm>
            <a:off x="4662268"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2" name="Content Placeholder 17">
            <a:extLst>
              <a:ext uri="{FF2B5EF4-FFF2-40B4-BE49-F238E27FC236}">
                <a16:creationId xmlns:a16="http://schemas.microsoft.com/office/drawing/2014/main" id="{A4771364-36EB-2F78-E541-65F9BE13D657}"/>
              </a:ext>
            </a:extLst>
          </p:cNvPr>
          <p:cNvSpPr>
            <a:spLocks noGrp="1"/>
          </p:cNvSpPr>
          <p:nvPr>
            <p:ph sz="quarter" idx="33"/>
          </p:nvPr>
        </p:nvSpPr>
        <p:spPr>
          <a:xfrm>
            <a:off x="8262206"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3" name="Text Placeholder 17">
            <a:extLst>
              <a:ext uri="{FF2B5EF4-FFF2-40B4-BE49-F238E27FC236}">
                <a16:creationId xmlns:a16="http://schemas.microsoft.com/office/drawing/2014/main" id="{0C2296F3-97E3-3D08-B312-7B7A681229D9}"/>
              </a:ext>
            </a:extLst>
          </p:cNvPr>
          <p:cNvSpPr>
            <a:spLocks noGrp="1"/>
          </p:cNvSpPr>
          <p:nvPr>
            <p:ph type="body" sz="quarter" idx="20" hasCustomPrompt="1"/>
          </p:nvPr>
        </p:nvSpPr>
        <p:spPr>
          <a:xfrm>
            <a:off x="2024410" y="1828800"/>
            <a:ext cx="968375" cy="876149"/>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5" name="Text Placeholder 17">
            <a:extLst>
              <a:ext uri="{FF2B5EF4-FFF2-40B4-BE49-F238E27FC236}">
                <a16:creationId xmlns:a16="http://schemas.microsoft.com/office/drawing/2014/main" id="{B892BF8A-A21A-A60B-7F1D-742F14DBD6CB}"/>
              </a:ext>
            </a:extLst>
          </p:cNvPr>
          <p:cNvSpPr>
            <a:spLocks noGrp="1"/>
          </p:cNvSpPr>
          <p:nvPr>
            <p:ph type="body" sz="quarter" idx="21" hasCustomPrompt="1"/>
          </p:nvPr>
        </p:nvSpPr>
        <p:spPr>
          <a:xfrm>
            <a:off x="2024410" y="4152900"/>
            <a:ext cx="968375" cy="876149"/>
          </a:xfrm>
          <a:solidFill>
            <a:schemeClr val="tx2"/>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26" name="Text Placeholder 17">
            <a:extLst>
              <a:ext uri="{FF2B5EF4-FFF2-40B4-BE49-F238E27FC236}">
                <a16:creationId xmlns:a16="http://schemas.microsoft.com/office/drawing/2014/main" id="{45CC45AD-038B-28ED-5576-212A90FD942B}"/>
              </a:ext>
            </a:extLst>
          </p:cNvPr>
          <p:cNvSpPr>
            <a:spLocks noGrp="1"/>
          </p:cNvSpPr>
          <p:nvPr>
            <p:ph type="body" sz="quarter" idx="22" hasCustomPrompt="1"/>
          </p:nvPr>
        </p:nvSpPr>
        <p:spPr>
          <a:xfrm>
            <a:off x="5625881" y="1828800"/>
            <a:ext cx="968375" cy="876149"/>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8" name="Text Placeholder 17">
            <a:extLst>
              <a:ext uri="{FF2B5EF4-FFF2-40B4-BE49-F238E27FC236}">
                <a16:creationId xmlns:a16="http://schemas.microsoft.com/office/drawing/2014/main" id="{7C4F7A3E-DE53-3FD9-F959-0706AC28E53B}"/>
              </a:ext>
            </a:extLst>
          </p:cNvPr>
          <p:cNvSpPr>
            <a:spLocks noGrp="1"/>
          </p:cNvSpPr>
          <p:nvPr>
            <p:ph type="body" sz="quarter" idx="23" hasCustomPrompt="1"/>
          </p:nvPr>
        </p:nvSpPr>
        <p:spPr>
          <a:xfrm>
            <a:off x="5625881" y="4152900"/>
            <a:ext cx="968375" cy="876149"/>
          </a:xfrm>
          <a:solidFill>
            <a:schemeClr val="accent3"/>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9" name="Text Placeholder 17">
            <a:extLst>
              <a:ext uri="{FF2B5EF4-FFF2-40B4-BE49-F238E27FC236}">
                <a16:creationId xmlns:a16="http://schemas.microsoft.com/office/drawing/2014/main" id="{73807D8F-A4AF-308B-C9FA-CC87CADB8E3A}"/>
              </a:ext>
            </a:extLst>
          </p:cNvPr>
          <p:cNvSpPr>
            <a:spLocks noGrp="1"/>
          </p:cNvSpPr>
          <p:nvPr>
            <p:ph type="body" sz="quarter" idx="24" hasCustomPrompt="1"/>
          </p:nvPr>
        </p:nvSpPr>
        <p:spPr>
          <a:xfrm>
            <a:off x="9225819" y="1828800"/>
            <a:ext cx="968375" cy="876149"/>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0" name="Text Placeholder 17">
            <a:extLst>
              <a:ext uri="{FF2B5EF4-FFF2-40B4-BE49-F238E27FC236}">
                <a16:creationId xmlns:a16="http://schemas.microsoft.com/office/drawing/2014/main" id="{D46224F1-C598-EFF0-506D-47E364716934}"/>
              </a:ext>
            </a:extLst>
          </p:cNvPr>
          <p:cNvSpPr>
            <a:spLocks noGrp="1"/>
          </p:cNvSpPr>
          <p:nvPr>
            <p:ph type="body" sz="quarter" idx="34" hasCustomPrompt="1"/>
          </p:nvPr>
        </p:nvSpPr>
        <p:spPr>
          <a:xfrm>
            <a:off x="9225819" y="4152900"/>
            <a:ext cx="968375" cy="876149"/>
          </a:xfrm>
          <a:solidFill>
            <a:schemeClr val="accent1"/>
          </a:solidFill>
        </p:spPr>
        <p:txBody>
          <a:bodyPr anchor="ctr" anchorCtr="0">
            <a:normAutofit/>
          </a:bodyPr>
          <a:lstStyle>
            <a:lvl1pPr marL="0" indent="0" algn="ctr">
              <a:buNone/>
              <a:defRPr sz="3600">
                <a:solidFill>
                  <a:schemeClr val="bg1"/>
                </a:solidFill>
              </a:defRPr>
            </a:lvl1pPr>
          </a:lstStyle>
          <a:p>
            <a:pPr lvl="0"/>
            <a:r>
              <a:rPr lang="en-US"/>
              <a:t>06</a:t>
            </a:r>
          </a:p>
        </p:txBody>
      </p:sp>
      <p:sp>
        <p:nvSpPr>
          <p:cNvPr id="24" name="Slide Number Placeholder 23">
            <a:extLst>
              <a:ext uri="{FF2B5EF4-FFF2-40B4-BE49-F238E27FC236}">
                <a16:creationId xmlns:a16="http://schemas.microsoft.com/office/drawing/2014/main" id="{19DFA7BE-813D-73F3-F043-1217229E0D38}"/>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53089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layout 2">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4061A3F-47F8-A84F-7E6F-93933D518E5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17736" y="-8165"/>
            <a:ext cx="12217901" cy="6870629"/>
          </a:xfrm>
          <a:prstGeom prst="rect">
            <a:avLst/>
          </a:prstGeom>
        </p:spPr>
      </p:pic>
      <p:sp>
        <p:nvSpPr>
          <p:cNvPr id="6" name="Text Placeholder 5">
            <a:extLst>
              <a:ext uri="{FF2B5EF4-FFF2-40B4-BE49-F238E27FC236}">
                <a16:creationId xmlns:a16="http://schemas.microsoft.com/office/drawing/2014/main" id="{41C67C17-03F0-336A-F782-185E8314E532}"/>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7" name="Title Placeholder 13">
            <a:extLst>
              <a:ext uri="{FF2B5EF4-FFF2-40B4-BE49-F238E27FC236}">
                <a16:creationId xmlns:a16="http://schemas.microsoft.com/office/drawing/2014/main" id="{05C4F7E3-76F2-8816-1FEE-EB1E510A2B6E}"/>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grpSp>
        <p:nvGrpSpPr>
          <p:cNvPr id="2" name="Group 1">
            <a:extLst>
              <a:ext uri="{FF2B5EF4-FFF2-40B4-BE49-F238E27FC236}">
                <a16:creationId xmlns:a16="http://schemas.microsoft.com/office/drawing/2014/main" id="{D1EBE406-CC0A-D855-C047-B83B6A274921}"/>
              </a:ext>
            </a:extLst>
          </p:cNvPr>
          <p:cNvGrpSpPr/>
          <p:nvPr/>
        </p:nvGrpSpPr>
        <p:grpSpPr>
          <a:xfrm>
            <a:off x="10187131" y="687949"/>
            <a:ext cx="1234969" cy="518323"/>
            <a:chOff x="7459170" y="481236"/>
            <a:chExt cx="2697427" cy="1132124"/>
          </a:xfrm>
          <a:solidFill>
            <a:schemeClr val="bg1"/>
          </a:solidFill>
        </p:grpSpPr>
        <p:sp>
          <p:nvSpPr>
            <p:cNvPr id="3" name="Freeform 2">
              <a:extLst>
                <a:ext uri="{FF2B5EF4-FFF2-40B4-BE49-F238E27FC236}">
                  <a16:creationId xmlns:a16="http://schemas.microsoft.com/office/drawing/2014/main" id="{3535458D-D6F2-0DEB-240C-566B71330F6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64F59B7-6AEE-E93C-A00A-7CF6CCE1B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73062BC-F597-285A-CA5D-04928CFD3E4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6AF880-3E36-D43A-44CB-A2926D722A7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938477-1B85-CE55-650E-1724595150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83D60A-F0CF-6D77-FD8B-291D9E4D7B0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0B5A102-87DA-0B8A-AACB-E55C56CA80F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861740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ight poi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300AE-DA2A-EE50-7FD5-B27F4FD014DC}"/>
              </a:ext>
            </a:extLst>
          </p:cNvPr>
          <p:cNvSpPr/>
          <p:nvPr/>
        </p:nvSpPr>
        <p:spPr>
          <a:xfrm>
            <a:off x="806289"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080876E4-0CF0-8FCE-FFAB-4AAEF13D7EDF}"/>
              </a:ext>
            </a:extLst>
          </p:cNvPr>
          <p:cNvSpPr/>
          <p:nvPr/>
        </p:nvSpPr>
        <p:spPr>
          <a:xfrm>
            <a:off x="806289" y="2990939"/>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F5FFE906-4F19-DDCB-02D2-8D5F4368166D}"/>
              </a:ext>
            </a:extLst>
          </p:cNvPr>
          <p:cNvSpPr/>
          <p:nvPr/>
        </p:nvSpPr>
        <p:spPr>
          <a:xfrm>
            <a:off x="806288" y="3991373"/>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3" name="Rectangle 22">
            <a:extLst>
              <a:ext uri="{FF2B5EF4-FFF2-40B4-BE49-F238E27FC236}">
                <a16:creationId xmlns:a16="http://schemas.microsoft.com/office/drawing/2014/main" id="{360B642B-C832-01F1-B2C5-C0FA060F9BBA}"/>
              </a:ext>
            </a:extLst>
          </p:cNvPr>
          <p:cNvSpPr/>
          <p:nvPr/>
        </p:nvSpPr>
        <p:spPr>
          <a:xfrm>
            <a:off x="6223503" y="2990939"/>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4" name="Rectangle 23">
            <a:extLst>
              <a:ext uri="{FF2B5EF4-FFF2-40B4-BE49-F238E27FC236}">
                <a16:creationId xmlns:a16="http://schemas.microsoft.com/office/drawing/2014/main" id="{19299A4C-6C96-E6AB-8ACF-10C7C76985FA}"/>
              </a:ext>
            </a:extLst>
          </p:cNvPr>
          <p:cNvSpPr/>
          <p:nvPr/>
        </p:nvSpPr>
        <p:spPr>
          <a:xfrm>
            <a:off x="6223503" y="3991373"/>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7" name="Rectangle 26">
            <a:extLst>
              <a:ext uri="{FF2B5EF4-FFF2-40B4-BE49-F238E27FC236}">
                <a16:creationId xmlns:a16="http://schemas.microsoft.com/office/drawing/2014/main" id="{8D126E5A-C3FD-1E81-E69E-1DC585D3A13B}"/>
              </a:ext>
            </a:extLst>
          </p:cNvPr>
          <p:cNvSpPr/>
          <p:nvPr/>
        </p:nvSpPr>
        <p:spPr>
          <a:xfrm>
            <a:off x="6223502" y="5005274"/>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Eight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4" name="Rectangle 3">
            <a:extLst>
              <a:ext uri="{FF2B5EF4-FFF2-40B4-BE49-F238E27FC236}">
                <a16:creationId xmlns:a16="http://schemas.microsoft.com/office/drawing/2014/main" id="{BD41C8D4-3DEF-AC4C-C9DF-6BC0ECE0A76F}"/>
              </a:ext>
            </a:extLst>
          </p:cNvPr>
          <p:cNvSpPr/>
          <p:nvPr/>
        </p:nvSpPr>
        <p:spPr>
          <a:xfrm>
            <a:off x="6223503"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7" name="Rectangle 6">
            <a:extLst>
              <a:ext uri="{FF2B5EF4-FFF2-40B4-BE49-F238E27FC236}">
                <a16:creationId xmlns:a16="http://schemas.microsoft.com/office/drawing/2014/main" id="{ECB16B80-C336-C91C-9709-8FEA29DA0E7D}"/>
              </a:ext>
            </a:extLst>
          </p:cNvPr>
          <p:cNvSpPr/>
          <p:nvPr/>
        </p:nvSpPr>
        <p:spPr>
          <a:xfrm>
            <a:off x="768014" y="5005274"/>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grpSp>
        <p:nvGrpSpPr>
          <p:cNvPr id="12" name="Group 11">
            <a:extLst>
              <a:ext uri="{FF2B5EF4-FFF2-40B4-BE49-F238E27FC236}">
                <a16:creationId xmlns:a16="http://schemas.microsoft.com/office/drawing/2014/main" id="{681E2C51-5620-BA24-0CAD-2462496E7CD0}"/>
              </a:ext>
            </a:extLst>
          </p:cNvPr>
          <p:cNvGrpSpPr/>
          <p:nvPr/>
        </p:nvGrpSpPr>
        <p:grpSpPr>
          <a:xfrm>
            <a:off x="10863102" y="309052"/>
            <a:ext cx="911847" cy="382707"/>
            <a:chOff x="7459170" y="481236"/>
            <a:chExt cx="2697427" cy="1132124"/>
          </a:xfrm>
        </p:grpSpPr>
        <p:sp>
          <p:nvSpPr>
            <p:cNvPr id="14" name="Freeform 9">
              <a:extLst>
                <a:ext uri="{FF2B5EF4-FFF2-40B4-BE49-F238E27FC236}">
                  <a16:creationId xmlns:a16="http://schemas.microsoft.com/office/drawing/2014/main" id="{591F2D88-4C41-B0BD-5B75-A7043DCAFCC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11">
              <a:extLst>
                <a:ext uri="{FF2B5EF4-FFF2-40B4-BE49-F238E27FC236}">
                  <a16:creationId xmlns:a16="http://schemas.microsoft.com/office/drawing/2014/main" id="{1A2917E0-6775-4106-C86D-091BEAC1FC2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0" name="Freeform 14">
              <a:extLst>
                <a:ext uri="{FF2B5EF4-FFF2-40B4-BE49-F238E27FC236}">
                  <a16:creationId xmlns:a16="http://schemas.microsoft.com/office/drawing/2014/main" id="{C8D8F8DC-5E8F-294B-1040-A354F430C60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1" name="Freeform 18">
              <a:extLst>
                <a:ext uri="{FF2B5EF4-FFF2-40B4-BE49-F238E27FC236}">
                  <a16:creationId xmlns:a16="http://schemas.microsoft.com/office/drawing/2014/main" id="{B5559096-6B01-2C65-401D-B140D76B8C0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4" name="Freeform 19">
              <a:extLst>
                <a:ext uri="{FF2B5EF4-FFF2-40B4-BE49-F238E27FC236}">
                  <a16:creationId xmlns:a16="http://schemas.microsoft.com/office/drawing/2014/main" id="{F3E1436A-DC7D-BC5E-E292-E9942773844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5" name="Freeform 20">
              <a:extLst>
                <a:ext uri="{FF2B5EF4-FFF2-40B4-BE49-F238E27FC236}">
                  <a16:creationId xmlns:a16="http://schemas.microsoft.com/office/drawing/2014/main" id="{9109F6D6-9F0B-940E-3EFF-0F88783AC84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6" name="Freeform 23">
              <a:extLst>
                <a:ext uri="{FF2B5EF4-FFF2-40B4-BE49-F238E27FC236}">
                  <a16:creationId xmlns:a16="http://schemas.microsoft.com/office/drawing/2014/main" id="{2904DBF7-38A8-C0E0-9605-7D96621F2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7" name="Content Placeholder 17">
            <a:extLst>
              <a:ext uri="{FF2B5EF4-FFF2-40B4-BE49-F238E27FC236}">
                <a16:creationId xmlns:a16="http://schemas.microsoft.com/office/drawing/2014/main" id="{0ABC318F-1300-9700-0954-8EA9EF1D2E1B}"/>
              </a:ext>
            </a:extLst>
          </p:cNvPr>
          <p:cNvSpPr>
            <a:spLocks noGrp="1"/>
          </p:cNvSpPr>
          <p:nvPr>
            <p:ph sz="quarter" idx="26"/>
          </p:nvPr>
        </p:nvSpPr>
        <p:spPr>
          <a:xfrm>
            <a:off x="1600200" y="2074982"/>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38" name="Content Placeholder 17">
            <a:extLst>
              <a:ext uri="{FF2B5EF4-FFF2-40B4-BE49-F238E27FC236}">
                <a16:creationId xmlns:a16="http://schemas.microsoft.com/office/drawing/2014/main" id="{048D2424-6F33-3A1D-0E03-A2052CAA7714}"/>
              </a:ext>
            </a:extLst>
          </p:cNvPr>
          <p:cNvSpPr>
            <a:spLocks noGrp="1"/>
          </p:cNvSpPr>
          <p:nvPr>
            <p:ph sz="quarter" idx="27"/>
          </p:nvPr>
        </p:nvSpPr>
        <p:spPr>
          <a:xfrm>
            <a:off x="1600200" y="3084721"/>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39" name="Content Placeholder 17">
            <a:extLst>
              <a:ext uri="{FF2B5EF4-FFF2-40B4-BE49-F238E27FC236}">
                <a16:creationId xmlns:a16="http://schemas.microsoft.com/office/drawing/2014/main" id="{7BDE6555-D111-E0C4-F6E1-53ADB973BD89}"/>
              </a:ext>
            </a:extLst>
          </p:cNvPr>
          <p:cNvSpPr>
            <a:spLocks noGrp="1"/>
          </p:cNvSpPr>
          <p:nvPr>
            <p:ph sz="quarter" idx="28"/>
          </p:nvPr>
        </p:nvSpPr>
        <p:spPr>
          <a:xfrm>
            <a:off x="1600200" y="4085155"/>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0" name="Content Placeholder 17">
            <a:extLst>
              <a:ext uri="{FF2B5EF4-FFF2-40B4-BE49-F238E27FC236}">
                <a16:creationId xmlns:a16="http://schemas.microsoft.com/office/drawing/2014/main" id="{C98DBD47-4156-6878-26EF-DC2A47F4910C}"/>
              </a:ext>
            </a:extLst>
          </p:cNvPr>
          <p:cNvSpPr>
            <a:spLocks noGrp="1"/>
          </p:cNvSpPr>
          <p:nvPr>
            <p:ph sz="quarter" idx="29"/>
          </p:nvPr>
        </p:nvSpPr>
        <p:spPr>
          <a:xfrm>
            <a:off x="1600200" y="5099056"/>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1" name="Content Placeholder 17">
            <a:extLst>
              <a:ext uri="{FF2B5EF4-FFF2-40B4-BE49-F238E27FC236}">
                <a16:creationId xmlns:a16="http://schemas.microsoft.com/office/drawing/2014/main" id="{EFD331E6-A71B-D3EF-C98A-D1F7100F82DA}"/>
              </a:ext>
            </a:extLst>
          </p:cNvPr>
          <p:cNvSpPr>
            <a:spLocks noGrp="1"/>
          </p:cNvSpPr>
          <p:nvPr>
            <p:ph sz="quarter" idx="30"/>
          </p:nvPr>
        </p:nvSpPr>
        <p:spPr>
          <a:xfrm>
            <a:off x="7162800" y="2074982"/>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2" name="Content Placeholder 17">
            <a:extLst>
              <a:ext uri="{FF2B5EF4-FFF2-40B4-BE49-F238E27FC236}">
                <a16:creationId xmlns:a16="http://schemas.microsoft.com/office/drawing/2014/main" id="{1C073818-6C6A-D24A-F3C1-73FC80CF8620}"/>
              </a:ext>
            </a:extLst>
          </p:cNvPr>
          <p:cNvSpPr>
            <a:spLocks noGrp="1"/>
          </p:cNvSpPr>
          <p:nvPr>
            <p:ph sz="quarter" idx="31"/>
          </p:nvPr>
        </p:nvSpPr>
        <p:spPr>
          <a:xfrm>
            <a:off x="7162800" y="3084721"/>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3" name="Content Placeholder 17">
            <a:extLst>
              <a:ext uri="{FF2B5EF4-FFF2-40B4-BE49-F238E27FC236}">
                <a16:creationId xmlns:a16="http://schemas.microsoft.com/office/drawing/2014/main" id="{4B5FF665-216A-73E8-7920-63BCEC7A21AE}"/>
              </a:ext>
            </a:extLst>
          </p:cNvPr>
          <p:cNvSpPr>
            <a:spLocks noGrp="1"/>
          </p:cNvSpPr>
          <p:nvPr>
            <p:ph sz="quarter" idx="32"/>
          </p:nvPr>
        </p:nvSpPr>
        <p:spPr>
          <a:xfrm>
            <a:off x="7162800" y="4085155"/>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Content Placeholder 17">
            <a:extLst>
              <a:ext uri="{FF2B5EF4-FFF2-40B4-BE49-F238E27FC236}">
                <a16:creationId xmlns:a16="http://schemas.microsoft.com/office/drawing/2014/main" id="{FEFB9B61-74DA-6DED-1F22-72BBA36D9305}"/>
              </a:ext>
            </a:extLst>
          </p:cNvPr>
          <p:cNvSpPr>
            <a:spLocks noGrp="1"/>
          </p:cNvSpPr>
          <p:nvPr>
            <p:ph sz="quarter" idx="33"/>
          </p:nvPr>
        </p:nvSpPr>
        <p:spPr>
          <a:xfrm>
            <a:off x="7162800" y="5099056"/>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29">
            <a:extLst>
              <a:ext uri="{FF2B5EF4-FFF2-40B4-BE49-F238E27FC236}">
                <a16:creationId xmlns:a16="http://schemas.microsoft.com/office/drawing/2014/main" id="{C29102B5-DBD3-3087-6871-2EBF11C1D972}"/>
              </a:ext>
            </a:extLst>
          </p:cNvPr>
          <p:cNvSpPr>
            <a:spLocks noGrp="1"/>
          </p:cNvSpPr>
          <p:nvPr>
            <p:ph type="body" sz="quarter" idx="20" hasCustomPrompt="1"/>
          </p:nvPr>
        </p:nvSpPr>
        <p:spPr>
          <a:xfrm>
            <a:off x="685800" y="2114969"/>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11" name="Text Placeholder 29">
            <a:extLst>
              <a:ext uri="{FF2B5EF4-FFF2-40B4-BE49-F238E27FC236}">
                <a16:creationId xmlns:a16="http://schemas.microsoft.com/office/drawing/2014/main" id="{293A630C-818A-4448-D569-B51CB04221BB}"/>
              </a:ext>
            </a:extLst>
          </p:cNvPr>
          <p:cNvSpPr>
            <a:spLocks noGrp="1"/>
          </p:cNvSpPr>
          <p:nvPr>
            <p:ph type="body" sz="quarter" idx="21" hasCustomPrompt="1"/>
          </p:nvPr>
        </p:nvSpPr>
        <p:spPr>
          <a:xfrm>
            <a:off x="685800" y="5139043"/>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15" name="Text Placeholder 29">
            <a:extLst>
              <a:ext uri="{FF2B5EF4-FFF2-40B4-BE49-F238E27FC236}">
                <a16:creationId xmlns:a16="http://schemas.microsoft.com/office/drawing/2014/main" id="{59406EA4-18A0-B235-5DA5-A5FA3D0CF6E8}"/>
              </a:ext>
            </a:extLst>
          </p:cNvPr>
          <p:cNvSpPr>
            <a:spLocks noGrp="1"/>
          </p:cNvSpPr>
          <p:nvPr>
            <p:ph type="body" sz="quarter" idx="22" hasCustomPrompt="1"/>
          </p:nvPr>
        </p:nvSpPr>
        <p:spPr>
          <a:xfrm>
            <a:off x="685800" y="3124708"/>
            <a:ext cx="762000" cy="62411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0" name="Text Placeholder 29">
            <a:extLst>
              <a:ext uri="{FF2B5EF4-FFF2-40B4-BE49-F238E27FC236}">
                <a16:creationId xmlns:a16="http://schemas.microsoft.com/office/drawing/2014/main" id="{0684EDDC-851D-C769-37DD-CA5A5DDFE3F6}"/>
              </a:ext>
            </a:extLst>
          </p:cNvPr>
          <p:cNvSpPr>
            <a:spLocks noGrp="1"/>
          </p:cNvSpPr>
          <p:nvPr>
            <p:ph type="body" sz="quarter" idx="23" hasCustomPrompt="1"/>
          </p:nvPr>
        </p:nvSpPr>
        <p:spPr>
          <a:xfrm>
            <a:off x="6096000" y="2114969"/>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2" name="Text Placeholder 29">
            <a:extLst>
              <a:ext uri="{FF2B5EF4-FFF2-40B4-BE49-F238E27FC236}">
                <a16:creationId xmlns:a16="http://schemas.microsoft.com/office/drawing/2014/main" id="{A2026319-6E90-B700-39BF-1B80C564A3B5}"/>
              </a:ext>
            </a:extLst>
          </p:cNvPr>
          <p:cNvSpPr>
            <a:spLocks noGrp="1"/>
          </p:cNvSpPr>
          <p:nvPr>
            <p:ph type="body" sz="quarter" idx="24" hasCustomPrompt="1"/>
          </p:nvPr>
        </p:nvSpPr>
        <p:spPr>
          <a:xfrm>
            <a:off x="685800" y="4125142"/>
            <a:ext cx="762000" cy="62411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29" name="Text Placeholder 29">
            <a:extLst>
              <a:ext uri="{FF2B5EF4-FFF2-40B4-BE49-F238E27FC236}">
                <a16:creationId xmlns:a16="http://schemas.microsoft.com/office/drawing/2014/main" id="{A425B4F1-9ABC-2362-3320-A71B25763EC1}"/>
              </a:ext>
            </a:extLst>
          </p:cNvPr>
          <p:cNvSpPr>
            <a:spLocks noGrp="1"/>
          </p:cNvSpPr>
          <p:nvPr>
            <p:ph type="body" sz="quarter" idx="25" hasCustomPrompt="1"/>
          </p:nvPr>
        </p:nvSpPr>
        <p:spPr>
          <a:xfrm>
            <a:off x="6096000" y="3124708"/>
            <a:ext cx="762000" cy="62411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06</a:t>
            </a:r>
          </a:p>
        </p:txBody>
      </p:sp>
      <p:sp>
        <p:nvSpPr>
          <p:cNvPr id="32" name="Text Placeholder 29">
            <a:extLst>
              <a:ext uri="{FF2B5EF4-FFF2-40B4-BE49-F238E27FC236}">
                <a16:creationId xmlns:a16="http://schemas.microsoft.com/office/drawing/2014/main" id="{5A5CDF2D-9B36-1492-9A22-6705F3D46E10}"/>
              </a:ext>
            </a:extLst>
          </p:cNvPr>
          <p:cNvSpPr>
            <a:spLocks noGrp="1"/>
          </p:cNvSpPr>
          <p:nvPr>
            <p:ph type="body" sz="quarter" idx="34" hasCustomPrompt="1"/>
          </p:nvPr>
        </p:nvSpPr>
        <p:spPr>
          <a:xfrm>
            <a:off x="6096000" y="4125142"/>
            <a:ext cx="762000" cy="624114"/>
          </a:xfrm>
          <a:solidFill>
            <a:schemeClr val="tx2"/>
          </a:solidFill>
        </p:spPr>
        <p:txBody>
          <a:bodyPr anchor="ctr" anchorCtr="0">
            <a:normAutofit/>
          </a:bodyPr>
          <a:lstStyle>
            <a:lvl1pPr marL="0" indent="0" algn="ctr">
              <a:buNone/>
              <a:defRPr sz="3600">
                <a:solidFill>
                  <a:schemeClr val="bg1"/>
                </a:solidFill>
              </a:defRPr>
            </a:lvl1pPr>
          </a:lstStyle>
          <a:p>
            <a:pPr lvl="0"/>
            <a:r>
              <a:rPr lang="en-US"/>
              <a:t>07</a:t>
            </a:r>
          </a:p>
        </p:txBody>
      </p:sp>
      <p:sp>
        <p:nvSpPr>
          <p:cNvPr id="45" name="Text Placeholder 29">
            <a:extLst>
              <a:ext uri="{FF2B5EF4-FFF2-40B4-BE49-F238E27FC236}">
                <a16:creationId xmlns:a16="http://schemas.microsoft.com/office/drawing/2014/main" id="{53ABA493-3207-93BC-2E4C-610216CB36DB}"/>
              </a:ext>
            </a:extLst>
          </p:cNvPr>
          <p:cNvSpPr>
            <a:spLocks noGrp="1"/>
          </p:cNvSpPr>
          <p:nvPr>
            <p:ph type="body" sz="quarter" idx="36" hasCustomPrompt="1"/>
          </p:nvPr>
        </p:nvSpPr>
        <p:spPr>
          <a:xfrm>
            <a:off x="6096000" y="5139043"/>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08</a:t>
            </a:r>
          </a:p>
        </p:txBody>
      </p:sp>
      <p:sp>
        <p:nvSpPr>
          <p:cNvPr id="8" name="Slide Number Placeholder 7">
            <a:extLst>
              <a:ext uri="{FF2B5EF4-FFF2-40B4-BE49-F238E27FC236}">
                <a16:creationId xmlns:a16="http://schemas.microsoft.com/office/drawing/2014/main" id="{43FA459C-532D-FF9F-6DF2-9FD7C4081BD8}"/>
              </a:ext>
            </a:extLst>
          </p:cNvPr>
          <p:cNvSpPr>
            <a:spLocks noGrp="1"/>
          </p:cNvSpPr>
          <p:nvPr>
            <p:ph type="sldNum" sz="quarter" idx="3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033329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point icon layou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7" name="Group 16">
            <a:extLst>
              <a:ext uri="{FF2B5EF4-FFF2-40B4-BE49-F238E27FC236}">
                <a16:creationId xmlns:a16="http://schemas.microsoft.com/office/drawing/2014/main" id="{957E97B0-A74B-82F4-6005-84FBD51EE67E}"/>
              </a:ext>
            </a:extLst>
          </p:cNvPr>
          <p:cNvGrpSpPr/>
          <p:nvPr/>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no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1F3E9FD1-975F-E69F-B199-C95DFEEE1269}"/>
              </a:ext>
            </a:extLst>
          </p:cNvPr>
          <p:cNvGrpSpPr/>
          <p:nvPr/>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6E433690-3D2C-A01E-E907-0A318C50FCE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7AD54B8B-0FC7-22A3-C59B-0463A729FF2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4">
              <a:extLst>
                <a:ext uri="{FF2B5EF4-FFF2-40B4-BE49-F238E27FC236}">
                  <a16:creationId xmlns:a16="http://schemas.microsoft.com/office/drawing/2014/main" id="{3748C0FA-E32D-192F-CAD3-0F318AAD5C6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EC7779F2-F6F4-1477-21C1-9D975646D620}"/>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9">
              <a:extLst>
                <a:ext uri="{FF2B5EF4-FFF2-40B4-BE49-F238E27FC236}">
                  <a16:creationId xmlns:a16="http://schemas.microsoft.com/office/drawing/2014/main" id="{CE2F52A1-C4D5-E8E2-D7B0-38662E12B76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5381351-185A-4FD0-5520-BED9A803954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F0B3656D-3E15-EA32-9D96-666AD2E9CB6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3" name="Content Placeholder 17">
            <a:extLst>
              <a:ext uri="{FF2B5EF4-FFF2-40B4-BE49-F238E27FC236}">
                <a16:creationId xmlns:a16="http://schemas.microsoft.com/office/drawing/2014/main" id="{691641AC-20B3-7EFA-C0EB-5D52891E1E6C}"/>
              </a:ext>
            </a:extLst>
          </p:cNvPr>
          <p:cNvSpPr>
            <a:spLocks noGrp="1"/>
          </p:cNvSpPr>
          <p:nvPr>
            <p:ph sz="quarter" idx="20"/>
          </p:nvPr>
        </p:nvSpPr>
        <p:spPr>
          <a:xfrm>
            <a:off x="1060704" y="3200400"/>
            <a:ext cx="4800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2F04EE25-85CC-68C1-A421-157500D216EE}"/>
              </a:ext>
            </a:extLst>
          </p:cNvPr>
          <p:cNvSpPr>
            <a:spLocks noGrp="1"/>
          </p:cNvSpPr>
          <p:nvPr>
            <p:ph sz="quarter" idx="21"/>
          </p:nvPr>
        </p:nvSpPr>
        <p:spPr>
          <a:xfrm>
            <a:off x="6455664" y="3200400"/>
            <a:ext cx="4800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907755A4-B56C-C4BE-3D11-1C5A6C9BE55E}"/>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64819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point icon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pPr marL="0" indent="0">
                <a:buFont typeface="Arial" panose="020B0604020202020204" pitchFamily="34" charset="0"/>
                <a:buNone/>
              </a:pPr>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solidFill>
                  <a:schemeClr val="bg1"/>
                </a:solidFill>
              </a:endParaRPr>
            </a:p>
          </p:txBody>
        </p:sp>
      </p:grpSp>
      <p:grpSp>
        <p:nvGrpSpPr>
          <p:cNvPr id="17" name="Group 16">
            <a:extLst>
              <a:ext uri="{FF2B5EF4-FFF2-40B4-BE49-F238E27FC236}">
                <a16:creationId xmlns:a16="http://schemas.microsoft.com/office/drawing/2014/main" id="{957E97B0-A74B-82F4-6005-84FBD51EE67E}"/>
              </a:ext>
            </a:extLst>
          </p:cNvPr>
          <p:cNvGrpSpPr/>
          <p:nvPr/>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pPr marL="0" indent="0">
                <a:buFont typeface="Arial" panose="020B0604020202020204" pitchFamily="34" charset="0"/>
                <a:buNone/>
              </a:pPr>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Two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norm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1C1D145F-A93A-1DF9-2802-5D2FEAA06A23}"/>
              </a:ext>
            </a:extLst>
          </p:cNvPr>
          <p:cNvGrpSpPr/>
          <p:nvPr/>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DABF5E4C-C2B7-6FF0-6E33-915CB458972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1">
              <a:extLst>
                <a:ext uri="{FF2B5EF4-FFF2-40B4-BE49-F238E27FC236}">
                  <a16:creationId xmlns:a16="http://schemas.microsoft.com/office/drawing/2014/main" id="{8166F6ED-B718-EB5D-7993-92342A56BE6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4">
              <a:extLst>
                <a:ext uri="{FF2B5EF4-FFF2-40B4-BE49-F238E27FC236}">
                  <a16:creationId xmlns:a16="http://schemas.microsoft.com/office/drawing/2014/main" id="{D99D1DE0-1050-40B5-962D-4E68BA8B6BB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8">
              <a:extLst>
                <a:ext uri="{FF2B5EF4-FFF2-40B4-BE49-F238E27FC236}">
                  <a16:creationId xmlns:a16="http://schemas.microsoft.com/office/drawing/2014/main" id="{02FC67D5-DE2A-3D3E-6937-1ECC583D136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9">
              <a:extLst>
                <a:ext uri="{FF2B5EF4-FFF2-40B4-BE49-F238E27FC236}">
                  <a16:creationId xmlns:a16="http://schemas.microsoft.com/office/drawing/2014/main" id="{A32C4CE8-E5D5-2D3E-4509-BB3F9B6EA7B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C9068C72-FA71-1F9D-65C2-2187FED12CE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2" name="Freeform 23">
              <a:extLst>
                <a:ext uri="{FF2B5EF4-FFF2-40B4-BE49-F238E27FC236}">
                  <a16:creationId xmlns:a16="http://schemas.microsoft.com/office/drawing/2014/main" id="{C0C0E603-87FE-409D-7A88-2DFC64200D9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3" name="Content Placeholder 17">
            <a:extLst>
              <a:ext uri="{FF2B5EF4-FFF2-40B4-BE49-F238E27FC236}">
                <a16:creationId xmlns:a16="http://schemas.microsoft.com/office/drawing/2014/main" id="{B72B5471-BD5B-6CE5-858A-0CDBF2C473E8}"/>
              </a:ext>
            </a:extLst>
          </p:cNvPr>
          <p:cNvSpPr>
            <a:spLocks noGrp="1"/>
          </p:cNvSpPr>
          <p:nvPr>
            <p:ph sz="quarter" idx="20"/>
          </p:nvPr>
        </p:nvSpPr>
        <p:spPr>
          <a:xfrm>
            <a:off x="106070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B04CAE37-30C7-F870-09F2-F7673710C74B}"/>
              </a:ext>
            </a:extLst>
          </p:cNvPr>
          <p:cNvSpPr>
            <a:spLocks noGrp="1"/>
          </p:cNvSpPr>
          <p:nvPr>
            <p:ph sz="quarter" idx="21"/>
          </p:nvPr>
        </p:nvSpPr>
        <p:spPr>
          <a:xfrm>
            <a:off x="645566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E1BDCD74-2A8A-054B-F5F4-5AA43AFA7DC2}"/>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847201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point icon layout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normAutofit/>
          </a:bodyPr>
          <a:lstStyle>
            <a:lvl1pPr marL="0" indent="0">
              <a:buNone/>
              <a:defRPr sz="1200" b="1">
                <a:solidFill>
                  <a:schemeClr val="bg1"/>
                </a:solidFill>
              </a:defRPr>
            </a:lvl1p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normAutofit/>
          </a:bodyPr>
          <a:lstStyle>
            <a:lvl1pPr marL="0" indent="0">
              <a:buNone/>
              <a:defRPr sz="1200" b="1">
                <a:solidFill>
                  <a:schemeClr val="bg1"/>
                </a:solidFill>
              </a:defRPr>
            </a:lvl1p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normAutofit/>
          </a:bodyPr>
          <a:lstStyle>
            <a:lvl1pPr marL="0" indent="0">
              <a:buNone/>
              <a:defRPr sz="1200" b="1">
                <a:solidFill>
                  <a:schemeClr val="bg1"/>
                </a:solidFill>
              </a:defRPr>
            </a:lvl1pPr>
          </a:lstStyle>
          <a:p>
            <a:r>
              <a:rPr lang="en-US"/>
              <a:t>Click icon to add picture</a:t>
            </a:r>
          </a:p>
        </p:txBody>
      </p:sp>
      <p:grpSp>
        <p:nvGrpSpPr>
          <p:cNvPr id="9" name="Group 8">
            <a:extLst>
              <a:ext uri="{FF2B5EF4-FFF2-40B4-BE49-F238E27FC236}">
                <a16:creationId xmlns:a16="http://schemas.microsoft.com/office/drawing/2014/main" id="{C062BFA5-0DDE-3908-C4C5-33244A25750D}"/>
              </a:ext>
            </a:extLst>
          </p:cNvPr>
          <p:cNvGrpSpPr/>
          <p:nvPr/>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7D0DB789-FF70-2471-31AA-206670957E0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BB68C294-A72E-DE50-12A6-3C812819BAD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C7F3AE37-DB11-50C1-FB88-C39B528DE3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503E2F15-E534-8E33-0379-FDA81DC0741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9503D376-A7C9-7468-0DD3-E0C5CC2EAAD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39313726-5E4C-FFB3-4522-CDF2DAA7FE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8130D5B-FA80-ED27-A5DA-940ED23FDC1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Content Placeholder 17">
            <a:extLst>
              <a:ext uri="{FF2B5EF4-FFF2-40B4-BE49-F238E27FC236}">
                <a16:creationId xmlns:a16="http://schemas.microsoft.com/office/drawing/2014/main" id="{DC4D1A3F-81F5-BB1B-F47C-07713712F540}"/>
              </a:ext>
            </a:extLst>
          </p:cNvPr>
          <p:cNvSpPr>
            <a:spLocks noGrp="1"/>
          </p:cNvSpPr>
          <p:nvPr>
            <p:ph sz="quarter" idx="20"/>
          </p:nvPr>
        </p:nvSpPr>
        <p:spPr>
          <a:xfrm>
            <a:off x="1060704"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Content Placeholder 17">
            <a:extLst>
              <a:ext uri="{FF2B5EF4-FFF2-40B4-BE49-F238E27FC236}">
                <a16:creationId xmlns:a16="http://schemas.microsoft.com/office/drawing/2014/main" id="{259A02CD-D601-E8A9-FE91-EB7F5F470B5D}"/>
              </a:ext>
            </a:extLst>
          </p:cNvPr>
          <p:cNvSpPr>
            <a:spLocks noGrp="1"/>
          </p:cNvSpPr>
          <p:nvPr>
            <p:ph sz="quarter" idx="21"/>
          </p:nvPr>
        </p:nvSpPr>
        <p:spPr>
          <a:xfrm>
            <a:off x="4648200"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Content Placeholder 17">
            <a:extLst>
              <a:ext uri="{FF2B5EF4-FFF2-40B4-BE49-F238E27FC236}">
                <a16:creationId xmlns:a16="http://schemas.microsoft.com/office/drawing/2014/main" id="{88DF9C5A-F4A0-8BCB-2E61-5854FE61AF49}"/>
              </a:ext>
            </a:extLst>
          </p:cNvPr>
          <p:cNvSpPr>
            <a:spLocks noGrp="1"/>
          </p:cNvSpPr>
          <p:nvPr>
            <p:ph sz="quarter" idx="22"/>
          </p:nvPr>
        </p:nvSpPr>
        <p:spPr>
          <a:xfrm>
            <a:off x="8257032"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B2D466B2-A2A2-F00E-6081-78E2B954F67E}"/>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85422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ree point icon layou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noAutofit/>
          </a:bodyPr>
          <a:lstStyle>
            <a:lvl1pPr marL="0" indent="0">
              <a:buNone/>
              <a:defRPr sz="1200" b="1">
                <a:solidFill>
                  <a:schemeClr val="bg1"/>
                </a:solidFill>
              </a:defRPr>
            </a:lvl1p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noAutofit/>
          </a:bodyPr>
          <a:lstStyle>
            <a:lvl1pPr marL="0" indent="0">
              <a:buNone/>
              <a:defRPr sz="1200" b="1">
                <a:solidFill>
                  <a:schemeClr val="bg1"/>
                </a:solidFill>
              </a:defRPr>
            </a:lvl1p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noAutofit/>
          </a:bodyPr>
          <a:lstStyle>
            <a:lvl1pPr marL="0" indent="0">
              <a:buNone/>
              <a:defRPr sz="1200" b="1">
                <a:solidFill>
                  <a:schemeClr val="bg1"/>
                </a:solidFill>
              </a:defRPr>
            </a:lvl1pPr>
          </a:lstStyle>
          <a:p>
            <a:r>
              <a:rPr lang="en-US"/>
              <a:t>Click icon to add picture</a:t>
            </a:r>
          </a:p>
        </p:txBody>
      </p:sp>
      <p:grpSp>
        <p:nvGrpSpPr>
          <p:cNvPr id="9" name="Group 8">
            <a:extLst>
              <a:ext uri="{FF2B5EF4-FFF2-40B4-BE49-F238E27FC236}">
                <a16:creationId xmlns:a16="http://schemas.microsoft.com/office/drawing/2014/main" id="{BC798401-38DF-1476-4A5E-CF8311768CA8}"/>
              </a:ext>
            </a:extLst>
          </p:cNvPr>
          <p:cNvGrpSpPr/>
          <p:nvPr/>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561E51DE-7AC5-E560-58C5-4D8080BD3A48}"/>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56632700-E8A5-7CEB-8721-747C654B69E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68B3F764-54FC-C66E-A34B-44908CBCDFA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2C4AE99E-492A-9473-DBA9-F7710777D7A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0600117F-530C-7C09-DE99-C8DF10AA17A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C40C7517-BE5D-356E-0006-352CEC16B9F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0D40DB4-539F-2DEB-78D2-A65A960ADD1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Content Placeholder 17">
            <a:extLst>
              <a:ext uri="{FF2B5EF4-FFF2-40B4-BE49-F238E27FC236}">
                <a16:creationId xmlns:a16="http://schemas.microsoft.com/office/drawing/2014/main" id="{30A8A111-55F2-D09B-AA66-D8CD544560D6}"/>
              </a:ext>
            </a:extLst>
          </p:cNvPr>
          <p:cNvSpPr>
            <a:spLocks noGrp="1"/>
          </p:cNvSpPr>
          <p:nvPr>
            <p:ph sz="quarter" idx="20"/>
          </p:nvPr>
        </p:nvSpPr>
        <p:spPr>
          <a:xfrm>
            <a:off x="1060704"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Content Placeholder 17">
            <a:extLst>
              <a:ext uri="{FF2B5EF4-FFF2-40B4-BE49-F238E27FC236}">
                <a16:creationId xmlns:a16="http://schemas.microsoft.com/office/drawing/2014/main" id="{68892538-1648-7068-6A3D-F7AFACD8B291}"/>
              </a:ext>
            </a:extLst>
          </p:cNvPr>
          <p:cNvSpPr>
            <a:spLocks noGrp="1"/>
          </p:cNvSpPr>
          <p:nvPr>
            <p:ph sz="quarter" idx="21"/>
          </p:nvPr>
        </p:nvSpPr>
        <p:spPr>
          <a:xfrm>
            <a:off x="4648200"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Content Placeholder 17">
            <a:extLst>
              <a:ext uri="{FF2B5EF4-FFF2-40B4-BE49-F238E27FC236}">
                <a16:creationId xmlns:a16="http://schemas.microsoft.com/office/drawing/2014/main" id="{577EF8C8-5403-1B6F-21DB-577FF4379079}"/>
              </a:ext>
            </a:extLst>
          </p:cNvPr>
          <p:cNvSpPr>
            <a:spLocks noGrp="1"/>
          </p:cNvSpPr>
          <p:nvPr>
            <p:ph sz="quarter" idx="22"/>
          </p:nvPr>
        </p:nvSpPr>
        <p:spPr>
          <a:xfrm>
            <a:off x="8257032"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203A46E7-EDEA-D6C5-90D2-1455ACFE5199}"/>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087007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our point icon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04191-EEB5-9F85-6970-0CA5975AAF81}"/>
              </a:ext>
            </a:extLst>
          </p:cNvPr>
          <p:cNvGrpSpPr/>
          <p:nvPr/>
        </p:nvGrpSpPr>
        <p:grpSpPr>
          <a:xfrm>
            <a:off x="812746" y="1818300"/>
            <a:ext cx="2519363" cy="3879226"/>
            <a:chOff x="812746" y="1818300"/>
            <a:chExt cx="2519363" cy="3879226"/>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2F6075DC-AC8B-A902-F0DF-581ADB159B21}"/>
                </a:ext>
              </a:extLst>
            </p:cNvPr>
            <p:cNvSpPr/>
            <p:nvPr/>
          </p:nvSpPr>
          <p:spPr>
            <a:xfrm>
              <a:off x="1556941" y="1818300"/>
              <a:ext cx="983979" cy="98397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17" name="Group 16">
            <a:extLst>
              <a:ext uri="{FF2B5EF4-FFF2-40B4-BE49-F238E27FC236}">
                <a16:creationId xmlns:a16="http://schemas.microsoft.com/office/drawing/2014/main" id="{1AFB3616-1CDC-02C3-AB33-E6E089D1287B}"/>
              </a:ext>
            </a:extLst>
          </p:cNvPr>
          <p:cNvGrpSpPr/>
          <p:nvPr/>
        </p:nvGrpSpPr>
        <p:grpSpPr>
          <a:xfrm>
            <a:off x="3514895" y="1818301"/>
            <a:ext cx="2519364" cy="3879225"/>
            <a:chOff x="3514895" y="1818301"/>
            <a:chExt cx="2519364" cy="3879225"/>
          </a:xfrm>
        </p:grpSpPr>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9" name="Rectangle 18">
              <a:extLst>
                <a:ext uri="{FF2B5EF4-FFF2-40B4-BE49-F238E27FC236}">
                  <a16:creationId xmlns:a16="http://schemas.microsoft.com/office/drawing/2014/main" id="{2FD286CE-CC53-E808-0E79-A3CCA3682696}"/>
                </a:ext>
              </a:extLst>
            </p:cNvPr>
            <p:cNvSpPr/>
            <p:nvPr/>
          </p:nvSpPr>
          <p:spPr>
            <a:xfrm>
              <a:off x="4264669" y="1818301"/>
              <a:ext cx="983978" cy="98397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23" name="Group 22">
            <a:extLst>
              <a:ext uri="{FF2B5EF4-FFF2-40B4-BE49-F238E27FC236}">
                <a16:creationId xmlns:a16="http://schemas.microsoft.com/office/drawing/2014/main" id="{29A1CD70-9347-46EA-16C2-D34CFEC99667}"/>
              </a:ext>
            </a:extLst>
          </p:cNvPr>
          <p:cNvGrpSpPr/>
          <p:nvPr/>
        </p:nvGrpSpPr>
        <p:grpSpPr>
          <a:xfrm>
            <a:off x="6213646" y="1818301"/>
            <a:ext cx="2519363" cy="3879227"/>
            <a:chOff x="6213646" y="1818301"/>
            <a:chExt cx="2519363" cy="3879227"/>
          </a:xfrm>
        </p:grpSpPr>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5" name="Rectangle 24">
              <a:extLst>
                <a:ext uri="{FF2B5EF4-FFF2-40B4-BE49-F238E27FC236}">
                  <a16:creationId xmlns:a16="http://schemas.microsoft.com/office/drawing/2014/main" id="{21D66ACE-32E7-B65B-9076-7C3122A8AC31}"/>
                </a:ext>
              </a:extLst>
            </p:cNvPr>
            <p:cNvSpPr/>
            <p:nvPr/>
          </p:nvSpPr>
          <p:spPr>
            <a:xfrm>
              <a:off x="6978577" y="1818301"/>
              <a:ext cx="983978" cy="98397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26" name="Group 25">
            <a:extLst>
              <a:ext uri="{FF2B5EF4-FFF2-40B4-BE49-F238E27FC236}">
                <a16:creationId xmlns:a16="http://schemas.microsoft.com/office/drawing/2014/main" id="{EAA38804-C885-A3E4-6A2B-69EA8B5424DF}"/>
              </a:ext>
            </a:extLst>
          </p:cNvPr>
          <p:cNvGrpSpPr/>
          <p:nvPr/>
        </p:nvGrpSpPr>
        <p:grpSpPr>
          <a:xfrm>
            <a:off x="8915569" y="1818302"/>
            <a:ext cx="2519364" cy="3879226"/>
            <a:chOff x="8915569" y="1818302"/>
            <a:chExt cx="2519364" cy="3879226"/>
          </a:xfrm>
        </p:grpSpPr>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8" name="Rectangle 27">
              <a:extLst>
                <a:ext uri="{FF2B5EF4-FFF2-40B4-BE49-F238E27FC236}">
                  <a16:creationId xmlns:a16="http://schemas.microsoft.com/office/drawing/2014/main" id="{FA3EB875-A7EF-3680-1B2A-75E3978D4E98}"/>
                </a:ext>
              </a:extLst>
            </p:cNvPr>
            <p:cNvSpPr/>
            <p:nvPr/>
          </p:nvSpPr>
          <p:spPr>
            <a:xfrm>
              <a:off x="9725749" y="1818302"/>
              <a:ext cx="983977" cy="98397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Four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D06CF335-B8E4-96EC-3388-9B33A5E7C66C}"/>
              </a:ext>
            </a:extLst>
          </p:cNvPr>
          <p:cNvSpPr>
            <a:spLocks noGrp="1"/>
          </p:cNvSpPr>
          <p:nvPr>
            <p:ph type="pic" sz="quarter" idx="18"/>
          </p:nvPr>
        </p:nvSpPr>
        <p:spPr>
          <a:xfrm>
            <a:off x="1641509"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5A84F4C9-EFB8-67D5-A7AA-4CF8AA19C4FC}"/>
              </a:ext>
            </a:extLst>
          </p:cNvPr>
          <p:cNvSpPr>
            <a:spLocks noGrp="1"/>
          </p:cNvSpPr>
          <p:nvPr>
            <p:ph type="pic" sz="quarter" idx="19"/>
          </p:nvPr>
        </p:nvSpPr>
        <p:spPr>
          <a:xfrm>
            <a:off x="4322995"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7" name="Picture Placeholder 4">
            <a:extLst>
              <a:ext uri="{FF2B5EF4-FFF2-40B4-BE49-F238E27FC236}">
                <a16:creationId xmlns:a16="http://schemas.microsoft.com/office/drawing/2014/main" id="{394A667C-0779-D13A-4578-75BDE726C107}"/>
              </a:ext>
            </a:extLst>
          </p:cNvPr>
          <p:cNvSpPr>
            <a:spLocks noGrp="1"/>
          </p:cNvSpPr>
          <p:nvPr>
            <p:ph type="pic" sz="quarter" idx="20"/>
          </p:nvPr>
        </p:nvSpPr>
        <p:spPr>
          <a:xfrm>
            <a:off x="7044873"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8" name="Picture Placeholder 4">
            <a:extLst>
              <a:ext uri="{FF2B5EF4-FFF2-40B4-BE49-F238E27FC236}">
                <a16:creationId xmlns:a16="http://schemas.microsoft.com/office/drawing/2014/main" id="{8DC814A8-FC8E-C63D-F839-856EB04FDE1B}"/>
              </a:ext>
            </a:extLst>
          </p:cNvPr>
          <p:cNvSpPr>
            <a:spLocks noGrp="1"/>
          </p:cNvSpPr>
          <p:nvPr>
            <p:ph type="pic" sz="quarter" idx="21"/>
          </p:nvPr>
        </p:nvSpPr>
        <p:spPr>
          <a:xfrm>
            <a:off x="9788318" y="1876082"/>
            <a:ext cx="858837" cy="858838"/>
          </a:xfrm>
        </p:spPr>
        <p:txBody>
          <a:bodyPr>
            <a:norm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A1B216A9-A80D-285D-8DC2-41A92C9E2920}"/>
              </a:ext>
            </a:extLst>
          </p:cNvPr>
          <p:cNvGrpSpPr/>
          <p:nvPr/>
        </p:nvGrpSpPr>
        <p:grpSpPr>
          <a:xfrm>
            <a:off x="10863102" y="309052"/>
            <a:ext cx="911847" cy="382707"/>
            <a:chOff x="7459170" y="481236"/>
            <a:chExt cx="2697427" cy="1132124"/>
          </a:xfrm>
        </p:grpSpPr>
        <p:sp>
          <p:nvSpPr>
            <p:cNvPr id="11" name="Freeform 9">
              <a:extLst>
                <a:ext uri="{FF2B5EF4-FFF2-40B4-BE49-F238E27FC236}">
                  <a16:creationId xmlns:a16="http://schemas.microsoft.com/office/drawing/2014/main" id="{1A802BA6-0995-F129-EC85-38A5045EFEF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F00CCCB6-53DB-D488-F58C-DC392567713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4">
              <a:extLst>
                <a:ext uri="{FF2B5EF4-FFF2-40B4-BE49-F238E27FC236}">
                  <a16:creationId xmlns:a16="http://schemas.microsoft.com/office/drawing/2014/main" id="{A8077FC1-F78E-79A9-2A46-61D9A0953A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18">
              <a:extLst>
                <a:ext uri="{FF2B5EF4-FFF2-40B4-BE49-F238E27FC236}">
                  <a16:creationId xmlns:a16="http://schemas.microsoft.com/office/drawing/2014/main" id="{E3A955D2-157B-76F8-3FAF-3C75B99C737B}"/>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0" name="Freeform 19">
              <a:extLst>
                <a:ext uri="{FF2B5EF4-FFF2-40B4-BE49-F238E27FC236}">
                  <a16:creationId xmlns:a16="http://schemas.microsoft.com/office/drawing/2014/main" id="{02500924-F74E-0F7A-D34D-02F9115B31F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1" name="Freeform 20">
              <a:extLst>
                <a:ext uri="{FF2B5EF4-FFF2-40B4-BE49-F238E27FC236}">
                  <a16:creationId xmlns:a16="http://schemas.microsoft.com/office/drawing/2014/main" id="{B006E203-4ABE-2D29-4DC6-8B8BA72F066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2" name="Freeform 23">
              <a:extLst>
                <a:ext uri="{FF2B5EF4-FFF2-40B4-BE49-F238E27FC236}">
                  <a16:creationId xmlns:a16="http://schemas.microsoft.com/office/drawing/2014/main" id="{2DCB079F-4D58-1E05-A938-9D6A0F40A8B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3" name="Content Placeholder 17">
            <a:extLst>
              <a:ext uri="{FF2B5EF4-FFF2-40B4-BE49-F238E27FC236}">
                <a16:creationId xmlns:a16="http://schemas.microsoft.com/office/drawing/2014/main" id="{5031F53F-D3EA-8985-E402-F7C2CDF7AA27}"/>
              </a:ext>
            </a:extLst>
          </p:cNvPr>
          <p:cNvSpPr>
            <a:spLocks noGrp="1"/>
          </p:cNvSpPr>
          <p:nvPr>
            <p:ph sz="quarter" idx="22"/>
          </p:nvPr>
        </p:nvSpPr>
        <p:spPr>
          <a:xfrm>
            <a:off x="99669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Content Placeholder 17">
            <a:extLst>
              <a:ext uri="{FF2B5EF4-FFF2-40B4-BE49-F238E27FC236}">
                <a16:creationId xmlns:a16="http://schemas.microsoft.com/office/drawing/2014/main" id="{753F2516-0890-B56D-1C13-9AFB7CF91D2A}"/>
              </a:ext>
            </a:extLst>
          </p:cNvPr>
          <p:cNvSpPr>
            <a:spLocks noGrp="1"/>
          </p:cNvSpPr>
          <p:nvPr>
            <p:ph sz="quarter" idx="23"/>
          </p:nvPr>
        </p:nvSpPr>
        <p:spPr>
          <a:xfrm>
            <a:off x="369417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Content Placeholder 17">
            <a:extLst>
              <a:ext uri="{FF2B5EF4-FFF2-40B4-BE49-F238E27FC236}">
                <a16:creationId xmlns:a16="http://schemas.microsoft.com/office/drawing/2014/main" id="{04470E80-3EAA-F5B8-97CB-1624AFB82ECA}"/>
              </a:ext>
            </a:extLst>
          </p:cNvPr>
          <p:cNvSpPr>
            <a:spLocks noGrp="1"/>
          </p:cNvSpPr>
          <p:nvPr>
            <p:ph sz="quarter" idx="24"/>
          </p:nvPr>
        </p:nvSpPr>
        <p:spPr>
          <a:xfrm>
            <a:off x="639165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Content Placeholder 17">
            <a:extLst>
              <a:ext uri="{FF2B5EF4-FFF2-40B4-BE49-F238E27FC236}">
                <a16:creationId xmlns:a16="http://schemas.microsoft.com/office/drawing/2014/main" id="{A6BB3462-521B-7D0A-E0AA-75D04A28758C}"/>
              </a:ext>
            </a:extLst>
          </p:cNvPr>
          <p:cNvSpPr>
            <a:spLocks noGrp="1"/>
          </p:cNvSpPr>
          <p:nvPr>
            <p:ph sz="quarter" idx="25"/>
          </p:nvPr>
        </p:nvSpPr>
        <p:spPr>
          <a:xfrm>
            <a:off x="9098280"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A7ED3C5D-8764-4001-A1AF-CF8785E4BB1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433529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x point ic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Six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9" name="Rectangle 8">
            <a:extLst>
              <a:ext uri="{FF2B5EF4-FFF2-40B4-BE49-F238E27FC236}">
                <a16:creationId xmlns:a16="http://schemas.microsoft.com/office/drawing/2014/main" id="{AA476CAA-FCE8-30B5-2EC0-97B880FF579B}"/>
              </a:ext>
            </a:extLst>
          </p:cNvPr>
          <p:cNvSpPr/>
          <p:nvPr/>
        </p:nvSpPr>
        <p:spPr>
          <a:xfrm>
            <a:off x="803062" y="2305563"/>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EB38A922-4548-C260-60E7-299A751FDD43}"/>
              </a:ext>
            </a:extLst>
          </p:cNvPr>
          <p:cNvSpPr/>
          <p:nvPr/>
        </p:nvSpPr>
        <p:spPr>
          <a:xfrm>
            <a:off x="4404532" y="2294385"/>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C33FDFC5-09A5-5FDB-AF24-747A5A3BF13B}"/>
              </a:ext>
            </a:extLst>
          </p:cNvPr>
          <p:cNvSpPr/>
          <p:nvPr/>
        </p:nvSpPr>
        <p:spPr>
          <a:xfrm>
            <a:off x="8004471" y="2294387"/>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744C27F5-4234-0B8E-CE65-937FE2CE1232}"/>
              </a:ext>
            </a:extLst>
          </p:cNvPr>
          <p:cNvSpPr>
            <a:spLocks noChangeAspect="1"/>
          </p:cNvSpPr>
          <p:nvPr/>
        </p:nvSpPr>
        <p:spPr>
          <a:xfrm>
            <a:off x="1999658" y="1789714"/>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solidFill>
                <a:schemeClr val="bg1"/>
              </a:solidFill>
            </a:endParaRPr>
          </a:p>
        </p:txBody>
      </p:sp>
      <p:sp>
        <p:nvSpPr>
          <p:cNvPr id="24" name="Rectangle 23">
            <a:extLst>
              <a:ext uri="{FF2B5EF4-FFF2-40B4-BE49-F238E27FC236}">
                <a16:creationId xmlns:a16="http://schemas.microsoft.com/office/drawing/2014/main" id="{390CA8DF-5A95-9D67-0CF2-25C22F024D26}"/>
              </a:ext>
            </a:extLst>
          </p:cNvPr>
          <p:cNvSpPr>
            <a:spLocks noChangeAspect="1"/>
          </p:cNvSpPr>
          <p:nvPr/>
        </p:nvSpPr>
        <p:spPr>
          <a:xfrm>
            <a:off x="5618221" y="1789714"/>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27" name="Rectangle 26">
            <a:extLst>
              <a:ext uri="{FF2B5EF4-FFF2-40B4-BE49-F238E27FC236}">
                <a16:creationId xmlns:a16="http://schemas.microsoft.com/office/drawing/2014/main" id="{C5025B5D-7873-0A5C-62FA-625B725868DD}"/>
              </a:ext>
            </a:extLst>
          </p:cNvPr>
          <p:cNvSpPr>
            <a:spLocks noChangeAspect="1"/>
          </p:cNvSpPr>
          <p:nvPr/>
        </p:nvSpPr>
        <p:spPr>
          <a:xfrm>
            <a:off x="9219692" y="1789714"/>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33" name="Rectangle 32">
            <a:extLst>
              <a:ext uri="{FF2B5EF4-FFF2-40B4-BE49-F238E27FC236}">
                <a16:creationId xmlns:a16="http://schemas.microsoft.com/office/drawing/2014/main" id="{FD9BCE3B-4762-C661-5C9C-B1DC7338A906}"/>
              </a:ext>
            </a:extLst>
          </p:cNvPr>
          <p:cNvSpPr/>
          <p:nvPr/>
        </p:nvSpPr>
        <p:spPr>
          <a:xfrm>
            <a:off x="793750" y="4621186"/>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4" name="Rectangle 33">
            <a:extLst>
              <a:ext uri="{FF2B5EF4-FFF2-40B4-BE49-F238E27FC236}">
                <a16:creationId xmlns:a16="http://schemas.microsoft.com/office/drawing/2014/main" id="{AB27F634-EA99-ADA0-5E61-EAECABCE616B}"/>
              </a:ext>
            </a:extLst>
          </p:cNvPr>
          <p:cNvSpPr/>
          <p:nvPr/>
        </p:nvSpPr>
        <p:spPr>
          <a:xfrm>
            <a:off x="4395220" y="4610008"/>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5" name="Rectangle 34">
            <a:extLst>
              <a:ext uri="{FF2B5EF4-FFF2-40B4-BE49-F238E27FC236}">
                <a16:creationId xmlns:a16="http://schemas.microsoft.com/office/drawing/2014/main" id="{64815B70-89FD-3B70-3021-124D4CD37A57}"/>
              </a:ext>
            </a:extLst>
          </p:cNvPr>
          <p:cNvSpPr/>
          <p:nvPr/>
        </p:nvSpPr>
        <p:spPr>
          <a:xfrm>
            <a:off x="7995159" y="4610010"/>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7" name="Rectangle 36">
            <a:extLst>
              <a:ext uri="{FF2B5EF4-FFF2-40B4-BE49-F238E27FC236}">
                <a16:creationId xmlns:a16="http://schemas.microsoft.com/office/drawing/2014/main" id="{FCBDDCAB-4A5E-9167-D31F-DEF480BDAF7D}"/>
              </a:ext>
            </a:extLst>
          </p:cNvPr>
          <p:cNvSpPr>
            <a:spLocks noChangeAspect="1"/>
          </p:cNvSpPr>
          <p:nvPr/>
        </p:nvSpPr>
        <p:spPr>
          <a:xfrm>
            <a:off x="1990346" y="4105337"/>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40" name="Rectangle 39">
            <a:extLst>
              <a:ext uri="{FF2B5EF4-FFF2-40B4-BE49-F238E27FC236}">
                <a16:creationId xmlns:a16="http://schemas.microsoft.com/office/drawing/2014/main" id="{F3ED79FA-230A-856D-5BAD-ED6731CF180E}"/>
              </a:ext>
            </a:extLst>
          </p:cNvPr>
          <p:cNvSpPr>
            <a:spLocks noChangeAspect="1"/>
          </p:cNvSpPr>
          <p:nvPr/>
        </p:nvSpPr>
        <p:spPr>
          <a:xfrm>
            <a:off x="5608909" y="4105337"/>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solidFill>
                <a:schemeClr val="bg1"/>
              </a:solidFill>
            </a:endParaRPr>
          </a:p>
        </p:txBody>
      </p:sp>
      <p:sp>
        <p:nvSpPr>
          <p:cNvPr id="43" name="Rectangle 42">
            <a:extLst>
              <a:ext uri="{FF2B5EF4-FFF2-40B4-BE49-F238E27FC236}">
                <a16:creationId xmlns:a16="http://schemas.microsoft.com/office/drawing/2014/main" id="{3852CADA-9D34-1256-4B8A-540A8FB36F32}"/>
              </a:ext>
            </a:extLst>
          </p:cNvPr>
          <p:cNvSpPr>
            <a:spLocks noChangeAspect="1"/>
          </p:cNvSpPr>
          <p:nvPr/>
        </p:nvSpPr>
        <p:spPr>
          <a:xfrm>
            <a:off x="9210380" y="4105337"/>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45" name="Picture Placeholder 9">
            <a:extLst>
              <a:ext uri="{FF2B5EF4-FFF2-40B4-BE49-F238E27FC236}">
                <a16:creationId xmlns:a16="http://schemas.microsoft.com/office/drawing/2014/main" id="{F24E0100-0BD5-61DD-A15E-B4BD08E01D07}"/>
              </a:ext>
            </a:extLst>
          </p:cNvPr>
          <p:cNvSpPr>
            <a:spLocks noGrp="1"/>
          </p:cNvSpPr>
          <p:nvPr>
            <p:ph type="pic" sz="quarter" idx="19"/>
          </p:nvPr>
        </p:nvSpPr>
        <p:spPr>
          <a:xfrm>
            <a:off x="2138816"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6" name="Picture Placeholder 9">
            <a:extLst>
              <a:ext uri="{FF2B5EF4-FFF2-40B4-BE49-F238E27FC236}">
                <a16:creationId xmlns:a16="http://schemas.microsoft.com/office/drawing/2014/main" id="{732441B9-D015-4AC9-7780-934542C3561C}"/>
              </a:ext>
            </a:extLst>
          </p:cNvPr>
          <p:cNvSpPr>
            <a:spLocks noGrp="1"/>
          </p:cNvSpPr>
          <p:nvPr>
            <p:ph type="pic" sz="quarter" idx="20"/>
          </p:nvPr>
        </p:nvSpPr>
        <p:spPr>
          <a:xfrm>
            <a:off x="5759632"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7" name="Picture Placeholder 9">
            <a:extLst>
              <a:ext uri="{FF2B5EF4-FFF2-40B4-BE49-F238E27FC236}">
                <a16:creationId xmlns:a16="http://schemas.microsoft.com/office/drawing/2014/main" id="{C9B88318-6409-225C-F6A6-AB4AE0C59E4B}"/>
              </a:ext>
            </a:extLst>
          </p:cNvPr>
          <p:cNvSpPr>
            <a:spLocks noGrp="1"/>
          </p:cNvSpPr>
          <p:nvPr>
            <p:ph type="pic" sz="quarter" idx="21"/>
          </p:nvPr>
        </p:nvSpPr>
        <p:spPr>
          <a:xfrm>
            <a:off x="9370415"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8" name="Picture Placeholder 9">
            <a:extLst>
              <a:ext uri="{FF2B5EF4-FFF2-40B4-BE49-F238E27FC236}">
                <a16:creationId xmlns:a16="http://schemas.microsoft.com/office/drawing/2014/main" id="{3C4945AE-2584-1E89-3F53-2987030816DB}"/>
              </a:ext>
            </a:extLst>
          </p:cNvPr>
          <p:cNvSpPr>
            <a:spLocks noGrp="1"/>
          </p:cNvSpPr>
          <p:nvPr>
            <p:ph type="pic" sz="quarter" idx="22"/>
          </p:nvPr>
        </p:nvSpPr>
        <p:spPr>
          <a:xfrm>
            <a:off x="2148128" y="4259772"/>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9" name="Picture Placeholder 9">
            <a:extLst>
              <a:ext uri="{FF2B5EF4-FFF2-40B4-BE49-F238E27FC236}">
                <a16:creationId xmlns:a16="http://schemas.microsoft.com/office/drawing/2014/main" id="{4AADFB1E-2042-12A5-5559-2BA10EC607B8}"/>
              </a:ext>
            </a:extLst>
          </p:cNvPr>
          <p:cNvSpPr>
            <a:spLocks noGrp="1"/>
          </p:cNvSpPr>
          <p:nvPr>
            <p:ph type="pic" sz="quarter" idx="23"/>
          </p:nvPr>
        </p:nvSpPr>
        <p:spPr>
          <a:xfrm>
            <a:off x="5740287" y="4244883"/>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50" name="Picture Placeholder 9">
            <a:extLst>
              <a:ext uri="{FF2B5EF4-FFF2-40B4-BE49-F238E27FC236}">
                <a16:creationId xmlns:a16="http://schemas.microsoft.com/office/drawing/2014/main" id="{B3C48F00-D8C7-62AA-276A-374683149BA7}"/>
              </a:ext>
            </a:extLst>
          </p:cNvPr>
          <p:cNvSpPr>
            <a:spLocks noGrp="1"/>
          </p:cNvSpPr>
          <p:nvPr>
            <p:ph type="pic" sz="quarter" idx="24"/>
          </p:nvPr>
        </p:nvSpPr>
        <p:spPr>
          <a:xfrm>
            <a:off x="9370415" y="4244883"/>
            <a:ext cx="730250" cy="73025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B129E26F-9EAB-58D3-8BE0-92C03DF5A2B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44F31B5-8718-3887-8455-0C4D82DCE0E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06D35238-23F4-33D4-1EDE-A5EC646B385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951156DB-A119-30DD-5690-646CD07B179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44D44C40-4BEE-DF0F-8069-4F8CF8A6208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A470B8EA-00D8-B354-6715-A4E247A5BDA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07203667-8CB8-016A-6E7B-2EA806BCD27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140E4CA0-D346-AA87-2C43-A3ED361B273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3" name="Content Placeholder 17">
            <a:extLst>
              <a:ext uri="{FF2B5EF4-FFF2-40B4-BE49-F238E27FC236}">
                <a16:creationId xmlns:a16="http://schemas.microsoft.com/office/drawing/2014/main" id="{E93EFC32-2E6A-B131-0C23-F0010AD9B58F}"/>
              </a:ext>
            </a:extLst>
          </p:cNvPr>
          <p:cNvSpPr>
            <a:spLocks noGrp="1"/>
          </p:cNvSpPr>
          <p:nvPr>
            <p:ph sz="quarter" idx="28"/>
          </p:nvPr>
        </p:nvSpPr>
        <p:spPr>
          <a:xfrm>
            <a:off x="1060797"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6" name="Content Placeholder 17">
            <a:extLst>
              <a:ext uri="{FF2B5EF4-FFF2-40B4-BE49-F238E27FC236}">
                <a16:creationId xmlns:a16="http://schemas.microsoft.com/office/drawing/2014/main" id="{52B3257F-6803-6233-9D64-82C0E49AC3A6}"/>
              </a:ext>
            </a:extLst>
          </p:cNvPr>
          <p:cNvSpPr>
            <a:spLocks noGrp="1"/>
          </p:cNvSpPr>
          <p:nvPr>
            <p:ph sz="quarter" idx="29"/>
          </p:nvPr>
        </p:nvSpPr>
        <p:spPr>
          <a:xfrm>
            <a:off x="4662268"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8" name="Content Placeholder 17">
            <a:extLst>
              <a:ext uri="{FF2B5EF4-FFF2-40B4-BE49-F238E27FC236}">
                <a16:creationId xmlns:a16="http://schemas.microsoft.com/office/drawing/2014/main" id="{FC75CEE2-25FD-4AF1-8299-4621D4406942}"/>
              </a:ext>
            </a:extLst>
          </p:cNvPr>
          <p:cNvSpPr>
            <a:spLocks noGrp="1"/>
          </p:cNvSpPr>
          <p:nvPr>
            <p:ph sz="quarter" idx="30"/>
          </p:nvPr>
        </p:nvSpPr>
        <p:spPr>
          <a:xfrm>
            <a:off x="8262206"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9" name="Content Placeholder 17">
            <a:extLst>
              <a:ext uri="{FF2B5EF4-FFF2-40B4-BE49-F238E27FC236}">
                <a16:creationId xmlns:a16="http://schemas.microsoft.com/office/drawing/2014/main" id="{BE84CC19-BF70-4442-4C61-1331DCCF9AC5}"/>
              </a:ext>
            </a:extLst>
          </p:cNvPr>
          <p:cNvSpPr>
            <a:spLocks noGrp="1"/>
          </p:cNvSpPr>
          <p:nvPr>
            <p:ph sz="quarter" idx="31"/>
          </p:nvPr>
        </p:nvSpPr>
        <p:spPr>
          <a:xfrm>
            <a:off x="1060797"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0" name="Content Placeholder 17">
            <a:extLst>
              <a:ext uri="{FF2B5EF4-FFF2-40B4-BE49-F238E27FC236}">
                <a16:creationId xmlns:a16="http://schemas.microsoft.com/office/drawing/2014/main" id="{20E7448F-6A72-5BAC-E0C9-4842AFBE53DC}"/>
              </a:ext>
            </a:extLst>
          </p:cNvPr>
          <p:cNvSpPr>
            <a:spLocks noGrp="1"/>
          </p:cNvSpPr>
          <p:nvPr>
            <p:ph sz="quarter" idx="32"/>
          </p:nvPr>
        </p:nvSpPr>
        <p:spPr>
          <a:xfrm>
            <a:off x="4662268"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1" name="Content Placeholder 17">
            <a:extLst>
              <a:ext uri="{FF2B5EF4-FFF2-40B4-BE49-F238E27FC236}">
                <a16:creationId xmlns:a16="http://schemas.microsoft.com/office/drawing/2014/main" id="{A99FE960-70D8-C68D-D85A-10054C69A0F2}"/>
              </a:ext>
            </a:extLst>
          </p:cNvPr>
          <p:cNvSpPr>
            <a:spLocks noGrp="1"/>
          </p:cNvSpPr>
          <p:nvPr>
            <p:ph sz="quarter" idx="33"/>
          </p:nvPr>
        </p:nvSpPr>
        <p:spPr>
          <a:xfrm>
            <a:off x="8262206"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14">
            <a:extLst>
              <a:ext uri="{FF2B5EF4-FFF2-40B4-BE49-F238E27FC236}">
                <a16:creationId xmlns:a16="http://schemas.microsoft.com/office/drawing/2014/main" id="{2842DFAE-098D-ACA2-D483-EBFBC2D6BD1A}"/>
              </a:ext>
            </a:extLst>
          </p:cNvPr>
          <p:cNvSpPr>
            <a:spLocks noGrp="1"/>
          </p:cNvSpPr>
          <p:nvPr>
            <p:ph type="sldNum" sz="quarter" idx="3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962835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melin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rot="10800000">
            <a:off x="3430030" y="3886424"/>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676400"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763000"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rot="10800000">
            <a:off x="7010400" y="388642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256839"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5ED7AF4-CCAC-97F2-69F3-2C80540100B3}"/>
              </a:ext>
            </a:extLst>
          </p:cNvPr>
          <p:cNvCxnSpPr>
            <a:cxnSpLocks/>
          </p:cNvCxnSpPr>
          <p:nvPr/>
        </p:nvCxnSpPr>
        <p:spPr>
          <a:xfrm rot="10800000">
            <a:off x="10561940" y="388642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792071" y="3810000"/>
            <a:ext cx="1737360" cy="377331"/>
          </a:xfrm>
          <a:solidFill>
            <a:schemeClr val="tx2"/>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569137" y="3810000"/>
            <a:ext cx="1737360" cy="377331"/>
          </a:xfrm>
          <a:solidFill>
            <a:schemeClr val="accent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346203" y="3810000"/>
            <a:ext cx="1737360" cy="377331"/>
          </a:xfrm>
          <a:solidFill>
            <a:schemeClr val="tx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123269" y="3810000"/>
            <a:ext cx="1737360" cy="377331"/>
          </a:xfrm>
          <a:solidFill>
            <a:schemeClr val="tx2"/>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9" name="Text Placeholder 7">
            <a:extLst>
              <a:ext uri="{FF2B5EF4-FFF2-40B4-BE49-F238E27FC236}">
                <a16:creationId xmlns:a16="http://schemas.microsoft.com/office/drawing/2014/main" id="{CB487400-209E-260F-F33C-F0E30DB8ABC3}"/>
              </a:ext>
            </a:extLst>
          </p:cNvPr>
          <p:cNvSpPr>
            <a:spLocks noGrp="1"/>
          </p:cNvSpPr>
          <p:nvPr>
            <p:ph type="body" sz="quarter" idx="25" hasCustomPrompt="1"/>
          </p:nvPr>
        </p:nvSpPr>
        <p:spPr>
          <a:xfrm>
            <a:off x="7900335" y="3810000"/>
            <a:ext cx="1737360" cy="377331"/>
          </a:xfrm>
          <a:solidFill>
            <a:schemeClr val="accent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9677400" y="3810000"/>
            <a:ext cx="1737360" cy="377331"/>
          </a:xfrm>
          <a:solidFill>
            <a:schemeClr val="tx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grpSp>
        <p:nvGrpSpPr>
          <p:cNvPr id="4" name="Group 3">
            <a:extLst>
              <a:ext uri="{FF2B5EF4-FFF2-40B4-BE49-F238E27FC236}">
                <a16:creationId xmlns:a16="http://schemas.microsoft.com/office/drawing/2014/main" id="{DA62C9A9-F536-80CE-FDA1-C6992AE6C47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B51A1D6A-F010-B5BC-EF17-1DEEFFBD730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6882F9EE-6306-FD9E-054E-4BD6697EF45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1C1DEB2A-5571-6E3A-7347-5A29CA67B77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1EE99B39-DB6E-B695-13FD-CEABA61A2D0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080CAB51-0E42-82EC-8696-9E8663337EC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5AD723EC-5B9C-0488-32C2-959E7C92EF6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8203B955-056F-63B8-FA29-67220AEF0E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3" name="Content Placeholder 17">
            <a:extLst>
              <a:ext uri="{FF2B5EF4-FFF2-40B4-BE49-F238E27FC236}">
                <a16:creationId xmlns:a16="http://schemas.microsoft.com/office/drawing/2014/main" id="{13EA36FF-4BDF-0027-4049-9EBEB00FB103}"/>
              </a:ext>
            </a:extLst>
          </p:cNvPr>
          <p:cNvSpPr>
            <a:spLocks noGrp="1"/>
          </p:cNvSpPr>
          <p:nvPr>
            <p:ph sz="quarter" idx="64"/>
          </p:nvPr>
        </p:nvSpPr>
        <p:spPr>
          <a:xfrm>
            <a:off x="24384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6C708107-C0AF-48F8-4322-BA907E46DFD8}"/>
              </a:ext>
            </a:extLst>
          </p:cNvPr>
          <p:cNvSpPr>
            <a:spLocks noGrp="1"/>
          </p:cNvSpPr>
          <p:nvPr>
            <p:ph sz="quarter" idx="65"/>
          </p:nvPr>
        </p:nvSpPr>
        <p:spPr>
          <a:xfrm>
            <a:off x="60198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5" name="Content Placeholder 17">
            <a:extLst>
              <a:ext uri="{FF2B5EF4-FFF2-40B4-BE49-F238E27FC236}">
                <a16:creationId xmlns:a16="http://schemas.microsoft.com/office/drawing/2014/main" id="{7DD57526-A2B6-31EC-DD48-29E9ADDA1136}"/>
              </a:ext>
            </a:extLst>
          </p:cNvPr>
          <p:cNvSpPr>
            <a:spLocks noGrp="1"/>
          </p:cNvSpPr>
          <p:nvPr>
            <p:ph sz="quarter" idx="67"/>
          </p:nvPr>
        </p:nvSpPr>
        <p:spPr>
          <a:xfrm>
            <a:off x="95250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0663B468-A4AA-3272-832C-2797B3FE4AB8}"/>
              </a:ext>
            </a:extLst>
          </p:cNvPr>
          <p:cNvSpPr>
            <a:spLocks noGrp="1"/>
          </p:cNvSpPr>
          <p:nvPr>
            <p:ph sz="quarter" idx="68"/>
          </p:nvPr>
        </p:nvSpPr>
        <p:spPr>
          <a:xfrm>
            <a:off x="6858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81841119-AAED-BDED-1548-E8BB5D7CA59F}"/>
              </a:ext>
            </a:extLst>
          </p:cNvPr>
          <p:cNvSpPr>
            <a:spLocks noGrp="1"/>
          </p:cNvSpPr>
          <p:nvPr>
            <p:ph sz="quarter" idx="69"/>
          </p:nvPr>
        </p:nvSpPr>
        <p:spPr>
          <a:xfrm>
            <a:off x="42672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5DDAC065-2869-DD46-7AB8-57BD6F529C4C}"/>
              </a:ext>
            </a:extLst>
          </p:cNvPr>
          <p:cNvSpPr>
            <a:spLocks noGrp="1"/>
          </p:cNvSpPr>
          <p:nvPr>
            <p:ph sz="quarter" idx="70"/>
          </p:nvPr>
        </p:nvSpPr>
        <p:spPr>
          <a:xfrm>
            <a:off x="77724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0" name="Slide Number Placeholder 19">
            <a:extLst>
              <a:ext uri="{FF2B5EF4-FFF2-40B4-BE49-F238E27FC236}">
                <a16:creationId xmlns:a16="http://schemas.microsoft.com/office/drawing/2014/main" id="{2AB0F8EB-D4A3-5D48-171A-C112CC5706B3}"/>
              </a:ext>
            </a:extLst>
          </p:cNvPr>
          <p:cNvSpPr>
            <a:spLocks noGrp="1"/>
          </p:cNvSpPr>
          <p:nvPr>
            <p:ph type="sldNum" sz="quarter" idx="7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24724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meline layout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F4AE370-1FD2-9858-20AC-50E92CDD4FA6}"/>
              </a:ext>
            </a:extLst>
          </p:cNvPr>
          <p:cNvCxnSpPr>
            <a:cxnSpLocks/>
          </p:cNvCxnSpPr>
          <p:nvPr/>
        </p:nvCxnSpPr>
        <p:spPr>
          <a:xfrm flipV="1">
            <a:off x="10405811"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969633" y="280410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284644" y="279887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671615" y="2829425"/>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flipV="1">
            <a:off x="6983505" y="370753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6AF6021-6E42-EF2D-2A51-2E5A22F1746B}"/>
              </a:ext>
            </a:extLst>
          </p:cNvPr>
          <p:cNvSpPr/>
          <p:nvPr/>
        </p:nvSpPr>
        <p:spPr>
          <a:xfrm>
            <a:off x="966959" y="3716322"/>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7" name="Rectangle 6">
            <a:extLst>
              <a:ext uri="{FF2B5EF4-FFF2-40B4-BE49-F238E27FC236}">
                <a16:creationId xmlns:a16="http://schemas.microsoft.com/office/drawing/2014/main" id="{01E92454-01BE-85A8-6230-5E1ED9A5D8B5}"/>
              </a:ext>
            </a:extLst>
          </p:cNvPr>
          <p:cNvSpPr/>
          <p:nvPr/>
        </p:nvSpPr>
        <p:spPr>
          <a:xfrm>
            <a:off x="2681751" y="3356328"/>
            <a:ext cx="1715749"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8" name="Rectangle 7">
            <a:extLst>
              <a:ext uri="{FF2B5EF4-FFF2-40B4-BE49-F238E27FC236}">
                <a16:creationId xmlns:a16="http://schemas.microsoft.com/office/drawing/2014/main" id="{C47FAF06-6923-423A-4B04-3E2975B0A4A7}"/>
              </a:ext>
            </a:extLst>
          </p:cNvPr>
          <p:cNvSpPr/>
          <p:nvPr/>
        </p:nvSpPr>
        <p:spPr>
          <a:xfrm>
            <a:off x="4387150" y="3725164"/>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9" name="Rectangle 8">
            <a:extLst>
              <a:ext uri="{FF2B5EF4-FFF2-40B4-BE49-F238E27FC236}">
                <a16:creationId xmlns:a16="http://schemas.microsoft.com/office/drawing/2014/main" id="{3518A56B-86F2-7D58-8DEA-768A25A5C39A}"/>
              </a:ext>
            </a:extLst>
          </p:cNvPr>
          <p:cNvSpPr/>
          <p:nvPr/>
        </p:nvSpPr>
        <p:spPr>
          <a:xfrm>
            <a:off x="6098389" y="3360749"/>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10" name="Rectangle 9">
            <a:extLst>
              <a:ext uri="{FF2B5EF4-FFF2-40B4-BE49-F238E27FC236}">
                <a16:creationId xmlns:a16="http://schemas.microsoft.com/office/drawing/2014/main" id="{319F290D-C8DF-C88B-EF14-AE1A74E01D73}"/>
              </a:ext>
            </a:extLst>
          </p:cNvPr>
          <p:cNvSpPr/>
          <p:nvPr/>
        </p:nvSpPr>
        <p:spPr>
          <a:xfrm>
            <a:off x="7813742" y="3729585"/>
            <a:ext cx="1715749"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flipV="1">
            <a:off x="3521117"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1081677" y="3779797"/>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796469" y="3426988"/>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501868" y="3795824"/>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213107" y="3431409"/>
            <a:ext cx="1486313" cy="218674"/>
          </a:xfrm>
        </p:spPr>
        <p:txBody>
          <a:bodyPr/>
          <a:lstStyle>
            <a:lvl1pPr marL="0" indent="0" algn="ctr">
              <a:spcBef>
                <a:spcPts val="0"/>
              </a:spcBef>
              <a:buNone/>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7928460" y="3793907"/>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4" name="TextBox 3">
            <a:extLst>
              <a:ext uri="{FF2B5EF4-FFF2-40B4-BE49-F238E27FC236}">
                <a16:creationId xmlns:a16="http://schemas.microsoft.com/office/drawing/2014/main" id="{44F0DA02-8912-0B6B-6F42-A974290D6CD4}"/>
              </a:ext>
            </a:extLst>
          </p:cNvPr>
          <p:cNvSpPr txBox="1"/>
          <p:nvPr/>
        </p:nvSpPr>
        <p:spPr>
          <a:xfrm>
            <a:off x="917981" y="4149717"/>
            <a:ext cx="1750641" cy="307777"/>
          </a:xfrm>
          <a:prstGeom prst="rect">
            <a:avLst/>
          </a:prstGeom>
          <a:noFill/>
        </p:spPr>
        <p:txBody>
          <a:bodyPr wrap="square" lIns="0" tIns="0" rIns="0" bIns="0" rtlCol="0">
            <a:spAutoFit/>
          </a:bodyPr>
          <a:lstStyle/>
          <a:p>
            <a:pPr marL="0" indent="0" algn="ctr">
              <a:buFont typeface="Arial" panose="020B0604020202020204" pitchFamily="34" charset="0"/>
              <a:buNone/>
            </a:pPr>
            <a:r>
              <a:rPr lang="en-US" sz="2000" b="1">
                <a:solidFill>
                  <a:schemeClr val="tx1"/>
                </a:solidFill>
              </a:rPr>
              <a:t>20XX</a:t>
            </a:r>
          </a:p>
        </p:txBody>
      </p:sp>
      <p:sp>
        <p:nvSpPr>
          <p:cNvPr id="5" name="TextBox 4">
            <a:extLst>
              <a:ext uri="{FF2B5EF4-FFF2-40B4-BE49-F238E27FC236}">
                <a16:creationId xmlns:a16="http://schemas.microsoft.com/office/drawing/2014/main" id="{A49878B0-CF0A-802D-531E-1FCD7080CC56}"/>
              </a:ext>
            </a:extLst>
          </p:cNvPr>
          <p:cNvSpPr txBox="1"/>
          <p:nvPr/>
        </p:nvSpPr>
        <p:spPr>
          <a:xfrm>
            <a:off x="6089340" y="2972163"/>
            <a:ext cx="1724798" cy="307777"/>
          </a:xfrm>
          <a:prstGeom prst="rect">
            <a:avLst/>
          </a:prstGeom>
          <a:noFill/>
        </p:spPr>
        <p:txBody>
          <a:bodyPr wrap="square" lIns="0" tIns="0" rIns="0" bIns="0" rtlCol="0">
            <a:spAutoFit/>
          </a:bodyPr>
          <a:lstStyle/>
          <a:p>
            <a:pPr marL="0" indent="0" algn="ctr">
              <a:buFont typeface="Arial" panose="020B0604020202020204" pitchFamily="34" charset="0"/>
              <a:buNone/>
            </a:pPr>
            <a:r>
              <a:rPr lang="en-US" sz="2000" b="1">
                <a:solidFill>
                  <a:schemeClr val="tx1"/>
                </a:solidFill>
              </a:rPr>
              <a:t>20XX</a:t>
            </a:r>
          </a:p>
        </p:txBody>
      </p:sp>
      <p:sp>
        <p:nvSpPr>
          <p:cNvPr id="19" name="Rectangle 18">
            <a:extLst>
              <a:ext uri="{FF2B5EF4-FFF2-40B4-BE49-F238E27FC236}">
                <a16:creationId xmlns:a16="http://schemas.microsoft.com/office/drawing/2014/main" id="{622F5348-07E7-C888-D291-A0D3B05C7F4F}"/>
              </a:ext>
            </a:extLst>
          </p:cNvPr>
          <p:cNvSpPr/>
          <p:nvPr/>
        </p:nvSpPr>
        <p:spPr>
          <a:xfrm>
            <a:off x="9529093" y="3367976"/>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0" name="Text Placeholder 7">
            <a:extLst>
              <a:ext uri="{FF2B5EF4-FFF2-40B4-BE49-F238E27FC236}">
                <a16:creationId xmlns:a16="http://schemas.microsoft.com/office/drawing/2014/main" id="{B0FE0DF9-6560-0B59-C4AC-CD6746790299}"/>
              </a:ext>
            </a:extLst>
          </p:cNvPr>
          <p:cNvSpPr>
            <a:spLocks noGrp="1"/>
          </p:cNvSpPr>
          <p:nvPr>
            <p:ph type="body" sz="quarter" idx="28" hasCustomPrompt="1"/>
          </p:nvPr>
        </p:nvSpPr>
        <p:spPr>
          <a:xfrm>
            <a:off x="9643811" y="3438636"/>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grpSp>
        <p:nvGrpSpPr>
          <p:cNvPr id="11" name="Group 10">
            <a:extLst>
              <a:ext uri="{FF2B5EF4-FFF2-40B4-BE49-F238E27FC236}">
                <a16:creationId xmlns:a16="http://schemas.microsoft.com/office/drawing/2014/main" id="{F194D94E-5449-DF2C-2F5D-D841479A4552}"/>
              </a:ext>
            </a:extLst>
          </p:cNvPr>
          <p:cNvGrpSpPr/>
          <p:nvPr/>
        </p:nvGrpSpPr>
        <p:grpSpPr>
          <a:xfrm>
            <a:off x="10863102" y="309052"/>
            <a:ext cx="911847" cy="382707"/>
            <a:chOff x="7459170" y="481236"/>
            <a:chExt cx="2697427" cy="1132124"/>
          </a:xfrm>
        </p:grpSpPr>
        <p:sp>
          <p:nvSpPr>
            <p:cNvPr id="12" name="Freeform 9">
              <a:extLst>
                <a:ext uri="{FF2B5EF4-FFF2-40B4-BE49-F238E27FC236}">
                  <a16:creationId xmlns:a16="http://schemas.microsoft.com/office/drawing/2014/main" id="{5063938E-0B76-EDB3-C856-B1D26E30B7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1">
              <a:extLst>
                <a:ext uri="{FF2B5EF4-FFF2-40B4-BE49-F238E27FC236}">
                  <a16:creationId xmlns:a16="http://schemas.microsoft.com/office/drawing/2014/main" id="{5510523C-B26C-12B4-E2AF-3B2FADB3024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4">
              <a:extLst>
                <a:ext uri="{FF2B5EF4-FFF2-40B4-BE49-F238E27FC236}">
                  <a16:creationId xmlns:a16="http://schemas.microsoft.com/office/drawing/2014/main" id="{B611347A-35B6-6868-992F-74F2459D348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8">
              <a:extLst>
                <a:ext uri="{FF2B5EF4-FFF2-40B4-BE49-F238E27FC236}">
                  <a16:creationId xmlns:a16="http://schemas.microsoft.com/office/drawing/2014/main" id="{1584A8E7-3350-8130-8892-4A6115F42B9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7" name="Freeform 19">
              <a:extLst>
                <a:ext uri="{FF2B5EF4-FFF2-40B4-BE49-F238E27FC236}">
                  <a16:creationId xmlns:a16="http://schemas.microsoft.com/office/drawing/2014/main" id="{9FC97A09-E07F-2634-3993-456DE63ACE5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20">
              <a:extLst>
                <a:ext uri="{FF2B5EF4-FFF2-40B4-BE49-F238E27FC236}">
                  <a16:creationId xmlns:a16="http://schemas.microsoft.com/office/drawing/2014/main" id="{498EFFCC-05BE-6AB2-1D43-DEE4782261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3">
              <a:extLst>
                <a:ext uri="{FF2B5EF4-FFF2-40B4-BE49-F238E27FC236}">
                  <a16:creationId xmlns:a16="http://schemas.microsoft.com/office/drawing/2014/main" id="{FB7016B7-B1CC-C901-1DA5-7C83264A6CC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4" name="Content Placeholder 17">
            <a:extLst>
              <a:ext uri="{FF2B5EF4-FFF2-40B4-BE49-F238E27FC236}">
                <a16:creationId xmlns:a16="http://schemas.microsoft.com/office/drawing/2014/main" id="{C04E7B68-FD06-FE47-C0CA-09997FF2A094}"/>
              </a:ext>
            </a:extLst>
          </p:cNvPr>
          <p:cNvSpPr>
            <a:spLocks noGrp="1"/>
          </p:cNvSpPr>
          <p:nvPr>
            <p:ph sz="quarter" idx="64"/>
          </p:nvPr>
        </p:nvSpPr>
        <p:spPr>
          <a:xfrm>
            <a:off x="25146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5" name="Content Placeholder 17">
            <a:extLst>
              <a:ext uri="{FF2B5EF4-FFF2-40B4-BE49-F238E27FC236}">
                <a16:creationId xmlns:a16="http://schemas.microsoft.com/office/drawing/2014/main" id="{0E50B341-584B-5AEC-A79D-ADD8CF05F8FC}"/>
              </a:ext>
            </a:extLst>
          </p:cNvPr>
          <p:cNvSpPr>
            <a:spLocks noGrp="1"/>
          </p:cNvSpPr>
          <p:nvPr>
            <p:ph sz="quarter" idx="65"/>
          </p:nvPr>
        </p:nvSpPr>
        <p:spPr>
          <a:xfrm>
            <a:off x="60198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6" name="Content Placeholder 17">
            <a:extLst>
              <a:ext uri="{FF2B5EF4-FFF2-40B4-BE49-F238E27FC236}">
                <a16:creationId xmlns:a16="http://schemas.microsoft.com/office/drawing/2014/main" id="{0AE223FE-03F1-1BE1-0D01-AF3D511DF195}"/>
              </a:ext>
            </a:extLst>
          </p:cNvPr>
          <p:cNvSpPr>
            <a:spLocks noGrp="1"/>
          </p:cNvSpPr>
          <p:nvPr>
            <p:ph sz="quarter" idx="67"/>
          </p:nvPr>
        </p:nvSpPr>
        <p:spPr>
          <a:xfrm>
            <a:off x="94488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7" name="Content Placeholder 17">
            <a:extLst>
              <a:ext uri="{FF2B5EF4-FFF2-40B4-BE49-F238E27FC236}">
                <a16:creationId xmlns:a16="http://schemas.microsoft.com/office/drawing/2014/main" id="{3979C53E-CE70-6ED5-B667-9C2275B8AF3A}"/>
              </a:ext>
            </a:extLst>
          </p:cNvPr>
          <p:cNvSpPr>
            <a:spLocks noGrp="1"/>
          </p:cNvSpPr>
          <p:nvPr>
            <p:ph sz="quarter" idx="68"/>
          </p:nvPr>
        </p:nvSpPr>
        <p:spPr>
          <a:xfrm>
            <a:off x="9906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8" name="Content Placeholder 17">
            <a:extLst>
              <a:ext uri="{FF2B5EF4-FFF2-40B4-BE49-F238E27FC236}">
                <a16:creationId xmlns:a16="http://schemas.microsoft.com/office/drawing/2014/main" id="{4E918C0F-FF63-F25D-A047-72148F59D010}"/>
              </a:ext>
            </a:extLst>
          </p:cNvPr>
          <p:cNvSpPr>
            <a:spLocks noGrp="1"/>
          </p:cNvSpPr>
          <p:nvPr>
            <p:ph sz="quarter" idx="69"/>
          </p:nvPr>
        </p:nvSpPr>
        <p:spPr>
          <a:xfrm>
            <a:off x="42672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9" name="Content Placeholder 17">
            <a:extLst>
              <a:ext uri="{FF2B5EF4-FFF2-40B4-BE49-F238E27FC236}">
                <a16:creationId xmlns:a16="http://schemas.microsoft.com/office/drawing/2014/main" id="{6C2406E8-B9A7-737B-D983-E39068B37BDB}"/>
              </a:ext>
            </a:extLst>
          </p:cNvPr>
          <p:cNvSpPr>
            <a:spLocks noGrp="1"/>
          </p:cNvSpPr>
          <p:nvPr>
            <p:ph sz="quarter" idx="70"/>
          </p:nvPr>
        </p:nvSpPr>
        <p:spPr>
          <a:xfrm>
            <a:off x="76962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78D71F0F-7695-806E-2DE6-545660081DE0}"/>
              </a:ext>
            </a:extLst>
          </p:cNvPr>
          <p:cNvSpPr>
            <a:spLocks noGrp="1"/>
          </p:cNvSpPr>
          <p:nvPr>
            <p:ph type="sldNum" sz="quarter" idx="7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27438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meline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t>Click to add subheading</a:t>
            </a:r>
            <a:endParaRPr lang="en-GB"/>
          </a:p>
        </p:txBody>
      </p:sp>
      <p:sp>
        <p:nvSpPr>
          <p:cNvPr id="18" name="Rectangle 17">
            <a:extLst>
              <a:ext uri="{FF2B5EF4-FFF2-40B4-BE49-F238E27FC236}">
                <a16:creationId xmlns:a16="http://schemas.microsoft.com/office/drawing/2014/main" id="{9C162B7E-6DD2-0BDC-A754-B14190695F9D}"/>
              </a:ext>
            </a:extLst>
          </p:cNvPr>
          <p:cNvSpPr/>
          <p:nvPr/>
        </p:nvSpPr>
        <p:spPr>
          <a:xfrm>
            <a:off x="797913" y="3733800"/>
            <a:ext cx="2173887"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1" name="Rectangle 20">
            <a:extLst>
              <a:ext uri="{FF2B5EF4-FFF2-40B4-BE49-F238E27FC236}">
                <a16:creationId xmlns:a16="http://schemas.microsoft.com/office/drawing/2014/main" id="{501CD494-4588-D746-4872-F8ECD0F5AA38}"/>
              </a:ext>
            </a:extLst>
          </p:cNvPr>
          <p:cNvSpPr/>
          <p:nvPr/>
        </p:nvSpPr>
        <p:spPr>
          <a:xfrm>
            <a:off x="2980944" y="3352800"/>
            <a:ext cx="2173887"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4" name="Rectangle 23">
            <a:extLst>
              <a:ext uri="{FF2B5EF4-FFF2-40B4-BE49-F238E27FC236}">
                <a16:creationId xmlns:a16="http://schemas.microsoft.com/office/drawing/2014/main" id="{54D080DA-7928-FAB5-1EC5-E057D616B939}"/>
              </a:ext>
            </a:extLst>
          </p:cNvPr>
          <p:cNvSpPr/>
          <p:nvPr/>
        </p:nvSpPr>
        <p:spPr>
          <a:xfrm>
            <a:off x="5165380" y="3725164"/>
            <a:ext cx="2173887"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5" name="Rectangle 24">
            <a:extLst>
              <a:ext uri="{FF2B5EF4-FFF2-40B4-BE49-F238E27FC236}">
                <a16:creationId xmlns:a16="http://schemas.microsoft.com/office/drawing/2014/main" id="{000A0001-BCDB-B25A-6F7C-E3402F3D8D7E}"/>
              </a:ext>
            </a:extLst>
          </p:cNvPr>
          <p:cNvSpPr/>
          <p:nvPr/>
        </p:nvSpPr>
        <p:spPr>
          <a:xfrm>
            <a:off x="7351113" y="3355848"/>
            <a:ext cx="2173887"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924736" y="3804460"/>
            <a:ext cx="1920240"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29" name="Text Placeholder 7">
            <a:extLst>
              <a:ext uri="{FF2B5EF4-FFF2-40B4-BE49-F238E27FC236}">
                <a16:creationId xmlns:a16="http://schemas.microsoft.com/office/drawing/2014/main" id="{D5C43AC4-0D23-A3AB-8F06-9853C4F07A6D}"/>
              </a:ext>
            </a:extLst>
          </p:cNvPr>
          <p:cNvSpPr>
            <a:spLocks noGrp="1"/>
          </p:cNvSpPr>
          <p:nvPr>
            <p:ph type="body" sz="quarter" idx="22" hasCustomPrompt="1"/>
          </p:nvPr>
        </p:nvSpPr>
        <p:spPr>
          <a:xfrm>
            <a:off x="3108960" y="3417167"/>
            <a:ext cx="1920240" cy="231260"/>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30" name="Text Placeholder 7">
            <a:extLst>
              <a:ext uri="{FF2B5EF4-FFF2-40B4-BE49-F238E27FC236}">
                <a16:creationId xmlns:a16="http://schemas.microsoft.com/office/drawing/2014/main" id="{415DE312-7E3F-6B39-16EF-08573561B3C2}"/>
              </a:ext>
            </a:extLst>
          </p:cNvPr>
          <p:cNvSpPr>
            <a:spLocks noGrp="1"/>
          </p:cNvSpPr>
          <p:nvPr>
            <p:ph type="body" sz="quarter" idx="23" hasCustomPrompt="1"/>
          </p:nvPr>
        </p:nvSpPr>
        <p:spPr>
          <a:xfrm>
            <a:off x="5292203" y="3801331"/>
            <a:ext cx="1920240" cy="207661"/>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31" name="Text Placeholder 7">
            <a:extLst>
              <a:ext uri="{FF2B5EF4-FFF2-40B4-BE49-F238E27FC236}">
                <a16:creationId xmlns:a16="http://schemas.microsoft.com/office/drawing/2014/main" id="{03FDE538-4706-D515-DFE3-D98AF60BA661}"/>
              </a:ext>
            </a:extLst>
          </p:cNvPr>
          <p:cNvSpPr>
            <a:spLocks noGrp="1"/>
          </p:cNvSpPr>
          <p:nvPr>
            <p:ph type="body" sz="quarter" idx="24" hasCustomPrompt="1"/>
          </p:nvPr>
        </p:nvSpPr>
        <p:spPr>
          <a:xfrm>
            <a:off x="7479129" y="3422906"/>
            <a:ext cx="1920240" cy="226839"/>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cxnSp>
        <p:nvCxnSpPr>
          <p:cNvPr id="36" name="Straight Connector 35">
            <a:extLst>
              <a:ext uri="{FF2B5EF4-FFF2-40B4-BE49-F238E27FC236}">
                <a16:creationId xmlns:a16="http://schemas.microsoft.com/office/drawing/2014/main" id="{DB491020-BFE9-342E-62B1-E51B61F5123A}"/>
              </a:ext>
            </a:extLst>
          </p:cNvPr>
          <p:cNvCxnSpPr>
            <a:cxnSpLocks/>
          </p:cNvCxnSpPr>
          <p:nvPr/>
        </p:nvCxnSpPr>
        <p:spPr>
          <a:xfrm>
            <a:off x="800552" y="3733800"/>
            <a:ext cx="0" cy="16176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0144E3-7EC6-11AC-C3EA-A997D8F496DA}"/>
              </a:ext>
            </a:extLst>
          </p:cNvPr>
          <p:cNvCxnSpPr>
            <a:cxnSpLocks/>
          </p:cNvCxnSpPr>
          <p:nvPr/>
        </p:nvCxnSpPr>
        <p:spPr>
          <a:xfrm>
            <a:off x="2991493" y="1808522"/>
            <a:ext cx="0" cy="1617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D93720-BD62-9546-7818-EE23AD0461B5}"/>
              </a:ext>
            </a:extLst>
          </p:cNvPr>
          <p:cNvCxnSpPr>
            <a:cxnSpLocks/>
          </p:cNvCxnSpPr>
          <p:nvPr/>
        </p:nvCxnSpPr>
        <p:spPr>
          <a:xfrm>
            <a:off x="5161590" y="3725164"/>
            <a:ext cx="0" cy="16176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1150A4-CA3A-4DB0-87F1-07A970361641}"/>
              </a:ext>
            </a:extLst>
          </p:cNvPr>
          <p:cNvCxnSpPr>
            <a:cxnSpLocks/>
          </p:cNvCxnSpPr>
          <p:nvPr/>
        </p:nvCxnSpPr>
        <p:spPr>
          <a:xfrm>
            <a:off x="7360920" y="1965960"/>
            <a:ext cx="0" cy="1617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CBEB14D-5BA5-643D-3888-51C635CEC8B1}"/>
              </a:ext>
            </a:extLst>
          </p:cNvPr>
          <p:cNvSpPr/>
          <p:nvPr/>
        </p:nvSpPr>
        <p:spPr>
          <a:xfrm>
            <a:off x="9560913" y="3733800"/>
            <a:ext cx="2173887" cy="35999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19" name="Text Placeholder 7">
            <a:extLst>
              <a:ext uri="{FF2B5EF4-FFF2-40B4-BE49-F238E27FC236}">
                <a16:creationId xmlns:a16="http://schemas.microsoft.com/office/drawing/2014/main" id="{06E2C579-4B66-6E6F-A0FC-DB5166F06A78}"/>
              </a:ext>
            </a:extLst>
          </p:cNvPr>
          <p:cNvSpPr>
            <a:spLocks noGrp="1"/>
          </p:cNvSpPr>
          <p:nvPr>
            <p:ph type="body" sz="quarter" idx="26" hasCustomPrompt="1"/>
          </p:nvPr>
        </p:nvSpPr>
        <p:spPr>
          <a:xfrm>
            <a:off x="9687736" y="3804460"/>
            <a:ext cx="1920240"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cxnSp>
        <p:nvCxnSpPr>
          <p:cNvPr id="20" name="Straight Connector 19">
            <a:extLst>
              <a:ext uri="{FF2B5EF4-FFF2-40B4-BE49-F238E27FC236}">
                <a16:creationId xmlns:a16="http://schemas.microsoft.com/office/drawing/2014/main" id="{A862AABA-58A5-CF8D-D0C4-B554C5749D36}"/>
              </a:ext>
            </a:extLst>
          </p:cNvPr>
          <p:cNvCxnSpPr>
            <a:cxnSpLocks/>
          </p:cNvCxnSpPr>
          <p:nvPr/>
        </p:nvCxnSpPr>
        <p:spPr>
          <a:xfrm>
            <a:off x="9557123" y="3733800"/>
            <a:ext cx="0" cy="161767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BB24D12-2B2D-2D76-EE69-66617B5D3003}"/>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CD563FF0-2D11-74C6-7C52-18A30C8FD542}"/>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351CFE62-B9E2-58A9-36DB-8BC807FE1D6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C52DFA7F-49E3-C63D-0541-0BD497A67ED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FAF8086D-5841-5275-288F-0DC42AB9470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BB2AD928-C0A8-B4CC-7B0F-3E978952548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7B02FCF4-CF98-E4B5-FD59-FE20C4C13D2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95F2895F-39E5-589F-3F8C-592D0A9C3A8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2" name="Content Placeholder 17">
            <a:extLst>
              <a:ext uri="{FF2B5EF4-FFF2-40B4-BE49-F238E27FC236}">
                <a16:creationId xmlns:a16="http://schemas.microsoft.com/office/drawing/2014/main" id="{223BAD68-DF8E-2DE9-AF59-8BA2768DA520}"/>
              </a:ext>
            </a:extLst>
          </p:cNvPr>
          <p:cNvSpPr>
            <a:spLocks noGrp="1"/>
          </p:cNvSpPr>
          <p:nvPr>
            <p:ph sz="quarter" idx="63"/>
          </p:nvPr>
        </p:nvSpPr>
        <p:spPr>
          <a:xfrm>
            <a:off x="3118316" y="19812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Content Placeholder 17">
            <a:extLst>
              <a:ext uri="{FF2B5EF4-FFF2-40B4-BE49-F238E27FC236}">
                <a16:creationId xmlns:a16="http://schemas.microsoft.com/office/drawing/2014/main" id="{9ED7E7CF-8C4F-4727-B19C-9AB2CAE7CB0A}"/>
              </a:ext>
            </a:extLst>
          </p:cNvPr>
          <p:cNvSpPr>
            <a:spLocks noGrp="1"/>
          </p:cNvSpPr>
          <p:nvPr>
            <p:ph sz="quarter" idx="64"/>
          </p:nvPr>
        </p:nvSpPr>
        <p:spPr>
          <a:xfrm>
            <a:off x="931904"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6" name="Content Placeholder 17">
            <a:extLst>
              <a:ext uri="{FF2B5EF4-FFF2-40B4-BE49-F238E27FC236}">
                <a16:creationId xmlns:a16="http://schemas.microsoft.com/office/drawing/2014/main" id="{E1B18EFE-C94D-D0D2-A1E7-03C6B88087B9}"/>
              </a:ext>
            </a:extLst>
          </p:cNvPr>
          <p:cNvSpPr>
            <a:spLocks noGrp="1"/>
          </p:cNvSpPr>
          <p:nvPr>
            <p:ph sz="quarter" idx="65"/>
          </p:nvPr>
        </p:nvSpPr>
        <p:spPr>
          <a:xfrm>
            <a:off x="5292203"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2" name="Content Placeholder 17">
            <a:extLst>
              <a:ext uri="{FF2B5EF4-FFF2-40B4-BE49-F238E27FC236}">
                <a16:creationId xmlns:a16="http://schemas.microsoft.com/office/drawing/2014/main" id="{873156A0-6700-E73F-30C9-08C6B9E15EFA}"/>
              </a:ext>
            </a:extLst>
          </p:cNvPr>
          <p:cNvSpPr>
            <a:spLocks noGrp="1"/>
          </p:cNvSpPr>
          <p:nvPr>
            <p:ph sz="quarter" idx="66"/>
          </p:nvPr>
        </p:nvSpPr>
        <p:spPr>
          <a:xfrm>
            <a:off x="7485766" y="19812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3" name="Content Placeholder 17">
            <a:extLst>
              <a:ext uri="{FF2B5EF4-FFF2-40B4-BE49-F238E27FC236}">
                <a16:creationId xmlns:a16="http://schemas.microsoft.com/office/drawing/2014/main" id="{207428A8-B813-0023-E63D-8D42D0AEA86C}"/>
              </a:ext>
            </a:extLst>
          </p:cNvPr>
          <p:cNvSpPr>
            <a:spLocks noGrp="1"/>
          </p:cNvSpPr>
          <p:nvPr>
            <p:ph sz="quarter" idx="67"/>
          </p:nvPr>
        </p:nvSpPr>
        <p:spPr>
          <a:xfrm>
            <a:off x="9668104"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3" name="Slide Number Placeholder 12">
            <a:extLst>
              <a:ext uri="{FF2B5EF4-FFF2-40B4-BE49-F238E27FC236}">
                <a16:creationId xmlns:a16="http://schemas.microsoft.com/office/drawing/2014/main" id="{F36BA707-FF5C-29CC-C3E6-E55987905CC0}"/>
              </a:ext>
            </a:extLst>
          </p:cNvPr>
          <p:cNvSpPr>
            <a:spLocks noGrp="1"/>
          </p:cNvSpPr>
          <p:nvPr>
            <p:ph type="sldNum" sz="quarter" idx="68"/>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0527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layout 3">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4061A3F-47F8-A84F-7E6F-93933D518E5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25901" y="0"/>
            <a:ext cx="12217901" cy="6870629"/>
          </a:xfrm>
          <a:prstGeom prst="rect">
            <a:avLst/>
          </a:prstGeom>
        </p:spPr>
      </p:pic>
      <p:sp>
        <p:nvSpPr>
          <p:cNvPr id="6" name="Text Placeholder 5">
            <a:extLst>
              <a:ext uri="{FF2B5EF4-FFF2-40B4-BE49-F238E27FC236}">
                <a16:creationId xmlns:a16="http://schemas.microsoft.com/office/drawing/2014/main" id="{41C67C17-03F0-336A-F782-185E8314E532}"/>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7" name="Title Placeholder 13">
            <a:extLst>
              <a:ext uri="{FF2B5EF4-FFF2-40B4-BE49-F238E27FC236}">
                <a16:creationId xmlns:a16="http://schemas.microsoft.com/office/drawing/2014/main" id="{05C4F7E3-76F2-8816-1FEE-EB1E510A2B6E}"/>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grpSp>
        <p:nvGrpSpPr>
          <p:cNvPr id="2" name="Group 1">
            <a:extLst>
              <a:ext uri="{FF2B5EF4-FFF2-40B4-BE49-F238E27FC236}">
                <a16:creationId xmlns:a16="http://schemas.microsoft.com/office/drawing/2014/main" id="{D1EBE406-CC0A-D855-C047-B83B6A274921}"/>
              </a:ext>
            </a:extLst>
          </p:cNvPr>
          <p:cNvGrpSpPr/>
          <p:nvPr/>
        </p:nvGrpSpPr>
        <p:grpSpPr>
          <a:xfrm>
            <a:off x="10187131" y="687949"/>
            <a:ext cx="1234969" cy="518323"/>
            <a:chOff x="7459170" y="481236"/>
            <a:chExt cx="2697427" cy="1132124"/>
          </a:xfrm>
          <a:solidFill>
            <a:schemeClr val="bg1"/>
          </a:solidFill>
        </p:grpSpPr>
        <p:sp>
          <p:nvSpPr>
            <p:cNvPr id="3" name="Freeform 2">
              <a:extLst>
                <a:ext uri="{FF2B5EF4-FFF2-40B4-BE49-F238E27FC236}">
                  <a16:creationId xmlns:a16="http://schemas.microsoft.com/office/drawing/2014/main" id="{3535458D-D6F2-0DEB-240C-566B71330F6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64F59B7-6AEE-E93C-A00A-7CF6CCE1B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73062BC-F597-285A-CA5D-04928CFD3E4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6AF880-3E36-D43A-44CB-A2926D722A7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938477-1B85-CE55-650E-1724595150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83D60A-F0CF-6D77-FD8B-291D9E4D7B0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0B5A102-87DA-0B8A-AACB-E55C56CA80F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839232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 step process square">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4EFA6A9-E0EF-2E90-50AA-CFC51833A7F6}"/>
              </a:ext>
            </a:extLst>
          </p:cNvPr>
          <p:cNvGrpSpPr/>
          <p:nvPr/>
        </p:nvGrpSpPr>
        <p:grpSpPr>
          <a:xfrm>
            <a:off x="801534" y="2669580"/>
            <a:ext cx="10624021" cy="2270637"/>
            <a:chOff x="815975" y="240467"/>
            <a:chExt cx="9880312" cy="2111687"/>
          </a:xfrm>
        </p:grpSpPr>
        <p:grpSp>
          <p:nvGrpSpPr>
            <p:cNvPr id="34" name="Group 33">
              <a:extLst>
                <a:ext uri="{FF2B5EF4-FFF2-40B4-BE49-F238E27FC236}">
                  <a16:creationId xmlns:a16="http://schemas.microsoft.com/office/drawing/2014/main" id="{FAFBF608-AA80-C512-F933-45C6B42A691A}"/>
                </a:ext>
              </a:extLst>
            </p:cNvPr>
            <p:cNvGrpSpPr/>
            <p:nvPr/>
          </p:nvGrpSpPr>
          <p:grpSpPr>
            <a:xfrm>
              <a:off x="815975" y="240467"/>
              <a:ext cx="7937524" cy="2111687"/>
              <a:chOff x="3865105" y="128943"/>
              <a:chExt cx="7937524" cy="2111687"/>
            </a:xfrm>
          </p:grpSpPr>
          <p:grpSp>
            <p:nvGrpSpPr>
              <p:cNvPr id="36" name="Group 35">
                <a:extLst>
                  <a:ext uri="{FF2B5EF4-FFF2-40B4-BE49-F238E27FC236}">
                    <a16:creationId xmlns:a16="http://schemas.microsoft.com/office/drawing/2014/main" id="{1A934A2F-1312-8330-01DC-3B8BD64A0281}"/>
                  </a:ext>
                </a:extLst>
              </p:cNvPr>
              <p:cNvGrpSpPr/>
              <p:nvPr/>
            </p:nvGrpSpPr>
            <p:grpSpPr>
              <a:xfrm>
                <a:off x="3865105" y="129055"/>
                <a:ext cx="2101721" cy="2104009"/>
                <a:chOff x="1318842" y="1643194"/>
                <a:chExt cx="2101721" cy="2104009"/>
              </a:xfrm>
            </p:grpSpPr>
            <p:sp>
              <p:nvSpPr>
                <p:cNvPr id="46" name="Rectangle 45">
                  <a:extLst>
                    <a:ext uri="{FF2B5EF4-FFF2-40B4-BE49-F238E27FC236}">
                      <a16:creationId xmlns:a16="http://schemas.microsoft.com/office/drawing/2014/main" id="{5487FF64-AE88-F161-49FB-ADBC43CC1842}"/>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7" name="Rectangle 46">
                  <a:extLst>
                    <a:ext uri="{FF2B5EF4-FFF2-40B4-BE49-F238E27FC236}">
                      <a16:creationId xmlns:a16="http://schemas.microsoft.com/office/drawing/2014/main" id="{472842E9-58B9-238E-CEBD-7E745E86BF65}"/>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7" name="Group 36">
                <a:extLst>
                  <a:ext uri="{FF2B5EF4-FFF2-40B4-BE49-F238E27FC236}">
                    <a16:creationId xmlns:a16="http://schemas.microsoft.com/office/drawing/2014/main" id="{3DF5BCCA-FC5C-9981-561B-E8F080830440}"/>
                  </a:ext>
                </a:extLst>
              </p:cNvPr>
              <p:cNvGrpSpPr/>
              <p:nvPr/>
            </p:nvGrpSpPr>
            <p:grpSpPr>
              <a:xfrm rot="5400000">
                <a:off x="5801286" y="127799"/>
                <a:ext cx="2101721" cy="2104009"/>
                <a:chOff x="1318842" y="1643194"/>
                <a:chExt cx="2101721" cy="2104009"/>
              </a:xfrm>
            </p:grpSpPr>
            <p:sp>
              <p:nvSpPr>
                <p:cNvPr id="44" name="Rectangle 43">
                  <a:extLst>
                    <a:ext uri="{FF2B5EF4-FFF2-40B4-BE49-F238E27FC236}">
                      <a16:creationId xmlns:a16="http://schemas.microsoft.com/office/drawing/2014/main" id="{33149659-39F1-F01C-2A98-07FFCEC97A58}"/>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5" name="Rectangle 44">
                  <a:extLst>
                    <a:ext uri="{FF2B5EF4-FFF2-40B4-BE49-F238E27FC236}">
                      <a16:creationId xmlns:a16="http://schemas.microsoft.com/office/drawing/2014/main" id="{07915DBE-7091-E7E7-4EF6-144A3C443114}"/>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8" name="Group 37">
                <a:extLst>
                  <a:ext uri="{FF2B5EF4-FFF2-40B4-BE49-F238E27FC236}">
                    <a16:creationId xmlns:a16="http://schemas.microsoft.com/office/drawing/2014/main" id="{EC675811-B4F6-2B23-6929-F3B21A20635B}"/>
                  </a:ext>
                </a:extLst>
              </p:cNvPr>
              <p:cNvGrpSpPr/>
              <p:nvPr/>
            </p:nvGrpSpPr>
            <p:grpSpPr>
              <a:xfrm>
                <a:off x="7742962" y="128943"/>
                <a:ext cx="2101721" cy="2104009"/>
                <a:chOff x="1318842" y="1643194"/>
                <a:chExt cx="2101721" cy="2104009"/>
              </a:xfrm>
            </p:grpSpPr>
            <p:sp>
              <p:nvSpPr>
                <p:cNvPr id="42" name="Rectangle 41">
                  <a:extLst>
                    <a:ext uri="{FF2B5EF4-FFF2-40B4-BE49-F238E27FC236}">
                      <a16:creationId xmlns:a16="http://schemas.microsoft.com/office/drawing/2014/main" id="{3EE70D31-202A-1BE2-6CDA-D8FE2B46012C}"/>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3" name="Rectangle 42">
                  <a:extLst>
                    <a:ext uri="{FF2B5EF4-FFF2-40B4-BE49-F238E27FC236}">
                      <a16:creationId xmlns:a16="http://schemas.microsoft.com/office/drawing/2014/main" id="{4AD77267-D72D-9997-FF7C-8F580D7EFA78}"/>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9" name="Group 38">
                <a:extLst>
                  <a:ext uri="{FF2B5EF4-FFF2-40B4-BE49-F238E27FC236}">
                    <a16:creationId xmlns:a16="http://schemas.microsoft.com/office/drawing/2014/main" id="{D4E785B4-0657-2B4E-48DC-77D0DCD0315C}"/>
                  </a:ext>
                </a:extLst>
              </p:cNvPr>
              <p:cNvGrpSpPr/>
              <p:nvPr/>
            </p:nvGrpSpPr>
            <p:grpSpPr>
              <a:xfrm rot="5400000">
                <a:off x="9699764" y="137765"/>
                <a:ext cx="2101721" cy="2104009"/>
                <a:chOff x="1318842" y="1643194"/>
                <a:chExt cx="2101721" cy="2104009"/>
              </a:xfrm>
            </p:grpSpPr>
            <p:sp>
              <p:nvSpPr>
                <p:cNvPr id="40" name="Rectangle 39">
                  <a:extLst>
                    <a:ext uri="{FF2B5EF4-FFF2-40B4-BE49-F238E27FC236}">
                      <a16:creationId xmlns:a16="http://schemas.microsoft.com/office/drawing/2014/main" id="{C1457E27-5E3C-9592-5F72-89BA17327C1F}"/>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1" name="Rectangle 40">
                  <a:extLst>
                    <a:ext uri="{FF2B5EF4-FFF2-40B4-BE49-F238E27FC236}">
                      <a16:creationId xmlns:a16="http://schemas.microsoft.com/office/drawing/2014/main" id="{6FAA167C-4D50-FBCA-031D-9AEAA382B202}"/>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sp>
          <p:nvSpPr>
            <p:cNvPr id="35" name="Rectangle 34">
              <a:extLst>
                <a:ext uri="{FF2B5EF4-FFF2-40B4-BE49-F238E27FC236}">
                  <a16:creationId xmlns:a16="http://schemas.microsoft.com/office/drawing/2014/main" id="{90407875-1133-F772-9DD4-F4BBA92417DC}"/>
                </a:ext>
              </a:extLst>
            </p:cNvPr>
            <p:cNvSpPr/>
            <p:nvPr/>
          </p:nvSpPr>
          <p:spPr>
            <a:xfrm>
              <a:off x="8594792" y="242479"/>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sp>
        <p:nvSpPr>
          <p:cNvPr id="49" name="Rectangle 48">
            <a:extLst>
              <a:ext uri="{FF2B5EF4-FFF2-40B4-BE49-F238E27FC236}">
                <a16:creationId xmlns:a16="http://schemas.microsoft.com/office/drawing/2014/main" id="{3186D291-6388-E7A5-F9AC-2EACE7C186CD}"/>
              </a:ext>
            </a:extLst>
          </p:cNvPr>
          <p:cNvSpPr/>
          <p:nvPr/>
        </p:nvSpPr>
        <p:spPr>
          <a:xfrm>
            <a:off x="1098600"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2" name="Rectangle 51">
            <a:extLst>
              <a:ext uri="{FF2B5EF4-FFF2-40B4-BE49-F238E27FC236}">
                <a16:creationId xmlns:a16="http://schemas.microsoft.com/office/drawing/2014/main" id="{91A52188-F7E1-31AC-8734-1D5C65E88B6E}"/>
              </a:ext>
            </a:extLst>
          </p:cNvPr>
          <p:cNvSpPr/>
          <p:nvPr/>
        </p:nvSpPr>
        <p:spPr>
          <a:xfrm>
            <a:off x="3192238"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5" name="Rectangle 54">
            <a:extLst>
              <a:ext uri="{FF2B5EF4-FFF2-40B4-BE49-F238E27FC236}">
                <a16:creationId xmlns:a16="http://schemas.microsoft.com/office/drawing/2014/main" id="{7A3DAFEA-5340-0B20-CD86-782D377048B1}"/>
              </a:ext>
            </a:extLst>
          </p:cNvPr>
          <p:cNvSpPr/>
          <p:nvPr/>
        </p:nvSpPr>
        <p:spPr>
          <a:xfrm>
            <a:off x="5281263"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8" name="Rectangle 57">
            <a:extLst>
              <a:ext uri="{FF2B5EF4-FFF2-40B4-BE49-F238E27FC236}">
                <a16:creationId xmlns:a16="http://schemas.microsoft.com/office/drawing/2014/main" id="{7FA645B3-4923-1B88-6732-093E8AA4702D}"/>
              </a:ext>
            </a:extLst>
          </p:cNvPr>
          <p:cNvSpPr/>
          <p:nvPr/>
        </p:nvSpPr>
        <p:spPr>
          <a:xfrm>
            <a:off x="7363945"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61" name="Rectangle 60">
            <a:extLst>
              <a:ext uri="{FF2B5EF4-FFF2-40B4-BE49-F238E27FC236}">
                <a16:creationId xmlns:a16="http://schemas.microsoft.com/office/drawing/2014/main" id="{1646B648-A342-14EF-38F9-A1F4B9A02081}"/>
              </a:ext>
            </a:extLst>
          </p:cNvPr>
          <p:cNvSpPr/>
          <p:nvPr/>
        </p:nvSpPr>
        <p:spPr>
          <a:xfrm>
            <a:off x="9441696"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Process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3E43F683-1C6F-A88B-EFFC-61BC47677550}"/>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0BB7C12-9431-1214-9728-8DE6F37EC96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6C56782E-34FF-E284-2A8D-B06567E6BE1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C8CE0A39-3084-89AE-20EF-54FD22D0050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6DB74D76-6F5B-B6EB-27C5-31216EF0DBF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15CCA372-C970-2C10-12DC-8817DD759D7E}"/>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52649EA7-7E02-3F79-D519-68C2F5E1DA0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4C30C4DC-334E-7632-2706-329FFE4D4C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3" name="Text Placeholder 12">
            <a:extLst>
              <a:ext uri="{FF2B5EF4-FFF2-40B4-BE49-F238E27FC236}">
                <a16:creationId xmlns:a16="http://schemas.microsoft.com/office/drawing/2014/main" id="{F208C0BF-2ED7-5DE5-CB73-756018FFEAE7}"/>
              </a:ext>
            </a:extLst>
          </p:cNvPr>
          <p:cNvSpPr>
            <a:spLocks noGrp="1"/>
          </p:cNvSpPr>
          <p:nvPr>
            <p:ph type="body" sz="quarter" idx="23" hasCustomPrompt="1"/>
          </p:nvPr>
        </p:nvSpPr>
        <p:spPr>
          <a:xfrm>
            <a:off x="1645920"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01</a:t>
            </a:r>
          </a:p>
        </p:txBody>
      </p:sp>
      <p:sp>
        <p:nvSpPr>
          <p:cNvPr id="14" name="Text Placeholder 12">
            <a:extLst>
              <a:ext uri="{FF2B5EF4-FFF2-40B4-BE49-F238E27FC236}">
                <a16:creationId xmlns:a16="http://schemas.microsoft.com/office/drawing/2014/main" id="{E51AF760-8DBB-8A14-4B06-2189A23ED6F1}"/>
              </a:ext>
            </a:extLst>
          </p:cNvPr>
          <p:cNvSpPr>
            <a:spLocks noGrp="1"/>
          </p:cNvSpPr>
          <p:nvPr>
            <p:ph type="body" sz="quarter" idx="24" hasCustomPrompt="1"/>
          </p:nvPr>
        </p:nvSpPr>
        <p:spPr>
          <a:xfrm>
            <a:off x="3739896" y="461772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02</a:t>
            </a:r>
          </a:p>
        </p:txBody>
      </p:sp>
      <p:sp>
        <p:nvSpPr>
          <p:cNvPr id="15" name="Text Placeholder 12">
            <a:extLst>
              <a:ext uri="{FF2B5EF4-FFF2-40B4-BE49-F238E27FC236}">
                <a16:creationId xmlns:a16="http://schemas.microsoft.com/office/drawing/2014/main" id="{C7CE9357-05A9-DF7C-6E17-997138D12646}"/>
              </a:ext>
            </a:extLst>
          </p:cNvPr>
          <p:cNvSpPr>
            <a:spLocks noGrp="1"/>
          </p:cNvSpPr>
          <p:nvPr>
            <p:ph type="body" sz="quarter" idx="25" hasCustomPrompt="1"/>
          </p:nvPr>
        </p:nvSpPr>
        <p:spPr>
          <a:xfrm>
            <a:off x="5833872"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03</a:t>
            </a:r>
          </a:p>
        </p:txBody>
      </p:sp>
      <p:sp>
        <p:nvSpPr>
          <p:cNvPr id="17" name="Text Placeholder 12">
            <a:extLst>
              <a:ext uri="{FF2B5EF4-FFF2-40B4-BE49-F238E27FC236}">
                <a16:creationId xmlns:a16="http://schemas.microsoft.com/office/drawing/2014/main" id="{F62B2FDD-AA89-1B9A-1908-3ED3739E9105}"/>
              </a:ext>
            </a:extLst>
          </p:cNvPr>
          <p:cNvSpPr>
            <a:spLocks noGrp="1"/>
          </p:cNvSpPr>
          <p:nvPr>
            <p:ph type="body" sz="quarter" idx="26" hasCustomPrompt="1"/>
          </p:nvPr>
        </p:nvSpPr>
        <p:spPr>
          <a:xfrm>
            <a:off x="7927848" y="4608576"/>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04</a:t>
            </a:r>
          </a:p>
        </p:txBody>
      </p:sp>
      <p:sp>
        <p:nvSpPr>
          <p:cNvPr id="18" name="Text Placeholder 12">
            <a:extLst>
              <a:ext uri="{FF2B5EF4-FFF2-40B4-BE49-F238E27FC236}">
                <a16:creationId xmlns:a16="http://schemas.microsoft.com/office/drawing/2014/main" id="{0226740B-BD49-795F-0512-EEBF68A82A61}"/>
              </a:ext>
            </a:extLst>
          </p:cNvPr>
          <p:cNvSpPr>
            <a:spLocks noGrp="1"/>
          </p:cNvSpPr>
          <p:nvPr>
            <p:ph type="body" sz="quarter" idx="27" hasCustomPrompt="1"/>
          </p:nvPr>
        </p:nvSpPr>
        <p:spPr>
          <a:xfrm>
            <a:off x="9985248"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05</a:t>
            </a:r>
          </a:p>
        </p:txBody>
      </p:sp>
      <p:sp>
        <p:nvSpPr>
          <p:cNvPr id="12" name="Content Placeholder 17">
            <a:extLst>
              <a:ext uri="{FF2B5EF4-FFF2-40B4-BE49-F238E27FC236}">
                <a16:creationId xmlns:a16="http://schemas.microsoft.com/office/drawing/2014/main" id="{EA0B72CB-9D39-945E-6291-73282C8FD615}"/>
              </a:ext>
            </a:extLst>
          </p:cNvPr>
          <p:cNvSpPr>
            <a:spLocks noGrp="1"/>
          </p:cNvSpPr>
          <p:nvPr>
            <p:ph sz="quarter" idx="68"/>
          </p:nvPr>
        </p:nvSpPr>
        <p:spPr>
          <a:xfrm>
            <a:off x="1188720"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94F4753-05D7-30D6-0BDE-B2DBEF84E89D}"/>
              </a:ext>
            </a:extLst>
          </p:cNvPr>
          <p:cNvSpPr>
            <a:spLocks noGrp="1"/>
          </p:cNvSpPr>
          <p:nvPr>
            <p:ph sz="quarter" idx="69"/>
          </p:nvPr>
        </p:nvSpPr>
        <p:spPr>
          <a:xfrm>
            <a:off x="3275838"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BB6371A6-E92F-2799-FD25-17375D6357CF}"/>
              </a:ext>
            </a:extLst>
          </p:cNvPr>
          <p:cNvSpPr>
            <a:spLocks noGrp="1"/>
          </p:cNvSpPr>
          <p:nvPr>
            <p:ph sz="quarter" idx="70"/>
          </p:nvPr>
        </p:nvSpPr>
        <p:spPr>
          <a:xfrm>
            <a:off x="5362956"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FFED207C-D633-84E1-66FD-32200E0D22CD}"/>
              </a:ext>
            </a:extLst>
          </p:cNvPr>
          <p:cNvSpPr>
            <a:spLocks noGrp="1"/>
          </p:cNvSpPr>
          <p:nvPr>
            <p:ph sz="quarter" idx="71"/>
          </p:nvPr>
        </p:nvSpPr>
        <p:spPr>
          <a:xfrm>
            <a:off x="7450074"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9F1DF0FB-708D-5ED4-EB4B-06A44AFEE637}"/>
              </a:ext>
            </a:extLst>
          </p:cNvPr>
          <p:cNvSpPr>
            <a:spLocks noGrp="1"/>
          </p:cNvSpPr>
          <p:nvPr>
            <p:ph sz="quarter" idx="72"/>
          </p:nvPr>
        </p:nvSpPr>
        <p:spPr>
          <a:xfrm>
            <a:off x="9537192"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Slide Number Placeholder 22">
            <a:extLst>
              <a:ext uri="{FF2B5EF4-FFF2-40B4-BE49-F238E27FC236}">
                <a16:creationId xmlns:a16="http://schemas.microsoft.com/office/drawing/2014/main" id="{FFA90E3D-D15E-A55F-BF90-5D54543F3C9B}"/>
              </a:ext>
            </a:extLst>
          </p:cNvPr>
          <p:cNvSpPr>
            <a:spLocks noGrp="1"/>
          </p:cNvSpPr>
          <p:nvPr>
            <p:ph type="sldNum" sz="quarter" idx="7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789990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step process - squares">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lgn="l">
              <a:buFont typeface="Arial" panose="020B0604020202020204" pitchFamily="34" charset="0"/>
              <a:buNone/>
              <a:defRPr baseline="0"/>
            </a:lvl1pPr>
          </a:lstStyle>
          <a:p>
            <a:r>
              <a:rPr lang="en-US"/>
              <a:t>Two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lgn="l">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1FE31BF3-CCB3-0476-E671-E61F6C4B8D39}"/>
              </a:ext>
            </a:extLst>
          </p:cNvPr>
          <p:cNvGrpSpPr/>
          <p:nvPr>
            <p:custDataLst>
              <p:tags r:id="rId1"/>
            </p:custDataLst>
          </p:nvPr>
        </p:nvGrpSpPr>
        <p:grpSpPr>
          <a:xfrm>
            <a:off x="815975" y="1749278"/>
            <a:ext cx="10620375" cy="4499121"/>
            <a:chOff x="550863" y="1689100"/>
            <a:chExt cx="11092276" cy="4764088"/>
          </a:xfrm>
        </p:grpSpPr>
        <p:grpSp>
          <p:nvGrpSpPr>
            <p:cNvPr id="20" name="Group 19">
              <a:extLst>
                <a:ext uri="{FF2B5EF4-FFF2-40B4-BE49-F238E27FC236}">
                  <a16:creationId xmlns:a16="http://schemas.microsoft.com/office/drawing/2014/main" id="{0FB89FE7-8673-41A7-28BE-AC6C46E785EB}"/>
                </a:ext>
              </a:extLst>
            </p:cNvPr>
            <p:cNvGrpSpPr/>
            <p:nvPr/>
          </p:nvGrpSpPr>
          <p:grpSpPr>
            <a:xfrm>
              <a:off x="550863" y="1689100"/>
              <a:ext cx="5394002" cy="4764088"/>
              <a:chOff x="550863" y="1689100"/>
              <a:chExt cx="5394002" cy="4764088"/>
            </a:xfrm>
          </p:grpSpPr>
          <p:sp>
            <p:nvSpPr>
              <p:cNvPr id="22" name="Rounded Rectangle 21">
                <a:extLst>
                  <a:ext uri="{FF2B5EF4-FFF2-40B4-BE49-F238E27FC236}">
                    <a16:creationId xmlns:a16="http://schemas.microsoft.com/office/drawing/2014/main" id="{10B4DD37-F245-481E-C139-948A7C552706}"/>
                  </a:ext>
                </a:extLst>
              </p:cNvPr>
              <p:cNvSpPr/>
              <p:nvPr/>
            </p:nvSpPr>
            <p:spPr>
              <a:xfrm>
                <a:off x="550866" y="1689100"/>
                <a:ext cx="5393999" cy="4764088"/>
              </a:xfrm>
              <a:prstGeom prst="roundRect">
                <a:avLst>
                  <a:gd name="adj" fmla="val 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3" name="Freeform 22">
                <a:extLst>
                  <a:ext uri="{FF2B5EF4-FFF2-40B4-BE49-F238E27FC236}">
                    <a16:creationId xmlns:a16="http://schemas.microsoft.com/office/drawing/2014/main" id="{DCA15E09-532D-6612-4DAA-7CB7CBC8FF7E}"/>
                  </a:ext>
                </a:extLst>
              </p:cNvPr>
              <p:cNvSpPr/>
              <p:nvPr/>
            </p:nvSpPr>
            <p:spPr>
              <a:xfrm>
                <a:off x="550863"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marL="0" indent="0" algn="l">
                  <a:buFont typeface="Arial" panose="020B0604020202020204" pitchFamily="34" charset="0"/>
                  <a:buNone/>
                </a:pPr>
                <a:endParaRPr lang="en-US" sz="1400">
                  <a:solidFill>
                    <a:schemeClr val="bg1"/>
                  </a:solidFill>
                </a:endParaRPr>
              </a:p>
            </p:txBody>
          </p:sp>
        </p:grpSp>
        <p:grpSp>
          <p:nvGrpSpPr>
            <p:cNvPr id="10" name="Group 9">
              <a:extLst>
                <a:ext uri="{FF2B5EF4-FFF2-40B4-BE49-F238E27FC236}">
                  <a16:creationId xmlns:a16="http://schemas.microsoft.com/office/drawing/2014/main" id="{6A49CB93-7FB5-CF91-D687-4B27F4B9CF2B}"/>
                </a:ext>
              </a:extLst>
            </p:cNvPr>
            <p:cNvGrpSpPr/>
            <p:nvPr/>
          </p:nvGrpSpPr>
          <p:grpSpPr>
            <a:xfrm>
              <a:off x="6249137" y="1689100"/>
              <a:ext cx="5394002" cy="4764088"/>
              <a:chOff x="6249137" y="1689100"/>
              <a:chExt cx="5394002" cy="4764088"/>
            </a:xfrm>
          </p:grpSpPr>
          <p:sp>
            <p:nvSpPr>
              <p:cNvPr id="16" name="Rounded Rectangle 15">
                <a:extLst>
                  <a:ext uri="{FF2B5EF4-FFF2-40B4-BE49-F238E27FC236}">
                    <a16:creationId xmlns:a16="http://schemas.microsoft.com/office/drawing/2014/main" id="{58781346-FF82-DBC1-4B2C-62F52CA55297}"/>
                  </a:ext>
                </a:extLst>
              </p:cNvPr>
              <p:cNvSpPr/>
              <p:nvPr/>
            </p:nvSpPr>
            <p:spPr>
              <a:xfrm>
                <a:off x="6249140" y="1689100"/>
                <a:ext cx="5393999"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17" name="Freeform 16">
                <a:extLst>
                  <a:ext uri="{FF2B5EF4-FFF2-40B4-BE49-F238E27FC236}">
                    <a16:creationId xmlns:a16="http://schemas.microsoft.com/office/drawing/2014/main" id="{AED66296-06AF-1645-AACF-F6E6C4950DAF}"/>
                  </a:ext>
                </a:extLst>
              </p:cNvPr>
              <p:cNvSpPr/>
              <p:nvPr/>
            </p:nvSpPr>
            <p:spPr>
              <a:xfrm>
                <a:off x="6249137"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marL="0" indent="0" algn="l">
                  <a:buFont typeface="Arial" panose="020B0604020202020204" pitchFamily="34" charset="0"/>
                  <a:buNone/>
                </a:pPr>
                <a:r>
                  <a:rPr lang="en-GB" sz="1400">
                    <a:solidFill>
                      <a:schemeClr val="bg1"/>
                    </a:solidFill>
                  </a:rPr>
                  <a:t> </a:t>
                </a:r>
                <a:endParaRPr lang="en-US" sz="1400">
                  <a:solidFill>
                    <a:schemeClr val="bg1"/>
                  </a:solidFill>
                </a:endParaRPr>
              </a:p>
            </p:txBody>
          </p:sp>
        </p:grpSp>
      </p:grpSp>
      <p:sp>
        <p:nvSpPr>
          <p:cNvPr id="24" name="Picture Placeholder 9">
            <a:extLst>
              <a:ext uri="{FF2B5EF4-FFF2-40B4-BE49-F238E27FC236}">
                <a16:creationId xmlns:a16="http://schemas.microsoft.com/office/drawing/2014/main" id="{69722560-97C7-7840-4D1C-63BA4C6F6290}"/>
              </a:ext>
            </a:extLst>
          </p:cNvPr>
          <p:cNvSpPr>
            <a:spLocks noGrp="1"/>
          </p:cNvSpPr>
          <p:nvPr>
            <p:ph type="pic" sz="quarter" idx="19"/>
          </p:nvPr>
        </p:nvSpPr>
        <p:spPr>
          <a:xfrm>
            <a:off x="3033112"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25" name="Picture Placeholder 9">
            <a:extLst>
              <a:ext uri="{FF2B5EF4-FFF2-40B4-BE49-F238E27FC236}">
                <a16:creationId xmlns:a16="http://schemas.microsoft.com/office/drawing/2014/main" id="{B2756EA3-9399-18D5-6334-3DB62BE8F610}"/>
              </a:ext>
            </a:extLst>
          </p:cNvPr>
          <p:cNvSpPr>
            <a:spLocks noGrp="1"/>
          </p:cNvSpPr>
          <p:nvPr>
            <p:ph type="pic" sz="quarter" idx="20"/>
          </p:nvPr>
        </p:nvSpPr>
        <p:spPr>
          <a:xfrm>
            <a:off x="8488963"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1" name="Text Placeholder 49">
            <a:extLst>
              <a:ext uri="{FF2B5EF4-FFF2-40B4-BE49-F238E27FC236}">
                <a16:creationId xmlns:a16="http://schemas.microsoft.com/office/drawing/2014/main" id="{1A9035CB-7D3F-7591-E796-5D86E75B96B1}"/>
              </a:ext>
            </a:extLst>
          </p:cNvPr>
          <p:cNvSpPr>
            <a:spLocks noGrp="1"/>
          </p:cNvSpPr>
          <p:nvPr>
            <p:ph type="body" sz="quarter" idx="56" hasCustomPrompt="1"/>
          </p:nvPr>
        </p:nvSpPr>
        <p:spPr>
          <a:xfrm>
            <a:off x="967437" y="3023170"/>
            <a:ext cx="4823761"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35" name="Text Placeholder 49">
            <a:extLst>
              <a:ext uri="{FF2B5EF4-FFF2-40B4-BE49-F238E27FC236}">
                <a16:creationId xmlns:a16="http://schemas.microsoft.com/office/drawing/2014/main" id="{406BE6C1-FCC1-4605-8CFD-3F518F8F8704}"/>
              </a:ext>
            </a:extLst>
          </p:cNvPr>
          <p:cNvSpPr>
            <a:spLocks noGrp="1"/>
          </p:cNvSpPr>
          <p:nvPr>
            <p:ph type="body" sz="quarter" idx="60" hasCustomPrompt="1"/>
          </p:nvPr>
        </p:nvSpPr>
        <p:spPr>
          <a:xfrm>
            <a:off x="6477000" y="3023170"/>
            <a:ext cx="4828032"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7" name="Content Placeholder 17">
            <a:extLst>
              <a:ext uri="{FF2B5EF4-FFF2-40B4-BE49-F238E27FC236}">
                <a16:creationId xmlns:a16="http://schemas.microsoft.com/office/drawing/2014/main" id="{B4B6A7E2-FF9D-DB99-AB38-64CBF6F89522}"/>
              </a:ext>
            </a:extLst>
          </p:cNvPr>
          <p:cNvSpPr>
            <a:spLocks noGrp="1"/>
          </p:cNvSpPr>
          <p:nvPr>
            <p:ph sz="quarter" idx="61"/>
          </p:nvPr>
        </p:nvSpPr>
        <p:spPr>
          <a:xfrm>
            <a:off x="950976" y="3447288"/>
            <a:ext cx="484632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17">
            <a:extLst>
              <a:ext uri="{FF2B5EF4-FFF2-40B4-BE49-F238E27FC236}">
                <a16:creationId xmlns:a16="http://schemas.microsoft.com/office/drawing/2014/main" id="{2B1A665A-89B8-6B47-D2C0-CD4BAD6CF9BE}"/>
              </a:ext>
            </a:extLst>
          </p:cNvPr>
          <p:cNvSpPr>
            <a:spLocks noGrp="1"/>
          </p:cNvSpPr>
          <p:nvPr>
            <p:ph sz="quarter" idx="21"/>
          </p:nvPr>
        </p:nvSpPr>
        <p:spPr>
          <a:xfrm>
            <a:off x="6483096" y="3447288"/>
            <a:ext cx="4818888"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17">
            <a:extLst>
              <a:ext uri="{FF2B5EF4-FFF2-40B4-BE49-F238E27FC236}">
                <a16:creationId xmlns:a16="http://schemas.microsoft.com/office/drawing/2014/main" id="{EB121C94-7C88-F0D4-226C-BD82F6A7FAAC}"/>
              </a:ext>
            </a:extLst>
          </p:cNvPr>
          <p:cNvSpPr>
            <a:spLocks noGrp="1"/>
          </p:cNvSpPr>
          <p:nvPr>
            <p:ph type="sldNum" sz="quarter" idx="6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751879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step process - squares">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lgn="l">
              <a:buFont typeface="Arial" panose="020B0604020202020204" pitchFamily="34" charset="0"/>
              <a:buNone/>
              <a:defRPr baseline="0"/>
            </a:lvl1pPr>
          </a:lstStyle>
          <a:p>
            <a:r>
              <a:rPr lang="en-US"/>
              <a:t>Three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lgn="l">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grpSp>
      <p:grpSp>
        <p:nvGrpSpPr>
          <p:cNvPr id="9" name="Group 8">
            <a:extLst>
              <a:ext uri="{FF2B5EF4-FFF2-40B4-BE49-F238E27FC236}">
                <a16:creationId xmlns:a16="http://schemas.microsoft.com/office/drawing/2014/main" id="{EDAC905F-2EB9-6216-DBB3-EF1D5ECD0722}"/>
              </a:ext>
            </a:extLst>
          </p:cNvPr>
          <p:cNvGrpSpPr/>
          <p:nvPr/>
        </p:nvGrpSpPr>
        <p:grpSpPr>
          <a:xfrm>
            <a:off x="815975" y="1749278"/>
            <a:ext cx="3409075" cy="4499121"/>
            <a:chOff x="550863" y="1689100"/>
            <a:chExt cx="3563625" cy="4764088"/>
          </a:xfrm>
        </p:grpSpPr>
        <p:sp>
          <p:nvSpPr>
            <p:cNvPr id="16" name="Rounded Rectangle 15">
              <a:extLst>
                <a:ext uri="{FF2B5EF4-FFF2-40B4-BE49-F238E27FC236}">
                  <a16:creationId xmlns:a16="http://schemas.microsoft.com/office/drawing/2014/main" id="{E13A0F39-58E9-9B04-EA6B-E832AD497155}"/>
                </a:ext>
              </a:extLst>
            </p:cNvPr>
            <p:cNvSpPr/>
            <p:nvPr/>
          </p:nvSpPr>
          <p:spPr>
            <a:xfrm>
              <a:off x="550865" y="1689100"/>
              <a:ext cx="3563623" cy="4764088"/>
            </a:xfrm>
            <a:prstGeom prst="roundRect">
              <a:avLst>
                <a:gd name="adj" fmla="val 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17" name="Freeform 16">
              <a:extLst>
                <a:ext uri="{FF2B5EF4-FFF2-40B4-BE49-F238E27FC236}">
                  <a16:creationId xmlns:a16="http://schemas.microsoft.com/office/drawing/2014/main" id="{F473863E-9C64-7C09-53D5-3DD010F79A06}"/>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grpSp>
        <p:nvGrpSpPr>
          <p:cNvPr id="20" name="Group 19">
            <a:extLst>
              <a:ext uri="{FF2B5EF4-FFF2-40B4-BE49-F238E27FC236}">
                <a16:creationId xmlns:a16="http://schemas.microsoft.com/office/drawing/2014/main" id="{13A130A8-9DB0-D9A4-8FF2-6B5EDB076568}"/>
              </a:ext>
            </a:extLst>
          </p:cNvPr>
          <p:cNvGrpSpPr/>
          <p:nvPr/>
        </p:nvGrpSpPr>
        <p:grpSpPr>
          <a:xfrm>
            <a:off x="4421625" y="1749278"/>
            <a:ext cx="3409075" cy="4499121"/>
            <a:chOff x="550863" y="1689100"/>
            <a:chExt cx="3563625" cy="4764088"/>
          </a:xfrm>
        </p:grpSpPr>
        <p:sp>
          <p:nvSpPr>
            <p:cNvPr id="22" name="Rounded Rectangle 21">
              <a:extLst>
                <a:ext uri="{FF2B5EF4-FFF2-40B4-BE49-F238E27FC236}">
                  <a16:creationId xmlns:a16="http://schemas.microsoft.com/office/drawing/2014/main" id="{7C77533A-EE54-D84D-6A62-18B52474F7FE}"/>
                </a:ext>
              </a:extLst>
            </p:cNvPr>
            <p:cNvSpPr/>
            <p:nvPr/>
          </p:nvSpPr>
          <p:spPr>
            <a:xfrm>
              <a:off x="550865" y="1689100"/>
              <a:ext cx="3563623"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3" name="Freeform 22">
              <a:extLst>
                <a:ext uri="{FF2B5EF4-FFF2-40B4-BE49-F238E27FC236}">
                  <a16:creationId xmlns:a16="http://schemas.microsoft.com/office/drawing/2014/main" id="{94549ECE-BDD5-F25D-242A-E284D106A98D}"/>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grpSp>
        <p:nvGrpSpPr>
          <p:cNvPr id="25" name="Group 24">
            <a:extLst>
              <a:ext uri="{FF2B5EF4-FFF2-40B4-BE49-F238E27FC236}">
                <a16:creationId xmlns:a16="http://schemas.microsoft.com/office/drawing/2014/main" id="{4E7832AA-3727-C094-D7D3-98CF4BBDEF42}"/>
              </a:ext>
            </a:extLst>
          </p:cNvPr>
          <p:cNvGrpSpPr/>
          <p:nvPr/>
        </p:nvGrpSpPr>
        <p:grpSpPr>
          <a:xfrm>
            <a:off x="8027275" y="1749278"/>
            <a:ext cx="3409075" cy="4499121"/>
            <a:chOff x="550863" y="1689100"/>
            <a:chExt cx="3563625" cy="4764088"/>
          </a:xfrm>
        </p:grpSpPr>
        <p:sp>
          <p:nvSpPr>
            <p:cNvPr id="27" name="Rounded Rectangle 26">
              <a:extLst>
                <a:ext uri="{FF2B5EF4-FFF2-40B4-BE49-F238E27FC236}">
                  <a16:creationId xmlns:a16="http://schemas.microsoft.com/office/drawing/2014/main" id="{A7F44772-FD18-3761-67B1-B6F1857D264A}"/>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8" name="Freeform 27">
              <a:extLst>
                <a:ext uri="{FF2B5EF4-FFF2-40B4-BE49-F238E27FC236}">
                  <a16:creationId xmlns:a16="http://schemas.microsoft.com/office/drawing/2014/main" id="{912EE670-FED1-9C9C-DF03-92C3E3003F39}"/>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sp>
        <p:nvSpPr>
          <p:cNvPr id="29" name="Picture Placeholder 9">
            <a:extLst>
              <a:ext uri="{FF2B5EF4-FFF2-40B4-BE49-F238E27FC236}">
                <a16:creationId xmlns:a16="http://schemas.microsoft.com/office/drawing/2014/main" id="{281162E0-CF45-FB79-715F-3DDD27C1B83B}"/>
              </a:ext>
            </a:extLst>
          </p:cNvPr>
          <p:cNvSpPr>
            <a:spLocks noGrp="1"/>
          </p:cNvSpPr>
          <p:nvPr>
            <p:ph type="pic" sz="quarter" idx="19"/>
          </p:nvPr>
        </p:nvSpPr>
        <p:spPr>
          <a:xfrm>
            <a:off x="2138816"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0" name="Picture Placeholder 9">
            <a:extLst>
              <a:ext uri="{FF2B5EF4-FFF2-40B4-BE49-F238E27FC236}">
                <a16:creationId xmlns:a16="http://schemas.microsoft.com/office/drawing/2014/main" id="{B5D1FBA9-4A5E-0C43-0372-F80D7127F557}"/>
              </a:ext>
            </a:extLst>
          </p:cNvPr>
          <p:cNvSpPr>
            <a:spLocks noGrp="1"/>
          </p:cNvSpPr>
          <p:nvPr>
            <p:ph type="pic" sz="quarter" idx="20"/>
          </p:nvPr>
        </p:nvSpPr>
        <p:spPr>
          <a:xfrm>
            <a:off x="5759632"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1" name="Picture Placeholder 9">
            <a:extLst>
              <a:ext uri="{FF2B5EF4-FFF2-40B4-BE49-F238E27FC236}">
                <a16:creationId xmlns:a16="http://schemas.microsoft.com/office/drawing/2014/main" id="{205F7212-3F5C-8815-9FDC-9B5FBBE154F2}"/>
              </a:ext>
            </a:extLst>
          </p:cNvPr>
          <p:cNvSpPr>
            <a:spLocks noGrp="1"/>
          </p:cNvSpPr>
          <p:nvPr>
            <p:ph type="pic" sz="quarter" idx="21"/>
          </p:nvPr>
        </p:nvSpPr>
        <p:spPr>
          <a:xfrm>
            <a:off x="9370415"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6" name="Text Placeholder 49">
            <a:extLst>
              <a:ext uri="{FF2B5EF4-FFF2-40B4-BE49-F238E27FC236}">
                <a16:creationId xmlns:a16="http://schemas.microsoft.com/office/drawing/2014/main" id="{6983E051-D6E9-F34B-8BCE-A34202F14973}"/>
              </a:ext>
            </a:extLst>
          </p:cNvPr>
          <p:cNvSpPr>
            <a:spLocks noGrp="1"/>
          </p:cNvSpPr>
          <p:nvPr>
            <p:ph type="body" sz="quarter" idx="56" hasCustomPrompt="1"/>
          </p:nvPr>
        </p:nvSpPr>
        <p:spPr>
          <a:xfrm>
            <a:off x="960120" y="3023170"/>
            <a:ext cx="3147361"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38" name="Text Placeholder 49">
            <a:extLst>
              <a:ext uri="{FF2B5EF4-FFF2-40B4-BE49-F238E27FC236}">
                <a16:creationId xmlns:a16="http://schemas.microsoft.com/office/drawing/2014/main" id="{A3A63564-AB2C-A01F-1D20-94D4059E8CE9}"/>
              </a:ext>
            </a:extLst>
          </p:cNvPr>
          <p:cNvSpPr>
            <a:spLocks noGrp="1"/>
          </p:cNvSpPr>
          <p:nvPr>
            <p:ph type="body" sz="quarter" idx="58" hasCustomPrompt="1"/>
          </p:nvPr>
        </p:nvSpPr>
        <p:spPr>
          <a:xfrm>
            <a:off x="4547616" y="3026312"/>
            <a:ext cx="3145536"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40" name="Text Placeholder 49">
            <a:extLst>
              <a:ext uri="{FF2B5EF4-FFF2-40B4-BE49-F238E27FC236}">
                <a16:creationId xmlns:a16="http://schemas.microsoft.com/office/drawing/2014/main" id="{26F3C7D8-3337-F6F1-F96F-E1837F5269D3}"/>
              </a:ext>
            </a:extLst>
          </p:cNvPr>
          <p:cNvSpPr>
            <a:spLocks noGrp="1"/>
          </p:cNvSpPr>
          <p:nvPr>
            <p:ph type="body" sz="quarter" idx="60" hasCustomPrompt="1"/>
          </p:nvPr>
        </p:nvSpPr>
        <p:spPr>
          <a:xfrm>
            <a:off x="8153400" y="3048000"/>
            <a:ext cx="3145536"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19" name="Content Placeholder 17">
            <a:extLst>
              <a:ext uri="{FF2B5EF4-FFF2-40B4-BE49-F238E27FC236}">
                <a16:creationId xmlns:a16="http://schemas.microsoft.com/office/drawing/2014/main" id="{3A99F7A3-BB49-1D75-CC25-EE0F00637033}"/>
              </a:ext>
            </a:extLst>
          </p:cNvPr>
          <p:cNvSpPr>
            <a:spLocks noGrp="1"/>
          </p:cNvSpPr>
          <p:nvPr>
            <p:ph sz="quarter" idx="61"/>
          </p:nvPr>
        </p:nvSpPr>
        <p:spPr>
          <a:xfrm>
            <a:off x="960120"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17">
            <a:extLst>
              <a:ext uri="{FF2B5EF4-FFF2-40B4-BE49-F238E27FC236}">
                <a16:creationId xmlns:a16="http://schemas.microsoft.com/office/drawing/2014/main" id="{C21A6BA5-2528-BEA0-FA31-FAD1CC7EE487}"/>
              </a:ext>
            </a:extLst>
          </p:cNvPr>
          <p:cNvSpPr>
            <a:spLocks noGrp="1"/>
          </p:cNvSpPr>
          <p:nvPr>
            <p:ph sz="quarter" idx="62"/>
          </p:nvPr>
        </p:nvSpPr>
        <p:spPr>
          <a:xfrm>
            <a:off x="4547616"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9EC4B23C-4B65-300D-2E3C-DBCD4DF38CB6}"/>
              </a:ext>
            </a:extLst>
          </p:cNvPr>
          <p:cNvSpPr>
            <a:spLocks noGrp="1"/>
          </p:cNvSpPr>
          <p:nvPr>
            <p:ph sz="quarter" idx="22"/>
          </p:nvPr>
        </p:nvSpPr>
        <p:spPr>
          <a:xfrm>
            <a:off x="8153400"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D1240D62-6379-F4DB-A9AA-67EE60786A6D}"/>
              </a:ext>
            </a:extLst>
          </p:cNvPr>
          <p:cNvSpPr>
            <a:spLocks noGrp="1"/>
          </p:cNvSpPr>
          <p:nvPr>
            <p:ph type="sldNum" sz="quarter" idx="6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726039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point pyrami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5E31BEC-29E9-D24F-89BE-FE088165AB75}"/>
              </a:ext>
            </a:extLst>
          </p:cNvPr>
          <p:cNvCxnSpPr>
            <a:cxnSpLocks/>
          </p:cNvCxnSpPr>
          <p:nvPr/>
        </p:nvCxnSpPr>
        <p:spPr>
          <a:xfrm>
            <a:off x="7461250" y="5058073"/>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49">
            <a:extLst>
              <a:ext uri="{FF2B5EF4-FFF2-40B4-BE49-F238E27FC236}">
                <a16:creationId xmlns:a16="http://schemas.microsoft.com/office/drawing/2014/main" id="{BA146893-AAEE-E56B-7DC2-BCCA3DDF82D2}"/>
              </a:ext>
            </a:extLst>
          </p:cNvPr>
          <p:cNvSpPr>
            <a:spLocks noGrp="1"/>
          </p:cNvSpPr>
          <p:nvPr>
            <p:ph type="body" sz="quarter" idx="23" hasCustomPrompt="1"/>
          </p:nvPr>
        </p:nvSpPr>
        <p:spPr>
          <a:xfrm>
            <a:off x="8686800" y="4751934"/>
            <a:ext cx="2557302" cy="324044"/>
          </a:xfrm>
        </p:spPr>
        <p:txBody>
          <a:bodyPr>
            <a:normAutofit/>
          </a:bodyPr>
          <a:lstStyle>
            <a:lvl1pPr marL="0" indent="0">
              <a:buNone/>
              <a:defRPr sz="1600" b="1">
                <a:solidFill>
                  <a:schemeClr val="bg2"/>
                </a:solidFill>
              </a:defRPr>
            </a:lvl1pPr>
          </a:lstStyle>
          <a:p>
            <a:pPr lvl="0"/>
            <a:r>
              <a:rPr lang="en-US"/>
              <a:t>Lorem ipsum dolor</a:t>
            </a:r>
          </a:p>
        </p:txBody>
      </p:sp>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marL="0" indent="0">
              <a:lnSpc>
                <a:spcPct val="100000"/>
              </a:lnSpc>
              <a:spcBef>
                <a:spcPts val="600"/>
              </a:spcBef>
              <a:buFont typeface="Arial" panose="020B0604020202020204" pitchFamily="34" charset="0"/>
              <a:buNone/>
              <a:defRPr/>
            </a:lvl1pPr>
          </a:lstStyle>
          <a:p>
            <a:r>
              <a:rPr lang="en-US"/>
              <a:t>Four point</a:t>
            </a:r>
            <a:br>
              <a:rPr lang="en-US"/>
            </a:br>
            <a:r>
              <a:rPr lang="en-US"/>
              <a:t>pyramid</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marL="0" indent="0">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51" name="Text Placeholder 49">
            <a:extLst>
              <a:ext uri="{FF2B5EF4-FFF2-40B4-BE49-F238E27FC236}">
                <a16:creationId xmlns:a16="http://schemas.microsoft.com/office/drawing/2014/main" id="{3730989F-3C5B-0D21-C96E-ECBB026FAC97}"/>
              </a:ext>
            </a:extLst>
          </p:cNvPr>
          <p:cNvSpPr>
            <a:spLocks noGrp="1"/>
          </p:cNvSpPr>
          <p:nvPr>
            <p:ph type="body" sz="quarter" idx="17" hasCustomPrompt="1"/>
          </p:nvPr>
        </p:nvSpPr>
        <p:spPr>
          <a:xfrm>
            <a:off x="8686800" y="798554"/>
            <a:ext cx="2557302" cy="324044"/>
          </a:xfrm>
        </p:spPr>
        <p:txBody>
          <a:bodyPr>
            <a:normAutofit/>
          </a:bodyPr>
          <a:lstStyle>
            <a:lvl1pPr marL="0" indent="0">
              <a:buNone/>
              <a:defRPr sz="1600" b="1">
                <a:solidFill>
                  <a:schemeClr val="accent1"/>
                </a:solidFill>
              </a:defRPr>
            </a:lvl1pPr>
          </a:lstStyle>
          <a:p>
            <a:pPr lvl="0"/>
            <a:r>
              <a:rPr lang="en-US"/>
              <a:t>Lorem ipsum dolor</a:t>
            </a:r>
          </a:p>
        </p:txBody>
      </p:sp>
      <p:cxnSp>
        <p:nvCxnSpPr>
          <p:cNvPr id="52" name="Straight Connector 51">
            <a:extLst>
              <a:ext uri="{FF2B5EF4-FFF2-40B4-BE49-F238E27FC236}">
                <a16:creationId xmlns:a16="http://schemas.microsoft.com/office/drawing/2014/main" id="{D93B5DE0-2778-55D8-5B63-06B3ED9A875C}"/>
              </a:ext>
            </a:extLst>
          </p:cNvPr>
          <p:cNvCxnSpPr>
            <a:cxnSpLocks/>
          </p:cNvCxnSpPr>
          <p:nvPr/>
        </p:nvCxnSpPr>
        <p:spPr>
          <a:xfrm>
            <a:off x="6035783" y="1102648"/>
            <a:ext cx="5400566" cy="132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93BBF5-7965-705C-7066-2A8B368C2ADE}"/>
              </a:ext>
            </a:extLst>
          </p:cNvPr>
          <p:cNvCxnSpPr>
            <a:cxnSpLocks/>
          </p:cNvCxnSpPr>
          <p:nvPr/>
        </p:nvCxnSpPr>
        <p:spPr>
          <a:xfrm flipV="1">
            <a:off x="6751426" y="2599659"/>
            <a:ext cx="4684924" cy="121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962CBE-CFB2-AA4F-3522-C00036B7F114}"/>
              </a:ext>
            </a:extLst>
          </p:cNvPr>
          <p:cNvCxnSpPr>
            <a:cxnSpLocks/>
          </p:cNvCxnSpPr>
          <p:nvPr/>
        </p:nvCxnSpPr>
        <p:spPr>
          <a:xfrm>
            <a:off x="7461250" y="3811339"/>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Placeholder 49">
            <a:extLst>
              <a:ext uri="{FF2B5EF4-FFF2-40B4-BE49-F238E27FC236}">
                <a16:creationId xmlns:a16="http://schemas.microsoft.com/office/drawing/2014/main" id="{FABE6391-6130-80DD-2E80-D09786D417D0}"/>
              </a:ext>
            </a:extLst>
          </p:cNvPr>
          <p:cNvSpPr>
            <a:spLocks noGrp="1"/>
          </p:cNvSpPr>
          <p:nvPr>
            <p:ph type="body" sz="quarter" idx="19" hasCustomPrompt="1"/>
          </p:nvPr>
        </p:nvSpPr>
        <p:spPr>
          <a:xfrm>
            <a:off x="8686800" y="2286000"/>
            <a:ext cx="2557302" cy="324044"/>
          </a:xfrm>
        </p:spPr>
        <p:txBody>
          <a:bodyPr>
            <a:normAutofit/>
          </a:bodyPr>
          <a:lstStyle>
            <a:lvl1pPr marL="0" indent="0">
              <a:buNone/>
              <a:defRPr sz="1600" b="1">
                <a:solidFill>
                  <a:schemeClr val="tx2"/>
                </a:solidFill>
              </a:defRPr>
            </a:lvl1pPr>
          </a:lstStyle>
          <a:p>
            <a:pPr lvl="0"/>
            <a:r>
              <a:rPr lang="en-US"/>
              <a:t>Lorem ipsum dolor</a:t>
            </a:r>
          </a:p>
        </p:txBody>
      </p:sp>
      <p:sp>
        <p:nvSpPr>
          <p:cNvPr id="58" name="Text Placeholder 49">
            <a:extLst>
              <a:ext uri="{FF2B5EF4-FFF2-40B4-BE49-F238E27FC236}">
                <a16:creationId xmlns:a16="http://schemas.microsoft.com/office/drawing/2014/main" id="{AEA0D083-188D-275C-19A3-2B08840ED843}"/>
              </a:ext>
            </a:extLst>
          </p:cNvPr>
          <p:cNvSpPr>
            <a:spLocks noGrp="1"/>
          </p:cNvSpPr>
          <p:nvPr>
            <p:ph type="body" sz="quarter" idx="21" hasCustomPrompt="1"/>
          </p:nvPr>
        </p:nvSpPr>
        <p:spPr>
          <a:xfrm>
            <a:off x="8686800" y="3505200"/>
            <a:ext cx="2557302" cy="324044"/>
          </a:xfrm>
        </p:spPr>
        <p:txBody>
          <a:bodyPr>
            <a:normAutofit/>
          </a:bodyPr>
          <a:lstStyle>
            <a:lvl1pPr marL="0" indent="0">
              <a:buNone/>
              <a:defRPr sz="1600" b="1">
                <a:solidFill>
                  <a:schemeClr val="tx1"/>
                </a:solidFill>
              </a:defRPr>
            </a:lvl1pPr>
          </a:lstStyle>
          <a:p>
            <a:pPr lvl="0"/>
            <a:r>
              <a:rPr lang="en-US"/>
              <a:t>Lorem ipsum dolor</a:t>
            </a:r>
          </a:p>
        </p:txBody>
      </p:sp>
      <p:sp>
        <p:nvSpPr>
          <p:cNvPr id="38" name="Rectangle 37">
            <a:extLst>
              <a:ext uri="{FF2B5EF4-FFF2-40B4-BE49-F238E27FC236}">
                <a16:creationId xmlns:a16="http://schemas.microsoft.com/office/drawing/2014/main" id="{93E24841-D5DA-308D-C4FA-1230C1250DB6}"/>
              </a:ext>
            </a:extLst>
          </p:cNvPr>
          <p:cNvSpPr/>
          <p:nvPr/>
        </p:nvSpPr>
        <p:spPr>
          <a:xfrm>
            <a:off x="5652965" y="1734105"/>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01</a:t>
            </a:r>
          </a:p>
        </p:txBody>
      </p:sp>
      <p:sp>
        <p:nvSpPr>
          <p:cNvPr id="39" name="Rectangle 38">
            <a:extLst>
              <a:ext uri="{FF2B5EF4-FFF2-40B4-BE49-F238E27FC236}">
                <a16:creationId xmlns:a16="http://schemas.microsoft.com/office/drawing/2014/main" id="{623B7E06-AEC1-1A82-D474-25CB9E798690}"/>
              </a:ext>
            </a:extLst>
          </p:cNvPr>
          <p:cNvSpPr/>
          <p:nvPr/>
        </p:nvSpPr>
        <p:spPr>
          <a:xfrm>
            <a:off x="5652965" y="3252899"/>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02</a:t>
            </a:r>
          </a:p>
        </p:txBody>
      </p:sp>
      <p:sp>
        <p:nvSpPr>
          <p:cNvPr id="40" name="Rectangle 39">
            <a:extLst>
              <a:ext uri="{FF2B5EF4-FFF2-40B4-BE49-F238E27FC236}">
                <a16:creationId xmlns:a16="http://schemas.microsoft.com/office/drawing/2014/main" id="{68B39BD1-DFBA-C742-6146-CEE943A2FB82}"/>
              </a:ext>
            </a:extLst>
          </p:cNvPr>
          <p:cNvSpPr/>
          <p:nvPr/>
        </p:nvSpPr>
        <p:spPr>
          <a:xfrm>
            <a:off x="5652964" y="4878023"/>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03</a:t>
            </a:r>
          </a:p>
        </p:txBody>
      </p:sp>
      <p:grpSp>
        <p:nvGrpSpPr>
          <p:cNvPr id="3" name="Group 2">
            <a:extLst>
              <a:ext uri="{FF2B5EF4-FFF2-40B4-BE49-F238E27FC236}">
                <a16:creationId xmlns:a16="http://schemas.microsoft.com/office/drawing/2014/main" id="{12BD220D-68E4-AA53-DDAD-EF80DFB2208E}"/>
              </a:ext>
            </a:extLst>
          </p:cNvPr>
          <p:cNvGrpSpPr/>
          <p:nvPr/>
        </p:nvGrpSpPr>
        <p:grpSpPr>
          <a:xfrm>
            <a:off x="3547308" y="848082"/>
            <a:ext cx="4976734" cy="5161839"/>
            <a:chOff x="3547308" y="848082"/>
            <a:chExt cx="4976734" cy="5161839"/>
          </a:xfrm>
        </p:grpSpPr>
        <p:grpSp>
          <p:nvGrpSpPr>
            <p:cNvPr id="7" name="Group 6">
              <a:extLst>
                <a:ext uri="{FF2B5EF4-FFF2-40B4-BE49-F238E27FC236}">
                  <a16:creationId xmlns:a16="http://schemas.microsoft.com/office/drawing/2014/main" id="{A574C05B-E903-DC0A-55E6-6E5E5DEB84FA}"/>
                </a:ext>
              </a:extLst>
            </p:cNvPr>
            <p:cNvGrpSpPr/>
            <p:nvPr/>
          </p:nvGrpSpPr>
          <p:grpSpPr>
            <a:xfrm>
              <a:off x="3547308" y="848082"/>
              <a:ext cx="4976734" cy="5161839"/>
              <a:chOff x="4659207" y="480648"/>
              <a:chExt cx="3999564" cy="4587037"/>
            </a:xfrm>
          </p:grpSpPr>
          <p:sp>
            <p:nvSpPr>
              <p:cNvPr id="19" name="Freeform 18">
                <a:extLst>
                  <a:ext uri="{FF2B5EF4-FFF2-40B4-BE49-F238E27FC236}">
                    <a16:creationId xmlns:a16="http://schemas.microsoft.com/office/drawing/2014/main" id="{4C0F3549-F56E-A8AC-5437-475CE3DE30BE}"/>
                  </a:ext>
                </a:extLst>
              </p:cNvPr>
              <p:cNvSpPr/>
              <p:nvPr/>
            </p:nvSpPr>
            <p:spPr>
              <a:xfrm>
                <a:off x="6083773" y="480648"/>
                <a:ext cx="1150431" cy="1319488"/>
              </a:xfrm>
              <a:custGeom>
                <a:avLst/>
                <a:gdLst>
                  <a:gd name="connsiteX0" fmla="*/ 575216 w 1150431"/>
                  <a:gd name="connsiteY0" fmla="*/ 0 h 1319488"/>
                  <a:gd name="connsiteX1" fmla="*/ 0 w 1150431"/>
                  <a:gd name="connsiteY1" fmla="*/ 1319488 h 1319488"/>
                  <a:gd name="connsiteX2" fmla="*/ 1150431 w 1150431"/>
                  <a:gd name="connsiteY2" fmla="*/ 1319488 h 1319488"/>
                  <a:gd name="connsiteX3" fmla="*/ 575216 w 1150431"/>
                  <a:gd name="connsiteY3" fmla="*/ 0 h 1319488"/>
                </a:gdLst>
                <a:ahLst/>
                <a:cxnLst>
                  <a:cxn ang="0">
                    <a:pos x="connsiteX0" y="connsiteY0"/>
                  </a:cxn>
                  <a:cxn ang="0">
                    <a:pos x="connsiteX1" y="connsiteY1"/>
                  </a:cxn>
                  <a:cxn ang="0">
                    <a:pos x="connsiteX2" y="connsiteY2"/>
                  </a:cxn>
                  <a:cxn ang="0">
                    <a:pos x="connsiteX3" y="connsiteY3"/>
                  </a:cxn>
                </a:cxnLst>
                <a:rect l="l" t="t" r="r" b="b"/>
                <a:pathLst>
                  <a:path w="1150431" h="1319488">
                    <a:moveTo>
                      <a:pt x="575216" y="0"/>
                    </a:moveTo>
                    <a:lnTo>
                      <a:pt x="0" y="1319488"/>
                    </a:lnTo>
                    <a:lnTo>
                      <a:pt x="1150431" y="1319488"/>
                    </a:lnTo>
                    <a:lnTo>
                      <a:pt x="575216" y="0"/>
                    </a:lnTo>
                    <a:close/>
                  </a:path>
                </a:pathLst>
              </a:custGeom>
              <a:solidFill>
                <a:schemeClr val="accent1"/>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0" name="Freeform 19">
                <a:extLst>
                  <a:ext uri="{FF2B5EF4-FFF2-40B4-BE49-F238E27FC236}">
                    <a16:creationId xmlns:a16="http://schemas.microsoft.com/office/drawing/2014/main" id="{2DD6789B-4DEF-9653-C5F8-87CFD02F83EF}"/>
                  </a:ext>
                </a:extLst>
              </p:cNvPr>
              <p:cNvSpPr/>
              <p:nvPr/>
            </p:nvSpPr>
            <p:spPr>
              <a:xfrm>
                <a:off x="4659207" y="4109983"/>
                <a:ext cx="3999564" cy="957702"/>
              </a:xfrm>
              <a:custGeom>
                <a:avLst/>
                <a:gdLst>
                  <a:gd name="connsiteX0" fmla="*/ 0 w 3999564"/>
                  <a:gd name="connsiteY0" fmla="*/ 957703 h 957702"/>
                  <a:gd name="connsiteX1" fmla="*/ 3999564 w 3999564"/>
                  <a:gd name="connsiteY1" fmla="*/ 957703 h 957702"/>
                  <a:gd name="connsiteX2" fmla="*/ 3581909 w 3999564"/>
                  <a:gd name="connsiteY2" fmla="*/ 0 h 957702"/>
                  <a:gd name="connsiteX3" fmla="*/ 417514 w 3999564"/>
                  <a:gd name="connsiteY3" fmla="*/ 0 h 957702"/>
                  <a:gd name="connsiteX4" fmla="*/ 0 w 3999564"/>
                  <a:gd name="connsiteY4" fmla="*/ 957703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564" h="957702">
                    <a:moveTo>
                      <a:pt x="0" y="957703"/>
                    </a:moveTo>
                    <a:lnTo>
                      <a:pt x="3999564" y="957703"/>
                    </a:lnTo>
                    <a:lnTo>
                      <a:pt x="3581909" y="0"/>
                    </a:lnTo>
                    <a:lnTo>
                      <a:pt x="417514" y="0"/>
                    </a:lnTo>
                    <a:lnTo>
                      <a:pt x="0" y="957703"/>
                    </a:lnTo>
                    <a:close/>
                  </a:path>
                </a:pathLst>
              </a:custGeom>
              <a:solidFill>
                <a:schemeClr val="bg2"/>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6" name="Freeform 25">
                <a:extLst>
                  <a:ext uri="{FF2B5EF4-FFF2-40B4-BE49-F238E27FC236}">
                    <a16:creationId xmlns:a16="http://schemas.microsoft.com/office/drawing/2014/main" id="{7BA0E879-50A0-B572-F4B3-01B022112F50}"/>
                  </a:ext>
                </a:extLst>
              </p:cNvPr>
              <p:cNvSpPr/>
              <p:nvPr/>
            </p:nvSpPr>
            <p:spPr>
              <a:xfrm>
                <a:off x="5134015" y="3020668"/>
                <a:ext cx="3049805" cy="957900"/>
              </a:xfrm>
              <a:custGeom>
                <a:avLst/>
                <a:gdLst>
                  <a:gd name="connsiteX0" fmla="*/ 283495 w 3049805"/>
                  <a:gd name="connsiteY0" fmla="*/ 307558 h 957900"/>
                  <a:gd name="connsiteX1" fmla="*/ 0 w 3049805"/>
                  <a:gd name="connsiteY1" fmla="*/ 957901 h 957900"/>
                  <a:gd name="connsiteX2" fmla="*/ 3049806 w 3049805"/>
                  <a:gd name="connsiteY2" fmla="*/ 957901 h 957900"/>
                  <a:gd name="connsiteX3" fmla="*/ 2766311 w 3049805"/>
                  <a:gd name="connsiteY3" fmla="*/ 307558 h 957900"/>
                  <a:gd name="connsiteX4" fmla="*/ 2632293 w 3049805"/>
                  <a:gd name="connsiteY4" fmla="*/ 0 h 957900"/>
                  <a:gd name="connsiteX5" fmla="*/ 417513 w 3049805"/>
                  <a:gd name="connsiteY5" fmla="*/ 0 h 957900"/>
                  <a:gd name="connsiteX6" fmla="*/ 283495 w 3049805"/>
                  <a:gd name="connsiteY6" fmla="*/ 307558 h 9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9805" h="957900">
                    <a:moveTo>
                      <a:pt x="283495" y="307558"/>
                    </a:moveTo>
                    <a:lnTo>
                      <a:pt x="0" y="957901"/>
                    </a:lnTo>
                    <a:lnTo>
                      <a:pt x="3049806" y="957901"/>
                    </a:lnTo>
                    <a:lnTo>
                      <a:pt x="2766311" y="307558"/>
                    </a:lnTo>
                    <a:lnTo>
                      <a:pt x="2632293" y="0"/>
                    </a:lnTo>
                    <a:lnTo>
                      <a:pt x="417513" y="0"/>
                    </a:lnTo>
                    <a:lnTo>
                      <a:pt x="283495" y="307558"/>
                    </a:lnTo>
                    <a:close/>
                  </a:path>
                </a:pathLst>
              </a:custGeom>
              <a:solidFill>
                <a:schemeClr val="tx1"/>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7" name="Freeform 26">
                <a:extLst>
                  <a:ext uri="{FF2B5EF4-FFF2-40B4-BE49-F238E27FC236}">
                    <a16:creationId xmlns:a16="http://schemas.microsoft.com/office/drawing/2014/main" id="{52EA3AAD-9D5C-8E2C-5D6A-B30BD2630BD6}"/>
                  </a:ext>
                </a:extLst>
              </p:cNvPr>
              <p:cNvSpPr/>
              <p:nvPr/>
            </p:nvSpPr>
            <p:spPr>
              <a:xfrm>
                <a:off x="5608823" y="1931550"/>
                <a:ext cx="2100189" cy="957702"/>
              </a:xfrm>
              <a:custGeom>
                <a:avLst/>
                <a:gdLst>
                  <a:gd name="connsiteX0" fmla="*/ 417655 w 2100189"/>
                  <a:gd name="connsiteY0" fmla="*/ 0 h 957702"/>
                  <a:gd name="connsiteX1" fmla="*/ 0 w 2100189"/>
                  <a:gd name="connsiteY1" fmla="*/ 957703 h 957702"/>
                  <a:gd name="connsiteX2" fmla="*/ 2100190 w 2100189"/>
                  <a:gd name="connsiteY2" fmla="*/ 957703 h 957702"/>
                  <a:gd name="connsiteX3" fmla="*/ 1682676 w 2100189"/>
                  <a:gd name="connsiteY3" fmla="*/ 0 h 957702"/>
                  <a:gd name="connsiteX4" fmla="*/ 417655 w 2100189"/>
                  <a:gd name="connsiteY4" fmla="*/ 0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189" h="957702">
                    <a:moveTo>
                      <a:pt x="417655" y="0"/>
                    </a:moveTo>
                    <a:lnTo>
                      <a:pt x="0" y="957703"/>
                    </a:lnTo>
                    <a:lnTo>
                      <a:pt x="2100190" y="957703"/>
                    </a:lnTo>
                    <a:lnTo>
                      <a:pt x="1682676" y="0"/>
                    </a:lnTo>
                    <a:lnTo>
                      <a:pt x="417655" y="0"/>
                    </a:lnTo>
                    <a:close/>
                  </a:path>
                </a:pathLst>
              </a:custGeom>
              <a:solidFill>
                <a:schemeClr val="tx2"/>
              </a:solidFill>
              <a:ln w="14179" cap="flat">
                <a:noFill/>
                <a:prstDash val="solid"/>
                <a:miter/>
              </a:ln>
            </p:spPr>
            <p:txBody>
              <a:bodyPr rtlCol="0" anchor="ctr"/>
              <a:lstStyle/>
              <a:p>
                <a:pPr marL="0" indent="0">
                  <a:buFont typeface="Arial" panose="020B0604020202020204" pitchFamily="34" charset="0"/>
                  <a:buNone/>
                </a:pPr>
                <a:endParaRPr lang="en-US"/>
              </a:p>
            </p:txBody>
          </p:sp>
        </p:grpSp>
        <p:sp>
          <p:nvSpPr>
            <p:cNvPr id="8" name="Rectangle 7">
              <a:extLst>
                <a:ext uri="{FF2B5EF4-FFF2-40B4-BE49-F238E27FC236}">
                  <a16:creationId xmlns:a16="http://schemas.microsoft.com/office/drawing/2014/main" id="{05E23146-ED2B-3363-297C-CBF51BF37A10}"/>
                </a:ext>
              </a:extLst>
            </p:cNvPr>
            <p:cNvSpPr/>
            <p:nvPr/>
          </p:nvSpPr>
          <p:spPr>
            <a:xfrm>
              <a:off x="5647273" y="153245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01</a:t>
              </a:r>
            </a:p>
          </p:txBody>
        </p:sp>
        <p:sp>
          <p:nvSpPr>
            <p:cNvPr id="16" name="Rectangle 15">
              <a:extLst>
                <a:ext uri="{FF2B5EF4-FFF2-40B4-BE49-F238E27FC236}">
                  <a16:creationId xmlns:a16="http://schemas.microsoft.com/office/drawing/2014/main" id="{B35AE6B4-ED04-F413-6D20-239C0B84CECE}"/>
                </a:ext>
              </a:extLst>
            </p:cNvPr>
            <p:cNvSpPr/>
            <p:nvPr/>
          </p:nvSpPr>
          <p:spPr>
            <a:xfrm>
              <a:off x="5647272" y="2658654"/>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02</a:t>
              </a:r>
            </a:p>
          </p:txBody>
        </p:sp>
        <p:sp>
          <p:nvSpPr>
            <p:cNvPr id="17" name="Rectangle 16">
              <a:extLst>
                <a:ext uri="{FF2B5EF4-FFF2-40B4-BE49-F238E27FC236}">
                  <a16:creationId xmlns:a16="http://schemas.microsoft.com/office/drawing/2014/main" id="{09BCA15F-EBA9-4AE6-FD3F-7B6734D3FE1D}"/>
                </a:ext>
              </a:extLst>
            </p:cNvPr>
            <p:cNvSpPr/>
            <p:nvPr/>
          </p:nvSpPr>
          <p:spPr>
            <a:xfrm>
              <a:off x="5647272" y="385108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03</a:t>
              </a:r>
            </a:p>
          </p:txBody>
        </p:sp>
        <p:sp>
          <p:nvSpPr>
            <p:cNvPr id="18" name="Rectangle 17">
              <a:extLst>
                <a:ext uri="{FF2B5EF4-FFF2-40B4-BE49-F238E27FC236}">
                  <a16:creationId xmlns:a16="http://schemas.microsoft.com/office/drawing/2014/main" id="{67BFA213-2980-7828-FB9F-942DEC0DF5F7}"/>
                </a:ext>
              </a:extLst>
            </p:cNvPr>
            <p:cNvSpPr/>
            <p:nvPr/>
          </p:nvSpPr>
          <p:spPr>
            <a:xfrm>
              <a:off x="5647272" y="5128070"/>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04</a:t>
              </a:r>
            </a:p>
          </p:txBody>
        </p:sp>
      </p:grpSp>
      <p:sp>
        <p:nvSpPr>
          <p:cNvPr id="21" name="Content Placeholder 17">
            <a:extLst>
              <a:ext uri="{FF2B5EF4-FFF2-40B4-BE49-F238E27FC236}">
                <a16:creationId xmlns:a16="http://schemas.microsoft.com/office/drawing/2014/main" id="{E17DCA2C-A564-6100-C9C1-9BF4585B0127}"/>
              </a:ext>
            </a:extLst>
          </p:cNvPr>
          <p:cNvSpPr>
            <a:spLocks noGrp="1"/>
          </p:cNvSpPr>
          <p:nvPr>
            <p:ph sz="quarter" idx="63"/>
          </p:nvPr>
        </p:nvSpPr>
        <p:spPr>
          <a:xfrm>
            <a:off x="8686800" y="1143000"/>
            <a:ext cx="2560320" cy="8382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AA39802B-57F7-9529-1C26-704A15A4EBD6}"/>
              </a:ext>
            </a:extLst>
          </p:cNvPr>
          <p:cNvSpPr>
            <a:spLocks noGrp="1"/>
          </p:cNvSpPr>
          <p:nvPr>
            <p:ph sz="quarter" idx="64"/>
          </p:nvPr>
        </p:nvSpPr>
        <p:spPr>
          <a:xfrm>
            <a:off x="8686800" y="2667000"/>
            <a:ext cx="2590800" cy="6858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Content Placeholder 17">
            <a:extLst>
              <a:ext uri="{FF2B5EF4-FFF2-40B4-BE49-F238E27FC236}">
                <a16:creationId xmlns:a16="http://schemas.microsoft.com/office/drawing/2014/main" id="{E0A9520F-B9D2-F947-0ACA-D3B300D51399}"/>
              </a:ext>
            </a:extLst>
          </p:cNvPr>
          <p:cNvSpPr>
            <a:spLocks noGrp="1"/>
          </p:cNvSpPr>
          <p:nvPr>
            <p:ph sz="quarter" idx="65"/>
          </p:nvPr>
        </p:nvSpPr>
        <p:spPr>
          <a:xfrm>
            <a:off x="8686800" y="3886200"/>
            <a:ext cx="2590800" cy="6858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4" name="Content Placeholder 17">
            <a:extLst>
              <a:ext uri="{FF2B5EF4-FFF2-40B4-BE49-F238E27FC236}">
                <a16:creationId xmlns:a16="http://schemas.microsoft.com/office/drawing/2014/main" id="{4E016D0E-59CF-9EB5-1571-E71C2248A7AD}"/>
              </a:ext>
            </a:extLst>
          </p:cNvPr>
          <p:cNvSpPr>
            <a:spLocks noGrp="1"/>
          </p:cNvSpPr>
          <p:nvPr>
            <p:ph sz="quarter" idx="66"/>
          </p:nvPr>
        </p:nvSpPr>
        <p:spPr>
          <a:xfrm>
            <a:off x="8686800" y="5181600"/>
            <a:ext cx="2590800" cy="9144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8" name="Slide Number Placeholder 27">
            <a:extLst>
              <a:ext uri="{FF2B5EF4-FFF2-40B4-BE49-F238E27FC236}">
                <a16:creationId xmlns:a16="http://schemas.microsoft.com/office/drawing/2014/main" id="{E3084D18-8785-9F1A-B314-DFE7DE6875CE}"/>
              </a:ext>
            </a:extLst>
          </p:cNvPr>
          <p:cNvSpPr>
            <a:spLocks noGrp="1"/>
          </p:cNvSpPr>
          <p:nvPr>
            <p:ph type="sldNum" sz="quarter" idx="6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778707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point triangle">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Three points - triangle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4A4E4F81-F86D-CD02-2171-579792C7EC2B}"/>
              </a:ext>
            </a:extLst>
          </p:cNvPr>
          <p:cNvGrpSpPr/>
          <p:nvPr/>
        </p:nvGrpSpPr>
        <p:grpSpPr>
          <a:xfrm>
            <a:off x="785813" y="1509032"/>
            <a:ext cx="10620375" cy="4035341"/>
            <a:chOff x="815975" y="1509032"/>
            <a:chExt cx="10620375" cy="4035341"/>
          </a:xfrm>
        </p:grpSpPr>
        <p:cxnSp>
          <p:nvCxnSpPr>
            <p:cNvPr id="10" name="Straight Connector 9">
              <a:extLst>
                <a:ext uri="{FF2B5EF4-FFF2-40B4-BE49-F238E27FC236}">
                  <a16:creationId xmlns:a16="http://schemas.microsoft.com/office/drawing/2014/main" id="{4332F8BB-F856-492D-EF86-3672D81F45A3}"/>
                </a:ext>
              </a:extLst>
            </p:cNvPr>
            <p:cNvCxnSpPr>
              <a:cxnSpLocks/>
            </p:cNvCxnSpPr>
            <p:nvPr/>
          </p:nvCxnSpPr>
          <p:spPr>
            <a:xfrm>
              <a:off x="6145778" y="4448983"/>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0A875A-BA62-931A-95F4-969CB42EDF01}"/>
                </a:ext>
              </a:extLst>
            </p:cNvPr>
            <p:cNvCxnSpPr>
              <a:cxnSpLocks/>
            </p:cNvCxnSpPr>
            <p:nvPr/>
          </p:nvCxnSpPr>
          <p:spPr>
            <a:xfrm>
              <a:off x="6995461" y="31802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9FE41D-ED54-4326-E9B9-DFDDAC0F6DD8}"/>
                </a:ext>
              </a:extLst>
            </p:cNvPr>
            <p:cNvCxnSpPr>
              <a:cxnSpLocks/>
            </p:cNvCxnSpPr>
            <p:nvPr/>
          </p:nvCxnSpPr>
          <p:spPr>
            <a:xfrm flipH="1">
              <a:off x="815975" y="31662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6BA64D6-9D26-7D28-2B82-0CFC40D1CB1E}"/>
                </a:ext>
              </a:extLst>
            </p:cNvPr>
            <p:cNvGrpSpPr/>
            <p:nvPr/>
          </p:nvGrpSpPr>
          <p:grpSpPr>
            <a:xfrm>
              <a:off x="4082985" y="1509032"/>
              <a:ext cx="4125585" cy="3574527"/>
              <a:chOff x="1531368" y="776018"/>
              <a:chExt cx="1842823" cy="1596676"/>
            </a:xfrm>
          </p:grpSpPr>
          <p:sp>
            <p:nvSpPr>
              <p:cNvPr id="25" name="Freeform 24">
                <a:extLst>
                  <a:ext uri="{FF2B5EF4-FFF2-40B4-BE49-F238E27FC236}">
                    <a16:creationId xmlns:a16="http://schemas.microsoft.com/office/drawing/2014/main" id="{A6929A9F-C0D2-B1BB-D232-DFB0470A0694}"/>
                  </a:ext>
                </a:extLst>
              </p:cNvPr>
              <p:cNvSpPr/>
              <p:nvPr/>
            </p:nvSpPr>
            <p:spPr>
              <a:xfrm>
                <a:off x="1531368" y="776099"/>
                <a:ext cx="894993" cy="1550745"/>
              </a:xfrm>
              <a:custGeom>
                <a:avLst/>
                <a:gdLst>
                  <a:gd name="connsiteX0" fmla="*/ 894994 w 894993"/>
                  <a:gd name="connsiteY0" fmla="*/ 747613 h 1550745"/>
                  <a:gd name="connsiteX1" fmla="*/ 894994 w 894993"/>
                  <a:gd name="connsiteY1" fmla="*/ 0 h 1550745"/>
                  <a:gd name="connsiteX2" fmla="*/ 0 w 894993"/>
                  <a:gd name="connsiteY2" fmla="*/ 1550746 h 1550745"/>
                  <a:gd name="connsiteX3" fmla="*/ 647083 w 894993"/>
                  <a:gd name="connsiteY3" fmla="*/ 1177100 h 1550745"/>
                  <a:gd name="connsiteX4" fmla="*/ 894994 w 894993"/>
                  <a:gd name="connsiteY4" fmla="*/ 747613 h 155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745">
                    <a:moveTo>
                      <a:pt x="894994" y="747613"/>
                    </a:moveTo>
                    <a:lnTo>
                      <a:pt x="894994" y="0"/>
                    </a:lnTo>
                    <a:lnTo>
                      <a:pt x="0" y="1550746"/>
                    </a:lnTo>
                    <a:lnTo>
                      <a:pt x="647083" y="1177100"/>
                    </a:lnTo>
                    <a:lnTo>
                      <a:pt x="894994" y="747613"/>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6" name="Freeform 25">
                <a:extLst>
                  <a:ext uri="{FF2B5EF4-FFF2-40B4-BE49-F238E27FC236}">
                    <a16:creationId xmlns:a16="http://schemas.microsoft.com/office/drawing/2014/main" id="{F0F8376D-4CD0-7566-D598-CCE06C1429FE}"/>
                  </a:ext>
                </a:extLst>
              </p:cNvPr>
              <p:cNvSpPr/>
              <p:nvPr/>
            </p:nvSpPr>
            <p:spPr>
              <a:xfrm>
                <a:off x="1557866" y="1998807"/>
                <a:ext cx="1789826" cy="373887"/>
              </a:xfrm>
              <a:custGeom>
                <a:avLst/>
                <a:gdLst>
                  <a:gd name="connsiteX0" fmla="*/ 647405 w 1789826"/>
                  <a:gd name="connsiteY0" fmla="*/ 0 h 373887"/>
                  <a:gd name="connsiteX1" fmla="*/ 0 w 1789826"/>
                  <a:gd name="connsiteY1" fmla="*/ 373887 h 373887"/>
                  <a:gd name="connsiteX2" fmla="*/ 1789827 w 1789826"/>
                  <a:gd name="connsiteY2" fmla="*/ 373887 h 373887"/>
                  <a:gd name="connsiteX3" fmla="*/ 1142422 w 1789826"/>
                  <a:gd name="connsiteY3" fmla="*/ 0 h 373887"/>
                  <a:gd name="connsiteX4" fmla="*/ 647405 w 1789826"/>
                  <a:gd name="connsiteY4" fmla="*/ 0 h 37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826" h="373887">
                    <a:moveTo>
                      <a:pt x="647405" y="0"/>
                    </a:moveTo>
                    <a:lnTo>
                      <a:pt x="0" y="373887"/>
                    </a:lnTo>
                    <a:lnTo>
                      <a:pt x="1789827" y="373887"/>
                    </a:lnTo>
                    <a:lnTo>
                      <a:pt x="1142422" y="0"/>
                    </a:lnTo>
                    <a:lnTo>
                      <a:pt x="647405"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7" name="Freeform 26">
                <a:extLst>
                  <a:ext uri="{FF2B5EF4-FFF2-40B4-BE49-F238E27FC236}">
                    <a16:creationId xmlns:a16="http://schemas.microsoft.com/office/drawing/2014/main" id="{4EF93735-CD53-049C-9310-71CB004D92A5}"/>
                  </a:ext>
                </a:extLst>
              </p:cNvPr>
              <p:cNvSpPr/>
              <p:nvPr/>
            </p:nvSpPr>
            <p:spPr>
              <a:xfrm>
                <a:off x="2479198" y="776018"/>
                <a:ext cx="894993" cy="1550826"/>
              </a:xfrm>
              <a:custGeom>
                <a:avLst/>
                <a:gdLst>
                  <a:gd name="connsiteX0" fmla="*/ 247911 w 894993"/>
                  <a:gd name="connsiteY0" fmla="*/ 1177181 h 1550826"/>
                  <a:gd name="connsiteX1" fmla="*/ 894994 w 894993"/>
                  <a:gd name="connsiteY1" fmla="*/ 1550826 h 1550826"/>
                  <a:gd name="connsiteX2" fmla="*/ 0 w 894993"/>
                  <a:gd name="connsiteY2" fmla="*/ 0 h 1550826"/>
                  <a:gd name="connsiteX3" fmla="*/ 0 w 894993"/>
                  <a:gd name="connsiteY3" fmla="*/ 747694 h 1550826"/>
                  <a:gd name="connsiteX4" fmla="*/ 247911 w 894993"/>
                  <a:gd name="connsiteY4" fmla="*/ 1177181 h 155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826">
                    <a:moveTo>
                      <a:pt x="247911" y="1177181"/>
                    </a:moveTo>
                    <a:lnTo>
                      <a:pt x="894994" y="1550826"/>
                    </a:lnTo>
                    <a:lnTo>
                      <a:pt x="0" y="0"/>
                    </a:lnTo>
                    <a:lnTo>
                      <a:pt x="0" y="747694"/>
                    </a:lnTo>
                    <a:lnTo>
                      <a:pt x="247911" y="1177181"/>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29" name="Text Placeholder 49">
            <a:extLst>
              <a:ext uri="{FF2B5EF4-FFF2-40B4-BE49-F238E27FC236}">
                <a16:creationId xmlns:a16="http://schemas.microsoft.com/office/drawing/2014/main" id="{446E5FD7-E6B6-5D07-4E04-2C4DAF3DD8D9}"/>
              </a:ext>
            </a:extLst>
          </p:cNvPr>
          <p:cNvSpPr>
            <a:spLocks noGrp="1"/>
          </p:cNvSpPr>
          <p:nvPr>
            <p:ph type="body" sz="quarter" idx="17" hasCustomPrompt="1"/>
          </p:nvPr>
        </p:nvSpPr>
        <p:spPr>
          <a:xfrm>
            <a:off x="7696200" y="2831683"/>
            <a:ext cx="3721608" cy="324044"/>
          </a:xfrm>
        </p:spPr>
        <p:txBody>
          <a:bodyPr>
            <a:normAutofit/>
          </a:bodyPr>
          <a:lstStyle>
            <a:lvl1pPr marL="0" indent="0" algn="r">
              <a:buNone/>
              <a:defRPr sz="1600" b="1">
                <a:solidFill>
                  <a:schemeClr val="tx2"/>
                </a:solidFill>
              </a:defRPr>
            </a:lvl1pPr>
          </a:lstStyle>
          <a:p>
            <a:pPr lvl="0"/>
            <a:r>
              <a:rPr lang="en-US"/>
              <a:t>Lorem ipsum dolor</a:t>
            </a:r>
          </a:p>
        </p:txBody>
      </p:sp>
      <p:sp>
        <p:nvSpPr>
          <p:cNvPr id="31" name="Text Placeholder 49">
            <a:extLst>
              <a:ext uri="{FF2B5EF4-FFF2-40B4-BE49-F238E27FC236}">
                <a16:creationId xmlns:a16="http://schemas.microsoft.com/office/drawing/2014/main" id="{C7279EB5-4607-A6BD-B0E2-92C505008132}"/>
              </a:ext>
            </a:extLst>
          </p:cNvPr>
          <p:cNvSpPr>
            <a:spLocks noGrp="1"/>
          </p:cNvSpPr>
          <p:nvPr>
            <p:ph type="body" sz="quarter" idx="19" hasCustomPrompt="1"/>
          </p:nvPr>
        </p:nvSpPr>
        <p:spPr>
          <a:xfrm>
            <a:off x="990600" y="2831683"/>
            <a:ext cx="3721010" cy="324044"/>
          </a:xfrm>
        </p:spPr>
        <p:txBody>
          <a:bodyPr>
            <a:normAutofit/>
          </a:bodyPr>
          <a:lstStyle>
            <a:lvl1pPr marL="0" indent="0">
              <a:buNone/>
              <a:defRPr sz="1600" b="1">
                <a:solidFill>
                  <a:schemeClr val="accent4"/>
                </a:solidFill>
              </a:defRPr>
            </a:lvl1pPr>
          </a:lstStyle>
          <a:p>
            <a:pPr lvl="0"/>
            <a:r>
              <a:rPr lang="en-US"/>
              <a:t>Lorem ipsum dolor</a:t>
            </a:r>
          </a:p>
        </p:txBody>
      </p:sp>
      <p:sp>
        <p:nvSpPr>
          <p:cNvPr id="33" name="Text Placeholder 49">
            <a:extLst>
              <a:ext uri="{FF2B5EF4-FFF2-40B4-BE49-F238E27FC236}">
                <a16:creationId xmlns:a16="http://schemas.microsoft.com/office/drawing/2014/main" id="{F22DFEF1-9D77-1405-8757-2DBBD622FF5A}"/>
              </a:ext>
            </a:extLst>
          </p:cNvPr>
          <p:cNvSpPr>
            <a:spLocks noGrp="1"/>
          </p:cNvSpPr>
          <p:nvPr>
            <p:ph type="body" sz="quarter" idx="21" hasCustomPrompt="1"/>
          </p:nvPr>
        </p:nvSpPr>
        <p:spPr>
          <a:xfrm>
            <a:off x="4235196" y="5638800"/>
            <a:ext cx="3721608" cy="324044"/>
          </a:xfrm>
        </p:spPr>
        <p:txBody>
          <a:bodyPr>
            <a:normAutofit/>
          </a:bodyPr>
          <a:lstStyle>
            <a:lvl1pPr marL="0" indent="0" algn="ctr">
              <a:buNone/>
              <a:defRPr sz="1600" b="1">
                <a:solidFill>
                  <a:schemeClr val="accent1"/>
                </a:solidFill>
              </a:defRPr>
            </a:lvl1pPr>
          </a:lstStyle>
          <a:p>
            <a:pPr lvl="0"/>
            <a:r>
              <a:rPr lang="en-US"/>
              <a:t>Lorem ipsum dolor</a:t>
            </a:r>
          </a:p>
        </p:txBody>
      </p:sp>
      <p:sp>
        <p:nvSpPr>
          <p:cNvPr id="19" name="Content Placeholder 17">
            <a:extLst>
              <a:ext uri="{FF2B5EF4-FFF2-40B4-BE49-F238E27FC236}">
                <a16:creationId xmlns:a16="http://schemas.microsoft.com/office/drawing/2014/main" id="{0E05ABD5-3E68-13F8-6615-F4A985568F09}"/>
              </a:ext>
            </a:extLst>
          </p:cNvPr>
          <p:cNvSpPr>
            <a:spLocks noGrp="1"/>
          </p:cNvSpPr>
          <p:nvPr>
            <p:ph sz="quarter" idx="63"/>
          </p:nvPr>
        </p:nvSpPr>
        <p:spPr>
          <a:xfrm>
            <a:off x="990600" y="32766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0" name="Content Placeholder 17">
            <a:extLst>
              <a:ext uri="{FF2B5EF4-FFF2-40B4-BE49-F238E27FC236}">
                <a16:creationId xmlns:a16="http://schemas.microsoft.com/office/drawing/2014/main" id="{8BB81BFD-C974-DBEE-379F-86E4A0E36B5F}"/>
              </a:ext>
            </a:extLst>
          </p:cNvPr>
          <p:cNvSpPr>
            <a:spLocks noGrp="1"/>
          </p:cNvSpPr>
          <p:nvPr>
            <p:ph sz="quarter" idx="64"/>
          </p:nvPr>
        </p:nvSpPr>
        <p:spPr>
          <a:xfrm>
            <a:off x="4235196" y="6022554"/>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1" name="Content Placeholder 17">
            <a:extLst>
              <a:ext uri="{FF2B5EF4-FFF2-40B4-BE49-F238E27FC236}">
                <a16:creationId xmlns:a16="http://schemas.microsoft.com/office/drawing/2014/main" id="{52657600-CDED-1015-206E-5278110EF3C3}"/>
              </a:ext>
            </a:extLst>
          </p:cNvPr>
          <p:cNvSpPr>
            <a:spLocks noGrp="1"/>
          </p:cNvSpPr>
          <p:nvPr>
            <p:ph sz="quarter" idx="65"/>
          </p:nvPr>
        </p:nvSpPr>
        <p:spPr>
          <a:xfrm>
            <a:off x="7696200" y="32766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31C349BE-C338-49EF-921D-C9FEE43ACC97}"/>
              </a:ext>
            </a:extLst>
          </p:cNvPr>
          <p:cNvSpPr>
            <a:spLocks noGrp="1"/>
          </p:cNvSpPr>
          <p:nvPr>
            <p:ph type="sldNum" sz="quarter" idx="6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691956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points square">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Four points - square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1AE2DD51-A795-973A-AC7F-EFCDC6608A8C}"/>
              </a:ext>
            </a:extLst>
          </p:cNvPr>
          <p:cNvGrpSpPr/>
          <p:nvPr/>
        </p:nvGrpSpPr>
        <p:grpSpPr>
          <a:xfrm>
            <a:off x="815975" y="2384989"/>
            <a:ext cx="10620375" cy="3398382"/>
            <a:chOff x="815975" y="2044994"/>
            <a:chExt cx="10620375" cy="3398382"/>
          </a:xfrm>
        </p:grpSpPr>
        <p:cxnSp>
          <p:nvCxnSpPr>
            <p:cNvPr id="10" name="Straight Connector 9">
              <a:extLst>
                <a:ext uri="{FF2B5EF4-FFF2-40B4-BE49-F238E27FC236}">
                  <a16:creationId xmlns:a16="http://schemas.microsoft.com/office/drawing/2014/main" id="{73FD4D2A-B2BE-E573-5D74-450967EE75CE}"/>
                </a:ext>
              </a:extLst>
            </p:cNvPr>
            <p:cNvCxnSpPr>
              <a:cxnSpLocks/>
            </p:cNvCxnSpPr>
            <p:nvPr/>
          </p:nvCxnSpPr>
          <p:spPr>
            <a:xfrm flipV="1">
              <a:off x="6095937" y="2044994"/>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E2F8C8-88CC-93E9-FEBB-841E9B1C6BCD}"/>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3F0EBC-04C1-043C-B60C-82D736C9CA1E}"/>
                </a:ext>
              </a:extLst>
            </p:cNvPr>
            <p:cNvCxnSpPr>
              <a:cxnSpLocks/>
            </p:cNvCxnSpPr>
            <p:nvPr/>
          </p:nvCxnSpPr>
          <p:spPr>
            <a:xfrm>
              <a:off x="6995461" y="380301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42A6F1-B12E-643E-7565-62DA0A2CCEC9}"/>
                </a:ext>
              </a:extLst>
            </p:cNvPr>
            <p:cNvCxnSpPr>
              <a:cxnSpLocks/>
            </p:cNvCxnSpPr>
            <p:nvPr/>
          </p:nvCxnSpPr>
          <p:spPr>
            <a:xfrm flipH="1">
              <a:off x="815975" y="378898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D80B86D-F9FB-2AAA-765A-707D0E81AA1B}"/>
                </a:ext>
              </a:extLst>
            </p:cNvPr>
            <p:cNvGrpSpPr/>
            <p:nvPr/>
          </p:nvGrpSpPr>
          <p:grpSpPr>
            <a:xfrm>
              <a:off x="4812056" y="2468666"/>
              <a:ext cx="2567888" cy="2569042"/>
              <a:chOff x="7186795" y="1963701"/>
              <a:chExt cx="2567888" cy="2569042"/>
            </a:xfrm>
          </p:grpSpPr>
          <p:sp>
            <p:nvSpPr>
              <p:cNvPr id="28" name="Freeform 27">
                <a:extLst>
                  <a:ext uri="{FF2B5EF4-FFF2-40B4-BE49-F238E27FC236}">
                    <a16:creationId xmlns:a16="http://schemas.microsoft.com/office/drawing/2014/main" id="{4C45A49E-636D-A11A-0CFD-6978BC61945E}"/>
                  </a:ext>
                </a:extLst>
              </p:cNvPr>
              <p:cNvSpPr/>
              <p:nvPr/>
            </p:nvSpPr>
            <p:spPr>
              <a:xfrm>
                <a:off x="7245251" y="3658036"/>
                <a:ext cx="2450851" cy="874707"/>
              </a:xfrm>
              <a:custGeom>
                <a:avLst/>
                <a:gdLst>
                  <a:gd name="connsiteX0" fmla="*/ 558968 w 1566883"/>
                  <a:gd name="connsiteY0" fmla="*/ 0 h 559219"/>
                  <a:gd name="connsiteX1" fmla="*/ 0 w 1566883"/>
                  <a:gd name="connsiteY1" fmla="*/ 559219 h 559219"/>
                  <a:gd name="connsiteX2" fmla="*/ 1566884 w 1566883"/>
                  <a:gd name="connsiteY2" fmla="*/ 559219 h 559219"/>
                  <a:gd name="connsiteX3" fmla="*/ 1007915 w 1566883"/>
                  <a:gd name="connsiteY3" fmla="*/ 0 h 559219"/>
                  <a:gd name="connsiteX4" fmla="*/ 558968 w 1566883"/>
                  <a:gd name="connsiteY4" fmla="*/ 0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558968" y="0"/>
                    </a:moveTo>
                    <a:lnTo>
                      <a:pt x="0" y="559219"/>
                    </a:lnTo>
                    <a:lnTo>
                      <a:pt x="1566884" y="559219"/>
                    </a:lnTo>
                    <a:lnTo>
                      <a:pt x="1007915" y="0"/>
                    </a:lnTo>
                    <a:lnTo>
                      <a:pt x="558968"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9" name="Freeform 28">
                <a:extLst>
                  <a:ext uri="{FF2B5EF4-FFF2-40B4-BE49-F238E27FC236}">
                    <a16:creationId xmlns:a16="http://schemas.microsoft.com/office/drawing/2014/main" id="{8CB1C88E-7F79-91C0-9147-6115692495B9}"/>
                  </a:ext>
                </a:extLst>
              </p:cNvPr>
              <p:cNvSpPr/>
              <p:nvPr/>
            </p:nvSpPr>
            <p:spPr>
              <a:xfrm>
                <a:off x="7186795" y="2022182"/>
                <a:ext cx="874314" cy="2451952"/>
              </a:xfrm>
              <a:custGeom>
                <a:avLst/>
                <a:gdLst>
                  <a:gd name="connsiteX0" fmla="*/ 558968 w 558968"/>
                  <a:gd name="connsiteY0" fmla="*/ 1008368 h 1567586"/>
                  <a:gd name="connsiteX1" fmla="*/ 558968 w 558968"/>
                  <a:gd name="connsiteY1" fmla="*/ 559219 h 1567586"/>
                  <a:gd name="connsiteX2" fmla="*/ 0 w 558968"/>
                  <a:gd name="connsiteY2" fmla="*/ 0 h 1567586"/>
                  <a:gd name="connsiteX3" fmla="*/ 0 w 558968"/>
                  <a:gd name="connsiteY3" fmla="*/ 1567587 h 1567586"/>
                  <a:gd name="connsiteX4" fmla="*/ 558968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558968" y="1008368"/>
                    </a:moveTo>
                    <a:lnTo>
                      <a:pt x="558968" y="559219"/>
                    </a:lnTo>
                    <a:lnTo>
                      <a:pt x="0" y="0"/>
                    </a:lnTo>
                    <a:lnTo>
                      <a:pt x="0" y="1567587"/>
                    </a:lnTo>
                    <a:lnTo>
                      <a:pt x="558968" y="1008368"/>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30" name="Freeform 29">
                <a:extLst>
                  <a:ext uri="{FF2B5EF4-FFF2-40B4-BE49-F238E27FC236}">
                    <a16:creationId xmlns:a16="http://schemas.microsoft.com/office/drawing/2014/main" id="{34030CDF-7DE0-DCEB-41F3-41FCD1AC95FC}"/>
                  </a:ext>
                </a:extLst>
              </p:cNvPr>
              <p:cNvSpPr/>
              <p:nvPr/>
            </p:nvSpPr>
            <p:spPr>
              <a:xfrm>
                <a:off x="7245251" y="1963701"/>
                <a:ext cx="2450851" cy="874707"/>
              </a:xfrm>
              <a:custGeom>
                <a:avLst/>
                <a:gdLst>
                  <a:gd name="connsiteX0" fmla="*/ 1007915 w 1566883"/>
                  <a:gd name="connsiteY0" fmla="*/ 559219 h 559219"/>
                  <a:gd name="connsiteX1" fmla="*/ 1566884 w 1566883"/>
                  <a:gd name="connsiteY1" fmla="*/ 0 h 559219"/>
                  <a:gd name="connsiteX2" fmla="*/ 0 w 1566883"/>
                  <a:gd name="connsiteY2" fmla="*/ 0 h 559219"/>
                  <a:gd name="connsiteX3" fmla="*/ 558968 w 1566883"/>
                  <a:gd name="connsiteY3" fmla="*/ 559219 h 559219"/>
                  <a:gd name="connsiteX4" fmla="*/ 1007915 w 1566883"/>
                  <a:gd name="connsiteY4" fmla="*/ 559219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1007915" y="559219"/>
                    </a:moveTo>
                    <a:lnTo>
                      <a:pt x="1566884" y="0"/>
                    </a:lnTo>
                    <a:lnTo>
                      <a:pt x="0" y="0"/>
                    </a:lnTo>
                    <a:lnTo>
                      <a:pt x="558968" y="559219"/>
                    </a:lnTo>
                    <a:lnTo>
                      <a:pt x="1007915" y="559219"/>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31" name="Freeform 30">
                <a:extLst>
                  <a:ext uri="{FF2B5EF4-FFF2-40B4-BE49-F238E27FC236}">
                    <a16:creationId xmlns:a16="http://schemas.microsoft.com/office/drawing/2014/main" id="{FE216904-5909-65B5-5D6B-E957BE0D5D2A}"/>
                  </a:ext>
                </a:extLst>
              </p:cNvPr>
              <p:cNvSpPr/>
              <p:nvPr/>
            </p:nvSpPr>
            <p:spPr>
              <a:xfrm>
                <a:off x="8880369" y="2022182"/>
                <a:ext cx="874314" cy="2451952"/>
              </a:xfrm>
              <a:custGeom>
                <a:avLst/>
                <a:gdLst>
                  <a:gd name="connsiteX0" fmla="*/ 0 w 558968"/>
                  <a:gd name="connsiteY0" fmla="*/ 1008368 h 1567586"/>
                  <a:gd name="connsiteX1" fmla="*/ 558969 w 558968"/>
                  <a:gd name="connsiteY1" fmla="*/ 1567587 h 1567586"/>
                  <a:gd name="connsiteX2" fmla="*/ 558969 w 558968"/>
                  <a:gd name="connsiteY2" fmla="*/ 0 h 1567586"/>
                  <a:gd name="connsiteX3" fmla="*/ 0 w 558968"/>
                  <a:gd name="connsiteY3" fmla="*/ 559219 h 1567586"/>
                  <a:gd name="connsiteX4" fmla="*/ 0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0" y="1008368"/>
                    </a:moveTo>
                    <a:lnTo>
                      <a:pt x="558969" y="1567587"/>
                    </a:lnTo>
                    <a:lnTo>
                      <a:pt x="558969" y="0"/>
                    </a:lnTo>
                    <a:lnTo>
                      <a:pt x="0" y="559219"/>
                    </a:lnTo>
                    <a:lnTo>
                      <a:pt x="0" y="1008368"/>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33" name="Text Placeholder 49">
            <a:extLst>
              <a:ext uri="{FF2B5EF4-FFF2-40B4-BE49-F238E27FC236}">
                <a16:creationId xmlns:a16="http://schemas.microsoft.com/office/drawing/2014/main" id="{E9AA7340-326B-6B94-E564-05A964387A56}"/>
              </a:ext>
            </a:extLst>
          </p:cNvPr>
          <p:cNvSpPr>
            <a:spLocks noGrp="1"/>
          </p:cNvSpPr>
          <p:nvPr>
            <p:ph type="body" sz="quarter" idx="17" hasCustomPrompt="1"/>
          </p:nvPr>
        </p:nvSpPr>
        <p:spPr>
          <a:xfrm>
            <a:off x="990600" y="3783111"/>
            <a:ext cx="3644073" cy="324044"/>
          </a:xfrm>
        </p:spPr>
        <p:txBody>
          <a:bodyPr>
            <a:normAutofit/>
          </a:bodyPr>
          <a:lstStyle>
            <a:lvl1pPr marL="0" indent="0">
              <a:buNone/>
              <a:defRPr sz="1600" b="1">
                <a:solidFill>
                  <a:schemeClr val="tx1"/>
                </a:solidFill>
              </a:defRPr>
            </a:lvl1pPr>
          </a:lstStyle>
          <a:p>
            <a:pPr lvl="0"/>
            <a:r>
              <a:rPr lang="en-US"/>
              <a:t>Lorem ipsum dolor</a:t>
            </a:r>
          </a:p>
        </p:txBody>
      </p:sp>
      <p:sp>
        <p:nvSpPr>
          <p:cNvPr id="35" name="Text Placeholder 49">
            <a:extLst>
              <a:ext uri="{FF2B5EF4-FFF2-40B4-BE49-F238E27FC236}">
                <a16:creationId xmlns:a16="http://schemas.microsoft.com/office/drawing/2014/main" id="{D2D16238-D684-8118-8DE7-9487FF7DF51E}"/>
              </a:ext>
            </a:extLst>
          </p:cNvPr>
          <p:cNvSpPr>
            <a:spLocks noGrp="1"/>
          </p:cNvSpPr>
          <p:nvPr>
            <p:ph type="body" sz="quarter" idx="19" hasCustomPrompt="1"/>
          </p:nvPr>
        </p:nvSpPr>
        <p:spPr>
          <a:xfrm>
            <a:off x="7467600" y="3794575"/>
            <a:ext cx="3657600" cy="324044"/>
          </a:xfrm>
        </p:spPr>
        <p:txBody>
          <a:bodyPr>
            <a:normAutofit/>
          </a:bodyPr>
          <a:lstStyle>
            <a:lvl1pPr marL="0" indent="0" algn="r">
              <a:buNone/>
              <a:defRPr sz="1600" b="1">
                <a:solidFill>
                  <a:schemeClr val="tx2"/>
                </a:solidFill>
              </a:defRPr>
            </a:lvl1pPr>
          </a:lstStyle>
          <a:p>
            <a:pPr lvl="0"/>
            <a:r>
              <a:rPr lang="en-US"/>
              <a:t>Lorem ipsum dolor</a:t>
            </a:r>
          </a:p>
        </p:txBody>
      </p:sp>
      <p:sp>
        <p:nvSpPr>
          <p:cNvPr id="39" name="Text Placeholder 49">
            <a:extLst>
              <a:ext uri="{FF2B5EF4-FFF2-40B4-BE49-F238E27FC236}">
                <a16:creationId xmlns:a16="http://schemas.microsoft.com/office/drawing/2014/main" id="{BF2493E3-929C-6D12-3DF5-7682E1F6E8B3}"/>
              </a:ext>
            </a:extLst>
          </p:cNvPr>
          <p:cNvSpPr>
            <a:spLocks noGrp="1"/>
          </p:cNvSpPr>
          <p:nvPr>
            <p:ph type="body" sz="quarter" idx="23" hasCustomPrompt="1"/>
          </p:nvPr>
        </p:nvSpPr>
        <p:spPr>
          <a:xfrm>
            <a:off x="4191000" y="5865556"/>
            <a:ext cx="3657600" cy="324044"/>
          </a:xfrm>
        </p:spPr>
        <p:txBody>
          <a:bodyPr>
            <a:normAutofit/>
          </a:bodyPr>
          <a:lstStyle>
            <a:lvl1pPr marL="0" indent="0" algn="ctr">
              <a:buNone/>
              <a:defRPr sz="1600" b="1">
                <a:solidFill>
                  <a:schemeClr val="accent1"/>
                </a:solidFill>
              </a:defRPr>
            </a:lvl1pPr>
          </a:lstStyle>
          <a:p>
            <a:pPr lvl="0"/>
            <a:r>
              <a:rPr lang="en-US"/>
              <a:t>Lorem ipsum dolor</a:t>
            </a:r>
          </a:p>
        </p:txBody>
      </p:sp>
      <p:sp>
        <p:nvSpPr>
          <p:cNvPr id="41" name="Text Placeholder 49">
            <a:extLst>
              <a:ext uri="{FF2B5EF4-FFF2-40B4-BE49-F238E27FC236}">
                <a16:creationId xmlns:a16="http://schemas.microsoft.com/office/drawing/2014/main" id="{37C6D4AD-FD10-95BE-45B3-6599962FE91C}"/>
              </a:ext>
            </a:extLst>
          </p:cNvPr>
          <p:cNvSpPr>
            <a:spLocks noGrp="1"/>
          </p:cNvSpPr>
          <p:nvPr>
            <p:ph type="body" sz="quarter" idx="25" hasCustomPrompt="1"/>
          </p:nvPr>
        </p:nvSpPr>
        <p:spPr>
          <a:xfrm>
            <a:off x="4191000" y="1676400"/>
            <a:ext cx="3657600" cy="324044"/>
          </a:xfrm>
        </p:spPr>
        <p:txBody>
          <a:bodyPr>
            <a:normAutofit/>
          </a:bodyPr>
          <a:lstStyle>
            <a:lvl1pPr marL="0" indent="0" algn="ctr">
              <a:buNone/>
              <a:defRPr sz="1600" b="1">
                <a:solidFill>
                  <a:schemeClr val="accent4"/>
                </a:solidFill>
              </a:defRPr>
            </a:lvl1pPr>
          </a:lstStyle>
          <a:p>
            <a:pPr lvl="0"/>
            <a:r>
              <a:rPr lang="en-US"/>
              <a:t>Lorem ipsum dolor</a:t>
            </a:r>
          </a:p>
        </p:txBody>
      </p:sp>
      <p:sp>
        <p:nvSpPr>
          <p:cNvPr id="19" name="Content Placeholder 17">
            <a:extLst>
              <a:ext uri="{FF2B5EF4-FFF2-40B4-BE49-F238E27FC236}">
                <a16:creationId xmlns:a16="http://schemas.microsoft.com/office/drawing/2014/main" id="{3030C0CE-889F-CC8A-4303-92370353D2E2}"/>
              </a:ext>
            </a:extLst>
          </p:cNvPr>
          <p:cNvSpPr>
            <a:spLocks noGrp="1"/>
          </p:cNvSpPr>
          <p:nvPr>
            <p:ph sz="quarter" idx="63"/>
          </p:nvPr>
        </p:nvSpPr>
        <p:spPr>
          <a:xfrm>
            <a:off x="990600" y="41910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0" name="Content Placeholder 17">
            <a:extLst>
              <a:ext uri="{FF2B5EF4-FFF2-40B4-BE49-F238E27FC236}">
                <a16:creationId xmlns:a16="http://schemas.microsoft.com/office/drawing/2014/main" id="{844A0222-CD13-C8B4-DD0E-7E60F0116F06}"/>
              </a:ext>
            </a:extLst>
          </p:cNvPr>
          <p:cNvSpPr>
            <a:spLocks noGrp="1"/>
          </p:cNvSpPr>
          <p:nvPr>
            <p:ph sz="quarter" idx="64"/>
          </p:nvPr>
        </p:nvSpPr>
        <p:spPr>
          <a:xfrm>
            <a:off x="7467600" y="41910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1" name="Content Placeholder 17">
            <a:extLst>
              <a:ext uri="{FF2B5EF4-FFF2-40B4-BE49-F238E27FC236}">
                <a16:creationId xmlns:a16="http://schemas.microsoft.com/office/drawing/2014/main" id="{79D3ED51-FC75-AC56-B538-71AE2ADC73ED}"/>
              </a:ext>
            </a:extLst>
          </p:cNvPr>
          <p:cNvSpPr>
            <a:spLocks noGrp="1"/>
          </p:cNvSpPr>
          <p:nvPr>
            <p:ph sz="quarter" idx="65"/>
          </p:nvPr>
        </p:nvSpPr>
        <p:spPr>
          <a:xfrm>
            <a:off x="4191000" y="2073089"/>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2" name="Content Placeholder 17">
            <a:extLst>
              <a:ext uri="{FF2B5EF4-FFF2-40B4-BE49-F238E27FC236}">
                <a16:creationId xmlns:a16="http://schemas.microsoft.com/office/drawing/2014/main" id="{0C8BEEDD-4B08-6A7C-D12B-67E9DC2DCBDC}"/>
              </a:ext>
            </a:extLst>
          </p:cNvPr>
          <p:cNvSpPr>
            <a:spLocks noGrp="1"/>
          </p:cNvSpPr>
          <p:nvPr>
            <p:ph sz="quarter" idx="66"/>
          </p:nvPr>
        </p:nvSpPr>
        <p:spPr>
          <a:xfrm>
            <a:off x="4191000" y="62484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E2936DA6-D1B6-A725-721E-257172B420E1}"/>
              </a:ext>
            </a:extLst>
          </p:cNvPr>
          <p:cNvSpPr>
            <a:spLocks noGrp="1"/>
          </p:cNvSpPr>
          <p:nvPr>
            <p:ph type="sldNum" sz="quarter" idx="6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628691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Five point pentagon">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Five points - pentagon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2" name="Group 31">
            <a:extLst>
              <a:ext uri="{FF2B5EF4-FFF2-40B4-BE49-F238E27FC236}">
                <a16:creationId xmlns:a16="http://schemas.microsoft.com/office/drawing/2014/main" id="{9982F7E7-70CA-4BF5-148B-AFC9AE54CA0D}"/>
              </a:ext>
            </a:extLst>
          </p:cNvPr>
          <p:cNvGrpSpPr/>
          <p:nvPr/>
        </p:nvGrpSpPr>
        <p:grpSpPr>
          <a:xfrm>
            <a:off x="785813" y="2306464"/>
            <a:ext cx="10620375" cy="3136912"/>
            <a:chOff x="815975" y="2306464"/>
            <a:chExt cx="10620375" cy="3136912"/>
          </a:xfrm>
        </p:grpSpPr>
        <p:cxnSp>
          <p:nvCxnSpPr>
            <p:cNvPr id="33" name="Straight Connector 32">
              <a:extLst>
                <a:ext uri="{FF2B5EF4-FFF2-40B4-BE49-F238E27FC236}">
                  <a16:creationId xmlns:a16="http://schemas.microsoft.com/office/drawing/2014/main" id="{CEC0FAF6-8996-AF17-DE35-194CE9BD3395}"/>
                </a:ext>
              </a:extLst>
            </p:cNvPr>
            <p:cNvCxnSpPr>
              <a:cxnSpLocks/>
            </p:cNvCxnSpPr>
            <p:nvPr/>
          </p:nvCxnSpPr>
          <p:spPr>
            <a:xfrm>
              <a:off x="6995461" y="289191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2578AF-22FA-35F4-DB50-C2C5088D773F}"/>
                </a:ext>
              </a:extLst>
            </p:cNvPr>
            <p:cNvCxnSpPr>
              <a:cxnSpLocks/>
            </p:cNvCxnSpPr>
            <p:nvPr/>
          </p:nvCxnSpPr>
          <p:spPr>
            <a:xfrm flipH="1">
              <a:off x="815975" y="287787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762C67-68F4-BDBE-9041-B29FC4FE8F5B}"/>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7C7533-9416-681F-0A73-06EBD12DD423}"/>
                </a:ext>
              </a:extLst>
            </p:cNvPr>
            <p:cNvCxnSpPr>
              <a:cxnSpLocks/>
            </p:cNvCxnSpPr>
            <p:nvPr/>
          </p:nvCxnSpPr>
          <p:spPr>
            <a:xfrm>
              <a:off x="6995461" y="432400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E8AFED-0EB7-4B6B-2164-5EAFDA4DC125}"/>
                </a:ext>
              </a:extLst>
            </p:cNvPr>
            <p:cNvCxnSpPr>
              <a:cxnSpLocks/>
            </p:cNvCxnSpPr>
            <p:nvPr/>
          </p:nvCxnSpPr>
          <p:spPr>
            <a:xfrm flipH="1">
              <a:off x="815975" y="430997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C3D9470-B9CD-DD51-F5FC-41D3670B2F63}"/>
                </a:ext>
              </a:extLst>
            </p:cNvPr>
            <p:cNvGrpSpPr/>
            <p:nvPr/>
          </p:nvGrpSpPr>
          <p:grpSpPr>
            <a:xfrm>
              <a:off x="4764868" y="2306464"/>
              <a:ext cx="2761819" cy="2629523"/>
              <a:chOff x="5517924" y="749427"/>
              <a:chExt cx="1691564" cy="1610535"/>
            </a:xfrm>
          </p:grpSpPr>
          <p:sp>
            <p:nvSpPr>
              <p:cNvPr id="49" name="Freeform 48">
                <a:extLst>
                  <a:ext uri="{FF2B5EF4-FFF2-40B4-BE49-F238E27FC236}">
                    <a16:creationId xmlns:a16="http://schemas.microsoft.com/office/drawing/2014/main" id="{F7600F85-5768-EC3B-83A4-2273DAE3E1A2}"/>
                  </a:ext>
                </a:extLst>
              </p:cNvPr>
              <p:cNvSpPr/>
              <p:nvPr/>
            </p:nvSpPr>
            <p:spPr>
              <a:xfrm>
                <a:off x="5868045" y="1869155"/>
                <a:ext cx="991322" cy="490807"/>
              </a:xfrm>
              <a:custGeom>
                <a:avLst/>
                <a:gdLst>
                  <a:gd name="connsiteX0" fmla="*/ 356403 w 991322"/>
                  <a:gd name="connsiteY0" fmla="*/ 0 h 490807"/>
                  <a:gd name="connsiteX1" fmla="*/ 0 w 991322"/>
                  <a:gd name="connsiteY1" fmla="*/ 490808 h 490807"/>
                  <a:gd name="connsiteX2" fmla="*/ 991323 w 991322"/>
                  <a:gd name="connsiteY2" fmla="*/ 490808 h 490807"/>
                  <a:gd name="connsiteX3" fmla="*/ 634920 w 991322"/>
                  <a:gd name="connsiteY3" fmla="*/ 0 h 490807"/>
                  <a:gd name="connsiteX4" fmla="*/ 356403 w 991322"/>
                  <a:gd name="connsiteY4" fmla="*/ 0 h 4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22" h="490807">
                    <a:moveTo>
                      <a:pt x="356403" y="0"/>
                    </a:moveTo>
                    <a:lnTo>
                      <a:pt x="0" y="490808"/>
                    </a:lnTo>
                    <a:lnTo>
                      <a:pt x="991323" y="490808"/>
                    </a:lnTo>
                    <a:lnTo>
                      <a:pt x="634920" y="0"/>
                    </a:lnTo>
                    <a:lnTo>
                      <a:pt x="356403"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0" name="Freeform 49">
                <a:extLst>
                  <a:ext uri="{FF2B5EF4-FFF2-40B4-BE49-F238E27FC236}">
                    <a16:creationId xmlns:a16="http://schemas.microsoft.com/office/drawing/2014/main" id="{CB3B4565-756A-94F4-6C47-8BD1BB42EB11}"/>
                  </a:ext>
                </a:extLst>
              </p:cNvPr>
              <p:cNvSpPr/>
              <p:nvPr/>
            </p:nvSpPr>
            <p:spPr>
              <a:xfrm>
                <a:off x="6546378" y="1385358"/>
                <a:ext cx="663110" cy="944387"/>
              </a:xfrm>
              <a:custGeom>
                <a:avLst/>
                <a:gdLst>
                  <a:gd name="connsiteX0" fmla="*/ 0 w 663110"/>
                  <a:gd name="connsiteY0" fmla="*/ 453661 h 944387"/>
                  <a:gd name="connsiteX1" fmla="*/ 356403 w 663110"/>
                  <a:gd name="connsiteY1" fmla="*/ 944388 h 944387"/>
                  <a:gd name="connsiteX2" fmla="*/ 663111 w 663110"/>
                  <a:gd name="connsiteY2" fmla="*/ 0 h 944387"/>
                  <a:gd name="connsiteX3" fmla="*/ 86503 w 663110"/>
                  <a:gd name="connsiteY3" fmla="*/ 187427 h 944387"/>
                  <a:gd name="connsiteX4" fmla="*/ 0 w 663110"/>
                  <a:gd name="connsiteY4" fmla="*/ 453661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0" y="453661"/>
                    </a:moveTo>
                    <a:lnTo>
                      <a:pt x="356403" y="944388"/>
                    </a:lnTo>
                    <a:lnTo>
                      <a:pt x="663111" y="0"/>
                    </a:lnTo>
                    <a:lnTo>
                      <a:pt x="86503" y="187427"/>
                    </a:lnTo>
                    <a:lnTo>
                      <a:pt x="0" y="453661"/>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1" name="Freeform 50">
                <a:extLst>
                  <a:ext uri="{FF2B5EF4-FFF2-40B4-BE49-F238E27FC236}">
                    <a16:creationId xmlns:a16="http://schemas.microsoft.com/office/drawing/2014/main" id="{B3F177A6-0E01-9C20-FBFC-9378F8DAC283}"/>
                  </a:ext>
                </a:extLst>
              </p:cNvPr>
              <p:cNvSpPr/>
              <p:nvPr/>
            </p:nvSpPr>
            <p:spPr>
              <a:xfrm>
                <a:off x="6390125" y="749427"/>
                <a:ext cx="804785" cy="772431"/>
              </a:xfrm>
              <a:custGeom>
                <a:avLst/>
                <a:gdLst>
                  <a:gd name="connsiteX0" fmla="*/ 228178 w 804785"/>
                  <a:gd name="connsiteY0" fmla="*/ 772432 h 772431"/>
                  <a:gd name="connsiteX1" fmla="*/ 804786 w 804785"/>
                  <a:gd name="connsiteY1" fmla="*/ 585005 h 772431"/>
                  <a:gd name="connsiteX2" fmla="*/ 0 w 804785"/>
                  <a:gd name="connsiteY2" fmla="*/ 0 h 772431"/>
                  <a:gd name="connsiteX3" fmla="*/ 0 w 804785"/>
                  <a:gd name="connsiteY3" fmla="*/ 606600 h 772431"/>
                  <a:gd name="connsiteX4" fmla="*/ 228178 w 804785"/>
                  <a:gd name="connsiteY4" fmla="*/ 772432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228178" y="772432"/>
                    </a:moveTo>
                    <a:lnTo>
                      <a:pt x="804786" y="585005"/>
                    </a:lnTo>
                    <a:lnTo>
                      <a:pt x="0" y="0"/>
                    </a:lnTo>
                    <a:lnTo>
                      <a:pt x="0" y="606600"/>
                    </a:lnTo>
                    <a:lnTo>
                      <a:pt x="228178" y="772432"/>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2" name="Freeform 51">
                <a:extLst>
                  <a:ext uri="{FF2B5EF4-FFF2-40B4-BE49-F238E27FC236}">
                    <a16:creationId xmlns:a16="http://schemas.microsoft.com/office/drawing/2014/main" id="{3063D270-6D87-F088-7B87-6968CCCB83D6}"/>
                  </a:ext>
                </a:extLst>
              </p:cNvPr>
              <p:cNvSpPr/>
              <p:nvPr/>
            </p:nvSpPr>
            <p:spPr>
              <a:xfrm>
                <a:off x="5517924" y="1385358"/>
                <a:ext cx="663110" cy="944387"/>
              </a:xfrm>
              <a:custGeom>
                <a:avLst/>
                <a:gdLst>
                  <a:gd name="connsiteX0" fmla="*/ 576608 w 663110"/>
                  <a:gd name="connsiteY0" fmla="*/ 187427 h 944387"/>
                  <a:gd name="connsiteX1" fmla="*/ 0 w 663110"/>
                  <a:gd name="connsiteY1" fmla="*/ 0 h 944387"/>
                  <a:gd name="connsiteX2" fmla="*/ 306708 w 663110"/>
                  <a:gd name="connsiteY2" fmla="*/ 944388 h 944387"/>
                  <a:gd name="connsiteX3" fmla="*/ 663111 w 663110"/>
                  <a:gd name="connsiteY3" fmla="*/ 453661 h 944387"/>
                  <a:gd name="connsiteX4" fmla="*/ 576608 w 663110"/>
                  <a:gd name="connsiteY4" fmla="*/ 187427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576608" y="187427"/>
                    </a:moveTo>
                    <a:lnTo>
                      <a:pt x="0" y="0"/>
                    </a:lnTo>
                    <a:lnTo>
                      <a:pt x="306708" y="944388"/>
                    </a:lnTo>
                    <a:lnTo>
                      <a:pt x="663111" y="453661"/>
                    </a:lnTo>
                    <a:lnTo>
                      <a:pt x="576608" y="187427"/>
                    </a:lnTo>
                    <a:close/>
                  </a:path>
                </a:pathLst>
              </a:custGeom>
              <a:solidFill>
                <a:schemeClr val="accent4"/>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3" name="Freeform 52">
                <a:extLst>
                  <a:ext uri="{FF2B5EF4-FFF2-40B4-BE49-F238E27FC236}">
                    <a16:creationId xmlns:a16="http://schemas.microsoft.com/office/drawing/2014/main" id="{90D87BBE-299A-DB19-240B-B8DE5E20D388}"/>
                  </a:ext>
                </a:extLst>
              </p:cNvPr>
              <p:cNvSpPr/>
              <p:nvPr/>
            </p:nvSpPr>
            <p:spPr>
              <a:xfrm>
                <a:off x="5532502" y="749427"/>
                <a:ext cx="804785" cy="772431"/>
              </a:xfrm>
              <a:custGeom>
                <a:avLst/>
                <a:gdLst>
                  <a:gd name="connsiteX0" fmla="*/ 804786 w 804785"/>
                  <a:gd name="connsiteY0" fmla="*/ 606600 h 772431"/>
                  <a:gd name="connsiteX1" fmla="*/ 804786 w 804785"/>
                  <a:gd name="connsiteY1" fmla="*/ 0 h 772431"/>
                  <a:gd name="connsiteX2" fmla="*/ 0 w 804785"/>
                  <a:gd name="connsiteY2" fmla="*/ 585005 h 772431"/>
                  <a:gd name="connsiteX3" fmla="*/ 576608 w 804785"/>
                  <a:gd name="connsiteY3" fmla="*/ 772432 h 772431"/>
                  <a:gd name="connsiteX4" fmla="*/ 804786 w 804785"/>
                  <a:gd name="connsiteY4" fmla="*/ 606600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804786" y="606600"/>
                    </a:moveTo>
                    <a:lnTo>
                      <a:pt x="804786" y="0"/>
                    </a:lnTo>
                    <a:lnTo>
                      <a:pt x="0" y="585005"/>
                    </a:lnTo>
                    <a:lnTo>
                      <a:pt x="576608" y="772432"/>
                    </a:lnTo>
                    <a:lnTo>
                      <a:pt x="804786" y="606600"/>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55" name="Text Placeholder 49">
            <a:extLst>
              <a:ext uri="{FF2B5EF4-FFF2-40B4-BE49-F238E27FC236}">
                <a16:creationId xmlns:a16="http://schemas.microsoft.com/office/drawing/2014/main" id="{065EAEF4-DD08-DC06-4CC6-70E3A855AF9E}"/>
              </a:ext>
            </a:extLst>
          </p:cNvPr>
          <p:cNvSpPr>
            <a:spLocks noGrp="1"/>
          </p:cNvSpPr>
          <p:nvPr>
            <p:ph type="body" sz="quarter" idx="23" hasCustomPrompt="1"/>
          </p:nvPr>
        </p:nvSpPr>
        <p:spPr>
          <a:xfrm>
            <a:off x="4267200" y="5524543"/>
            <a:ext cx="3657600" cy="282497"/>
          </a:xfrm>
        </p:spPr>
        <p:txBody>
          <a:bodyPr>
            <a:normAutofit/>
          </a:bodyPr>
          <a:lstStyle>
            <a:lvl1pPr marL="0" indent="0" algn="ctr">
              <a:buNone/>
              <a:defRPr sz="1400" b="1">
                <a:solidFill>
                  <a:schemeClr val="accent1"/>
                </a:solidFill>
              </a:defRPr>
            </a:lvl1pPr>
          </a:lstStyle>
          <a:p>
            <a:pPr lvl="0"/>
            <a:r>
              <a:rPr lang="en-US"/>
              <a:t>Lorem ipsum dolor</a:t>
            </a:r>
          </a:p>
        </p:txBody>
      </p:sp>
      <p:sp>
        <p:nvSpPr>
          <p:cNvPr id="57" name="Text Placeholder 49">
            <a:extLst>
              <a:ext uri="{FF2B5EF4-FFF2-40B4-BE49-F238E27FC236}">
                <a16:creationId xmlns:a16="http://schemas.microsoft.com/office/drawing/2014/main" id="{D7B2150D-3C24-DF90-F494-72C8594F2027}"/>
              </a:ext>
            </a:extLst>
          </p:cNvPr>
          <p:cNvSpPr>
            <a:spLocks noGrp="1"/>
          </p:cNvSpPr>
          <p:nvPr>
            <p:ph type="body" sz="quarter" idx="25" hasCustomPrompt="1"/>
          </p:nvPr>
        </p:nvSpPr>
        <p:spPr>
          <a:xfrm>
            <a:off x="914400" y="2595382"/>
            <a:ext cx="3657600" cy="282497"/>
          </a:xfrm>
        </p:spPr>
        <p:txBody>
          <a:bodyPr>
            <a:normAutofit/>
          </a:bodyPr>
          <a:lstStyle>
            <a:lvl1pPr marL="0" indent="0" algn="l">
              <a:buNone/>
              <a:defRPr sz="1400" b="1">
                <a:solidFill>
                  <a:schemeClr val="tx2"/>
                </a:solidFill>
              </a:defRPr>
            </a:lvl1pPr>
          </a:lstStyle>
          <a:p>
            <a:pPr lvl="0"/>
            <a:r>
              <a:rPr lang="en-US"/>
              <a:t>Lorem ipsum dolor</a:t>
            </a:r>
          </a:p>
        </p:txBody>
      </p:sp>
      <p:sp>
        <p:nvSpPr>
          <p:cNvPr id="59" name="Text Placeholder 49">
            <a:extLst>
              <a:ext uri="{FF2B5EF4-FFF2-40B4-BE49-F238E27FC236}">
                <a16:creationId xmlns:a16="http://schemas.microsoft.com/office/drawing/2014/main" id="{E0192D6A-04A8-297B-1B08-F66247B573CD}"/>
              </a:ext>
            </a:extLst>
          </p:cNvPr>
          <p:cNvSpPr>
            <a:spLocks noGrp="1"/>
          </p:cNvSpPr>
          <p:nvPr>
            <p:ph type="body" sz="quarter" idx="27" hasCustomPrompt="1"/>
          </p:nvPr>
        </p:nvSpPr>
        <p:spPr>
          <a:xfrm>
            <a:off x="914400" y="4051738"/>
            <a:ext cx="3657600" cy="282497"/>
          </a:xfrm>
        </p:spPr>
        <p:txBody>
          <a:bodyPr>
            <a:normAutofit/>
          </a:bodyPr>
          <a:lstStyle>
            <a:lvl1pPr marL="0" indent="0" algn="l">
              <a:buNone/>
              <a:defRPr sz="1400" b="1">
                <a:solidFill>
                  <a:schemeClr val="accent4">
                    <a:lumMod val="75000"/>
                  </a:schemeClr>
                </a:solidFill>
              </a:defRPr>
            </a:lvl1pPr>
          </a:lstStyle>
          <a:p>
            <a:pPr lvl="0"/>
            <a:r>
              <a:rPr lang="en-US"/>
              <a:t>Lorem ipsum dolor</a:t>
            </a:r>
          </a:p>
        </p:txBody>
      </p:sp>
      <p:sp>
        <p:nvSpPr>
          <p:cNvPr id="61" name="Text Placeholder 49">
            <a:extLst>
              <a:ext uri="{FF2B5EF4-FFF2-40B4-BE49-F238E27FC236}">
                <a16:creationId xmlns:a16="http://schemas.microsoft.com/office/drawing/2014/main" id="{4EC3D775-4734-E994-CAEC-41BE91C51517}"/>
              </a:ext>
            </a:extLst>
          </p:cNvPr>
          <p:cNvSpPr>
            <a:spLocks noGrp="1"/>
          </p:cNvSpPr>
          <p:nvPr>
            <p:ph type="body" sz="quarter" idx="29" hasCustomPrompt="1"/>
          </p:nvPr>
        </p:nvSpPr>
        <p:spPr>
          <a:xfrm>
            <a:off x="7696200" y="2595382"/>
            <a:ext cx="3657600" cy="282497"/>
          </a:xfrm>
        </p:spPr>
        <p:txBody>
          <a:bodyPr>
            <a:normAutofit/>
          </a:bodyPr>
          <a:lstStyle>
            <a:lvl1pPr marL="0" indent="0" algn="r">
              <a:buNone/>
              <a:defRPr sz="1400" b="1">
                <a:solidFill>
                  <a:schemeClr val="accent4"/>
                </a:solidFill>
              </a:defRPr>
            </a:lvl1pPr>
          </a:lstStyle>
          <a:p>
            <a:pPr lvl="0"/>
            <a:r>
              <a:rPr lang="en-US"/>
              <a:t>Lorem ipsum dolor</a:t>
            </a:r>
          </a:p>
        </p:txBody>
      </p:sp>
      <p:sp>
        <p:nvSpPr>
          <p:cNvPr id="63" name="Text Placeholder 49">
            <a:extLst>
              <a:ext uri="{FF2B5EF4-FFF2-40B4-BE49-F238E27FC236}">
                <a16:creationId xmlns:a16="http://schemas.microsoft.com/office/drawing/2014/main" id="{D2168063-C5AE-D59C-DE7C-17B224056CDD}"/>
              </a:ext>
            </a:extLst>
          </p:cNvPr>
          <p:cNvSpPr>
            <a:spLocks noGrp="1"/>
          </p:cNvSpPr>
          <p:nvPr>
            <p:ph type="body" sz="quarter" idx="31" hasCustomPrompt="1"/>
          </p:nvPr>
        </p:nvSpPr>
        <p:spPr>
          <a:xfrm>
            <a:off x="7696200" y="4051738"/>
            <a:ext cx="3657600" cy="282497"/>
          </a:xfrm>
        </p:spPr>
        <p:txBody>
          <a:bodyPr>
            <a:normAutofit/>
          </a:bodyPr>
          <a:lstStyle>
            <a:lvl1pPr marL="0" indent="0" algn="r">
              <a:buNone/>
              <a:defRPr sz="1400" b="1">
                <a:solidFill>
                  <a:schemeClr val="tx1"/>
                </a:solidFill>
              </a:defRPr>
            </a:lvl1pPr>
          </a:lstStyle>
          <a:p>
            <a:pPr lvl="0"/>
            <a:r>
              <a:rPr lang="en-US"/>
              <a:t>Lorem ipsum dolor</a:t>
            </a:r>
          </a:p>
        </p:txBody>
      </p:sp>
      <p:sp>
        <p:nvSpPr>
          <p:cNvPr id="3" name="Content Placeholder 17">
            <a:extLst>
              <a:ext uri="{FF2B5EF4-FFF2-40B4-BE49-F238E27FC236}">
                <a16:creationId xmlns:a16="http://schemas.microsoft.com/office/drawing/2014/main" id="{0F3C5750-999E-8492-E767-548AC74AC1C4}"/>
              </a:ext>
            </a:extLst>
          </p:cNvPr>
          <p:cNvSpPr>
            <a:spLocks noGrp="1"/>
          </p:cNvSpPr>
          <p:nvPr>
            <p:ph sz="quarter" idx="63"/>
          </p:nvPr>
        </p:nvSpPr>
        <p:spPr>
          <a:xfrm>
            <a:off x="914400" y="2971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0" name="Content Placeholder 17">
            <a:extLst>
              <a:ext uri="{FF2B5EF4-FFF2-40B4-BE49-F238E27FC236}">
                <a16:creationId xmlns:a16="http://schemas.microsoft.com/office/drawing/2014/main" id="{0075E05A-D203-024D-A2A2-A35D946715BA}"/>
              </a:ext>
            </a:extLst>
          </p:cNvPr>
          <p:cNvSpPr>
            <a:spLocks noGrp="1"/>
          </p:cNvSpPr>
          <p:nvPr>
            <p:ph sz="quarter" idx="65"/>
          </p:nvPr>
        </p:nvSpPr>
        <p:spPr>
          <a:xfrm>
            <a:off x="7696200" y="2971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6" name="Content Placeholder 17">
            <a:extLst>
              <a:ext uri="{FF2B5EF4-FFF2-40B4-BE49-F238E27FC236}">
                <a16:creationId xmlns:a16="http://schemas.microsoft.com/office/drawing/2014/main" id="{0AAA2600-1C1B-C69E-B3BA-B89A0ADAEBE4}"/>
              </a:ext>
            </a:extLst>
          </p:cNvPr>
          <p:cNvSpPr>
            <a:spLocks noGrp="1"/>
          </p:cNvSpPr>
          <p:nvPr>
            <p:ph sz="quarter" idx="66"/>
          </p:nvPr>
        </p:nvSpPr>
        <p:spPr>
          <a:xfrm>
            <a:off x="914400" y="4419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50F00730-FCDD-B79A-94E7-BD4AFBDB145F}"/>
              </a:ext>
            </a:extLst>
          </p:cNvPr>
          <p:cNvSpPr>
            <a:spLocks noGrp="1"/>
          </p:cNvSpPr>
          <p:nvPr>
            <p:ph sz="quarter" idx="67"/>
          </p:nvPr>
        </p:nvSpPr>
        <p:spPr>
          <a:xfrm>
            <a:off x="7696200" y="4419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8" name="Content Placeholder 17">
            <a:extLst>
              <a:ext uri="{FF2B5EF4-FFF2-40B4-BE49-F238E27FC236}">
                <a16:creationId xmlns:a16="http://schemas.microsoft.com/office/drawing/2014/main" id="{946AC224-FDB3-4048-3D0F-EB1A4A4DF9DC}"/>
              </a:ext>
            </a:extLst>
          </p:cNvPr>
          <p:cNvSpPr>
            <a:spLocks noGrp="1"/>
          </p:cNvSpPr>
          <p:nvPr>
            <p:ph sz="quarter" idx="68"/>
          </p:nvPr>
        </p:nvSpPr>
        <p:spPr>
          <a:xfrm>
            <a:off x="4267200" y="58674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7330C173-D577-DBFA-4A6B-758B4C5D61CE}"/>
              </a:ext>
            </a:extLst>
          </p:cNvPr>
          <p:cNvSpPr>
            <a:spLocks noGrp="1"/>
          </p:cNvSpPr>
          <p:nvPr>
            <p:ph type="sldNum" sz="quarter" idx="69"/>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259716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ix point hexagon">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Six points - hexagon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2" name="Group 31">
            <a:extLst>
              <a:ext uri="{FF2B5EF4-FFF2-40B4-BE49-F238E27FC236}">
                <a16:creationId xmlns:a16="http://schemas.microsoft.com/office/drawing/2014/main" id="{529A6C24-BAAB-0684-EBE2-6759201829BB}"/>
              </a:ext>
            </a:extLst>
          </p:cNvPr>
          <p:cNvGrpSpPr/>
          <p:nvPr/>
        </p:nvGrpSpPr>
        <p:grpSpPr>
          <a:xfrm>
            <a:off x="815975" y="2337351"/>
            <a:ext cx="10620375" cy="3331825"/>
            <a:chOff x="815975" y="2032551"/>
            <a:chExt cx="10620375" cy="3331825"/>
          </a:xfrm>
        </p:grpSpPr>
        <p:cxnSp>
          <p:nvCxnSpPr>
            <p:cNvPr id="56" name="Straight Connector 55">
              <a:extLst>
                <a:ext uri="{FF2B5EF4-FFF2-40B4-BE49-F238E27FC236}">
                  <a16:creationId xmlns:a16="http://schemas.microsoft.com/office/drawing/2014/main" id="{84549077-8C63-7ADD-8836-74348AB7C9B1}"/>
                </a:ext>
              </a:extLst>
            </p:cNvPr>
            <p:cNvCxnSpPr>
              <a:cxnSpLocks/>
            </p:cNvCxnSpPr>
            <p:nvPr/>
          </p:nvCxnSpPr>
          <p:spPr>
            <a:xfrm flipV="1">
              <a:off x="6125454" y="2032551"/>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B41AAA-CBBE-6DFA-984F-71E63893EFC9}"/>
                </a:ext>
              </a:extLst>
            </p:cNvPr>
            <p:cNvCxnSpPr>
              <a:cxnSpLocks/>
            </p:cNvCxnSpPr>
            <p:nvPr/>
          </p:nvCxnSpPr>
          <p:spPr>
            <a:xfrm>
              <a:off x="6995461" y="297749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A28389-8E31-2964-B966-7D40D456A575}"/>
                </a:ext>
              </a:extLst>
            </p:cNvPr>
            <p:cNvCxnSpPr>
              <a:cxnSpLocks/>
            </p:cNvCxnSpPr>
            <p:nvPr/>
          </p:nvCxnSpPr>
          <p:spPr>
            <a:xfrm flipH="1">
              <a:off x="815975" y="296346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CA30902-AB6E-3782-F9D4-4F41087E663B}"/>
                </a:ext>
              </a:extLst>
            </p:cNvPr>
            <p:cNvCxnSpPr>
              <a:cxnSpLocks/>
            </p:cNvCxnSpPr>
            <p:nvPr/>
          </p:nvCxnSpPr>
          <p:spPr>
            <a:xfrm>
              <a:off x="6145778" y="4268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C31BE-013C-8689-C9DB-6BDA3EE6E339}"/>
                </a:ext>
              </a:extLst>
            </p:cNvPr>
            <p:cNvCxnSpPr>
              <a:cxnSpLocks/>
            </p:cNvCxnSpPr>
            <p:nvPr/>
          </p:nvCxnSpPr>
          <p:spPr>
            <a:xfrm>
              <a:off x="6995461" y="44095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BB17F0-0023-5B1E-E111-1BD43FF4F82A}"/>
                </a:ext>
              </a:extLst>
            </p:cNvPr>
            <p:cNvCxnSpPr>
              <a:cxnSpLocks/>
            </p:cNvCxnSpPr>
            <p:nvPr/>
          </p:nvCxnSpPr>
          <p:spPr>
            <a:xfrm flipH="1">
              <a:off x="815975" y="43955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5C5DA5BD-5C15-9FA7-6A21-DE4BCDEEBCC7}"/>
                </a:ext>
              </a:extLst>
            </p:cNvPr>
            <p:cNvGrpSpPr/>
            <p:nvPr/>
          </p:nvGrpSpPr>
          <p:grpSpPr>
            <a:xfrm>
              <a:off x="4561708" y="2277806"/>
              <a:ext cx="3168140" cy="2782036"/>
              <a:chOff x="7397879" y="730250"/>
              <a:chExt cx="1866261" cy="1638818"/>
            </a:xfrm>
          </p:grpSpPr>
          <p:sp>
            <p:nvSpPr>
              <p:cNvPr id="50" name="Freeform 49">
                <a:extLst>
                  <a:ext uri="{FF2B5EF4-FFF2-40B4-BE49-F238E27FC236}">
                    <a16:creationId xmlns:a16="http://schemas.microsoft.com/office/drawing/2014/main" id="{BF7E2AB7-E273-7D11-FF1E-686D88BB8DA2}"/>
                  </a:ext>
                </a:extLst>
              </p:cNvPr>
              <p:cNvSpPr/>
              <p:nvPr/>
            </p:nvSpPr>
            <p:spPr>
              <a:xfrm>
                <a:off x="8502365" y="752167"/>
                <a:ext cx="753882" cy="765743"/>
              </a:xfrm>
              <a:custGeom>
                <a:avLst/>
                <a:gdLst>
                  <a:gd name="connsiteX0" fmla="*/ 127258 w 753882"/>
                  <a:gd name="connsiteY0" fmla="*/ 765744 h 765743"/>
                  <a:gd name="connsiteX1" fmla="*/ 753882 w 753882"/>
                  <a:gd name="connsiteY1" fmla="*/ 764213 h 765743"/>
                  <a:gd name="connsiteX2" fmla="*/ 312909 w 753882"/>
                  <a:gd name="connsiteY2" fmla="*/ 0 h 765743"/>
                  <a:gd name="connsiteX3" fmla="*/ 0 w 753882"/>
                  <a:gd name="connsiteY3" fmla="*/ 545199 h 765743"/>
                  <a:gd name="connsiteX4" fmla="*/ 127258 w 753882"/>
                  <a:gd name="connsiteY4" fmla="*/ 765744 h 76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882" h="765743">
                    <a:moveTo>
                      <a:pt x="127258" y="765744"/>
                    </a:moveTo>
                    <a:lnTo>
                      <a:pt x="753882" y="764213"/>
                    </a:lnTo>
                    <a:lnTo>
                      <a:pt x="312909" y="0"/>
                    </a:lnTo>
                    <a:lnTo>
                      <a:pt x="0" y="545199"/>
                    </a:lnTo>
                    <a:lnTo>
                      <a:pt x="127258" y="765744"/>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1" name="Freeform 50">
                <a:extLst>
                  <a:ext uri="{FF2B5EF4-FFF2-40B4-BE49-F238E27FC236}">
                    <a16:creationId xmlns:a16="http://schemas.microsoft.com/office/drawing/2014/main" id="{DB611C49-D140-F25F-F43F-56E0012052A1}"/>
                  </a:ext>
                </a:extLst>
              </p:cNvPr>
              <p:cNvSpPr/>
              <p:nvPr/>
            </p:nvSpPr>
            <p:spPr>
              <a:xfrm>
                <a:off x="7400617" y="756679"/>
                <a:ext cx="755573" cy="764212"/>
              </a:xfrm>
              <a:custGeom>
                <a:avLst/>
                <a:gdLst>
                  <a:gd name="connsiteX0" fmla="*/ 755574 w 755573"/>
                  <a:gd name="connsiteY0" fmla="*/ 542137 h 764212"/>
                  <a:gd name="connsiteX1" fmla="*/ 440973 w 755573"/>
                  <a:gd name="connsiteY1" fmla="*/ 0 h 764212"/>
                  <a:gd name="connsiteX2" fmla="*/ 0 w 755573"/>
                  <a:gd name="connsiteY2" fmla="*/ 764213 h 764212"/>
                  <a:gd name="connsiteX3" fmla="*/ 628316 w 755573"/>
                  <a:gd name="connsiteY3" fmla="*/ 762682 h 764212"/>
                  <a:gd name="connsiteX4" fmla="*/ 755574 w 755573"/>
                  <a:gd name="connsiteY4" fmla="*/ 542137 h 76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573" h="764212">
                    <a:moveTo>
                      <a:pt x="755574" y="542137"/>
                    </a:moveTo>
                    <a:lnTo>
                      <a:pt x="440973" y="0"/>
                    </a:lnTo>
                    <a:lnTo>
                      <a:pt x="0" y="764213"/>
                    </a:lnTo>
                    <a:lnTo>
                      <a:pt x="628316" y="762682"/>
                    </a:lnTo>
                    <a:lnTo>
                      <a:pt x="755574" y="542137"/>
                    </a:lnTo>
                    <a:close/>
                  </a:path>
                </a:pathLst>
              </a:custGeom>
              <a:solidFill>
                <a:schemeClr val="accent4"/>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2" name="Freeform 51">
                <a:extLst>
                  <a:ext uri="{FF2B5EF4-FFF2-40B4-BE49-F238E27FC236}">
                    <a16:creationId xmlns:a16="http://schemas.microsoft.com/office/drawing/2014/main" id="{9A3FD2F2-AC0C-F3EA-5956-6E969BC4963B}"/>
                  </a:ext>
                </a:extLst>
              </p:cNvPr>
              <p:cNvSpPr/>
              <p:nvPr/>
            </p:nvSpPr>
            <p:spPr>
              <a:xfrm>
                <a:off x="7887338" y="1825401"/>
                <a:ext cx="890000" cy="543667"/>
              </a:xfrm>
              <a:custGeom>
                <a:avLst/>
                <a:gdLst>
                  <a:gd name="connsiteX0" fmla="*/ 312024 w 890000"/>
                  <a:gd name="connsiteY0" fmla="*/ 0 h 543667"/>
                  <a:gd name="connsiteX1" fmla="*/ 0 w 890000"/>
                  <a:gd name="connsiteY1" fmla="*/ 543668 h 543667"/>
                  <a:gd name="connsiteX2" fmla="*/ 890000 w 890000"/>
                  <a:gd name="connsiteY2" fmla="*/ 543668 h 543667"/>
                  <a:gd name="connsiteX3" fmla="*/ 574513 w 890000"/>
                  <a:gd name="connsiteY3" fmla="*/ 0 h 543667"/>
                  <a:gd name="connsiteX4" fmla="*/ 312024 w 890000"/>
                  <a:gd name="connsiteY4" fmla="*/ 0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00" h="543667">
                    <a:moveTo>
                      <a:pt x="312024" y="0"/>
                    </a:moveTo>
                    <a:lnTo>
                      <a:pt x="0" y="543668"/>
                    </a:lnTo>
                    <a:lnTo>
                      <a:pt x="890000" y="543668"/>
                    </a:lnTo>
                    <a:lnTo>
                      <a:pt x="574513" y="0"/>
                    </a:lnTo>
                    <a:lnTo>
                      <a:pt x="312024" y="0"/>
                    </a:lnTo>
                    <a:close/>
                  </a:path>
                </a:pathLst>
              </a:custGeom>
              <a:solidFill>
                <a:schemeClr val="accent5"/>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3" name="Freeform 52">
                <a:extLst>
                  <a:ext uri="{FF2B5EF4-FFF2-40B4-BE49-F238E27FC236}">
                    <a16:creationId xmlns:a16="http://schemas.microsoft.com/office/drawing/2014/main" id="{71D90DE7-F2BF-D3B6-8ABA-753BB64C7217}"/>
                  </a:ext>
                </a:extLst>
              </p:cNvPr>
              <p:cNvSpPr/>
              <p:nvPr/>
            </p:nvSpPr>
            <p:spPr>
              <a:xfrm>
                <a:off x="7887419" y="730250"/>
                <a:ext cx="879449" cy="543667"/>
              </a:xfrm>
              <a:custGeom>
                <a:avLst/>
                <a:gdLst>
                  <a:gd name="connsiteX0" fmla="*/ 567426 w 879449"/>
                  <a:gd name="connsiteY0" fmla="*/ 543668 h 543667"/>
                  <a:gd name="connsiteX1" fmla="*/ 879449 w 879449"/>
                  <a:gd name="connsiteY1" fmla="*/ 0 h 543667"/>
                  <a:gd name="connsiteX2" fmla="*/ 0 w 879449"/>
                  <a:gd name="connsiteY2" fmla="*/ 0 h 543667"/>
                  <a:gd name="connsiteX3" fmla="*/ 315487 w 879449"/>
                  <a:gd name="connsiteY3" fmla="*/ 543668 h 543667"/>
                  <a:gd name="connsiteX4" fmla="*/ 567426 w 879449"/>
                  <a:gd name="connsiteY4" fmla="*/ 543668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49" h="543667">
                    <a:moveTo>
                      <a:pt x="567426" y="543668"/>
                    </a:moveTo>
                    <a:lnTo>
                      <a:pt x="879449" y="0"/>
                    </a:lnTo>
                    <a:lnTo>
                      <a:pt x="0" y="0"/>
                    </a:lnTo>
                    <a:lnTo>
                      <a:pt x="315487" y="543668"/>
                    </a:lnTo>
                    <a:lnTo>
                      <a:pt x="567426" y="543668"/>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4" name="Freeform 53">
                <a:extLst>
                  <a:ext uri="{FF2B5EF4-FFF2-40B4-BE49-F238E27FC236}">
                    <a16:creationId xmlns:a16="http://schemas.microsoft.com/office/drawing/2014/main" id="{5416BCBB-81E0-E746-F180-1105A68A77D8}"/>
                  </a:ext>
                </a:extLst>
              </p:cNvPr>
              <p:cNvSpPr/>
              <p:nvPr/>
            </p:nvSpPr>
            <p:spPr>
              <a:xfrm>
                <a:off x="7397879" y="1572302"/>
                <a:ext cx="756540" cy="770256"/>
              </a:xfrm>
              <a:custGeom>
                <a:avLst/>
                <a:gdLst>
                  <a:gd name="connsiteX0" fmla="*/ 626625 w 756540"/>
                  <a:gd name="connsiteY0" fmla="*/ 0 h 770256"/>
                  <a:gd name="connsiteX1" fmla="*/ 0 w 756540"/>
                  <a:gd name="connsiteY1" fmla="*/ 1531 h 770256"/>
                  <a:gd name="connsiteX2" fmla="*/ 443711 w 756540"/>
                  <a:gd name="connsiteY2" fmla="*/ 770256 h 770256"/>
                  <a:gd name="connsiteX3" fmla="*/ 756540 w 756540"/>
                  <a:gd name="connsiteY3" fmla="*/ 225138 h 770256"/>
                  <a:gd name="connsiteX4" fmla="*/ 626625 w 756540"/>
                  <a:gd name="connsiteY4" fmla="*/ 0 h 7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40" h="770256">
                    <a:moveTo>
                      <a:pt x="626625" y="0"/>
                    </a:moveTo>
                    <a:lnTo>
                      <a:pt x="0" y="1531"/>
                    </a:lnTo>
                    <a:lnTo>
                      <a:pt x="443711" y="770256"/>
                    </a:lnTo>
                    <a:lnTo>
                      <a:pt x="756540" y="225138"/>
                    </a:lnTo>
                    <a:lnTo>
                      <a:pt x="626625" y="0"/>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5" name="Freeform 54">
                <a:extLst>
                  <a:ext uri="{FF2B5EF4-FFF2-40B4-BE49-F238E27FC236}">
                    <a16:creationId xmlns:a16="http://schemas.microsoft.com/office/drawing/2014/main" id="{EF22FEBA-171F-5F35-FF8B-AEA93595A3A0}"/>
                  </a:ext>
                </a:extLst>
              </p:cNvPr>
              <p:cNvSpPr/>
              <p:nvPr/>
            </p:nvSpPr>
            <p:spPr>
              <a:xfrm>
                <a:off x="8505828" y="1569240"/>
                <a:ext cx="758312" cy="768805"/>
              </a:xfrm>
              <a:custGeom>
                <a:avLst/>
                <a:gdLst>
                  <a:gd name="connsiteX0" fmla="*/ 0 w 758312"/>
                  <a:gd name="connsiteY0" fmla="*/ 226669 h 768805"/>
                  <a:gd name="connsiteX1" fmla="*/ 314682 w 758312"/>
                  <a:gd name="connsiteY1" fmla="*/ 768806 h 768805"/>
                  <a:gd name="connsiteX2" fmla="*/ 758312 w 758312"/>
                  <a:gd name="connsiteY2" fmla="*/ 0 h 768805"/>
                  <a:gd name="connsiteX3" fmla="*/ 129916 w 758312"/>
                  <a:gd name="connsiteY3" fmla="*/ 1531 h 768805"/>
                  <a:gd name="connsiteX4" fmla="*/ 0 w 758312"/>
                  <a:gd name="connsiteY4" fmla="*/ 226669 h 76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12" h="768805">
                    <a:moveTo>
                      <a:pt x="0" y="226669"/>
                    </a:moveTo>
                    <a:lnTo>
                      <a:pt x="314682" y="768806"/>
                    </a:lnTo>
                    <a:lnTo>
                      <a:pt x="758312" y="0"/>
                    </a:lnTo>
                    <a:lnTo>
                      <a:pt x="129916" y="1531"/>
                    </a:lnTo>
                    <a:lnTo>
                      <a:pt x="0" y="226669"/>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60" name="Text Placeholder 49">
            <a:extLst>
              <a:ext uri="{FF2B5EF4-FFF2-40B4-BE49-F238E27FC236}">
                <a16:creationId xmlns:a16="http://schemas.microsoft.com/office/drawing/2014/main" id="{1A3EB3BA-2E32-CE01-73B6-7B1747104B14}"/>
              </a:ext>
            </a:extLst>
          </p:cNvPr>
          <p:cNvSpPr>
            <a:spLocks noGrp="1"/>
          </p:cNvSpPr>
          <p:nvPr>
            <p:ph type="body" sz="quarter" idx="25" hasCustomPrompt="1"/>
          </p:nvPr>
        </p:nvSpPr>
        <p:spPr>
          <a:xfrm>
            <a:off x="914400" y="2992363"/>
            <a:ext cx="3657600" cy="282497"/>
          </a:xfrm>
        </p:spPr>
        <p:txBody>
          <a:bodyPr>
            <a:normAutofit/>
          </a:bodyPr>
          <a:lstStyle>
            <a:lvl1pPr marL="0" indent="0" algn="l">
              <a:buNone/>
              <a:defRPr sz="1400" b="1">
                <a:solidFill>
                  <a:schemeClr val="accent4">
                    <a:lumMod val="75000"/>
                  </a:schemeClr>
                </a:solidFill>
              </a:defRPr>
            </a:lvl1pPr>
          </a:lstStyle>
          <a:p>
            <a:pPr lvl="0"/>
            <a:r>
              <a:rPr lang="en-US"/>
              <a:t>Lorem ipsum dolor</a:t>
            </a:r>
          </a:p>
        </p:txBody>
      </p:sp>
      <p:sp>
        <p:nvSpPr>
          <p:cNvPr id="62" name="Text Placeholder 49">
            <a:extLst>
              <a:ext uri="{FF2B5EF4-FFF2-40B4-BE49-F238E27FC236}">
                <a16:creationId xmlns:a16="http://schemas.microsoft.com/office/drawing/2014/main" id="{A67F4953-ED25-FC75-A20A-7F3BC4396EF0}"/>
              </a:ext>
            </a:extLst>
          </p:cNvPr>
          <p:cNvSpPr>
            <a:spLocks noGrp="1"/>
          </p:cNvSpPr>
          <p:nvPr>
            <p:ph type="body" sz="quarter" idx="27" hasCustomPrompt="1"/>
          </p:nvPr>
        </p:nvSpPr>
        <p:spPr>
          <a:xfrm>
            <a:off x="914400" y="4448719"/>
            <a:ext cx="3657600" cy="282497"/>
          </a:xfrm>
        </p:spPr>
        <p:txBody>
          <a:bodyPr>
            <a:normAutofit/>
          </a:bodyPr>
          <a:lstStyle>
            <a:lvl1pPr marL="0" indent="0" algn="l">
              <a:buNone/>
              <a:defRPr sz="1400" b="1">
                <a:solidFill>
                  <a:schemeClr val="tx2"/>
                </a:solidFill>
              </a:defRPr>
            </a:lvl1pPr>
          </a:lstStyle>
          <a:p>
            <a:pPr lvl="0"/>
            <a:r>
              <a:rPr lang="en-US"/>
              <a:t>Lorem ipsum dolor</a:t>
            </a:r>
          </a:p>
        </p:txBody>
      </p:sp>
      <p:sp>
        <p:nvSpPr>
          <p:cNvPr id="64" name="Text Placeholder 49">
            <a:extLst>
              <a:ext uri="{FF2B5EF4-FFF2-40B4-BE49-F238E27FC236}">
                <a16:creationId xmlns:a16="http://schemas.microsoft.com/office/drawing/2014/main" id="{00C17830-FBA9-2FD8-515E-EEAB08573018}"/>
              </a:ext>
            </a:extLst>
          </p:cNvPr>
          <p:cNvSpPr>
            <a:spLocks noGrp="1"/>
          </p:cNvSpPr>
          <p:nvPr>
            <p:ph type="body" sz="quarter" idx="29" hasCustomPrompt="1"/>
          </p:nvPr>
        </p:nvSpPr>
        <p:spPr>
          <a:xfrm>
            <a:off x="7696200" y="2992363"/>
            <a:ext cx="3657600" cy="282497"/>
          </a:xfrm>
        </p:spPr>
        <p:txBody>
          <a:bodyPr>
            <a:normAutofit/>
          </a:bodyPr>
          <a:lstStyle>
            <a:lvl1pPr marL="0" indent="0" algn="r">
              <a:buNone/>
              <a:defRPr sz="1400" b="1">
                <a:solidFill>
                  <a:schemeClr val="accent4"/>
                </a:solidFill>
              </a:defRPr>
            </a:lvl1pPr>
          </a:lstStyle>
          <a:p>
            <a:pPr lvl="0"/>
            <a:r>
              <a:rPr lang="en-US"/>
              <a:t>Lorem ipsum dolor</a:t>
            </a:r>
          </a:p>
        </p:txBody>
      </p:sp>
      <p:sp>
        <p:nvSpPr>
          <p:cNvPr id="66" name="Text Placeholder 49">
            <a:extLst>
              <a:ext uri="{FF2B5EF4-FFF2-40B4-BE49-F238E27FC236}">
                <a16:creationId xmlns:a16="http://schemas.microsoft.com/office/drawing/2014/main" id="{C224497E-4393-BB1D-F792-E204F622C57B}"/>
              </a:ext>
            </a:extLst>
          </p:cNvPr>
          <p:cNvSpPr>
            <a:spLocks noGrp="1"/>
          </p:cNvSpPr>
          <p:nvPr>
            <p:ph type="body" sz="quarter" idx="31" hasCustomPrompt="1"/>
          </p:nvPr>
        </p:nvSpPr>
        <p:spPr>
          <a:xfrm>
            <a:off x="7696200" y="4448719"/>
            <a:ext cx="3657600" cy="282497"/>
          </a:xfrm>
        </p:spPr>
        <p:txBody>
          <a:bodyPr>
            <a:normAutofit/>
          </a:bodyPr>
          <a:lstStyle>
            <a:lvl1pPr marL="0" indent="0" algn="r">
              <a:buNone/>
              <a:defRPr sz="1400" b="1">
                <a:solidFill>
                  <a:schemeClr val="tx1"/>
                </a:solidFill>
              </a:defRPr>
            </a:lvl1pPr>
          </a:lstStyle>
          <a:p>
            <a:pPr lvl="0"/>
            <a:r>
              <a:rPr lang="en-US"/>
              <a:t>Lorem ipsum dolor</a:t>
            </a:r>
          </a:p>
        </p:txBody>
      </p:sp>
      <p:sp>
        <p:nvSpPr>
          <p:cNvPr id="68" name="Text Placeholder 49">
            <a:extLst>
              <a:ext uri="{FF2B5EF4-FFF2-40B4-BE49-F238E27FC236}">
                <a16:creationId xmlns:a16="http://schemas.microsoft.com/office/drawing/2014/main" id="{53EE0B44-7239-F56A-C82D-9B26C7A3DD48}"/>
              </a:ext>
            </a:extLst>
          </p:cNvPr>
          <p:cNvSpPr>
            <a:spLocks noGrp="1"/>
          </p:cNvSpPr>
          <p:nvPr>
            <p:ph type="body" sz="quarter" idx="33" hasCustomPrompt="1"/>
          </p:nvPr>
        </p:nvSpPr>
        <p:spPr>
          <a:xfrm>
            <a:off x="4297362" y="5773793"/>
            <a:ext cx="3657600" cy="282497"/>
          </a:xfrm>
        </p:spPr>
        <p:txBody>
          <a:bodyPr>
            <a:normAutofit/>
          </a:bodyPr>
          <a:lstStyle>
            <a:lvl1pPr marL="0" indent="0" algn="ctr">
              <a:buNone/>
              <a:defRPr sz="1400" b="1">
                <a:solidFill>
                  <a:schemeClr val="accent4">
                    <a:lumMod val="40000"/>
                    <a:lumOff val="60000"/>
                  </a:schemeClr>
                </a:solidFill>
              </a:defRPr>
            </a:lvl1pPr>
          </a:lstStyle>
          <a:p>
            <a:pPr lvl="0"/>
            <a:r>
              <a:rPr lang="en-US"/>
              <a:t>Lorem ipsum dolor</a:t>
            </a:r>
          </a:p>
        </p:txBody>
      </p:sp>
      <p:sp>
        <p:nvSpPr>
          <p:cNvPr id="70" name="Text Placeholder 49">
            <a:extLst>
              <a:ext uri="{FF2B5EF4-FFF2-40B4-BE49-F238E27FC236}">
                <a16:creationId xmlns:a16="http://schemas.microsoft.com/office/drawing/2014/main" id="{65E30090-D797-F8A4-3DAA-BF62BEC39ECA}"/>
              </a:ext>
            </a:extLst>
          </p:cNvPr>
          <p:cNvSpPr>
            <a:spLocks noGrp="1"/>
          </p:cNvSpPr>
          <p:nvPr>
            <p:ph type="body" sz="quarter" idx="35" hasCustomPrompt="1"/>
          </p:nvPr>
        </p:nvSpPr>
        <p:spPr>
          <a:xfrm>
            <a:off x="4297362" y="1676400"/>
            <a:ext cx="3657600" cy="282497"/>
          </a:xfrm>
        </p:spPr>
        <p:txBody>
          <a:bodyPr>
            <a:normAutofit/>
          </a:bodyPr>
          <a:lstStyle>
            <a:lvl1pPr marL="0" indent="0" algn="ctr">
              <a:buNone/>
              <a:defRPr sz="1400" b="1">
                <a:solidFill>
                  <a:schemeClr val="accent1"/>
                </a:solidFill>
              </a:defRPr>
            </a:lvl1pPr>
          </a:lstStyle>
          <a:p>
            <a:pPr lvl="0"/>
            <a:r>
              <a:rPr lang="en-US"/>
              <a:t>Lorem ipsum dolor</a:t>
            </a:r>
          </a:p>
        </p:txBody>
      </p:sp>
      <p:sp>
        <p:nvSpPr>
          <p:cNvPr id="3" name="Content Placeholder 17">
            <a:extLst>
              <a:ext uri="{FF2B5EF4-FFF2-40B4-BE49-F238E27FC236}">
                <a16:creationId xmlns:a16="http://schemas.microsoft.com/office/drawing/2014/main" id="{8018D6FB-84B8-6656-1958-EC93B6BB6A81}"/>
              </a:ext>
            </a:extLst>
          </p:cNvPr>
          <p:cNvSpPr>
            <a:spLocks noGrp="1"/>
          </p:cNvSpPr>
          <p:nvPr>
            <p:ph sz="quarter" idx="63"/>
          </p:nvPr>
        </p:nvSpPr>
        <p:spPr>
          <a:xfrm>
            <a:off x="914400" y="3352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0" name="Content Placeholder 17">
            <a:extLst>
              <a:ext uri="{FF2B5EF4-FFF2-40B4-BE49-F238E27FC236}">
                <a16:creationId xmlns:a16="http://schemas.microsoft.com/office/drawing/2014/main" id="{039F294F-4697-EA60-326C-0313625DD9E4}"/>
              </a:ext>
            </a:extLst>
          </p:cNvPr>
          <p:cNvSpPr>
            <a:spLocks noGrp="1"/>
          </p:cNvSpPr>
          <p:nvPr>
            <p:ph sz="quarter" idx="65"/>
          </p:nvPr>
        </p:nvSpPr>
        <p:spPr>
          <a:xfrm>
            <a:off x="7696200" y="3352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6" name="Content Placeholder 17">
            <a:extLst>
              <a:ext uri="{FF2B5EF4-FFF2-40B4-BE49-F238E27FC236}">
                <a16:creationId xmlns:a16="http://schemas.microsoft.com/office/drawing/2014/main" id="{E4EF4A07-04A9-4C41-85C0-9AAEA2AA9F79}"/>
              </a:ext>
            </a:extLst>
          </p:cNvPr>
          <p:cNvSpPr>
            <a:spLocks noGrp="1"/>
          </p:cNvSpPr>
          <p:nvPr>
            <p:ph sz="quarter" idx="66"/>
          </p:nvPr>
        </p:nvSpPr>
        <p:spPr>
          <a:xfrm>
            <a:off x="914400" y="4800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508C45EF-EC43-18A8-EFCC-A3D16F4BD3BC}"/>
              </a:ext>
            </a:extLst>
          </p:cNvPr>
          <p:cNvSpPr>
            <a:spLocks noGrp="1"/>
          </p:cNvSpPr>
          <p:nvPr>
            <p:ph sz="quarter" idx="67"/>
          </p:nvPr>
        </p:nvSpPr>
        <p:spPr>
          <a:xfrm>
            <a:off x="7696200" y="4800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8" name="Content Placeholder 17">
            <a:extLst>
              <a:ext uri="{FF2B5EF4-FFF2-40B4-BE49-F238E27FC236}">
                <a16:creationId xmlns:a16="http://schemas.microsoft.com/office/drawing/2014/main" id="{BE020CF3-9BAB-B221-CD07-5F51CBC44D0D}"/>
              </a:ext>
            </a:extLst>
          </p:cNvPr>
          <p:cNvSpPr>
            <a:spLocks noGrp="1"/>
          </p:cNvSpPr>
          <p:nvPr>
            <p:ph sz="quarter" idx="68"/>
          </p:nvPr>
        </p:nvSpPr>
        <p:spPr>
          <a:xfrm>
            <a:off x="4297362" y="19812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9" name="Content Placeholder 17">
            <a:extLst>
              <a:ext uri="{FF2B5EF4-FFF2-40B4-BE49-F238E27FC236}">
                <a16:creationId xmlns:a16="http://schemas.microsoft.com/office/drawing/2014/main" id="{65A92143-8E2C-FEB0-63C4-184A9BF6D99D}"/>
              </a:ext>
            </a:extLst>
          </p:cNvPr>
          <p:cNvSpPr>
            <a:spLocks noGrp="1"/>
          </p:cNvSpPr>
          <p:nvPr>
            <p:ph sz="quarter" idx="69"/>
          </p:nvPr>
        </p:nvSpPr>
        <p:spPr>
          <a:xfrm>
            <a:off x="4297362" y="60960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F12ABBD9-ED4B-CEE3-083E-DE2565E7F9C9}"/>
              </a:ext>
            </a:extLst>
          </p:cNvPr>
          <p:cNvSpPr>
            <a:spLocks noGrp="1"/>
          </p:cNvSpPr>
          <p:nvPr>
            <p:ph type="sldNum" sz="quarter" idx="70"/>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09455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layout 1">
    <p:bg>
      <p:bgPr>
        <a:solidFill>
          <a:schemeClr val="tx1"/>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839025" y="1391950"/>
            <a:ext cx="10393300" cy="1015663"/>
          </a:xfrm>
          <a:prstGeom prst="rect">
            <a:avLst/>
          </a:prstGeom>
        </p:spPr>
        <p:txBody>
          <a:bodyPr wrap="square" anchor="ctr">
            <a:spAutoFit/>
          </a:bodyPr>
          <a:lstStyle>
            <a:lvl1pPr marL="0" indent="0">
              <a:buNone/>
              <a:defRPr sz="6600" b="0" cap="none" baseline="0">
                <a:solidFill>
                  <a:schemeClr val="tx2"/>
                </a:solidFill>
              </a:defRPr>
            </a:lvl1pPr>
          </a:lstStyle>
          <a:p>
            <a:pPr lvl="0"/>
            <a:r>
              <a:rPr lang="en-GB"/>
              <a:t>Thank you</a:t>
            </a:r>
          </a:p>
        </p:txBody>
      </p:sp>
      <p:pic>
        <p:nvPicPr>
          <p:cNvPr id="4" name="Graphic 3">
            <a:extLst>
              <a:ext uri="{FF2B5EF4-FFF2-40B4-BE49-F238E27FC236}">
                <a16:creationId xmlns:a16="http://schemas.microsoft.com/office/drawing/2014/main" id="{6FD5B492-E22F-F4B6-4E54-00FF56A2974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68442" y="650876"/>
            <a:ext cx="1232678" cy="518322"/>
          </a:xfrm>
          <a:prstGeom prst="rect">
            <a:avLst/>
          </a:prstGeom>
        </p:spPr>
      </p:pic>
      <p:sp>
        <p:nvSpPr>
          <p:cNvPr id="5" name="Text Placeholder 4">
            <a:extLst>
              <a:ext uri="{FF2B5EF4-FFF2-40B4-BE49-F238E27FC236}">
                <a16:creationId xmlns:a16="http://schemas.microsoft.com/office/drawing/2014/main" id="{3EEB8C43-C848-DE90-1566-2D3E4C5123AB}"/>
              </a:ext>
            </a:extLst>
          </p:cNvPr>
          <p:cNvSpPr>
            <a:spLocks noGrp="1"/>
          </p:cNvSpPr>
          <p:nvPr>
            <p:ph type="body" sz="quarter" idx="11" hasCustomPrompt="1"/>
          </p:nvPr>
        </p:nvSpPr>
        <p:spPr>
          <a:xfrm>
            <a:off x="839025" y="2842932"/>
            <a:ext cx="8065706" cy="355854"/>
          </a:xfrm>
        </p:spPr>
        <p:txBody>
          <a:bodyPr anchor="ctr"/>
          <a:lstStyle>
            <a:lvl1pPr marL="0" indent="0">
              <a:buNone/>
              <a:defRPr b="1">
                <a:solidFill>
                  <a:schemeClr val="bg1"/>
                </a:solidFill>
              </a:defRPr>
            </a:lvl1pPr>
          </a:lstStyle>
          <a:p>
            <a:pPr lvl="0"/>
            <a:r>
              <a:rPr lang="en-US"/>
              <a:t>Name</a:t>
            </a:r>
          </a:p>
        </p:txBody>
      </p:sp>
      <p:sp>
        <p:nvSpPr>
          <p:cNvPr id="6" name="Text Placeholder 4">
            <a:extLst>
              <a:ext uri="{FF2B5EF4-FFF2-40B4-BE49-F238E27FC236}">
                <a16:creationId xmlns:a16="http://schemas.microsoft.com/office/drawing/2014/main" id="{8041476A-8FF9-4034-8FB0-F3D7A6A135EC}"/>
              </a:ext>
            </a:extLst>
          </p:cNvPr>
          <p:cNvSpPr>
            <a:spLocks noGrp="1"/>
          </p:cNvSpPr>
          <p:nvPr>
            <p:ph type="body" sz="quarter" idx="12" hasCustomPrompt="1"/>
          </p:nvPr>
        </p:nvSpPr>
        <p:spPr>
          <a:xfrm>
            <a:off x="839025" y="3315372"/>
            <a:ext cx="8065706" cy="355854"/>
          </a:xfrm>
        </p:spPr>
        <p:txBody>
          <a:bodyPr anchor="ctr"/>
          <a:lstStyle>
            <a:lvl1pPr marL="0" indent="0">
              <a:buNone/>
              <a:defRPr>
                <a:solidFill>
                  <a:schemeClr val="bg1"/>
                </a:solidFill>
              </a:defRPr>
            </a:lvl1pPr>
          </a:lstStyle>
          <a:p>
            <a:pPr lvl="0"/>
            <a:r>
              <a:rPr lang="en-US"/>
              <a:t>Title</a:t>
            </a:r>
          </a:p>
        </p:txBody>
      </p:sp>
      <p:sp>
        <p:nvSpPr>
          <p:cNvPr id="8" name="Text Placeholder 4">
            <a:extLst>
              <a:ext uri="{FF2B5EF4-FFF2-40B4-BE49-F238E27FC236}">
                <a16:creationId xmlns:a16="http://schemas.microsoft.com/office/drawing/2014/main" id="{C15B972D-114C-6199-6A8D-0BF0E48C2C11}"/>
              </a:ext>
            </a:extLst>
          </p:cNvPr>
          <p:cNvSpPr>
            <a:spLocks noGrp="1"/>
          </p:cNvSpPr>
          <p:nvPr>
            <p:ph type="body" sz="quarter" idx="13" hasCustomPrompt="1"/>
          </p:nvPr>
        </p:nvSpPr>
        <p:spPr>
          <a:xfrm>
            <a:off x="839025" y="3742092"/>
            <a:ext cx="8065706" cy="736854"/>
          </a:xfrm>
        </p:spPr>
        <p:txBody>
          <a:bodyPr anchor="ctr"/>
          <a:lstStyle>
            <a:lvl1pPr marL="0" indent="0">
              <a:buNone/>
              <a:defRPr>
                <a:solidFill>
                  <a:schemeClr val="bg1"/>
                </a:solidFill>
              </a:defRPr>
            </a:lvl1pPr>
          </a:lstStyle>
          <a:p>
            <a:pPr lvl="0"/>
            <a:r>
              <a:rPr lang="en-US"/>
              <a:t>Address Line 1</a:t>
            </a:r>
          </a:p>
          <a:p>
            <a:pPr lvl="0"/>
            <a:r>
              <a:rPr lang="en-US"/>
              <a:t>Address Line 2</a:t>
            </a:r>
          </a:p>
        </p:txBody>
      </p:sp>
      <p:sp>
        <p:nvSpPr>
          <p:cNvPr id="10" name="Text Placeholder 4">
            <a:extLst>
              <a:ext uri="{FF2B5EF4-FFF2-40B4-BE49-F238E27FC236}">
                <a16:creationId xmlns:a16="http://schemas.microsoft.com/office/drawing/2014/main" id="{4E3DDED4-B3C0-E201-4CAB-7178200F3015}"/>
              </a:ext>
            </a:extLst>
          </p:cNvPr>
          <p:cNvSpPr>
            <a:spLocks noGrp="1"/>
          </p:cNvSpPr>
          <p:nvPr>
            <p:ph type="body" sz="quarter" idx="14" hasCustomPrompt="1"/>
          </p:nvPr>
        </p:nvSpPr>
        <p:spPr>
          <a:xfrm>
            <a:off x="839025" y="4558956"/>
            <a:ext cx="8065706" cy="355854"/>
          </a:xfrm>
        </p:spPr>
        <p:txBody>
          <a:bodyPr anchor="ctr"/>
          <a:lstStyle>
            <a:lvl1pPr marL="0" indent="0">
              <a:buNone/>
              <a:defRPr>
                <a:solidFill>
                  <a:schemeClr val="bg1"/>
                </a:solidFill>
              </a:defRPr>
            </a:lvl1pPr>
          </a:lstStyle>
          <a:p>
            <a:pPr lvl="0"/>
            <a:r>
              <a:rPr lang="en-US"/>
              <a:t>Cell</a:t>
            </a:r>
          </a:p>
        </p:txBody>
      </p:sp>
      <p:sp>
        <p:nvSpPr>
          <p:cNvPr id="11" name="Text Placeholder 4">
            <a:extLst>
              <a:ext uri="{FF2B5EF4-FFF2-40B4-BE49-F238E27FC236}">
                <a16:creationId xmlns:a16="http://schemas.microsoft.com/office/drawing/2014/main" id="{A1A10785-2503-6F3A-998A-965A0E2EC2C4}"/>
              </a:ext>
            </a:extLst>
          </p:cNvPr>
          <p:cNvSpPr>
            <a:spLocks noGrp="1"/>
          </p:cNvSpPr>
          <p:nvPr>
            <p:ph type="body" sz="quarter" idx="15" hasCustomPrompt="1"/>
          </p:nvPr>
        </p:nvSpPr>
        <p:spPr>
          <a:xfrm>
            <a:off x="839025" y="5031396"/>
            <a:ext cx="8065706" cy="355854"/>
          </a:xfrm>
        </p:spPr>
        <p:txBody>
          <a:bodyPr anchor="ctr"/>
          <a:lstStyle>
            <a:lvl1pPr marL="0" indent="0">
              <a:buNone/>
              <a:defRPr>
                <a:solidFill>
                  <a:schemeClr val="bg1"/>
                </a:solidFill>
              </a:defRPr>
            </a:lvl1pPr>
          </a:lstStyle>
          <a:p>
            <a:pPr lvl="0"/>
            <a:r>
              <a:rPr lang="en-US"/>
              <a:t>Email</a:t>
            </a:r>
          </a:p>
        </p:txBody>
      </p:sp>
      <p:pic>
        <p:nvPicPr>
          <p:cNvPr id="9" name="Graphic 8">
            <a:extLst>
              <a:ext uri="{FF2B5EF4-FFF2-40B4-BE49-F238E27FC236}">
                <a16:creationId xmlns:a16="http://schemas.microsoft.com/office/drawing/2014/main" id="{4777379C-2BE8-9CB4-109E-C35E6670B9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49" y="18981"/>
            <a:ext cx="12188351" cy="6839019"/>
          </a:xfrm>
          <a:prstGeom prst="rect">
            <a:avLst/>
          </a:prstGeom>
        </p:spPr>
      </p:pic>
    </p:spTree>
    <p:extLst>
      <p:ext uri="{BB962C8B-B14F-4D97-AF65-F5344CB8AC3E}">
        <p14:creationId xmlns:p14="http://schemas.microsoft.com/office/powerpoint/2010/main" val="263706758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isclaimer slide – US">
    <p:bg>
      <p:bgPr>
        <a:solidFill>
          <a:schemeClr val="tx1"/>
        </a:solidFill>
        <a:effectLst/>
      </p:bgPr>
    </p:bg>
    <p:spTree>
      <p:nvGrpSpPr>
        <p:cNvPr id="1" name=""/>
        <p:cNvGrpSpPr/>
        <p:nvPr/>
      </p:nvGrpSpPr>
      <p:grpSpPr>
        <a:xfrm>
          <a:off x="0" y="0"/>
          <a:ext cx="0" cy="0"/>
          <a:chOff x="0" y="0"/>
          <a:chExt cx="0" cy="0"/>
        </a:xfrm>
      </p:grpSpPr>
      <p:sp>
        <p:nvSpPr>
          <p:cNvPr id="2" name="DisclaimerWhite">
            <a:extLst>
              <a:ext uri="{FF2B5EF4-FFF2-40B4-BE49-F238E27FC236}">
                <a16:creationId xmlns:a16="http://schemas.microsoft.com/office/drawing/2014/main" id="{246DB496-EF31-6BCE-489B-902B0C6C802B}"/>
              </a:ext>
            </a:extLst>
          </p:cNvPr>
          <p:cNvSpPr txBox="1">
            <a:spLocks/>
          </p:cNvSpPr>
          <p:nvPr>
            <p:custDataLst>
              <p:tags r:id="rId1"/>
            </p:custDataLst>
          </p:nvPr>
        </p:nvSpPr>
        <p:spPr bwMode="auto">
          <a:xfrm>
            <a:off x="815975" y="4820955"/>
            <a:ext cx="10685145" cy="1451799"/>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a:spcAft>
                <a:spcPts val="600"/>
              </a:spcAft>
            </a:pPr>
            <a:r>
              <a:rPr lang="en-US" sz="800">
                <a:solidFill>
                  <a:schemeClr val="bg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assurance,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800">
                <a:solidFill>
                  <a:schemeClr val="bg1"/>
                </a:solidFill>
                <a:latin typeface="Arial" panose="020B0604020202020204" pitchFamily="34" charset="0"/>
                <a:cs typeface="Arial" panose="020B0604020202020204" pitchFamily="34" charset="0"/>
              </a:rPr>
              <a:t>RSM US LLP is a limited liability partnership and the U.S. member firm of RSM International, a global network of independent assurance,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a:t>
            </a:r>
            <a:r>
              <a:rPr lang="en-US" sz="800" err="1">
                <a:solidFill>
                  <a:schemeClr val="bg1"/>
                </a:solidFill>
                <a:latin typeface="Arial" panose="020B0604020202020204" pitchFamily="34" charset="0"/>
                <a:cs typeface="Arial" panose="020B0604020202020204" pitchFamily="34" charset="0"/>
              </a:rPr>
              <a:t>rsmus.com</a:t>
            </a:r>
            <a:r>
              <a:rPr lang="en-US" sz="800">
                <a:solidFill>
                  <a:schemeClr val="bg1"/>
                </a:solidFill>
                <a:latin typeface="Arial" panose="020B0604020202020204" pitchFamily="34" charset="0"/>
                <a:cs typeface="Arial" panose="020B0604020202020204" pitchFamily="34" charset="0"/>
              </a:rPr>
              <a:t>/</a:t>
            </a:r>
            <a:r>
              <a:rPr lang="en-US" sz="800" err="1">
                <a:solidFill>
                  <a:schemeClr val="bg1"/>
                </a:solidFill>
                <a:latin typeface="Arial" panose="020B0604020202020204" pitchFamily="34" charset="0"/>
                <a:cs typeface="Arial" panose="020B0604020202020204" pitchFamily="34" charset="0"/>
              </a:rPr>
              <a:t>aboutus</a:t>
            </a:r>
            <a:r>
              <a:rPr lang="en-US" sz="800">
                <a:solidFill>
                  <a:schemeClr val="bg1"/>
                </a:solidFill>
                <a:latin typeface="Arial" panose="020B0604020202020204" pitchFamily="34" charset="0"/>
                <a:cs typeface="Arial" panose="020B0604020202020204" pitchFamily="34" charset="0"/>
              </a:rPr>
              <a:t>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kern="1200">
                <a:solidFill>
                  <a:schemeClr val="bg1"/>
                </a:solidFill>
                <a:effectLst/>
                <a:latin typeface="+mn-lt"/>
                <a:ea typeface="+mn-ea"/>
                <a:cs typeface="+mn-cs"/>
              </a:rPr>
              <a:t>RSM, the RSM logo and </a:t>
            </a:r>
            <a:r>
              <a:rPr lang="en-US" sz="800" i="1" kern="1200">
                <a:solidFill>
                  <a:schemeClr val="bg1"/>
                </a:solidFill>
                <a:effectLst/>
                <a:latin typeface="+mn-lt"/>
                <a:ea typeface="+mn-ea"/>
                <a:cs typeface="+mn-cs"/>
              </a:rPr>
              <a:t>the power of being understood </a:t>
            </a:r>
            <a:r>
              <a:rPr lang="en-US" sz="800" kern="1200">
                <a:solidFill>
                  <a:schemeClr val="bg1"/>
                </a:solidFill>
                <a:effectLst/>
                <a:latin typeface="+mn-lt"/>
                <a:ea typeface="+mn-ea"/>
                <a:cs typeface="+mn-cs"/>
              </a:rPr>
              <a:t>are registered trademarks of RSM International Association</a:t>
            </a:r>
            <a:r>
              <a:rPr lang="en-US" sz="800">
                <a:solidFill>
                  <a:schemeClr val="bg1"/>
                </a:solidFill>
                <a:latin typeface="Arial" panose="020B0604020202020204" pitchFamily="34" charset="0"/>
                <a:cs typeface="Arial" panose="020B0604020202020204" pitchFamily="34" charset="0"/>
              </a:rPr>
              <a:t>. </a:t>
            </a:r>
          </a:p>
          <a:p>
            <a:pPr>
              <a:spcAft>
                <a:spcPts val="600"/>
              </a:spcAft>
            </a:pPr>
            <a:r>
              <a:rPr lang="en-US" sz="800">
                <a:solidFill>
                  <a:schemeClr val="bg1"/>
                </a:solidFill>
                <a:latin typeface="Arial" panose="020B0604020202020204" pitchFamily="34" charset="0"/>
                <a:cs typeface="Arial" panose="020B0604020202020204" pitchFamily="34" charset="0"/>
              </a:rPr>
              <a:t>© 2025 RSM US LLP. All Rights Reserved.</a:t>
            </a:r>
          </a:p>
        </p:txBody>
      </p:sp>
      <p:pic>
        <p:nvPicPr>
          <p:cNvPr id="3" name="Graphic 2">
            <a:extLst>
              <a:ext uri="{FF2B5EF4-FFF2-40B4-BE49-F238E27FC236}">
                <a16:creationId xmlns:a16="http://schemas.microsoft.com/office/drawing/2014/main" id="{52E601E8-B767-0AE7-3083-9C1B02C9B5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68442" y="650876"/>
            <a:ext cx="1232678" cy="518322"/>
          </a:xfrm>
          <a:prstGeom prst="rect">
            <a:avLst/>
          </a:prstGeom>
        </p:spPr>
      </p:pic>
      <p:pic>
        <p:nvPicPr>
          <p:cNvPr id="4" name="Graphic 3">
            <a:extLst>
              <a:ext uri="{FF2B5EF4-FFF2-40B4-BE49-F238E27FC236}">
                <a16:creationId xmlns:a16="http://schemas.microsoft.com/office/drawing/2014/main" id="{CBA31D15-6615-B25D-66EC-476A1ED3F4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960" y="4343400"/>
            <a:ext cx="2264219" cy="273593"/>
          </a:xfrm>
          <a:prstGeom prst="rect">
            <a:avLst/>
          </a:prstGeom>
        </p:spPr>
      </p:pic>
    </p:spTree>
    <p:extLst>
      <p:ext uri="{BB962C8B-B14F-4D97-AF65-F5344CB8AC3E}">
        <p14:creationId xmlns:p14="http://schemas.microsoft.com/office/powerpoint/2010/main" val="25588445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1">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6072190" y="1604682"/>
            <a:ext cx="516955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sp>
        <p:nvSpPr>
          <p:cNvPr id="3" name="Text Placeholder 14">
            <a:extLst>
              <a:ext uri="{FF2B5EF4-FFF2-40B4-BE49-F238E27FC236}">
                <a16:creationId xmlns:a16="http://schemas.microsoft.com/office/drawing/2014/main" id="{45E2D187-9385-8819-6B67-4A882884F045}"/>
              </a:ext>
            </a:extLst>
          </p:cNvPr>
          <p:cNvSpPr>
            <a:spLocks noGrp="1"/>
          </p:cNvSpPr>
          <p:nvPr>
            <p:ph type="body" sz="quarter" idx="26"/>
          </p:nvPr>
        </p:nvSpPr>
        <p:spPr>
          <a:xfrm>
            <a:off x="6072189" y="2458122"/>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DEB9CC22-662F-4327-8276-2D1087479AEC}"/>
              </a:ext>
            </a:extLst>
          </p:cNvPr>
          <p:cNvSpPr>
            <a:spLocks noGrp="1"/>
          </p:cNvSpPr>
          <p:nvPr>
            <p:ph type="body" sz="quarter" idx="27"/>
          </p:nvPr>
        </p:nvSpPr>
        <p:spPr>
          <a:xfrm>
            <a:off x="6072189" y="2972799"/>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54B36B9-57A6-F4C8-CBC9-341174A6201C}"/>
              </a:ext>
            </a:extLst>
          </p:cNvPr>
          <p:cNvSpPr>
            <a:spLocks noGrp="1"/>
          </p:cNvSpPr>
          <p:nvPr>
            <p:ph type="body" sz="quarter" idx="28"/>
          </p:nvPr>
        </p:nvSpPr>
        <p:spPr>
          <a:xfrm>
            <a:off x="6072189" y="3487476"/>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22AB10D-50D7-DF25-22DB-0576AC0324B8}"/>
              </a:ext>
            </a:extLst>
          </p:cNvPr>
          <p:cNvSpPr>
            <a:spLocks noGrp="1"/>
          </p:cNvSpPr>
          <p:nvPr>
            <p:ph type="body" sz="quarter" idx="29"/>
          </p:nvPr>
        </p:nvSpPr>
        <p:spPr>
          <a:xfrm>
            <a:off x="6072189" y="4002153"/>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6D1B2EDD-0E4A-AD34-ED0C-8B1E7F487DEB}"/>
              </a:ext>
            </a:extLst>
          </p:cNvPr>
          <p:cNvSpPr>
            <a:spLocks noGrp="1"/>
          </p:cNvSpPr>
          <p:nvPr>
            <p:ph type="body" sz="quarter" idx="30"/>
          </p:nvPr>
        </p:nvSpPr>
        <p:spPr>
          <a:xfrm>
            <a:off x="6072189" y="4516830"/>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4">
            <a:extLst>
              <a:ext uri="{FF2B5EF4-FFF2-40B4-BE49-F238E27FC236}">
                <a16:creationId xmlns:a16="http://schemas.microsoft.com/office/drawing/2014/main" id="{74A7BFC7-39F3-EE9A-97B8-82459D689219}"/>
              </a:ext>
            </a:extLst>
          </p:cNvPr>
          <p:cNvSpPr>
            <a:spLocks noGrp="1"/>
          </p:cNvSpPr>
          <p:nvPr>
            <p:ph type="body" sz="quarter" idx="31"/>
          </p:nvPr>
        </p:nvSpPr>
        <p:spPr>
          <a:xfrm>
            <a:off x="6072189" y="5031507"/>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14">
            <a:extLst>
              <a:ext uri="{FF2B5EF4-FFF2-40B4-BE49-F238E27FC236}">
                <a16:creationId xmlns:a16="http://schemas.microsoft.com/office/drawing/2014/main" id="{59B91F93-7D32-C949-51A2-FBE2CF852E0D}"/>
              </a:ext>
            </a:extLst>
          </p:cNvPr>
          <p:cNvSpPr>
            <a:spLocks noGrp="1"/>
          </p:cNvSpPr>
          <p:nvPr>
            <p:ph type="body" sz="quarter" idx="32"/>
          </p:nvPr>
        </p:nvSpPr>
        <p:spPr>
          <a:xfrm>
            <a:off x="6072189" y="5546184"/>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14">
            <a:extLst>
              <a:ext uri="{FF2B5EF4-FFF2-40B4-BE49-F238E27FC236}">
                <a16:creationId xmlns:a16="http://schemas.microsoft.com/office/drawing/2014/main" id="{CB1365B9-7ED7-4B44-4658-E9B69EDD930B}"/>
              </a:ext>
            </a:extLst>
          </p:cNvPr>
          <p:cNvSpPr>
            <a:spLocks noGrp="1"/>
          </p:cNvSpPr>
          <p:nvPr>
            <p:ph type="body" sz="quarter" idx="33"/>
          </p:nvPr>
        </p:nvSpPr>
        <p:spPr>
          <a:xfrm>
            <a:off x="6072189" y="6060858"/>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4022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isclaimer slide – Canada">
    <p:bg>
      <p:bgPr>
        <a:solidFill>
          <a:schemeClr val="tx1"/>
        </a:solidFill>
        <a:effectLst/>
      </p:bgPr>
    </p:bg>
    <p:spTree>
      <p:nvGrpSpPr>
        <p:cNvPr id="1" name=""/>
        <p:cNvGrpSpPr/>
        <p:nvPr/>
      </p:nvGrpSpPr>
      <p:grpSpPr>
        <a:xfrm>
          <a:off x="0" y="0"/>
          <a:ext cx="0" cy="0"/>
          <a:chOff x="0" y="0"/>
          <a:chExt cx="0" cy="0"/>
        </a:xfrm>
      </p:grpSpPr>
      <p:sp>
        <p:nvSpPr>
          <p:cNvPr id="2" name="DisclaimerWhite">
            <a:extLst>
              <a:ext uri="{FF2B5EF4-FFF2-40B4-BE49-F238E27FC236}">
                <a16:creationId xmlns:a16="http://schemas.microsoft.com/office/drawing/2014/main" id="{246DB496-EF31-6BCE-489B-902B0C6C802B}"/>
              </a:ext>
            </a:extLst>
          </p:cNvPr>
          <p:cNvSpPr txBox="1">
            <a:spLocks/>
          </p:cNvSpPr>
          <p:nvPr>
            <p:custDataLst>
              <p:tags r:id="rId1"/>
            </p:custDataLst>
          </p:nvPr>
        </p:nvSpPr>
        <p:spPr bwMode="auto">
          <a:xfrm>
            <a:off x="815975" y="4685534"/>
            <a:ext cx="10685145" cy="1587220"/>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a:spcAft>
                <a:spcPts val="600"/>
              </a:spcAft>
            </a:pPr>
            <a:r>
              <a:rPr lang="en-US" sz="800">
                <a:solidFill>
                  <a:schemeClr val="bg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Canada LLP, RSM Canada Consulting LP, and their affiliates and related entities are not responsible for any loss resulting from or relating to reliance on this document by any person. This communication is being sent to individuals who have subscribed to receive it or who we believe would have an interest in the topics discussed. </a:t>
            </a:r>
          </a:p>
          <a:p>
            <a:pPr>
              <a:spcAft>
                <a:spcPts val="600"/>
              </a:spcAft>
            </a:pPr>
            <a:r>
              <a:rPr lang="en-US" sz="800">
                <a:solidFill>
                  <a:schemeClr val="bg1"/>
                </a:solidFill>
                <a:latin typeface="Arial" panose="020B0604020202020204" pitchFamily="34" charset="0"/>
                <a:cs typeface="Arial" panose="020B0604020202020204" pitchFamily="34" charset="0"/>
              </a:rPr>
              <a:t>RSM Canada LLP is a limited liability partnership that provides public accounting services and is the Canadian member firm of RSM International, a global network of independent audit, tax and consulting firms. RSM Canada Consulting LP is a limited partnership that provides consulting services and is an affiliate of RSM US LLP, a member firm of RSM International. The firms of RSM International collaborate to provide services to global clients, but are separate and distinct legal entities that cannot obligate each other. Each firm is responsible only for its own acts and omissions, and not those of any other party. Visit </a:t>
            </a:r>
            <a:r>
              <a:rPr lang="en-US" sz="800" err="1">
                <a:solidFill>
                  <a:schemeClr val="bg1"/>
                </a:solidFill>
                <a:latin typeface="Arial" panose="020B0604020202020204" pitchFamily="34" charset="0"/>
                <a:cs typeface="Arial" panose="020B0604020202020204" pitchFamily="34" charset="0"/>
              </a:rPr>
              <a:t>rsmcanada.com</a:t>
            </a:r>
            <a:r>
              <a:rPr lang="en-US" sz="800">
                <a:solidFill>
                  <a:schemeClr val="bg1"/>
                </a:solidFill>
                <a:latin typeface="Arial" panose="020B0604020202020204" pitchFamily="34" charset="0"/>
                <a:cs typeface="Arial" panose="020B0604020202020204" pitchFamily="34" charset="0"/>
              </a:rPr>
              <a:t>/</a:t>
            </a:r>
            <a:r>
              <a:rPr lang="en-US" sz="800" err="1">
                <a:solidFill>
                  <a:schemeClr val="bg1"/>
                </a:solidFill>
                <a:latin typeface="Arial" panose="020B0604020202020204" pitchFamily="34" charset="0"/>
                <a:cs typeface="Arial" panose="020B0604020202020204" pitchFamily="34" charset="0"/>
              </a:rPr>
              <a:t>aboutus</a:t>
            </a:r>
            <a:r>
              <a:rPr lang="en-US" sz="800">
                <a:solidFill>
                  <a:schemeClr val="bg1"/>
                </a:solidFill>
                <a:latin typeface="Arial" panose="020B0604020202020204" pitchFamily="34" charset="0"/>
                <a:cs typeface="Arial" panose="020B0604020202020204" pitchFamily="34" charset="0"/>
              </a:rPr>
              <a:t> for more information regarding RSM Canada and RSM International. </a:t>
            </a:r>
          </a:p>
          <a:p>
            <a:pPr>
              <a:spcAft>
                <a:spcPts val="600"/>
              </a:spcAft>
            </a:pPr>
            <a:r>
              <a:rPr lang="en-US" sz="800">
                <a:solidFill>
                  <a:schemeClr val="bg1"/>
                </a:solidFill>
                <a:latin typeface="Arial" panose="020B0604020202020204" pitchFamily="34" charset="0"/>
                <a:cs typeface="Arial" panose="020B0604020202020204" pitchFamily="34" charset="0"/>
              </a:rPr>
              <a:t>RSM, the RSM logo and The power of being understood are registered trademarks of RSM International Association, used under license.  </a:t>
            </a:r>
          </a:p>
          <a:p>
            <a:pPr>
              <a:spcAft>
                <a:spcPts val="600"/>
              </a:spcAft>
            </a:pPr>
            <a:r>
              <a:rPr lang="en-US" sz="800">
                <a:solidFill>
                  <a:schemeClr val="bg1"/>
                </a:solidFill>
                <a:latin typeface="Arial" panose="020B0604020202020204" pitchFamily="34" charset="0"/>
                <a:cs typeface="Arial" panose="020B0604020202020204" pitchFamily="34" charset="0"/>
              </a:rPr>
              <a:t>© 2025 RSM Canada LLP. All Rights Reserved.</a:t>
            </a:r>
          </a:p>
        </p:txBody>
      </p:sp>
      <p:pic>
        <p:nvPicPr>
          <p:cNvPr id="3" name="Graphic 2">
            <a:extLst>
              <a:ext uri="{FF2B5EF4-FFF2-40B4-BE49-F238E27FC236}">
                <a16:creationId xmlns:a16="http://schemas.microsoft.com/office/drawing/2014/main" id="{52E601E8-B767-0AE7-3083-9C1B02C9B5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68442" y="650876"/>
            <a:ext cx="1232678" cy="518322"/>
          </a:xfrm>
          <a:prstGeom prst="rect">
            <a:avLst/>
          </a:prstGeom>
        </p:spPr>
      </p:pic>
      <p:pic>
        <p:nvPicPr>
          <p:cNvPr id="4" name="Graphic 3">
            <a:extLst>
              <a:ext uri="{FF2B5EF4-FFF2-40B4-BE49-F238E27FC236}">
                <a16:creationId xmlns:a16="http://schemas.microsoft.com/office/drawing/2014/main" id="{6CEF954F-B53B-097E-4FCA-A0A7C966EE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960" y="4191000"/>
            <a:ext cx="2264219" cy="273593"/>
          </a:xfrm>
          <a:prstGeom prst="rect">
            <a:avLst/>
          </a:prstGeom>
        </p:spPr>
      </p:pic>
    </p:spTree>
    <p:extLst>
      <p:ext uri="{BB962C8B-B14F-4D97-AF65-F5344CB8AC3E}">
        <p14:creationId xmlns:p14="http://schemas.microsoft.com/office/powerpoint/2010/main" val="387057424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4768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with portait and secondary images">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785813" y="1047600"/>
            <a:ext cx="5220000" cy="1108800"/>
          </a:xfrm>
        </p:spPr>
        <p:txBody>
          <a:bodyPr/>
          <a:lstStyle>
            <a:lvl1pPr>
              <a:defRPr>
                <a:solidFill>
                  <a:schemeClr val="tx1"/>
                </a:solidFill>
              </a:defRPr>
            </a:lvl1pPr>
          </a:lstStyle>
          <a:p>
            <a:r>
              <a:rPr lang="en-US"/>
              <a:t>Click to edit Master title style</a:t>
            </a:r>
            <a:endParaRPr lang="en-GB"/>
          </a:p>
        </p:txBody>
      </p:sp>
      <p:sp>
        <p:nvSpPr>
          <p:cNvPr id="16" name="Subtitle 15">
            <a:extLst>
              <a:ext uri="{FF2B5EF4-FFF2-40B4-BE49-F238E27FC236}">
                <a16:creationId xmlns:a16="http://schemas.microsoft.com/office/drawing/2014/main" id="{9F3DA2FF-7188-63AA-76BC-BD6192A78923}"/>
              </a:ext>
            </a:extLst>
          </p:cNvPr>
          <p:cNvSpPr>
            <a:spLocks noGrp="1"/>
          </p:cNvSpPr>
          <p:nvPr>
            <p:ph type="body" sz="quarter" idx="15"/>
          </p:nvPr>
        </p:nvSpPr>
        <p:spPr>
          <a:xfrm>
            <a:off x="784800" y="2708992"/>
            <a:ext cx="5220000" cy="716400"/>
          </a:xfrm>
        </p:spPr>
        <p:txBody>
          <a:bodyPr/>
          <a:lstStyle>
            <a:lvl1pPr>
              <a:defRPr sz="2000"/>
            </a:lvl1pPr>
          </a:lstStyle>
          <a:p>
            <a:pPr lvl="0"/>
            <a:r>
              <a:rPr lang="en-US"/>
              <a:t>Click to edit Master text styles</a:t>
            </a:r>
          </a:p>
        </p:txBody>
      </p:sp>
    </p:spTree>
    <p:extLst>
      <p:ext uri="{BB962C8B-B14F-4D97-AF65-F5344CB8AC3E}">
        <p14:creationId xmlns:p14="http://schemas.microsoft.com/office/powerpoint/2010/main" val="348575453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with portait and secondary images">
    <p:bg>
      <p:bgPr>
        <a:solidFill>
          <a:schemeClr val="bg2"/>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8028293-4256-4800-0167-386F133D3843}"/>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t="18472" b="6528"/>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EB2F71AA-E22C-A0F0-E1C2-62B346C222E1}"/>
              </a:ext>
            </a:extLst>
          </p:cNvPr>
          <p:cNvSpPr/>
          <p:nvPr userDrawn="1"/>
        </p:nvSpPr>
        <p:spPr>
          <a:xfrm>
            <a:off x="0" y="0"/>
            <a:ext cx="12192000" cy="6858000"/>
          </a:xfrm>
          <a:prstGeom prst="rect">
            <a:avLst/>
          </a:prstGeom>
          <a:solidFill>
            <a:srgbClr val="000000">
              <a:alpha val="80000"/>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785812" y="1047600"/>
            <a:ext cx="6210073" cy="461665"/>
          </a:xfrm>
        </p:spPr>
        <p:txBody>
          <a:bodyPr/>
          <a:lstStyle>
            <a:lvl1pPr marL="0" algn="l" defTabSz="914400" rtl="0" eaLnBrk="1" latinLnBrk="0" hangingPunct="1">
              <a:defRPr lang="en-GB" sz="3000" b="1" kern="0" spc="-10" dirty="0">
                <a:solidFill>
                  <a:srgbClr val="3F9C35"/>
                </a:solidFill>
                <a:latin typeface="Prelo Bold" panose="02000506040000020004" pitchFamily="50" charset="0"/>
                <a:ea typeface="+mn-ea"/>
                <a:cs typeface="Arial" panose="020B0604020202020204" pitchFamily="34" charset="0"/>
              </a:defRPr>
            </a:lvl1pPr>
          </a:lstStyle>
          <a:p>
            <a:r>
              <a:rPr lang="en-US"/>
              <a:t>Click to edit Master title style</a:t>
            </a:r>
            <a:endParaRPr lang="en-GB"/>
          </a:p>
        </p:txBody>
      </p:sp>
      <p:sp>
        <p:nvSpPr>
          <p:cNvPr id="16" name="Subtitle 15">
            <a:extLst>
              <a:ext uri="{FF2B5EF4-FFF2-40B4-BE49-F238E27FC236}">
                <a16:creationId xmlns:a16="http://schemas.microsoft.com/office/drawing/2014/main" id="{9F3DA2FF-7188-63AA-76BC-BD6192A78923}"/>
              </a:ext>
            </a:extLst>
          </p:cNvPr>
          <p:cNvSpPr>
            <a:spLocks noGrp="1"/>
          </p:cNvSpPr>
          <p:nvPr>
            <p:ph type="body" sz="quarter" idx="15"/>
          </p:nvPr>
        </p:nvSpPr>
        <p:spPr>
          <a:xfrm>
            <a:off x="784800" y="1853022"/>
            <a:ext cx="10621388" cy="716400"/>
          </a:xfrm>
        </p:spPr>
        <p:txBody>
          <a:bodyPr lIns="0" tIns="0" rIns="0" bIns="0"/>
          <a:lstStyle>
            <a:lvl1pPr>
              <a:lnSpc>
                <a:spcPct val="90000"/>
              </a:lnSpc>
              <a:defRPr sz="5600" spc="-10" baseline="0">
                <a:latin typeface="Prelo Light" panose="02000506040000020004" pitchFamily="50" charset="0"/>
              </a:defRPr>
            </a:lvl1pPr>
          </a:lstStyle>
          <a:p>
            <a:pPr lvl="0"/>
            <a:r>
              <a:rPr lang="en-US"/>
              <a:t>Click to edit Master text styles</a:t>
            </a:r>
          </a:p>
        </p:txBody>
      </p:sp>
      <p:sp>
        <p:nvSpPr>
          <p:cNvPr id="18" name="PoP">
            <a:extLst>
              <a:ext uri="{FF2B5EF4-FFF2-40B4-BE49-F238E27FC236}">
                <a16:creationId xmlns:a16="http://schemas.microsoft.com/office/drawing/2014/main" id="{3FB1204F-7E46-479D-2A70-D3E0A81C8F18}"/>
              </a:ext>
            </a:extLst>
          </p:cNvPr>
          <p:cNvSpPr>
            <a:spLocks noChangeAspect="1"/>
          </p:cNvSpPr>
          <p:nvPr userDrawn="1">
            <p:custDataLst>
              <p:tags r:id="rId1"/>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solidFill>
                <a:prstClr val="black"/>
              </a:solidFill>
              <a:latin typeface="Aptos" panose="02110004020202020204"/>
            </a:endParaRPr>
          </a:p>
        </p:txBody>
      </p:sp>
      <p:pic>
        <p:nvPicPr>
          <p:cNvPr id="19" name="Logo">
            <a:extLst>
              <a:ext uri="{FF2B5EF4-FFF2-40B4-BE49-F238E27FC236}">
                <a16:creationId xmlns:a16="http://schemas.microsoft.com/office/drawing/2014/main" id="{5C2104CB-B641-5E98-47E4-2D43C5668587}"/>
              </a:ext>
            </a:extLst>
          </p:cNvPr>
          <p:cNvPicPr>
            <a:picLocks/>
          </p:cNvPicPr>
          <p:nvPr userDrawn="1">
            <p:custDataLst>
              <p:tags r:id="rId2"/>
            </p:custDataLst>
          </p:nvPr>
        </p:nvPicPr>
        <p:blipFill rotWithShape="1">
          <a:blip r:embed="rId5">
            <a:extLst>
              <a:ext uri="{96DAC541-7B7A-43D3-8B79-37D633B846F1}">
                <asvg:svgBlip xmlns:asvg="http://schemas.microsoft.com/office/drawing/2016/SVG/main" r:embed="rId6"/>
              </a:ext>
            </a:extLst>
          </a:blip>
          <a:srcRect t="80" b="80"/>
          <a:stretch/>
        </p:blipFill>
        <p:spPr bwMode="auto">
          <a:xfrm>
            <a:off x="9638155" y="616119"/>
            <a:ext cx="1845855" cy="774936"/>
          </a:xfrm>
          <a:prstGeom prst="rect">
            <a:avLst/>
          </a:prstGeom>
        </p:spPr>
      </p:pic>
      <p:sp>
        <p:nvSpPr>
          <p:cNvPr id="23" name="Text Placeholder 22">
            <a:extLst>
              <a:ext uri="{FF2B5EF4-FFF2-40B4-BE49-F238E27FC236}">
                <a16:creationId xmlns:a16="http://schemas.microsoft.com/office/drawing/2014/main" id="{71822BF4-F7DE-6132-94F2-D60C008879C5}"/>
              </a:ext>
            </a:extLst>
          </p:cNvPr>
          <p:cNvSpPr>
            <a:spLocks noGrp="1"/>
          </p:cNvSpPr>
          <p:nvPr>
            <p:ph type="body" sz="quarter" idx="16" hasCustomPrompt="1"/>
          </p:nvPr>
        </p:nvSpPr>
        <p:spPr>
          <a:xfrm>
            <a:off x="784800" y="4295692"/>
            <a:ext cx="8016300" cy="477838"/>
          </a:xfrm>
        </p:spPr>
        <p:txBody>
          <a:bodyPr/>
          <a:lstStyle>
            <a:lvl1pPr algn="l">
              <a:defRPr sz="2400">
                <a:latin typeface="Prelo Bold" panose="02000506040000020004" pitchFamily="50" charset="0"/>
              </a:defRPr>
            </a:lvl1pPr>
            <a:lvl2pPr marL="0" indent="0" algn="r">
              <a:buNone/>
              <a:defRPr sz="2400">
                <a:latin typeface="Prelo Bold" panose="02000506040000020004" pitchFamily="50" charset="0"/>
              </a:defRPr>
            </a:lvl2pPr>
          </a:lstStyle>
          <a:p>
            <a:pPr lvl="0"/>
            <a:r>
              <a:rPr lang="en-US"/>
              <a:t>Month Date, Year, Time</a:t>
            </a:r>
          </a:p>
        </p:txBody>
      </p:sp>
    </p:spTree>
    <p:extLst>
      <p:ext uri="{BB962C8B-B14F-4D97-AF65-F5344CB8AC3E}">
        <p14:creationId xmlns:p14="http://schemas.microsoft.com/office/powerpoint/2010/main" val="286958543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with PoBU">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6210000" y="4770000"/>
            <a:ext cx="4500050" cy="1225290"/>
          </a:xfrm>
          <a:solidFill>
            <a:schemeClr val="accent1"/>
          </a:solidFill>
        </p:spPr>
        <p:txBody>
          <a:bodyPr lIns="180000" tIns="180000" rIns="180000" bIns="180000" anchor="ctr" anchorCtr="0"/>
          <a:lstStyle>
            <a:lvl1pPr>
              <a:defRPr sz="2800">
                <a:solidFill>
                  <a:schemeClr val="tx1"/>
                </a:solidFill>
              </a:defRPr>
            </a:lvl1pPr>
          </a:lstStyle>
          <a:p>
            <a:r>
              <a:rPr lang="en-US"/>
              <a:t>Click to edit Master title style</a:t>
            </a:r>
            <a:endParaRPr lang="en-GB"/>
          </a:p>
        </p:txBody>
      </p:sp>
      <p:sp>
        <p:nvSpPr>
          <p:cNvPr id="2" name="Subtitle 15">
            <a:extLst>
              <a:ext uri="{FF2B5EF4-FFF2-40B4-BE49-F238E27FC236}">
                <a16:creationId xmlns:a16="http://schemas.microsoft.com/office/drawing/2014/main" id="{1BE0BC5E-629C-8EFA-DDCB-C8DB8CD1ACF9}"/>
              </a:ext>
            </a:extLst>
          </p:cNvPr>
          <p:cNvSpPr>
            <a:spLocks noGrp="1"/>
          </p:cNvSpPr>
          <p:nvPr>
            <p:ph type="body" sz="quarter" idx="15"/>
          </p:nvPr>
        </p:nvSpPr>
        <p:spPr>
          <a:xfrm>
            <a:off x="1145945" y="7373083"/>
            <a:ext cx="1440016" cy="285964"/>
          </a:xfrm>
        </p:spPr>
        <p:txBody>
          <a:bodyPr/>
          <a:lstStyle>
            <a:lvl1pPr>
              <a:defRPr sz="800"/>
            </a:lvl1pPr>
          </a:lstStyle>
          <a:p>
            <a:pPr lvl="0"/>
            <a:r>
              <a:rPr lang="en-US"/>
              <a:t>Click to edit Master text styles</a:t>
            </a:r>
          </a:p>
        </p:txBody>
      </p:sp>
    </p:spTree>
    <p:extLst>
      <p:ext uri="{BB962C8B-B14F-4D97-AF65-F5344CB8AC3E}">
        <p14:creationId xmlns:p14="http://schemas.microsoft.com/office/powerpoint/2010/main" val="37487554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reat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lvl2pPr>
              <a:buClr>
                <a:schemeClr val="tx1"/>
              </a:buClr>
              <a:defRPr sz="1800"/>
            </a:lvl2pPr>
            <a:lvl3pPr>
              <a:buClr>
                <a:schemeClr val="tx1"/>
              </a:buClr>
              <a:defRPr sz="1800"/>
            </a:lvl3pPr>
            <a:lvl4pPr>
              <a:buClr>
                <a:schemeClr val="tx1"/>
              </a:buClr>
              <a:defRPr sz="1800"/>
            </a:lvl4pPr>
            <a:lvl5pPr>
              <a:buClr>
                <a:schemeClr val="tx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57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reate Layout 1 s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2221200"/>
            <a:ext cx="3419475" cy="1107996"/>
          </a:xfrm>
        </p:spPr>
        <p:txBody>
          <a:bodyPr/>
          <a:lstStyle>
            <a:lvl1pPr>
              <a:spcBef>
                <a:spcPts val="600"/>
              </a:spcBef>
              <a:defRPr/>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5286375" y="1179513"/>
            <a:ext cx="6119813"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1870672"/>
      </p:ext>
    </p:extLst>
  </p:cSld>
  <p:clrMapOvr>
    <a:masterClrMapping/>
  </p:clrMapOvr>
  <p:extLst>
    <p:ext uri="{DCECCB84-F9BA-43D5-87BE-67443E8EF086}">
      <p15:sldGuideLst xmlns:p15="http://schemas.microsoft.com/office/powerpoint/2012/main">
        <p15:guide id="1" orient="horz" pos="743">
          <p15:clr>
            <a:srgbClr val="FBAE40"/>
          </p15:clr>
        </p15:guide>
        <p15:guide id="2" pos="333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reate Layout 1 side title right">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2" y="1179513"/>
            <a:ext cx="5219701"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6186489" y="2221200"/>
            <a:ext cx="3420000" cy="1108800"/>
          </a:xfrm>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78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lvl1pPr>
              <a:defRPr sz="1200">
                <a:solidFill>
                  <a:srgbClr val="FFFFFF"/>
                </a:solidFill>
              </a:defRPr>
            </a:lvl1pPr>
            <a:lvl2pPr>
              <a:buClr>
                <a:schemeClr val="bg1"/>
              </a:buCl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vl6pPr>
              <a:defRPr sz="1600" b="1">
                <a:solidFill>
                  <a:srgbClr val="FFFFFF"/>
                </a:solidFill>
              </a:defRPr>
            </a:lvl6pPr>
            <a:lvl7pPr>
              <a:defRPr sz="1400">
                <a:solidFill>
                  <a:srgbClr val="FFFFFF"/>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1467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reate Layout Midn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Logo">
            <a:extLst>
              <a:ext uri="{FF2B5EF4-FFF2-40B4-BE49-F238E27FC236}">
                <a16:creationId xmlns:a16="http://schemas.microsoft.com/office/drawing/2014/main" id="{CE96F35C-7C8C-7FDB-E144-5299B485F3BC}"/>
              </a:ext>
            </a:extLst>
          </p:cNvPr>
          <p:cNvPicPr>
            <a:picLocks/>
          </p:cNvPicPr>
          <p:nvPr>
            <p:custDataLst>
              <p:tags r:id="rId21"/>
            </p:custDataLst>
          </p:nvPr>
        </p:nvPicPr>
        <p:blipFill rotWithShape="1">
          <a:blip r:embed="rId23">
            <a:extLst>
              <a:ext uri="{96DAC541-7B7A-43D3-8B79-37D633B846F1}">
                <asvg:svgBlip xmlns:asvg="http://schemas.microsoft.com/office/drawing/2016/SVG/main" r:embed="rId2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14541563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layout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6072190" y="1604682"/>
            <a:ext cx="516955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sp>
        <p:nvSpPr>
          <p:cNvPr id="3" name="Text Placeholder 14">
            <a:extLst>
              <a:ext uri="{FF2B5EF4-FFF2-40B4-BE49-F238E27FC236}">
                <a16:creationId xmlns:a16="http://schemas.microsoft.com/office/drawing/2014/main" id="{45E2D187-9385-8819-6B67-4A882884F045}"/>
              </a:ext>
            </a:extLst>
          </p:cNvPr>
          <p:cNvSpPr>
            <a:spLocks noGrp="1"/>
          </p:cNvSpPr>
          <p:nvPr>
            <p:ph type="body" sz="quarter" idx="26"/>
          </p:nvPr>
        </p:nvSpPr>
        <p:spPr>
          <a:xfrm>
            <a:off x="6072189" y="2458122"/>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DEB9CC22-662F-4327-8276-2D1087479AEC}"/>
              </a:ext>
            </a:extLst>
          </p:cNvPr>
          <p:cNvSpPr>
            <a:spLocks noGrp="1"/>
          </p:cNvSpPr>
          <p:nvPr>
            <p:ph type="body" sz="quarter" idx="27"/>
          </p:nvPr>
        </p:nvSpPr>
        <p:spPr>
          <a:xfrm>
            <a:off x="6072189" y="2972799"/>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54B36B9-57A6-F4C8-CBC9-341174A6201C}"/>
              </a:ext>
            </a:extLst>
          </p:cNvPr>
          <p:cNvSpPr>
            <a:spLocks noGrp="1"/>
          </p:cNvSpPr>
          <p:nvPr>
            <p:ph type="body" sz="quarter" idx="28"/>
          </p:nvPr>
        </p:nvSpPr>
        <p:spPr>
          <a:xfrm>
            <a:off x="6072189" y="3487476"/>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22AB10D-50D7-DF25-22DB-0576AC0324B8}"/>
              </a:ext>
            </a:extLst>
          </p:cNvPr>
          <p:cNvSpPr>
            <a:spLocks noGrp="1"/>
          </p:cNvSpPr>
          <p:nvPr>
            <p:ph type="body" sz="quarter" idx="29"/>
          </p:nvPr>
        </p:nvSpPr>
        <p:spPr>
          <a:xfrm>
            <a:off x="6072189" y="4002153"/>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6D1B2EDD-0E4A-AD34-ED0C-8B1E7F487DEB}"/>
              </a:ext>
            </a:extLst>
          </p:cNvPr>
          <p:cNvSpPr>
            <a:spLocks noGrp="1"/>
          </p:cNvSpPr>
          <p:nvPr>
            <p:ph type="body" sz="quarter" idx="30"/>
          </p:nvPr>
        </p:nvSpPr>
        <p:spPr>
          <a:xfrm>
            <a:off x="6072189" y="4516830"/>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4">
            <a:extLst>
              <a:ext uri="{FF2B5EF4-FFF2-40B4-BE49-F238E27FC236}">
                <a16:creationId xmlns:a16="http://schemas.microsoft.com/office/drawing/2014/main" id="{74A7BFC7-39F3-EE9A-97B8-82459D689219}"/>
              </a:ext>
            </a:extLst>
          </p:cNvPr>
          <p:cNvSpPr>
            <a:spLocks noGrp="1"/>
          </p:cNvSpPr>
          <p:nvPr>
            <p:ph type="body" sz="quarter" idx="31"/>
          </p:nvPr>
        </p:nvSpPr>
        <p:spPr>
          <a:xfrm>
            <a:off x="6072189" y="5031507"/>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14">
            <a:extLst>
              <a:ext uri="{FF2B5EF4-FFF2-40B4-BE49-F238E27FC236}">
                <a16:creationId xmlns:a16="http://schemas.microsoft.com/office/drawing/2014/main" id="{59B91F93-7D32-C949-51A2-FBE2CF852E0D}"/>
              </a:ext>
            </a:extLst>
          </p:cNvPr>
          <p:cNvSpPr>
            <a:spLocks noGrp="1"/>
          </p:cNvSpPr>
          <p:nvPr>
            <p:ph type="body" sz="quarter" idx="32"/>
          </p:nvPr>
        </p:nvSpPr>
        <p:spPr>
          <a:xfrm>
            <a:off x="6072189" y="5546184"/>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14">
            <a:extLst>
              <a:ext uri="{FF2B5EF4-FFF2-40B4-BE49-F238E27FC236}">
                <a16:creationId xmlns:a16="http://schemas.microsoft.com/office/drawing/2014/main" id="{CB1365B9-7ED7-4B44-4658-E9B69EDD930B}"/>
              </a:ext>
            </a:extLst>
          </p:cNvPr>
          <p:cNvSpPr>
            <a:spLocks noGrp="1"/>
          </p:cNvSpPr>
          <p:nvPr>
            <p:ph type="body" sz="quarter" idx="33"/>
          </p:nvPr>
        </p:nvSpPr>
        <p:spPr>
          <a:xfrm>
            <a:off x="6072189" y="6060858"/>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144595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reate Layout Light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490522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Midnight blue">
    <p:bg>
      <p:bgRef idx="1001">
        <a:schemeClr val="bg2"/>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B47892-F2A9-F5F0-3E58-14A85ACB87DB}"/>
              </a:ext>
            </a:extLst>
          </p:cNvPr>
          <p:cNvSpPr>
            <a:spLocks noGrp="1"/>
          </p:cNvSpPr>
          <p:nvPr>
            <p:ph type="sldNum" sz="quarter" idx="10"/>
          </p:nvPr>
        </p:nvSpPr>
        <p:spPr/>
        <p:txBody>
          <a:bodyPr/>
          <a:lstStyle/>
          <a:p>
            <a:fld id="{6686A102-957E-47D3-A22D-E8508A8052D6}" type="slidenum">
              <a:rPr lang="en-GB" smtClean="0"/>
              <a:pPr/>
              <a:t>‹#›</a:t>
            </a:fld>
            <a:endParaRPr lang="en-GB"/>
          </a:p>
        </p:txBody>
      </p:sp>
      <p:pic>
        <p:nvPicPr>
          <p:cNvPr id="6" name="Logo">
            <a:extLst>
              <a:ext uri="{FF2B5EF4-FFF2-40B4-BE49-F238E27FC236}">
                <a16:creationId xmlns:a16="http://schemas.microsoft.com/office/drawing/2014/main" id="{EBCE3016-E5AD-E4ED-8714-1410EDC945A5}"/>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4068543749"/>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ark grey">
    <p:bg>
      <p:bgPr>
        <a:solidFill>
          <a:srgbClr val="63666A"/>
        </a:solidFill>
        <a:effectLst/>
      </p:bgPr>
    </p:bg>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A82C8FE1-7B67-4CBD-25F4-B479A5C5F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
        <p:nvSpPr>
          <p:cNvPr id="3" name="Slide Number Placeholder 2">
            <a:extLst>
              <a:ext uri="{FF2B5EF4-FFF2-40B4-BE49-F238E27FC236}">
                <a16:creationId xmlns:a16="http://schemas.microsoft.com/office/drawing/2014/main" id="{C2CCE1F8-2905-CCD3-F1B8-4A4B378C2894}"/>
              </a:ext>
            </a:extLst>
          </p:cNvPr>
          <p:cNvSpPr>
            <a:spLocks noGrp="1"/>
          </p:cNvSpPr>
          <p:nvPr>
            <p:ph type="sldNum" sz="quarter" idx="10"/>
          </p:nvPr>
        </p:nvSpPr>
        <p:spPr/>
        <p:txBody>
          <a:bodyPr/>
          <a:lstStyle/>
          <a:p>
            <a:fld id="{6686A102-957E-47D3-A22D-E8508A8052D6}" type="slidenum">
              <a:rPr lang="en-GB" smtClean="0"/>
              <a:pPr/>
              <a:t>‹#›</a:t>
            </a:fld>
            <a:endParaRPr lang="en-GB"/>
          </a:p>
        </p:txBody>
      </p:sp>
    </p:spTree>
    <p:extLst>
      <p:ext uri="{BB962C8B-B14F-4D97-AF65-F5344CB8AC3E}">
        <p14:creationId xmlns:p14="http://schemas.microsoft.com/office/powerpoint/2010/main" val="756518076"/>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een">
    <p:bg>
      <p:bgPr>
        <a:solidFill>
          <a:srgbClr val="3F9C3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A3D7C5-E3F4-6CD8-0703-04C194676198}"/>
              </a:ext>
            </a:extLst>
          </p:cNvPr>
          <p:cNvSpPr>
            <a:spLocks noGrp="1"/>
          </p:cNvSpPr>
          <p:nvPr>
            <p:ph type="sldNum" sz="quarter" idx="10"/>
          </p:nvPr>
        </p:nvSpPr>
        <p:spPr/>
        <p:txBody>
          <a:bodyPr/>
          <a:lstStyle/>
          <a:p>
            <a:fld id="{6686A102-957E-47D3-A22D-E8508A8052D6}" type="slidenum">
              <a:rPr lang="en-GB" smtClean="0"/>
              <a:pPr/>
              <a:t>‹#›</a:t>
            </a:fld>
            <a:endParaRPr lang="en-GB"/>
          </a:p>
        </p:txBody>
      </p:sp>
      <p:pic>
        <p:nvPicPr>
          <p:cNvPr id="2" name="Logo">
            <a:extLst>
              <a:ext uri="{FF2B5EF4-FFF2-40B4-BE49-F238E27FC236}">
                <a16:creationId xmlns:a16="http://schemas.microsoft.com/office/drawing/2014/main" id="{C9F3E570-0A6A-CD8B-4A6C-0A0920D00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379204357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ue">
    <p:bg>
      <p:bgPr>
        <a:solidFill>
          <a:srgbClr val="009CD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p:txBody>
          <a:bodyPr/>
          <a:lstStyle/>
          <a:p>
            <a:fld id="{6686A102-957E-47D3-A22D-E8508A8052D6}" type="slidenum">
              <a:rPr lang="en-GB" smtClean="0"/>
              <a:pPr/>
              <a:t>‹#›</a:t>
            </a:fld>
            <a:endParaRPr lang="en-GB"/>
          </a:p>
        </p:txBody>
      </p:sp>
      <p:pic>
        <p:nvPicPr>
          <p:cNvPr id="2" name="Logo">
            <a:extLst>
              <a:ext uri="{FF2B5EF4-FFF2-40B4-BE49-F238E27FC236}">
                <a16:creationId xmlns:a16="http://schemas.microsoft.com/office/drawing/2014/main" id="{1A2844F0-C6AD-56C8-EBE3-ADAAFB49A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531765988"/>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Full blue background">
    <p:bg>
      <p:bgPr>
        <a:solidFill>
          <a:srgbClr val="009CDE"/>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A2844F0-C6AD-56C8-EBE3-ADAAFB49A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
        <p:nvSpPr>
          <p:cNvPr id="4" name="Title 3">
            <a:extLst>
              <a:ext uri="{FF2B5EF4-FFF2-40B4-BE49-F238E27FC236}">
                <a16:creationId xmlns:a16="http://schemas.microsoft.com/office/drawing/2014/main" id="{D18BC039-E699-27BD-7287-143A69AB40DB}"/>
              </a:ext>
            </a:extLst>
          </p:cNvPr>
          <p:cNvSpPr>
            <a:spLocks noGrp="1"/>
          </p:cNvSpPr>
          <p:nvPr>
            <p:ph type="title"/>
          </p:nvPr>
        </p:nvSpPr>
        <p:spPr>
          <a:xfrm>
            <a:off x="797488" y="4329010"/>
            <a:ext cx="4950183" cy="553998"/>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24695539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ull blue PoP">
    <p:bg>
      <p:bgRef idx="1001">
        <a:schemeClr val="bg2"/>
      </p:bgRef>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A2844F0-C6AD-56C8-EBE3-ADAAFB49A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6053" y="278965"/>
            <a:ext cx="900000" cy="378572"/>
          </a:xfrm>
          <a:prstGeom prst="rect">
            <a:avLst/>
          </a:prstGeom>
        </p:spPr>
      </p:pic>
      <p:sp>
        <p:nvSpPr>
          <p:cNvPr id="3" name="PoP">
            <a:extLst>
              <a:ext uri="{FF2B5EF4-FFF2-40B4-BE49-F238E27FC236}">
                <a16:creationId xmlns:a16="http://schemas.microsoft.com/office/drawing/2014/main" id="{AF0DE260-81F6-DEDB-2351-E8130119F282}"/>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Logo">
            <a:extLst>
              <a:ext uri="{FF2B5EF4-FFF2-40B4-BE49-F238E27FC236}">
                <a16:creationId xmlns:a16="http://schemas.microsoft.com/office/drawing/2014/main" id="{BCA8B0E2-0F00-FA16-4095-59B2164CE9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8453" y="431365"/>
            <a:ext cx="900000" cy="378572"/>
          </a:xfrm>
          <a:prstGeom prst="rect">
            <a:avLst/>
          </a:prstGeom>
        </p:spPr>
      </p:pic>
      <p:sp>
        <p:nvSpPr>
          <p:cNvPr id="6" name="Title 5">
            <a:extLst>
              <a:ext uri="{FF2B5EF4-FFF2-40B4-BE49-F238E27FC236}">
                <a16:creationId xmlns:a16="http://schemas.microsoft.com/office/drawing/2014/main" id="{0769A63E-D35E-F8A4-8C5A-1500664B9802}"/>
              </a:ext>
            </a:extLst>
          </p:cNvPr>
          <p:cNvSpPr>
            <a:spLocks noGrp="1"/>
          </p:cNvSpPr>
          <p:nvPr>
            <p:ph type="title"/>
          </p:nvPr>
        </p:nvSpPr>
        <p:spPr>
          <a:xfrm>
            <a:off x="5015988" y="1434986"/>
            <a:ext cx="6390200" cy="553998"/>
          </a:xfrm>
        </p:spPr>
        <p:txBody>
          <a:bodyPr/>
          <a:lstStyle>
            <a:lvl1pPr>
              <a:defRPr>
                <a:solidFill>
                  <a:srgbClr val="FFFFFF"/>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25BF132A-F317-062B-15B6-96FD106C157C}"/>
              </a:ext>
            </a:extLst>
          </p:cNvPr>
          <p:cNvSpPr>
            <a:spLocks noGrp="1"/>
          </p:cNvSpPr>
          <p:nvPr>
            <p:ph sz="quarter" idx="10"/>
          </p:nvPr>
        </p:nvSpPr>
        <p:spPr>
          <a:xfrm>
            <a:off x="785813" y="3068638"/>
            <a:ext cx="3419475" cy="2160587"/>
          </a:xfrm>
        </p:spPr>
        <p:txBody>
          <a:bodyPr/>
          <a:lstStyle>
            <a:lvl1pPr>
              <a:defRPr sz="2000"/>
            </a:lvl1pPr>
            <a:lvl2pPr marL="252000" indent="-252000">
              <a:buClr>
                <a:srgbClr val="00153D"/>
              </a:buClr>
              <a:defRPr sz="2000"/>
            </a:lvl2pPr>
            <a:lvl3pPr marL="504000" indent="-252000">
              <a:buClr>
                <a:srgbClr val="00153D"/>
              </a:buClr>
              <a:defRPr sz="2000"/>
            </a:lvl3pPr>
            <a:lvl4pPr marL="756000" indent="-252000">
              <a:buClr>
                <a:srgbClr val="00153D"/>
              </a:buClr>
              <a:defRPr sz="2000"/>
            </a:lvl4pPr>
            <a:lvl5pPr marL="1008000" indent="-252000">
              <a:buClr>
                <a:srgbClr val="00153D"/>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6563689"/>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Blue background with text">
    <p:bg>
      <p:bgPr>
        <a:solidFill>
          <a:srgbClr val="009CDE"/>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A2844F0-C6AD-56C8-EBE3-ADAAFB49A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
        <p:nvSpPr>
          <p:cNvPr id="3" name="Title 2">
            <a:extLst>
              <a:ext uri="{FF2B5EF4-FFF2-40B4-BE49-F238E27FC236}">
                <a16:creationId xmlns:a16="http://schemas.microsoft.com/office/drawing/2014/main" id="{47541FA7-73EC-DFBB-B370-23C21F141E14}"/>
              </a:ext>
            </a:extLst>
          </p:cNvPr>
          <p:cNvSpPr>
            <a:spLocks noGrp="1"/>
          </p:cNvSpPr>
          <p:nvPr>
            <p:ph type="title"/>
          </p:nvPr>
        </p:nvSpPr>
        <p:spPr/>
        <p:txBody>
          <a:bodyPr/>
          <a:lstStyle>
            <a:lvl1pPr>
              <a:defRPr>
                <a:solidFill>
                  <a:srgbClr val="FFFFFF"/>
                </a:solidFill>
              </a:defRPr>
            </a:lvl1pPr>
          </a:lstStyle>
          <a:p>
            <a:r>
              <a:rPr lang="en-US"/>
              <a:t>Click to edit Master title style</a:t>
            </a:r>
            <a:endParaRPr lang="en-GB"/>
          </a:p>
        </p:txBody>
      </p:sp>
      <p:sp>
        <p:nvSpPr>
          <p:cNvPr id="6" name="Content Placeholder 5">
            <a:extLst>
              <a:ext uri="{FF2B5EF4-FFF2-40B4-BE49-F238E27FC236}">
                <a16:creationId xmlns:a16="http://schemas.microsoft.com/office/drawing/2014/main" id="{AA533E7E-95D7-BFAA-6316-F9A94C90A423}"/>
              </a:ext>
            </a:extLst>
          </p:cNvPr>
          <p:cNvSpPr>
            <a:spLocks noGrp="1"/>
          </p:cNvSpPr>
          <p:nvPr>
            <p:ph sz="quarter" idx="10"/>
          </p:nvPr>
        </p:nvSpPr>
        <p:spPr>
          <a:xfrm>
            <a:off x="12205443" y="1879216"/>
            <a:ext cx="36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5A7B756C-CC61-020B-CF0B-A51CE2F79E6B}"/>
              </a:ext>
            </a:extLst>
          </p:cNvPr>
          <p:cNvSpPr>
            <a:spLocks noGrp="1"/>
          </p:cNvSpPr>
          <p:nvPr>
            <p:ph sz="quarter" idx="11"/>
          </p:nvPr>
        </p:nvSpPr>
        <p:spPr>
          <a:xfrm>
            <a:off x="12205443" y="1879216"/>
            <a:ext cx="36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5">
            <a:extLst>
              <a:ext uri="{FF2B5EF4-FFF2-40B4-BE49-F238E27FC236}">
                <a16:creationId xmlns:a16="http://schemas.microsoft.com/office/drawing/2014/main" id="{56E93425-D556-2B7D-B0BA-6F20339DC7FD}"/>
              </a:ext>
            </a:extLst>
          </p:cNvPr>
          <p:cNvSpPr>
            <a:spLocks noGrp="1"/>
          </p:cNvSpPr>
          <p:nvPr>
            <p:ph sz="quarter" idx="12"/>
          </p:nvPr>
        </p:nvSpPr>
        <p:spPr>
          <a:xfrm>
            <a:off x="12205443" y="1879216"/>
            <a:ext cx="36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5">
            <a:extLst>
              <a:ext uri="{FF2B5EF4-FFF2-40B4-BE49-F238E27FC236}">
                <a16:creationId xmlns:a16="http://schemas.microsoft.com/office/drawing/2014/main" id="{E2FDA72F-6917-8399-06FC-6234DCFC900C}"/>
              </a:ext>
            </a:extLst>
          </p:cNvPr>
          <p:cNvSpPr>
            <a:spLocks noGrp="1"/>
          </p:cNvSpPr>
          <p:nvPr>
            <p:ph sz="quarter" idx="13"/>
          </p:nvPr>
        </p:nvSpPr>
        <p:spPr>
          <a:xfrm>
            <a:off x="12205443" y="1879216"/>
            <a:ext cx="36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5E3025EF-6326-09C8-1E86-D6B3884DB098}"/>
              </a:ext>
            </a:extLst>
          </p:cNvPr>
          <p:cNvSpPr>
            <a:spLocks noGrp="1"/>
          </p:cNvSpPr>
          <p:nvPr>
            <p:ph sz="quarter" idx="14"/>
          </p:nvPr>
        </p:nvSpPr>
        <p:spPr>
          <a:xfrm>
            <a:off x="785813" y="1898650"/>
            <a:ext cx="10807367" cy="4343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53701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Light grey">
    <p:bg>
      <p:bgRef idx="1001">
        <a:schemeClr val="bg2"/>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p:txBody>
          <a:bodyPr/>
          <a:lstStyle/>
          <a:p>
            <a:fld id="{6686A102-957E-47D3-A22D-E8508A8052D6}" type="slidenum">
              <a:rPr lang="en-GB" smtClean="0"/>
              <a:pPr/>
              <a:t>‹#›</a:t>
            </a:fld>
            <a:endParaRPr lang="en-GB"/>
          </a:p>
        </p:txBody>
      </p:sp>
    </p:spTree>
    <p:extLst>
      <p:ext uri="{BB962C8B-B14F-4D97-AF65-F5344CB8AC3E}">
        <p14:creationId xmlns:p14="http://schemas.microsoft.com/office/powerpoint/2010/main" val="99552612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Message slide">
    <p:bg>
      <p:bgRef idx="1001">
        <a:schemeClr val="bg2"/>
      </p:bgRef>
    </p:bg>
    <p:spTree>
      <p:nvGrpSpPr>
        <p:cNvPr id="1" name=""/>
        <p:cNvGrpSpPr/>
        <p:nvPr/>
      </p:nvGrpSpPr>
      <p:grpSpPr>
        <a:xfrm>
          <a:off x="0" y="0"/>
          <a:ext cx="0" cy="0"/>
          <a:chOff x="0" y="0"/>
          <a:chExt cx="0" cy="0"/>
        </a:xfrm>
      </p:grpSpPr>
      <p:sp>
        <p:nvSpPr>
          <p:cNvPr id="2" name="PoP">
            <a:extLst>
              <a:ext uri="{FF2B5EF4-FFF2-40B4-BE49-F238E27FC236}">
                <a16:creationId xmlns:a16="http://schemas.microsoft.com/office/drawing/2014/main" id="{EC1C14A0-F215-AC44-2969-4090C99F4F41}"/>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66CDE781-9FEC-E695-9B77-A60EAA42009C}"/>
              </a:ext>
            </a:extLst>
          </p:cNvPr>
          <p:cNvSpPr>
            <a:spLocks noGrp="1"/>
          </p:cNvSpPr>
          <p:nvPr>
            <p:ph type="title"/>
          </p:nvPr>
        </p:nvSpPr>
        <p:spPr>
          <a:xfrm>
            <a:off x="1861201" y="3520800"/>
            <a:ext cx="8554848" cy="615553"/>
          </a:xfrm>
        </p:spPr>
        <p:txBody>
          <a:bodyPr/>
          <a:lstStyle>
            <a:lvl1pPr>
              <a:defRPr sz="4000">
                <a:solidFill>
                  <a:schemeClr val="tx1"/>
                </a:solidFill>
              </a:defRPr>
            </a:lvl1pPr>
          </a:lstStyle>
          <a:p>
            <a:r>
              <a:rPr lang="en-US"/>
              <a:t>Click to edit Master title style</a:t>
            </a:r>
            <a:endParaRPr lang="en-GB"/>
          </a:p>
        </p:txBody>
      </p:sp>
      <p:pic>
        <p:nvPicPr>
          <p:cNvPr id="5" name="Logo">
            <a:extLst>
              <a:ext uri="{FF2B5EF4-FFF2-40B4-BE49-F238E27FC236}">
                <a16:creationId xmlns:a16="http://schemas.microsoft.com/office/drawing/2014/main" id="{165FEE23-C19C-F35F-4FE3-5AE251B071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175264789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5C229D0C-EAB5-AC89-BB32-39B293CC4D29}"/>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slide</a:t>
            </a:r>
            <a:endParaRPr lang="en-GB"/>
          </a:p>
        </p:txBody>
      </p:sp>
      <p:grpSp>
        <p:nvGrpSpPr>
          <p:cNvPr id="3" name="Group 2">
            <a:extLst>
              <a:ext uri="{FF2B5EF4-FFF2-40B4-BE49-F238E27FC236}">
                <a16:creationId xmlns:a16="http://schemas.microsoft.com/office/drawing/2014/main" id="{EA3A1B29-CC56-5B56-9ADA-82F65D00ACC8}"/>
              </a:ext>
            </a:extLst>
          </p:cNvPr>
          <p:cNvGrpSpPr/>
          <p:nvPr/>
        </p:nvGrpSpPr>
        <p:grpSpPr>
          <a:xfrm>
            <a:off x="10863102" y="309052"/>
            <a:ext cx="911847" cy="382707"/>
            <a:chOff x="7459170" y="481236"/>
            <a:chExt cx="2697427" cy="1132124"/>
          </a:xfrm>
        </p:grpSpPr>
        <p:sp>
          <p:nvSpPr>
            <p:cNvPr id="6" name="Freeform 5">
              <a:extLst>
                <a:ext uri="{FF2B5EF4-FFF2-40B4-BE49-F238E27FC236}">
                  <a16:creationId xmlns:a16="http://schemas.microsoft.com/office/drawing/2014/main" id="{0AFB12E7-8F59-6B88-A4E5-72440E32DF8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5027124-C843-C363-1FF9-9D724A561E2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3F39CDB-511D-742F-ABAF-3237A026697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D20E55-C2D1-80B6-31A5-33530E660D0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966A193-8A13-93AB-5592-766ACE27F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64DC05-6DB4-84FA-1581-F179E35F82C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61E2CC-CD84-0A15-F998-7320D36787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8" name="Content Placeholder 17">
            <a:extLst>
              <a:ext uri="{FF2B5EF4-FFF2-40B4-BE49-F238E27FC236}">
                <a16:creationId xmlns:a16="http://schemas.microsoft.com/office/drawing/2014/main" id="{BF4F9CAA-D67F-C5DA-1616-357AB10E3460}"/>
              </a:ext>
            </a:extLst>
          </p:cNvPr>
          <p:cNvSpPr>
            <a:spLocks noGrp="1"/>
          </p:cNvSpPr>
          <p:nvPr>
            <p:ph sz="quarter" idx="10"/>
          </p:nvPr>
        </p:nvSpPr>
        <p:spPr>
          <a:xfrm>
            <a:off x="838200" y="1447800"/>
            <a:ext cx="10515600" cy="4648200"/>
          </a:xfrm>
        </p:spPr>
        <p:txBody>
          <a:bodyPr>
            <a:normAutofit/>
          </a:bodyPr>
          <a:lstStyle>
            <a:lvl1pPr>
              <a:defRPr sz="1800"/>
            </a:lvl1pPr>
            <a:lvl2pPr marL="344488" indent="-173038">
              <a:buFont typeface="System Font Regular"/>
              <a:buChar char="⎼"/>
              <a:tabLst/>
              <a:defRPr sz="1800"/>
            </a:lvl2pPr>
            <a:lvl3pPr marL="515938" indent="-171450">
              <a:buFont typeface="Wingdings" pitchFamily="2" charset="2"/>
              <a:buChar char="§"/>
              <a:tabLst/>
              <a:defRPr sz="1800"/>
            </a:lvl3pPr>
            <a:lvl4pPr marL="742950" indent="-227013">
              <a:buFont typeface="System Font Regular"/>
              <a:buChar char="⎼"/>
              <a:tabLst/>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2A51CCD9-EE1C-6E4E-3062-32FDB9DF76D6}"/>
              </a:ext>
            </a:extLst>
          </p:cNvPr>
          <p:cNvSpPr>
            <a:spLocks noGrp="1"/>
          </p:cNvSpPr>
          <p:nvPr>
            <p:ph type="sldNum" sz="quarter" idx="1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132801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ection Divider blue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1959936E-3E0B-E12E-F24B-8A18D051934D}"/>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a:p>
        </p:txBody>
      </p:sp>
      <p:pic>
        <p:nvPicPr>
          <p:cNvPr id="8" name="Logo">
            <a:extLst>
              <a:ext uri="{FF2B5EF4-FFF2-40B4-BE49-F238E27FC236}">
                <a16:creationId xmlns:a16="http://schemas.microsoft.com/office/drawing/2014/main" id="{405ED556-94E1-A715-9091-DBEEB77B2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3613473530"/>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Section Divider green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3C85F80A-028E-C256-4277-46CD9C05A03F}"/>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a:p>
        </p:txBody>
      </p:sp>
      <p:pic>
        <p:nvPicPr>
          <p:cNvPr id="4" name="Logo">
            <a:extLst>
              <a:ext uri="{FF2B5EF4-FFF2-40B4-BE49-F238E27FC236}">
                <a16:creationId xmlns:a16="http://schemas.microsoft.com/office/drawing/2014/main" id="{8E8AD914-0C21-90CD-ED7A-DD6881D6C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3804281617"/>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ivider with message container">
    <p:bg>
      <p:bgRef idx="1001">
        <a:schemeClr val="bg2"/>
      </p:bgRef>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F2C6C35-F716-BA99-3DF4-BED7E07AAA5F}"/>
              </a:ext>
            </a:extLst>
          </p:cNvPr>
          <p:cNvSpPr>
            <a:spLocks noGrp="1"/>
          </p:cNvSpPr>
          <p:nvPr>
            <p:ph type="title"/>
          </p:nvPr>
        </p:nvSpPr>
        <p:spPr>
          <a:xfrm>
            <a:off x="2584800" y="2430000"/>
            <a:ext cx="4320000" cy="1594622"/>
          </a:xfrm>
          <a:solidFill>
            <a:srgbClr val="3F9C35"/>
          </a:solidFill>
        </p:spPr>
        <p:txBody>
          <a:bodyPr lIns="180000" tIns="180000" rIns="180000" bIns="180000"/>
          <a:lstStyle>
            <a:lvl1pPr>
              <a:defRPr sz="4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676112372"/>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genda">
    <p:bg>
      <p:bgPr>
        <a:solidFill>
          <a:srgbClr val="FFFFFF"/>
        </a:solidFill>
        <a:effectLst/>
      </p:bgPr>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6A260666-167B-4F5E-1C62-BA6D1533D711}"/>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rgbClr val="00153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8338FB2-C183-D6B7-9264-764B51F4094F}"/>
              </a:ext>
            </a:extLst>
          </p:cNvPr>
          <p:cNvSpPr>
            <a:spLocks noGrp="1"/>
          </p:cNvSpPr>
          <p:nvPr>
            <p:ph type="title"/>
          </p:nvPr>
        </p:nvSpPr>
        <p:spPr>
          <a:xfrm>
            <a:off x="5310000" y="1170000"/>
            <a:ext cx="6120000" cy="553998"/>
          </a:xfrm>
        </p:spPr>
        <p:txBody>
          <a:bodyPr/>
          <a:lstStyle>
            <a:lvl1pPr>
              <a:defRPr>
                <a:solidFill>
                  <a:schemeClr val="tx1"/>
                </a:solidFill>
              </a:defRPr>
            </a:lvl1pPr>
          </a:lstStyle>
          <a:p>
            <a:r>
              <a:rPr lang="en-US"/>
              <a:t>Click to edit Master title style</a:t>
            </a:r>
            <a:endParaRPr lang="en-GB"/>
          </a:p>
        </p:txBody>
      </p:sp>
      <p:pic>
        <p:nvPicPr>
          <p:cNvPr id="4" name="Logo">
            <a:extLst>
              <a:ext uri="{FF2B5EF4-FFF2-40B4-BE49-F238E27FC236}">
                <a16:creationId xmlns:a16="http://schemas.microsoft.com/office/drawing/2014/main" id="{FB6DC4FA-7505-2CC7-2D58-B7400C88BFB8}"/>
              </a:ext>
            </a:extLst>
          </p:cNvPr>
          <p:cNvPicPr>
            <a:picLocks/>
          </p:cNvPicPr>
          <p:nvPr>
            <p:custDataLst>
              <p:tags r:id="rId2"/>
            </p:custDataLst>
          </p:nvPr>
        </p:nvPicPr>
        <p:blipFill rotWithShape="1">
          <a:blip r:embed="rId4">
            <a:extLst>
              <a:ext uri="{96DAC541-7B7A-43D3-8B79-37D633B846F1}">
                <asvg:svgBlip xmlns:asvg="http://schemas.microsoft.com/office/drawing/2016/SVG/main" r:embed="rId5"/>
              </a:ext>
            </a:extLst>
          </a:blip>
          <a:srcRect t="80" b="80"/>
          <a:stretch/>
        </p:blipFill>
        <p:spPr bwMode="black">
          <a:xfrm>
            <a:off x="10866053" y="278965"/>
            <a:ext cx="900000" cy="378445"/>
          </a:xfrm>
          <a:prstGeom prst="rect">
            <a:avLst/>
          </a:prstGeom>
        </p:spPr>
      </p:pic>
      <p:sp>
        <p:nvSpPr>
          <p:cNvPr id="3" name="Slide Number Placeholder 2">
            <a:extLst>
              <a:ext uri="{FF2B5EF4-FFF2-40B4-BE49-F238E27FC236}">
                <a16:creationId xmlns:a16="http://schemas.microsoft.com/office/drawing/2014/main" id="{167168E9-5F6E-5493-E52B-C3741DB161AC}"/>
              </a:ext>
            </a:extLst>
          </p:cNvPr>
          <p:cNvSpPr>
            <a:spLocks noGrp="1"/>
          </p:cNvSpPr>
          <p:nvPr>
            <p:ph type="sldNum" sz="quarter" idx="10"/>
          </p:nvPr>
        </p:nvSpPr>
        <p:spPr/>
        <p:txBody>
          <a:bodyPr/>
          <a:lstStyle/>
          <a:p>
            <a:fld id="{6686A102-957E-47D3-A22D-E8508A8052D6}" type="slidenum">
              <a:rPr lang="en-GB" smtClean="0"/>
              <a:pPr/>
              <a:t>‹#›</a:t>
            </a:fld>
            <a:endParaRPr lang="en-GB"/>
          </a:p>
        </p:txBody>
      </p:sp>
    </p:spTree>
    <p:extLst>
      <p:ext uri="{BB962C8B-B14F-4D97-AF65-F5344CB8AC3E}">
        <p14:creationId xmlns:p14="http://schemas.microsoft.com/office/powerpoint/2010/main" val="836393739"/>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Agenda 2 column">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649393-5D04-B828-1511-35BF1AD536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pic>
        <p:nvPicPr>
          <p:cNvPr id="3" name="Logo">
            <a:extLst>
              <a:ext uri="{FF2B5EF4-FFF2-40B4-BE49-F238E27FC236}">
                <a16:creationId xmlns:a16="http://schemas.microsoft.com/office/drawing/2014/main" id="{67B04317-F9B6-6F87-C265-5DAB4002DA06}"/>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
        <p:nvSpPr>
          <p:cNvPr id="6" name="Slide Number Placeholder 5">
            <a:extLst>
              <a:ext uri="{FF2B5EF4-FFF2-40B4-BE49-F238E27FC236}">
                <a16:creationId xmlns:a16="http://schemas.microsoft.com/office/drawing/2014/main" id="{F84A8E04-419D-5FE8-1817-93F652AC087B}"/>
              </a:ext>
            </a:extLst>
          </p:cNvPr>
          <p:cNvSpPr>
            <a:spLocks noGrp="1"/>
          </p:cNvSpPr>
          <p:nvPr>
            <p:ph type="sldNum" sz="quarter" idx="10"/>
          </p:nvPr>
        </p:nvSpPr>
        <p:spPr/>
        <p:txBody>
          <a:bodyPr/>
          <a:lstStyle/>
          <a:p>
            <a:fld id="{6686A102-957E-47D3-A22D-E8508A8052D6}" type="slidenum">
              <a:rPr lang="en-GB" smtClean="0"/>
              <a:pPr/>
              <a:t>‹#›</a:t>
            </a:fld>
            <a:endParaRPr lang="en-GB"/>
          </a:p>
        </p:txBody>
      </p:sp>
    </p:spTree>
    <p:extLst>
      <p:ext uri="{BB962C8B-B14F-4D97-AF65-F5344CB8AC3E}">
        <p14:creationId xmlns:p14="http://schemas.microsoft.com/office/powerpoint/2010/main" val="10685369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Introduction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D93F-7746-7B38-F6CB-3BBB191843CC}"/>
              </a:ext>
            </a:extLst>
          </p:cNvPr>
          <p:cNvSpPr>
            <a:spLocks noGrp="1"/>
          </p:cNvSpPr>
          <p:nvPr>
            <p:ph type="title"/>
          </p:nvPr>
        </p:nvSpPr>
        <p:spPr>
          <a:xfrm>
            <a:off x="4410000" y="1170000"/>
            <a:ext cx="6996113" cy="553998"/>
          </a:xfr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4410075" y="1898650"/>
            <a:ext cx="6996113" cy="3421063"/>
          </a:xfrm>
        </p:spPr>
        <p:txBody>
          <a:bodyPr numCol="1"/>
          <a:lstStyle>
            <a:lvl1pPr>
              <a:defRPr sz="1600">
                <a:solidFill>
                  <a:schemeClr val="tx1"/>
                </a:solidFill>
              </a:defRPr>
            </a:lvl1pPr>
            <a:lvl2pPr>
              <a:buClr>
                <a:schemeClr val="tx1"/>
              </a:buCl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2513366882"/>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 Introduction slide 2">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5286375" y="2592000"/>
            <a:ext cx="6119813" cy="1015200"/>
          </a:xfrm>
        </p:spPr>
        <p:txBody>
          <a:bodyPr numCol="1" anchor="ctr" anchorCtr="0">
            <a:noAutofit/>
          </a:bodyPr>
          <a:lstStyle>
            <a:lvl1pPr>
              <a:defRPr sz="6000">
                <a:solidFill>
                  <a:schemeClr val="tx1"/>
                </a:solidFill>
              </a:defRPr>
            </a:lvl1pPr>
            <a:lvl2pPr>
              <a:buClr>
                <a:schemeClr val="tx1"/>
              </a:buClr>
              <a:defRPr sz="6000">
                <a:solidFill>
                  <a:schemeClr val="tx1"/>
                </a:solidFill>
              </a:defRPr>
            </a:lvl2pPr>
            <a:lvl3pPr>
              <a:defRPr sz="6000">
                <a:solidFill>
                  <a:schemeClr val="tx1"/>
                </a:solidFill>
              </a:defRPr>
            </a:lvl3pPr>
            <a:lvl4pPr>
              <a:defRPr sz="6000">
                <a:solidFill>
                  <a:schemeClr val="tx1"/>
                </a:solidFill>
              </a:defRPr>
            </a:lvl4pPr>
            <a:lvl5pPr>
              <a:defRPr sz="60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1103805247"/>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1D6-28C3-188B-B05C-8C9C125772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77D4EA-6A18-7C68-D50C-B6C55258B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F01C4D1-D39C-68C5-3163-C54A39F0A412}"/>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38309201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101B-7377-DB9B-D995-1FBA7C202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DE1403-9C3D-5E3E-BAD8-8F2816C1EA3C}"/>
              </a:ext>
            </a:extLst>
          </p:cNvPr>
          <p:cNvSpPr>
            <a:spLocks noGrp="1"/>
          </p:cNvSpPr>
          <p:nvPr>
            <p:ph sz="half" idx="1"/>
          </p:nvPr>
        </p:nvSpPr>
        <p:spPr>
          <a:xfrm>
            <a:off x="785814"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001550-8496-84A3-0440-94C51AFF3FE2}"/>
              </a:ext>
            </a:extLst>
          </p:cNvPr>
          <p:cNvSpPr>
            <a:spLocks noGrp="1"/>
          </p:cNvSpPr>
          <p:nvPr>
            <p:ph sz="half" idx="2"/>
          </p:nvPr>
        </p:nvSpPr>
        <p:spPr>
          <a:xfrm>
            <a:off x="6186488"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1E3A6D44-08BF-C861-B641-5146D9459313}"/>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1141517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643208-BB47-68E5-7F6B-0F916B6269A3}"/>
              </a:ext>
            </a:extLst>
          </p:cNvPr>
          <p:cNvSpPr>
            <a:spLocks noGrp="1"/>
          </p:cNvSpPr>
          <p:nvPr>
            <p:ph type="title"/>
          </p:nvPr>
        </p:nvSpPr>
        <p:spPr>
          <a:xfrm>
            <a:off x="785813" y="694800"/>
            <a:ext cx="10620375" cy="55399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D9F6D4-037F-1A4F-4163-D691618F048E}"/>
              </a:ext>
            </a:extLst>
          </p:cNvPr>
          <p:cNvSpPr>
            <a:spLocks noGrp="1"/>
          </p:cNvSpPr>
          <p:nvPr>
            <p:ph type="body" idx="1"/>
          </p:nvPr>
        </p:nvSpPr>
        <p:spPr>
          <a:xfrm>
            <a:off x="785813"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C54A003B-4BED-813B-ECDA-6F525B485A1A}"/>
              </a:ext>
            </a:extLst>
          </p:cNvPr>
          <p:cNvSpPr>
            <a:spLocks noGrp="1"/>
          </p:cNvSpPr>
          <p:nvPr>
            <p:ph sz="half" idx="2"/>
          </p:nvPr>
        </p:nvSpPr>
        <p:spPr>
          <a:xfrm>
            <a:off x="785813"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FCF32B-215B-684B-A1C6-1732962020B4}"/>
              </a:ext>
            </a:extLst>
          </p:cNvPr>
          <p:cNvSpPr>
            <a:spLocks noGrp="1"/>
          </p:cNvSpPr>
          <p:nvPr>
            <p:ph type="body" sz="quarter" idx="3"/>
          </p:nvPr>
        </p:nvSpPr>
        <p:spPr>
          <a:xfrm>
            <a:off x="6186488"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6" name="Content Placeholder 5">
            <a:extLst>
              <a:ext uri="{FF2B5EF4-FFF2-40B4-BE49-F238E27FC236}">
                <a16:creationId xmlns:a16="http://schemas.microsoft.com/office/drawing/2014/main" id="{1724BB1C-35F4-76AB-34BD-883F4C92F9B4}"/>
              </a:ext>
            </a:extLst>
          </p:cNvPr>
          <p:cNvSpPr>
            <a:spLocks noGrp="1"/>
          </p:cNvSpPr>
          <p:nvPr>
            <p:ph sz="quarter" idx="4"/>
          </p:nvPr>
        </p:nvSpPr>
        <p:spPr>
          <a:xfrm>
            <a:off x="6186488"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D4286FB3-827A-BAC0-BC90-7E5565AB6241}"/>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105612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ayout 2">
    <p:bg>
      <p:bgPr>
        <a:solidFill>
          <a:schemeClr val="tx1"/>
        </a:solidFill>
        <a:effectLst/>
      </p:bgPr>
    </p:bg>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5C229D0C-EAB5-AC89-BB32-39B293CC4D29}"/>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slide</a:t>
            </a:r>
            <a:endParaRPr lang="en-GB"/>
          </a:p>
        </p:txBody>
      </p:sp>
      <p:grpSp>
        <p:nvGrpSpPr>
          <p:cNvPr id="3" name="Group 2">
            <a:extLst>
              <a:ext uri="{FF2B5EF4-FFF2-40B4-BE49-F238E27FC236}">
                <a16:creationId xmlns:a16="http://schemas.microsoft.com/office/drawing/2014/main" id="{EA3A1B29-CC56-5B56-9ADA-82F65D00ACC8}"/>
              </a:ext>
            </a:extLst>
          </p:cNvPr>
          <p:cNvGrpSpPr/>
          <p:nvPr/>
        </p:nvGrpSpPr>
        <p:grpSpPr>
          <a:xfrm>
            <a:off x="10863102" y="309052"/>
            <a:ext cx="911847" cy="382707"/>
            <a:chOff x="7459170" y="481236"/>
            <a:chExt cx="2697427" cy="1132124"/>
          </a:xfrm>
        </p:grpSpPr>
        <p:sp>
          <p:nvSpPr>
            <p:cNvPr id="6" name="Freeform 5">
              <a:extLst>
                <a:ext uri="{FF2B5EF4-FFF2-40B4-BE49-F238E27FC236}">
                  <a16:creationId xmlns:a16="http://schemas.microsoft.com/office/drawing/2014/main" id="{0AFB12E7-8F59-6B88-A4E5-72440E32DF8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5027124-C843-C363-1FF9-9D724A561E2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3F39CDB-511D-742F-ABAF-3237A026697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D20E55-C2D1-80B6-31A5-33530E660D0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966A193-8A13-93AB-5592-766ACE27F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64DC05-6DB4-84FA-1581-F179E35F82C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61E2CC-CD84-0A15-F998-7320D36787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 name="Content Placeholder 17">
            <a:extLst>
              <a:ext uri="{FF2B5EF4-FFF2-40B4-BE49-F238E27FC236}">
                <a16:creationId xmlns:a16="http://schemas.microsoft.com/office/drawing/2014/main" id="{BE748BEE-70F1-9DCF-4A93-CD76C23F094F}"/>
              </a:ext>
            </a:extLst>
          </p:cNvPr>
          <p:cNvSpPr>
            <a:spLocks noGrp="1"/>
          </p:cNvSpPr>
          <p:nvPr>
            <p:ph sz="quarter" idx="10"/>
          </p:nvPr>
        </p:nvSpPr>
        <p:spPr>
          <a:xfrm>
            <a:off x="813816" y="1447800"/>
            <a:ext cx="10515600" cy="4648200"/>
          </a:xfrm>
        </p:spPr>
        <p:txBody>
          <a:bodyPr>
            <a:normAutofit/>
          </a:bodyPr>
          <a:lstStyle>
            <a:lvl1pPr>
              <a:defRPr sz="1800">
                <a:solidFill>
                  <a:schemeClr val="bg1"/>
                </a:solidFill>
              </a:defRPr>
            </a:lvl1pPr>
            <a:lvl2pPr marL="344488" indent="-173038">
              <a:buFont typeface="System Font Regular"/>
              <a:buChar char="⎼"/>
              <a:tabLst/>
              <a:defRPr sz="1800">
                <a:solidFill>
                  <a:schemeClr val="bg1"/>
                </a:solidFill>
              </a:defRPr>
            </a:lvl2pPr>
            <a:lvl3pPr marL="515938" indent="-171450">
              <a:buFont typeface="Wingdings" pitchFamily="2" charset="2"/>
              <a:buChar char="§"/>
              <a:tabLst/>
              <a:defRPr sz="1800">
                <a:solidFill>
                  <a:schemeClr val="bg1"/>
                </a:solidFill>
              </a:defRPr>
            </a:lvl3pPr>
            <a:lvl4pPr marL="742950" indent="-227013">
              <a:buFont typeface="System Font Regular"/>
              <a:buChar char="⎼"/>
              <a:tabLst/>
              <a:defRPr sz="18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1DDFA5C8-65C4-F016-C39A-2B72D60E0770}"/>
              </a:ext>
            </a:extLst>
          </p:cNvPr>
          <p:cNvSpPr>
            <a:spLocks noGrp="1"/>
          </p:cNvSpPr>
          <p:nvPr>
            <p:ph type="sldNum" sz="quarter" idx="11"/>
          </p:nvPr>
        </p:nvSpPr>
        <p:spPr/>
        <p:txBody>
          <a:bodyPr/>
          <a:lstStyle>
            <a:lvl1pPr>
              <a:defRPr>
                <a:solidFill>
                  <a:schemeClr val="bg2"/>
                </a:solidFill>
              </a:defRPr>
            </a:lvl1pPr>
          </a:lstStyle>
          <a:p>
            <a:fld id="{9E74224C-F5B0-D04D-98A9-64EC68DC7E07}" type="slidenum">
              <a:rPr lang="en-US" smtClean="0"/>
              <a:pPr/>
              <a:t>‹#›</a:t>
            </a:fld>
            <a:endParaRPr lang="en-US"/>
          </a:p>
        </p:txBody>
      </p:sp>
    </p:spTree>
    <p:extLst>
      <p:ext uri="{BB962C8B-B14F-4D97-AF65-F5344CB8AC3E}">
        <p14:creationId xmlns:p14="http://schemas.microsoft.com/office/powerpoint/2010/main" val="22458410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792F-65E0-2F0E-A986-40F6AD8B1DD2}"/>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6C65AE3-0C2B-E01A-62AC-907E10AF193E}"/>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2275489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176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CA67-A175-A196-1F46-FFCB21F62560}"/>
              </a:ext>
            </a:extLst>
          </p:cNvPr>
          <p:cNvSpPr>
            <a:spLocks noGrp="1"/>
          </p:cNvSpPr>
          <p:nvPr>
            <p:ph type="title"/>
          </p:nvPr>
        </p:nvSpPr>
        <p:spPr/>
        <p:txBody>
          <a:bodyPr/>
          <a:lstStyle/>
          <a:p>
            <a:r>
              <a:rPr lang="en-US"/>
              <a:t>Click to edit Master title style</a:t>
            </a:r>
            <a:endParaRPr lang="en-GB"/>
          </a:p>
        </p:txBody>
      </p:sp>
      <p:pic>
        <p:nvPicPr>
          <p:cNvPr id="3" name="Logo">
            <a:extLst>
              <a:ext uri="{FF2B5EF4-FFF2-40B4-BE49-F238E27FC236}">
                <a16:creationId xmlns:a16="http://schemas.microsoft.com/office/drawing/2014/main" id="{D8A5DF50-DC28-184D-7173-A9C1B6425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445"/>
          </a:xfrm>
          <a:prstGeom prst="rect">
            <a:avLst/>
          </a:prstGeom>
        </p:spPr>
      </p:pic>
    </p:spTree>
    <p:extLst>
      <p:ext uri="{BB962C8B-B14F-4D97-AF65-F5344CB8AC3E}">
        <p14:creationId xmlns:p14="http://schemas.microsoft.com/office/powerpoint/2010/main" val="17560633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Photo and text layout 1">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E72A0725-2CBB-4371-CBB1-F4914932FA20}"/>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5556008" y="709937"/>
            <a:ext cx="5832011"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Click to edit Master title style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556008" y="1989024"/>
            <a:ext cx="585018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8" y="1569924"/>
            <a:ext cx="5832012" cy="381600"/>
          </a:xfrm>
        </p:spPr>
        <p:txBody>
          <a:bodyPr/>
          <a:lstStyle>
            <a:lvl1pPr>
              <a:defRPr sz="2000" b="1">
                <a:solidFill>
                  <a:schemeClr val="accent1"/>
                </a:solidFill>
              </a:defRPr>
            </a:lvl1pPr>
          </a:lstStyle>
          <a:p>
            <a:pPr lvl="0"/>
            <a:r>
              <a:rPr lang="en-GB"/>
              <a:t>Heading</a:t>
            </a:r>
          </a:p>
        </p:txBody>
      </p:sp>
      <p:pic>
        <p:nvPicPr>
          <p:cNvPr id="10" name="RSM Logo" descr="Z:\RSM International\1 Design\2015\Brand\Guidelines\Logos\Logos-03.png">
            <a:extLst>
              <a:ext uri="{FF2B5EF4-FFF2-40B4-BE49-F238E27FC236}">
                <a16:creationId xmlns:a16="http://schemas.microsoft.com/office/drawing/2014/main" id="{DE2EC352-60A3-667C-AA8D-255C0CBDA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7685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Pull-out slide">
    <p:bg>
      <p:bgRef idx="1001">
        <a:schemeClr val="bg1"/>
      </p:bgRef>
    </p:bg>
    <p:spTree>
      <p:nvGrpSpPr>
        <p:cNvPr id="1" name=""/>
        <p:cNvGrpSpPr/>
        <p:nvPr/>
      </p:nvGrpSpPr>
      <p:grpSpPr>
        <a:xfrm>
          <a:off x="0" y="0"/>
          <a:ext cx="0" cy="0"/>
          <a:chOff x="0" y="0"/>
          <a:chExt cx="0" cy="0"/>
        </a:xfrm>
      </p:grpSpPr>
      <p:sp>
        <p:nvSpPr>
          <p:cNvPr id="15" name="Title Placeholder 13">
            <a:extLst>
              <a:ext uri="{FF2B5EF4-FFF2-40B4-BE49-F238E27FC236}">
                <a16:creationId xmlns:a16="http://schemas.microsoft.com/office/drawing/2014/main" id="{DC3B6FE6-7FB7-7E8B-8DEF-901D173E82FB}"/>
              </a:ext>
            </a:extLst>
          </p:cNvPr>
          <p:cNvSpPr>
            <a:spLocks noGrp="1"/>
          </p:cNvSpPr>
          <p:nvPr>
            <p:ph type="title" hasCustomPrompt="1"/>
          </p:nvPr>
        </p:nvSpPr>
        <p:spPr>
          <a:xfrm>
            <a:off x="846636" y="803982"/>
            <a:ext cx="5189040" cy="5015069"/>
          </a:xfrm>
          <a:prstGeom prst="rect">
            <a:avLst/>
          </a:prstGeom>
          <a:solidFill>
            <a:srgbClr val="00153D"/>
          </a:solidFill>
        </p:spPr>
        <p:txBody>
          <a:bodyPr vert="horz" wrap="square" lIns="180000" tIns="144000" rIns="180000" bIns="144000" rtlCol="0" anchor="ctr" anchorCtr="0">
            <a:noAutofit/>
          </a:bodyPr>
          <a:lstStyle>
            <a:lvl1pPr>
              <a:defRPr>
                <a:solidFill>
                  <a:schemeClr val="bg1"/>
                </a:solidFill>
              </a:defRPr>
            </a:lvl1pPr>
          </a:lstStyle>
          <a:p>
            <a:r>
              <a:rPr lang="en-US"/>
              <a:t>Pull-out slide</a:t>
            </a:r>
            <a:endParaRPr lang="en-GB"/>
          </a:p>
        </p:txBody>
      </p:sp>
    </p:spTree>
    <p:extLst>
      <p:ext uri="{BB962C8B-B14F-4D97-AF65-F5344CB8AC3E}">
        <p14:creationId xmlns:p14="http://schemas.microsoft.com/office/powerpoint/2010/main" val="294318289"/>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Photo and text layout 2">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790538" y="709937"/>
            <a:ext cx="5898658"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Portrait image slide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989024"/>
            <a:ext cx="589866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790538" y="1569924"/>
            <a:ext cx="5898659" cy="381600"/>
          </a:xfrm>
        </p:spPr>
        <p:txBody>
          <a:bodyPr/>
          <a:lstStyle>
            <a:lvl1pPr>
              <a:defRPr sz="2000" b="1">
                <a:solidFill>
                  <a:schemeClr val="accent1"/>
                </a:solidFill>
              </a:defRPr>
            </a:lvl1pPr>
          </a:lstStyle>
          <a:p>
            <a:pPr lvl="0"/>
            <a:r>
              <a:rPr lang="en-GB"/>
              <a:t>Heading</a:t>
            </a:r>
          </a:p>
        </p:txBody>
      </p:sp>
      <p:pic>
        <p:nvPicPr>
          <p:cNvPr id="9" name="RSM Logo" descr="Z:\RSM International\1 Design\2015\Brand\Guidelines\Logos\Logos-03.png">
            <a:extLst>
              <a:ext uri="{FF2B5EF4-FFF2-40B4-BE49-F238E27FC236}">
                <a16:creationId xmlns:a16="http://schemas.microsoft.com/office/drawing/2014/main" id="{4FE6559C-0875-FCAD-9295-F86987182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4971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tats and text">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6" name="PoP">
            <a:extLst>
              <a:ext uri="{FF2B5EF4-FFF2-40B4-BE49-F238E27FC236}">
                <a16:creationId xmlns:a16="http://schemas.microsoft.com/office/drawing/2014/main" id="{96A03582-5354-9A3C-9FFD-48C6F8D7E52B}"/>
              </a:ext>
            </a:extLst>
          </p:cNvPr>
          <p:cNvSpPr>
            <a:spLocks noChangeAspect="1"/>
          </p:cNvSpPr>
          <p:nvPr>
            <p:custDataLst>
              <p:tags r:id="rId2"/>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p>
        </p:txBody>
      </p:sp>
      <p:sp>
        <p:nvSpPr>
          <p:cNvPr id="8" name="Slide Number Placeholder 7">
            <a:extLst>
              <a:ext uri="{FF2B5EF4-FFF2-40B4-BE49-F238E27FC236}">
                <a16:creationId xmlns:a16="http://schemas.microsoft.com/office/drawing/2014/main" id="{0557D615-C17A-D9AA-F5AC-655A07BB2450}"/>
              </a:ext>
            </a:extLst>
          </p:cNvPr>
          <p:cNvSpPr>
            <a:spLocks noGrp="1"/>
          </p:cNvSpPr>
          <p:nvPr>
            <p:ph type="sldNum" sz="quarter" idx="10"/>
          </p:nvPr>
        </p:nvSpPr>
        <p:spPr/>
        <p:txBody>
          <a:bodyPr/>
          <a:lstStyle/>
          <a:p>
            <a:fld id="{6686A102-957E-47D3-A22D-E8508A8052D6}" type="slidenum">
              <a:rPr lang="en-GB" smtClean="0"/>
              <a:pPr/>
              <a:t>‹#›</a:t>
            </a:fld>
            <a:endParaRPr lang="en-GB"/>
          </a:p>
        </p:txBody>
      </p:sp>
    </p:spTree>
    <p:extLst>
      <p:ext uri="{BB962C8B-B14F-4D97-AF65-F5344CB8AC3E}">
        <p14:creationId xmlns:p14="http://schemas.microsoft.com/office/powerpoint/2010/main" val="1422290151"/>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tats and text dark">
    <p:bg>
      <p:bgRef idx="1001">
        <a:schemeClr val="bg2"/>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2" name="Logo">
            <a:extLst>
              <a:ext uri="{FF2B5EF4-FFF2-40B4-BE49-F238E27FC236}">
                <a16:creationId xmlns:a16="http://schemas.microsoft.com/office/drawing/2014/main" id="{D5BDB948-D14F-3A39-1D46-7E3EA41BCD69}"/>
              </a:ext>
            </a:extLst>
          </p:cNvPr>
          <p:cNvPicPr>
            <a:picLocks/>
          </p:cNvPicPr>
          <p:nvPr>
            <p:custDataLst>
              <p:tags r:id="rId2"/>
            </p:custDataLst>
          </p:nvPr>
        </p:nvPicPr>
        <p:blipFill rotWithShape="1">
          <a:blip r:embed="rId5">
            <a:extLst>
              <a:ext uri="{96DAC541-7B7A-43D3-8B79-37D633B846F1}">
                <asvg:svgBlip xmlns:asvg="http://schemas.microsoft.com/office/drawing/2016/SVG/main" r:embed="rId6"/>
              </a:ext>
            </a:extLst>
          </a:blip>
          <a:srcRect t="80" b="80"/>
          <a:stretch/>
        </p:blipFill>
        <p:spPr bwMode="black">
          <a:xfrm>
            <a:off x="10866053" y="278965"/>
            <a:ext cx="900000" cy="385227"/>
          </a:xfrm>
          <a:prstGeom prst="rect">
            <a:avLst/>
          </a:prstGeom>
        </p:spPr>
      </p:pic>
      <p:sp>
        <p:nvSpPr>
          <p:cNvPr id="6" name="PoP">
            <a:extLst>
              <a:ext uri="{FF2B5EF4-FFF2-40B4-BE49-F238E27FC236}">
                <a16:creationId xmlns:a16="http://schemas.microsoft.com/office/drawing/2014/main" id="{E6256794-8038-6DA2-3037-A2BE826EE45A}"/>
              </a:ext>
            </a:extLst>
          </p:cNvPr>
          <p:cNvSpPr>
            <a:spLocks noChangeAspect="1"/>
          </p:cNvSpPr>
          <p:nvPr>
            <p:custDataLst>
              <p:tags r:id="rId3"/>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p>
        </p:txBody>
      </p:sp>
      <p:sp>
        <p:nvSpPr>
          <p:cNvPr id="8" name="Slide Number Placeholder 7">
            <a:extLst>
              <a:ext uri="{FF2B5EF4-FFF2-40B4-BE49-F238E27FC236}">
                <a16:creationId xmlns:a16="http://schemas.microsoft.com/office/drawing/2014/main" id="{B6671849-1662-25B3-FBF4-580F274F244C}"/>
              </a:ext>
            </a:extLst>
          </p:cNvPr>
          <p:cNvSpPr>
            <a:spLocks noGrp="1"/>
          </p:cNvSpPr>
          <p:nvPr>
            <p:ph type="sldNum" sz="quarter" idx="10"/>
          </p:nvPr>
        </p:nvSpPr>
        <p:spPr/>
        <p:txBody>
          <a:bodyPr/>
          <a:lstStyle/>
          <a:p>
            <a:fld id="{6686A102-957E-47D3-A22D-E8508A8052D6}" type="slidenum">
              <a:rPr lang="en-GB" smtClean="0"/>
              <a:pPr/>
              <a:t>‹#›</a:t>
            </a:fld>
            <a:endParaRPr lang="en-GB"/>
          </a:p>
        </p:txBody>
      </p:sp>
    </p:spTree>
    <p:extLst>
      <p:ext uri="{BB962C8B-B14F-4D97-AF65-F5344CB8AC3E}">
        <p14:creationId xmlns:p14="http://schemas.microsoft.com/office/powerpoint/2010/main" val="20087218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Blue w l/blue PoP">
    <p:bg>
      <p:bgRef idx="1001">
        <a:schemeClr val="bg2"/>
      </p:bgRef>
    </p:bg>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Click to edit Master title style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898650"/>
            <a:ext cx="4248000" cy="43195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2" name="Logo">
            <a:extLst>
              <a:ext uri="{FF2B5EF4-FFF2-40B4-BE49-F238E27FC236}">
                <a16:creationId xmlns:a16="http://schemas.microsoft.com/office/drawing/2014/main" id="{D5BDB948-D14F-3A39-1D46-7E3EA41BCD69}"/>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grpSp>
        <p:nvGrpSpPr>
          <p:cNvPr id="3" name="Graphic 5">
            <a:extLst>
              <a:ext uri="{FF2B5EF4-FFF2-40B4-BE49-F238E27FC236}">
                <a16:creationId xmlns:a16="http://schemas.microsoft.com/office/drawing/2014/main" id="{1A13AF76-5A57-79B8-924B-5504C52CFB1C}"/>
              </a:ext>
            </a:extLst>
          </p:cNvPr>
          <p:cNvGrpSpPr/>
          <p:nvPr/>
        </p:nvGrpSpPr>
        <p:grpSpPr>
          <a:xfrm>
            <a:off x="6929871" y="4945550"/>
            <a:ext cx="5262129" cy="1912450"/>
            <a:chOff x="6945951" y="4949292"/>
            <a:chExt cx="5262129" cy="1912450"/>
          </a:xfrm>
          <a:solidFill>
            <a:schemeClr val="accent1"/>
          </a:solidFill>
        </p:grpSpPr>
        <p:sp>
          <p:nvSpPr>
            <p:cNvPr id="10" name="Freeform 8">
              <a:extLst>
                <a:ext uri="{FF2B5EF4-FFF2-40B4-BE49-F238E27FC236}">
                  <a16:creationId xmlns:a16="http://schemas.microsoft.com/office/drawing/2014/main" id="{78043FDA-8934-096C-9B32-947D5A9F22D7}"/>
                </a:ext>
              </a:extLst>
            </p:cNvPr>
            <p:cNvSpPr/>
            <p:nvPr/>
          </p:nvSpPr>
          <p:spPr>
            <a:xfrm>
              <a:off x="6945951" y="6622377"/>
              <a:ext cx="180603" cy="239365"/>
            </a:xfrm>
            <a:custGeom>
              <a:avLst/>
              <a:gdLst>
                <a:gd name="connsiteX0" fmla="*/ 0 w 180603"/>
                <a:gd name="connsiteY0" fmla="*/ 235623 h 239365"/>
                <a:gd name="connsiteX1" fmla="*/ 0 w 180603"/>
                <a:gd name="connsiteY1" fmla="*/ 239366 h 239365"/>
                <a:gd name="connsiteX2" fmla="*/ 180603 w 180603"/>
                <a:gd name="connsiteY2" fmla="*/ 239366 h 239365"/>
                <a:gd name="connsiteX3" fmla="*/ 180603 w 180603"/>
                <a:gd name="connsiteY3" fmla="*/ 235623 h 239365"/>
                <a:gd name="connsiteX4" fmla="*/ 180603 w 180603"/>
                <a:gd name="connsiteY4" fmla="*/ 0 h 239365"/>
                <a:gd name="connsiteX5" fmla="*/ 0 w 180603"/>
                <a:gd name="connsiteY5" fmla="*/ 0 h 239365"/>
                <a:gd name="connsiteX6" fmla="*/ 0 w 180603"/>
                <a:gd name="connsiteY6" fmla="*/ 235623 h 23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03" h="239365">
                  <a:moveTo>
                    <a:pt x="0" y="235623"/>
                  </a:moveTo>
                  <a:lnTo>
                    <a:pt x="0" y="239366"/>
                  </a:lnTo>
                  <a:lnTo>
                    <a:pt x="180603" y="239366"/>
                  </a:lnTo>
                  <a:lnTo>
                    <a:pt x="180603" y="235623"/>
                  </a:lnTo>
                  <a:lnTo>
                    <a:pt x="180603" y="0"/>
                  </a:lnTo>
                  <a:lnTo>
                    <a:pt x="0" y="0"/>
                  </a:lnTo>
                  <a:lnTo>
                    <a:pt x="0" y="235623"/>
                  </a:lnTo>
                  <a:close/>
                </a:path>
              </a:pathLst>
            </a:custGeom>
            <a:grpFill/>
            <a:ln w="634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D05A2E-B0F8-ED49-E561-A55C3A4058BD}"/>
                </a:ext>
              </a:extLst>
            </p:cNvPr>
            <p:cNvSpPr/>
            <p:nvPr/>
          </p:nvSpPr>
          <p:spPr>
            <a:xfrm>
              <a:off x="7228060" y="6622377"/>
              <a:ext cx="451413" cy="239365"/>
            </a:xfrm>
            <a:custGeom>
              <a:avLst/>
              <a:gdLst>
                <a:gd name="connsiteX0" fmla="*/ 0 w 451413"/>
                <a:gd name="connsiteY0" fmla="*/ 235623 h 239365"/>
                <a:gd name="connsiteX1" fmla="*/ 0 w 451413"/>
                <a:gd name="connsiteY1" fmla="*/ 239366 h 239365"/>
                <a:gd name="connsiteX2" fmla="*/ 451413 w 451413"/>
                <a:gd name="connsiteY2" fmla="*/ 239366 h 239365"/>
                <a:gd name="connsiteX3" fmla="*/ 451413 w 451413"/>
                <a:gd name="connsiteY3" fmla="*/ 235623 h 239365"/>
                <a:gd name="connsiteX4" fmla="*/ 451413 w 451413"/>
                <a:gd name="connsiteY4" fmla="*/ 0 h 239365"/>
                <a:gd name="connsiteX5" fmla="*/ 0 w 451413"/>
                <a:gd name="connsiteY5" fmla="*/ 0 h 239365"/>
                <a:gd name="connsiteX6" fmla="*/ 0 w 451413"/>
                <a:gd name="connsiteY6" fmla="*/ 235623 h 23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413" h="239365">
                  <a:moveTo>
                    <a:pt x="0" y="235623"/>
                  </a:moveTo>
                  <a:lnTo>
                    <a:pt x="0" y="239366"/>
                  </a:lnTo>
                  <a:lnTo>
                    <a:pt x="451413" y="239366"/>
                  </a:lnTo>
                  <a:lnTo>
                    <a:pt x="451413" y="235623"/>
                  </a:lnTo>
                  <a:lnTo>
                    <a:pt x="451413" y="0"/>
                  </a:lnTo>
                  <a:lnTo>
                    <a:pt x="0" y="0"/>
                  </a:lnTo>
                  <a:lnTo>
                    <a:pt x="0" y="235623"/>
                  </a:lnTo>
                  <a:close/>
                </a:path>
              </a:pathLst>
            </a:custGeom>
            <a:grp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EFD54C-7522-371D-BA36-50D363E0D1B5}"/>
                </a:ext>
              </a:extLst>
            </p:cNvPr>
            <p:cNvSpPr/>
            <p:nvPr/>
          </p:nvSpPr>
          <p:spPr>
            <a:xfrm>
              <a:off x="10424265" y="5427959"/>
              <a:ext cx="180539" cy="239365"/>
            </a:xfrm>
            <a:custGeom>
              <a:avLst/>
              <a:gdLst>
                <a:gd name="connsiteX0" fmla="*/ 0 w 180539"/>
                <a:gd name="connsiteY0" fmla="*/ 0 h 239365"/>
                <a:gd name="connsiteX1" fmla="*/ 180539 w 180539"/>
                <a:gd name="connsiteY1" fmla="*/ 0 h 239365"/>
                <a:gd name="connsiteX2" fmla="*/ 180539 w 180539"/>
                <a:gd name="connsiteY2" fmla="*/ 239366 h 239365"/>
                <a:gd name="connsiteX3" fmla="*/ 0 w 180539"/>
                <a:gd name="connsiteY3" fmla="*/ 239366 h 239365"/>
              </a:gdLst>
              <a:ahLst/>
              <a:cxnLst>
                <a:cxn ang="0">
                  <a:pos x="connsiteX0" y="connsiteY0"/>
                </a:cxn>
                <a:cxn ang="0">
                  <a:pos x="connsiteX1" y="connsiteY1"/>
                </a:cxn>
                <a:cxn ang="0">
                  <a:pos x="connsiteX2" y="connsiteY2"/>
                </a:cxn>
                <a:cxn ang="0">
                  <a:pos x="connsiteX3" y="connsiteY3"/>
                </a:cxn>
              </a:cxnLst>
              <a:rect l="l" t="t" r="r" b="b"/>
              <a:pathLst>
                <a:path w="180539" h="239365">
                  <a:moveTo>
                    <a:pt x="0" y="0"/>
                  </a:moveTo>
                  <a:lnTo>
                    <a:pt x="180539" y="0"/>
                  </a:lnTo>
                  <a:lnTo>
                    <a:pt x="180539" y="239366"/>
                  </a:lnTo>
                  <a:lnTo>
                    <a:pt x="0" y="239366"/>
                  </a:lnTo>
                  <a:close/>
                </a:path>
              </a:pathLst>
            </a:custGeom>
            <a:grpFill/>
            <a:ln w="634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EE0D7FB-7BB9-4438-3574-25EB390CB58D}"/>
                </a:ext>
              </a:extLst>
            </p:cNvPr>
            <p:cNvSpPr/>
            <p:nvPr/>
          </p:nvSpPr>
          <p:spPr>
            <a:xfrm>
              <a:off x="7780916" y="4949292"/>
              <a:ext cx="4427164" cy="1908834"/>
            </a:xfrm>
            <a:custGeom>
              <a:avLst/>
              <a:gdLst>
                <a:gd name="connsiteX0" fmla="*/ 4016443 w 4427164"/>
                <a:gd name="connsiteY0" fmla="*/ 0 h 1908834"/>
                <a:gd name="connsiteX1" fmla="*/ 4016443 w 4427164"/>
                <a:gd name="connsiteY1" fmla="*/ 239366 h 1908834"/>
                <a:gd name="connsiteX2" fmla="*/ 4196285 w 4427164"/>
                <a:gd name="connsiteY2" fmla="*/ 239366 h 1908834"/>
                <a:gd name="connsiteX3" fmla="*/ 4196285 w 4427164"/>
                <a:gd name="connsiteY3" fmla="*/ 478731 h 1908834"/>
                <a:gd name="connsiteX4" fmla="*/ 3827587 w 4427164"/>
                <a:gd name="connsiteY4" fmla="*/ 478731 h 1908834"/>
                <a:gd name="connsiteX5" fmla="*/ 3827587 w 4427164"/>
                <a:gd name="connsiteY5" fmla="*/ 239366 h 1908834"/>
                <a:gd name="connsiteX6" fmla="*/ 3376174 w 4427164"/>
                <a:gd name="connsiteY6" fmla="*/ 239366 h 1908834"/>
                <a:gd name="connsiteX7" fmla="*/ 3376174 w 4427164"/>
                <a:gd name="connsiteY7" fmla="*/ 478731 h 1908834"/>
                <a:gd name="connsiteX8" fmla="*/ 3259305 w 4427164"/>
                <a:gd name="connsiteY8" fmla="*/ 478731 h 1908834"/>
                <a:gd name="connsiteX9" fmla="*/ 3259305 w 4427164"/>
                <a:gd name="connsiteY9" fmla="*/ 239366 h 1908834"/>
                <a:gd name="connsiteX10" fmla="*/ 3157736 w 4427164"/>
                <a:gd name="connsiteY10" fmla="*/ 239366 h 1908834"/>
                <a:gd name="connsiteX11" fmla="*/ 3157736 w 4427164"/>
                <a:gd name="connsiteY11" fmla="*/ 478731 h 1908834"/>
                <a:gd name="connsiteX12" fmla="*/ 2925459 w 4427164"/>
                <a:gd name="connsiteY12" fmla="*/ 478731 h 1908834"/>
                <a:gd name="connsiteX13" fmla="*/ 2925459 w 4427164"/>
                <a:gd name="connsiteY13" fmla="*/ 718097 h 1908834"/>
                <a:gd name="connsiteX14" fmla="*/ 3040740 w 4427164"/>
                <a:gd name="connsiteY14" fmla="*/ 718097 h 1908834"/>
                <a:gd name="connsiteX15" fmla="*/ 3040740 w 4427164"/>
                <a:gd name="connsiteY15" fmla="*/ 955179 h 1908834"/>
                <a:gd name="connsiteX16" fmla="*/ 2772152 w 4427164"/>
                <a:gd name="connsiteY16" fmla="*/ 955179 h 1908834"/>
                <a:gd name="connsiteX17" fmla="*/ 2772152 w 4427164"/>
                <a:gd name="connsiteY17" fmla="*/ 1194481 h 1908834"/>
                <a:gd name="connsiteX18" fmla="*/ 2670582 w 4427164"/>
                <a:gd name="connsiteY18" fmla="*/ 1194481 h 1908834"/>
                <a:gd name="connsiteX19" fmla="*/ 2670582 w 4427164"/>
                <a:gd name="connsiteY19" fmla="*/ 955179 h 1908834"/>
                <a:gd name="connsiteX20" fmla="*/ 2219169 w 4427164"/>
                <a:gd name="connsiteY20" fmla="*/ 955179 h 1908834"/>
                <a:gd name="connsiteX21" fmla="*/ 2219169 w 4427164"/>
                <a:gd name="connsiteY21" fmla="*/ 1194481 h 1908834"/>
                <a:gd name="connsiteX22" fmla="*/ 2117600 w 4427164"/>
                <a:gd name="connsiteY22" fmla="*/ 1194481 h 1908834"/>
                <a:gd name="connsiteX23" fmla="*/ 2117600 w 4427164"/>
                <a:gd name="connsiteY23" fmla="*/ 955179 h 1908834"/>
                <a:gd name="connsiteX24" fmla="*/ 1937059 w 4427164"/>
                <a:gd name="connsiteY24" fmla="*/ 955179 h 1908834"/>
                <a:gd name="connsiteX25" fmla="*/ 1937059 w 4427164"/>
                <a:gd name="connsiteY25" fmla="*/ 1433847 h 1908834"/>
                <a:gd name="connsiteX26" fmla="*/ 1644476 w 4427164"/>
                <a:gd name="connsiteY26" fmla="*/ 1433847 h 1908834"/>
                <a:gd name="connsiteX27" fmla="*/ 1644476 w 4427164"/>
                <a:gd name="connsiteY27" fmla="*/ 1194481 h 1908834"/>
                <a:gd name="connsiteX28" fmla="*/ 1192237 w 4427164"/>
                <a:gd name="connsiteY28" fmla="*/ 1194481 h 1908834"/>
                <a:gd name="connsiteX29" fmla="*/ 1192237 w 4427164"/>
                <a:gd name="connsiteY29" fmla="*/ 1433847 h 1908834"/>
                <a:gd name="connsiteX30" fmla="*/ 740824 w 4427164"/>
                <a:gd name="connsiteY30" fmla="*/ 1433847 h 1908834"/>
                <a:gd name="connsiteX31" fmla="*/ 740824 w 4427164"/>
                <a:gd name="connsiteY31" fmla="*/ 1673212 h 1908834"/>
                <a:gd name="connsiteX32" fmla="*/ 0 w 4427164"/>
                <a:gd name="connsiteY32" fmla="*/ 1673212 h 1908834"/>
                <a:gd name="connsiteX33" fmla="*/ 0 w 4427164"/>
                <a:gd name="connsiteY33" fmla="*/ 1908835 h 1908834"/>
                <a:gd name="connsiteX34" fmla="*/ 4427165 w 4427164"/>
                <a:gd name="connsiteY34" fmla="*/ 1908835 h 1908834"/>
                <a:gd name="connsiteX35" fmla="*/ 4427165 w 4427164"/>
                <a:gd name="connsiteY35" fmla="*/ 127 h 1908834"/>
                <a:gd name="connsiteX36" fmla="*/ 4016316 w 4427164"/>
                <a:gd name="connsiteY36" fmla="*/ 127 h 1908834"/>
                <a:gd name="connsiteX37" fmla="*/ 2224374 w 4427164"/>
                <a:gd name="connsiteY37" fmla="*/ 1673149 h 1908834"/>
                <a:gd name="connsiteX38" fmla="*/ 2122805 w 4427164"/>
                <a:gd name="connsiteY38" fmla="*/ 1673149 h 1908834"/>
                <a:gd name="connsiteX39" fmla="*/ 2122805 w 4427164"/>
                <a:gd name="connsiteY39" fmla="*/ 1433783 h 1908834"/>
                <a:gd name="connsiteX40" fmla="*/ 2224374 w 4427164"/>
                <a:gd name="connsiteY40" fmla="*/ 1433783 h 1908834"/>
                <a:gd name="connsiteX41" fmla="*/ 2224374 w 4427164"/>
                <a:gd name="connsiteY41" fmla="*/ 1673149 h 1908834"/>
                <a:gd name="connsiteX42" fmla="*/ 2530353 w 4427164"/>
                <a:gd name="connsiteY42" fmla="*/ 1433783 h 1908834"/>
                <a:gd name="connsiteX43" fmla="*/ 2349813 w 4427164"/>
                <a:gd name="connsiteY43" fmla="*/ 1433783 h 1908834"/>
                <a:gd name="connsiteX44" fmla="*/ 2349813 w 4427164"/>
                <a:gd name="connsiteY44" fmla="*/ 1194417 h 1908834"/>
                <a:gd name="connsiteX45" fmla="*/ 2530353 w 4427164"/>
                <a:gd name="connsiteY45" fmla="*/ 1194417 h 1908834"/>
                <a:gd name="connsiteX46" fmla="*/ 2530353 w 4427164"/>
                <a:gd name="connsiteY46" fmla="*/ 1433783 h 1908834"/>
                <a:gd name="connsiteX47" fmla="*/ 4016380 w 4427164"/>
                <a:gd name="connsiteY47" fmla="*/ 955115 h 1908834"/>
                <a:gd name="connsiteX48" fmla="*/ 3851709 w 4427164"/>
                <a:gd name="connsiteY48" fmla="*/ 955115 h 1908834"/>
                <a:gd name="connsiteX49" fmla="*/ 3851709 w 4427164"/>
                <a:gd name="connsiteY49" fmla="*/ 718034 h 1908834"/>
                <a:gd name="connsiteX50" fmla="*/ 4016380 w 4427164"/>
                <a:gd name="connsiteY50" fmla="*/ 718034 h 1908834"/>
                <a:gd name="connsiteX51" fmla="*/ 4016380 w 4427164"/>
                <a:gd name="connsiteY51" fmla="*/ 955115 h 19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27164" h="1908834">
                  <a:moveTo>
                    <a:pt x="4016443" y="0"/>
                  </a:moveTo>
                  <a:lnTo>
                    <a:pt x="4016443" y="239366"/>
                  </a:lnTo>
                  <a:lnTo>
                    <a:pt x="4196285" y="239366"/>
                  </a:lnTo>
                  <a:lnTo>
                    <a:pt x="4196285" y="478731"/>
                  </a:lnTo>
                  <a:lnTo>
                    <a:pt x="3827587" y="478731"/>
                  </a:lnTo>
                  <a:lnTo>
                    <a:pt x="3827587" y="239366"/>
                  </a:lnTo>
                  <a:lnTo>
                    <a:pt x="3376174" y="239366"/>
                  </a:lnTo>
                  <a:lnTo>
                    <a:pt x="3376174" y="478731"/>
                  </a:lnTo>
                  <a:lnTo>
                    <a:pt x="3259305" y="478731"/>
                  </a:lnTo>
                  <a:lnTo>
                    <a:pt x="3259305" y="239366"/>
                  </a:lnTo>
                  <a:lnTo>
                    <a:pt x="3157736" y="239366"/>
                  </a:lnTo>
                  <a:lnTo>
                    <a:pt x="3157736" y="478731"/>
                  </a:lnTo>
                  <a:lnTo>
                    <a:pt x="2925459" y="478731"/>
                  </a:lnTo>
                  <a:lnTo>
                    <a:pt x="2925459" y="718097"/>
                  </a:lnTo>
                  <a:lnTo>
                    <a:pt x="3040740" y="718097"/>
                  </a:lnTo>
                  <a:lnTo>
                    <a:pt x="3040740" y="955179"/>
                  </a:lnTo>
                  <a:lnTo>
                    <a:pt x="2772152" y="955179"/>
                  </a:lnTo>
                  <a:lnTo>
                    <a:pt x="2772152" y="1194481"/>
                  </a:lnTo>
                  <a:lnTo>
                    <a:pt x="2670582" y="1194481"/>
                  </a:lnTo>
                  <a:lnTo>
                    <a:pt x="2670582" y="955179"/>
                  </a:lnTo>
                  <a:lnTo>
                    <a:pt x="2219169" y="955179"/>
                  </a:lnTo>
                  <a:lnTo>
                    <a:pt x="2219169" y="1194481"/>
                  </a:lnTo>
                  <a:lnTo>
                    <a:pt x="2117600" y="1194481"/>
                  </a:lnTo>
                  <a:lnTo>
                    <a:pt x="2117600" y="955179"/>
                  </a:lnTo>
                  <a:lnTo>
                    <a:pt x="1937059" y="955179"/>
                  </a:lnTo>
                  <a:lnTo>
                    <a:pt x="1937059" y="1433847"/>
                  </a:lnTo>
                  <a:lnTo>
                    <a:pt x="1644476" y="1433847"/>
                  </a:lnTo>
                  <a:lnTo>
                    <a:pt x="1644476" y="1194481"/>
                  </a:lnTo>
                  <a:lnTo>
                    <a:pt x="1192237" y="1194481"/>
                  </a:lnTo>
                  <a:lnTo>
                    <a:pt x="1192237" y="1433847"/>
                  </a:lnTo>
                  <a:lnTo>
                    <a:pt x="740824" y="1433847"/>
                  </a:lnTo>
                  <a:lnTo>
                    <a:pt x="740824" y="1673212"/>
                  </a:lnTo>
                  <a:lnTo>
                    <a:pt x="0" y="1673212"/>
                  </a:lnTo>
                  <a:lnTo>
                    <a:pt x="0" y="1908835"/>
                  </a:lnTo>
                  <a:lnTo>
                    <a:pt x="4427165" y="1908835"/>
                  </a:lnTo>
                  <a:lnTo>
                    <a:pt x="4427165" y="127"/>
                  </a:lnTo>
                  <a:lnTo>
                    <a:pt x="4016316" y="127"/>
                  </a:lnTo>
                  <a:close/>
                  <a:moveTo>
                    <a:pt x="2224374" y="1673149"/>
                  </a:moveTo>
                  <a:lnTo>
                    <a:pt x="2122805" y="1673149"/>
                  </a:lnTo>
                  <a:lnTo>
                    <a:pt x="2122805" y="1433783"/>
                  </a:lnTo>
                  <a:lnTo>
                    <a:pt x="2224374" y="1433783"/>
                  </a:lnTo>
                  <a:lnTo>
                    <a:pt x="2224374" y="1673149"/>
                  </a:lnTo>
                  <a:close/>
                  <a:moveTo>
                    <a:pt x="2530353" y="1433783"/>
                  </a:moveTo>
                  <a:lnTo>
                    <a:pt x="2349813" y="1433783"/>
                  </a:lnTo>
                  <a:lnTo>
                    <a:pt x="2349813" y="1194417"/>
                  </a:lnTo>
                  <a:lnTo>
                    <a:pt x="2530353" y="1194417"/>
                  </a:lnTo>
                  <a:lnTo>
                    <a:pt x="2530353" y="1433783"/>
                  </a:lnTo>
                  <a:close/>
                  <a:moveTo>
                    <a:pt x="4016380" y="955115"/>
                  </a:moveTo>
                  <a:lnTo>
                    <a:pt x="3851709" y="955115"/>
                  </a:lnTo>
                  <a:lnTo>
                    <a:pt x="3851709" y="718034"/>
                  </a:lnTo>
                  <a:lnTo>
                    <a:pt x="4016380" y="718034"/>
                  </a:lnTo>
                  <a:lnTo>
                    <a:pt x="4016380" y="955115"/>
                  </a:lnTo>
                  <a:close/>
                </a:path>
              </a:pathLst>
            </a:custGeom>
            <a:grpFill/>
            <a:ln w="6345" cap="flat">
              <a:noFill/>
              <a:prstDash val="solid"/>
              <a:miter/>
            </a:ln>
          </p:spPr>
          <p:txBody>
            <a:bodyPr rtlCol="0" anchor="ctr"/>
            <a:lstStyle/>
            <a:p>
              <a:endParaRPr lang="en-US"/>
            </a:p>
          </p:txBody>
        </p:sp>
      </p:grpSp>
    </p:spTree>
    <p:extLst>
      <p:ext uri="{BB962C8B-B14F-4D97-AF65-F5344CB8AC3E}">
        <p14:creationId xmlns:p14="http://schemas.microsoft.com/office/powerpoint/2010/main" val="4291887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Blue image and quote">
    <p:bg>
      <p:bgRef idx="1001">
        <a:schemeClr val="bg2"/>
      </p:bgRef>
    </p:bg>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5112000" y="709937"/>
            <a:ext cx="6294188"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Click to edit Master title style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112000" y="1898650"/>
            <a:ext cx="6294188" cy="3150368"/>
          </a:xfrm>
          <a:prstGeom prst="rect">
            <a:avLst/>
          </a:prstGeom>
        </p:spPr>
        <p:txBody>
          <a:bodyPr vert="horz" lIns="0" tIns="0" rIns="0" bIns="0" rtlCol="0">
            <a:noAutofit/>
          </a:bodyPr>
          <a:lstStyle>
            <a:lvl1pPr>
              <a:defRPr sz="1600" b="1" i="1">
                <a:solidFill>
                  <a:schemeClr val="tx1"/>
                </a:solidFill>
              </a:defRPr>
            </a:lvl1pPr>
            <a:lvl2pPr>
              <a:defRPr sz="1600" b="1" i="1">
                <a:solidFill>
                  <a:schemeClr val="tx1"/>
                </a:solidFill>
              </a:defRPr>
            </a:lvl2pPr>
            <a:lvl3pPr>
              <a:defRPr sz="1600" b="1" i="1">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458321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tags" Target="../tags/tag4.xml"/><Relationship Id="rId50" Type="http://schemas.openxmlformats.org/officeDocument/2006/relationships/image" Target="../media/image16.svg"/><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image" Target="../media/image15.png"/><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tags" Target="../tags/tag5.xml"/><Relationship Id="rId8" Type="http://schemas.openxmlformats.org/officeDocument/2006/relationships/slideLayout" Target="../slideLayouts/slideLayout69.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theme" Target="../theme/theme2.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2.xml"/><Relationship Id="rId117" Type="http://schemas.openxmlformats.org/officeDocument/2006/relationships/slideLayout" Target="../slideLayouts/slideLayout223.xml"/><Relationship Id="rId21" Type="http://schemas.openxmlformats.org/officeDocument/2006/relationships/slideLayout" Target="../slideLayouts/slideLayout127.xml"/><Relationship Id="rId42" Type="http://schemas.openxmlformats.org/officeDocument/2006/relationships/slideLayout" Target="../slideLayouts/slideLayout148.xml"/><Relationship Id="rId47" Type="http://schemas.openxmlformats.org/officeDocument/2006/relationships/slideLayout" Target="../slideLayouts/slideLayout153.xml"/><Relationship Id="rId63" Type="http://schemas.openxmlformats.org/officeDocument/2006/relationships/slideLayout" Target="../slideLayouts/slideLayout169.xml"/><Relationship Id="rId68" Type="http://schemas.openxmlformats.org/officeDocument/2006/relationships/slideLayout" Target="../slideLayouts/slideLayout174.xml"/><Relationship Id="rId84" Type="http://schemas.openxmlformats.org/officeDocument/2006/relationships/slideLayout" Target="../slideLayouts/slideLayout190.xml"/><Relationship Id="rId89" Type="http://schemas.openxmlformats.org/officeDocument/2006/relationships/slideLayout" Target="../slideLayouts/slideLayout195.xml"/><Relationship Id="rId112" Type="http://schemas.openxmlformats.org/officeDocument/2006/relationships/slideLayout" Target="../slideLayouts/slideLayout218.xml"/><Relationship Id="rId16" Type="http://schemas.openxmlformats.org/officeDocument/2006/relationships/slideLayout" Target="../slideLayouts/slideLayout122.xml"/><Relationship Id="rId107" Type="http://schemas.openxmlformats.org/officeDocument/2006/relationships/slideLayout" Target="../slideLayouts/slideLayout213.xml"/><Relationship Id="rId11" Type="http://schemas.openxmlformats.org/officeDocument/2006/relationships/slideLayout" Target="../slideLayouts/slideLayout117.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53" Type="http://schemas.openxmlformats.org/officeDocument/2006/relationships/slideLayout" Target="../slideLayouts/slideLayout159.xml"/><Relationship Id="rId58" Type="http://schemas.openxmlformats.org/officeDocument/2006/relationships/slideLayout" Target="../slideLayouts/slideLayout164.xml"/><Relationship Id="rId74" Type="http://schemas.openxmlformats.org/officeDocument/2006/relationships/slideLayout" Target="../slideLayouts/slideLayout180.xml"/><Relationship Id="rId79" Type="http://schemas.openxmlformats.org/officeDocument/2006/relationships/slideLayout" Target="../slideLayouts/slideLayout185.xml"/><Relationship Id="rId102" Type="http://schemas.openxmlformats.org/officeDocument/2006/relationships/slideLayout" Target="../slideLayouts/slideLayout208.xml"/><Relationship Id="rId123" Type="http://schemas.openxmlformats.org/officeDocument/2006/relationships/slideLayout" Target="../slideLayouts/slideLayout229.xml"/><Relationship Id="rId5" Type="http://schemas.openxmlformats.org/officeDocument/2006/relationships/slideLayout" Target="../slideLayouts/slideLayout111.xml"/><Relationship Id="rId90" Type="http://schemas.openxmlformats.org/officeDocument/2006/relationships/slideLayout" Target="../slideLayouts/slideLayout196.xml"/><Relationship Id="rId95" Type="http://schemas.openxmlformats.org/officeDocument/2006/relationships/slideLayout" Target="../slideLayouts/slideLayout201.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43" Type="http://schemas.openxmlformats.org/officeDocument/2006/relationships/slideLayout" Target="../slideLayouts/slideLayout149.xml"/><Relationship Id="rId48" Type="http://schemas.openxmlformats.org/officeDocument/2006/relationships/slideLayout" Target="../slideLayouts/slideLayout154.xml"/><Relationship Id="rId64" Type="http://schemas.openxmlformats.org/officeDocument/2006/relationships/slideLayout" Target="../slideLayouts/slideLayout170.xml"/><Relationship Id="rId69" Type="http://schemas.openxmlformats.org/officeDocument/2006/relationships/slideLayout" Target="../slideLayouts/slideLayout175.xml"/><Relationship Id="rId113" Type="http://schemas.openxmlformats.org/officeDocument/2006/relationships/slideLayout" Target="../slideLayouts/slideLayout219.xml"/><Relationship Id="rId118" Type="http://schemas.openxmlformats.org/officeDocument/2006/relationships/slideLayout" Target="../slideLayouts/slideLayout224.xml"/><Relationship Id="rId80" Type="http://schemas.openxmlformats.org/officeDocument/2006/relationships/slideLayout" Target="../slideLayouts/slideLayout186.xml"/><Relationship Id="rId85" Type="http://schemas.openxmlformats.org/officeDocument/2006/relationships/slideLayout" Target="../slideLayouts/slideLayout191.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59" Type="http://schemas.openxmlformats.org/officeDocument/2006/relationships/slideLayout" Target="../slideLayouts/slideLayout165.xml"/><Relationship Id="rId103" Type="http://schemas.openxmlformats.org/officeDocument/2006/relationships/slideLayout" Target="../slideLayouts/slideLayout209.xml"/><Relationship Id="rId108" Type="http://schemas.openxmlformats.org/officeDocument/2006/relationships/slideLayout" Target="../slideLayouts/slideLayout214.xml"/><Relationship Id="rId124" Type="http://schemas.openxmlformats.org/officeDocument/2006/relationships/slideLayout" Target="../slideLayouts/slideLayout230.xml"/><Relationship Id="rId54" Type="http://schemas.openxmlformats.org/officeDocument/2006/relationships/slideLayout" Target="../slideLayouts/slideLayout160.xml"/><Relationship Id="rId70" Type="http://schemas.openxmlformats.org/officeDocument/2006/relationships/slideLayout" Target="../slideLayouts/slideLayout176.xml"/><Relationship Id="rId75" Type="http://schemas.openxmlformats.org/officeDocument/2006/relationships/slideLayout" Target="../slideLayouts/slideLayout181.xml"/><Relationship Id="rId91" Type="http://schemas.openxmlformats.org/officeDocument/2006/relationships/slideLayout" Target="../slideLayouts/slideLayout197.xml"/><Relationship Id="rId96" Type="http://schemas.openxmlformats.org/officeDocument/2006/relationships/slideLayout" Target="../slideLayouts/slideLayout20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49" Type="http://schemas.openxmlformats.org/officeDocument/2006/relationships/slideLayout" Target="../slideLayouts/slideLayout155.xml"/><Relationship Id="rId114" Type="http://schemas.openxmlformats.org/officeDocument/2006/relationships/slideLayout" Target="../slideLayouts/slideLayout220.xml"/><Relationship Id="rId119" Type="http://schemas.openxmlformats.org/officeDocument/2006/relationships/slideLayout" Target="../slideLayouts/slideLayout225.xml"/><Relationship Id="rId44" Type="http://schemas.openxmlformats.org/officeDocument/2006/relationships/slideLayout" Target="../slideLayouts/slideLayout150.xml"/><Relationship Id="rId60" Type="http://schemas.openxmlformats.org/officeDocument/2006/relationships/slideLayout" Target="../slideLayouts/slideLayout166.xml"/><Relationship Id="rId65" Type="http://schemas.openxmlformats.org/officeDocument/2006/relationships/slideLayout" Target="../slideLayouts/slideLayout171.xml"/><Relationship Id="rId81" Type="http://schemas.openxmlformats.org/officeDocument/2006/relationships/slideLayout" Target="../slideLayouts/slideLayout187.xml"/><Relationship Id="rId86" Type="http://schemas.openxmlformats.org/officeDocument/2006/relationships/slideLayout" Target="../slideLayouts/slideLayout192.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9" Type="http://schemas.openxmlformats.org/officeDocument/2006/relationships/slideLayout" Target="../slideLayouts/slideLayout145.xml"/><Relationship Id="rId109" Type="http://schemas.openxmlformats.org/officeDocument/2006/relationships/slideLayout" Target="../slideLayouts/slideLayout215.xml"/><Relationship Id="rId34" Type="http://schemas.openxmlformats.org/officeDocument/2006/relationships/slideLayout" Target="../slideLayouts/slideLayout140.xml"/><Relationship Id="rId50" Type="http://schemas.openxmlformats.org/officeDocument/2006/relationships/slideLayout" Target="../slideLayouts/slideLayout156.xml"/><Relationship Id="rId55" Type="http://schemas.openxmlformats.org/officeDocument/2006/relationships/slideLayout" Target="../slideLayouts/slideLayout161.xml"/><Relationship Id="rId76" Type="http://schemas.openxmlformats.org/officeDocument/2006/relationships/slideLayout" Target="../slideLayouts/slideLayout182.xml"/><Relationship Id="rId97" Type="http://schemas.openxmlformats.org/officeDocument/2006/relationships/slideLayout" Target="../slideLayouts/slideLayout203.xml"/><Relationship Id="rId104" Type="http://schemas.openxmlformats.org/officeDocument/2006/relationships/slideLayout" Target="../slideLayouts/slideLayout210.xml"/><Relationship Id="rId120" Type="http://schemas.openxmlformats.org/officeDocument/2006/relationships/slideLayout" Target="../slideLayouts/slideLayout226.xml"/><Relationship Id="rId125" Type="http://schemas.openxmlformats.org/officeDocument/2006/relationships/theme" Target="../theme/theme3.xml"/><Relationship Id="rId7" Type="http://schemas.openxmlformats.org/officeDocument/2006/relationships/slideLayout" Target="../slideLayouts/slideLayout113.xml"/><Relationship Id="rId71" Type="http://schemas.openxmlformats.org/officeDocument/2006/relationships/slideLayout" Target="../slideLayouts/slideLayout177.xml"/><Relationship Id="rId92" Type="http://schemas.openxmlformats.org/officeDocument/2006/relationships/slideLayout" Target="../slideLayouts/slideLayout198.xml"/><Relationship Id="rId2" Type="http://schemas.openxmlformats.org/officeDocument/2006/relationships/slideLayout" Target="../slideLayouts/slideLayout108.xml"/><Relationship Id="rId29" Type="http://schemas.openxmlformats.org/officeDocument/2006/relationships/slideLayout" Target="../slideLayouts/slideLayout135.xml"/><Relationship Id="rId24" Type="http://schemas.openxmlformats.org/officeDocument/2006/relationships/slideLayout" Target="../slideLayouts/slideLayout130.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66" Type="http://schemas.openxmlformats.org/officeDocument/2006/relationships/slideLayout" Target="../slideLayouts/slideLayout172.xml"/><Relationship Id="rId87" Type="http://schemas.openxmlformats.org/officeDocument/2006/relationships/slideLayout" Target="../slideLayouts/slideLayout193.xml"/><Relationship Id="rId110" Type="http://schemas.openxmlformats.org/officeDocument/2006/relationships/slideLayout" Target="../slideLayouts/slideLayout216.xml"/><Relationship Id="rId115" Type="http://schemas.openxmlformats.org/officeDocument/2006/relationships/slideLayout" Target="../slideLayouts/slideLayout221.xml"/><Relationship Id="rId61" Type="http://schemas.openxmlformats.org/officeDocument/2006/relationships/slideLayout" Target="../slideLayouts/slideLayout167.xml"/><Relationship Id="rId82" Type="http://schemas.openxmlformats.org/officeDocument/2006/relationships/slideLayout" Target="../slideLayouts/slideLayout188.xml"/><Relationship Id="rId19" Type="http://schemas.openxmlformats.org/officeDocument/2006/relationships/slideLayout" Target="../slideLayouts/slideLayout125.xml"/><Relationship Id="rId14" Type="http://schemas.openxmlformats.org/officeDocument/2006/relationships/slideLayout" Target="../slideLayouts/slideLayout120.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56" Type="http://schemas.openxmlformats.org/officeDocument/2006/relationships/slideLayout" Target="../slideLayouts/slideLayout162.xml"/><Relationship Id="rId77" Type="http://schemas.openxmlformats.org/officeDocument/2006/relationships/slideLayout" Target="../slideLayouts/slideLayout183.xml"/><Relationship Id="rId100" Type="http://schemas.openxmlformats.org/officeDocument/2006/relationships/slideLayout" Target="../slideLayouts/slideLayout206.xml"/><Relationship Id="rId105" Type="http://schemas.openxmlformats.org/officeDocument/2006/relationships/slideLayout" Target="../slideLayouts/slideLayout211.xml"/><Relationship Id="rId8" Type="http://schemas.openxmlformats.org/officeDocument/2006/relationships/slideLayout" Target="../slideLayouts/slideLayout114.xml"/><Relationship Id="rId51" Type="http://schemas.openxmlformats.org/officeDocument/2006/relationships/slideLayout" Target="../slideLayouts/slideLayout157.xml"/><Relationship Id="rId72" Type="http://schemas.openxmlformats.org/officeDocument/2006/relationships/slideLayout" Target="../slideLayouts/slideLayout178.xml"/><Relationship Id="rId93" Type="http://schemas.openxmlformats.org/officeDocument/2006/relationships/slideLayout" Target="../slideLayouts/slideLayout199.xml"/><Relationship Id="rId98" Type="http://schemas.openxmlformats.org/officeDocument/2006/relationships/slideLayout" Target="../slideLayouts/slideLayout204.xml"/><Relationship Id="rId121" Type="http://schemas.openxmlformats.org/officeDocument/2006/relationships/slideLayout" Target="../slideLayouts/slideLayout227.xml"/><Relationship Id="rId3" Type="http://schemas.openxmlformats.org/officeDocument/2006/relationships/slideLayout" Target="../slideLayouts/slideLayout109.xml"/><Relationship Id="rId25" Type="http://schemas.openxmlformats.org/officeDocument/2006/relationships/slideLayout" Target="../slideLayouts/slideLayout131.xml"/><Relationship Id="rId46" Type="http://schemas.openxmlformats.org/officeDocument/2006/relationships/slideLayout" Target="../slideLayouts/slideLayout152.xml"/><Relationship Id="rId67" Type="http://schemas.openxmlformats.org/officeDocument/2006/relationships/slideLayout" Target="../slideLayouts/slideLayout173.xml"/><Relationship Id="rId116" Type="http://schemas.openxmlformats.org/officeDocument/2006/relationships/slideLayout" Target="../slideLayouts/slideLayout222.xml"/><Relationship Id="rId20" Type="http://schemas.openxmlformats.org/officeDocument/2006/relationships/slideLayout" Target="../slideLayouts/slideLayout126.xml"/><Relationship Id="rId41" Type="http://schemas.openxmlformats.org/officeDocument/2006/relationships/slideLayout" Target="../slideLayouts/slideLayout147.xml"/><Relationship Id="rId62" Type="http://schemas.openxmlformats.org/officeDocument/2006/relationships/slideLayout" Target="../slideLayouts/slideLayout168.xml"/><Relationship Id="rId83" Type="http://schemas.openxmlformats.org/officeDocument/2006/relationships/slideLayout" Target="../slideLayouts/slideLayout189.xml"/><Relationship Id="rId88" Type="http://schemas.openxmlformats.org/officeDocument/2006/relationships/slideLayout" Target="../slideLayouts/slideLayout194.xml"/><Relationship Id="rId111" Type="http://schemas.openxmlformats.org/officeDocument/2006/relationships/slideLayout" Target="../slideLayouts/slideLayout217.xml"/><Relationship Id="rId15" Type="http://schemas.openxmlformats.org/officeDocument/2006/relationships/slideLayout" Target="../slideLayouts/slideLayout121.xml"/><Relationship Id="rId36" Type="http://schemas.openxmlformats.org/officeDocument/2006/relationships/slideLayout" Target="../slideLayouts/slideLayout142.xml"/><Relationship Id="rId57" Type="http://schemas.openxmlformats.org/officeDocument/2006/relationships/slideLayout" Target="../slideLayouts/slideLayout163.xml"/><Relationship Id="rId106" Type="http://schemas.openxmlformats.org/officeDocument/2006/relationships/slideLayout" Target="../slideLayouts/slideLayout212.xml"/><Relationship Id="rId10" Type="http://schemas.openxmlformats.org/officeDocument/2006/relationships/slideLayout" Target="../slideLayouts/slideLayout116.xml"/><Relationship Id="rId31" Type="http://schemas.openxmlformats.org/officeDocument/2006/relationships/slideLayout" Target="../slideLayouts/slideLayout137.xml"/><Relationship Id="rId52" Type="http://schemas.openxmlformats.org/officeDocument/2006/relationships/slideLayout" Target="../slideLayouts/slideLayout158.xml"/><Relationship Id="rId73" Type="http://schemas.openxmlformats.org/officeDocument/2006/relationships/slideLayout" Target="../slideLayouts/slideLayout179.xml"/><Relationship Id="rId78" Type="http://schemas.openxmlformats.org/officeDocument/2006/relationships/slideLayout" Target="../slideLayouts/slideLayout184.xml"/><Relationship Id="rId94" Type="http://schemas.openxmlformats.org/officeDocument/2006/relationships/slideLayout" Target="../slideLayouts/slideLayout200.xml"/><Relationship Id="rId99" Type="http://schemas.openxmlformats.org/officeDocument/2006/relationships/slideLayout" Target="../slideLayouts/slideLayout205.xml"/><Relationship Id="rId101" Type="http://schemas.openxmlformats.org/officeDocument/2006/relationships/slideLayout" Target="../slideLayouts/slideLayout207.xml"/><Relationship Id="rId122" Type="http://schemas.openxmlformats.org/officeDocument/2006/relationships/slideLayout" Target="../slideLayouts/slideLayout228.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9" Type="http://schemas.openxmlformats.org/officeDocument/2006/relationships/slideLayout" Target="../slideLayouts/slideLayout269.xml"/><Relationship Id="rId21" Type="http://schemas.openxmlformats.org/officeDocument/2006/relationships/slideLayout" Target="../slideLayouts/slideLayout251.xml"/><Relationship Id="rId34" Type="http://schemas.openxmlformats.org/officeDocument/2006/relationships/slideLayout" Target="../slideLayouts/slideLayout264.xml"/><Relationship Id="rId42" Type="http://schemas.openxmlformats.org/officeDocument/2006/relationships/slideLayout" Target="../slideLayouts/slideLayout272.xml"/><Relationship Id="rId47" Type="http://schemas.openxmlformats.org/officeDocument/2006/relationships/slideLayout" Target="../slideLayouts/slideLayout277.xml"/><Relationship Id="rId50" Type="http://schemas.openxmlformats.org/officeDocument/2006/relationships/slideLayout" Target="../slideLayouts/slideLayout280.xml"/><Relationship Id="rId55" Type="http://schemas.openxmlformats.org/officeDocument/2006/relationships/slideLayout" Target="../slideLayouts/slideLayout285.xml"/><Relationship Id="rId63" Type="http://schemas.openxmlformats.org/officeDocument/2006/relationships/image" Target="../media/image1.png"/><Relationship Id="rId7" Type="http://schemas.openxmlformats.org/officeDocument/2006/relationships/slideLayout" Target="../slideLayouts/slideLayout23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9" Type="http://schemas.openxmlformats.org/officeDocument/2006/relationships/slideLayout" Target="../slideLayouts/slideLayout259.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slideLayout" Target="../slideLayouts/slideLayout262.xml"/><Relationship Id="rId37" Type="http://schemas.openxmlformats.org/officeDocument/2006/relationships/slideLayout" Target="../slideLayouts/slideLayout267.xml"/><Relationship Id="rId40" Type="http://schemas.openxmlformats.org/officeDocument/2006/relationships/slideLayout" Target="../slideLayouts/slideLayout270.xml"/><Relationship Id="rId45" Type="http://schemas.openxmlformats.org/officeDocument/2006/relationships/slideLayout" Target="../slideLayouts/slideLayout275.xml"/><Relationship Id="rId53" Type="http://schemas.openxmlformats.org/officeDocument/2006/relationships/slideLayout" Target="../slideLayouts/slideLayout283.xml"/><Relationship Id="rId58" Type="http://schemas.openxmlformats.org/officeDocument/2006/relationships/slideLayout" Target="../slideLayouts/slideLayout288.xml"/><Relationship Id="rId5" Type="http://schemas.openxmlformats.org/officeDocument/2006/relationships/slideLayout" Target="../slideLayouts/slideLayout235.xml"/><Relationship Id="rId61" Type="http://schemas.openxmlformats.org/officeDocument/2006/relationships/slideLayout" Target="../slideLayouts/slideLayout291.xml"/><Relationship Id="rId19" Type="http://schemas.openxmlformats.org/officeDocument/2006/relationships/slideLayout" Target="../slideLayouts/slideLayout24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slideLayout" Target="../slideLayouts/slideLayout265.xml"/><Relationship Id="rId43" Type="http://schemas.openxmlformats.org/officeDocument/2006/relationships/slideLayout" Target="../slideLayouts/slideLayout273.xml"/><Relationship Id="rId48" Type="http://schemas.openxmlformats.org/officeDocument/2006/relationships/slideLayout" Target="../slideLayouts/slideLayout278.xml"/><Relationship Id="rId56" Type="http://schemas.openxmlformats.org/officeDocument/2006/relationships/slideLayout" Target="../slideLayouts/slideLayout286.xml"/><Relationship Id="rId64" Type="http://schemas.openxmlformats.org/officeDocument/2006/relationships/image" Target="../media/image37.svg"/><Relationship Id="rId8" Type="http://schemas.openxmlformats.org/officeDocument/2006/relationships/slideLayout" Target="../slideLayouts/slideLayout238.xml"/><Relationship Id="rId51" Type="http://schemas.openxmlformats.org/officeDocument/2006/relationships/slideLayout" Target="../slideLayouts/slideLayout281.xml"/><Relationship Id="rId3" Type="http://schemas.openxmlformats.org/officeDocument/2006/relationships/slideLayout" Target="../slideLayouts/slideLayout233.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slideLayout" Target="../slideLayouts/slideLayout263.xml"/><Relationship Id="rId38" Type="http://schemas.openxmlformats.org/officeDocument/2006/relationships/slideLayout" Target="../slideLayouts/slideLayout268.xml"/><Relationship Id="rId46" Type="http://schemas.openxmlformats.org/officeDocument/2006/relationships/slideLayout" Target="../slideLayouts/slideLayout276.xml"/><Relationship Id="rId59" Type="http://schemas.openxmlformats.org/officeDocument/2006/relationships/slideLayout" Target="../slideLayouts/slideLayout289.xml"/><Relationship Id="rId20" Type="http://schemas.openxmlformats.org/officeDocument/2006/relationships/slideLayout" Target="../slideLayouts/slideLayout250.xml"/><Relationship Id="rId41" Type="http://schemas.openxmlformats.org/officeDocument/2006/relationships/slideLayout" Target="../slideLayouts/slideLayout271.xml"/><Relationship Id="rId54" Type="http://schemas.openxmlformats.org/officeDocument/2006/relationships/slideLayout" Target="../slideLayouts/slideLayout284.xml"/><Relationship Id="rId62" Type="http://schemas.openxmlformats.org/officeDocument/2006/relationships/theme" Target="../theme/theme4.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36" Type="http://schemas.openxmlformats.org/officeDocument/2006/relationships/slideLayout" Target="../slideLayouts/slideLayout266.xml"/><Relationship Id="rId49" Type="http://schemas.openxmlformats.org/officeDocument/2006/relationships/slideLayout" Target="../slideLayouts/slideLayout279.xml"/><Relationship Id="rId57" Type="http://schemas.openxmlformats.org/officeDocument/2006/relationships/slideLayout" Target="../slideLayouts/slideLayout287.xml"/><Relationship Id="rId10" Type="http://schemas.openxmlformats.org/officeDocument/2006/relationships/slideLayout" Target="../slideLayouts/slideLayout240.xml"/><Relationship Id="rId31" Type="http://schemas.openxmlformats.org/officeDocument/2006/relationships/slideLayout" Target="../slideLayouts/slideLayout261.xml"/><Relationship Id="rId44" Type="http://schemas.openxmlformats.org/officeDocument/2006/relationships/slideLayout" Target="../slideLayouts/slideLayout274.xml"/><Relationship Id="rId52" Type="http://schemas.openxmlformats.org/officeDocument/2006/relationships/slideLayout" Target="../slideLayouts/slideLayout282.xml"/><Relationship Id="rId60" Type="http://schemas.openxmlformats.org/officeDocument/2006/relationships/slideLayout" Target="../slideLayouts/slideLayout29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72F921-9DBD-B386-1024-8EA93BFADB87}"/>
              </a:ext>
            </a:extLst>
          </p:cNvPr>
          <p:cNvPicPr>
            <a:picLocks noChangeAspect="1"/>
          </p:cNvPicPr>
          <p:nvPr userDrawn="1"/>
        </p:nvPicPr>
        <p:blipFill>
          <a:blip r:embed="rId63">
            <a:extLst>
              <a:ext uri="{96DAC541-7B7A-43D3-8B79-37D633B846F1}">
                <asvg:svgBlip xmlns:asvg="http://schemas.microsoft.com/office/drawing/2016/SVG/main" r:embed="rId64"/>
              </a:ext>
            </a:extLst>
          </a:blip>
          <a:stretch>
            <a:fillRect/>
          </a:stretch>
        </p:blipFill>
        <p:spPr>
          <a:xfrm>
            <a:off x="742950" y="435024"/>
            <a:ext cx="11459049" cy="6429800"/>
          </a:xfrm>
          <a:prstGeom prst="rect">
            <a:avLst/>
          </a:prstGeom>
        </p:spPr>
      </p:pic>
      <p:sp>
        <p:nvSpPr>
          <p:cNvPr id="14" name="Title Placeholder 13"/>
          <p:cNvSpPr>
            <a:spLocks noGrp="1"/>
          </p:cNvSpPr>
          <p:nvPr>
            <p:ph type="title"/>
          </p:nvPr>
        </p:nvSpPr>
        <p:spPr>
          <a:xfrm>
            <a:off x="815975" y="713232"/>
            <a:ext cx="10620375" cy="553998"/>
          </a:xfrm>
          <a:prstGeom prst="rect">
            <a:avLst/>
          </a:prstGeom>
        </p:spPr>
        <p:txBody>
          <a:bodyPr vert="horz" wrap="square" lIns="0" tIns="0" rIns="0" bIns="0" rtlCol="0" anchor="t" anchorCtr="0">
            <a:spAutoFit/>
          </a:bodyPr>
          <a:lstStyle/>
          <a:p>
            <a:r>
              <a:rPr lang="en-US"/>
              <a:t>Click to add heading</a:t>
            </a:r>
            <a:endParaRPr lang="en-GB"/>
          </a:p>
        </p:txBody>
      </p:sp>
      <p:sp>
        <p:nvSpPr>
          <p:cNvPr id="15" name="Body master placeholder"/>
          <p:cNvSpPr>
            <a:spLocks noGrp="1"/>
          </p:cNvSpPr>
          <p:nvPr>
            <p:ph type="body" idx="1"/>
          </p:nvPr>
        </p:nvSpPr>
        <p:spPr>
          <a:xfrm>
            <a:off x="815974" y="1444752"/>
            <a:ext cx="10616184" cy="4800600"/>
          </a:xfrm>
          <a:prstGeom prst="rect">
            <a:avLst/>
          </a:prstGeom>
        </p:spPr>
        <p:txBody>
          <a:bodyPr vert="horz" lIns="0" tIns="0" rIns="0" bIns="0" rtlCol="0">
            <a:normAutofit/>
          </a:bodyPr>
          <a:lstStyle/>
          <a:p>
            <a:pPr lvl="0"/>
            <a:r>
              <a:rPr lang="en-US"/>
              <a:t>Click to edit Master text styles</a:t>
            </a:r>
          </a:p>
          <a:p>
            <a:pPr lvl="2"/>
            <a:r>
              <a:rPr lang="en-US"/>
              <a:t>Second level</a:t>
            </a:r>
          </a:p>
          <a:p>
            <a:pPr lvl="3"/>
            <a:r>
              <a:rPr lang="en-US"/>
              <a:t>Third level</a:t>
            </a:r>
          </a:p>
          <a:p>
            <a:pPr lvl="4"/>
            <a:r>
              <a:rPr lang="en-US"/>
              <a:t>Fourth level</a:t>
            </a:r>
          </a:p>
        </p:txBody>
      </p:sp>
      <p:sp>
        <p:nvSpPr>
          <p:cNvPr id="17" name="Filename" hidden="1">
            <a:extLst>
              <a:ext uri="{FF2B5EF4-FFF2-40B4-BE49-F238E27FC236}">
                <a16:creationId xmlns:a16="http://schemas.microsoft.com/office/drawing/2014/main" id="{60C0F77C-9D73-4BC8-8D76-03AE83D6BB7E}"/>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Presentations/Master slide decks/Master PowerPoint Slides Jan 2024.pptx</a:t>
            </a:r>
            <a:endParaRPr lang="en-GB" sz="700" noProof="1">
              <a:solidFill>
                <a:schemeClr val="bg2"/>
              </a:solidFill>
              <a:latin typeface="+mn-lt"/>
              <a:cs typeface="Arial" pitchFamily="34" charset="0"/>
            </a:endParaRPr>
          </a:p>
        </p:txBody>
      </p:sp>
      <p:sp>
        <p:nvSpPr>
          <p:cNvPr id="18" name="Draft" hidden="1">
            <a:extLst>
              <a:ext uri="{FF2B5EF4-FFF2-40B4-BE49-F238E27FC236}">
                <a16:creationId xmlns:a16="http://schemas.microsoft.com/office/drawing/2014/main" id="{D43C74F3-43E6-45EB-8273-71F819BBEE87}"/>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4" name="Slide Number Placeholder 3">
            <a:extLst>
              <a:ext uri="{FF2B5EF4-FFF2-40B4-BE49-F238E27FC236}">
                <a16:creationId xmlns:a16="http://schemas.microsoft.com/office/drawing/2014/main" id="{3A116F5D-F0F5-5D3F-DCCD-3EE2959C36AD}"/>
              </a:ext>
            </a:extLst>
          </p:cNvPr>
          <p:cNvSpPr>
            <a:spLocks noGrp="1"/>
          </p:cNvSpPr>
          <p:nvPr>
            <p:ph type="sldNum" sz="quarter" idx="4"/>
          </p:nvPr>
        </p:nvSpPr>
        <p:spPr>
          <a:xfrm>
            <a:off x="11341289" y="6404844"/>
            <a:ext cx="476534" cy="153632"/>
          </a:xfrm>
          <a:prstGeom prst="rect">
            <a:avLst/>
          </a:prstGeom>
        </p:spPr>
        <p:txBody>
          <a:bodyPr vert="horz" lIns="0" tIns="45720" rIns="91440" bIns="45720" rtlCol="0" anchor="ctr"/>
          <a:lstStyle>
            <a:lvl1pPr algn="l">
              <a:defRPr sz="1000">
                <a:solidFill>
                  <a:schemeClr val="bg2"/>
                </a:solidFill>
              </a:defRPr>
            </a:lvl1pPr>
          </a:lstStyle>
          <a:p>
            <a:fld id="{9E74224C-F5B0-D04D-98A9-64EC68DC7E07}" type="slidenum">
              <a:rPr lang="en-US" smtClean="0"/>
              <a:pPr/>
              <a:t>‹#›</a:t>
            </a:fld>
            <a:endParaRPr lang="en-US"/>
          </a:p>
        </p:txBody>
      </p:sp>
      <p:sp>
        <p:nvSpPr>
          <p:cNvPr id="6" name="TextBox 5">
            <a:extLst>
              <a:ext uri="{FF2B5EF4-FFF2-40B4-BE49-F238E27FC236}">
                <a16:creationId xmlns:a16="http://schemas.microsoft.com/office/drawing/2014/main" id="{30181E3E-1C92-6C6C-94AB-7056B343808A}"/>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2"/>
                </a:solidFill>
              </a:rPr>
              <a:t>RSM |</a:t>
            </a:r>
          </a:p>
        </p:txBody>
      </p:sp>
    </p:spTree>
    <p:extLst>
      <p:ext uri="{BB962C8B-B14F-4D97-AF65-F5344CB8AC3E}">
        <p14:creationId xmlns:p14="http://schemas.microsoft.com/office/powerpoint/2010/main" val="263232009"/>
      </p:ext>
    </p:extLst>
  </p:cSld>
  <p:clrMap bg1="lt1" tx1="dk1" bg2="lt2" tx2="dk2" accent1="accent1" accent2="accent2" accent3="accent3" accent4="accent4" accent5="accent5" accent6="accent6" hlink="hlink" folHlink="folHlink"/>
  <p:sldLayoutIdLst>
    <p:sldLayoutId id="2147483661" r:id="rId1"/>
    <p:sldLayoutId id="2147483734" r:id="rId2"/>
    <p:sldLayoutId id="2147483665" r:id="rId3"/>
    <p:sldLayoutId id="2147483663" r:id="rId4"/>
    <p:sldLayoutId id="2147483664" r:id="rId5"/>
    <p:sldLayoutId id="2147483667" r:id="rId6"/>
    <p:sldLayoutId id="2147483731"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733"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3" r:id="rId41"/>
    <p:sldLayoutId id="2147483702" r:id="rId42"/>
    <p:sldLayoutId id="2147483705" r:id="rId43"/>
    <p:sldLayoutId id="2147483704" r:id="rId44"/>
    <p:sldLayoutId id="2147483706" r:id="rId45"/>
    <p:sldLayoutId id="2147483707" r:id="rId46"/>
    <p:sldLayoutId id="2147483708" r:id="rId47"/>
    <p:sldLayoutId id="2147483709" r:id="rId48"/>
    <p:sldLayoutId id="2147483710" r:id="rId49"/>
    <p:sldLayoutId id="2147483711" r:id="rId50"/>
    <p:sldLayoutId id="2147483714" r:id="rId51"/>
    <p:sldLayoutId id="2147483715" r:id="rId52"/>
    <p:sldLayoutId id="2147483720" r:id="rId53"/>
    <p:sldLayoutId id="2147483724" r:id="rId54"/>
    <p:sldLayoutId id="2147483725" r:id="rId55"/>
    <p:sldLayoutId id="2147483726" r:id="rId56"/>
    <p:sldLayoutId id="2147483727" r:id="rId57"/>
    <p:sldLayoutId id="2147483728" r:id="rId58"/>
    <p:sldLayoutId id="2147483729" r:id="rId59"/>
    <p:sldLayoutId id="2147483730" r:id="rId60"/>
    <p:sldLayoutId id="2147483735" r:id="rId61"/>
  </p:sldLayoutIdLst>
  <p:hf hdr="0" ftr="0" dt="0"/>
  <p:txStyles>
    <p:titleStyle>
      <a:lvl1pPr algn="l" defTabSz="914400" rtl="0" eaLnBrk="1" latinLnBrk="0" hangingPunct="1">
        <a:lnSpc>
          <a:spcPct val="100000"/>
        </a:lnSpc>
        <a:spcBef>
          <a:spcPct val="0"/>
        </a:spcBef>
        <a:buNone/>
        <a:defRPr sz="3600" b="0" kern="1200" cap="none" baseline="0">
          <a:solidFill>
            <a:srgbClr val="009CDE"/>
          </a:solidFill>
          <a:latin typeface="+mj-lt"/>
          <a:ea typeface="+mj-ea"/>
          <a:cs typeface="+mj-cs"/>
        </a:defRPr>
      </a:lvl1pPr>
    </p:titleStyle>
    <p:bodyStyle>
      <a:lvl1pPr marL="179388" indent="-179388" algn="l" defTabSz="914400" rtl="0" eaLnBrk="1" latinLnBrk="0" hangingPunct="1">
        <a:lnSpc>
          <a:spcPct val="100000"/>
        </a:lnSpc>
        <a:spcBef>
          <a:spcPts val="600"/>
        </a:spcBef>
        <a:spcAft>
          <a:spcPts val="0"/>
        </a:spcAft>
        <a:buFont typeface="Wingdings" pitchFamily="2" charset="2"/>
        <a:buChar char="§"/>
        <a:tabLst/>
        <a:defRPr sz="18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6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System Font Regular"/>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081">
          <p15:clr>
            <a:srgbClr val="F26B43"/>
          </p15:clr>
        </p15:guide>
        <p15:guide id="4" pos="7204">
          <p15:clr>
            <a:srgbClr val="F26B43"/>
          </p15:clr>
        </p15:guide>
        <p15:guide id="6" orient="horz" pos="3936">
          <p15:clr>
            <a:srgbClr val="F26B43"/>
          </p15:clr>
        </p15:guide>
        <p15:guide id="7" orient="horz" pos="497">
          <p15:clr>
            <a:srgbClr val="F26B43"/>
          </p15:clr>
        </p15:guide>
        <p15:guide id="10" orient="horz" pos="731">
          <p15:clr>
            <a:srgbClr val="F26B43"/>
          </p15:clr>
        </p15:guide>
        <p15:guide id="11" pos="514">
          <p15:clr>
            <a:srgbClr val="F26B43"/>
          </p15:clr>
        </p15:guide>
        <p15:guide id="12" pos="968">
          <p15:clr>
            <a:srgbClr val="F26B43"/>
          </p15:clr>
        </p15:guide>
        <p15:guide id="13" pos="1535">
          <p15:clr>
            <a:srgbClr val="F26B43"/>
          </p15:clr>
        </p15:guide>
        <p15:guide id="14" pos="1648">
          <p15:clr>
            <a:srgbClr val="F26B43"/>
          </p15:clr>
        </p15:guide>
        <p15:guide id="15" pos="2101">
          <p15:clr>
            <a:srgbClr val="F26B43"/>
          </p15:clr>
        </p15:guide>
        <p15:guide id="16" pos="2207">
          <p15:clr>
            <a:srgbClr val="F26B43"/>
          </p15:clr>
        </p15:guide>
        <p15:guide id="17" pos="2668">
          <p15:clr>
            <a:srgbClr val="F26B43"/>
          </p15:clr>
        </p15:guide>
        <p15:guide id="18" pos="2782">
          <p15:clr>
            <a:srgbClr val="F26B43"/>
          </p15:clr>
        </p15:guide>
        <p15:guide id="19" pos="3235">
          <p15:clr>
            <a:srgbClr val="F26B43"/>
          </p15:clr>
        </p15:guide>
        <p15:guide id="20" pos="3349">
          <p15:clr>
            <a:srgbClr val="F26B43"/>
          </p15:clr>
        </p15:guide>
        <p15:guide id="21" pos="3916">
          <p15:clr>
            <a:srgbClr val="F26B43"/>
          </p15:clr>
        </p15:guide>
        <p15:guide id="22" pos="3802">
          <p15:clr>
            <a:srgbClr val="F26B43"/>
          </p15:clr>
        </p15:guide>
        <p15:guide id="23" pos="4369">
          <p15:clr>
            <a:srgbClr val="F26B43"/>
          </p15:clr>
        </p15:guide>
        <p15:guide id="24" pos="4483">
          <p15:clr>
            <a:srgbClr val="F26B43"/>
          </p15:clr>
        </p15:guide>
        <p15:guide id="25" pos="4936">
          <p15:clr>
            <a:srgbClr val="F26B43"/>
          </p15:clr>
        </p15:guide>
        <p15:guide id="26" pos="5049">
          <p15:clr>
            <a:srgbClr val="F26B43"/>
          </p15:clr>
        </p15:guide>
        <p15:guide id="27" pos="5503">
          <p15:clr>
            <a:srgbClr val="F26B43"/>
          </p15:clr>
        </p15:guide>
        <p15:guide id="28" pos="5616">
          <p15:clr>
            <a:srgbClr val="F26B43"/>
          </p15:clr>
        </p15:guide>
        <p15:guide id="29" pos="6070">
          <p15:clr>
            <a:srgbClr val="F26B43"/>
          </p15:clr>
        </p15:guide>
        <p15:guide id="30" pos="6183">
          <p15:clr>
            <a:srgbClr val="F26B43"/>
          </p15:clr>
        </p15:guide>
        <p15:guide id="31" pos="6637">
          <p15:clr>
            <a:srgbClr val="F26B43"/>
          </p15:clr>
        </p15:guide>
        <p15:guide id="32" pos="6750">
          <p15:clr>
            <a:srgbClr val="F26B43"/>
          </p15:clr>
        </p15:guide>
        <p15:guide id="33" orient="horz" pos="1026">
          <p15:clr>
            <a:srgbClr val="F26B43"/>
          </p15:clr>
        </p15:guide>
        <p15:guide id="34" orient="horz" pos="1177">
          <p15:clr>
            <a:srgbClr val="F26B43"/>
          </p15:clr>
        </p15:guide>
        <p15:guide id="35"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67DDD682-E841-5D44-6B25-EADD2A23A741}"/>
              </a:ext>
            </a:extLst>
          </p:cNvPr>
          <p:cNvSpPr>
            <a:spLocks noChangeAspect="1"/>
          </p:cNvSpPr>
          <p:nvPr>
            <p:custDataLst>
              <p:tags r:id="rId47"/>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pic>
        <p:nvPicPr>
          <p:cNvPr id="15" name="Logo">
            <a:extLst>
              <a:ext uri="{FF2B5EF4-FFF2-40B4-BE49-F238E27FC236}">
                <a16:creationId xmlns:a16="http://schemas.microsoft.com/office/drawing/2014/main" id="{3AA2739D-2665-AB64-E079-1A2D61CD708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66053" y="278965"/>
            <a:ext cx="900000" cy="378445"/>
          </a:xfrm>
          <a:prstGeom prst="rect">
            <a:avLst/>
          </a:prstGeom>
        </p:spPr>
      </p:pic>
      <p:sp>
        <p:nvSpPr>
          <p:cNvPr id="2" name="Title Placeholder 1">
            <a:extLst>
              <a:ext uri="{FF2B5EF4-FFF2-40B4-BE49-F238E27FC236}">
                <a16:creationId xmlns:a16="http://schemas.microsoft.com/office/drawing/2014/main" id="{30A268A3-CC8A-9B2C-6F27-72A58FD81814}"/>
              </a:ext>
            </a:extLst>
          </p:cNvPr>
          <p:cNvSpPr>
            <a:spLocks noGrp="1"/>
          </p:cNvSpPr>
          <p:nvPr>
            <p:ph type="title"/>
          </p:nvPr>
        </p:nvSpPr>
        <p:spPr>
          <a:xfrm>
            <a:off x="785813" y="694800"/>
            <a:ext cx="10620375" cy="553998"/>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Body master placeholder">
            <a:extLst>
              <a:ext uri="{FF2B5EF4-FFF2-40B4-BE49-F238E27FC236}">
                <a16:creationId xmlns:a16="http://schemas.microsoft.com/office/drawing/2014/main" id="{25588368-969F-FC81-9ED1-667A57F9E191}"/>
              </a:ext>
            </a:extLst>
          </p:cNvPr>
          <p:cNvSpPr>
            <a:spLocks noGrp="1"/>
          </p:cNvSpPr>
          <p:nvPr>
            <p:ph type="body" idx="1"/>
          </p:nvPr>
        </p:nvSpPr>
        <p:spPr>
          <a:xfrm>
            <a:off x="785813" y="1898650"/>
            <a:ext cx="10620375" cy="4319588"/>
          </a:xfrm>
          <a:prstGeom prst="rect">
            <a:avLst/>
          </a:prstGeom>
        </p:spPr>
        <p:txBody>
          <a:bodyPr vert="horz" lIns="0" tIns="0" rIns="0" bIns="0" spcCol="180000" rtlCol="0">
            <a:noAutofit/>
          </a:bodyPr>
          <a:lstStyle/>
          <a:p>
            <a:pPr lvl="0"/>
            <a:endParaRPr lang="en-US"/>
          </a:p>
        </p:txBody>
      </p:sp>
      <p:sp>
        <p:nvSpPr>
          <p:cNvPr id="6" name="Slide Number">
            <a:extLst>
              <a:ext uri="{FF2B5EF4-FFF2-40B4-BE49-F238E27FC236}">
                <a16:creationId xmlns:a16="http://schemas.microsoft.com/office/drawing/2014/main" id="{F85A688D-FC1B-4577-FB88-F22E0FD91AE2}"/>
              </a:ext>
            </a:extLst>
          </p:cNvPr>
          <p:cNvSpPr>
            <a:spLocks noGrp="1"/>
          </p:cNvSpPr>
          <p:nvPr>
            <p:ph type="sldNum" sz="quarter" idx="4"/>
            <p:custDataLst>
              <p:tags r:id="rId48"/>
            </p:custDataLst>
          </p:nvPr>
        </p:nvSpPr>
        <p:spPr>
          <a:xfrm>
            <a:off x="785813" y="6335062"/>
            <a:ext cx="157094" cy="153888"/>
          </a:xfrm>
          <a:prstGeom prst="rect">
            <a:avLst/>
          </a:prstGeom>
        </p:spPr>
        <p:txBody>
          <a:bodyPr wrap="none" lIns="0" tIns="0" rIns="0" bIns="0">
            <a:spAutoFit/>
          </a:bodyPr>
          <a:lstStyle>
            <a:lvl1pPr algn="l">
              <a:defRPr lang="en-GB" sz="1000" smtClean="0">
                <a:solidFill>
                  <a:schemeClr val="tx1"/>
                </a:solidFill>
              </a:defRPr>
            </a:lvl1pPr>
          </a:lstStyle>
          <a:p>
            <a:fld id="{6686A102-957E-47D3-A22D-E8508A8052D6}" type="slidenum">
              <a:rPr lang="en-GB" smtClean="0"/>
              <a:pPr/>
              <a:t>‹#›</a:t>
            </a:fld>
            <a:endParaRPr lang="en-GB"/>
          </a:p>
        </p:txBody>
      </p:sp>
      <p:sp>
        <p:nvSpPr>
          <p:cNvPr id="9" name="Draft" hidden="1">
            <a:extLst>
              <a:ext uri="{FF2B5EF4-FFF2-40B4-BE49-F238E27FC236}">
                <a16:creationId xmlns:a16="http://schemas.microsoft.com/office/drawing/2014/main" id="{F12CD414-50E2-6BE2-8024-E4DC3B05C7A5}"/>
              </a:ext>
            </a:extLst>
          </p:cNvPr>
          <p:cNvSpPr txBox="1"/>
          <p:nvPr/>
        </p:nvSpPr>
        <p:spPr>
          <a:xfrm>
            <a:off x="10372457" y="72000"/>
            <a:ext cx="1401750" cy="166670"/>
          </a:xfrm>
          <a:prstGeom prst="rect">
            <a:avLst/>
          </a:prstGeom>
          <a:noFill/>
        </p:spPr>
        <p:txBody>
          <a:bodyPr wrap="square" lIns="0" tIns="0" rIns="0" bIns="0" rtlCol="0">
            <a:noAutofit/>
          </a:bodyPr>
          <a:lstStyle/>
          <a:p>
            <a:pPr algn="r"/>
            <a:r>
              <a:rPr lang="en-GB" sz="1100">
                <a:solidFill>
                  <a:schemeClr val="tx1"/>
                </a:solidFill>
                <a:latin typeface="+mn-lt"/>
                <a:cs typeface="Arial" pitchFamily="34" charset="0"/>
              </a:rPr>
              <a:t>DRAFT</a:t>
            </a:r>
          </a:p>
        </p:txBody>
      </p:sp>
      <p:sp>
        <p:nvSpPr>
          <p:cNvPr id="7" name="Filename" hidden="1">
            <a:extLst>
              <a:ext uri="{FF2B5EF4-FFF2-40B4-BE49-F238E27FC236}">
                <a16:creationId xmlns:a16="http://schemas.microsoft.com/office/drawing/2014/main" id="{286EB5A6-9A43-91B8-ECE9-5A017B5296E7}"/>
              </a:ext>
            </a:extLst>
          </p:cNvPr>
          <p:cNvSpPr txBox="1"/>
          <p:nvPr/>
        </p:nvSpPr>
        <p:spPr>
          <a:xfrm>
            <a:off x="786537" y="6669036"/>
            <a:ext cx="3239439" cy="61555"/>
          </a:xfrm>
          <a:prstGeom prst="rect">
            <a:avLst/>
          </a:prstGeom>
          <a:noFill/>
        </p:spPr>
        <p:txBody>
          <a:bodyPr wrap="square" lIns="0" tIns="0" rIns="0" bIns="0" rtlCol="0" anchor="b" anchorCtr="0">
            <a:spAutoFit/>
          </a:bodyPr>
          <a:lstStyle/>
          <a:p>
            <a:r>
              <a:rPr lang="en-US" sz="400" noProof="1">
                <a:solidFill>
                  <a:schemeClr val="tx1"/>
                </a:solidFill>
                <a:latin typeface="+mn-lt"/>
                <a:cs typeface="Arial" pitchFamily="34" charset="0"/>
              </a:rPr>
              <a:t>C:\Users\E058854\AppData\Local\Microsoft\Windows\INetCache\Content.Outlook\81TSHT3G\VHCD title slide_V2.pptx</a:t>
            </a:r>
          </a:p>
        </p:txBody>
      </p:sp>
      <p:grpSp>
        <p:nvGrpSpPr>
          <p:cNvPr id="4" name="Group 3">
            <a:extLst>
              <a:ext uri="{FF2B5EF4-FFF2-40B4-BE49-F238E27FC236}">
                <a16:creationId xmlns:a16="http://schemas.microsoft.com/office/drawing/2014/main" id="{91E8A7A3-1CF1-989C-BFC8-1243305C4DF5}"/>
              </a:ext>
            </a:extLst>
          </p:cNvPr>
          <p:cNvGrpSpPr/>
          <p:nvPr/>
        </p:nvGrpSpPr>
        <p:grpSpPr>
          <a:xfrm>
            <a:off x="-817211" y="-619518"/>
            <a:ext cx="12883166" cy="7283211"/>
            <a:chOff x="-817211" y="-619518"/>
            <a:chExt cx="12883166" cy="7283211"/>
          </a:xfrm>
        </p:grpSpPr>
        <p:cxnSp>
          <p:nvCxnSpPr>
            <p:cNvPr id="25" name="Straight Connector 24">
              <a:extLst>
                <a:ext uri="{FF2B5EF4-FFF2-40B4-BE49-F238E27FC236}">
                  <a16:creationId xmlns:a16="http://schemas.microsoft.com/office/drawing/2014/main" id="{6F2FBE5E-44E1-AA07-B79F-8435D51C790A}"/>
                </a:ext>
              </a:extLst>
            </p:cNvPr>
            <p:cNvCxnSpPr>
              <a:cxnSpLocks/>
            </p:cNvCxnSpPr>
            <p:nvPr/>
          </p:nvCxnSpPr>
          <p:spPr>
            <a:xfrm>
              <a:off x="799059"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94D26F-1188-DD7F-1831-351EDA9598B5}"/>
                </a:ext>
              </a:extLst>
            </p:cNvPr>
            <p:cNvSpPr txBox="1"/>
            <p:nvPr/>
          </p:nvSpPr>
          <p:spPr>
            <a:xfrm>
              <a:off x="875942" y="-526729"/>
              <a:ext cx="569895" cy="262901"/>
            </a:xfrm>
            <a:prstGeom prst="rect">
              <a:avLst/>
            </a:prstGeom>
            <a:noFill/>
          </p:spPr>
          <p:txBody>
            <a:bodyPr wrap="none" lIns="0" tIns="0" rIns="0" bIns="0" rtlCol="0">
              <a:noAutofit/>
            </a:bodyPr>
            <a:lstStyle/>
            <a:p>
              <a:r>
                <a:rPr lang="en-GB" sz="1100"/>
                <a:t>14.75</a:t>
              </a:r>
            </a:p>
            <a:p>
              <a:endParaRPr lang="en-GB" sz="1100"/>
            </a:p>
          </p:txBody>
        </p:sp>
        <p:cxnSp>
          <p:nvCxnSpPr>
            <p:cNvPr id="27" name="Straight Connector 26">
              <a:extLst>
                <a:ext uri="{FF2B5EF4-FFF2-40B4-BE49-F238E27FC236}">
                  <a16:creationId xmlns:a16="http://schemas.microsoft.com/office/drawing/2014/main" id="{493D3E09-ADD9-04F6-0136-9255CF9AB4B1}"/>
                </a:ext>
              </a:extLst>
            </p:cNvPr>
            <p:cNvCxnSpPr>
              <a:cxnSpLocks/>
            </p:cNvCxnSpPr>
            <p:nvPr/>
          </p:nvCxnSpPr>
          <p:spPr>
            <a:xfrm rot="5400000">
              <a:off x="-600642" y="1689676"/>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7E602B-3E66-54F2-F1F2-2C36899273B8}"/>
                </a:ext>
              </a:extLst>
            </p:cNvPr>
            <p:cNvSpPr txBox="1"/>
            <p:nvPr/>
          </p:nvSpPr>
          <p:spPr>
            <a:xfrm>
              <a:off x="-817210" y="1566904"/>
              <a:ext cx="433137" cy="209951"/>
            </a:xfrm>
            <a:prstGeom prst="rect">
              <a:avLst/>
            </a:prstGeom>
            <a:noFill/>
          </p:spPr>
          <p:txBody>
            <a:bodyPr wrap="none" lIns="0" tIns="0" rIns="0" bIns="0" rtlCol="0">
              <a:noAutofit/>
            </a:bodyPr>
            <a:lstStyle/>
            <a:p>
              <a:r>
                <a:rPr lang="en-GB" sz="1100"/>
                <a:t>4.25</a:t>
              </a:r>
            </a:p>
            <a:p>
              <a:endParaRPr lang="en-GB" sz="1100"/>
            </a:p>
          </p:txBody>
        </p:sp>
        <p:cxnSp>
          <p:nvCxnSpPr>
            <p:cNvPr id="29" name="Straight Connector 28">
              <a:extLst>
                <a:ext uri="{FF2B5EF4-FFF2-40B4-BE49-F238E27FC236}">
                  <a16:creationId xmlns:a16="http://schemas.microsoft.com/office/drawing/2014/main" id="{7D43CDAE-9995-8144-A7A6-9D87DE92AF9C}"/>
                </a:ext>
              </a:extLst>
            </p:cNvPr>
            <p:cNvCxnSpPr>
              <a:cxnSpLocks/>
            </p:cNvCxnSpPr>
            <p:nvPr/>
          </p:nvCxnSpPr>
          <p:spPr>
            <a:xfrm rot="5400000">
              <a:off x="-600642" y="6014755"/>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77F43AC-7ACC-DDD0-4B19-8A9D8B57CB6D}"/>
                </a:ext>
              </a:extLst>
            </p:cNvPr>
            <p:cNvSpPr txBox="1"/>
            <p:nvPr/>
          </p:nvSpPr>
          <p:spPr>
            <a:xfrm>
              <a:off x="-817210" y="6369116"/>
              <a:ext cx="433137" cy="294577"/>
            </a:xfrm>
            <a:prstGeom prst="rect">
              <a:avLst/>
            </a:prstGeom>
            <a:noFill/>
          </p:spPr>
          <p:txBody>
            <a:bodyPr wrap="none" lIns="0" tIns="0" rIns="0" bIns="0" rtlCol="0">
              <a:noAutofit/>
            </a:bodyPr>
            <a:lstStyle/>
            <a:p>
              <a:r>
                <a:rPr lang="en-GB" sz="1100"/>
                <a:t>7.75</a:t>
              </a:r>
            </a:p>
          </p:txBody>
        </p:sp>
        <p:cxnSp>
          <p:nvCxnSpPr>
            <p:cNvPr id="31" name="Straight Connector 30">
              <a:extLst>
                <a:ext uri="{FF2B5EF4-FFF2-40B4-BE49-F238E27FC236}">
                  <a16:creationId xmlns:a16="http://schemas.microsoft.com/office/drawing/2014/main" id="{04E92EEC-D716-C886-CB60-CA08B60A816E}"/>
                </a:ext>
              </a:extLst>
            </p:cNvPr>
            <p:cNvCxnSpPr>
              <a:cxnSpLocks/>
            </p:cNvCxnSpPr>
            <p:nvPr/>
          </p:nvCxnSpPr>
          <p:spPr>
            <a:xfrm>
              <a:off x="11406188"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438B492-290D-FBDC-DFF7-3178FC216CDB}"/>
                </a:ext>
              </a:extLst>
            </p:cNvPr>
            <p:cNvSpPr txBox="1"/>
            <p:nvPr/>
          </p:nvSpPr>
          <p:spPr>
            <a:xfrm>
              <a:off x="11496060" y="-526729"/>
              <a:ext cx="569895" cy="262901"/>
            </a:xfrm>
            <a:prstGeom prst="rect">
              <a:avLst/>
            </a:prstGeom>
            <a:noFill/>
          </p:spPr>
          <p:txBody>
            <a:bodyPr wrap="none" lIns="0" tIns="0" rIns="0" bIns="0" rtlCol="0">
              <a:noAutofit/>
            </a:bodyPr>
            <a:lstStyle/>
            <a:p>
              <a:r>
                <a:rPr lang="en-GB" sz="1100"/>
                <a:t>14.75</a:t>
              </a:r>
            </a:p>
            <a:p>
              <a:endParaRPr lang="en-GB" sz="1100"/>
            </a:p>
          </p:txBody>
        </p:sp>
      </p:grpSp>
    </p:spTree>
    <p:extLst>
      <p:ext uri="{BB962C8B-B14F-4D97-AF65-F5344CB8AC3E}">
        <p14:creationId xmlns:p14="http://schemas.microsoft.com/office/powerpoint/2010/main" val="147214231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Lst>
  <p:hf sldNum="0" hdr="0" ftr="0" dt="0"/>
  <p:txStyles>
    <p:titleStyle>
      <a:lvl1pPr algn="l" defTabSz="914400" rtl="0" eaLnBrk="1" latinLnBrk="0" hangingPunct="1">
        <a:lnSpc>
          <a:spcPct val="100000"/>
        </a:lnSpc>
        <a:spcBef>
          <a:spcPct val="0"/>
        </a:spcBef>
        <a:buNone/>
        <a:defRPr sz="3600" kern="1200">
          <a:solidFill>
            <a:schemeClr val="accent1"/>
          </a:solidFill>
          <a:latin typeface="Prelo Book" panose="00000500000000000000" pitchFamily="50" charset="0"/>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Prelo Book" panose="00000500000000000000" pitchFamily="50" charset="0"/>
          <a:ea typeface="+mn-ea"/>
          <a:cs typeface="+mn-cs"/>
        </a:defRPr>
      </a:lvl1pPr>
      <a:lvl2pPr marL="252000" indent="-252000" algn="l" defTabSz="914400" rtl="0" eaLnBrk="1" latinLnBrk="0" hangingPunct="1">
        <a:lnSpc>
          <a:spcPct val="100000"/>
        </a:lnSpc>
        <a:spcBef>
          <a:spcPts val="600"/>
        </a:spcBef>
        <a:buClr>
          <a:schemeClr val="tx1"/>
        </a:buClr>
        <a:buFont typeface="Wingdings" panose="05000000000000000000" pitchFamily="2" charset="2"/>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0" indent="0" algn="l" defTabSz="914400" rtl="0" eaLnBrk="1" latinLnBrk="0" hangingPunct="1">
        <a:lnSpc>
          <a:spcPct val="100000"/>
        </a:lnSpc>
        <a:spcBef>
          <a:spcPts val="600"/>
        </a:spcBef>
        <a:buFontTx/>
        <a:buNone/>
        <a:defRPr sz="3600" kern="1200">
          <a:solidFill>
            <a:schemeClr val="accent1"/>
          </a:solidFill>
          <a:latin typeface="+mn-lt"/>
          <a:ea typeface="+mn-ea"/>
          <a:cs typeface="+mn-cs"/>
        </a:defRPr>
      </a:lvl6pPr>
      <a:lvl7pPr marL="0" indent="0" algn="l" defTabSz="914400" rtl="0" eaLnBrk="1" latinLnBrk="0" hangingPunct="1">
        <a:lnSpc>
          <a:spcPct val="100000"/>
        </a:lnSpc>
        <a:spcBef>
          <a:spcPts val="600"/>
        </a:spcBef>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1"/>
          </a:solidFill>
          <a:latin typeface="+mn-lt"/>
          <a:ea typeface="+mn-ea"/>
          <a:cs typeface="+mn-cs"/>
        </a:defRPr>
      </a:lvl8pPr>
      <a:lvl9pPr marL="0" indent="0" algn="l" defTabSz="914400" rtl="0" eaLnBrk="1" latinLnBrk="0" hangingPunct="1">
        <a:lnSpc>
          <a:spcPct val="100000"/>
        </a:lnSpc>
        <a:spcBef>
          <a:spcPts val="600"/>
        </a:spcBef>
        <a:buFontTx/>
        <a:buNone/>
        <a:defRPr sz="2000" b="1" kern="1200">
          <a:solidFill>
            <a:srgbClr val="6366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95">
          <p15:clr>
            <a:srgbClr val="F26B43"/>
          </p15:clr>
        </p15:guide>
        <p15:guide id="3" pos="7185">
          <p15:clr>
            <a:srgbClr val="F26B43"/>
          </p15:clr>
        </p15:guide>
        <p15:guide id="28" orient="horz" pos="3917">
          <p15:clr>
            <a:srgbClr val="F26B43"/>
          </p15:clr>
        </p15:guide>
        <p15:guide id="30" orient="horz" pos="11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itle Placeholder 13"/>
          <p:cNvSpPr>
            <a:spLocks noGrp="1"/>
          </p:cNvSpPr>
          <p:nvPr userDrawn="1">
            <p:ph type="title"/>
          </p:nvPr>
        </p:nvSpPr>
        <p:spPr>
          <a:xfrm>
            <a:off x="815975" y="696264"/>
            <a:ext cx="10620375" cy="553998"/>
          </a:xfrm>
          <a:prstGeom prst="rect">
            <a:avLst/>
          </a:prstGeom>
        </p:spPr>
        <p:txBody>
          <a:bodyPr vert="horz" wrap="square" lIns="0" tIns="0" rIns="0" bIns="0" rtlCol="0" anchor="t" anchorCtr="0">
            <a:spAutoFit/>
          </a:bodyPr>
          <a:lstStyle/>
          <a:p>
            <a:r>
              <a:rPr lang="en-US"/>
              <a:t>Click to add heading</a:t>
            </a:r>
            <a:endParaRPr lang="en-GB"/>
          </a:p>
        </p:txBody>
      </p:sp>
      <p:sp>
        <p:nvSpPr>
          <p:cNvPr id="15" name="Body master placeholder"/>
          <p:cNvSpPr>
            <a:spLocks noGrp="1"/>
          </p:cNvSpPr>
          <p:nvPr>
            <p:ph type="body" idx="1"/>
          </p:nvPr>
        </p:nvSpPr>
        <p:spPr>
          <a:xfrm>
            <a:off x="815974" y="1881189"/>
            <a:ext cx="10620376" cy="43195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Filename" hidden="1">
            <a:extLst>
              <a:ext uri="{FF2B5EF4-FFF2-40B4-BE49-F238E27FC236}">
                <a16:creationId xmlns:a16="http://schemas.microsoft.com/office/drawing/2014/main" id="{60C0F77C-9D73-4BC8-8D76-03AE83D6BB7E}"/>
              </a:ext>
            </a:extLst>
          </p:cNvPr>
          <p:cNvSpPr txBox="1"/>
          <p:nvPr userDrawn="1"/>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https://rsmnet-my.sharepoint.com/personal/e045945_mcgladrey_rsm_net/Documents/National industry/HC/HC day/TDL edits-Final_BeyondtheBudget_VHCD_September 25 2025 v3.pptx</a:t>
            </a:r>
            <a:endParaRPr lang="en-GB" sz="700" noProof="1">
              <a:solidFill>
                <a:schemeClr val="bg2"/>
              </a:solidFill>
              <a:latin typeface="+mn-lt"/>
              <a:cs typeface="Arial" pitchFamily="34" charset="0"/>
            </a:endParaRPr>
          </a:p>
        </p:txBody>
      </p:sp>
      <p:sp>
        <p:nvSpPr>
          <p:cNvPr id="3" name="Slide Number Placeholder 2">
            <a:extLst>
              <a:ext uri="{FF2B5EF4-FFF2-40B4-BE49-F238E27FC236}">
                <a16:creationId xmlns:a16="http://schemas.microsoft.com/office/drawing/2014/main" id="{FA0EFE87-B079-4284-AF70-A841F390BE2F}"/>
              </a:ext>
            </a:extLst>
          </p:cNvPr>
          <p:cNvSpPr>
            <a:spLocks noGrp="1"/>
          </p:cNvSpPr>
          <p:nvPr userDrawn="1">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sp>
        <p:nvSpPr>
          <p:cNvPr id="18" name="Draft" hidden="1">
            <a:extLst>
              <a:ext uri="{FF2B5EF4-FFF2-40B4-BE49-F238E27FC236}">
                <a16:creationId xmlns:a16="http://schemas.microsoft.com/office/drawing/2014/main" id="{D43C74F3-43E6-45EB-8273-71F819BBEE87}"/>
              </a:ext>
            </a:extLst>
          </p:cNvPr>
          <p:cNvSpPr txBox="1"/>
          <p:nvPr userDrawn="1"/>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Tree>
    <p:extLst>
      <p:ext uri="{BB962C8B-B14F-4D97-AF65-F5344CB8AC3E}">
        <p14:creationId xmlns:p14="http://schemas.microsoft.com/office/powerpoint/2010/main" val="291392909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 id="2147483831" r:id="rId49"/>
    <p:sldLayoutId id="2147483832" r:id="rId50"/>
    <p:sldLayoutId id="2147483833" r:id="rId51"/>
    <p:sldLayoutId id="2147483834" r:id="rId52"/>
    <p:sldLayoutId id="2147483835" r:id="rId53"/>
    <p:sldLayoutId id="2147483836" r:id="rId54"/>
    <p:sldLayoutId id="2147483837" r:id="rId55"/>
    <p:sldLayoutId id="2147483838" r:id="rId56"/>
    <p:sldLayoutId id="2147483839" r:id="rId57"/>
    <p:sldLayoutId id="2147483840" r:id="rId58"/>
    <p:sldLayoutId id="2147483841" r:id="rId59"/>
    <p:sldLayoutId id="2147483842" r:id="rId60"/>
    <p:sldLayoutId id="2147483843" r:id="rId61"/>
    <p:sldLayoutId id="2147483844" r:id="rId62"/>
    <p:sldLayoutId id="2147483845" r:id="rId63"/>
    <p:sldLayoutId id="2147483846" r:id="rId64"/>
    <p:sldLayoutId id="2147483847" r:id="rId65"/>
    <p:sldLayoutId id="2147483848" r:id="rId66"/>
    <p:sldLayoutId id="2147483849" r:id="rId67"/>
    <p:sldLayoutId id="2147483850" r:id="rId68"/>
    <p:sldLayoutId id="2147483851" r:id="rId69"/>
    <p:sldLayoutId id="2147483852" r:id="rId70"/>
    <p:sldLayoutId id="2147483853" r:id="rId71"/>
    <p:sldLayoutId id="2147483854" r:id="rId72"/>
    <p:sldLayoutId id="2147483855" r:id="rId73"/>
    <p:sldLayoutId id="2147483856" r:id="rId74"/>
    <p:sldLayoutId id="2147483857" r:id="rId75"/>
    <p:sldLayoutId id="2147483858" r:id="rId76"/>
    <p:sldLayoutId id="2147483859" r:id="rId77"/>
    <p:sldLayoutId id="2147483860" r:id="rId78"/>
    <p:sldLayoutId id="2147483861" r:id="rId79"/>
    <p:sldLayoutId id="2147483862" r:id="rId80"/>
    <p:sldLayoutId id="2147483863" r:id="rId81"/>
    <p:sldLayoutId id="2147483864" r:id="rId82"/>
    <p:sldLayoutId id="2147483865" r:id="rId83"/>
    <p:sldLayoutId id="2147483866" r:id="rId84"/>
    <p:sldLayoutId id="2147483867" r:id="rId85"/>
    <p:sldLayoutId id="2147483868" r:id="rId86"/>
    <p:sldLayoutId id="2147483869" r:id="rId87"/>
    <p:sldLayoutId id="2147483870" r:id="rId88"/>
    <p:sldLayoutId id="2147483871" r:id="rId89"/>
    <p:sldLayoutId id="2147483872" r:id="rId90"/>
    <p:sldLayoutId id="2147483873" r:id="rId91"/>
    <p:sldLayoutId id="2147483874" r:id="rId92"/>
    <p:sldLayoutId id="2147483875" r:id="rId93"/>
    <p:sldLayoutId id="2147483876" r:id="rId94"/>
    <p:sldLayoutId id="2147483877" r:id="rId95"/>
    <p:sldLayoutId id="2147483878" r:id="rId96"/>
    <p:sldLayoutId id="2147483879" r:id="rId97"/>
    <p:sldLayoutId id="2147483880" r:id="rId98"/>
    <p:sldLayoutId id="2147483881" r:id="rId99"/>
    <p:sldLayoutId id="2147483882" r:id="rId100"/>
    <p:sldLayoutId id="2147483883" r:id="rId101"/>
    <p:sldLayoutId id="2147483884" r:id="rId102"/>
    <p:sldLayoutId id="2147483885" r:id="rId103"/>
    <p:sldLayoutId id="2147483886" r:id="rId104"/>
    <p:sldLayoutId id="2147483887" r:id="rId105"/>
    <p:sldLayoutId id="2147483888" r:id="rId106"/>
    <p:sldLayoutId id="2147483889" r:id="rId107"/>
    <p:sldLayoutId id="2147483890" r:id="rId108"/>
    <p:sldLayoutId id="2147483891" r:id="rId109"/>
    <p:sldLayoutId id="2147483892" r:id="rId110"/>
    <p:sldLayoutId id="2147483893" r:id="rId111"/>
    <p:sldLayoutId id="2147483894" r:id="rId112"/>
    <p:sldLayoutId id="2147483895" r:id="rId113"/>
    <p:sldLayoutId id="2147483896" r:id="rId114"/>
    <p:sldLayoutId id="2147483897" r:id="rId115"/>
    <p:sldLayoutId id="2147483898" r:id="rId116"/>
    <p:sldLayoutId id="2147483899" r:id="rId117"/>
    <p:sldLayoutId id="2147483900" r:id="rId118"/>
    <p:sldLayoutId id="2147483901" r:id="rId119"/>
    <p:sldLayoutId id="2147483902" r:id="rId120"/>
    <p:sldLayoutId id="2147483903" r:id="rId121"/>
    <p:sldLayoutId id="2147483904" r:id="rId122"/>
    <p:sldLayoutId id="2147483905" r:id="rId123"/>
    <p:sldLayoutId id="2147483968" r:id="rId124"/>
  </p:sldLayoutIdLst>
  <p:hf hdr="0" ftr="0" dt="0"/>
  <p:txStyles>
    <p:titleStyle>
      <a:lvl1pPr algn="l" defTabSz="914400" rtl="0" eaLnBrk="1" latinLnBrk="0" hangingPunct="1">
        <a:lnSpc>
          <a:spcPct val="100000"/>
        </a:lnSpc>
        <a:spcBef>
          <a:spcPct val="0"/>
        </a:spcBef>
        <a:buNone/>
        <a:defRPr sz="3600" b="0" kern="1200" cap="none" baseline="0">
          <a:solidFill>
            <a:srgbClr val="009CDE"/>
          </a:solidFill>
          <a:latin typeface="+mj-lt"/>
          <a:ea typeface="+mj-ea"/>
          <a:cs typeface="+mj-cs"/>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081">
          <p15:clr>
            <a:srgbClr val="F26B43"/>
          </p15:clr>
        </p15:guide>
        <p15:guide id="4" pos="7204">
          <p15:clr>
            <a:srgbClr val="F26B43"/>
          </p15:clr>
        </p15:guide>
        <p15:guide id="6" orient="horz" pos="3936">
          <p15:clr>
            <a:srgbClr val="F26B43"/>
          </p15:clr>
        </p15:guide>
        <p15:guide id="7" orient="horz" pos="497">
          <p15:clr>
            <a:srgbClr val="F26B43"/>
          </p15:clr>
        </p15:guide>
        <p15:guide id="10" orient="horz" pos="731">
          <p15:clr>
            <a:srgbClr val="F26B43"/>
          </p15:clr>
        </p15:guide>
        <p15:guide id="11" pos="514">
          <p15:clr>
            <a:srgbClr val="F26B43"/>
          </p15:clr>
        </p15:guide>
        <p15:guide id="12" pos="968">
          <p15:clr>
            <a:srgbClr val="F26B43"/>
          </p15:clr>
        </p15:guide>
        <p15:guide id="13" pos="1535">
          <p15:clr>
            <a:srgbClr val="F26B43"/>
          </p15:clr>
        </p15:guide>
        <p15:guide id="14" pos="1648">
          <p15:clr>
            <a:srgbClr val="F26B43"/>
          </p15:clr>
        </p15:guide>
        <p15:guide id="15" pos="2101">
          <p15:clr>
            <a:srgbClr val="F26B43"/>
          </p15:clr>
        </p15:guide>
        <p15:guide id="16" pos="2207">
          <p15:clr>
            <a:srgbClr val="F26B43"/>
          </p15:clr>
        </p15:guide>
        <p15:guide id="17" pos="2668">
          <p15:clr>
            <a:srgbClr val="F26B43"/>
          </p15:clr>
        </p15:guide>
        <p15:guide id="18" pos="2782">
          <p15:clr>
            <a:srgbClr val="F26B43"/>
          </p15:clr>
        </p15:guide>
        <p15:guide id="19" pos="3235">
          <p15:clr>
            <a:srgbClr val="F26B43"/>
          </p15:clr>
        </p15:guide>
        <p15:guide id="20" pos="3349">
          <p15:clr>
            <a:srgbClr val="F26B43"/>
          </p15:clr>
        </p15:guide>
        <p15:guide id="21" pos="3916">
          <p15:clr>
            <a:srgbClr val="F26B43"/>
          </p15:clr>
        </p15:guide>
        <p15:guide id="22" pos="3802">
          <p15:clr>
            <a:srgbClr val="F26B43"/>
          </p15:clr>
        </p15:guide>
        <p15:guide id="23" pos="4369">
          <p15:clr>
            <a:srgbClr val="F26B43"/>
          </p15:clr>
        </p15:guide>
        <p15:guide id="24" pos="4483">
          <p15:clr>
            <a:srgbClr val="F26B43"/>
          </p15:clr>
        </p15:guide>
        <p15:guide id="25" pos="4936">
          <p15:clr>
            <a:srgbClr val="F26B43"/>
          </p15:clr>
        </p15:guide>
        <p15:guide id="26" pos="5049">
          <p15:clr>
            <a:srgbClr val="F26B43"/>
          </p15:clr>
        </p15:guide>
        <p15:guide id="27" pos="5503">
          <p15:clr>
            <a:srgbClr val="F26B43"/>
          </p15:clr>
        </p15:guide>
        <p15:guide id="28" pos="5616">
          <p15:clr>
            <a:srgbClr val="F26B43"/>
          </p15:clr>
        </p15:guide>
        <p15:guide id="29" pos="6070">
          <p15:clr>
            <a:srgbClr val="F26B43"/>
          </p15:clr>
        </p15:guide>
        <p15:guide id="30" pos="6183">
          <p15:clr>
            <a:srgbClr val="F26B43"/>
          </p15:clr>
        </p15:guide>
        <p15:guide id="31" pos="6637">
          <p15:clr>
            <a:srgbClr val="F26B43"/>
          </p15:clr>
        </p15:guide>
        <p15:guide id="32" pos="6750">
          <p15:clr>
            <a:srgbClr val="F26B43"/>
          </p15:clr>
        </p15:guide>
        <p15:guide id="33" orient="horz" pos="1026">
          <p15:clr>
            <a:srgbClr val="F26B43"/>
          </p15:clr>
        </p15:guide>
        <p15:guide id="34" orient="horz" pos="1177">
          <p15:clr>
            <a:srgbClr val="F26B43"/>
          </p15:clr>
        </p15:guide>
        <p15:guide id="35"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72F921-9DBD-B386-1024-8EA93BFADB87}"/>
              </a:ext>
            </a:extLst>
          </p:cNvPr>
          <p:cNvPicPr>
            <a:picLocks noChangeAspect="1"/>
          </p:cNvPicPr>
          <p:nvPr userDrawn="1"/>
        </p:nvPicPr>
        <p:blipFill>
          <a:blip r:embed="rId63">
            <a:extLst>
              <a:ext uri="{96DAC541-7B7A-43D3-8B79-37D633B846F1}">
                <asvg:svgBlip xmlns:asvg="http://schemas.microsoft.com/office/drawing/2016/SVG/main" r:embed="rId64"/>
              </a:ext>
            </a:extLst>
          </a:blip>
          <a:stretch>
            <a:fillRect/>
          </a:stretch>
        </p:blipFill>
        <p:spPr>
          <a:xfrm>
            <a:off x="742950" y="435024"/>
            <a:ext cx="11459049" cy="6429800"/>
          </a:xfrm>
          <a:prstGeom prst="rect">
            <a:avLst/>
          </a:prstGeom>
        </p:spPr>
      </p:pic>
      <p:sp>
        <p:nvSpPr>
          <p:cNvPr id="14" name="Title Placeholder 13"/>
          <p:cNvSpPr>
            <a:spLocks noGrp="1"/>
          </p:cNvSpPr>
          <p:nvPr>
            <p:ph type="title"/>
          </p:nvPr>
        </p:nvSpPr>
        <p:spPr>
          <a:xfrm>
            <a:off x="815975" y="713232"/>
            <a:ext cx="10620375" cy="553998"/>
          </a:xfrm>
          <a:prstGeom prst="rect">
            <a:avLst/>
          </a:prstGeom>
        </p:spPr>
        <p:txBody>
          <a:bodyPr vert="horz" wrap="square" lIns="0" tIns="0" rIns="0" bIns="0" rtlCol="0" anchor="t" anchorCtr="0">
            <a:spAutoFit/>
          </a:bodyPr>
          <a:lstStyle/>
          <a:p>
            <a:r>
              <a:rPr lang="en-US"/>
              <a:t>Click to add heading</a:t>
            </a:r>
            <a:endParaRPr lang="en-GB"/>
          </a:p>
        </p:txBody>
      </p:sp>
      <p:sp>
        <p:nvSpPr>
          <p:cNvPr id="15" name="Body master placeholder"/>
          <p:cNvSpPr>
            <a:spLocks noGrp="1"/>
          </p:cNvSpPr>
          <p:nvPr>
            <p:ph type="body" idx="1"/>
          </p:nvPr>
        </p:nvSpPr>
        <p:spPr>
          <a:xfrm>
            <a:off x="815974" y="1444752"/>
            <a:ext cx="10616184" cy="4800600"/>
          </a:xfrm>
          <a:prstGeom prst="rect">
            <a:avLst/>
          </a:prstGeom>
        </p:spPr>
        <p:txBody>
          <a:bodyPr vert="horz" lIns="0" tIns="0" rIns="0" bIns="0" rtlCol="0">
            <a:normAutofit/>
          </a:bodyPr>
          <a:lstStyle/>
          <a:p>
            <a:pPr lvl="0"/>
            <a:r>
              <a:rPr lang="en-US"/>
              <a:t>Click to edit Master text styles</a:t>
            </a:r>
          </a:p>
          <a:p>
            <a:pPr lvl="2"/>
            <a:r>
              <a:rPr lang="en-US"/>
              <a:t>Second level</a:t>
            </a:r>
          </a:p>
          <a:p>
            <a:pPr lvl="3"/>
            <a:r>
              <a:rPr lang="en-US"/>
              <a:t>Third level</a:t>
            </a:r>
          </a:p>
          <a:p>
            <a:pPr lvl="4"/>
            <a:r>
              <a:rPr lang="en-US"/>
              <a:t>Fourth level</a:t>
            </a:r>
          </a:p>
        </p:txBody>
      </p:sp>
      <p:sp>
        <p:nvSpPr>
          <p:cNvPr id="17" name="Filename" hidden="1">
            <a:extLst>
              <a:ext uri="{FF2B5EF4-FFF2-40B4-BE49-F238E27FC236}">
                <a16:creationId xmlns:a16="http://schemas.microsoft.com/office/drawing/2014/main" id="{60C0F77C-9D73-4BC8-8D76-03AE83D6BB7E}"/>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Presentations/Master slide decks/Master PowerPoint Slides Jan 2024.pptx</a:t>
            </a:r>
            <a:endParaRPr lang="en-GB" sz="700" noProof="1">
              <a:solidFill>
                <a:schemeClr val="bg2"/>
              </a:solidFill>
              <a:latin typeface="+mn-lt"/>
              <a:cs typeface="Arial" pitchFamily="34" charset="0"/>
            </a:endParaRPr>
          </a:p>
        </p:txBody>
      </p:sp>
      <p:sp>
        <p:nvSpPr>
          <p:cNvPr id="18" name="Draft" hidden="1">
            <a:extLst>
              <a:ext uri="{FF2B5EF4-FFF2-40B4-BE49-F238E27FC236}">
                <a16:creationId xmlns:a16="http://schemas.microsoft.com/office/drawing/2014/main" id="{D43C74F3-43E6-45EB-8273-71F819BBEE87}"/>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4" name="Slide Number Placeholder 3">
            <a:extLst>
              <a:ext uri="{FF2B5EF4-FFF2-40B4-BE49-F238E27FC236}">
                <a16:creationId xmlns:a16="http://schemas.microsoft.com/office/drawing/2014/main" id="{3A116F5D-F0F5-5D3F-DCCD-3EE2959C36AD}"/>
              </a:ext>
            </a:extLst>
          </p:cNvPr>
          <p:cNvSpPr>
            <a:spLocks noGrp="1"/>
          </p:cNvSpPr>
          <p:nvPr>
            <p:ph type="sldNum" sz="quarter" idx="4"/>
          </p:nvPr>
        </p:nvSpPr>
        <p:spPr>
          <a:xfrm>
            <a:off x="11341289" y="6404844"/>
            <a:ext cx="476534" cy="153632"/>
          </a:xfrm>
          <a:prstGeom prst="rect">
            <a:avLst/>
          </a:prstGeom>
        </p:spPr>
        <p:txBody>
          <a:bodyPr vert="horz" lIns="0" tIns="45720" rIns="91440" bIns="45720" rtlCol="0" anchor="ctr"/>
          <a:lstStyle>
            <a:lvl1pPr algn="l">
              <a:defRPr sz="1000">
                <a:solidFill>
                  <a:schemeClr val="bg2"/>
                </a:solidFill>
              </a:defRPr>
            </a:lvl1pPr>
          </a:lstStyle>
          <a:p>
            <a:fld id="{9E74224C-F5B0-D04D-98A9-64EC68DC7E07}" type="slidenum">
              <a:rPr lang="en-US" smtClean="0"/>
              <a:pPr/>
              <a:t>‹#›</a:t>
            </a:fld>
            <a:endParaRPr lang="en-US"/>
          </a:p>
        </p:txBody>
      </p:sp>
      <p:sp>
        <p:nvSpPr>
          <p:cNvPr id="6" name="TextBox 5">
            <a:extLst>
              <a:ext uri="{FF2B5EF4-FFF2-40B4-BE49-F238E27FC236}">
                <a16:creationId xmlns:a16="http://schemas.microsoft.com/office/drawing/2014/main" id="{30181E3E-1C92-6C6C-94AB-7056B343808A}"/>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2"/>
                </a:solidFill>
              </a:rPr>
              <a:t>RSM |</a:t>
            </a:r>
          </a:p>
        </p:txBody>
      </p:sp>
    </p:spTree>
    <p:extLst>
      <p:ext uri="{BB962C8B-B14F-4D97-AF65-F5344CB8AC3E}">
        <p14:creationId xmlns:p14="http://schemas.microsoft.com/office/powerpoint/2010/main" val="92822022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 id="2147483926" r:id="rId20"/>
    <p:sldLayoutId id="2147483927" r:id="rId21"/>
    <p:sldLayoutId id="2147483928" r:id="rId22"/>
    <p:sldLayoutId id="2147483929" r:id="rId23"/>
    <p:sldLayoutId id="2147483930" r:id="rId24"/>
    <p:sldLayoutId id="2147483931" r:id="rId25"/>
    <p:sldLayoutId id="2147483932" r:id="rId26"/>
    <p:sldLayoutId id="2147483933" r:id="rId27"/>
    <p:sldLayoutId id="2147483934" r:id="rId28"/>
    <p:sldLayoutId id="2147483935" r:id="rId29"/>
    <p:sldLayoutId id="2147483936" r:id="rId30"/>
    <p:sldLayoutId id="2147483937" r:id="rId31"/>
    <p:sldLayoutId id="2147483938" r:id="rId32"/>
    <p:sldLayoutId id="2147483939" r:id="rId33"/>
    <p:sldLayoutId id="2147483940" r:id="rId34"/>
    <p:sldLayoutId id="2147483941" r:id="rId35"/>
    <p:sldLayoutId id="2147483942" r:id="rId36"/>
    <p:sldLayoutId id="2147483943" r:id="rId37"/>
    <p:sldLayoutId id="2147483944" r:id="rId38"/>
    <p:sldLayoutId id="2147483945" r:id="rId39"/>
    <p:sldLayoutId id="2147483946" r:id="rId40"/>
    <p:sldLayoutId id="2147483947" r:id="rId41"/>
    <p:sldLayoutId id="2147483948" r:id="rId42"/>
    <p:sldLayoutId id="2147483949" r:id="rId43"/>
    <p:sldLayoutId id="2147483950" r:id="rId44"/>
    <p:sldLayoutId id="2147483951" r:id="rId45"/>
    <p:sldLayoutId id="2147483952" r:id="rId46"/>
    <p:sldLayoutId id="2147483953" r:id="rId47"/>
    <p:sldLayoutId id="2147483954" r:id="rId48"/>
    <p:sldLayoutId id="2147483955" r:id="rId49"/>
    <p:sldLayoutId id="2147483956" r:id="rId50"/>
    <p:sldLayoutId id="2147483957" r:id="rId51"/>
    <p:sldLayoutId id="2147483958" r:id="rId52"/>
    <p:sldLayoutId id="2147483959" r:id="rId53"/>
    <p:sldLayoutId id="2147483960" r:id="rId54"/>
    <p:sldLayoutId id="2147483961" r:id="rId55"/>
    <p:sldLayoutId id="2147483962" r:id="rId56"/>
    <p:sldLayoutId id="2147483963" r:id="rId57"/>
    <p:sldLayoutId id="2147483964" r:id="rId58"/>
    <p:sldLayoutId id="2147483965" r:id="rId59"/>
    <p:sldLayoutId id="2147483966" r:id="rId60"/>
    <p:sldLayoutId id="2147483967" r:id="rId61"/>
  </p:sldLayoutIdLst>
  <p:hf hdr="0" ftr="0" dt="0"/>
  <p:txStyles>
    <p:titleStyle>
      <a:lvl1pPr algn="l" defTabSz="914400" rtl="0" eaLnBrk="1" latinLnBrk="0" hangingPunct="1">
        <a:lnSpc>
          <a:spcPct val="100000"/>
        </a:lnSpc>
        <a:spcBef>
          <a:spcPct val="0"/>
        </a:spcBef>
        <a:buNone/>
        <a:defRPr sz="3600" b="0" kern="1200" cap="none" baseline="0">
          <a:solidFill>
            <a:srgbClr val="009CDE"/>
          </a:solidFill>
          <a:latin typeface="+mj-lt"/>
          <a:ea typeface="+mj-ea"/>
          <a:cs typeface="+mj-cs"/>
        </a:defRPr>
      </a:lvl1pPr>
    </p:titleStyle>
    <p:bodyStyle>
      <a:lvl1pPr marL="179388" indent="-179388" algn="l" defTabSz="914400" rtl="0" eaLnBrk="1" latinLnBrk="0" hangingPunct="1">
        <a:lnSpc>
          <a:spcPct val="100000"/>
        </a:lnSpc>
        <a:spcBef>
          <a:spcPts val="600"/>
        </a:spcBef>
        <a:spcAft>
          <a:spcPts val="0"/>
        </a:spcAft>
        <a:buFont typeface="Wingdings" pitchFamily="2" charset="2"/>
        <a:buChar char="§"/>
        <a:tabLst/>
        <a:defRPr sz="18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6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System Font Regular"/>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081">
          <p15:clr>
            <a:srgbClr val="F26B43"/>
          </p15:clr>
        </p15:guide>
        <p15:guide id="4" pos="7204">
          <p15:clr>
            <a:srgbClr val="F26B43"/>
          </p15:clr>
        </p15:guide>
        <p15:guide id="6" orient="horz" pos="3936">
          <p15:clr>
            <a:srgbClr val="F26B43"/>
          </p15:clr>
        </p15:guide>
        <p15:guide id="7" orient="horz" pos="497">
          <p15:clr>
            <a:srgbClr val="F26B43"/>
          </p15:clr>
        </p15:guide>
        <p15:guide id="10" orient="horz" pos="731">
          <p15:clr>
            <a:srgbClr val="F26B43"/>
          </p15:clr>
        </p15:guide>
        <p15:guide id="11" pos="514">
          <p15:clr>
            <a:srgbClr val="F26B43"/>
          </p15:clr>
        </p15:guide>
        <p15:guide id="12" pos="968">
          <p15:clr>
            <a:srgbClr val="F26B43"/>
          </p15:clr>
        </p15:guide>
        <p15:guide id="13" pos="1535">
          <p15:clr>
            <a:srgbClr val="F26B43"/>
          </p15:clr>
        </p15:guide>
        <p15:guide id="14" pos="1648">
          <p15:clr>
            <a:srgbClr val="F26B43"/>
          </p15:clr>
        </p15:guide>
        <p15:guide id="15" pos="2101">
          <p15:clr>
            <a:srgbClr val="F26B43"/>
          </p15:clr>
        </p15:guide>
        <p15:guide id="16" pos="2207">
          <p15:clr>
            <a:srgbClr val="F26B43"/>
          </p15:clr>
        </p15:guide>
        <p15:guide id="17" pos="2668">
          <p15:clr>
            <a:srgbClr val="F26B43"/>
          </p15:clr>
        </p15:guide>
        <p15:guide id="18" pos="2782">
          <p15:clr>
            <a:srgbClr val="F26B43"/>
          </p15:clr>
        </p15:guide>
        <p15:guide id="19" pos="3235">
          <p15:clr>
            <a:srgbClr val="F26B43"/>
          </p15:clr>
        </p15:guide>
        <p15:guide id="20" pos="3349">
          <p15:clr>
            <a:srgbClr val="F26B43"/>
          </p15:clr>
        </p15:guide>
        <p15:guide id="21" pos="3916">
          <p15:clr>
            <a:srgbClr val="F26B43"/>
          </p15:clr>
        </p15:guide>
        <p15:guide id="22" pos="3802">
          <p15:clr>
            <a:srgbClr val="F26B43"/>
          </p15:clr>
        </p15:guide>
        <p15:guide id="23" pos="4369">
          <p15:clr>
            <a:srgbClr val="F26B43"/>
          </p15:clr>
        </p15:guide>
        <p15:guide id="24" pos="4483">
          <p15:clr>
            <a:srgbClr val="F26B43"/>
          </p15:clr>
        </p15:guide>
        <p15:guide id="25" pos="4936">
          <p15:clr>
            <a:srgbClr val="F26B43"/>
          </p15:clr>
        </p15:guide>
        <p15:guide id="26" pos="5049">
          <p15:clr>
            <a:srgbClr val="F26B43"/>
          </p15:clr>
        </p15:guide>
        <p15:guide id="27" pos="5503">
          <p15:clr>
            <a:srgbClr val="F26B43"/>
          </p15:clr>
        </p15:guide>
        <p15:guide id="28" pos="5616">
          <p15:clr>
            <a:srgbClr val="F26B43"/>
          </p15:clr>
        </p15:guide>
        <p15:guide id="29" pos="6070">
          <p15:clr>
            <a:srgbClr val="F26B43"/>
          </p15:clr>
        </p15:guide>
        <p15:guide id="30" pos="6183">
          <p15:clr>
            <a:srgbClr val="F26B43"/>
          </p15:clr>
        </p15:guide>
        <p15:guide id="31" pos="6637">
          <p15:clr>
            <a:srgbClr val="F26B43"/>
          </p15:clr>
        </p15:guide>
        <p15:guide id="32" pos="6750">
          <p15:clr>
            <a:srgbClr val="F26B43"/>
          </p15:clr>
        </p15:guide>
        <p15:guide id="33" orient="horz" pos="1026">
          <p15:clr>
            <a:srgbClr val="F26B43"/>
          </p15:clr>
        </p15:guide>
        <p15:guide id="34" orient="horz" pos="1177">
          <p15:clr>
            <a:srgbClr val="F26B43"/>
          </p15:clr>
        </p15:guide>
        <p15:guide id="35"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14.xml"/><Relationship Id="rId5" Type="http://schemas.openxmlformats.org/officeDocument/2006/relationships/image" Target="../media/image53.png"/><Relationship Id="rId4" Type="http://schemas.openxmlformats.org/officeDocument/2006/relationships/image" Target="../media/image5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ael.Brown@rsmus.com" TargetMode="External"/><Relationship Id="rId2" Type="http://schemas.openxmlformats.org/officeDocument/2006/relationships/notesSlide" Target="../notesSlides/notesSlide19.xml"/><Relationship Id="rId1" Type="http://schemas.openxmlformats.org/officeDocument/2006/relationships/slideLayout" Target="../slideLayouts/slideLayout58.xml"/><Relationship Id="rId4" Type="http://schemas.openxmlformats.org/officeDocument/2006/relationships/hyperlink" Target="mailto:tjohnson@nebraskahospital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2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jpeg"/><Relationship Id="rId1" Type="http://schemas.openxmlformats.org/officeDocument/2006/relationships/slideLayout" Target="../slideLayouts/slideLayout230.xml"/></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2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http://support.skillscommons.org/showcases/open-courseware/healthcare/health-info-tech-foundations-course/" TargetMode="External"/><Relationship Id="rId2" Type="http://schemas.openxmlformats.org/officeDocument/2006/relationships/notesSlide" Target="../notesSlides/notesSlide4.xml"/><Relationship Id="rId1" Type="http://schemas.openxmlformats.org/officeDocument/2006/relationships/slideLayout" Target="../slideLayouts/slideLayout230.xml"/><Relationship Id="rId6" Type="http://schemas.openxmlformats.org/officeDocument/2006/relationships/image" Target="../media/image63.png"/><Relationship Id="rId5" Type="http://schemas.openxmlformats.org/officeDocument/2006/relationships/hyperlink" Target="https://es.xcv.wiki/wiki/Medicare_(United_States)" TargetMode="Externa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http://support.skillscommons.org/showcases/open-courseware/healthcare/health-info-tech-foundations-course/" TargetMode="External"/><Relationship Id="rId2" Type="http://schemas.openxmlformats.org/officeDocument/2006/relationships/notesSlide" Target="../notesSlides/notesSlide5.xml"/><Relationship Id="rId1" Type="http://schemas.openxmlformats.org/officeDocument/2006/relationships/slideLayout" Target="../slideLayouts/slideLayout230.xml"/><Relationship Id="rId6" Type="http://schemas.openxmlformats.org/officeDocument/2006/relationships/image" Target="../media/image63.png"/><Relationship Id="rId5" Type="http://schemas.openxmlformats.org/officeDocument/2006/relationships/hyperlink" Target="https://es.xcv.wiki/wiki/Medicare_(United_States)" TargetMode="External"/><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microsoft.com/office/2018/10/relationships/comments" Target="../comments/modernComment_386_50F9B714.xml"/><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A logo with blue and green squares&#10;&#10;AI-generated content may be incorrect.">
            <a:extLst>
              <a:ext uri="{FF2B5EF4-FFF2-40B4-BE49-F238E27FC236}">
                <a16:creationId xmlns:a16="http://schemas.microsoft.com/office/drawing/2014/main" id="{1E7C31F6-798A-3F2C-B1BA-DB7CFB9094F3}"/>
              </a:ext>
            </a:extLst>
          </p:cNvPr>
          <p:cNvPicPr>
            <a:picLocks noChangeAspect="1"/>
          </p:cNvPicPr>
          <p:nvPr/>
        </p:nvPicPr>
        <p:blipFill>
          <a:blip r:embed="rId2"/>
          <a:stretch>
            <a:fillRect/>
          </a:stretch>
        </p:blipFill>
        <p:spPr>
          <a:xfrm>
            <a:off x="10398696" y="228572"/>
            <a:ext cx="1478408" cy="640135"/>
          </a:xfrm>
          <a:prstGeom prst="rect">
            <a:avLst/>
          </a:prstGeom>
        </p:spPr>
      </p:pic>
      <p:sp>
        <p:nvSpPr>
          <p:cNvPr id="10" name="Text Placeholder 10">
            <a:extLst>
              <a:ext uri="{FF2B5EF4-FFF2-40B4-BE49-F238E27FC236}">
                <a16:creationId xmlns:a16="http://schemas.microsoft.com/office/drawing/2014/main" id="{BAEC552D-B46A-47F0-9E3B-6588609B7F3F}"/>
              </a:ext>
            </a:extLst>
          </p:cNvPr>
          <p:cNvSpPr txBox="1">
            <a:spLocks/>
          </p:cNvSpPr>
          <p:nvPr/>
        </p:nvSpPr>
        <p:spPr>
          <a:xfrm>
            <a:off x="516512" y="3429000"/>
            <a:ext cx="10621388" cy="188433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Prelo Book" panose="00000500000000000000" pitchFamily="50" charset="0"/>
                <a:ea typeface="+mn-ea"/>
                <a:cs typeface="+mn-cs"/>
              </a:defRPr>
            </a:lvl1pPr>
            <a:lvl2pPr marL="252000" indent="-252000" algn="l" defTabSz="914400" rtl="0" eaLnBrk="1" latinLnBrk="0" hangingPunct="1">
              <a:lnSpc>
                <a:spcPct val="100000"/>
              </a:lnSpc>
              <a:spcBef>
                <a:spcPts val="600"/>
              </a:spcBef>
              <a:buClr>
                <a:schemeClr val="tx1"/>
              </a:buClr>
              <a:buFont typeface="Wingdings" panose="05000000000000000000" pitchFamily="2" charset="2"/>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0" indent="0" algn="l" defTabSz="914400" rtl="0" eaLnBrk="1" latinLnBrk="0" hangingPunct="1">
              <a:lnSpc>
                <a:spcPct val="100000"/>
              </a:lnSpc>
              <a:spcBef>
                <a:spcPts val="600"/>
              </a:spcBef>
              <a:buFontTx/>
              <a:buNone/>
              <a:defRPr sz="3600" kern="1200">
                <a:solidFill>
                  <a:schemeClr val="accent1"/>
                </a:solidFill>
                <a:latin typeface="+mn-lt"/>
                <a:ea typeface="+mn-ea"/>
                <a:cs typeface="+mn-cs"/>
              </a:defRPr>
            </a:lvl6pPr>
            <a:lvl7pPr marL="0" indent="0" algn="l" defTabSz="914400" rtl="0" eaLnBrk="1" latinLnBrk="0" hangingPunct="1">
              <a:lnSpc>
                <a:spcPct val="100000"/>
              </a:lnSpc>
              <a:spcBef>
                <a:spcPts val="600"/>
              </a:spcBef>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1"/>
                </a:solidFill>
                <a:latin typeface="+mn-lt"/>
                <a:ea typeface="+mn-ea"/>
                <a:cs typeface="+mn-cs"/>
              </a:defRPr>
            </a:lvl8pPr>
            <a:lvl9pPr marL="0" indent="0" algn="l" defTabSz="914400" rtl="0" eaLnBrk="1" latinLnBrk="0" hangingPunct="1">
              <a:lnSpc>
                <a:spcPct val="100000"/>
              </a:lnSpc>
              <a:spcBef>
                <a:spcPts val="600"/>
              </a:spcBef>
              <a:buFontTx/>
              <a:buNone/>
              <a:defRPr sz="2000" b="1" kern="1200">
                <a:solidFill>
                  <a:srgbClr val="63666A"/>
                </a:solidFill>
                <a:latin typeface="+mn-lt"/>
                <a:ea typeface="+mn-ea"/>
                <a:cs typeface="+mn-cs"/>
              </a:defRPr>
            </a:lvl9pPr>
          </a:lstStyle>
          <a:p>
            <a:r>
              <a:rPr lang="en-US" sz="6000" kern="0" spc="-223" dirty="0">
                <a:solidFill>
                  <a:srgbClr val="2B3072"/>
                </a:solidFill>
                <a:latin typeface="Prelo"/>
                <a:ea typeface="Inter" pitchFamily="34" charset="-122"/>
                <a:cs typeface="Inter" pitchFamily="34" charset="-120"/>
              </a:rPr>
              <a:t>Leveraging Data Analytics and Automation in the Revenue Cycle</a:t>
            </a:r>
            <a:endParaRPr lang="en-US" dirty="0">
              <a:solidFill>
                <a:srgbClr val="2B3072"/>
              </a:solidFill>
            </a:endParaRPr>
          </a:p>
        </p:txBody>
      </p:sp>
      <p:pic>
        <p:nvPicPr>
          <p:cNvPr id="2" name="Content Placeholder 4" descr="Icon&#10;&#10;Description automatically generated">
            <a:extLst>
              <a:ext uri="{FF2B5EF4-FFF2-40B4-BE49-F238E27FC236}">
                <a16:creationId xmlns:a16="http://schemas.microsoft.com/office/drawing/2014/main" id="{0A15B1D8-2F20-7F8B-292B-230A17317D2A}"/>
              </a:ext>
            </a:extLst>
          </p:cNvPr>
          <p:cNvPicPr>
            <a:picLocks noChangeAspect="1"/>
          </p:cNvPicPr>
          <p:nvPr/>
        </p:nvPicPr>
        <p:blipFill>
          <a:blip r:embed="rId3"/>
          <a:stretch>
            <a:fillRect/>
          </a:stretch>
        </p:blipFill>
        <p:spPr>
          <a:xfrm>
            <a:off x="395517" y="417286"/>
            <a:ext cx="5395683" cy="1077843"/>
          </a:xfrm>
          <a:prstGeom prst="rect">
            <a:avLst/>
          </a:prstGeom>
        </p:spPr>
      </p:pic>
    </p:spTree>
    <p:extLst>
      <p:ext uri="{BB962C8B-B14F-4D97-AF65-F5344CB8AC3E}">
        <p14:creationId xmlns:p14="http://schemas.microsoft.com/office/powerpoint/2010/main" val="251032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Driving Performance Improvement</a:t>
            </a:r>
            <a:endParaRPr lang="en-US" sz="2000">
              <a:latin typeface="Prelo"/>
            </a:endParaRPr>
          </a:p>
        </p:txBody>
      </p:sp>
      <p:sp>
        <p:nvSpPr>
          <p:cNvPr id="18" name="Object 17"/>
          <p:cNvSpPr/>
          <p:nvPr/>
        </p:nvSpPr>
        <p:spPr>
          <a:xfrm>
            <a:off x="11855660" y="6497898"/>
            <a:ext cx="142839"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10</a:t>
            </a:fld>
            <a:endParaRPr lang="en-US"/>
          </a:p>
        </p:txBody>
      </p:sp>
      <p:pic>
        <p:nvPicPr>
          <p:cNvPr id="20" name="Picture 19">
            <a:extLst>
              <a:ext uri="{FF2B5EF4-FFF2-40B4-BE49-F238E27FC236}">
                <a16:creationId xmlns:a16="http://schemas.microsoft.com/office/drawing/2014/main" id="{F039698A-73D3-45E1-EA3F-F37E968314CA}"/>
              </a:ext>
            </a:extLst>
          </p:cNvPr>
          <p:cNvPicPr>
            <a:picLocks noChangeAspect="1"/>
          </p:cNvPicPr>
          <p:nvPr/>
        </p:nvPicPr>
        <p:blipFill>
          <a:blip r:embed="rId3"/>
          <a:stretch>
            <a:fillRect/>
          </a:stretch>
        </p:blipFill>
        <p:spPr>
          <a:xfrm>
            <a:off x="270630" y="1397642"/>
            <a:ext cx="11585030" cy="45094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2773939" y="379020"/>
            <a:ext cx="6641074" cy="1112163"/>
          </a:xfrm>
          <a:prstGeom prst="rect">
            <a:avLst/>
          </a:prstGeom>
          <a:noFill/>
        </p:spPr>
        <p:txBody>
          <a:bodyPr wrap="square" lIns="0" tIns="0" rIns="0" bIns="0" rtlCol="0" anchor="t"/>
          <a:lstStyle/>
          <a:p>
            <a:pPr algn="ctr">
              <a:lnSpc>
                <a:spcPts val="4380"/>
              </a:lnSpc>
              <a:buNone/>
            </a:pPr>
            <a:r>
              <a:rPr lang="en-US" sz="4000" b="1" kern="0" spc="-225" dirty="0">
                <a:solidFill>
                  <a:schemeClr val="bg1"/>
                </a:solidFill>
                <a:latin typeface="Prelo"/>
                <a:ea typeface="Inter" pitchFamily="34" charset="-122"/>
                <a:cs typeface="Inter" pitchFamily="34" charset="-120"/>
              </a:rPr>
              <a:t>Case Study: Prescriptive Denial Avoidance through Analytics</a:t>
            </a:r>
            <a:endParaRPr lang="en-US" sz="2000" dirty="0">
              <a:solidFill>
                <a:schemeClr val="bg1"/>
              </a:solidFill>
              <a:latin typeface="Prelo"/>
            </a:endParaRPr>
          </a:p>
        </p:txBody>
      </p:sp>
      <p:sp>
        <p:nvSpPr>
          <p:cNvPr id="5" name="Object 4"/>
          <p:cNvSpPr/>
          <p:nvPr/>
        </p:nvSpPr>
        <p:spPr>
          <a:xfrm>
            <a:off x="373800" y="4437063"/>
            <a:ext cx="3980455" cy="266931"/>
          </a:xfrm>
          <a:prstGeom prst="rect">
            <a:avLst/>
          </a:prstGeom>
          <a:noFill/>
        </p:spPr>
        <p:txBody>
          <a:bodyPr wrap="square" lIns="0" tIns="0" rIns="0" bIns="0" rtlCol="0" anchor="t"/>
          <a:lstStyle/>
          <a:p>
            <a:pPr algn="ctr">
              <a:lnSpc>
                <a:spcPts val="2102"/>
              </a:lnSpc>
              <a:buNone/>
            </a:pPr>
            <a:r>
              <a:rPr lang="en-US" sz="1800" b="1" kern="0" spc="-108">
                <a:solidFill>
                  <a:schemeClr val="bg1"/>
                </a:solidFill>
                <a:latin typeface="Prelo"/>
                <a:ea typeface="Inter" pitchFamily="34" charset="-122"/>
                <a:cs typeface="Inter" pitchFamily="34" charset="-120"/>
              </a:rPr>
              <a:t>Identify Patterns</a:t>
            </a:r>
            <a:endParaRPr lang="en-US">
              <a:solidFill>
                <a:schemeClr val="bg1"/>
              </a:solidFill>
              <a:latin typeface="Prelo"/>
            </a:endParaRPr>
          </a:p>
        </p:txBody>
      </p:sp>
      <p:sp>
        <p:nvSpPr>
          <p:cNvPr id="6" name="Object 5"/>
          <p:cNvSpPr/>
          <p:nvPr/>
        </p:nvSpPr>
        <p:spPr>
          <a:xfrm>
            <a:off x="447563" y="4781167"/>
            <a:ext cx="3618596" cy="528307"/>
          </a:xfrm>
          <a:prstGeom prst="rect">
            <a:avLst/>
          </a:prstGeom>
          <a:noFill/>
        </p:spPr>
        <p:txBody>
          <a:bodyPr wrap="square" lIns="0" tIns="0" rIns="0" bIns="0" rtlCol="0" anchor="t"/>
          <a:lstStyle/>
          <a:p>
            <a:pPr algn="ctr">
              <a:lnSpc>
                <a:spcPts val="2081"/>
              </a:lnSpc>
              <a:spcBef>
                <a:spcPts val="596"/>
              </a:spcBef>
              <a:buNone/>
            </a:pPr>
            <a:r>
              <a:rPr lang="en-US" sz="1500" kern="0" spc="-30" dirty="0">
                <a:solidFill>
                  <a:schemeClr val="bg1"/>
                </a:solidFill>
                <a:latin typeface="Prelo"/>
                <a:ea typeface="Inter" pitchFamily="34" charset="-122"/>
                <a:cs typeface="Inter" pitchFamily="34" charset="-120"/>
              </a:rPr>
              <a:t>Leverage 835 and 837 data to identify trends by facility, payer, provider, procedure, and diagnosis</a:t>
            </a:r>
            <a:endParaRPr lang="en-US" dirty="0">
              <a:solidFill>
                <a:schemeClr val="bg1"/>
              </a:solidFill>
              <a:latin typeface="Prelo"/>
            </a:endParaRPr>
          </a:p>
        </p:txBody>
      </p:sp>
      <p:sp>
        <p:nvSpPr>
          <p:cNvPr id="9" name="Object 8"/>
          <p:cNvSpPr/>
          <p:nvPr/>
        </p:nvSpPr>
        <p:spPr>
          <a:xfrm>
            <a:off x="4182848" y="4437063"/>
            <a:ext cx="3980455" cy="266931"/>
          </a:xfrm>
          <a:prstGeom prst="rect">
            <a:avLst/>
          </a:prstGeom>
          <a:noFill/>
        </p:spPr>
        <p:txBody>
          <a:bodyPr wrap="square" lIns="0" tIns="0" rIns="0" bIns="0" rtlCol="0" anchor="t"/>
          <a:lstStyle/>
          <a:p>
            <a:pPr algn="ctr">
              <a:lnSpc>
                <a:spcPts val="2102"/>
              </a:lnSpc>
              <a:buNone/>
            </a:pPr>
            <a:r>
              <a:rPr lang="en-US" sz="1800" b="1" kern="0" spc="-108" dirty="0">
                <a:solidFill>
                  <a:schemeClr val="bg1"/>
                </a:solidFill>
                <a:latin typeface="Prelo"/>
                <a:ea typeface="Inter" pitchFamily="34" charset="-122"/>
                <a:cs typeface="Inter" pitchFamily="34" charset="-120"/>
              </a:rPr>
              <a:t>Prescriptive Denial Avoidance</a:t>
            </a:r>
            <a:endParaRPr lang="en-US" dirty="0">
              <a:solidFill>
                <a:schemeClr val="bg1"/>
              </a:solidFill>
              <a:latin typeface="Prelo"/>
            </a:endParaRPr>
          </a:p>
        </p:txBody>
      </p:sp>
      <p:sp>
        <p:nvSpPr>
          <p:cNvPr id="10" name="Object 9"/>
          <p:cNvSpPr/>
          <p:nvPr/>
        </p:nvSpPr>
        <p:spPr>
          <a:xfrm>
            <a:off x="4256609" y="4781167"/>
            <a:ext cx="3618596" cy="959233"/>
          </a:xfrm>
          <a:prstGeom prst="rect">
            <a:avLst/>
          </a:prstGeom>
          <a:noFill/>
        </p:spPr>
        <p:txBody>
          <a:bodyPr wrap="square" lIns="0" tIns="0" rIns="0" bIns="0" rtlCol="0" anchor="t"/>
          <a:lstStyle/>
          <a:p>
            <a:pPr algn="ctr">
              <a:lnSpc>
                <a:spcPts val="2081"/>
              </a:lnSpc>
              <a:spcBef>
                <a:spcPts val="596"/>
              </a:spcBef>
              <a:buNone/>
            </a:pPr>
            <a:r>
              <a:rPr lang="en-US" sz="1500" kern="0" spc="-30" dirty="0">
                <a:solidFill>
                  <a:schemeClr val="bg1"/>
                </a:solidFill>
                <a:latin typeface="Prelo"/>
                <a:ea typeface="Inter" pitchFamily="34" charset="-122"/>
                <a:cs typeface="Inter" pitchFamily="34" charset="-120"/>
              </a:rPr>
              <a:t>Work across the revenue cycle, finance, and clinical continuum to implement defensive strategies </a:t>
            </a:r>
            <a:endParaRPr lang="en-US" dirty="0">
              <a:solidFill>
                <a:schemeClr val="bg1"/>
              </a:solidFill>
              <a:latin typeface="Prelo"/>
            </a:endParaRPr>
          </a:p>
        </p:txBody>
      </p:sp>
      <p:sp>
        <p:nvSpPr>
          <p:cNvPr id="13" name="Object 12"/>
          <p:cNvSpPr/>
          <p:nvPr/>
        </p:nvSpPr>
        <p:spPr>
          <a:xfrm>
            <a:off x="7991895" y="4437063"/>
            <a:ext cx="3980455" cy="266931"/>
          </a:xfrm>
          <a:prstGeom prst="rect">
            <a:avLst/>
          </a:prstGeom>
          <a:noFill/>
        </p:spPr>
        <p:txBody>
          <a:bodyPr wrap="square" lIns="0" tIns="0" rIns="0" bIns="0" rtlCol="0" anchor="t"/>
          <a:lstStyle/>
          <a:p>
            <a:pPr algn="ctr">
              <a:lnSpc>
                <a:spcPts val="2102"/>
              </a:lnSpc>
              <a:buNone/>
            </a:pPr>
            <a:r>
              <a:rPr lang="en-US" sz="1800" b="1" kern="0" spc="-108" dirty="0">
                <a:solidFill>
                  <a:schemeClr val="bg1"/>
                </a:solidFill>
                <a:latin typeface="Prelo"/>
                <a:ea typeface="Inter" pitchFamily="34" charset="-122"/>
                <a:cs typeface="Inter" pitchFamily="34" charset="-120"/>
              </a:rPr>
              <a:t>Tracking / Machine Learning</a:t>
            </a:r>
            <a:endParaRPr lang="en-US" dirty="0">
              <a:solidFill>
                <a:schemeClr val="bg1"/>
              </a:solidFill>
              <a:latin typeface="Prelo"/>
            </a:endParaRPr>
          </a:p>
        </p:txBody>
      </p:sp>
      <p:sp>
        <p:nvSpPr>
          <p:cNvPr id="14" name="Object 13"/>
          <p:cNvSpPr/>
          <p:nvPr/>
        </p:nvSpPr>
        <p:spPr>
          <a:xfrm>
            <a:off x="7991895" y="4781167"/>
            <a:ext cx="3980455" cy="528307"/>
          </a:xfrm>
          <a:prstGeom prst="rect">
            <a:avLst/>
          </a:prstGeom>
          <a:noFill/>
        </p:spPr>
        <p:txBody>
          <a:bodyPr wrap="square" lIns="0" tIns="0" rIns="0" bIns="0" rtlCol="0" anchor="t"/>
          <a:lstStyle/>
          <a:p>
            <a:pPr algn="ctr">
              <a:lnSpc>
                <a:spcPts val="2081"/>
              </a:lnSpc>
              <a:spcBef>
                <a:spcPts val="596"/>
              </a:spcBef>
              <a:buNone/>
            </a:pPr>
            <a:r>
              <a:rPr lang="en-US" sz="1500" kern="0" spc="-30">
                <a:solidFill>
                  <a:schemeClr val="bg1"/>
                </a:solidFill>
                <a:latin typeface="Prelo"/>
                <a:ea typeface="Inter" pitchFamily="34" charset="-122"/>
                <a:cs typeface="Inter" pitchFamily="34" charset="-120"/>
              </a:rPr>
              <a:t>Measure the impact of corrective actions and recalibrate</a:t>
            </a:r>
            <a:endParaRPr lang="en-US">
              <a:solidFill>
                <a:schemeClr val="bg1"/>
              </a:solidFill>
              <a:latin typeface="Prelo"/>
            </a:endParaRPr>
          </a:p>
        </p:txBody>
      </p:sp>
      <p:sp>
        <p:nvSpPr>
          <p:cNvPr id="15" name="Object 14"/>
          <p:cNvSpPr/>
          <p:nvPr/>
        </p:nvSpPr>
        <p:spPr>
          <a:xfrm>
            <a:off x="11865183" y="6497898"/>
            <a:ext cx="133317"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11</a:t>
            </a:fld>
            <a:endParaRPr lang="en-US"/>
          </a:p>
        </p:txBody>
      </p:sp>
      <p:sp>
        <p:nvSpPr>
          <p:cNvPr id="16" name="Object 5">
            <a:extLst>
              <a:ext uri="{FF2B5EF4-FFF2-40B4-BE49-F238E27FC236}">
                <a16:creationId xmlns:a16="http://schemas.microsoft.com/office/drawing/2014/main" id="{17E3D527-E13F-6E05-889E-137AE34B50D7}"/>
              </a:ext>
            </a:extLst>
          </p:cNvPr>
          <p:cNvSpPr/>
          <p:nvPr/>
        </p:nvSpPr>
        <p:spPr>
          <a:xfrm>
            <a:off x="449922" y="5619367"/>
            <a:ext cx="3618596" cy="895733"/>
          </a:xfrm>
          <a:prstGeom prst="rect">
            <a:avLst/>
          </a:prstGeom>
          <a:noFill/>
        </p:spPr>
        <p:txBody>
          <a:bodyPr wrap="square" lIns="0" tIns="0" rIns="0" bIns="0" rtlCol="0" anchor="t"/>
          <a:lstStyle/>
          <a:p>
            <a:pPr algn="ctr">
              <a:lnSpc>
                <a:spcPts val="2081"/>
              </a:lnSpc>
              <a:spcBef>
                <a:spcPts val="596"/>
              </a:spcBef>
              <a:buNone/>
            </a:pPr>
            <a:r>
              <a:rPr lang="en-US" sz="1500" kern="0" spc="-30" dirty="0">
                <a:solidFill>
                  <a:schemeClr val="bg1"/>
                </a:solidFill>
                <a:latin typeface="Prelo"/>
                <a:ea typeface="Inter" pitchFamily="34" charset="-122"/>
                <a:cs typeface="Inter" pitchFamily="34" charset="-120"/>
              </a:rPr>
              <a:t>Leverage billing system activity reporting to understand activities taken in response to denials or delays in payment</a:t>
            </a:r>
          </a:p>
        </p:txBody>
      </p:sp>
      <p:pic>
        <p:nvPicPr>
          <p:cNvPr id="18" name="Picture 17">
            <a:extLst>
              <a:ext uri="{FF2B5EF4-FFF2-40B4-BE49-F238E27FC236}">
                <a16:creationId xmlns:a16="http://schemas.microsoft.com/office/drawing/2014/main" id="{7CC6F4F7-F480-0410-0F9C-E01F5C2C314C}"/>
              </a:ext>
            </a:extLst>
          </p:cNvPr>
          <p:cNvPicPr>
            <a:picLocks noChangeAspect="1"/>
          </p:cNvPicPr>
          <p:nvPr/>
        </p:nvPicPr>
        <p:blipFill>
          <a:blip r:embed="rId3"/>
          <a:stretch>
            <a:fillRect/>
          </a:stretch>
        </p:blipFill>
        <p:spPr>
          <a:xfrm>
            <a:off x="290413" y="1548526"/>
            <a:ext cx="11535827" cy="26520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1551433" y="379020"/>
            <a:ext cx="9086086" cy="1668244"/>
          </a:xfrm>
          <a:prstGeom prst="rect">
            <a:avLst/>
          </a:prstGeom>
          <a:noFill/>
        </p:spPr>
        <p:txBody>
          <a:bodyPr wrap="square" lIns="0" tIns="0" rIns="0" bIns="0" rtlCol="0" anchor="t"/>
          <a:lstStyle/>
          <a:p>
            <a:pPr algn="ctr">
              <a:lnSpc>
                <a:spcPts val="4380"/>
              </a:lnSpc>
              <a:buNone/>
            </a:pPr>
            <a:r>
              <a:rPr lang="en-US" sz="4000" b="1" kern="0" spc="-225">
                <a:solidFill>
                  <a:schemeClr val="bg1"/>
                </a:solidFill>
                <a:latin typeface="Prelo"/>
                <a:ea typeface="Inter" pitchFamily="34" charset="-122"/>
                <a:cs typeface="Inter" pitchFamily="34" charset="-120"/>
              </a:rPr>
              <a:t>Case Study: Optimized Cash Reconciliation and Posting through Analytics</a:t>
            </a:r>
            <a:endParaRPr lang="en-US" sz="2000">
              <a:solidFill>
                <a:schemeClr val="bg1"/>
              </a:solidFill>
              <a:latin typeface="Prelo"/>
            </a:endParaRPr>
          </a:p>
        </p:txBody>
      </p:sp>
      <p:sp>
        <p:nvSpPr>
          <p:cNvPr id="5" name="Object 4"/>
          <p:cNvSpPr/>
          <p:nvPr/>
        </p:nvSpPr>
        <p:spPr>
          <a:xfrm>
            <a:off x="380905" y="4335686"/>
            <a:ext cx="3980455" cy="266931"/>
          </a:xfrm>
          <a:prstGeom prst="rect">
            <a:avLst/>
          </a:prstGeom>
          <a:noFill/>
        </p:spPr>
        <p:txBody>
          <a:bodyPr wrap="square" lIns="0" tIns="0" rIns="0" bIns="0" rtlCol="0" anchor="t"/>
          <a:lstStyle/>
          <a:p>
            <a:pPr algn="ctr">
              <a:lnSpc>
                <a:spcPts val="2102"/>
              </a:lnSpc>
              <a:buNone/>
            </a:pPr>
            <a:r>
              <a:rPr lang="en-US" sz="1800" b="1" kern="0" spc="-108">
                <a:solidFill>
                  <a:schemeClr val="bg1"/>
                </a:solidFill>
                <a:latin typeface="Prelo"/>
                <a:ea typeface="Inter" pitchFamily="34" charset="-122"/>
                <a:cs typeface="Inter" pitchFamily="34" charset="-120"/>
              </a:rPr>
              <a:t>Cash Reconciliation Dashboard</a:t>
            </a:r>
            <a:endParaRPr lang="en-US">
              <a:solidFill>
                <a:schemeClr val="bg1"/>
              </a:solidFill>
              <a:latin typeface="Prelo"/>
            </a:endParaRPr>
          </a:p>
        </p:txBody>
      </p:sp>
      <p:sp>
        <p:nvSpPr>
          <p:cNvPr id="6" name="Object 5"/>
          <p:cNvSpPr/>
          <p:nvPr/>
        </p:nvSpPr>
        <p:spPr>
          <a:xfrm>
            <a:off x="561835" y="4679790"/>
            <a:ext cx="3618595" cy="982336"/>
          </a:xfrm>
          <a:prstGeom prst="rect">
            <a:avLst/>
          </a:prstGeom>
          <a:noFill/>
        </p:spPr>
        <p:txBody>
          <a:bodyPr wrap="square" lIns="0" tIns="0" rIns="0" bIns="0" rtlCol="0" anchor="t"/>
          <a:lstStyle/>
          <a:p>
            <a:pPr algn="ctr">
              <a:lnSpc>
                <a:spcPts val="2081"/>
              </a:lnSpc>
              <a:spcBef>
                <a:spcPts val="596"/>
              </a:spcBef>
              <a:buNone/>
            </a:pPr>
            <a:r>
              <a:rPr lang="en-US" sz="1500" kern="0" spc="-30">
                <a:solidFill>
                  <a:schemeClr val="bg1"/>
                </a:solidFill>
                <a:latin typeface="Prelo"/>
                <a:ea typeface="Inter" pitchFamily="34" charset="-122"/>
                <a:cs typeface="Inter" pitchFamily="34" charset="-120"/>
              </a:rPr>
              <a:t>Track bank deposits and remittances to identify ready-to-post and pending items without manual excel workbooks</a:t>
            </a:r>
            <a:endParaRPr lang="en-US">
              <a:solidFill>
                <a:schemeClr val="bg1"/>
              </a:solidFill>
              <a:latin typeface="Prelo"/>
            </a:endParaRPr>
          </a:p>
        </p:txBody>
      </p:sp>
      <p:sp>
        <p:nvSpPr>
          <p:cNvPr id="9" name="Object 8"/>
          <p:cNvSpPr/>
          <p:nvPr/>
        </p:nvSpPr>
        <p:spPr>
          <a:xfrm>
            <a:off x="4189953" y="4335686"/>
            <a:ext cx="3980455" cy="266931"/>
          </a:xfrm>
          <a:prstGeom prst="rect">
            <a:avLst/>
          </a:prstGeom>
          <a:noFill/>
        </p:spPr>
        <p:txBody>
          <a:bodyPr wrap="square" lIns="0" tIns="0" rIns="0" bIns="0" rtlCol="0" anchor="t"/>
          <a:lstStyle/>
          <a:p>
            <a:pPr algn="ctr">
              <a:lnSpc>
                <a:spcPts val="2102"/>
              </a:lnSpc>
              <a:buNone/>
            </a:pPr>
            <a:r>
              <a:rPr lang="en-US" sz="1800" b="1" kern="0" spc="-108">
                <a:solidFill>
                  <a:schemeClr val="bg1"/>
                </a:solidFill>
                <a:latin typeface="Prelo"/>
                <a:ea typeface="Inter" pitchFamily="34" charset="-122"/>
                <a:cs typeface="Inter" pitchFamily="34" charset="-120"/>
              </a:rPr>
              <a:t>Reduced Time to Post Cash</a:t>
            </a:r>
            <a:endParaRPr lang="en-US">
              <a:solidFill>
                <a:schemeClr val="bg1"/>
              </a:solidFill>
              <a:latin typeface="Prelo"/>
            </a:endParaRPr>
          </a:p>
        </p:txBody>
      </p:sp>
      <p:sp>
        <p:nvSpPr>
          <p:cNvPr id="10" name="Object 9"/>
          <p:cNvSpPr/>
          <p:nvPr/>
        </p:nvSpPr>
        <p:spPr>
          <a:xfrm>
            <a:off x="4361360" y="4679790"/>
            <a:ext cx="3650212" cy="528307"/>
          </a:xfrm>
          <a:prstGeom prst="rect">
            <a:avLst/>
          </a:prstGeom>
          <a:noFill/>
        </p:spPr>
        <p:txBody>
          <a:bodyPr wrap="square" lIns="0" tIns="0" rIns="0" bIns="0" rtlCol="0" anchor="t"/>
          <a:lstStyle/>
          <a:p>
            <a:pPr algn="ctr">
              <a:lnSpc>
                <a:spcPts val="2081"/>
              </a:lnSpc>
              <a:spcBef>
                <a:spcPts val="596"/>
              </a:spcBef>
              <a:buNone/>
            </a:pPr>
            <a:r>
              <a:rPr lang="en-US" sz="1500" kern="0" spc="-30">
                <a:solidFill>
                  <a:schemeClr val="bg1"/>
                </a:solidFill>
                <a:latin typeface="Prelo"/>
                <a:ea typeface="Inter" pitchFamily="34" charset="-122"/>
                <a:cs typeface="Inter" pitchFamily="34" charset="-120"/>
              </a:rPr>
              <a:t>Decrease in days to post cash from 9 to 2 days</a:t>
            </a:r>
            <a:endParaRPr lang="en-US">
              <a:solidFill>
                <a:schemeClr val="bg1"/>
              </a:solidFill>
              <a:latin typeface="Prelo"/>
            </a:endParaRPr>
          </a:p>
        </p:txBody>
      </p:sp>
      <p:sp>
        <p:nvSpPr>
          <p:cNvPr id="13" name="Object 12"/>
          <p:cNvSpPr/>
          <p:nvPr/>
        </p:nvSpPr>
        <p:spPr>
          <a:xfrm>
            <a:off x="7999000" y="4335686"/>
            <a:ext cx="3980455" cy="266931"/>
          </a:xfrm>
          <a:prstGeom prst="rect">
            <a:avLst/>
          </a:prstGeom>
          <a:noFill/>
        </p:spPr>
        <p:txBody>
          <a:bodyPr wrap="square" lIns="0" tIns="0" rIns="0" bIns="0" rtlCol="0" anchor="t"/>
          <a:lstStyle/>
          <a:p>
            <a:pPr algn="ctr">
              <a:lnSpc>
                <a:spcPts val="2102"/>
              </a:lnSpc>
              <a:buNone/>
            </a:pPr>
            <a:r>
              <a:rPr lang="en-US" sz="1800" b="1" kern="0" spc="-108">
                <a:solidFill>
                  <a:schemeClr val="bg1"/>
                </a:solidFill>
                <a:latin typeface="Prelo"/>
                <a:ea typeface="Inter" pitchFamily="34" charset="-122"/>
                <a:cs typeface="Inter" pitchFamily="34" charset="-120"/>
              </a:rPr>
              <a:t>Saved Employee Work Hours</a:t>
            </a:r>
            <a:endParaRPr lang="en-US">
              <a:solidFill>
                <a:schemeClr val="bg1"/>
              </a:solidFill>
              <a:latin typeface="Prelo"/>
            </a:endParaRPr>
          </a:p>
        </p:txBody>
      </p:sp>
      <p:sp>
        <p:nvSpPr>
          <p:cNvPr id="14" name="Object 13"/>
          <p:cNvSpPr/>
          <p:nvPr/>
        </p:nvSpPr>
        <p:spPr>
          <a:xfrm>
            <a:off x="8179930" y="4679790"/>
            <a:ext cx="3618595" cy="528307"/>
          </a:xfrm>
          <a:prstGeom prst="rect">
            <a:avLst/>
          </a:prstGeom>
          <a:noFill/>
        </p:spPr>
        <p:txBody>
          <a:bodyPr wrap="square" lIns="0" tIns="0" rIns="0" bIns="0" rtlCol="0" anchor="t"/>
          <a:lstStyle/>
          <a:p>
            <a:pPr algn="ctr">
              <a:lnSpc>
                <a:spcPts val="2081"/>
              </a:lnSpc>
              <a:spcBef>
                <a:spcPts val="596"/>
              </a:spcBef>
              <a:buNone/>
            </a:pPr>
            <a:r>
              <a:rPr lang="en-US" sz="1500" kern="0" spc="-30">
                <a:solidFill>
                  <a:schemeClr val="bg1"/>
                </a:solidFill>
                <a:latin typeface="Prelo"/>
                <a:ea typeface="Inter" pitchFamily="34" charset="-122"/>
                <a:cs typeface="Inter" pitchFamily="34" charset="-120"/>
              </a:rPr>
              <a:t>14,000 annual work hours saved by automating reconciliation</a:t>
            </a:r>
            <a:endParaRPr lang="en-US">
              <a:solidFill>
                <a:schemeClr val="bg1"/>
              </a:solidFill>
              <a:latin typeface="Prelo"/>
            </a:endParaRPr>
          </a:p>
        </p:txBody>
      </p:sp>
      <p:sp>
        <p:nvSpPr>
          <p:cNvPr id="15" name="Object 14"/>
          <p:cNvSpPr/>
          <p:nvPr/>
        </p:nvSpPr>
        <p:spPr>
          <a:xfrm>
            <a:off x="11798525" y="6497898"/>
            <a:ext cx="199975"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12</a:t>
            </a:fld>
            <a:endParaRPr lang="en-US"/>
          </a:p>
        </p:txBody>
      </p:sp>
      <p:pic>
        <p:nvPicPr>
          <p:cNvPr id="17" name="Picture 16">
            <a:extLst>
              <a:ext uri="{FF2B5EF4-FFF2-40B4-BE49-F238E27FC236}">
                <a16:creationId xmlns:a16="http://schemas.microsoft.com/office/drawing/2014/main" id="{CC9CDFA9-DFA1-85BA-72D9-CFDA273AF657}"/>
              </a:ext>
            </a:extLst>
          </p:cNvPr>
          <p:cNvPicPr>
            <a:picLocks noChangeAspect="1"/>
          </p:cNvPicPr>
          <p:nvPr/>
        </p:nvPicPr>
        <p:blipFill>
          <a:blip r:embed="rId3"/>
          <a:stretch>
            <a:fillRect/>
          </a:stretch>
        </p:blipFill>
        <p:spPr>
          <a:xfrm>
            <a:off x="260762" y="1578485"/>
            <a:ext cx="11931238" cy="26776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Potential Risks of Data Analytics and Automation</a:t>
            </a:r>
            <a:endParaRPr lang="en-US" sz="2000">
              <a:latin typeface="Prelo"/>
            </a:endParaRPr>
          </a:p>
        </p:txBody>
      </p:sp>
      <p:sp>
        <p:nvSpPr>
          <p:cNvPr id="23" name="Object 22"/>
          <p:cNvSpPr/>
          <p:nvPr/>
        </p:nvSpPr>
        <p:spPr>
          <a:xfrm>
            <a:off x="11836615" y="6497898"/>
            <a:ext cx="161885"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13</a:t>
            </a:fld>
            <a:endParaRPr lang="en-US"/>
          </a:p>
        </p:txBody>
      </p:sp>
      <p:pic>
        <p:nvPicPr>
          <p:cNvPr id="26" name="Picture 25">
            <a:extLst>
              <a:ext uri="{FF2B5EF4-FFF2-40B4-BE49-F238E27FC236}">
                <a16:creationId xmlns:a16="http://schemas.microsoft.com/office/drawing/2014/main" id="{EC858704-DBC1-7BC5-13E4-ABF3D89B238D}"/>
              </a:ext>
            </a:extLst>
          </p:cNvPr>
          <p:cNvPicPr>
            <a:picLocks noChangeAspect="1"/>
          </p:cNvPicPr>
          <p:nvPr/>
        </p:nvPicPr>
        <p:blipFill>
          <a:blip r:embed="rId3"/>
          <a:stretch>
            <a:fillRect/>
          </a:stretch>
        </p:blipFill>
        <p:spPr>
          <a:xfrm>
            <a:off x="326570" y="1170849"/>
            <a:ext cx="10994573" cy="51283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Strategies to Mitigate Risks</a:t>
            </a:r>
            <a:endParaRPr lang="en-US" sz="2000">
              <a:latin typeface="Prelo"/>
            </a:endParaRPr>
          </a:p>
        </p:txBody>
      </p:sp>
      <p:sp>
        <p:nvSpPr>
          <p:cNvPr id="19" name="Object 18"/>
          <p:cNvSpPr/>
          <p:nvPr/>
        </p:nvSpPr>
        <p:spPr>
          <a:xfrm>
            <a:off x="0" y="5713571"/>
            <a:ext cx="12192000" cy="1142714"/>
          </a:xfrm>
          <a:prstGeom prst="rect">
            <a:avLst/>
          </a:prstGeom>
          <a:noFill/>
        </p:spPr>
        <p:txBody>
          <a:bodyPr/>
          <a:lstStyle/>
          <a:p>
            <a:endParaRPr lang="en-US"/>
          </a:p>
        </p:txBody>
      </p:sp>
      <p:sp>
        <p:nvSpPr>
          <p:cNvPr id="20" name="Object 19"/>
          <p:cNvSpPr/>
          <p:nvPr/>
        </p:nvSpPr>
        <p:spPr>
          <a:xfrm>
            <a:off x="227046" y="5360018"/>
            <a:ext cx="7378262" cy="924910"/>
          </a:xfrm>
          <a:prstGeom prst="rect">
            <a:avLst/>
          </a:prstGeom>
          <a:noFill/>
        </p:spPr>
        <p:txBody>
          <a:bodyPr wrap="square" lIns="0" tIns="0" rIns="0" bIns="0" rtlCol="0" anchor="ctr"/>
          <a:lstStyle/>
          <a:p>
            <a:pPr algn="ctr">
              <a:lnSpc>
                <a:spcPts val="1971"/>
              </a:lnSpc>
              <a:buNone/>
            </a:pPr>
            <a:r>
              <a:rPr lang="en-US" b="1" kern="0" spc="-101">
                <a:solidFill>
                  <a:schemeClr val="bg1"/>
                </a:solidFill>
                <a:latin typeface="Prelo"/>
                <a:ea typeface="Inter" pitchFamily="34" charset="-122"/>
                <a:cs typeface="Inter" pitchFamily="34" charset="-120"/>
              </a:rPr>
              <a:t>By implementing these strategies, health care organizations can mitigate the risks associated with data analytics and automation, ensuring the security of sensitive information and maintaining the necessary human oversight to make informed, data-driven decisions.</a:t>
            </a:r>
            <a:endParaRPr lang="en-US" sz="2000">
              <a:solidFill>
                <a:schemeClr val="bg1"/>
              </a:solidFill>
              <a:latin typeface="Prelo"/>
            </a:endParaRPr>
          </a:p>
        </p:txBody>
      </p:sp>
      <p:pic>
        <p:nvPicPr>
          <p:cNvPr id="22" name="Picture 21">
            <a:extLst>
              <a:ext uri="{FF2B5EF4-FFF2-40B4-BE49-F238E27FC236}">
                <a16:creationId xmlns:a16="http://schemas.microsoft.com/office/drawing/2014/main" id="{C2437B2A-0CBE-E259-7EA6-4FC4830411C3}"/>
              </a:ext>
            </a:extLst>
          </p:cNvPr>
          <p:cNvPicPr>
            <a:picLocks noChangeAspect="1"/>
          </p:cNvPicPr>
          <p:nvPr/>
        </p:nvPicPr>
        <p:blipFill>
          <a:blip r:embed="rId3"/>
          <a:stretch>
            <a:fillRect/>
          </a:stretch>
        </p:blipFill>
        <p:spPr>
          <a:xfrm>
            <a:off x="227046" y="1502159"/>
            <a:ext cx="11788170" cy="33942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Implementing Automation Solutions</a:t>
            </a:r>
            <a:endParaRPr lang="en-US" sz="2000">
              <a:latin typeface="Prelo"/>
            </a:endParaRPr>
          </a:p>
        </p:txBody>
      </p:sp>
      <p:sp>
        <p:nvSpPr>
          <p:cNvPr id="24" name="Object 23"/>
          <p:cNvSpPr/>
          <p:nvPr/>
        </p:nvSpPr>
        <p:spPr>
          <a:xfrm>
            <a:off x="11798525" y="6497898"/>
            <a:ext cx="199975"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15</a:t>
            </a:fld>
            <a:endParaRPr lang="en-US"/>
          </a:p>
        </p:txBody>
      </p:sp>
      <p:pic>
        <p:nvPicPr>
          <p:cNvPr id="29" name="Picture 28">
            <a:extLst>
              <a:ext uri="{FF2B5EF4-FFF2-40B4-BE49-F238E27FC236}">
                <a16:creationId xmlns:a16="http://schemas.microsoft.com/office/drawing/2014/main" id="{2DB03543-183A-B816-E1AC-3EBE1ADB0195}"/>
              </a:ext>
            </a:extLst>
          </p:cNvPr>
          <p:cNvPicPr>
            <a:picLocks noChangeAspect="1"/>
          </p:cNvPicPr>
          <p:nvPr/>
        </p:nvPicPr>
        <p:blipFill>
          <a:blip r:embed="rId4"/>
          <a:stretch>
            <a:fillRect/>
          </a:stretch>
        </p:blipFill>
        <p:spPr>
          <a:xfrm>
            <a:off x="-34052" y="1472184"/>
            <a:ext cx="12204717" cy="472737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Automation in Health Care Workflows</a:t>
            </a:r>
            <a:endParaRPr lang="en-US" sz="2000">
              <a:latin typeface="Prelo"/>
            </a:endParaRPr>
          </a:p>
        </p:txBody>
      </p:sp>
      <p:sp>
        <p:nvSpPr>
          <p:cNvPr id="18" name="Object 17"/>
          <p:cNvSpPr/>
          <p:nvPr/>
        </p:nvSpPr>
        <p:spPr>
          <a:xfrm>
            <a:off x="11865183" y="6497898"/>
            <a:ext cx="133317"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16</a:t>
            </a:fld>
            <a:endParaRPr lang="en-US"/>
          </a:p>
        </p:txBody>
      </p:sp>
      <p:pic>
        <p:nvPicPr>
          <p:cNvPr id="20" name="Picture 19">
            <a:extLst>
              <a:ext uri="{FF2B5EF4-FFF2-40B4-BE49-F238E27FC236}">
                <a16:creationId xmlns:a16="http://schemas.microsoft.com/office/drawing/2014/main" id="{67202D71-F1E6-8288-D060-235D839832CF}"/>
              </a:ext>
            </a:extLst>
          </p:cNvPr>
          <p:cNvPicPr>
            <a:picLocks noChangeAspect="1"/>
          </p:cNvPicPr>
          <p:nvPr/>
        </p:nvPicPr>
        <p:blipFill>
          <a:blip r:embed="rId3"/>
          <a:stretch>
            <a:fillRect/>
          </a:stretch>
        </p:blipFill>
        <p:spPr>
          <a:xfrm>
            <a:off x="348554" y="1216152"/>
            <a:ext cx="11833500" cy="44431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chemeClr val="bg1"/>
                </a:solidFill>
                <a:latin typeface="Prelo"/>
                <a:ea typeface="Inter" pitchFamily="34" charset="-122"/>
                <a:cs typeface="Inter" pitchFamily="34" charset="-120"/>
              </a:rPr>
              <a:t>Real-World Example of AI Customer Service</a:t>
            </a:r>
            <a:endParaRPr lang="en-US" sz="2000">
              <a:solidFill>
                <a:schemeClr val="bg1"/>
              </a:solidFill>
              <a:latin typeface="Prelo"/>
            </a:endParaRPr>
          </a:p>
        </p:txBody>
      </p:sp>
      <p:sp>
        <p:nvSpPr>
          <p:cNvPr id="15" name="Object 14"/>
          <p:cNvSpPr/>
          <p:nvPr/>
        </p:nvSpPr>
        <p:spPr>
          <a:xfrm>
            <a:off x="11798525" y="6497898"/>
            <a:ext cx="199975"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17</a:t>
            </a:fld>
            <a:endParaRPr lang="en-US"/>
          </a:p>
        </p:txBody>
      </p:sp>
      <p:pic>
        <p:nvPicPr>
          <p:cNvPr id="17" name="Picture 16">
            <a:extLst>
              <a:ext uri="{FF2B5EF4-FFF2-40B4-BE49-F238E27FC236}">
                <a16:creationId xmlns:a16="http://schemas.microsoft.com/office/drawing/2014/main" id="{90910A79-8925-41E6-C865-F62386FB8B54}"/>
              </a:ext>
            </a:extLst>
          </p:cNvPr>
          <p:cNvPicPr>
            <a:picLocks noChangeAspect="1"/>
          </p:cNvPicPr>
          <p:nvPr/>
        </p:nvPicPr>
        <p:blipFill>
          <a:blip r:embed="rId3"/>
          <a:stretch>
            <a:fillRect/>
          </a:stretch>
        </p:blipFill>
        <p:spPr>
          <a:xfrm>
            <a:off x="225113" y="1210820"/>
            <a:ext cx="11601127" cy="42316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Real-World Example of Automated Appeal Generation</a:t>
            </a:r>
            <a:endParaRPr lang="en-US" sz="2000">
              <a:latin typeface="Prelo"/>
            </a:endParaRPr>
          </a:p>
        </p:txBody>
      </p:sp>
      <p:sp>
        <p:nvSpPr>
          <p:cNvPr id="15" name="Object 14"/>
          <p:cNvSpPr/>
          <p:nvPr/>
        </p:nvSpPr>
        <p:spPr>
          <a:xfrm>
            <a:off x="11798525" y="6497898"/>
            <a:ext cx="199975" cy="23766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18</a:t>
            </a:fld>
            <a:endParaRPr lang="en-US"/>
          </a:p>
        </p:txBody>
      </p:sp>
      <p:pic>
        <p:nvPicPr>
          <p:cNvPr id="17" name="Picture 16">
            <a:extLst>
              <a:ext uri="{FF2B5EF4-FFF2-40B4-BE49-F238E27FC236}">
                <a16:creationId xmlns:a16="http://schemas.microsoft.com/office/drawing/2014/main" id="{2641D25E-E3D2-B3FD-577D-A1EC993DD3CC}"/>
              </a:ext>
            </a:extLst>
          </p:cNvPr>
          <p:cNvPicPr>
            <a:picLocks noChangeAspect="1"/>
          </p:cNvPicPr>
          <p:nvPr/>
        </p:nvPicPr>
        <p:blipFill>
          <a:blip r:embed="rId3"/>
          <a:stretch>
            <a:fillRect/>
          </a:stretch>
        </p:blipFill>
        <p:spPr>
          <a:xfrm>
            <a:off x="172557" y="1066667"/>
            <a:ext cx="11846886" cy="45579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Actionable Strategies for Continuous Improvement</a:t>
            </a:r>
            <a:endParaRPr lang="en-US" sz="2000">
              <a:latin typeface="Prelo"/>
            </a:endParaRPr>
          </a:p>
        </p:txBody>
      </p:sp>
      <p:sp>
        <p:nvSpPr>
          <p:cNvPr id="25" name="Object 24"/>
          <p:cNvSpPr/>
          <p:nvPr/>
        </p:nvSpPr>
        <p:spPr>
          <a:xfrm>
            <a:off x="11808047" y="6497898"/>
            <a:ext cx="190452" cy="237669"/>
          </a:xfrm>
          <a:prstGeom prst="rect">
            <a:avLst/>
          </a:prstGeom>
          <a:noFill/>
        </p:spPr>
        <p:txBody>
          <a:bodyPr/>
          <a:lstStyle/>
          <a:p>
            <a:endParaRPr lang="en-US"/>
          </a:p>
        </p:txBody>
      </p:sp>
      <p:sp>
        <p:nvSpPr>
          <p:cNvPr id="26"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19</a:t>
            </a:fld>
            <a:endParaRPr lang="en-US"/>
          </a:p>
        </p:txBody>
      </p:sp>
      <p:pic>
        <p:nvPicPr>
          <p:cNvPr id="28" name="Picture 27">
            <a:extLst>
              <a:ext uri="{FF2B5EF4-FFF2-40B4-BE49-F238E27FC236}">
                <a16:creationId xmlns:a16="http://schemas.microsoft.com/office/drawing/2014/main" id="{B2F3CDD7-4399-1AF4-44F3-3BC0B869A871}"/>
              </a:ext>
            </a:extLst>
          </p:cNvPr>
          <p:cNvPicPr>
            <a:picLocks noChangeAspect="1"/>
          </p:cNvPicPr>
          <p:nvPr/>
        </p:nvPicPr>
        <p:blipFill>
          <a:blip r:embed="rId3"/>
          <a:stretch>
            <a:fillRect/>
          </a:stretch>
        </p:blipFill>
        <p:spPr>
          <a:xfrm>
            <a:off x="94034" y="1280161"/>
            <a:ext cx="12003932" cy="49834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66A81576-C4A5-A50C-0DD4-BAC856AA9C55}"/>
              </a:ext>
            </a:extLst>
          </p:cNvPr>
          <p:cNvSpPr/>
          <p:nvPr/>
        </p:nvSpPr>
        <p:spPr>
          <a:xfrm>
            <a:off x="1996378" y="2009610"/>
            <a:ext cx="2057400" cy="2057400"/>
          </a:xfrm>
          <a:prstGeom prst="ellipse">
            <a:avLst/>
          </a:prstGeom>
          <a:solidFill>
            <a:srgbClr val="009CD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dirty="0"/>
          </a:p>
        </p:txBody>
      </p:sp>
      <p:sp>
        <p:nvSpPr>
          <p:cNvPr id="21" name="Oval 20">
            <a:extLst>
              <a:ext uri="{FF2B5EF4-FFF2-40B4-BE49-F238E27FC236}">
                <a16:creationId xmlns:a16="http://schemas.microsoft.com/office/drawing/2014/main" id="{6AA99202-A4CE-7605-94AC-30F3D00F4E32}"/>
              </a:ext>
            </a:extLst>
          </p:cNvPr>
          <p:cNvSpPr/>
          <p:nvPr/>
        </p:nvSpPr>
        <p:spPr>
          <a:xfrm>
            <a:off x="7164339" y="2009490"/>
            <a:ext cx="2057400" cy="2057400"/>
          </a:xfrm>
          <a:prstGeom prst="ellipse">
            <a:avLst/>
          </a:prstGeom>
          <a:solidFill>
            <a:srgbClr val="3F9C3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dirty="0"/>
          </a:p>
        </p:txBody>
      </p:sp>
      <p:sp>
        <p:nvSpPr>
          <p:cNvPr id="2" name="Title 1">
            <a:extLst>
              <a:ext uri="{FF2B5EF4-FFF2-40B4-BE49-F238E27FC236}">
                <a16:creationId xmlns:a16="http://schemas.microsoft.com/office/drawing/2014/main" id="{0E46F86D-55BF-66FB-694D-C7BDDB14C999}"/>
              </a:ext>
            </a:extLst>
          </p:cNvPr>
          <p:cNvSpPr>
            <a:spLocks noGrp="1"/>
          </p:cNvSpPr>
          <p:nvPr>
            <p:ph type="title"/>
          </p:nvPr>
        </p:nvSpPr>
        <p:spPr>
          <a:xfrm>
            <a:off x="292959" y="198339"/>
            <a:ext cx="3155950" cy="615553"/>
          </a:xfrm>
        </p:spPr>
        <p:txBody>
          <a:bodyPr/>
          <a:lstStyle/>
          <a:p>
            <a:r>
              <a:rPr lang="en-US" sz="4000" b="1" dirty="0">
                <a:solidFill>
                  <a:schemeClr val="tx1"/>
                </a:solidFill>
                <a:latin typeface="Prelo"/>
              </a:rPr>
              <a:t>Your Speakers</a:t>
            </a:r>
          </a:p>
        </p:txBody>
      </p:sp>
      <p:sp>
        <p:nvSpPr>
          <p:cNvPr id="7" name="Slide Number Placeholder 6">
            <a:extLst>
              <a:ext uri="{FF2B5EF4-FFF2-40B4-BE49-F238E27FC236}">
                <a16:creationId xmlns:a16="http://schemas.microsoft.com/office/drawing/2014/main" id="{DEA41075-C07A-6C10-3440-B312F1189B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888B8D"/>
                </a:solidFill>
                <a:effectLst/>
                <a:uLnTx/>
                <a:uFillTx/>
                <a:latin typeface="Arial"/>
                <a:ea typeface="+mn-ea"/>
                <a:cs typeface="+mn-cs"/>
              </a:rPr>
              <a:t>RSM | </a:t>
            </a:r>
            <a:fld id="{D3664AF6-26E3-4378-990F-C4F4E21208D6}" type="slidenum">
              <a:rPr kumimoji="0" lang="en-GB" sz="1000" b="0" i="0" u="none" strike="noStrike" kern="1200" cap="none" spc="0" normalizeH="0" baseline="0" noProof="0" smtClean="0">
                <a:ln>
                  <a:noFill/>
                </a:ln>
                <a:solidFill>
                  <a:srgbClr val="888B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888B8D"/>
              </a:solidFill>
              <a:effectLst/>
              <a:uLnTx/>
              <a:uFillTx/>
              <a:latin typeface="Arial"/>
              <a:ea typeface="+mn-ea"/>
              <a:cs typeface="+mn-cs"/>
            </a:endParaRPr>
          </a:p>
        </p:txBody>
      </p:sp>
      <p:sp>
        <p:nvSpPr>
          <p:cNvPr id="9" name="Text Placeholder 8">
            <a:extLst>
              <a:ext uri="{FF2B5EF4-FFF2-40B4-BE49-F238E27FC236}">
                <a16:creationId xmlns:a16="http://schemas.microsoft.com/office/drawing/2014/main" id="{A7F04FEB-1AB8-56F1-E6B2-20C341CAA38D}"/>
              </a:ext>
            </a:extLst>
          </p:cNvPr>
          <p:cNvSpPr>
            <a:spLocks noGrp="1"/>
          </p:cNvSpPr>
          <p:nvPr>
            <p:ph type="body" sz="quarter" idx="4294967295"/>
          </p:nvPr>
        </p:nvSpPr>
        <p:spPr>
          <a:xfrm>
            <a:off x="1996378" y="4166138"/>
            <a:ext cx="3155950" cy="277812"/>
          </a:xfrm>
        </p:spPr>
        <p:txBody>
          <a:bodyPr>
            <a:normAutofit lnSpcReduction="10000"/>
          </a:bodyPr>
          <a:lstStyle/>
          <a:p>
            <a:r>
              <a:rPr lang="en-US" sz="2000" b="1" dirty="0">
                <a:solidFill>
                  <a:schemeClr val="bg1"/>
                </a:solidFill>
                <a:latin typeface="Prelo"/>
              </a:rPr>
              <a:t>Timothy Johnson</a:t>
            </a:r>
          </a:p>
        </p:txBody>
      </p:sp>
      <p:sp>
        <p:nvSpPr>
          <p:cNvPr id="10" name="Text Placeholder 9">
            <a:extLst>
              <a:ext uri="{FF2B5EF4-FFF2-40B4-BE49-F238E27FC236}">
                <a16:creationId xmlns:a16="http://schemas.microsoft.com/office/drawing/2014/main" id="{B92BAB77-817F-3AAA-51E2-9A2CC0DED045}"/>
              </a:ext>
            </a:extLst>
          </p:cNvPr>
          <p:cNvSpPr>
            <a:spLocks noGrp="1"/>
          </p:cNvSpPr>
          <p:nvPr>
            <p:ph type="body" sz="quarter" idx="4294967295"/>
          </p:nvPr>
        </p:nvSpPr>
        <p:spPr>
          <a:xfrm>
            <a:off x="1996378" y="4443950"/>
            <a:ext cx="3155950" cy="306388"/>
          </a:xfrm>
        </p:spPr>
        <p:txBody>
          <a:bodyPr>
            <a:normAutofit/>
          </a:bodyPr>
          <a:lstStyle/>
          <a:p>
            <a:r>
              <a:rPr lang="en-US" sz="1800" b="1" dirty="0">
                <a:solidFill>
                  <a:schemeClr val="bg1"/>
                </a:solidFill>
                <a:latin typeface="Prelo"/>
              </a:rPr>
              <a:t>NHA Chief Financial Officer</a:t>
            </a:r>
          </a:p>
        </p:txBody>
      </p:sp>
      <p:sp>
        <p:nvSpPr>
          <p:cNvPr id="13" name="Text Placeholder 12">
            <a:extLst>
              <a:ext uri="{FF2B5EF4-FFF2-40B4-BE49-F238E27FC236}">
                <a16:creationId xmlns:a16="http://schemas.microsoft.com/office/drawing/2014/main" id="{7B3EED8C-7984-4232-D4C4-43011C631EE2}"/>
              </a:ext>
            </a:extLst>
          </p:cNvPr>
          <p:cNvSpPr>
            <a:spLocks noGrp="1"/>
          </p:cNvSpPr>
          <p:nvPr>
            <p:ph type="body" sz="quarter" idx="4294967295"/>
          </p:nvPr>
        </p:nvSpPr>
        <p:spPr>
          <a:xfrm>
            <a:off x="6661478" y="4487877"/>
            <a:ext cx="3155950" cy="306388"/>
          </a:xfrm>
        </p:spPr>
        <p:txBody>
          <a:bodyPr vert="horz" lIns="0" tIns="0" rIns="0" bIns="0" rtlCol="0" anchor="t">
            <a:normAutofit fontScale="85000" lnSpcReduction="10000"/>
          </a:bodyPr>
          <a:lstStyle/>
          <a:p>
            <a:r>
              <a:rPr lang="en-US" sz="2100" b="1" dirty="0">
                <a:solidFill>
                  <a:schemeClr val="bg1"/>
                </a:solidFill>
                <a:latin typeface="Prelo"/>
              </a:rPr>
              <a:t>National RCM Consulting Leader</a:t>
            </a:r>
          </a:p>
          <a:p>
            <a:endParaRPr lang="en-US" b="1" dirty="0">
              <a:solidFill>
                <a:schemeClr val="bg1"/>
              </a:solidFill>
            </a:endParaRPr>
          </a:p>
        </p:txBody>
      </p:sp>
      <p:sp>
        <p:nvSpPr>
          <p:cNvPr id="14" name="Text Placeholder 13">
            <a:extLst>
              <a:ext uri="{FF2B5EF4-FFF2-40B4-BE49-F238E27FC236}">
                <a16:creationId xmlns:a16="http://schemas.microsoft.com/office/drawing/2014/main" id="{28E589EA-7791-85CE-2E16-6F23B07ADFDE}"/>
              </a:ext>
            </a:extLst>
          </p:cNvPr>
          <p:cNvSpPr>
            <a:spLocks noGrp="1"/>
          </p:cNvSpPr>
          <p:nvPr>
            <p:ph type="body" sz="quarter" idx="4294967295"/>
          </p:nvPr>
        </p:nvSpPr>
        <p:spPr>
          <a:xfrm>
            <a:off x="6672945" y="4759850"/>
            <a:ext cx="3155950" cy="1739900"/>
          </a:xfrm>
        </p:spPr>
        <p:txBody>
          <a:bodyPr>
            <a:normAutofit/>
          </a:bodyPr>
          <a:lstStyle/>
          <a:p>
            <a:pPr>
              <a:lnSpc>
                <a:spcPct val="110000"/>
              </a:lnSpc>
            </a:pPr>
            <a:r>
              <a:rPr lang="en-US" sz="1600" dirty="0">
                <a:solidFill>
                  <a:srgbClr val="FFFF00"/>
                </a:solidFill>
                <a:latin typeface="Prelo"/>
              </a:rPr>
              <a:t>Michael Brown is the RSM National Revenue Cycle Consulting Leader, with extensive expertise in financial management and strategic initiatives within the health care industry. </a:t>
            </a:r>
          </a:p>
          <a:p>
            <a:pPr>
              <a:lnSpc>
                <a:spcPct val="110000"/>
              </a:lnSpc>
            </a:pPr>
            <a:endParaRPr lang="en-US" sz="1600" dirty="0">
              <a:solidFill>
                <a:srgbClr val="FFFF00"/>
              </a:solidFill>
            </a:endParaRPr>
          </a:p>
        </p:txBody>
      </p:sp>
      <p:sp>
        <p:nvSpPr>
          <p:cNvPr id="17" name="Text Placeholder 16">
            <a:extLst>
              <a:ext uri="{FF2B5EF4-FFF2-40B4-BE49-F238E27FC236}">
                <a16:creationId xmlns:a16="http://schemas.microsoft.com/office/drawing/2014/main" id="{09981A20-4726-FE1D-1DE7-5D27D2824E1F}"/>
              </a:ext>
            </a:extLst>
          </p:cNvPr>
          <p:cNvSpPr>
            <a:spLocks noGrp="1"/>
          </p:cNvSpPr>
          <p:nvPr>
            <p:ph type="body" sz="quarter" idx="4294967295"/>
          </p:nvPr>
        </p:nvSpPr>
        <p:spPr>
          <a:xfrm>
            <a:off x="6661478" y="4210065"/>
            <a:ext cx="3155950" cy="277812"/>
          </a:xfrm>
        </p:spPr>
        <p:txBody>
          <a:bodyPr/>
          <a:lstStyle/>
          <a:p>
            <a:r>
              <a:rPr lang="en-US" b="1" dirty="0">
                <a:solidFill>
                  <a:schemeClr val="bg1"/>
                </a:solidFill>
                <a:latin typeface="Prelo"/>
              </a:rPr>
              <a:t>Michael Brown, CRCE, CHAM</a:t>
            </a:r>
          </a:p>
          <a:p>
            <a:endParaRPr lang="en-US" b="1" dirty="0">
              <a:solidFill>
                <a:schemeClr val="bg1"/>
              </a:solidFill>
            </a:endParaRPr>
          </a:p>
        </p:txBody>
      </p:sp>
      <p:sp>
        <p:nvSpPr>
          <p:cNvPr id="23" name="Oval 22">
            <a:extLst>
              <a:ext uri="{FF2B5EF4-FFF2-40B4-BE49-F238E27FC236}">
                <a16:creationId xmlns:a16="http://schemas.microsoft.com/office/drawing/2014/main" id="{3FD0AE36-5F71-72D3-C6C3-5BD567A83B91}"/>
              </a:ext>
            </a:extLst>
          </p:cNvPr>
          <p:cNvSpPr/>
          <p:nvPr/>
        </p:nvSpPr>
        <p:spPr>
          <a:xfrm>
            <a:off x="7230665" y="2080730"/>
            <a:ext cx="1924748" cy="192938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9" name="Oval 28" descr="A person smiling at the camera&#10;&#10;AI-generated content may be incorrect.">
            <a:extLst>
              <a:ext uri="{FF2B5EF4-FFF2-40B4-BE49-F238E27FC236}">
                <a16:creationId xmlns:a16="http://schemas.microsoft.com/office/drawing/2014/main" id="{CAEAE869-A18F-C17B-CB47-C74042D9BDBC}"/>
              </a:ext>
            </a:extLst>
          </p:cNvPr>
          <p:cNvSpPr/>
          <p:nvPr/>
        </p:nvSpPr>
        <p:spPr>
          <a:xfrm>
            <a:off x="2074213" y="2080730"/>
            <a:ext cx="1924748" cy="1929384"/>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1" name="Text Placeholder 13">
            <a:extLst>
              <a:ext uri="{FF2B5EF4-FFF2-40B4-BE49-F238E27FC236}">
                <a16:creationId xmlns:a16="http://schemas.microsoft.com/office/drawing/2014/main" id="{874E2621-3942-93B0-BA0D-6E598BAA5081}"/>
              </a:ext>
            </a:extLst>
          </p:cNvPr>
          <p:cNvSpPr txBox="1">
            <a:spLocks/>
          </p:cNvSpPr>
          <p:nvPr/>
        </p:nvSpPr>
        <p:spPr>
          <a:xfrm>
            <a:off x="1996378" y="4759850"/>
            <a:ext cx="3155950" cy="173990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marL="12700" marR="5080">
              <a:lnSpc>
                <a:spcPct val="110000"/>
              </a:lnSpc>
              <a:spcBef>
                <a:spcPts val="240"/>
              </a:spcBef>
            </a:pPr>
            <a:r>
              <a:rPr lang="en-US" sz="1600" dirty="0">
                <a:solidFill>
                  <a:srgbClr val="FFFF00"/>
                </a:solidFill>
                <a:latin typeface="Calibri"/>
                <a:cs typeface="Calibri"/>
              </a:rPr>
              <a:t>Prior to his role with the NHA, Tim held senior advisory &amp; management positions within industry-leading organizations such as Deloitte Consulting, Cerner, SCL Health and </a:t>
            </a:r>
            <a:r>
              <a:rPr lang="en-US" sz="1600" dirty="0" err="1">
                <a:solidFill>
                  <a:srgbClr val="FFFF00"/>
                </a:solidFill>
                <a:latin typeface="Calibri"/>
                <a:cs typeface="Calibri"/>
              </a:rPr>
              <a:t>LifeLinc</a:t>
            </a:r>
            <a:r>
              <a:rPr lang="en-US" sz="1600" dirty="0">
                <a:solidFill>
                  <a:srgbClr val="FFFF00"/>
                </a:solidFill>
                <a:latin typeface="Calibri"/>
                <a:cs typeface="Calibri"/>
              </a:rPr>
              <a:t> Anesthesia.</a:t>
            </a:r>
            <a:endParaRPr lang="en-US" sz="1600" dirty="0">
              <a:latin typeface="Calibri"/>
              <a:cs typeface="Calibri"/>
            </a:endParaRPr>
          </a:p>
          <a:p>
            <a:pPr>
              <a:lnSpc>
                <a:spcPct val="110000"/>
              </a:lnSpc>
            </a:pPr>
            <a:endParaRPr lang="en-US" sz="1600" dirty="0">
              <a:solidFill>
                <a:srgbClr val="FFFF00"/>
              </a:solidFill>
            </a:endParaRPr>
          </a:p>
        </p:txBody>
      </p:sp>
      <p:sp>
        <p:nvSpPr>
          <p:cNvPr id="3" name="Flowchart: Connector 2">
            <a:extLst>
              <a:ext uri="{FF2B5EF4-FFF2-40B4-BE49-F238E27FC236}">
                <a16:creationId xmlns:a16="http://schemas.microsoft.com/office/drawing/2014/main" id="{07235BAA-9912-4A5B-799B-6598109363AA}"/>
              </a:ext>
            </a:extLst>
          </p:cNvPr>
          <p:cNvSpPr/>
          <p:nvPr/>
        </p:nvSpPr>
        <p:spPr>
          <a:xfrm>
            <a:off x="2075451" y="2096053"/>
            <a:ext cx="1929384" cy="1929384"/>
          </a:xfrm>
          <a:prstGeom prst="flowChartConnector">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Icon&#10;&#10;Description automatically generated">
            <a:extLst>
              <a:ext uri="{FF2B5EF4-FFF2-40B4-BE49-F238E27FC236}">
                <a16:creationId xmlns:a16="http://schemas.microsoft.com/office/drawing/2014/main" id="{C8A4079D-40D7-0485-0304-49C145793895}"/>
              </a:ext>
            </a:extLst>
          </p:cNvPr>
          <p:cNvPicPr>
            <a:picLocks noChangeAspect="1"/>
          </p:cNvPicPr>
          <p:nvPr/>
        </p:nvPicPr>
        <p:blipFill>
          <a:blip r:embed="rId5"/>
          <a:stretch>
            <a:fillRect/>
          </a:stretch>
        </p:blipFill>
        <p:spPr>
          <a:xfrm>
            <a:off x="10025550" y="914400"/>
            <a:ext cx="1748068" cy="349195"/>
          </a:xfrm>
          <a:prstGeom prst="rect">
            <a:avLst/>
          </a:prstGeom>
          <a:solidFill>
            <a:schemeClr val="bg1"/>
          </a:solidFill>
          <a:ln>
            <a:solidFill>
              <a:schemeClr val="bg2"/>
            </a:solidFill>
          </a:ln>
        </p:spPr>
      </p:pic>
    </p:spTree>
    <p:extLst>
      <p:ext uri="{BB962C8B-B14F-4D97-AF65-F5344CB8AC3E}">
        <p14:creationId xmlns:p14="http://schemas.microsoft.com/office/powerpoint/2010/main" val="198800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1894049" y="1623011"/>
            <a:ext cx="8400854" cy="3128180"/>
          </a:xfrm>
          <a:prstGeom prst="rect">
            <a:avLst/>
          </a:prstGeom>
          <a:noFill/>
        </p:spPr>
        <p:txBody>
          <a:bodyPr wrap="square" lIns="0" tIns="0" rIns="0" bIns="0" rtlCol="0" anchor="ctr"/>
          <a:lstStyle/>
          <a:p>
            <a:pPr algn="ctr">
              <a:lnSpc>
                <a:spcPts val="6160"/>
              </a:lnSpc>
              <a:buNone/>
            </a:pPr>
            <a:r>
              <a:rPr lang="en-US" sz="5625" b="1" kern="0" spc="-337">
                <a:solidFill>
                  <a:srgbClr val="FFFFFF"/>
                </a:solidFill>
                <a:latin typeface="Prelo"/>
                <a:ea typeface="Inter" pitchFamily="34" charset="-122"/>
                <a:cs typeface="Inter" pitchFamily="34" charset="-120"/>
              </a:rPr>
              <a:t>“The true sign of intelligence is not knowledge but imagination.”</a:t>
            </a:r>
            <a:endParaRPr lang="en-US">
              <a:latin typeface="Prelo"/>
            </a:endParaRPr>
          </a:p>
        </p:txBody>
      </p:sp>
      <p:sp>
        <p:nvSpPr>
          <p:cNvPr id="3" name="Object 2"/>
          <p:cNvSpPr/>
          <p:nvPr/>
        </p:nvSpPr>
        <p:spPr>
          <a:xfrm>
            <a:off x="1894049" y="4837490"/>
            <a:ext cx="8400854" cy="333589"/>
          </a:xfrm>
          <a:prstGeom prst="rect">
            <a:avLst/>
          </a:prstGeom>
          <a:noFill/>
        </p:spPr>
        <p:txBody>
          <a:bodyPr wrap="square" lIns="0" tIns="0" rIns="0" bIns="0" rtlCol="0" anchor="ctr"/>
          <a:lstStyle/>
          <a:p>
            <a:pPr algn="ctr">
              <a:lnSpc>
                <a:spcPts val="2628"/>
              </a:lnSpc>
              <a:spcBef>
                <a:spcPts val="666"/>
              </a:spcBef>
              <a:buNone/>
            </a:pPr>
            <a:r>
              <a:rPr lang="en-US" sz="2250" b="1" kern="0" spc="-135">
                <a:solidFill>
                  <a:srgbClr val="FFFFFF">
                    <a:alpha val="80000"/>
                  </a:srgbClr>
                </a:solidFill>
                <a:latin typeface="Prelo"/>
                <a:ea typeface="Inter" pitchFamily="34" charset="-122"/>
                <a:cs typeface="Inter" pitchFamily="34" charset="-120"/>
              </a:rPr>
              <a:t>Albert Einstein – Theoretical Physicist and Mathematician</a:t>
            </a:r>
            <a:endParaRPr lang="en-US">
              <a:latin typeface="Prel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542980-BF6F-D178-FBD7-8E319CD97F6A}"/>
              </a:ext>
            </a:extLst>
          </p:cNvPr>
          <p:cNvSpPr>
            <a:spLocks noGrp="1"/>
          </p:cNvSpPr>
          <p:nvPr>
            <p:ph type="body" sz="quarter" idx="11"/>
          </p:nvPr>
        </p:nvSpPr>
        <p:spPr>
          <a:xfrm>
            <a:off x="805159" y="3766576"/>
            <a:ext cx="8065706" cy="804158"/>
          </a:xfrm>
        </p:spPr>
        <p:txBody>
          <a:bodyPr>
            <a:normAutofit fontScale="92500" lnSpcReduction="20000"/>
          </a:bodyPr>
          <a:lstStyle/>
          <a:p>
            <a:r>
              <a:rPr lang="en-US" dirty="0">
                <a:latin typeface="Prelo"/>
              </a:rPr>
              <a:t>Michael Brown</a:t>
            </a:r>
          </a:p>
          <a:p>
            <a:r>
              <a:rPr lang="en-US" b="0" dirty="0">
                <a:latin typeface="Prelo"/>
              </a:rPr>
              <a:t>National Revenue Cycle Consulting Leader, RSM</a:t>
            </a:r>
          </a:p>
          <a:p>
            <a:r>
              <a:rPr lang="en-US" b="0" dirty="0">
                <a:latin typeface="Prelo"/>
                <a:hlinkClick r:id="rId3"/>
              </a:rPr>
              <a:t>Michael.Brown@rsmus.com</a:t>
            </a:r>
            <a:endParaRPr lang="en-US" b="0" dirty="0">
              <a:latin typeface="Prelo"/>
            </a:endParaRPr>
          </a:p>
        </p:txBody>
      </p:sp>
      <p:sp>
        <p:nvSpPr>
          <p:cNvPr id="8" name="Text Placeholder 2">
            <a:extLst>
              <a:ext uri="{FF2B5EF4-FFF2-40B4-BE49-F238E27FC236}">
                <a16:creationId xmlns:a16="http://schemas.microsoft.com/office/drawing/2014/main" id="{BF72F644-12AE-CBEB-B51C-8A9A61F8CD56}"/>
              </a:ext>
            </a:extLst>
          </p:cNvPr>
          <p:cNvSpPr txBox="1">
            <a:spLocks/>
          </p:cNvSpPr>
          <p:nvPr/>
        </p:nvSpPr>
        <p:spPr>
          <a:xfrm>
            <a:off x="805159" y="2619668"/>
            <a:ext cx="8065706" cy="804158"/>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100000"/>
              </a:lnSpc>
              <a:spcBef>
                <a:spcPts val="600"/>
              </a:spcBef>
              <a:spcAft>
                <a:spcPts val="0"/>
              </a:spcAft>
              <a:buFont typeface="Wingdings" pitchFamily="2" charset="2"/>
              <a:buNone/>
              <a:tabLst/>
              <a:defRPr sz="1800" b="1" kern="1200" cap="none" baseline="0">
                <a:solidFill>
                  <a:schemeClr val="bg1"/>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6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System Font Regular"/>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r>
              <a:rPr lang="en-US" dirty="0">
                <a:latin typeface="Prelo"/>
              </a:rPr>
              <a:t>Timothy Johnson</a:t>
            </a:r>
          </a:p>
          <a:p>
            <a:r>
              <a:rPr lang="en-US" b="0" dirty="0">
                <a:latin typeface="Prelo"/>
              </a:rPr>
              <a:t>Chief Financial Officer, Nebraska Hospital Association</a:t>
            </a:r>
          </a:p>
          <a:p>
            <a:r>
              <a:rPr lang="en-US" b="0" dirty="0">
                <a:latin typeface="Prelo"/>
                <a:hlinkClick r:id="rId4"/>
              </a:rPr>
              <a:t>tjohnson@nebraskahospitals.org</a:t>
            </a:r>
            <a:r>
              <a:rPr lang="en-US" b="0" dirty="0">
                <a:latin typeface="Prelo"/>
              </a:rPr>
              <a:t> </a:t>
            </a:r>
          </a:p>
        </p:txBody>
      </p:sp>
      <p:sp>
        <p:nvSpPr>
          <p:cNvPr id="10" name="Object 1">
            <a:extLst>
              <a:ext uri="{FF2B5EF4-FFF2-40B4-BE49-F238E27FC236}">
                <a16:creationId xmlns:a16="http://schemas.microsoft.com/office/drawing/2014/main" id="{22586CCD-BE92-41CD-DEBE-1201EAEAE319}"/>
              </a:ext>
            </a:extLst>
          </p:cNvPr>
          <p:cNvSpPr/>
          <p:nvPr/>
        </p:nvSpPr>
        <p:spPr>
          <a:xfrm>
            <a:off x="0" y="1378087"/>
            <a:ext cx="12188952" cy="556081"/>
          </a:xfrm>
          <a:prstGeom prst="rect">
            <a:avLst/>
          </a:prstGeom>
          <a:noFill/>
        </p:spPr>
        <p:txBody>
          <a:bodyPr wrap="square" lIns="0" tIns="0" rIns="0" bIns="0" rtlCol="0" anchor="t"/>
          <a:lstStyle/>
          <a:p>
            <a:pPr algn="ctr">
              <a:lnSpc>
                <a:spcPts val="4380"/>
              </a:lnSpc>
              <a:buNone/>
            </a:pPr>
            <a:r>
              <a:rPr lang="en-US" sz="4800" b="1" kern="0" spc="-225">
                <a:solidFill>
                  <a:srgbClr val="FFFFFF"/>
                </a:solidFill>
                <a:latin typeface="Prelo"/>
                <a:ea typeface="Inter" pitchFamily="34" charset="-122"/>
                <a:cs typeface="Inter" pitchFamily="34" charset="-120"/>
              </a:rPr>
              <a:t>Thank You!</a:t>
            </a:r>
            <a:endParaRPr lang="en-US" sz="2800">
              <a:latin typeface="Prelo"/>
            </a:endParaRPr>
          </a:p>
        </p:txBody>
      </p:sp>
    </p:spTree>
    <p:extLst>
      <p:ext uri="{BB962C8B-B14F-4D97-AF65-F5344CB8AC3E}">
        <p14:creationId xmlns:p14="http://schemas.microsoft.com/office/powerpoint/2010/main" val="1139355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49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EDE7-71F5-99D4-78EA-2475AC44C5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FD6179-F16A-CAB6-ABF3-5F8E4AFA1572}"/>
              </a:ext>
            </a:extLst>
          </p:cNvPr>
          <p:cNvGrpSpPr/>
          <p:nvPr/>
        </p:nvGrpSpPr>
        <p:grpSpPr>
          <a:xfrm>
            <a:off x="609600" y="660381"/>
            <a:ext cx="10820400" cy="5486400"/>
            <a:chOff x="0" y="0"/>
            <a:chExt cx="4274726" cy="2167467"/>
          </a:xfrm>
        </p:grpSpPr>
        <p:sp>
          <p:nvSpPr>
            <p:cNvPr id="3" name="Freeform 3">
              <a:extLst>
                <a:ext uri="{FF2B5EF4-FFF2-40B4-BE49-F238E27FC236}">
                  <a16:creationId xmlns:a16="http://schemas.microsoft.com/office/drawing/2014/main" id="{178439D6-703B-6F05-70D3-EB4415DDB15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1E326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4">
              <a:extLst>
                <a:ext uri="{FF2B5EF4-FFF2-40B4-BE49-F238E27FC236}">
                  <a16:creationId xmlns:a16="http://schemas.microsoft.com/office/drawing/2014/main" id="{D815F96F-8687-547D-C645-71D48A971D3F}"/>
                </a:ext>
              </a:extLst>
            </p:cNvPr>
            <p:cNvSpPr txBox="1"/>
            <p:nvPr/>
          </p:nvSpPr>
          <p:spPr>
            <a:xfrm>
              <a:off x="0" y="-38100"/>
              <a:ext cx="4274726" cy="2205567"/>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70" rtl="0" eaLnBrk="1" fontAlgn="auto" latinLnBrk="0" hangingPunct="1">
                <a:lnSpc>
                  <a:spcPts val="1773"/>
                </a:lnSpc>
                <a:spcBef>
                  <a:spcPct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5" name="Freeform 5">
            <a:extLst>
              <a:ext uri="{FF2B5EF4-FFF2-40B4-BE49-F238E27FC236}">
                <a16:creationId xmlns:a16="http://schemas.microsoft.com/office/drawing/2014/main" id="{469DEB98-B481-EC57-78DB-A255A4707D8D}"/>
              </a:ext>
            </a:extLst>
          </p:cNvPr>
          <p:cNvSpPr/>
          <p:nvPr/>
        </p:nvSpPr>
        <p:spPr>
          <a:xfrm>
            <a:off x="1320800" y="-62683"/>
            <a:ext cx="2642426" cy="1446128"/>
          </a:xfrm>
          <a:custGeom>
            <a:avLst/>
            <a:gdLst/>
            <a:ahLst/>
            <a:cxnLst/>
            <a:rect l="l" t="t" r="r" b="b"/>
            <a:pathLst>
              <a:path w="3963639" h="2169192">
                <a:moveTo>
                  <a:pt x="0" y="0"/>
                </a:moveTo>
                <a:lnTo>
                  <a:pt x="3963639" y="0"/>
                </a:lnTo>
                <a:lnTo>
                  <a:pt x="3963639" y="2169191"/>
                </a:lnTo>
                <a:lnTo>
                  <a:pt x="0" y="21691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a:extLst>
              <a:ext uri="{FF2B5EF4-FFF2-40B4-BE49-F238E27FC236}">
                <a16:creationId xmlns:a16="http://schemas.microsoft.com/office/drawing/2014/main" id="{3266A696-5B8F-E28B-4469-3A5A6F4F9234}"/>
              </a:ext>
            </a:extLst>
          </p:cNvPr>
          <p:cNvSpPr/>
          <p:nvPr/>
        </p:nvSpPr>
        <p:spPr>
          <a:xfrm>
            <a:off x="-1055810" y="4549668"/>
            <a:ext cx="2465165" cy="1349117"/>
          </a:xfrm>
          <a:custGeom>
            <a:avLst/>
            <a:gdLst/>
            <a:ahLst/>
            <a:cxnLst/>
            <a:rect l="l" t="t" r="r" b="b"/>
            <a:pathLst>
              <a:path w="3697747" h="2023676">
                <a:moveTo>
                  <a:pt x="0" y="0"/>
                </a:moveTo>
                <a:lnTo>
                  <a:pt x="3697747" y="0"/>
                </a:lnTo>
                <a:lnTo>
                  <a:pt x="3697747" y="2023676"/>
                </a:lnTo>
                <a:lnTo>
                  <a:pt x="0" y="2023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a:extLst>
              <a:ext uri="{FF2B5EF4-FFF2-40B4-BE49-F238E27FC236}">
                <a16:creationId xmlns:a16="http://schemas.microsoft.com/office/drawing/2014/main" id="{14FC4ADD-6CA1-16B9-D879-4329CAEBD305}"/>
              </a:ext>
            </a:extLst>
          </p:cNvPr>
          <p:cNvSpPr/>
          <p:nvPr/>
        </p:nvSpPr>
        <p:spPr>
          <a:xfrm>
            <a:off x="4667127" y="5308602"/>
            <a:ext cx="2835267" cy="680619"/>
          </a:xfrm>
          <a:custGeom>
            <a:avLst/>
            <a:gdLst/>
            <a:ahLst/>
            <a:cxnLst/>
            <a:rect l="l" t="t" r="r" b="b"/>
            <a:pathLst>
              <a:path w="4252900" h="1020929">
                <a:moveTo>
                  <a:pt x="0" y="0"/>
                </a:moveTo>
                <a:lnTo>
                  <a:pt x="4252900" y="0"/>
                </a:lnTo>
                <a:lnTo>
                  <a:pt x="4252900" y="1020929"/>
                </a:lnTo>
                <a:lnTo>
                  <a:pt x="0" y="1020929"/>
                </a:lnTo>
                <a:lnTo>
                  <a:pt x="0" y="0"/>
                </a:lnTo>
                <a:close/>
              </a:path>
            </a:pathLst>
          </a:custGeom>
          <a:blipFill>
            <a:blip r:embed="rId7"/>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8">
            <a:extLst>
              <a:ext uri="{FF2B5EF4-FFF2-40B4-BE49-F238E27FC236}">
                <a16:creationId xmlns:a16="http://schemas.microsoft.com/office/drawing/2014/main" id="{F2DF117A-4B56-CA14-7B28-254B55F7EFA9}"/>
              </a:ext>
            </a:extLst>
          </p:cNvPr>
          <p:cNvSpPr txBox="1"/>
          <p:nvPr/>
        </p:nvSpPr>
        <p:spPr>
          <a:xfrm>
            <a:off x="629265" y="2731199"/>
            <a:ext cx="10718800" cy="14465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lang="en-US" sz="5400" dirty="0">
                <a:solidFill>
                  <a:srgbClr val="FFFFFF"/>
                </a:solidFill>
                <a:latin typeface="Bebas Neue"/>
                <a:ea typeface="Bebas Neue Bold"/>
                <a:cs typeface="Bebas Neue Bold"/>
              </a:rPr>
              <a:t>Health data &amp; business intelligence</a:t>
            </a:r>
            <a:br>
              <a:rPr lang="en-US" sz="6600" dirty="0">
                <a:solidFill>
                  <a:srgbClr val="FFFFFF"/>
                </a:solidFill>
                <a:latin typeface="Bebas Neue"/>
                <a:ea typeface="Bebas Neue Bold"/>
                <a:cs typeface="Bebas Neue Bold"/>
              </a:rPr>
            </a:br>
            <a:r>
              <a:rPr lang="en-US" sz="4000" dirty="0">
                <a:solidFill>
                  <a:srgbClr val="FFFFFF"/>
                </a:solidFill>
                <a:latin typeface="Bebas Neue"/>
                <a:ea typeface="Bebas Neue Bold"/>
                <a:cs typeface="Bebas Neue Bold"/>
              </a:rPr>
              <a:t>NHA Advisory services</a:t>
            </a:r>
            <a:endParaRPr kumimoji="0" lang="en-US" sz="4000" b="0" i="0" u="none" strike="noStrike" kern="1200" cap="none" spc="0" normalizeH="0" baseline="0" noProof="0" dirty="0">
              <a:ln>
                <a:noFill/>
              </a:ln>
              <a:solidFill>
                <a:srgbClr val="FFFFFF"/>
              </a:solidFill>
              <a:effectLst/>
              <a:uLnTx/>
              <a:uFillTx/>
              <a:latin typeface="Bebas Neue"/>
              <a:ea typeface="Bebas Neue Bold"/>
              <a:cs typeface="Bebas Neue Bold"/>
            </a:endParaRPr>
          </a:p>
        </p:txBody>
      </p:sp>
      <p:sp>
        <p:nvSpPr>
          <p:cNvPr id="10" name="Freeform 10">
            <a:extLst>
              <a:ext uri="{FF2B5EF4-FFF2-40B4-BE49-F238E27FC236}">
                <a16:creationId xmlns:a16="http://schemas.microsoft.com/office/drawing/2014/main" id="{01C2A0F3-2FA6-4D3C-0438-2E96B366BF71}"/>
              </a:ext>
            </a:extLst>
          </p:cNvPr>
          <p:cNvSpPr/>
          <p:nvPr/>
        </p:nvSpPr>
        <p:spPr>
          <a:xfrm>
            <a:off x="10505461" y="511311"/>
            <a:ext cx="2315023" cy="1266949"/>
          </a:xfrm>
          <a:custGeom>
            <a:avLst/>
            <a:gdLst/>
            <a:ahLst/>
            <a:cxnLst/>
            <a:rect l="l" t="t" r="r" b="b"/>
            <a:pathLst>
              <a:path w="3472535" h="1900424">
                <a:moveTo>
                  <a:pt x="0" y="0"/>
                </a:moveTo>
                <a:lnTo>
                  <a:pt x="3472536" y="0"/>
                </a:lnTo>
                <a:lnTo>
                  <a:pt x="3472536" y="1900424"/>
                </a:lnTo>
                <a:lnTo>
                  <a:pt x="0" y="1900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a:extLst>
              <a:ext uri="{FF2B5EF4-FFF2-40B4-BE49-F238E27FC236}">
                <a16:creationId xmlns:a16="http://schemas.microsoft.com/office/drawing/2014/main" id="{FE1B00CB-7455-A997-FFDF-5BDB722E2B8A}"/>
              </a:ext>
            </a:extLst>
          </p:cNvPr>
          <p:cNvSpPr/>
          <p:nvPr/>
        </p:nvSpPr>
        <p:spPr>
          <a:xfrm>
            <a:off x="8331812" y="5715466"/>
            <a:ext cx="2299757" cy="1258594"/>
          </a:xfrm>
          <a:custGeom>
            <a:avLst/>
            <a:gdLst/>
            <a:ahLst/>
            <a:cxnLst/>
            <a:rect l="l" t="t" r="r" b="b"/>
            <a:pathLst>
              <a:path w="3449635" h="1887891">
                <a:moveTo>
                  <a:pt x="0" y="0"/>
                </a:moveTo>
                <a:lnTo>
                  <a:pt x="3449635" y="0"/>
                </a:lnTo>
                <a:lnTo>
                  <a:pt x="3449635" y="1887891"/>
                </a:lnTo>
                <a:lnTo>
                  <a:pt x="0" y="1887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687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EC61-62C6-2A6C-CFFF-E69452F735E4}"/>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911745D9-1C5F-18D4-CD48-32756439455A}"/>
              </a:ext>
            </a:extLst>
          </p:cNvPr>
          <p:cNvSpPr txBox="1"/>
          <p:nvPr/>
        </p:nvSpPr>
        <p:spPr>
          <a:xfrm>
            <a:off x="1066800" y="1456944"/>
            <a:ext cx="6248400" cy="4640523"/>
          </a:xfrm>
          <a:prstGeom prst="rect">
            <a:avLst/>
          </a:prstGeom>
        </p:spPr>
        <p:txBody>
          <a:bodyPr vert="horz" wrap="square" lIns="0" tIns="8467" rIns="0" bIns="0" rtlCol="0">
            <a:spAutoFit/>
          </a:bodyPr>
          <a:lstStyle/>
          <a:p>
            <a:pPr marL="237079" marR="752724" indent="-228611" defTabSz="609630">
              <a:spcBef>
                <a:spcPts val="67"/>
              </a:spcBef>
              <a:buFont typeface="Wingdings" panose="05000000000000000000" pitchFamily="2" charset="2"/>
              <a:buChar char="ü"/>
            </a:pPr>
            <a:r>
              <a:rPr lang="en-US" sz="1200" dirty="0">
                <a:latin typeface="Arial" panose="020B0604020202020204" pitchFamily="34" charset="0"/>
                <a:cs typeface="Arial" panose="020B0604020202020204" pitchFamily="34" charset="0"/>
              </a:rPr>
              <a:t>CEO Advisory 	Strategic Financial Planning</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Board Summaries &amp; Ops Dashboards					CMS Organizational Transformations</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237079" marR="752724" indent="-228611" defTabSz="609630">
              <a:spcBef>
                <a:spcPts val="67"/>
              </a:spcBef>
              <a:buFont typeface="Wingdings" panose="05000000000000000000" pitchFamily="2" charset="2"/>
              <a:buChar char="ü"/>
            </a:pPr>
            <a:r>
              <a:rPr lang="en-US" sz="1200" dirty="0">
                <a:latin typeface="Arial" panose="020B0604020202020204" pitchFamily="34" charset="0"/>
                <a:cs typeface="Arial" panose="020B0604020202020204" pitchFamily="34" charset="0"/>
              </a:rPr>
              <a:t>CFO Advisory		Targeted </a:t>
            </a:r>
            <a:r>
              <a:rPr lang="en-US" sz="1200" dirty="0" err="1">
                <a:latin typeface="Arial" panose="020B0604020202020204" pitchFamily="34" charset="0"/>
                <a:cs typeface="Arial" panose="020B0604020202020204" pitchFamily="34" charset="0"/>
              </a:rPr>
              <a:t>WISeR</a:t>
            </a:r>
            <a:r>
              <a:rPr lang="en-US" sz="1200" dirty="0">
                <a:latin typeface="Arial" panose="020B0604020202020204" pitchFamily="34" charset="0"/>
                <a:cs typeface="Arial" panose="020B0604020202020204" pitchFamily="34" charset="0"/>
              </a:rPr>
              <a:t> Model Audits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t>
            </a: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Chargemaster Coding Reviews &amp; Updating</a:t>
            </a:r>
            <a:endParaRPr lang="en-US" sz="1200" dirty="0">
              <a:latin typeface="Arial" panose="020B0604020202020204" pitchFamily="34" charset="0"/>
              <a:cs typeface="Arial" panose="020B0604020202020204" pitchFamily="34" charset="0"/>
            </a:endParaRPr>
          </a:p>
          <a:p>
            <a:pPr marL="8468" marR="752724" lvl="1" defTabSz="609630">
              <a:spcBef>
                <a:spcPts val="67"/>
              </a:spcBef>
            </a:pPr>
            <a:r>
              <a:rPr lang="en-US" sz="1200" dirty="0">
                <a:latin typeface="Arial" panose="020B0604020202020204" pitchFamily="34" charset="0"/>
                <a:cs typeface="Arial" panose="020B0604020202020204" pitchFamily="34" charset="0"/>
              </a:rPr>
              <a:t>			</a:t>
            </a: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Revenue Cycle Operations Support</a:t>
            </a:r>
            <a:b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IT Implementations &amp; AI Integration </a:t>
            </a:r>
            <a:b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Service Line &amp; Physician Performance</a:t>
            </a:r>
          </a:p>
          <a:p>
            <a:pPr marL="8467" marR="752724" defTabSz="609630">
              <a:spcBef>
                <a:spcPts val="67"/>
              </a:spcBef>
            </a:pPr>
            <a:r>
              <a:rPr lang="en-US" sz="1200" dirty="0">
                <a:latin typeface="Arial" panose="020B0604020202020204" pitchFamily="34" charset="0"/>
                <a:cs typeface="Arial" panose="020B0604020202020204" pitchFamily="34" charset="0"/>
              </a:rPr>
              <a:t>			Patient Migration Studies</a:t>
            </a:r>
          </a:p>
          <a:p>
            <a:pPr marL="8467" marR="752724" defTabSz="609630">
              <a:spcBef>
                <a:spcPts val="67"/>
              </a:spcBef>
            </a:pPr>
            <a:r>
              <a:rPr lang="en-US" sz="1200" dirty="0">
                <a:latin typeface="Arial" panose="020B0604020202020204" pitchFamily="34" charset="0"/>
                <a:cs typeface="Arial" panose="020B0604020202020204" pitchFamily="34" charset="0"/>
              </a:rPr>
              <a:t>			Utilization &amp; Productivity Assessments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t>
            </a: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Monthly Financial Reporting</a:t>
            </a:r>
            <a:endParaRPr lang="en-US" sz="1200" dirty="0">
              <a:latin typeface="Arial" panose="020B0604020202020204" pitchFamily="34" charset="0"/>
              <a:cs typeface="Arial" panose="020B0604020202020204" pitchFamily="34" charset="0"/>
            </a:endParaRPr>
          </a:p>
          <a:p>
            <a:pPr marL="8467" marR="752724" defTabSz="609630">
              <a:spcBef>
                <a:spcPts val="67"/>
              </a:spcBef>
            </a:pPr>
            <a:r>
              <a:rPr lang="en-US" sz="1200" dirty="0">
                <a:latin typeface="Arial" panose="020B0604020202020204" pitchFamily="34" charset="0"/>
                <a:cs typeface="Arial" panose="020B0604020202020204" pitchFamily="34" charset="0"/>
              </a:rPr>
              <a:t>			Annual Operating Budget Development</a:t>
            </a:r>
          </a:p>
          <a:p>
            <a:pPr marL="8467" marR="752724" defTabSz="609630">
              <a:spcBef>
                <a:spcPts val="67"/>
              </a:spcBef>
            </a:pPr>
            <a:r>
              <a:rPr lang="en-US" sz="1200" dirty="0">
                <a:latin typeface="Arial" panose="020B0604020202020204" pitchFamily="34" charset="0"/>
                <a:cs typeface="Arial" panose="020B0604020202020204" pitchFamily="34" charset="0"/>
              </a:rPr>
              <a:t>				</a:t>
            </a:r>
          </a:p>
          <a:p>
            <a:pPr marL="237079" marR="752724" indent="-228611" defTabSz="609630">
              <a:spcBef>
                <a:spcPts val="67"/>
              </a:spcBef>
              <a:buFont typeface="Wingdings" panose="05000000000000000000" pitchFamily="2" charset="2"/>
              <a:buChar char="ü"/>
            </a:pPr>
            <a:r>
              <a:rPr lang="en-US" sz="1200" dirty="0">
                <a:latin typeface="Arial" panose="020B0604020202020204" pitchFamily="34" charset="0"/>
                <a:cs typeface="Arial" panose="020B0604020202020204" pitchFamily="34" charset="0"/>
              </a:rPr>
              <a:t>Quality / Nursing	Board &amp; Leadership Dashboards</a:t>
            </a:r>
          </a:p>
          <a:p>
            <a:pPr marL="8467" marR="752724" defTabSz="609630">
              <a:spcBef>
                <a:spcPts val="67"/>
              </a:spcBef>
            </a:pPr>
            <a:r>
              <a:rPr lang="en-US" sz="1200" dirty="0">
                <a:latin typeface="Arial" panose="020B0604020202020204" pitchFamily="34" charset="0"/>
                <a:cs typeface="Arial" panose="020B0604020202020204" pitchFamily="34" charset="0"/>
              </a:rPr>
              <a:t>			Clinical Operational Assessments</a:t>
            </a:r>
          </a:p>
          <a:p>
            <a:pPr marL="8467" marR="752724" defTabSz="609630">
              <a:spcBef>
                <a:spcPts val="67"/>
              </a:spcBef>
            </a:pPr>
            <a:r>
              <a:rPr lang="en-US" sz="1200" dirty="0">
                <a:latin typeface="Arial" panose="020B0604020202020204" pitchFamily="34" charset="0"/>
                <a:cs typeface="Arial" panose="020B0604020202020204" pitchFamily="34" charset="0"/>
              </a:rPr>
              <a:t>			Third-Party Outcomes Reporting</a:t>
            </a:r>
          </a:p>
          <a:p>
            <a:pPr marL="8467" marR="752724" defTabSz="609630">
              <a:spcBef>
                <a:spcPts val="67"/>
              </a:spcBef>
            </a:pPr>
            <a:r>
              <a:rPr lang="en-US" sz="1200" dirty="0">
                <a:latin typeface="Arial" panose="020B0604020202020204" pitchFamily="34" charset="0"/>
                <a:cs typeface="Arial" panose="020B0604020202020204" pitchFamily="34" charset="0"/>
              </a:rPr>
              <a:t>			NE State &amp; Federal Reporting</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237079" marR="752724" indent="-228611" defTabSz="609630">
              <a:spcBef>
                <a:spcPts val="67"/>
              </a:spcBef>
              <a:buFont typeface="Wingdings" panose="05000000000000000000" pitchFamily="2" charset="2"/>
              <a:buChar char="ü"/>
            </a:pPr>
            <a:r>
              <a:rPr lang="en-US" sz="1200" dirty="0">
                <a:latin typeface="Arial" panose="020B0604020202020204" pitchFamily="34" charset="0"/>
                <a:cs typeface="Arial" panose="020B0604020202020204" pitchFamily="34" charset="0"/>
              </a:rPr>
              <a:t>Marketing		Internal/External Marketing &amp; Assessments</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237079" marR="752724" indent="-228611" defTabSz="609630">
              <a:spcBef>
                <a:spcPts val="67"/>
              </a:spcBef>
              <a:buFont typeface="Wingdings" panose="05000000000000000000" pitchFamily="2" charset="2"/>
              <a:buChar char="ü"/>
            </a:pPr>
            <a:r>
              <a:rPr lang="en-US" sz="1200" dirty="0">
                <a:latin typeface="Arial" panose="020B0604020202020204" pitchFamily="34" charset="0"/>
                <a:cs typeface="Arial" panose="020B0604020202020204" pitchFamily="34" charset="0"/>
              </a:rPr>
              <a:t>Human Resources	Productivity &amp; Operational Assessments</a:t>
            </a:r>
          </a:p>
          <a:p>
            <a:pPr marL="8467" marR="752724" defTabSz="609630">
              <a:spcBef>
                <a:spcPts val="67"/>
              </a:spcBef>
            </a:pPr>
            <a:r>
              <a:rPr lang="en-US" sz="1200" dirty="0">
                <a:latin typeface="Arial" panose="020B0604020202020204" pitchFamily="34" charset="0"/>
                <a:cs typeface="Arial" panose="020B0604020202020204" pitchFamily="34" charset="0"/>
              </a:rPr>
              <a:t>			Strategic Workforce Planning</a:t>
            </a:r>
          </a:p>
          <a:p>
            <a:pPr marL="237079" marR="752724" indent="-228611" defTabSz="609630">
              <a:spcBef>
                <a:spcPts val="67"/>
              </a:spcBef>
              <a:buFont typeface="Wingdings" panose="05000000000000000000" pitchFamily="2" charset="2"/>
              <a:buChar char="ü"/>
            </a:pPr>
            <a:endParaRPr sz="1333" dirty="0">
              <a:latin typeface="Arial Rounded MT Bold"/>
              <a:cs typeface="Arial Rounded MT Bold"/>
            </a:endParaRPr>
          </a:p>
        </p:txBody>
      </p:sp>
      <p:pic>
        <p:nvPicPr>
          <p:cNvPr id="27" name="Picture 26" descr="Pastel workspace setup">
            <a:extLst>
              <a:ext uri="{FF2B5EF4-FFF2-40B4-BE49-F238E27FC236}">
                <a16:creationId xmlns:a16="http://schemas.microsoft.com/office/drawing/2014/main" id="{FA66F9A4-A80C-A9C0-3EA9-E24618828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496568"/>
            <a:ext cx="4235510" cy="2757762"/>
          </a:xfrm>
          <a:prstGeom prst="rect">
            <a:avLst/>
          </a:prstGeom>
        </p:spPr>
      </p:pic>
      <p:sp>
        <p:nvSpPr>
          <p:cNvPr id="28" name="TextBox 27">
            <a:extLst>
              <a:ext uri="{FF2B5EF4-FFF2-40B4-BE49-F238E27FC236}">
                <a16:creationId xmlns:a16="http://schemas.microsoft.com/office/drawing/2014/main" id="{82B5E570-F39F-F123-146E-6FEB6B07A30D}"/>
              </a:ext>
            </a:extLst>
          </p:cNvPr>
          <p:cNvSpPr txBox="1"/>
          <p:nvPr/>
        </p:nvSpPr>
        <p:spPr>
          <a:xfrm>
            <a:off x="6781801" y="4483901"/>
            <a:ext cx="4235509" cy="1200329"/>
          </a:xfrm>
          <a:prstGeom prst="rect">
            <a:avLst/>
          </a:prstGeom>
          <a:noFill/>
        </p:spPr>
        <p:txBody>
          <a:bodyPr wrap="square" rtlCol="0">
            <a:spAutoFit/>
          </a:bodyPr>
          <a:lstStyle/>
          <a:p>
            <a:pPr algn="ctr" defTabSz="609630"/>
            <a:r>
              <a:rPr lang="en-US" sz="1200" dirty="0">
                <a:solidFill>
                  <a:srgbClr val="1F497D"/>
                </a:solidFill>
                <a:latin typeface="Arial" panose="020B0604020202020204" pitchFamily="34" charset="0"/>
                <a:cs typeface="Arial" panose="020B0604020202020204" pitchFamily="34" charset="0"/>
              </a:rPr>
              <a:t>$1,295 - $6,475 Annual Subscription Fees</a:t>
            </a:r>
            <a:br>
              <a:rPr lang="en-US" sz="1200" dirty="0">
                <a:solidFill>
                  <a:srgbClr val="1F497D"/>
                </a:solidFill>
                <a:latin typeface="Arial" panose="020B0604020202020204" pitchFamily="34" charset="0"/>
                <a:cs typeface="Arial" panose="020B0604020202020204" pitchFamily="34" charset="0"/>
              </a:rPr>
            </a:br>
            <a:r>
              <a:rPr lang="en-US" sz="1200" dirty="0">
                <a:solidFill>
                  <a:srgbClr val="1F497D"/>
                </a:solidFill>
                <a:latin typeface="Arial" panose="020B0604020202020204" pitchFamily="34" charset="0"/>
                <a:cs typeface="Arial" panose="020B0604020202020204" pitchFamily="34" charset="0"/>
              </a:rPr>
              <a:t>Includes 8 to 40 Professional Fee Hours</a:t>
            </a:r>
            <a:br>
              <a:rPr lang="en-US" sz="1200" dirty="0">
                <a:solidFill>
                  <a:srgbClr val="1F497D"/>
                </a:solidFill>
                <a:latin typeface="Arial" panose="020B0604020202020204" pitchFamily="34" charset="0"/>
                <a:cs typeface="Arial" panose="020B0604020202020204" pitchFamily="34" charset="0"/>
              </a:rPr>
            </a:br>
            <a:endParaRPr lang="en-US" sz="1200" dirty="0">
              <a:solidFill>
                <a:srgbClr val="1F497D"/>
              </a:solidFill>
              <a:latin typeface="Arial" panose="020B0604020202020204" pitchFamily="34" charset="0"/>
              <a:cs typeface="Arial" panose="020B0604020202020204" pitchFamily="34" charset="0"/>
            </a:endParaRPr>
          </a:p>
          <a:p>
            <a:pPr algn="ctr" defTabSz="609630"/>
            <a:r>
              <a:rPr lang="en-US" sz="1200" dirty="0">
                <a:solidFill>
                  <a:srgbClr val="1F497D"/>
                </a:solidFill>
                <a:latin typeface="Arial" panose="020B0604020202020204" pitchFamily="34" charset="0"/>
                <a:cs typeface="Arial" panose="020B0604020202020204" pitchFamily="34" charset="0"/>
              </a:rPr>
              <a:t>Experienced &amp; Unlimited Professional Resources</a:t>
            </a:r>
          </a:p>
          <a:p>
            <a:pPr algn="ctr" defTabSz="609630"/>
            <a:endParaRPr lang="en-US" sz="1200" dirty="0">
              <a:solidFill>
                <a:srgbClr val="1F497D"/>
              </a:solidFill>
              <a:latin typeface="Arial" panose="020B0604020202020204" pitchFamily="34" charset="0"/>
              <a:cs typeface="Arial" panose="020B0604020202020204" pitchFamily="34" charset="0"/>
            </a:endParaRPr>
          </a:p>
          <a:p>
            <a:pPr algn="ctr" defTabSz="609630"/>
            <a:r>
              <a:rPr lang="en-US" sz="1200" dirty="0">
                <a:solidFill>
                  <a:srgbClr val="1F497D"/>
                </a:solidFill>
                <a:latin typeface="Arial" panose="020B0604020202020204" pitchFamily="34" charset="0"/>
                <a:cs typeface="Arial" panose="020B0604020202020204" pitchFamily="34" charset="0"/>
              </a:rPr>
              <a:t>Value-Based % | Negotiated Fixed Fee | Time &amp; Materials </a:t>
            </a:r>
          </a:p>
        </p:txBody>
      </p:sp>
      <p:sp>
        <p:nvSpPr>
          <p:cNvPr id="26" name="object 25">
            <a:extLst>
              <a:ext uri="{FF2B5EF4-FFF2-40B4-BE49-F238E27FC236}">
                <a16:creationId xmlns:a16="http://schemas.microsoft.com/office/drawing/2014/main" id="{EDF4F7A4-6C7E-8353-B20D-3459DCEEE845}"/>
              </a:ext>
            </a:extLst>
          </p:cNvPr>
          <p:cNvSpPr txBox="1">
            <a:spLocks/>
          </p:cNvSpPr>
          <p:nvPr/>
        </p:nvSpPr>
        <p:spPr>
          <a:xfrm>
            <a:off x="152400" y="169180"/>
            <a:ext cx="11367043" cy="877253"/>
          </a:xfrm>
          <a:prstGeom prst="rect">
            <a:avLst/>
          </a:prstGeom>
        </p:spPr>
        <p:txBody>
          <a:bodyPr vert="horz" wrap="square" lIns="0" tIns="381089" rIns="0" bIns="0" rtlCol="0">
            <a:spAutoFit/>
          </a:bodyPr>
          <a:lstStyle>
            <a:lvl1pPr>
              <a:defRPr sz="4400" b="0" i="0">
                <a:solidFill>
                  <a:srgbClr val="244060"/>
                </a:solidFill>
                <a:latin typeface="Arial Black"/>
                <a:ea typeface="+mj-ea"/>
                <a:cs typeface="Arial Black"/>
              </a:defRPr>
            </a:lvl1pPr>
          </a:lstStyle>
          <a:p>
            <a:pPr marL="387793" marR="0" lvl="0" indent="0" algn="ctr" defTabSz="609630" eaLnBrk="1" fontAlgn="auto" latinLnBrk="0" hangingPunct="1">
              <a:lnSpc>
                <a:spcPct val="100000"/>
              </a:lnSpc>
              <a:spcBef>
                <a:spcPts val="67"/>
              </a:spcBef>
              <a:spcAft>
                <a:spcPts val="0"/>
              </a:spcAft>
              <a:buClrTx/>
              <a:buSzTx/>
              <a:buFontTx/>
              <a:buNone/>
              <a:tabLst/>
              <a:defRPr/>
            </a:pPr>
            <a:r>
              <a:rPr lang="en-US" sz="3200" dirty="0"/>
              <a:t>Health Data &amp; Business Intelligence Services</a:t>
            </a:r>
            <a:r>
              <a:rPr kumimoji="0" lang="en-US" sz="3200" b="0" i="0" u="none" strike="noStrike" kern="0" cap="none" spc="0" normalizeH="0" baseline="0" noProof="0" dirty="0">
                <a:ln>
                  <a:noFill/>
                </a:ln>
                <a:solidFill>
                  <a:srgbClr val="244060"/>
                </a:solidFill>
                <a:effectLst/>
                <a:uLnTx/>
                <a:uFillTx/>
                <a:latin typeface="Arial Black"/>
                <a:ea typeface="+mj-ea"/>
              </a:rPr>
              <a:t> </a:t>
            </a:r>
          </a:p>
        </p:txBody>
      </p:sp>
      <p:pic>
        <p:nvPicPr>
          <p:cNvPr id="29" name="Content Placeholder 4" descr="Icon&#10;&#10;Description automatically generated">
            <a:extLst>
              <a:ext uri="{FF2B5EF4-FFF2-40B4-BE49-F238E27FC236}">
                <a16:creationId xmlns:a16="http://schemas.microsoft.com/office/drawing/2014/main" id="{E43145EB-F0BE-7BB3-BD53-4EBA927E0406}"/>
              </a:ext>
            </a:extLst>
          </p:cNvPr>
          <p:cNvPicPr>
            <a:picLocks noChangeAspect="1"/>
          </p:cNvPicPr>
          <p:nvPr/>
        </p:nvPicPr>
        <p:blipFill>
          <a:blip r:embed="rId3"/>
          <a:stretch>
            <a:fillRect/>
          </a:stretch>
        </p:blipFill>
        <p:spPr>
          <a:xfrm>
            <a:off x="9093203" y="6121400"/>
            <a:ext cx="2865665" cy="572446"/>
          </a:xfrm>
          <a:prstGeom prst="rect">
            <a:avLst/>
          </a:prstGeom>
        </p:spPr>
      </p:pic>
    </p:spTree>
    <p:extLst>
      <p:ext uri="{BB962C8B-B14F-4D97-AF65-F5344CB8AC3E}">
        <p14:creationId xmlns:p14="http://schemas.microsoft.com/office/powerpoint/2010/main" val="420224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EDE7-71F5-99D4-78EA-2475AC44C5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FD6179-F16A-CAB6-ABF3-5F8E4AFA1572}"/>
              </a:ext>
            </a:extLst>
          </p:cNvPr>
          <p:cNvGrpSpPr/>
          <p:nvPr/>
        </p:nvGrpSpPr>
        <p:grpSpPr>
          <a:xfrm>
            <a:off x="609600" y="660381"/>
            <a:ext cx="10820400" cy="5486400"/>
            <a:chOff x="0" y="0"/>
            <a:chExt cx="4274726" cy="2167467"/>
          </a:xfrm>
        </p:grpSpPr>
        <p:sp>
          <p:nvSpPr>
            <p:cNvPr id="3" name="Freeform 3">
              <a:extLst>
                <a:ext uri="{FF2B5EF4-FFF2-40B4-BE49-F238E27FC236}">
                  <a16:creationId xmlns:a16="http://schemas.microsoft.com/office/drawing/2014/main" id="{178439D6-703B-6F05-70D3-EB4415DDB15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1E326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4" name="TextBox 4">
              <a:extLst>
                <a:ext uri="{FF2B5EF4-FFF2-40B4-BE49-F238E27FC236}">
                  <a16:creationId xmlns:a16="http://schemas.microsoft.com/office/drawing/2014/main" id="{D815F96F-8687-547D-C645-71D48A971D3F}"/>
                </a:ext>
              </a:extLst>
            </p:cNvPr>
            <p:cNvSpPr txBox="1"/>
            <p:nvPr/>
          </p:nvSpPr>
          <p:spPr>
            <a:xfrm>
              <a:off x="0" y="-38100"/>
              <a:ext cx="4274726" cy="2205567"/>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609570">
                <a:lnSpc>
                  <a:spcPts val="1773"/>
                </a:lnSpc>
                <a:spcBef>
                  <a:spcPct val="0"/>
                </a:spcBef>
              </a:pPr>
              <a:endParaRPr sz="800">
                <a:solidFill>
                  <a:prstClr val="black"/>
                </a:solidFill>
                <a:latin typeface="Aptos" panose="02110004020202020204"/>
              </a:endParaRPr>
            </a:p>
          </p:txBody>
        </p:sp>
      </p:grpSp>
      <p:sp>
        <p:nvSpPr>
          <p:cNvPr id="5" name="Freeform 5">
            <a:extLst>
              <a:ext uri="{FF2B5EF4-FFF2-40B4-BE49-F238E27FC236}">
                <a16:creationId xmlns:a16="http://schemas.microsoft.com/office/drawing/2014/main" id="{469DEB98-B481-EC57-78DB-A255A4707D8D}"/>
              </a:ext>
            </a:extLst>
          </p:cNvPr>
          <p:cNvSpPr/>
          <p:nvPr/>
        </p:nvSpPr>
        <p:spPr>
          <a:xfrm>
            <a:off x="1320800" y="-62683"/>
            <a:ext cx="2642426" cy="1446128"/>
          </a:xfrm>
          <a:custGeom>
            <a:avLst/>
            <a:gdLst/>
            <a:ahLst/>
            <a:cxnLst/>
            <a:rect l="l" t="t" r="r" b="b"/>
            <a:pathLst>
              <a:path w="3963639" h="2169192">
                <a:moveTo>
                  <a:pt x="0" y="0"/>
                </a:moveTo>
                <a:lnTo>
                  <a:pt x="3963639" y="0"/>
                </a:lnTo>
                <a:lnTo>
                  <a:pt x="3963639" y="2169191"/>
                </a:lnTo>
                <a:lnTo>
                  <a:pt x="0" y="21691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6" name="Freeform 6">
            <a:extLst>
              <a:ext uri="{FF2B5EF4-FFF2-40B4-BE49-F238E27FC236}">
                <a16:creationId xmlns:a16="http://schemas.microsoft.com/office/drawing/2014/main" id="{3266A696-5B8F-E28B-4469-3A5A6F4F9234}"/>
              </a:ext>
            </a:extLst>
          </p:cNvPr>
          <p:cNvSpPr/>
          <p:nvPr/>
        </p:nvSpPr>
        <p:spPr>
          <a:xfrm>
            <a:off x="-1055810" y="4549668"/>
            <a:ext cx="2465165" cy="1349117"/>
          </a:xfrm>
          <a:custGeom>
            <a:avLst/>
            <a:gdLst/>
            <a:ahLst/>
            <a:cxnLst/>
            <a:rect l="l" t="t" r="r" b="b"/>
            <a:pathLst>
              <a:path w="3697747" h="2023676">
                <a:moveTo>
                  <a:pt x="0" y="0"/>
                </a:moveTo>
                <a:lnTo>
                  <a:pt x="3697747" y="0"/>
                </a:lnTo>
                <a:lnTo>
                  <a:pt x="3697747" y="2023676"/>
                </a:lnTo>
                <a:lnTo>
                  <a:pt x="0" y="2023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7" name="Freeform 7">
            <a:extLst>
              <a:ext uri="{FF2B5EF4-FFF2-40B4-BE49-F238E27FC236}">
                <a16:creationId xmlns:a16="http://schemas.microsoft.com/office/drawing/2014/main" id="{14FC4ADD-6CA1-16B9-D879-4329CAEBD305}"/>
              </a:ext>
            </a:extLst>
          </p:cNvPr>
          <p:cNvSpPr/>
          <p:nvPr/>
        </p:nvSpPr>
        <p:spPr>
          <a:xfrm>
            <a:off x="4667127" y="5308602"/>
            <a:ext cx="2835267" cy="680619"/>
          </a:xfrm>
          <a:custGeom>
            <a:avLst/>
            <a:gdLst/>
            <a:ahLst/>
            <a:cxnLst/>
            <a:rect l="l" t="t" r="r" b="b"/>
            <a:pathLst>
              <a:path w="4252900" h="1020929">
                <a:moveTo>
                  <a:pt x="0" y="0"/>
                </a:moveTo>
                <a:lnTo>
                  <a:pt x="4252900" y="0"/>
                </a:lnTo>
                <a:lnTo>
                  <a:pt x="4252900" y="1020929"/>
                </a:lnTo>
                <a:lnTo>
                  <a:pt x="0" y="1020929"/>
                </a:lnTo>
                <a:lnTo>
                  <a:pt x="0" y="0"/>
                </a:lnTo>
                <a:close/>
              </a:path>
            </a:pathLst>
          </a:custGeom>
          <a:blipFill>
            <a:blip r:embed="rId7"/>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8" name="TextBox 8">
            <a:extLst>
              <a:ext uri="{FF2B5EF4-FFF2-40B4-BE49-F238E27FC236}">
                <a16:creationId xmlns:a16="http://schemas.microsoft.com/office/drawing/2014/main" id="{F2DF117A-4B56-CA14-7B28-254B55F7EFA9}"/>
              </a:ext>
            </a:extLst>
          </p:cNvPr>
          <p:cNvSpPr txBox="1"/>
          <p:nvPr/>
        </p:nvSpPr>
        <p:spPr>
          <a:xfrm>
            <a:off x="609600" y="2579853"/>
            <a:ext cx="10718800" cy="14465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609570"/>
            <a:r>
              <a:rPr lang="en-US" sz="5400" dirty="0">
                <a:solidFill>
                  <a:srgbClr val="FFFFFF"/>
                </a:solidFill>
                <a:latin typeface="Bebas Neue"/>
                <a:ea typeface="Bebas Neue Bold"/>
                <a:cs typeface="Bebas Neue Bold"/>
              </a:rPr>
              <a:t>Medicare prior authorizations</a:t>
            </a:r>
          </a:p>
          <a:p>
            <a:pPr algn="ctr" defTabSz="609570"/>
            <a:r>
              <a:rPr lang="en-US" sz="4000" dirty="0">
                <a:solidFill>
                  <a:srgbClr val="FFFFFF"/>
                </a:solidFill>
                <a:latin typeface="Bebas Neue"/>
                <a:ea typeface="Bebas Neue Bold"/>
                <a:cs typeface="Bebas Neue Bold"/>
              </a:rPr>
              <a:t>The wiser model</a:t>
            </a:r>
          </a:p>
        </p:txBody>
      </p:sp>
      <p:sp>
        <p:nvSpPr>
          <p:cNvPr id="10" name="Freeform 10">
            <a:extLst>
              <a:ext uri="{FF2B5EF4-FFF2-40B4-BE49-F238E27FC236}">
                <a16:creationId xmlns:a16="http://schemas.microsoft.com/office/drawing/2014/main" id="{01C2A0F3-2FA6-4D3C-0438-2E96B366BF71}"/>
              </a:ext>
            </a:extLst>
          </p:cNvPr>
          <p:cNvSpPr/>
          <p:nvPr/>
        </p:nvSpPr>
        <p:spPr>
          <a:xfrm>
            <a:off x="10505461" y="511311"/>
            <a:ext cx="2315023" cy="1266949"/>
          </a:xfrm>
          <a:custGeom>
            <a:avLst/>
            <a:gdLst/>
            <a:ahLst/>
            <a:cxnLst/>
            <a:rect l="l" t="t" r="r" b="b"/>
            <a:pathLst>
              <a:path w="3472535" h="1900424">
                <a:moveTo>
                  <a:pt x="0" y="0"/>
                </a:moveTo>
                <a:lnTo>
                  <a:pt x="3472536" y="0"/>
                </a:lnTo>
                <a:lnTo>
                  <a:pt x="3472536" y="1900424"/>
                </a:lnTo>
                <a:lnTo>
                  <a:pt x="0" y="1900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
        <p:nvSpPr>
          <p:cNvPr id="11" name="Freeform 11">
            <a:extLst>
              <a:ext uri="{FF2B5EF4-FFF2-40B4-BE49-F238E27FC236}">
                <a16:creationId xmlns:a16="http://schemas.microsoft.com/office/drawing/2014/main" id="{FE1B00CB-7455-A997-FFDF-5BDB722E2B8A}"/>
              </a:ext>
            </a:extLst>
          </p:cNvPr>
          <p:cNvSpPr/>
          <p:nvPr/>
        </p:nvSpPr>
        <p:spPr>
          <a:xfrm>
            <a:off x="8331812" y="5715466"/>
            <a:ext cx="2299757" cy="1258594"/>
          </a:xfrm>
          <a:custGeom>
            <a:avLst/>
            <a:gdLst/>
            <a:ahLst/>
            <a:cxnLst/>
            <a:rect l="l" t="t" r="r" b="b"/>
            <a:pathLst>
              <a:path w="3449635" h="1887891">
                <a:moveTo>
                  <a:pt x="0" y="0"/>
                </a:moveTo>
                <a:lnTo>
                  <a:pt x="3449635" y="0"/>
                </a:lnTo>
                <a:lnTo>
                  <a:pt x="3449635" y="1887891"/>
                </a:lnTo>
                <a:lnTo>
                  <a:pt x="0" y="1887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endParaRPr lang="en-US" sz="800">
              <a:solidFill>
                <a:prstClr val="black"/>
              </a:solidFill>
              <a:latin typeface="Aptos" panose="02110004020202020204"/>
            </a:endParaRPr>
          </a:p>
        </p:txBody>
      </p:sp>
    </p:spTree>
    <p:extLst>
      <p:ext uri="{BB962C8B-B14F-4D97-AF65-F5344CB8AC3E}">
        <p14:creationId xmlns:p14="http://schemas.microsoft.com/office/powerpoint/2010/main" val="28743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98A-CAB9-24BA-41E5-E0EDE90F5C8B}"/>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615E2055-3B90-EE4F-5EA0-F89767305FD0}"/>
              </a:ext>
            </a:extLst>
          </p:cNvPr>
          <p:cNvSpPr txBox="1"/>
          <p:nvPr/>
        </p:nvSpPr>
        <p:spPr>
          <a:xfrm>
            <a:off x="837018" y="2128760"/>
            <a:ext cx="7266766" cy="3801896"/>
          </a:xfrm>
          <a:prstGeom prst="rect">
            <a:avLst/>
          </a:prstGeom>
        </p:spPr>
        <p:txBody>
          <a:bodyPr vert="horz" wrap="square" lIns="0" tIns="8467"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On January 1, 2026, CMS is expected to roll out the new prior authorization process for traditional Medicare patients – </a:t>
            </a:r>
            <a:r>
              <a:rPr lang="en-US" sz="1600" b="1" dirty="0">
                <a:solidFill>
                  <a:prstClr val="black"/>
                </a:solidFill>
                <a:latin typeface="Calibri"/>
                <a:ea typeface="Calibri"/>
                <a:cs typeface="Calibri"/>
              </a:rPr>
              <a:t>The </a:t>
            </a:r>
            <a:r>
              <a:rPr lang="en-US" sz="1600" b="1" dirty="0" err="1">
                <a:solidFill>
                  <a:prstClr val="black"/>
                </a:solidFill>
                <a:latin typeface="Calibri"/>
                <a:ea typeface="Calibri"/>
                <a:cs typeface="Calibri"/>
              </a:rPr>
              <a:t>WISeR</a:t>
            </a:r>
            <a:r>
              <a:rPr lang="en-US" sz="1600" b="1" dirty="0">
                <a:solidFill>
                  <a:prstClr val="black"/>
                </a:solidFill>
                <a:latin typeface="Calibri"/>
                <a:ea typeface="Calibri"/>
                <a:cs typeface="Calibri"/>
              </a:rPr>
              <a:t> Model.</a:t>
            </a:r>
            <a:br>
              <a:rPr lang="en-US" sz="1600" b="1" dirty="0">
                <a:solidFill>
                  <a:prstClr val="black"/>
                </a:solidFill>
                <a:latin typeface="Calibri"/>
              </a:rPr>
            </a:br>
            <a:endParaRPr lang="en-US" dirty="0">
              <a:solidFill>
                <a:prstClr val="black"/>
              </a:solidFill>
              <a:latin typeface="Calibri"/>
              <a:ea typeface="Calibri"/>
              <a:cs typeface="Calibri"/>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The Wasteful</a:t>
            </a:r>
            <a:r>
              <a:rPr lang="en-US" sz="1600" dirty="0">
                <a:solidFill>
                  <a:prstClr val="black"/>
                </a:solidFill>
                <a:latin typeface="Calibri"/>
                <a:ea typeface="+mn-lt"/>
                <a:cs typeface="+mn-lt"/>
              </a:rPr>
              <a:t> and Inappropriate Service Reduction (</a:t>
            </a:r>
            <a:r>
              <a:rPr lang="en-US" sz="1600" dirty="0" err="1">
                <a:solidFill>
                  <a:prstClr val="black"/>
                </a:solidFill>
                <a:latin typeface="Calibri"/>
                <a:ea typeface="+mn-lt"/>
                <a:cs typeface="+mn-lt"/>
              </a:rPr>
              <a:t>WISeR</a:t>
            </a:r>
            <a:r>
              <a:rPr lang="en-US" sz="1600" dirty="0">
                <a:solidFill>
                  <a:prstClr val="black"/>
                </a:solidFill>
                <a:latin typeface="Calibri"/>
                <a:ea typeface="+mn-lt"/>
                <a:cs typeface="+mn-lt"/>
              </a:rPr>
              <a:t>) Model is initially designed to "implement and streamline the prior authorization process for select items and services that may be fraudulent, and wasteful, or of low-value to beneficiaries in original Medicare".</a:t>
            </a:r>
            <a:br>
              <a:rPr lang="en-US" sz="1600" dirty="0">
                <a:solidFill>
                  <a:prstClr val="black"/>
                </a:solidFill>
                <a:latin typeface="Calibri"/>
                <a:ea typeface="+mn-lt"/>
                <a:cs typeface="+mn-lt"/>
              </a:rPr>
            </a:br>
            <a:endParaRPr lang="en-US" dirty="0">
              <a:solidFill>
                <a:prstClr val="black"/>
              </a:solidFill>
              <a:latin typeface="Calibri"/>
              <a:ea typeface="+mn-lt"/>
              <a:cs typeface="+mn-lt"/>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mn-lt"/>
                <a:cs typeface="+mn-lt"/>
              </a:rPr>
              <a:t>The Wiser Model will bake in discrete clinical requirements that are conditions of payment from existing NCDs, LCDs and other related sub-regulatory sources into the prior authorization process.</a:t>
            </a:r>
            <a:br>
              <a:rPr lang="en-US" sz="1600" dirty="0">
                <a:solidFill>
                  <a:prstClr val="black"/>
                </a:solidFill>
                <a:latin typeface="Calibri"/>
                <a:ea typeface="+mn-lt"/>
                <a:cs typeface="+mn-lt"/>
              </a:rPr>
            </a:br>
            <a:endParaRPr lang="en-US" dirty="0">
              <a:solidFill>
                <a:prstClr val="black"/>
              </a:solidFill>
              <a:latin typeface="Calibri"/>
              <a:ea typeface="+mn-lt"/>
              <a:cs typeface="+mn-lt"/>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mn-lt"/>
                <a:cs typeface="+mn-lt"/>
              </a:rPr>
              <a:t>The </a:t>
            </a:r>
            <a:r>
              <a:rPr lang="en-US" sz="1600" dirty="0" err="1">
                <a:solidFill>
                  <a:prstClr val="black"/>
                </a:solidFill>
                <a:latin typeface="Calibri"/>
                <a:ea typeface="+mn-lt"/>
                <a:cs typeface="+mn-lt"/>
              </a:rPr>
              <a:t>WISeR</a:t>
            </a:r>
            <a:r>
              <a:rPr lang="en-US" sz="1600" dirty="0">
                <a:solidFill>
                  <a:prstClr val="black"/>
                </a:solidFill>
                <a:latin typeface="Calibri"/>
                <a:ea typeface="+mn-lt"/>
                <a:cs typeface="+mn-lt"/>
              </a:rPr>
              <a:t> Model is </a:t>
            </a:r>
            <a:r>
              <a:rPr lang="en-US" sz="1600" i="1" dirty="0">
                <a:solidFill>
                  <a:prstClr val="black"/>
                </a:solidFill>
                <a:latin typeface="Calibri"/>
                <a:ea typeface="+mn-lt"/>
                <a:cs typeface="+mn-lt"/>
              </a:rPr>
              <a:t>voluntary</a:t>
            </a:r>
            <a:r>
              <a:rPr lang="en-US" sz="1600" dirty="0">
                <a:solidFill>
                  <a:prstClr val="black"/>
                </a:solidFill>
                <a:latin typeface="Calibri"/>
                <a:ea typeface="+mn-lt"/>
                <a:cs typeface="+mn-lt"/>
              </a:rPr>
              <a:t> for participating hospitals and will begin on January 1, 2026, and run for two three-year agreement periods, until December 31, 2031. The initial demonstration will include 6 states - New Jersey, Ohio, Oklahoma, Texas, Arizona and Washington.</a:t>
            </a:r>
          </a:p>
        </p:txBody>
      </p:sp>
      <p:sp>
        <p:nvSpPr>
          <p:cNvPr id="26" name="TextBox 25">
            <a:extLst>
              <a:ext uri="{FF2B5EF4-FFF2-40B4-BE49-F238E27FC236}">
                <a16:creationId xmlns:a16="http://schemas.microsoft.com/office/drawing/2014/main" id="{F353BCA7-2211-753A-C2D1-6BAF0B71570A}"/>
              </a:ext>
            </a:extLst>
          </p:cNvPr>
          <p:cNvSpPr txBox="1"/>
          <p:nvPr/>
        </p:nvSpPr>
        <p:spPr>
          <a:xfrm>
            <a:off x="609600" y="1520291"/>
            <a:ext cx="6400800" cy="369332"/>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r>
              <a:rPr lang="en-US" sz="2000" b="1" dirty="0">
                <a:solidFill>
                  <a:prstClr val="black"/>
                </a:solidFill>
                <a:latin typeface="Calibri"/>
                <a:ea typeface="Calibri"/>
                <a:cs typeface="Calibri"/>
              </a:rPr>
              <a:t>The </a:t>
            </a:r>
            <a:r>
              <a:rPr lang="en-US" sz="2000" b="1" dirty="0" err="1">
                <a:solidFill>
                  <a:prstClr val="black"/>
                </a:solidFill>
                <a:latin typeface="Calibri"/>
                <a:ea typeface="Calibri"/>
                <a:cs typeface="Calibri"/>
              </a:rPr>
              <a:t>WISeR</a:t>
            </a:r>
            <a:r>
              <a:rPr lang="en-US" sz="2000" b="1" dirty="0">
                <a:solidFill>
                  <a:prstClr val="black"/>
                </a:solidFill>
                <a:latin typeface="Calibri"/>
                <a:ea typeface="Calibri"/>
                <a:cs typeface="Calibri"/>
              </a:rPr>
              <a:t> Model | Changing The World As We Know It</a:t>
            </a:r>
            <a:endPar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7" name="Content Placeholder 4" descr="Icon&#10;&#10;Description automatically generated">
            <a:extLst>
              <a:ext uri="{FF2B5EF4-FFF2-40B4-BE49-F238E27FC236}">
                <a16:creationId xmlns:a16="http://schemas.microsoft.com/office/drawing/2014/main" id="{5346DF9C-9FA0-7BFE-8A58-DD0F54E531FB}"/>
              </a:ext>
            </a:extLst>
          </p:cNvPr>
          <p:cNvPicPr>
            <a:picLocks noGrp="1" noChangeAspect="1"/>
          </p:cNvPicPr>
          <p:nvPr>
            <p:ph idx="1"/>
          </p:nvPr>
        </p:nvPicPr>
        <p:blipFill>
          <a:blip r:embed="rId3"/>
          <a:stretch>
            <a:fillRect/>
          </a:stretch>
        </p:blipFill>
        <p:spPr>
          <a:xfrm>
            <a:off x="9093203" y="6121400"/>
            <a:ext cx="2865665" cy="572446"/>
          </a:xfrm>
        </p:spPr>
      </p:pic>
      <p:pic>
        <p:nvPicPr>
          <p:cNvPr id="2" name="Picture 1" descr="A blue and yellow logo&#10;&#10;AI-generated content may be incorrect.">
            <a:extLst>
              <a:ext uri="{FF2B5EF4-FFF2-40B4-BE49-F238E27FC236}">
                <a16:creationId xmlns:a16="http://schemas.microsoft.com/office/drawing/2014/main" id="{AEF807C6-54BF-6A30-57AA-15F78D9E143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21600" y="1517152"/>
            <a:ext cx="3494905" cy="1223216"/>
          </a:xfrm>
          <a:prstGeom prst="rect">
            <a:avLst/>
          </a:prstGeom>
        </p:spPr>
      </p:pic>
      <p:pic>
        <p:nvPicPr>
          <p:cNvPr id="6" name="Picture 5" descr="A stethoscope on a tablet&#10;&#10;AI-generated content may be incorrect.">
            <a:extLst>
              <a:ext uri="{FF2B5EF4-FFF2-40B4-BE49-F238E27FC236}">
                <a16:creationId xmlns:a16="http://schemas.microsoft.com/office/drawing/2014/main" id="{5D11EB3F-E154-B538-20F8-D7AF575C419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09523" y="3022600"/>
            <a:ext cx="2857500" cy="2628900"/>
          </a:xfrm>
          <a:prstGeom prst="rect">
            <a:avLst/>
          </a:prstGeom>
        </p:spPr>
      </p:pic>
      <p:sp>
        <p:nvSpPr>
          <p:cNvPr id="3" name="object 25">
            <a:extLst>
              <a:ext uri="{FF2B5EF4-FFF2-40B4-BE49-F238E27FC236}">
                <a16:creationId xmlns:a16="http://schemas.microsoft.com/office/drawing/2014/main" id="{F40DEA7A-2BD8-1B36-9442-F983A5A55A89}"/>
              </a:ext>
            </a:extLst>
          </p:cNvPr>
          <p:cNvSpPr txBox="1">
            <a:spLocks/>
          </p:cNvSpPr>
          <p:nvPr/>
        </p:nvSpPr>
        <p:spPr>
          <a:xfrm>
            <a:off x="152400" y="169180"/>
            <a:ext cx="11806468" cy="877253"/>
          </a:xfrm>
          <a:prstGeom prst="rect">
            <a:avLst/>
          </a:prstGeom>
        </p:spPr>
        <p:txBody>
          <a:bodyPr vert="horz" wrap="square" lIns="0" tIns="381089" rIns="0" bIns="0" rtlCol="0">
            <a:spAutoFit/>
          </a:bodyPr>
          <a:lstStyle>
            <a:lvl1pPr>
              <a:defRPr sz="4400" b="0" i="0">
                <a:solidFill>
                  <a:srgbClr val="244060"/>
                </a:solidFill>
                <a:latin typeface="Arial Black"/>
                <a:ea typeface="+mj-ea"/>
                <a:cs typeface="Arial Black"/>
              </a:defRPr>
            </a:lvl1pPr>
          </a:lstStyle>
          <a:p>
            <a:pPr marL="387793" algn="ctr" defTabSz="609630">
              <a:spcBef>
                <a:spcPts val="67"/>
              </a:spcBef>
              <a:defRPr/>
            </a:pPr>
            <a:r>
              <a:rPr lang="en-US" sz="3200" dirty="0"/>
              <a:t>NEW Medicare Prior Authorizations – </a:t>
            </a:r>
            <a:r>
              <a:rPr lang="en-US" sz="3200" dirty="0" err="1"/>
              <a:t>WISeR</a:t>
            </a:r>
            <a:r>
              <a:rPr lang="en-US" sz="3200" dirty="0"/>
              <a:t> Model </a:t>
            </a:r>
          </a:p>
        </p:txBody>
      </p:sp>
    </p:spTree>
    <p:extLst>
      <p:ext uri="{BB962C8B-B14F-4D97-AF65-F5344CB8AC3E}">
        <p14:creationId xmlns:p14="http://schemas.microsoft.com/office/powerpoint/2010/main" val="251273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41BD-8E4A-6814-3303-42CD923772A3}"/>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771FC02D-978A-C7F0-4C50-9764A108AC9C}"/>
              </a:ext>
            </a:extLst>
          </p:cNvPr>
          <p:cNvSpPr txBox="1"/>
          <p:nvPr/>
        </p:nvSpPr>
        <p:spPr>
          <a:xfrm>
            <a:off x="837018" y="2141050"/>
            <a:ext cx="7266766" cy="3999386"/>
          </a:xfrm>
          <a:prstGeom prst="rect">
            <a:avLst/>
          </a:prstGeom>
        </p:spPr>
        <p:txBody>
          <a:bodyPr vert="horz" wrap="square" lIns="0" tIns="8467"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36867" marR="752513" indent="-228611" defTabSz="609570">
              <a:spcBef>
                <a:spcPts val="67"/>
              </a:spcBef>
              <a:buFont typeface="Arial" panose="020B0604020202020204" pitchFamily="34" charset="0"/>
              <a:buChar char="•"/>
            </a:pPr>
            <a:r>
              <a:rPr kumimoji="0" lang="en-US" sz="1600" b="0" i="0" u="none" strike="noStrike" kern="0" cap="none" spc="0" normalizeH="0" baseline="0" noProof="0" dirty="0">
                <a:ln>
                  <a:noFill/>
                </a:ln>
                <a:solidFill>
                  <a:prstClr val="black"/>
                </a:solidFill>
                <a:effectLst/>
                <a:uLnTx/>
                <a:uFillTx/>
                <a:latin typeface="Calibri"/>
                <a:ea typeface="Calibri"/>
                <a:cs typeface="Calibri"/>
              </a:rPr>
              <a:t>A critical first step in the process </a:t>
            </a:r>
            <a:r>
              <a:rPr lang="en-US" sz="1600" kern="0" dirty="0">
                <a:solidFill>
                  <a:prstClr val="black"/>
                </a:solidFill>
                <a:latin typeface="Calibri"/>
                <a:ea typeface="Calibri"/>
                <a:cs typeface="Calibri"/>
              </a:rPr>
              <a:t>will be for each provider </a:t>
            </a:r>
            <a:r>
              <a:rPr kumimoji="0" lang="en-US" sz="1600" b="0" i="0" u="none" strike="noStrike" kern="0" cap="none" spc="0" normalizeH="0" baseline="0" noProof="0" dirty="0">
                <a:ln>
                  <a:noFill/>
                </a:ln>
                <a:solidFill>
                  <a:prstClr val="black"/>
                </a:solidFill>
                <a:effectLst/>
                <a:uLnTx/>
                <a:uFillTx/>
                <a:latin typeface="Calibri"/>
                <a:ea typeface="Calibri"/>
                <a:cs typeface="Calibri"/>
              </a:rPr>
              <a:t>to perform independent and </a:t>
            </a:r>
            <a:r>
              <a:rPr lang="en-US" sz="1600" kern="0" dirty="0">
                <a:solidFill>
                  <a:prstClr val="black"/>
                </a:solidFill>
                <a:latin typeface="Calibri"/>
                <a:ea typeface="Calibri"/>
                <a:cs typeface="Calibri"/>
              </a:rPr>
              <a:t>targeted </a:t>
            </a:r>
            <a:r>
              <a:rPr kumimoji="0" lang="en-US" sz="1600" b="0" i="0" u="none" strike="noStrike" kern="0" cap="none" spc="0" normalizeH="0" baseline="0" noProof="0" dirty="0" err="1">
                <a:ln>
                  <a:noFill/>
                </a:ln>
                <a:solidFill>
                  <a:prstClr val="black"/>
                </a:solidFill>
                <a:effectLst/>
                <a:uLnTx/>
                <a:uFillTx/>
                <a:latin typeface="Calibri"/>
                <a:ea typeface="Calibri"/>
                <a:cs typeface="Calibri"/>
              </a:rPr>
              <a:t>WISeR</a:t>
            </a:r>
            <a:r>
              <a:rPr kumimoji="0" lang="en-US" sz="1600" b="0" i="0" u="none" strike="noStrike" kern="0" cap="none" spc="0" normalizeH="0" baseline="0" noProof="0" dirty="0">
                <a:ln>
                  <a:noFill/>
                </a:ln>
                <a:solidFill>
                  <a:prstClr val="black"/>
                </a:solidFill>
                <a:effectLst/>
                <a:uLnTx/>
                <a:uFillTx/>
                <a:latin typeface="Calibri"/>
                <a:ea typeface="Calibri"/>
                <a:cs typeface="Calibri"/>
              </a:rPr>
              <a:t> Model preparation audits. </a:t>
            </a:r>
            <a:br>
              <a:rPr kumimoji="0" lang="en-US" sz="1600" b="0" i="0" u="none" strike="noStrike" kern="0" cap="none" spc="0" normalizeH="0" baseline="0" noProof="0" dirty="0">
                <a:ln>
                  <a:noFill/>
                </a:ln>
                <a:solidFill>
                  <a:prstClr val="black"/>
                </a:solidFill>
                <a:effectLst/>
                <a:uLnTx/>
                <a:uFillTx/>
                <a:latin typeface="Calibri"/>
                <a:ea typeface="Calibri"/>
                <a:cs typeface="Calibri"/>
              </a:rPr>
            </a:br>
            <a:endParaRPr kumimoji="0" lang="en-US" b="0" i="0" u="none" strike="noStrike" kern="0" cap="none" spc="0" normalizeH="0" baseline="0" noProof="0" dirty="0">
              <a:ln>
                <a:noFill/>
              </a:ln>
              <a:solidFill>
                <a:prstClr val="black"/>
              </a:solidFill>
              <a:effectLst/>
              <a:uLnTx/>
              <a:uFillTx/>
              <a:latin typeface="Calibri"/>
              <a:ea typeface="Calibri"/>
              <a:cs typeface="Calibri"/>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Targeted </a:t>
            </a:r>
            <a:r>
              <a:rPr lang="en-US" sz="1600" dirty="0" err="1">
                <a:solidFill>
                  <a:prstClr val="black"/>
                </a:solidFill>
                <a:latin typeface="Calibri"/>
                <a:ea typeface="Calibri"/>
                <a:cs typeface="Calibri"/>
              </a:rPr>
              <a:t>WISeR</a:t>
            </a:r>
            <a:r>
              <a:rPr lang="en-US" sz="1600" dirty="0">
                <a:solidFill>
                  <a:prstClr val="black"/>
                </a:solidFill>
                <a:latin typeface="Calibri"/>
                <a:ea typeface="Calibri"/>
                <a:cs typeface="Calibri"/>
              </a:rPr>
              <a:t> Model audits should incorporate all CMS sub-regulatory requirements on each CMS focus areas, including medical necessity, documentation and other billing/coding payment criteria (i.e., NCDs, WPS LCDs, CMS Manuals, CPT/HCPCS, ICD-10, AHA Coding Clinic, etc.).</a:t>
            </a:r>
            <a:br>
              <a:rPr lang="en-US" sz="1600" b="1" dirty="0">
                <a:solidFill>
                  <a:prstClr val="black"/>
                </a:solidFill>
                <a:latin typeface="Calibri"/>
              </a:rPr>
            </a:br>
            <a:endParaRPr lang="en-US" dirty="0">
              <a:solidFill>
                <a:prstClr val="black"/>
              </a:solidFill>
              <a:latin typeface="Calibri"/>
              <a:ea typeface="Calibri"/>
              <a:cs typeface="Calibri"/>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Calibri"/>
                <a:cs typeface="Calibri"/>
              </a:rPr>
              <a:t>NHA Advisory Services staff is working closely with national Medicare compliance experts to leverage a history of proven success with 10,000+ Medicare appeals and bring vital resources to completing targeted </a:t>
            </a:r>
            <a:r>
              <a:rPr lang="en-US" sz="1600" dirty="0" err="1">
                <a:solidFill>
                  <a:prstClr val="black"/>
                </a:solidFill>
                <a:latin typeface="Calibri"/>
                <a:ea typeface="Calibri"/>
                <a:cs typeface="Calibri"/>
              </a:rPr>
              <a:t>WISeR</a:t>
            </a:r>
            <a:r>
              <a:rPr lang="en-US" sz="1600" dirty="0">
                <a:solidFill>
                  <a:prstClr val="black"/>
                </a:solidFill>
                <a:latin typeface="Calibri"/>
                <a:ea typeface="Calibri"/>
                <a:cs typeface="Calibri"/>
              </a:rPr>
              <a:t> Model audits for our Nebraska hospitals</a:t>
            </a:r>
            <a:r>
              <a:rPr lang="en-US" sz="1600" dirty="0">
                <a:solidFill>
                  <a:prstClr val="black"/>
                </a:solidFill>
                <a:latin typeface="Calibri"/>
                <a:ea typeface="+mn-lt"/>
                <a:cs typeface="+mn-lt"/>
              </a:rPr>
              <a:t>.</a:t>
            </a:r>
            <a:br>
              <a:rPr lang="en-US" sz="1600" dirty="0">
                <a:solidFill>
                  <a:prstClr val="black"/>
                </a:solidFill>
                <a:latin typeface="Calibri"/>
                <a:ea typeface="+mn-lt"/>
                <a:cs typeface="+mn-lt"/>
              </a:rPr>
            </a:br>
            <a:endParaRPr lang="en-US" dirty="0">
              <a:solidFill>
                <a:prstClr val="black"/>
              </a:solidFill>
              <a:latin typeface="Calibri"/>
              <a:ea typeface="+mn-lt"/>
              <a:cs typeface="+mn-lt"/>
            </a:endParaRPr>
          </a:p>
          <a:p>
            <a:pPr marL="236867" marR="752513" indent="-228611" defTabSz="609570">
              <a:spcBef>
                <a:spcPts val="67"/>
              </a:spcBef>
              <a:buFont typeface="Arial" panose="020B0604020202020204" pitchFamily="34" charset="0"/>
              <a:buChar char="•"/>
            </a:pPr>
            <a:r>
              <a:rPr lang="en-US" sz="1600" dirty="0">
                <a:solidFill>
                  <a:prstClr val="black"/>
                </a:solidFill>
                <a:latin typeface="Calibri"/>
                <a:ea typeface="+mn-lt"/>
                <a:cs typeface="+mn-lt"/>
              </a:rPr>
              <a:t>Please join our CFO call on November 10 for an in-depth and detailed discussion of the </a:t>
            </a:r>
            <a:r>
              <a:rPr lang="en-US" sz="1600" dirty="0" err="1">
                <a:solidFill>
                  <a:prstClr val="black"/>
                </a:solidFill>
                <a:latin typeface="Calibri"/>
                <a:ea typeface="+mn-lt"/>
                <a:cs typeface="+mn-lt"/>
              </a:rPr>
              <a:t>WISeR</a:t>
            </a:r>
            <a:r>
              <a:rPr lang="en-US" sz="1600" dirty="0">
                <a:solidFill>
                  <a:prstClr val="black"/>
                </a:solidFill>
                <a:latin typeface="Calibri"/>
                <a:ea typeface="+mn-lt"/>
                <a:cs typeface="+mn-lt"/>
              </a:rPr>
              <a:t> Model introduction, its initial focus areas and the expected impact on Nebraska hospitals.</a:t>
            </a:r>
          </a:p>
          <a:p>
            <a:pPr marL="236867" marR="752513" indent="-228611" defTabSz="609570">
              <a:spcBef>
                <a:spcPts val="67"/>
              </a:spcBef>
              <a:buFont typeface="Arial" panose="020B0604020202020204" pitchFamily="34" charset="0"/>
              <a:buChar char="•"/>
            </a:pPr>
            <a:endParaRPr lang="en-US" dirty="0">
              <a:solidFill>
                <a:prstClr val="black"/>
              </a:solidFill>
              <a:latin typeface="Calibri"/>
              <a:ea typeface="+mn-lt"/>
              <a:cs typeface="+mn-lt"/>
            </a:endParaRPr>
          </a:p>
        </p:txBody>
      </p:sp>
      <p:sp>
        <p:nvSpPr>
          <p:cNvPr id="26" name="TextBox 25">
            <a:extLst>
              <a:ext uri="{FF2B5EF4-FFF2-40B4-BE49-F238E27FC236}">
                <a16:creationId xmlns:a16="http://schemas.microsoft.com/office/drawing/2014/main" id="{5B41C2F6-1021-C740-8952-E7553CA3598C}"/>
              </a:ext>
            </a:extLst>
          </p:cNvPr>
          <p:cNvSpPr txBox="1"/>
          <p:nvPr/>
        </p:nvSpPr>
        <p:spPr>
          <a:xfrm>
            <a:off x="609600" y="1520291"/>
            <a:ext cx="7266766" cy="369332"/>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570"/>
            <a:r>
              <a:rPr lang="en-US" sz="2000" b="1" dirty="0">
                <a:solidFill>
                  <a:prstClr val="black"/>
                </a:solidFill>
                <a:latin typeface="Calibri"/>
                <a:ea typeface="Calibri"/>
                <a:cs typeface="Calibri"/>
              </a:rPr>
              <a:t>NHA Advisory Services | Targeted </a:t>
            </a:r>
            <a:r>
              <a:rPr lang="en-US" sz="2000" b="1" dirty="0" err="1">
                <a:solidFill>
                  <a:prstClr val="black"/>
                </a:solidFill>
                <a:latin typeface="Calibri"/>
                <a:ea typeface="Calibri"/>
                <a:cs typeface="Calibri"/>
              </a:rPr>
              <a:t>WISeR</a:t>
            </a:r>
            <a:r>
              <a:rPr lang="en-US" sz="2000" b="1" dirty="0">
                <a:solidFill>
                  <a:prstClr val="black"/>
                </a:solidFill>
                <a:latin typeface="Calibri"/>
                <a:ea typeface="Calibri"/>
                <a:cs typeface="Calibri"/>
              </a:rPr>
              <a:t> Model Preparation Audits</a:t>
            </a:r>
            <a:endPar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7" name="Content Placeholder 4" descr="Icon&#10;&#10;Description automatically generated">
            <a:extLst>
              <a:ext uri="{FF2B5EF4-FFF2-40B4-BE49-F238E27FC236}">
                <a16:creationId xmlns:a16="http://schemas.microsoft.com/office/drawing/2014/main" id="{93259D5C-6DDF-EAD3-1B93-2F8BE1263262}"/>
              </a:ext>
            </a:extLst>
          </p:cNvPr>
          <p:cNvPicPr>
            <a:picLocks noGrp="1" noChangeAspect="1"/>
          </p:cNvPicPr>
          <p:nvPr>
            <p:ph idx="1"/>
          </p:nvPr>
        </p:nvPicPr>
        <p:blipFill>
          <a:blip r:embed="rId3"/>
          <a:stretch>
            <a:fillRect/>
          </a:stretch>
        </p:blipFill>
        <p:spPr>
          <a:xfrm>
            <a:off x="9093203" y="6121400"/>
            <a:ext cx="2865665" cy="572446"/>
          </a:xfrm>
        </p:spPr>
      </p:pic>
      <p:pic>
        <p:nvPicPr>
          <p:cNvPr id="2" name="Picture 1" descr="A blue and yellow logo&#10;&#10;AI-generated content may be incorrect.">
            <a:extLst>
              <a:ext uri="{FF2B5EF4-FFF2-40B4-BE49-F238E27FC236}">
                <a16:creationId xmlns:a16="http://schemas.microsoft.com/office/drawing/2014/main" id="{E383EBA9-BDA5-C69C-4B49-8C3C7766C5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21600" y="1517152"/>
            <a:ext cx="3494905" cy="1223216"/>
          </a:xfrm>
          <a:prstGeom prst="rect">
            <a:avLst/>
          </a:prstGeom>
        </p:spPr>
      </p:pic>
      <p:pic>
        <p:nvPicPr>
          <p:cNvPr id="6" name="Picture 5" descr="A stethoscope on a tablet&#10;&#10;AI-generated content may be incorrect.">
            <a:extLst>
              <a:ext uri="{FF2B5EF4-FFF2-40B4-BE49-F238E27FC236}">
                <a16:creationId xmlns:a16="http://schemas.microsoft.com/office/drawing/2014/main" id="{E35D0820-34B4-CC1F-3CA4-AC5315AA01A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09523" y="3022600"/>
            <a:ext cx="2857500" cy="2628900"/>
          </a:xfrm>
          <a:prstGeom prst="rect">
            <a:avLst/>
          </a:prstGeom>
        </p:spPr>
      </p:pic>
      <p:sp>
        <p:nvSpPr>
          <p:cNvPr id="4" name="object 25">
            <a:extLst>
              <a:ext uri="{FF2B5EF4-FFF2-40B4-BE49-F238E27FC236}">
                <a16:creationId xmlns:a16="http://schemas.microsoft.com/office/drawing/2014/main" id="{569C2D64-0382-BC56-A088-DF6D4E387ECA}"/>
              </a:ext>
            </a:extLst>
          </p:cNvPr>
          <p:cNvSpPr txBox="1">
            <a:spLocks/>
          </p:cNvSpPr>
          <p:nvPr/>
        </p:nvSpPr>
        <p:spPr>
          <a:xfrm>
            <a:off x="152400" y="169180"/>
            <a:ext cx="11806468" cy="877253"/>
          </a:xfrm>
          <a:prstGeom prst="rect">
            <a:avLst/>
          </a:prstGeom>
        </p:spPr>
        <p:txBody>
          <a:bodyPr vert="horz" wrap="square" lIns="0" tIns="381089" rIns="0" bIns="0" rtlCol="0">
            <a:spAutoFit/>
          </a:bodyPr>
          <a:lstStyle>
            <a:lvl1pPr>
              <a:defRPr sz="4400" b="0" i="0">
                <a:solidFill>
                  <a:srgbClr val="244060"/>
                </a:solidFill>
                <a:latin typeface="Arial Black"/>
                <a:ea typeface="+mj-ea"/>
                <a:cs typeface="Arial Black"/>
              </a:defRPr>
            </a:lvl1pPr>
          </a:lstStyle>
          <a:p>
            <a:pPr marL="387793" algn="ctr" defTabSz="609630">
              <a:spcBef>
                <a:spcPts val="67"/>
              </a:spcBef>
              <a:defRPr/>
            </a:pPr>
            <a:r>
              <a:rPr lang="en-US" sz="3200" dirty="0"/>
              <a:t>NEW Medicare Prior Authorizations – </a:t>
            </a:r>
            <a:r>
              <a:rPr lang="en-US" sz="3200" dirty="0" err="1"/>
              <a:t>WISeR</a:t>
            </a:r>
            <a:r>
              <a:rPr lang="en-US" sz="3200" dirty="0"/>
              <a:t> Model </a:t>
            </a:r>
          </a:p>
        </p:txBody>
      </p:sp>
    </p:spTree>
    <p:extLst>
      <p:ext uri="{BB962C8B-B14F-4D97-AF65-F5344CB8AC3E}">
        <p14:creationId xmlns:p14="http://schemas.microsoft.com/office/powerpoint/2010/main" val="3564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9144B04F-66C9-013C-306C-3F4F500397E2}"/>
              </a:ext>
            </a:extLst>
          </p:cNvPr>
          <p:cNvSpPr/>
          <p:nvPr/>
        </p:nvSpPr>
        <p:spPr>
          <a:xfrm>
            <a:off x="0" y="364141"/>
            <a:ext cx="12188952" cy="556081"/>
          </a:xfrm>
          <a:prstGeom prst="rect">
            <a:avLst/>
          </a:prstGeom>
          <a:solidFill>
            <a:schemeClr val="tx1"/>
          </a:solid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80"/>
              </a:lnSpc>
              <a:buNone/>
            </a:pPr>
            <a:r>
              <a:rPr lang="en-US" sz="4000" b="1" kern="0" spc="-225">
                <a:solidFill>
                  <a:srgbClr val="FFFFFF"/>
                </a:solidFill>
                <a:latin typeface="Prelo"/>
                <a:ea typeface="Inter" pitchFamily="34" charset="-122"/>
                <a:cs typeface="Inter" pitchFamily="34" charset="-120"/>
              </a:rPr>
              <a:t>Agenda</a:t>
            </a:r>
            <a:endParaRPr lang="en-US" sz="2000">
              <a:latin typeface="Prelo"/>
            </a:endParaRPr>
          </a:p>
        </p:txBody>
      </p:sp>
      <p:sp>
        <p:nvSpPr>
          <p:cNvPr id="5" name="Object 2">
            <a:extLst>
              <a:ext uri="{FF2B5EF4-FFF2-40B4-BE49-F238E27FC236}">
                <a16:creationId xmlns:a16="http://schemas.microsoft.com/office/drawing/2014/main" id="{1AEFDA4B-5E06-971E-2EFF-B7612941A29B}"/>
              </a:ext>
            </a:extLst>
          </p:cNvPr>
          <p:cNvSpPr/>
          <p:nvPr/>
        </p:nvSpPr>
        <p:spPr>
          <a:xfrm>
            <a:off x="492090" y="1328348"/>
            <a:ext cx="5446938" cy="4701357"/>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2900" indent="-242900" algn="l">
              <a:lnSpc>
                <a:spcPts val="1735"/>
              </a:lnSpc>
              <a:spcBef>
                <a:spcPts val="1405"/>
              </a:spcBef>
              <a:buSzPct val="100000"/>
              <a:buChar char="•"/>
            </a:pPr>
            <a:r>
              <a:rPr lang="en-US" sz="2800" b="1" kern="0" spc="-89" dirty="0">
                <a:solidFill>
                  <a:srgbClr val="FFFFFF"/>
                </a:solidFill>
                <a:latin typeface="Inter" pitchFamily="34" charset="0"/>
                <a:ea typeface="Inter" pitchFamily="34" charset="-122"/>
                <a:cs typeface="Inter" pitchFamily="34" charset="-120"/>
              </a:rPr>
              <a:t>The Power of Data Analytics in RCM</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Insights on how data analytics can enhance decision-making and improve efficiency, accuracy, and financial outcomes in RCM</a:t>
            </a:r>
          </a:p>
          <a:p>
            <a:pPr marL="242900" indent="-242900" algn="l">
              <a:lnSpc>
                <a:spcPts val="1735"/>
              </a:lnSpc>
              <a:spcBef>
                <a:spcPts val="1405"/>
              </a:spcBef>
              <a:buSzPct val="100000"/>
              <a:buChar char="•"/>
            </a:pPr>
            <a:r>
              <a:rPr lang="en-US" sz="2800" b="1" kern="0" spc="-89" dirty="0">
                <a:solidFill>
                  <a:srgbClr val="FFFFFF"/>
                </a:solidFill>
                <a:latin typeface="Inter" pitchFamily="34" charset="0"/>
                <a:ea typeface="Inter" pitchFamily="34" charset="-122"/>
                <a:cs typeface="Inter" pitchFamily="34" charset="-120"/>
              </a:rPr>
              <a:t>Analytics Case Studies</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Examples of health care organization using data analytics to reduce billing errors and improve collection rates</a:t>
            </a:r>
          </a:p>
          <a:p>
            <a:pPr marL="242900" indent="-242900" algn="l">
              <a:lnSpc>
                <a:spcPts val="1735"/>
              </a:lnSpc>
              <a:spcBef>
                <a:spcPts val="1405"/>
              </a:spcBef>
              <a:buSzPct val="100000"/>
              <a:buChar char="•"/>
            </a:pPr>
            <a:r>
              <a:rPr lang="en-US" sz="2800" b="1" kern="0" spc="-89" dirty="0">
                <a:solidFill>
                  <a:srgbClr val="FFFFFF"/>
                </a:solidFill>
                <a:latin typeface="Inter" pitchFamily="34" charset="0"/>
                <a:ea typeface="Inter" pitchFamily="34" charset="-122"/>
                <a:cs typeface="Inter" pitchFamily="34" charset="-120"/>
              </a:rPr>
              <a:t>Potential Risks of Data Analytics and Automation</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Overview of risks associated with data security and over-reliance on technology</a:t>
            </a:r>
          </a:p>
          <a:p>
            <a:pPr lvl="1" algn="l">
              <a:lnSpc>
                <a:spcPts val="1316"/>
              </a:lnSpc>
              <a:spcBef>
                <a:spcPts val="176"/>
              </a:spcBef>
              <a:buNone/>
            </a:pPr>
            <a:endParaRPr lang="en-US" sz="1400" kern="0" spc="-19" dirty="0">
              <a:solidFill>
                <a:srgbClr val="FFFFFF">
                  <a:alpha val="80000"/>
                </a:srgbClr>
              </a:solidFill>
              <a:latin typeface="Inter" pitchFamily="34" charset="0"/>
              <a:ea typeface="Inter" pitchFamily="34" charset="-122"/>
              <a:cs typeface="Inter" pitchFamily="34" charset="-120"/>
            </a:endParaRPr>
          </a:p>
          <a:p>
            <a:pPr marL="242900" indent="-242900" algn="l">
              <a:lnSpc>
                <a:spcPts val="1735"/>
              </a:lnSpc>
              <a:buSzPct val="100000"/>
              <a:buChar char="•"/>
            </a:pPr>
            <a:r>
              <a:rPr lang="en-US" sz="2800" b="1" kern="0" spc="-89" dirty="0">
                <a:solidFill>
                  <a:srgbClr val="FFFFFF"/>
                </a:solidFill>
                <a:latin typeface="Inter" pitchFamily="34" charset="0"/>
                <a:ea typeface="Inter" pitchFamily="34" charset="-122"/>
                <a:cs typeface="Inter" pitchFamily="34" charset="-120"/>
              </a:rPr>
              <a:t>Strategies to Mitigate Risks</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Best practices for ensuring data security and maintaining human oversight</a:t>
            </a:r>
          </a:p>
          <a:p>
            <a:pPr marL="242900" indent="-242900" algn="l">
              <a:lnSpc>
                <a:spcPts val="1735"/>
              </a:lnSpc>
              <a:spcBef>
                <a:spcPts val="1405"/>
              </a:spcBef>
              <a:buSzPct val="100000"/>
              <a:buChar char="•"/>
            </a:pPr>
            <a:r>
              <a:rPr lang="en-US" sz="2800" b="1" kern="0" spc="-89" dirty="0">
                <a:solidFill>
                  <a:srgbClr val="FFFFFF"/>
                </a:solidFill>
                <a:latin typeface="Inter" pitchFamily="34" charset="0"/>
                <a:ea typeface="Inter" pitchFamily="34" charset="-122"/>
                <a:cs typeface="Inter" pitchFamily="34" charset="-120"/>
              </a:rPr>
              <a:t>Implementing Data-Driven Solutions</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Steps for integrating analytics into existing workflows</a:t>
            </a:r>
          </a:p>
          <a:p>
            <a:pPr lvl="1" algn="l">
              <a:lnSpc>
                <a:spcPts val="1316"/>
              </a:lnSpc>
              <a:spcBef>
                <a:spcPts val="176"/>
              </a:spcBef>
              <a:buNone/>
            </a:pPr>
            <a:endParaRPr lang="en-US" sz="1400" kern="0" spc="-19" dirty="0">
              <a:solidFill>
                <a:srgbClr val="FFFFFF">
                  <a:alpha val="80000"/>
                </a:srgbClr>
              </a:solidFill>
              <a:latin typeface="Inter" pitchFamily="34" charset="0"/>
              <a:ea typeface="Inter" pitchFamily="34" charset="-122"/>
              <a:cs typeface="Inter" pitchFamily="34" charset="-120"/>
            </a:endParaRPr>
          </a:p>
        </p:txBody>
      </p:sp>
      <p:sp>
        <p:nvSpPr>
          <p:cNvPr id="6" name="Object 3">
            <a:extLst>
              <a:ext uri="{FF2B5EF4-FFF2-40B4-BE49-F238E27FC236}">
                <a16:creationId xmlns:a16="http://schemas.microsoft.com/office/drawing/2014/main" id="{2039D2DC-93D5-4D8F-953D-F80728044D31}"/>
              </a:ext>
            </a:extLst>
          </p:cNvPr>
          <p:cNvSpPr/>
          <p:nvPr/>
        </p:nvSpPr>
        <p:spPr>
          <a:xfrm>
            <a:off x="6252974" y="1328348"/>
            <a:ext cx="5641591" cy="3703803"/>
          </a:xfrm>
          <a:prstGeom prst="rect">
            <a:avLst/>
          </a:prstGeom>
          <a:no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2900" indent="-242900" algn="l">
              <a:lnSpc>
                <a:spcPts val="1735"/>
              </a:lnSpc>
              <a:buSzPct val="100000"/>
              <a:buChar char="•"/>
            </a:pPr>
            <a:r>
              <a:rPr lang="en-US" sz="2800" b="1" kern="0" spc="-89" dirty="0">
                <a:solidFill>
                  <a:srgbClr val="FFFFFF"/>
                </a:solidFill>
                <a:latin typeface="Inter" pitchFamily="34" charset="0"/>
                <a:ea typeface="Inter" pitchFamily="34" charset="-122"/>
                <a:cs typeface="Inter" pitchFamily="34" charset="-120"/>
              </a:rPr>
              <a:t>Automation in Health care Workflows</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Key drivers for automation and AI programs</a:t>
            </a:r>
          </a:p>
          <a:p>
            <a:pPr lvl="1" algn="l">
              <a:lnSpc>
                <a:spcPts val="1316"/>
              </a:lnSpc>
              <a:spcBef>
                <a:spcPts val="176"/>
              </a:spcBef>
              <a:buNone/>
            </a:pPr>
            <a:endParaRPr lang="en-US" sz="1400" kern="0" spc="-19" dirty="0">
              <a:solidFill>
                <a:srgbClr val="FFFFFF">
                  <a:alpha val="80000"/>
                </a:srgbClr>
              </a:solidFill>
              <a:latin typeface="Inter" pitchFamily="34" charset="0"/>
              <a:ea typeface="Inter" pitchFamily="34" charset="-122"/>
              <a:cs typeface="Inter" pitchFamily="34" charset="-120"/>
            </a:endParaRPr>
          </a:p>
          <a:p>
            <a:pPr marL="242900" indent="-242900" algn="l">
              <a:lnSpc>
                <a:spcPts val="1735"/>
              </a:lnSpc>
              <a:buSzPct val="100000"/>
              <a:buChar char="•"/>
            </a:pPr>
            <a:r>
              <a:rPr lang="en-US" sz="2800" b="1" kern="0" spc="-89" dirty="0">
                <a:solidFill>
                  <a:srgbClr val="FFFFFF"/>
                </a:solidFill>
                <a:latin typeface="Inter" pitchFamily="34" charset="0"/>
                <a:ea typeface="Inter" pitchFamily="34" charset="-122"/>
                <a:cs typeface="Inter" pitchFamily="34" charset="-120"/>
              </a:rPr>
              <a:t>Ethical Considerations in AI and Automation</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Insights to the regulatory and compliance aspects of AI and Automation</a:t>
            </a:r>
          </a:p>
          <a:p>
            <a:pPr marL="242900" indent="-242900" algn="l">
              <a:lnSpc>
                <a:spcPts val="1735"/>
              </a:lnSpc>
              <a:spcBef>
                <a:spcPts val="1405"/>
              </a:spcBef>
              <a:buSzPct val="100000"/>
              <a:buChar char="•"/>
            </a:pPr>
            <a:r>
              <a:rPr lang="en-US" sz="2800" b="1" kern="0" spc="-89" dirty="0">
                <a:solidFill>
                  <a:srgbClr val="FFFFFF"/>
                </a:solidFill>
                <a:latin typeface="Inter" pitchFamily="34" charset="0"/>
                <a:ea typeface="Inter" pitchFamily="34" charset="-122"/>
                <a:cs typeface="Inter" pitchFamily="34" charset="-120"/>
              </a:rPr>
              <a:t>AI &amp; Automation Case Studies</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Examples of automation and artificial intelligence case studies</a:t>
            </a:r>
          </a:p>
          <a:p>
            <a:pPr marL="242900" indent="-242900" algn="l">
              <a:lnSpc>
                <a:spcPts val="1735"/>
              </a:lnSpc>
              <a:spcBef>
                <a:spcPts val="1405"/>
              </a:spcBef>
              <a:buSzPct val="100000"/>
              <a:buChar char="•"/>
            </a:pPr>
            <a:r>
              <a:rPr lang="en-US" sz="2800" b="1" kern="0" spc="-89" dirty="0">
                <a:solidFill>
                  <a:srgbClr val="FFFFFF"/>
                </a:solidFill>
                <a:latin typeface="Inter" pitchFamily="34" charset="0"/>
                <a:ea typeface="Inter" pitchFamily="34" charset="-122"/>
                <a:cs typeface="Inter" pitchFamily="34" charset="-120"/>
              </a:rPr>
              <a:t>Actionable Strategies for Continuous Improvement</a:t>
            </a:r>
          </a:p>
          <a:p>
            <a:pPr lvl="1" algn="l">
              <a:lnSpc>
                <a:spcPts val="1316"/>
              </a:lnSpc>
              <a:spcBef>
                <a:spcPts val="176"/>
              </a:spcBef>
              <a:buNone/>
            </a:pPr>
            <a:r>
              <a:rPr lang="en-US" sz="1400" kern="0" spc="-19" dirty="0">
                <a:solidFill>
                  <a:srgbClr val="FFFFFF">
                    <a:alpha val="80000"/>
                  </a:srgbClr>
                </a:solidFill>
                <a:latin typeface="Inter" pitchFamily="34" charset="0"/>
                <a:ea typeface="Inter" pitchFamily="34" charset="-122"/>
                <a:cs typeface="Inter" pitchFamily="34" charset="-120"/>
              </a:rPr>
              <a:t>Key steps for fostering a culture of ongoing evaluation and adaptation in RCM practices</a:t>
            </a:r>
            <a:endParaRPr lang="en-US" sz="3600" dirty="0"/>
          </a:p>
        </p:txBody>
      </p:sp>
    </p:spTree>
    <p:extLst>
      <p:ext uri="{BB962C8B-B14F-4D97-AF65-F5344CB8AC3E}">
        <p14:creationId xmlns:p14="http://schemas.microsoft.com/office/powerpoint/2010/main" val="135854261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1"/>
          <p:cNvSpPr/>
          <p:nvPr/>
        </p:nvSpPr>
        <p:spPr>
          <a:xfrm>
            <a:off x="0" y="379020"/>
            <a:ext cx="12188952" cy="556081"/>
          </a:xfrm>
          <a:prstGeom prst="rect">
            <a:avLst/>
          </a:prstGeom>
          <a:noFill/>
        </p:spPr>
        <p:txBody>
          <a:bodyPr wrap="square" lIns="0" tIns="0" rIns="0" bIns="0" rtlCol="0" anchor="t"/>
          <a:lstStyle/>
          <a:p>
            <a:pPr algn="ctr">
              <a:lnSpc>
                <a:spcPts val="4380"/>
              </a:lnSpc>
              <a:buNone/>
            </a:pPr>
            <a:r>
              <a:rPr lang="en-US" sz="4000" b="1" kern="0" spc="-225">
                <a:solidFill>
                  <a:srgbClr val="FFFFFF"/>
                </a:solidFill>
                <a:latin typeface="Prelo"/>
                <a:ea typeface="Inter" pitchFamily="34" charset="-122"/>
                <a:cs typeface="Inter" pitchFamily="34" charset="-120"/>
              </a:rPr>
              <a:t>The Need for Continuous Innovation</a:t>
            </a:r>
            <a:endParaRPr lang="en-US" sz="2000">
              <a:latin typeface="Prelo"/>
            </a:endParaRPr>
          </a:p>
        </p:txBody>
      </p:sp>
      <p:sp>
        <p:nvSpPr>
          <p:cNvPr id="15" name="Object 14"/>
          <p:cNvSpPr/>
          <p:nvPr/>
        </p:nvSpPr>
        <p:spPr>
          <a:xfrm>
            <a:off x="0" y="5336266"/>
            <a:ext cx="7781490" cy="1142714"/>
          </a:xfrm>
          <a:prstGeom prst="rect">
            <a:avLst/>
          </a:prstGeom>
          <a:noFill/>
        </p:spPr>
        <p:txBody>
          <a:bodyPr/>
          <a:lstStyle/>
          <a:p>
            <a:endParaRPr lang="en-US">
              <a:latin typeface="Prelo"/>
            </a:endParaRPr>
          </a:p>
        </p:txBody>
      </p:sp>
      <p:sp>
        <p:nvSpPr>
          <p:cNvPr id="16" name="Object 15"/>
          <p:cNvSpPr/>
          <p:nvPr/>
        </p:nvSpPr>
        <p:spPr>
          <a:xfrm>
            <a:off x="351861" y="5492119"/>
            <a:ext cx="8115734" cy="1117274"/>
          </a:xfrm>
          <a:prstGeom prst="rect">
            <a:avLst/>
          </a:prstGeom>
          <a:noFill/>
        </p:spPr>
        <p:txBody>
          <a:bodyPr wrap="square" lIns="0" tIns="0" rIns="0" bIns="0" rtlCol="0" anchor="ctr"/>
          <a:lstStyle/>
          <a:p>
            <a:pPr algn="ctr">
              <a:lnSpc>
                <a:spcPts val="1709"/>
              </a:lnSpc>
              <a:buNone/>
            </a:pPr>
            <a:r>
              <a:rPr lang="en-US" sz="1500" b="1" kern="0" spc="-88">
                <a:solidFill>
                  <a:schemeClr val="bg1"/>
                </a:solidFill>
                <a:latin typeface="Prelo"/>
                <a:ea typeface="Inter" pitchFamily="34" charset="-122"/>
                <a:cs typeface="Inter" pitchFamily="34" charset="-120"/>
              </a:rPr>
              <a:t>Effective revenue cycle management is essential for health care organizations to thrive in the evolving healthcare landscape, and advanced analytics can play a pivotal role in overcoming the challenges and driving performance improvement.</a:t>
            </a:r>
            <a:endParaRPr lang="en-US" sz="1500">
              <a:solidFill>
                <a:schemeClr val="bg1"/>
              </a:solidFill>
              <a:latin typeface="Prelo"/>
            </a:endParaRPr>
          </a:p>
        </p:txBody>
      </p:sp>
      <p:pic>
        <p:nvPicPr>
          <p:cNvPr id="18" name="Picture 17">
            <a:extLst>
              <a:ext uri="{FF2B5EF4-FFF2-40B4-BE49-F238E27FC236}">
                <a16:creationId xmlns:a16="http://schemas.microsoft.com/office/drawing/2014/main" id="{0BA260F6-42F2-B351-8D9A-CE05488BB352}"/>
              </a:ext>
            </a:extLst>
          </p:cNvPr>
          <p:cNvPicPr>
            <a:picLocks noChangeAspect="1"/>
          </p:cNvPicPr>
          <p:nvPr/>
        </p:nvPicPr>
        <p:blipFill>
          <a:blip r:embed="rId3"/>
          <a:stretch>
            <a:fillRect/>
          </a:stretch>
        </p:blipFill>
        <p:spPr>
          <a:xfrm>
            <a:off x="218558" y="985233"/>
            <a:ext cx="11970394" cy="437647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S_COMPARE_SHAPE_ID" val="b1ab730b-52ca-4c73-a7bf-ae88e12146ae"/>
</p:tagLst>
</file>

<file path=ppt/tags/tag10.xml><?xml version="1.0" encoding="utf-8"?>
<p:tagLst xmlns:a="http://schemas.openxmlformats.org/drawingml/2006/main" xmlns:r="http://schemas.openxmlformats.org/officeDocument/2006/relationships" xmlns:p="http://schemas.openxmlformats.org/presentationml/2006/main">
  <p:tag name="PLACEHOLDER" val="3"/>
</p:tagLst>
</file>

<file path=ppt/tags/tag100.xml><?xml version="1.0" encoding="utf-8"?>
<p:tagLst xmlns:a="http://schemas.openxmlformats.org/drawingml/2006/main" xmlns:r="http://schemas.openxmlformats.org/officeDocument/2006/relationships" xmlns:p="http://schemas.openxmlformats.org/presentationml/2006/main">
  <p:tag name="PLACEHOLDER" val="13"/>
</p:tagLst>
</file>

<file path=ppt/tags/tag101.xml><?xml version="1.0" encoding="utf-8"?>
<p:tagLst xmlns:a="http://schemas.openxmlformats.org/drawingml/2006/main" xmlns:r="http://schemas.openxmlformats.org/officeDocument/2006/relationships" xmlns:p="http://schemas.openxmlformats.org/presentationml/2006/main">
  <p:tag name="PLACEHOLDER" val="14"/>
</p:tagLst>
</file>

<file path=ppt/tags/tag102.xml><?xml version="1.0" encoding="utf-8"?>
<p:tagLst xmlns:a="http://schemas.openxmlformats.org/drawingml/2006/main" xmlns:r="http://schemas.openxmlformats.org/officeDocument/2006/relationships" xmlns:p="http://schemas.openxmlformats.org/presentationml/2006/main">
  <p:tag name="PLACEHOLDER" val="15"/>
</p:tagLst>
</file>

<file path=ppt/tags/tag103.xml><?xml version="1.0" encoding="utf-8"?>
<p:tagLst xmlns:a="http://schemas.openxmlformats.org/drawingml/2006/main" xmlns:r="http://schemas.openxmlformats.org/officeDocument/2006/relationships" xmlns:p="http://schemas.openxmlformats.org/presentationml/2006/main">
  <p:tag name="PLACEHOLDER" val="16"/>
</p:tagLst>
</file>

<file path=ppt/tags/tag104.xml><?xml version="1.0" encoding="utf-8"?>
<p:tagLst xmlns:a="http://schemas.openxmlformats.org/drawingml/2006/main" xmlns:r="http://schemas.openxmlformats.org/officeDocument/2006/relationships" xmlns:p="http://schemas.openxmlformats.org/presentationml/2006/main">
  <p:tag name="PLACEHOLDER" val="17"/>
</p:tagLst>
</file>

<file path=ppt/tags/tag105.xml><?xml version="1.0" encoding="utf-8"?>
<p:tagLst xmlns:a="http://schemas.openxmlformats.org/drawingml/2006/main" xmlns:r="http://schemas.openxmlformats.org/officeDocument/2006/relationships" xmlns:p="http://schemas.openxmlformats.org/presentationml/2006/main">
  <p:tag name="PLACEHOLDER" val="18"/>
</p:tagLst>
</file>

<file path=ppt/tags/tag106.xml><?xml version="1.0" encoding="utf-8"?>
<p:tagLst xmlns:a="http://schemas.openxmlformats.org/drawingml/2006/main" xmlns:r="http://schemas.openxmlformats.org/officeDocument/2006/relationships" xmlns:p="http://schemas.openxmlformats.org/presentationml/2006/main">
  <p:tag name="PLACEHOLDER" val="19"/>
</p:tagLst>
</file>

<file path=ppt/tags/tag107.xml><?xml version="1.0" encoding="utf-8"?>
<p:tagLst xmlns:a="http://schemas.openxmlformats.org/drawingml/2006/main" xmlns:r="http://schemas.openxmlformats.org/officeDocument/2006/relationships" xmlns:p="http://schemas.openxmlformats.org/presentationml/2006/main">
  <p:tag name="PLACEHOLDER" val="20"/>
</p:tagLst>
</file>

<file path=ppt/tags/tag108.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09.xml><?xml version="1.0" encoding="utf-8"?>
<p:tagLst xmlns:a="http://schemas.openxmlformats.org/drawingml/2006/main" xmlns:r="http://schemas.openxmlformats.org/officeDocument/2006/relationships" xmlns:p="http://schemas.openxmlformats.org/presentationml/2006/main">
  <p:tag name="PLACEHOLDER" val="1"/>
</p:tagLst>
</file>

<file path=ppt/tags/tag11.xml><?xml version="1.0" encoding="utf-8"?>
<p:tagLst xmlns:a="http://schemas.openxmlformats.org/drawingml/2006/main" xmlns:r="http://schemas.openxmlformats.org/officeDocument/2006/relationships" xmlns:p="http://schemas.openxmlformats.org/presentationml/2006/main">
  <p:tag name="PLACEHOLDER" val="4"/>
</p:tagLst>
</file>

<file path=ppt/tags/tag110.xml><?xml version="1.0" encoding="utf-8"?>
<p:tagLst xmlns:a="http://schemas.openxmlformats.org/drawingml/2006/main" xmlns:r="http://schemas.openxmlformats.org/officeDocument/2006/relationships" xmlns:p="http://schemas.openxmlformats.org/presentationml/2006/main">
  <p:tag name="PLACEHOLDER" val="2"/>
</p:tagLst>
</file>

<file path=ppt/tags/tag111.xml><?xml version="1.0" encoding="utf-8"?>
<p:tagLst xmlns:a="http://schemas.openxmlformats.org/drawingml/2006/main" xmlns:r="http://schemas.openxmlformats.org/officeDocument/2006/relationships" xmlns:p="http://schemas.openxmlformats.org/presentationml/2006/main">
  <p:tag name="PLACEHOLDER" val="3"/>
</p:tagLst>
</file>

<file path=ppt/tags/tag112.xml><?xml version="1.0" encoding="utf-8"?>
<p:tagLst xmlns:a="http://schemas.openxmlformats.org/drawingml/2006/main" xmlns:r="http://schemas.openxmlformats.org/officeDocument/2006/relationships" xmlns:p="http://schemas.openxmlformats.org/presentationml/2006/main">
  <p:tag name="PLACEHOLDER" val="4"/>
</p:tagLst>
</file>

<file path=ppt/tags/tag113.xml><?xml version="1.0" encoding="utf-8"?>
<p:tagLst xmlns:a="http://schemas.openxmlformats.org/drawingml/2006/main" xmlns:r="http://schemas.openxmlformats.org/officeDocument/2006/relationships" xmlns:p="http://schemas.openxmlformats.org/presentationml/2006/main">
  <p:tag name="PLACEHOLDER" val="5"/>
</p:tagLst>
</file>

<file path=ppt/tags/tag114.xml><?xml version="1.0" encoding="utf-8"?>
<p:tagLst xmlns:a="http://schemas.openxmlformats.org/drawingml/2006/main" xmlns:r="http://schemas.openxmlformats.org/officeDocument/2006/relationships" xmlns:p="http://schemas.openxmlformats.org/presentationml/2006/main">
  <p:tag name="PLACEHOLDER" val="6"/>
</p:tagLst>
</file>

<file path=ppt/tags/tag115.xml><?xml version="1.0" encoding="utf-8"?>
<p:tagLst xmlns:a="http://schemas.openxmlformats.org/drawingml/2006/main" xmlns:r="http://schemas.openxmlformats.org/officeDocument/2006/relationships" xmlns:p="http://schemas.openxmlformats.org/presentationml/2006/main">
  <p:tag name="PLACEHOLDER" val="7"/>
</p:tagLst>
</file>

<file path=ppt/tags/tag116.xml><?xml version="1.0" encoding="utf-8"?>
<p:tagLst xmlns:a="http://schemas.openxmlformats.org/drawingml/2006/main" xmlns:r="http://schemas.openxmlformats.org/officeDocument/2006/relationships" xmlns:p="http://schemas.openxmlformats.org/presentationml/2006/main">
  <p:tag name="PLACEHOLDER" val="8"/>
</p:tagLst>
</file>

<file path=ppt/tags/tag117.xml><?xml version="1.0" encoding="utf-8"?>
<p:tagLst xmlns:a="http://schemas.openxmlformats.org/drawingml/2006/main" xmlns:r="http://schemas.openxmlformats.org/officeDocument/2006/relationships" xmlns:p="http://schemas.openxmlformats.org/presentationml/2006/main">
  <p:tag name="PLACEHOLDER" val="9"/>
</p:tagLst>
</file>

<file path=ppt/tags/tag118.xml><?xml version="1.0" encoding="utf-8"?>
<p:tagLst xmlns:a="http://schemas.openxmlformats.org/drawingml/2006/main" xmlns:r="http://schemas.openxmlformats.org/officeDocument/2006/relationships" xmlns:p="http://schemas.openxmlformats.org/presentationml/2006/main">
  <p:tag name="PLACEHOLDER" val="10"/>
</p:tagLst>
</file>

<file path=ppt/tags/tag119.xml><?xml version="1.0" encoding="utf-8"?>
<p:tagLst xmlns:a="http://schemas.openxmlformats.org/drawingml/2006/main" xmlns:r="http://schemas.openxmlformats.org/officeDocument/2006/relationships" xmlns:p="http://schemas.openxmlformats.org/presentationml/2006/main">
  <p:tag name="PLACEHOLDER" val="11"/>
</p:tagLst>
</file>

<file path=ppt/tags/tag12.xml><?xml version="1.0" encoding="utf-8"?>
<p:tagLst xmlns:a="http://schemas.openxmlformats.org/drawingml/2006/main" xmlns:r="http://schemas.openxmlformats.org/officeDocument/2006/relationships" xmlns:p="http://schemas.openxmlformats.org/presentationml/2006/main">
  <p:tag name="PLACEHOLDER" val="5"/>
</p:tagLst>
</file>

<file path=ppt/tags/tag120.xml><?xml version="1.0" encoding="utf-8"?>
<p:tagLst xmlns:a="http://schemas.openxmlformats.org/drawingml/2006/main" xmlns:r="http://schemas.openxmlformats.org/officeDocument/2006/relationships" xmlns:p="http://schemas.openxmlformats.org/presentationml/2006/main">
  <p:tag name="PLACEHOLDER" val="12"/>
</p:tagLst>
</file>

<file path=ppt/tags/tag121.xml><?xml version="1.0" encoding="utf-8"?>
<p:tagLst xmlns:a="http://schemas.openxmlformats.org/drawingml/2006/main" xmlns:r="http://schemas.openxmlformats.org/officeDocument/2006/relationships" xmlns:p="http://schemas.openxmlformats.org/presentationml/2006/main">
  <p:tag name="PLACEHOLDER" val="13"/>
</p:tagLst>
</file>

<file path=ppt/tags/tag122.xml><?xml version="1.0" encoding="utf-8"?>
<p:tagLst xmlns:a="http://schemas.openxmlformats.org/drawingml/2006/main" xmlns:r="http://schemas.openxmlformats.org/officeDocument/2006/relationships" xmlns:p="http://schemas.openxmlformats.org/presentationml/2006/main">
  <p:tag name="PLACEHOLDER" val="14"/>
</p:tagLst>
</file>

<file path=ppt/tags/tag123.xml><?xml version="1.0" encoding="utf-8"?>
<p:tagLst xmlns:a="http://schemas.openxmlformats.org/drawingml/2006/main" xmlns:r="http://schemas.openxmlformats.org/officeDocument/2006/relationships" xmlns:p="http://schemas.openxmlformats.org/presentationml/2006/main">
  <p:tag name="PLACEHOLDER" val="15"/>
</p:tagLst>
</file>

<file path=ppt/tags/tag124.xml><?xml version="1.0" encoding="utf-8"?>
<p:tagLst xmlns:a="http://schemas.openxmlformats.org/drawingml/2006/main" xmlns:r="http://schemas.openxmlformats.org/officeDocument/2006/relationships" xmlns:p="http://schemas.openxmlformats.org/presentationml/2006/main">
  <p:tag name="PLACEHOLDER" val="16"/>
</p:tagLst>
</file>

<file path=ppt/tags/tag125.xml><?xml version="1.0" encoding="utf-8"?>
<p:tagLst xmlns:a="http://schemas.openxmlformats.org/drawingml/2006/main" xmlns:r="http://schemas.openxmlformats.org/officeDocument/2006/relationships" xmlns:p="http://schemas.openxmlformats.org/presentationml/2006/main">
  <p:tag name="PLACEHOLDER" val="17"/>
</p:tagLst>
</file>

<file path=ppt/tags/tag126.xml><?xml version="1.0" encoding="utf-8"?>
<p:tagLst xmlns:a="http://schemas.openxmlformats.org/drawingml/2006/main" xmlns:r="http://schemas.openxmlformats.org/officeDocument/2006/relationships" xmlns:p="http://schemas.openxmlformats.org/presentationml/2006/main">
  <p:tag name="PLACEHOLDER" val="18"/>
</p:tagLst>
</file>

<file path=ppt/tags/tag127.xml><?xml version="1.0" encoding="utf-8"?>
<p:tagLst xmlns:a="http://schemas.openxmlformats.org/drawingml/2006/main" xmlns:r="http://schemas.openxmlformats.org/officeDocument/2006/relationships" xmlns:p="http://schemas.openxmlformats.org/presentationml/2006/main">
  <p:tag name="PLACEHOLDER" val="19"/>
</p:tagLst>
</file>

<file path=ppt/tags/tag128.xml><?xml version="1.0" encoding="utf-8"?>
<p:tagLst xmlns:a="http://schemas.openxmlformats.org/drawingml/2006/main" xmlns:r="http://schemas.openxmlformats.org/officeDocument/2006/relationships" xmlns:p="http://schemas.openxmlformats.org/presentationml/2006/main">
  <p:tag name="PLACEHOLDER" val="20"/>
</p:tagLst>
</file>

<file path=ppt/tags/tag129.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xml><?xml version="1.0" encoding="utf-8"?>
<p:tagLst xmlns:a="http://schemas.openxmlformats.org/drawingml/2006/main" xmlns:r="http://schemas.openxmlformats.org/officeDocument/2006/relationships" xmlns:p="http://schemas.openxmlformats.org/presentationml/2006/main">
  <p:tag name="PLACEHOLDER" val="6"/>
</p:tagLst>
</file>

<file path=ppt/tags/tag130.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31.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32.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33.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34.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35.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6.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7.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8.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9.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4.xml><?xml version="1.0" encoding="utf-8"?>
<p:tagLst xmlns:a="http://schemas.openxmlformats.org/drawingml/2006/main" xmlns:r="http://schemas.openxmlformats.org/officeDocument/2006/relationships" xmlns:p="http://schemas.openxmlformats.org/presentationml/2006/main">
  <p:tag name="PLACEHOLDER" val="7"/>
</p:tagLst>
</file>

<file path=ppt/tags/tag140.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41.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42.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143.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44.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45.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146.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47.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48.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49.xml><?xml version="1.0" encoding="utf-8"?>
<p:tagLst xmlns:a="http://schemas.openxmlformats.org/drawingml/2006/main" xmlns:r="http://schemas.openxmlformats.org/officeDocument/2006/relationships" xmlns:p="http://schemas.openxmlformats.org/presentationml/2006/main">
  <p:tag name="PS_COMPARE_SHAPE_ID" val="ea0e2a57-6789-403d-92a6-b88e85936dab"/>
</p:tagLst>
</file>

<file path=ppt/tags/tag15.xml><?xml version="1.0" encoding="utf-8"?>
<p:tagLst xmlns:a="http://schemas.openxmlformats.org/drawingml/2006/main" xmlns:r="http://schemas.openxmlformats.org/officeDocument/2006/relationships" xmlns:p="http://schemas.openxmlformats.org/presentationml/2006/main">
  <p:tag name="PLACEHOLDER" val="8"/>
</p:tagLst>
</file>

<file path=ppt/tags/tag150.xml><?xml version="1.0" encoding="utf-8"?>
<p:tagLst xmlns:a="http://schemas.openxmlformats.org/drawingml/2006/main" xmlns:r="http://schemas.openxmlformats.org/officeDocument/2006/relationships" xmlns:p="http://schemas.openxmlformats.org/presentationml/2006/main">
  <p:tag name="PS_COMPARE_SHAPE_ID" val="a1fedd46-206b-4a37-84af-aa367c4e0005"/>
</p:tagLst>
</file>

<file path=ppt/tags/tag151.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52.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53.xml><?xml version="1.0" encoding="utf-8"?>
<p:tagLst xmlns:a="http://schemas.openxmlformats.org/drawingml/2006/main" xmlns:r="http://schemas.openxmlformats.org/officeDocument/2006/relationships" xmlns:p="http://schemas.openxmlformats.org/presentationml/2006/main">
  <p:tag name="PS_COMPARE_SHAPE_ID" val="4c98742e-df3a-4132-a401-723a4c7e4fd6"/>
</p:tagLst>
</file>

<file path=ppt/tags/tag154.xml><?xml version="1.0" encoding="utf-8"?>
<p:tagLst xmlns:a="http://schemas.openxmlformats.org/drawingml/2006/main" xmlns:r="http://schemas.openxmlformats.org/officeDocument/2006/relationships" xmlns:p="http://schemas.openxmlformats.org/presentationml/2006/main">
  <p:tag name="PS_COMPARE_SHAPE_ID" val="4c43386a-1888-4e82-9292-5a5a7a86cef6"/>
</p:tagLst>
</file>

<file path=ppt/tags/tag155.xml><?xml version="1.0" encoding="utf-8"?>
<p:tagLst xmlns:a="http://schemas.openxmlformats.org/drawingml/2006/main" xmlns:r="http://schemas.openxmlformats.org/officeDocument/2006/relationships" xmlns:p="http://schemas.openxmlformats.org/presentationml/2006/main">
  <p:tag name="PS_COMPARE_SHAPE_ID" val="b72b8a9b-30f4-40f0-b32d-879025afd820"/>
</p:tagLst>
</file>

<file path=ppt/tags/tag156.xml><?xml version="1.0" encoding="utf-8"?>
<p:tagLst xmlns:a="http://schemas.openxmlformats.org/drawingml/2006/main" xmlns:r="http://schemas.openxmlformats.org/officeDocument/2006/relationships" xmlns:p="http://schemas.openxmlformats.org/presentationml/2006/main">
  <p:tag name="PS_COMPARE_SHAPE_ID" val="4c43386a-1888-4e82-9292-5a5a7a86cef6"/>
</p:tagLst>
</file>

<file path=ppt/tags/tag157.xml><?xml version="1.0" encoding="utf-8"?>
<p:tagLst xmlns:a="http://schemas.openxmlformats.org/drawingml/2006/main" xmlns:r="http://schemas.openxmlformats.org/officeDocument/2006/relationships" xmlns:p="http://schemas.openxmlformats.org/presentationml/2006/main">
  <p:tag name="PS_COMPARE_SHAPE_ID" val="b72b8a9b-30f4-40f0-b32d-879025afd820"/>
</p:tagLst>
</file>

<file path=ppt/tags/tag158.xml><?xml version="1.0" encoding="utf-8"?>
<p:tagLst xmlns:a="http://schemas.openxmlformats.org/drawingml/2006/main" xmlns:r="http://schemas.openxmlformats.org/officeDocument/2006/relationships" xmlns:p="http://schemas.openxmlformats.org/presentationml/2006/main">
  <p:tag name="PS_COMPARE_SHAPE_ID" val="60e3a253-bd86-4d69-908b-31a5f771b271"/>
</p:tagLst>
</file>

<file path=ppt/tags/tag159.xml><?xml version="1.0" encoding="utf-8"?>
<p:tagLst xmlns:a="http://schemas.openxmlformats.org/drawingml/2006/main" xmlns:r="http://schemas.openxmlformats.org/officeDocument/2006/relationships" xmlns:p="http://schemas.openxmlformats.org/presentationml/2006/main">
  <p:tag name="PS_COMPARE_SHAPE_ID" val="4c43386a-1888-4e82-9292-5a5a7a86cef6"/>
</p:tagLst>
</file>

<file path=ppt/tags/tag16.xml><?xml version="1.0" encoding="utf-8"?>
<p:tagLst xmlns:a="http://schemas.openxmlformats.org/drawingml/2006/main" xmlns:r="http://schemas.openxmlformats.org/officeDocument/2006/relationships" xmlns:p="http://schemas.openxmlformats.org/presentationml/2006/main">
  <p:tag name="PLACEHOLDER" val="9"/>
</p:tagLst>
</file>

<file path=ppt/tags/tag160.xml><?xml version="1.0" encoding="utf-8"?>
<p:tagLst xmlns:a="http://schemas.openxmlformats.org/drawingml/2006/main" xmlns:r="http://schemas.openxmlformats.org/officeDocument/2006/relationships" xmlns:p="http://schemas.openxmlformats.org/presentationml/2006/main">
  <p:tag name="PS_COMPARE_SHAPE_ID" val="b72b8a9b-30f4-40f0-b32d-879025afd820"/>
</p:tagLst>
</file>

<file path=ppt/tags/tag161.xml><?xml version="1.0" encoding="utf-8"?>
<p:tagLst xmlns:a="http://schemas.openxmlformats.org/drawingml/2006/main" xmlns:r="http://schemas.openxmlformats.org/officeDocument/2006/relationships" xmlns:p="http://schemas.openxmlformats.org/presentationml/2006/main">
  <p:tag name="PS_COMPARE_SHAPE_ID" val="60e3a253-bd86-4d69-908b-31a5f771b271"/>
</p:tagLst>
</file>

<file path=ppt/tags/tag162.xml><?xml version="1.0" encoding="utf-8"?>
<p:tagLst xmlns:a="http://schemas.openxmlformats.org/drawingml/2006/main" xmlns:r="http://schemas.openxmlformats.org/officeDocument/2006/relationships" xmlns:p="http://schemas.openxmlformats.org/presentationml/2006/main">
  <p:tag name="PS_COMPARE_SHAPE_ID" val="60e3a253-bd86-4d69-908b-31a5f771b271"/>
</p:tagLst>
</file>

<file path=ppt/tags/tag163.xml><?xml version="1.0" encoding="utf-8"?>
<p:tagLst xmlns:a="http://schemas.openxmlformats.org/drawingml/2006/main" xmlns:r="http://schemas.openxmlformats.org/officeDocument/2006/relationships" xmlns:p="http://schemas.openxmlformats.org/presentationml/2006/main">
  <p:tag name="PS_COMPARE_SHAPE_ID" val="673002f4-8191-41b0-8750-70ff93914202"/>
</p:tagLst>
</file>

<file path=ppt/tags/tag164.xml><?xml version="1.0" encoding="utf-8"?>
<p:tagLst xmlns:a="http://schemas.openxmlformats.org/drawingml/2006/main" xmlns:r="http://schemas.openxmlformats.org/officeDocument/2006/relationships" xmlns:p="http://schemas.openxmlformats.org/presentationml/2006/main">
  <p:tag name="PS_COMPARE_SHAPE_ID" val="5137e8c9-d4b7-4b4e-a708-62c217304a59"/>
</p:tagLst>
</file>

<file path=ppt/tags/tag165.xml><?xml version="1.0" encoding="utf-8"?>
<p:tagLst xmlns:a="http://schemas.openxmlformats.org/drawingml/2006/main" xmlns:r="http://schemas.openxmlformats.org/officeDocument/2006/relationships" xmlns:p="http://schemas.openxmlformats.org/presentationml/2006/main">
  <p:tag name="PS_COMPARE_SHAPE_ID" val="b1ab730b-52ca-4c73-a7bf-ae88e12146ae"/>
</p:tagLst>
</file>

<file path=ppt/tags/tag166.xml><?xml version="1.0" encoding="utf-8"?>
<p:tagLst xmlns:a="http://schemas.openxmlformats.org/drawingml/2006/main" xmlns:r="http://schemas.openxmlformats.org/officeDocument/2006/relationships" xmlns:p="http://schemas.openxmlformats.org/presentationml/2006/main">
  <p:tag name="PS_COMPARE_SHAPE_ID" val="5a0235d7-140c-49a8-aa00-7cabfb6f1e2e"/>
</p:tagLst>
</file>

<file path=ppt/tags/tag167.xml><?xml version="1.0" encoding="utf-8"?>
<p:tagLst xmlns:a="http://schemas.openxmlformats.org/drawingml/2006/main" xmlns:r="http://schemas.openxmlformats.org/officeDocument/2006/relationships" xmlns:p="http://schemas.openxmlformats.org/presentationml/2006/main">
  <p:tag name="PS_COMPARE_SHAPE_ID" val="b848d74d-a27f-4c48-b896-e7185986fca7"/>
</p:tagLst>
</file>

<file path=ppt/tags/tag168.xml><?xml version="1.0" encoding="utf-8"?>
<p:tagLst xmlns:a="http://schemas.openxmlformats.org/drawingml/2006/main" xmlns:r="http://schemas.openxmlformats.org/officeDocument/2006/relationships" xmlns:p="http://schemas.openxmlformats.org/presentationml/2006/main">
  <p:tag name="PS_COMPARE_SHAPE_ID" val="f5eb4f0e-b293-4c1c-bfb0-d08d513c78d6"/>
</p:tagLst>
</file>

<file path=ppt/tags/tag169.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Lst>
</file>

<file path=ppt/tags/tag17.xml><?xml version="1.0" encoding="utf-8"?>
<p:tagLst xmlns:a="http://schemas.openxmlformats.org/drawingml/2006/main" xmlns:r="http://schemas.openxmlformats.org/officeDocument/2006/relationships" xmlns:p="http://schemas.openxmlformats.org/presentationml/2006/main">
  <p:tag name="PLACEHOLDER" val="10"/>
</p:tagLst>
</file>

<file path=ppt/tags/tag170.xml><?xml version="1.0" encoding="utf-8"?>
<p:tagLst xmlns:a="http://schemas.openxmlformats.org/drawingml/2006/main" xmlns:r="http://schemas.openxmlformats.org/officeDocument/2006/relationships" xmlns:p="http://schemas.openxmlformats.org/presentationml/2006/main">
  <p:tag name="PLACEHOLDER" val="1"/>
</p:tagLst>
</file>

<file path=ppt/tags/tag171.xml><?xml version="1.0" encoding="utf-8"?>
<p:tagLst xmlns:a="http://schemas.openxmlformats.org/drawingml/2006/main" xmlns:r="http://schemas.openxmlformats.org/officeDocument/2006/relationships" xmlns:p="http://schemas.openxmlformats.org/presentationml/2006/main">
  <p:tag name="PLACEHOLDER" val="2"/>
</p:tagLst>
</file>

<file path=ppt/tags/tag172.xml><?xml version="1.0" encoding="utf-8"?>
<p:tagLst xmlns:a="http://schemas.openxmlformats.org/drawingml/2006/main" xmlns:r="http://schemas.openxmlformats.org/officeDocument/2006/relationships" xmlns:p="http://schemas.openxmlformats.org/presentationml/2006/main">
  <p:tag name="PLACEHOLDER" val="3"/>
</p:tagLst>
</file>

<file path=ppt/tags/tag173.xml><?xml version="1.0" encoding="utf-8"?>
<p:tagLst xmlns:a="http://schemas.openxmlformats.org/drawingml/2006/main" xmlns:r="http://schemas.openxmlformats.org/officeDocument/2006/relationships" xmlns:p="http://schemas.openxmlformats.org/presentationml/2006/main">
  <p:tag name="PLACEHOLDER" val="4"/>
</p:tagLst>
</file>

<file path=ppt/tags/tag174.xml><?xml version="1.0" encoding="utf-8"?>
<p:tagLst xmlns:a="http://schemas.openxmlformats.org/drawingml/2006/main" xmlns:r="http://schemas.openxmlformats.org/officeDocument/2006/relationships" xmlns:p="http://schemas.openxmlformats.org/presentationml/2006/main">
  <p:tag name="PLACEHOLDER" val="5"/>
</p:tagLst>
</file>

<file path=ppt/tags/tag175.xml><?xml version="1.0" encoding="utf-8"?>
<p:tagLst xmlns:a="http://schemas.openxmlformats.org/drawingml/2006/main" xmlns:r="http://schemas.openxmlformats.org/officeDocument/2006/relationships" xmlns:p="http://schemas.openxmlformats.org/presentationml/2006/main">
  <p:tag name="PLACEHOLDER" val="6"/>
</p:tagLst>
</file>

<file path=ppt/tags/tag176.xml><?xml version="1.0" encoding="utf-8"?>
<p:tagLst xmlns:a="http://schemas.openxmlformats.org/drawingml/2006/main" xmlns:r="http://schemas.openxmlformats.org/officeDocument/2006/relationships" xmlns:p="http://schemas.openxmlformats.org/presentationml/2006/main">
  <p:tag name="PLACEHOLDER" val="7"/>
</p:tagLst>
</file>

<file path=ppt/tags/tag177.xml><?xml version="1.0" encoding="utf-8"?>
<p:tagLst xmlns:a="http://schemas.openxmlformats.org/drawingml/2006/main" xmlns:r="http://schemas.openxmlformats.org/officeDocument/2006/relationships" xmlns:p="http://schemas.openxmlformats.org/presentationml/2006/main">
  <p:tag name="PLACEHOLDER" val="8"/>
</p:tagLst>
</file>

<file path=ppt/tags/tag178.xml><?xml version="1.0" encoding="utf-8"?>
<p:tagLst xmlns:a="http://schemas.openxmlformats.org/drawingml/2006/main" xmlns:r="http://schemas.openxmlformats.org/officeDocument/2006/relationships" xmlns:p="http://schemas.openxmlformats.org/presentationml/2006/main">
  <p:tag name="PLACEHOLDER" val="9"/>
</p:tagLst>
</file>

<file path=ppt/tags/tag179.xml><?xml version="1.0" encoding="utf-8"?>
<p:tagLst xmlns:a="http://schemas.openxmlformats.org/drawingml/2006/main" xmlns:r="http://schemas.openxmlformats.org/officeDocument/2006/relationships" xmlns:p="http://schemas.openxmlformats.org/presentationml/2006/main">
  <p:tag name="PLACEHOLDER" val="10"/>
</p:tagLst>
</file>

<file path=ppt/tags/tag18.xml><?xml version="1.0" encoding="utf-8"?>
<p:tagLst xmlns:a="http://schemas.openxmlformats.org/drawingml/2006/main" xmlns:r="http://schemas.openxmlformats.org/officeDocument/2006/relationships" xmlns:p="http://schemas.openxmlformats.org/presentationml/2006/main">
  <p:tag name="PLACEHOLDER" val="11"/>
</p:tagLst>
</file>

<file path=ppt/tags/tag180.xml><?xml version="1.0" encoding="utf-8"?>
<p:tagLst xmlns:a="http://schemas.openxmlformats.org/drawingml/2006/main" xmlns:r="http://schemas.openxmlformats.org/officeDocument/2006/relationships" xmlns:p="http://schemas.openxmlformats.org/presentationml/2006/main">
  <p:tag name="PLACEHOLDER" val="11"/>
</p:tagLst>
</file>

<file path=ppt/tags/tag181.xml><?xml version="1.0" encoding="utf-8"?>
<p:tagLst xmlns:a="http://schemas.openxmlformats.org/drawingml/2006/main" xmlns:r="http://schemas.openxmlformats.org/officeDocument/2006/relationships" xmlns:p="http://schemas.openxmlformats.org/presentationml/2006/main">
  <p:tag name="PLACEHOLDER" val="12"/>
</p:tagLst>
</file>

<file path=ppt/tags/tag182.xml><?xml version="1.0" encoding="utf-8"?>
<p:tagLst xmlns:a="http://schemas.openxmlformats.org/drawingml/2006/main" xmlns:r="http://schemas.openxmlformats.org/officeDocument/2006/relationships" xmlns:p="http://schemas.openxmlformats.org/presentationml/2006/main">
  <p:tag name="PLACEHOLDER" val="13"/>
</p:tagLst>
</file>

<file path=ppt/tags/tag183.xml><?xml version="1.0" encoding="utf-8"?>
<p:tagLst xmlns:a="http://schemas.openxmlformats.org/drawingml/2006/main" xmlns:r="http://schemas.openxmlformats.org/officeDocument/2006/relationships" xmlns:p="http://schemas.openxmlformats.org/presentationml/2006/main">
  <p:tag name="PLACEHOLDER" val="14"/>
</p:tagLst>
</file>

<file path=ppt/tags/tag184.xml><?xml version="1.0" encoding="utf-8"?>
<p:tagLst xmlns:a="http://schemas.openxmlformats.org/drawingml/2006/main" xmlns:r="http://schemas.openxmlformats.org/officeDocument/2006/relationships" xmlns:p="http://schemas.openxmlformats.org/presentationml/2006/main">
  <p:tag name="PLACEHOLDER" val="15"/>
</p:tagLst>
</file>

<file path=ppt/tags/tag185.xml><?xml version="1.0" encoding="utf-8"?>
<p:tagLst xmlns:a="http://schemas.openxmlformats.org/drawingml/2006/main" xmlns:r="http://schemas.openxmlformats.org/officeDocument/2006/relationships" xmlns:p="http://schemas.openxmlformats.org/presentationml/2006/main">
  <p:tag name="PLACEHOLDER" val="16"/>
</p:tagLst>
</file>

<file path=ppt/tags/tag186.xml><?xml version="1.0" encoding="utf-8"?>
<p:tagLst xmlns:a="http://schemas.openxmlformats.org/drawingml/2006/main" xmlns:r="http://schemas.openxmlformats.org/officeDocument/2006/relationships" xmlns:p="http://schemas.openxmlformats.org/presentationml/2006/main">
  <p:tag name="PLACEHOLDER" val="17"/>
</p:tagLst>
</file>

<file path=ppt/tags/tag187.xml><?xml version="1.0" encoding="utf-8"?>
<p:tagLst xmlns:a="http://schemas.openxmlformats.org/drawingml/2006/main" xmlns:r="http://schemas.openxmlformats.org/officeDocument/2006/relationships" xmlns:p="http://schemas.openxmlformats.org/presentationml/2006/main">
  <p:tag name="PLACEHOLDER" val="18"/>
</p:tagLst>
</file>

<file path=ppt/tags/tag188.xml><?xml version="1.0" encoding="utf-8"?>
<p:tagLst xmlns:a="http://schemas.openxmlformats.org/drawingml/2006/main" xmlns:r="http://schemas.openxmlformats.org/officeDocument/2006/relationships" xmlns:p="http://schemas.openxmlformats.org/presentationml/2006/main">
  <p:tag name="PLACEHOLDER" val="19"/>
</p:tagLst>
</file>

<file path=ppt/tags/tag189.xml><?xml version="1.0" encoding="utf-8"?>
<p:tagLst xmlns:a="http://schemas.openxmlformats.org/drawingml/2006/main" xmlns:r="http://schemas.openxmlformats.org/officeDocument/2006/relationships" xmlns:p="http://schemas.openxmlformats.org/presentationml/2006/main">
  <p:tag name="PLACEHOLDER" val="20"/>
</p:tagLst>
</file>

<file path=ppt/tags/tag19.xml><?xml version="1.0" encoding="utf-8"?>
<p:tagLst xmlns:a="http://schemas.openxmlformats.org/drawingml/2006/main" xmlns:r="http://schemas.openxmlformats.org/officeDocument/2006/relationships" xmlns:p="http://schemas.openxmlformats.org/presentationml/2006/main">
  <p:tag name="PLACEHOLDER" val="12"/>
</p:tagLst>
</file>

<file path=ppt/tags/tag190.xml><?xml version="1.0" encoding="utf-8"?>
<p:tagLst xmlns:a="http://schemas.openxmlformats.org/drawingml/2006/main" xmlns:r="http://schemas.openxmlformats.org/officeDocument/2006/relationships" xmlns:p="http://schemas.openxmlformats.org/presentationml/2006/main">
  <p:tag name="PS_COMPARE_SHAPE_ID" val="b1ab730b-52ca-4c73-a7bf-ae88e12146ae"/>
</p:tagLst>
</file>

<file path=ppt/tags/tag191.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Lst>
</file>

<file path=ppt/tags/tag192.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Lst>
</file>

<file path=ppt/tags/tag2.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Lst>
</file>

<file path=ppt/tags/tag20.xml><?xml version="1.0" encoding="utf-8"?>
<p:tagLst xmlns:a="http://schemas.openxmlformats.org/drawingml/2006/main" xmlns:r="http://schemas.openxmlformats.org/officeDocument/2006/relationships" xmlns:p="http://schemas.openxmlformats.org/presentationml/2006/main">
  <p:tag name="PLACEHOLDER" val="13"/>
</p:tagLst>
</file>

<file path=ppt/tags/tag21.xml><?xml version="1.0" encoding="utf-8"?>
<p:tagLst xmlns:a="http://schemas.openxmlformats.org/drawingml/2006/main" xmlns:r="http://schemas.openxmlformats.org/officeDocument/2006/relationships" xmlns:p="http://schemas.openxmlformats.org/presentationml/2006/main">
  <p:tag name="PLACEHOLDER" val="14"/>
</p:tagLst>
</file>

<file path=ppt/tags/tag22.xml><?xml version="1.0" encoding="utf-8"?>
<p:tagLst xmlns:a="http://schemas.openxmlformats.org/drawingml/2006/main" xmlns:r="http://schemas.openxmlformats.org/officeDocument/2006/relationships" xmlns:p="http://schemas.openxmlformats.org/presentationml/2006/main">
  <p:tag name="PLACEHOLDER" val="15"/>
</p:tagLst>
</file>

<file path=ppt/tags/tag23.xml><?xml version="1.0" encoding="utf-8"?>
<p:tagLst xmlns:a="http://schemas.openxmlformats.org/drawingml/2006/main" xmlns:r="http://schemas.openxmlformats.org/officeDocument/2006/relationships" xmlns:p="http://schemas.openxmlformats.org/presentationml/2006/main">
  <p:tag name="PLACEHOLDER" val="16"/>
</p:tagLst>
</file>

<file path=ppt/tags/tag24.xml><?xml version="1.0" encoding="utf-8"?>
<p:tagLst xmlns:a="http://schemas.openxmlformats.org/drawingml/2006/main" xmlns:r="http://schemas.openxmlformats.org/officeDocument/2006/relationships" xmlns:p="http://schemas.openxmlformats.org/presentationml/2006/main">
  <p:tag name="PLACEHOLDER" val="17"/>
</p:tagLst>
</file>

<file path=ppt/tags/tag25.xml><?xml version="1.0" encoding="utf-8"?>
<p:tagLst xmlns:a="http://schemas.openxmlformats.org/drawingml/2006/main" xmlns:r="http://schemas.openxmlformats.org/officeDocument/2006/relationships" xmlns:p="http://schemas.openxmlformats.org/presentationml/2006/main">
  <p:tag name="PLACEHOLDER" val="18"/>
</p:tagLst>
</file>

<file path=ppt/tags/tag26.xml><?xml version="1.0" encoding="utf-8"?>
<p:tagLst xmlns:a="http://schemas.openxmlformats.org/drawingml/2006/main" xmlns:r="http://schemas.openxmlformats.org/officeDocument/2006/relationships" xmlns:p="http://schemas.openxmlformats.org/presentationml/2006/main">
  <p:tag name="PLACEHOLDER" val="19"/>
</p:tagLst>
</file>

<file path=ppt/tags/tag27.xml><?xml version="1.0" encoding="utf-8"?>
<p:tagLst xmlns:a="http://schemas.openxmlformats.org/drawingml/2006/main" xmlns:r="http://schemas.openxmlformats.org/officeDocument/2006/relationships" xmlns:p="http://schemas.openxmlformats.org/presentationml/2006/main">
  <p:tag name="PLACEHOLDER" val="20"/>
</p:tagLst>
</file>

<file path=ppt/tags/tag28.xml><?xml version="1.0" encoding="utf-8"?>
<p:tagLst xmlns:a="http://schemas.openxmlformats.org/drawingml/2006/main" xmlns:r="http://schemas.openxmlformats.org/officeDocument/2006/relationships" xmlns:p="http://schemas.openxmlformats.org/presentationml/2006/main">
  <p:tag name="PLACEHOLDER" val="1"/>
</p:tagLst>
</file>

<file path=ppt/tags/tag29.xml><?xml version="1.0" encoding="utf-8"?>
<p:tagLst xmlns:a="http://schemas.openxmlformats.org/drawingml/2006/main" xmlns:r="http://schemas.openxmlformats.org/officeDocument/2006/relationships" xmlns:p="http://schemas.openxmlformats.org/presentationml/2006/main">
  <p:tag name="PLACEHOLDER" val="2"/>
</p:tagLst>
</file>

<file path=ppt/tags/tag3.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Lst>
</file>

<file path=ppt/tags/tag30.xml><?xml version="1.0" encoding="utf-8"?>
<p:tagLst xmlns:a="http://schemas.openxmlformats.org/drawingml/2006/main" xmlns:r="http://schemas.openxmlformats.org/officeDocument/2006/relationships" xmlns:p="http://schemas.openxmlformats.org/presentationml/2006/main">
  <p:tag name="PLACEHOLDER" val="3"/>
</p:tagLst>
</file>

<file path=ppt/tags/tag31.xml><?xml version="1.0" encoding="utf-8"?>
<p:tagLst xmlns:a="http://schemas.openxmlformats.org/drawingml/2006/main" xmlns:r="http://schemas.openxmlformats.org/officeDocument/2006/relationships" xmlns:p="http://schemas.openxmlformats.org/presentationml/2006/main">
  <p:tag name="PLACEHOLDER" val="4"/>
</p:tagLst>
</file>

<file path=ppt/tags/tag32.xml><?xml version="1.0" encoding="utf-8"?>
<p:tagLst xmlns:a="http://schemas.openxmlformats.org/drawingml/2006/main" xmlns:r="http://schemas.openxmlformats.org/officeDocument/2006/relationships" xmlns:p="http://schemas.openxmlformats.org/presentationml/2006/main">
  <p:tag name="PLACEHOLDER" val="5"/>
</p:tagLst>
</file>

<file path=ppt/tags/tag33.xml><?xml version="1.0" encoding="utf-8"?>
<p:tagLst xmlns:a="http://schemas.openxmlformats.org/drawingml/2006/main" xmlns:r="http://schemas.openxmlformats.org/officeDocument/2006/relationships" xmlns:p="http://schemas.openxmlformats.org/presentationml/2006/main">
  <p:tag name="PLACEHOLDER" val="6"/>
</p:tagLst>
</file>

<file path=ppt/tags/tag34.xml><?xml version="1.0" encoding="utf-8"?>
<p:tagLst xmlns:a="http://schemas.openxmlformats.org/drawingml/2006/main" xmlns:r="http://schemas.openxmlformats.org/officeDocument/2006/relationships" xmlns:p="http://schemas.openxmlformats.org/presentationml/2006/main">
  <p:tag name="PLACEHOLDER" val="7"/>
</p:tagLst>
</file>

<file path=ppt/tags/tag35.xml><?xml version="1.0" encoding="utf-8"?>
<p:tagLst xmlns:a="http://schemas.openxmlformats.org/drawingml/2006/main" xmlns:r="http://schemas.openxmlformats.org/officeDocument/2006/relationships" xmlns:p="http://schemas.openxmlformats.org/presentationml/2006/main">
  <p:tag name="PLACEHOLDER" val="8"/>
</p:tagLst>
</file>

<file path=ppt/tags/tag36.xml><?xml version="1.0" encoding="utf-8"?>
<p:tagLst xmlns:a="http://schemas.openxmlformats.org/drawingml/2006/main" xmlns:r="http://schemas.openxmlformats.org/officeDocument/2006/relationships" xmlns:p="http://schemas.openxmlformats.org/presentationml/2006/main">
  <p:tag name="PLACEHOLDER" val="9"/>
</p:tagLst>
</file>

<file path=ppt/tags/tag37.xml><?xml version="1.0" encoding="utf-8"?>
<p:tagLst xmlns:a="http://schemas.openxmlformats.org/drawingml/2006/main" xmlns:r="http://schemas.openxmlformats.org/officeDocument/2006/relationships" xmlns:p="http://schemas.openxmlformats.org/presentationml/2006/main">
  <p:tag name="PLACEHOLDER" val="10"/>
</p:tagLst>
</file>

<file path=ppt/tags/tag38.xml><?xml version="1.0" encoding="utf-8"?>
<p:tagLst xmlns:a="http://schemas.openxmlformats.org/drawingml/2006/main" xmlns:r="http://schemas.openxmlformats.org/officeDocument/2006/relationships" xmlns:p="http://schemas.openxmlformats.org/presentationml/2006/main">
  <p:tag name="PLACEHOLDER" val="11"/>
</p:tagLst>
</file>

<file path=ppt/tags/tag39.xml><?xml version="1.0" encoding="utf-8"?>
<p:tagLst xmlns:a="http://schemas.openxmlformats.org/drawingml/2006/main" xmlns:r="http://schemas.openxmlformats.org/officeDocument/2006/relationships" xmlns:p="http://schemas.openxmlformats.org/presentationml/2006/main">
  <p:tag name="PLACEHOLDER" val="12"/>
</p:tagLst>
</file>

<file path=ppt/tags/tag4.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40.xml><?xml version="1.0" encoding="utf-8"?>
<p:tagLst xmlns:a="http://schemas.openxmlformats.org/drawingml/2006/main" xmlns:r="http://schemas.openxmlformats.org/officeDocument/2006/relationships" xmlns:p="http://schemas.openxmlformats.org/presentationml/2006/main">
  <p:tag name="PLACEHOLDER" val="13"/>
</p:tagLst>
</file>

<file path=ppt/tags/tag41.xml><?xml version="1.0" encoding="utf-8"?>
<p:tagLst xmlns:a="http://schemas.openxmlformats.org/drawingml/2006/main" xmlns:r="http://schemas.openxmlformats.org/officeDocument/2006/relationships" xmlns:p="http://schemas.openxmlformats.org/presentationml/2006/main">
  <p:tag name="PLACEHOLDER" val="14"/>
</p:tagLst>
</file>

<file path=ppt/tags/tag42.xml><?xml version="1.0" encoding="utf-8"?>
<p:tagLst xmlns:a="http://schemas.openxmlformats.org/drawingml/2006/main" xmlns:r="http://schemas.openxmlformats.org/officeDocument/2006/relationships" xmlns:p="http://schemas.openxmlformats.org/presentationml/2006/main">
  <p:tag name="PLACEHOLDER" val="15"/>
</p:tagLst>
</file>

<file path=ppt/tags/tag43.xml><?xml version="1.0" encoding="utf-8"?>
<p:tagLst xmlns:a="http://schemas.openxmlformats.org/drawingml/2006/main" xmlns:r="http://schemas.openxmlformats.org/officeDocument/2006/relationships" xmlns:p="http://schemas.openxmlformats.org/presentationml/2006/main">
  <p:tag name="PLACEHOLDER" val="16"/>
</p:tagLst>
</file>

<file path=ppt/tags/tag44.xml><?xml version="1.0" encoding="utf-8"?>
<p:tagLst xmlns:a="http://schemas.openxmlformats.org/drawingml/2006/main" xmlns:r="http://schemas.openxmlformats.org/officeDocument/2006/relationships" xmlns:p="http://schemas.openxmlformats.org/presentationml/2006/main">
  <p:tag name="PLACEHOLDER" val="17"/>
</p:tagLst>
</file>

<file path=ppt/tags/tag45.xml><?xml version="1.0" encoding="utf-8"?>
<p:tagLst xmlns:a="http://schemas.openxmlformats.org/drawingml/2006/main" xmlns:r="http://schemas.openxmlformats.org/officeDocument/2006/relationships" xmlns:p="http://schemas.openxmlformats.org/presentationml/2006/main">
  <p:tag name="PLACEHOLDER" val="18"/>
</p:tagLst>
</file>

<file path=ppt/tags/tag46.xml><?xml version="1.0" encoding="utf-8"?>
<p:tagLst xmlns:a="http://schemas.openxmlformats.org/drawingml/2006/main" xmlns:r="http://schemas.openxmlformats.org/officeDocument/2006/relationships" xmlns:p="http://schemas.openxmlformats.org/presentationml/2006/main">
  <p:tag name="PLACEHOLDER" val="19"/>
</p:tagLst>
</file>

<file path=ppt/tags/tag47.xml><?xml version="1.0" encoding="utf-8"?>
<p:tagLst xmlns:a="http://schemas.openxmlformats.org/drawingml/2006/main" xmlns:r="http://schemas.openxmlformats.org/officeDocument/2006/relationships" xmlns:p="http://schemas.openxmlformats.org/presentationml/2006/main">
  <p:tag name="PLACEHOLDER" val="20"/>
</p:tagLst>
</file>

<file path=ppt/tags/tag48.xml><?xml version="1.0" encoding="utf-8"?>
<p:tagLst xmlns:a="http://schemas.openxmlformats.org/drawingml/2006/main" xmlns:r="http://schemas.openxmlformats.org/officeDocument/2006/relationships" xmlns:p="http://schemas.openxmlformats.org/presentationml/2006/main">
  <p:tag name="PLACEHOLDER" val="1"/>
</p:tagLst>
</file>

<file path=ppt/tags/tag49.xml><?xml version="1.0" encoding="utf-8"?>
<p:tagLst xmlns:a="http://schemas.openxmlformats.org/drawingml/2006/main" xmlns:r="http://schemas.openxmlformats.org/officeDocument/2006/relationships" xmlns:p="http://schemas.openxmlformats.org/presentationml/2006/main">
  <p:tag name="PLACEHOLDER" val="2"/>
</p:tagLst>
</file>

<file path=ppt/tags/tag5.xml><?xml version="1.0" encoding="utf-8"?>
<p:tagLst xmlns:a="http://schemas.openxmlformats.org/drawingml/2006/main" xmlns:r="http://schemas.openxmlformats.org/officeDocument/2006/relationships" xmlns:p="http://schemas.openxmlformats.org/presentationml/2006/main">
  <p:tag name="FOOTER_ALIGNMENT" val="Left"/>
  <p:tag name="FOOTER_INDEX" val="3"/>
</p:tagLst>
</file>

<file path=ppt/tags/tag50.xml><?xml version="1.0" encoding="utf-8"?>
<p:tagLst xmlns:a="http://schemas.openxmlformats.org/drawingml/2006/main" xmlns:r="http://schemas.openxmlformats.org/officeDocument/2006/relationships" xmlns:p="http://schemas.openxmlformats.org/presentationml/2006/main">
  <p:tag name="PLACEHOLDER" val="3"/>
</p:tagLst>
</file>

<file path=ppt/tags/tag51.xml><?xml version="1.0" encoding="utf-8"?>
<p:tagLst xmlns:a="http://schemas.openxmlformats.org/drawingml/2006/main" xmlns:r="http://schemas.openxmlformats.org/officeDocument/2006/relationships" xmlns:p="http://schemas.openxmlformats.org/presentationml/2006/main">
  <p:tag name="PLACEHOLDER" val="4"/>
</p:tagLst>
</file>

<file path=ppt/tags/tag52.xml><?xml version="1.0" encoding="utf-8"?>
<p:tagLst xmlns:a="http://schemas.openxmlformats.org/drawingml/2006/main" xmlns:r="http://schemas.openxmlformats.org/officeDocument/2006/relationships" xmlns:p="http://schemas.openxmlformats.org/presentationml/2006/main">
  <p:tag name="PLACEHOLDER" val="5"/>
</p:tagLst>
</file>

<file path=ppt/tags/tag53.xml><?xml version="1.0" encoding="utf-8"?>
<p:tagLst xmlns:a="http://schemas.openxmlformats.org/drawingml/2006/main" xmlns:r="http://schemas.openxmlformats.org/officeDocument/2006/relationships" xmlns:p="http://schemas.openxmlformats.org/presentationml/2006/main">
  <p:tag name="PLACEHOLDER" val="6"/>
</p:tagLst>
</file>

<file path=ppt/tags/tag54.xml><?xml version="1.0" encoding="utf-8"?>
<p:tagLst xmlns:a="http://schemas.openxmlformats.org/drawingml/2006/main" xmlns:r="http://schemas.openxmlformats.org/officeDocument/2006/relationships" xmlns:p="http://schemas.openxmlformats.org/presentationml/2006/main">
  <p:tag name="PLACEHOLDER" val="7"/>
</p:tagLst>
</file>

<file path=ppt/tags/tag55.xml><?xml version="1.0" encoding="utf-8"?>
<p:tagLst xmlns:a="http://schemas.openxmlformats.org/drawingml/2006/main" xmlns:r="http://schemas.openxmlformats.org/officeDocument/2006/relationships" xmlns:p="http://schemas.openxmlformats.org/presentationml/2006/main">
  <p:tag name="PLACEHOLDER" val="8"/>
</p:tagLst>
</file>

<file path=ppt/tags/tag56.xml><?xml version="1.0" encoding="utf-8"?>
<p:tagLst xmlns:a="http://schemas.openxmlformats.org/drawingml/2006/main" xmlns:r="http://schemas.openxmlformats.org/officeDocument/2006/relationships" xmlns:p="http://schemas.openxmlformats.org/presentationml/2006/main">
  <p:tag name="PLACEHOLDER" val="9"/>
</p:tagLst>
</file>

<file path=ppt/tags/tag57.xml><?xml version="1.0" encoding="utf-8"?>
<p:tagLst xmlns:a="http://schemas.openxmlformats.org/drawingml/2006/main" xmlns:r="http://schemas.openxmlformats.org/officeDocument/2006/relationships" xmlns:p="http://schemas.openxmlformats.org/presentationml/2006/main">
  <p:tag name="PLACEHOLDER" val="10"/>
</p:tagLst>
</file>

<file path=ppt/tags/tag58.xml><?xml version="1.0" encoding="utf-8"?>
<p:tagLst xmlns:a="http://schemas.openxmlformats.org/drawingml/2006/main" xmlns:r="http://schemas.openxmlformats.org/officeDocument/2006/relationships" xmlns:p="http://schemas.openxmlformats.org/presentationml/2006/main">
  <p:tag name="PLACEHOLDER" val="11"/>
</p:tagLst>
</file>

<file path=ppt/tags/tag59.xml><?xml version="1.0" encoding="utf-8"?>
<p:tagLst xmlns:a="http://schemas.openxmlformats.org/drawingml/2006/main" xmlns:r="http://schemas.openxmlformats.org/officeDocument/2006/relationships" xmlns:p="http://schemas.openxmlformats.org/presentationml/2006/main">
  <p:tag name="PLACEHOLDER" val="12"/>
</p:tagLst>
</file>

<file path=ppt/tags/tag6.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60.xml><?xml version="1.0" encoding="utf-8"?>
<p:tagLst xmlns:a="http://schemas.openxmlformats.org/drawingml/2006/main" xmlns:r="http://schemas.openxmlformats.org/officeDocument/2006/relationships" xmlns:p="http://schemas.openxmlformats.org/presentationml/2006/main">
  <p:tag name="PLACEHOLDER" val="13"/>
</p:tagLst>
</file>

<file path=ppt/tags/tag61.xml><?xml version="1.0" encoding="utf-8"?>
<p:tagLst xmlns:a="http://schemas.openxmlformats.org/drawingml/2006/main" xmlns:r="http://schemas.openxmlformats.org/officeDocument/2006/relationships" xmlns:p="http://schemas.openxmlformats.org/presentationml/2006/main">
  <p:tag name="PLACEHOLDER" val="14"/>
</p:tagLst>
</file>

<file path=ppt/tags/tag62.xml><?xml version="1.0" encoding="utf-8"?>
<p:tagLst xmlns:a="http://schemas.openxmlformats.org/drawingml/2006/main" xmlns:r="http://schemas.openxmlformats.org/officeDocument/2006/relationships" xmlns:p="http://schemas.openxmlformats.org/presentationml/2006/main">
  <p:tag name="PLACEHOLDER" val="15"/>
</p:tagLst>
</file>

<file path=ppt/tags/tag63.xml><?xml version="1.0" encoding="utf-8"?>
<p:tagLst xmlns:a="http://schemas.openxmlformats.org/drawingml/2006/main" xmlns:r="http://schemas.openxmlformats.org/officeDocument/2006/relationships" xmlns:p="http://schemas.openxmlformats.org/presentationml/2006/main">
  <p:tag name="PLACEHOLDER" val="16"/>
</p:tagLst>
</file>

<file path=ppt/tags/tag64.xml><?xml version="1.0" encoding="utf-8"?>
<p:tagLst xmlns:a="http://schemas.openxmlformats.org/drawingml/2006/main" xmlns:r="http://schemas.openxmlformats.org/officeDocument/2006/relationships" xmlns:p="http://schemas.openxmlformats.org/presentationml/2006/main">
  <p:tag name="PLACEHOLDER" val="17"/>
</p:tagLst>
</file>

<file path=ppt/tags/tag65.xml><?xml version="1.0" encoding="utf-8"?>
<p:tagLst xmlns:a="http://schemas.openxmlformats.org/drawingml/2006/main" xmlns:r="http://schemas.openxmlformats.org/officeDocument/2006/relationships" xmlns:p="http://schemas.openxmlformats.org/presentationml/2006/main">
  <p:tag name="PLACEHOLDER" val="18"/>
</p:tagLst>
</file>

<file path=ppt/tags/tag66.xml><?xml version="1.0" encoding="utf-8"?>
<p:tagLst xmlns:a="http://schemas.openxmlformats.org/drawingml/2006/main" xmlns:r="http://schemas.openxmlformats.org/officeDocument/2006/relationships" xmlns:p="http://schemas.openxmlformats.org/presentationml/2006/main">
  <p:tag name="PLACEHOLDER" val="19"/>
</p:tagLst>
</file>

<file path=ppt/tags/tag67.xml><?xml version="1.0" encoding="utf-8"?>
<p:tagLst xmlns:a="http://schemas.openxmlformats.org/drawingml/2006/main" xmlns:r="http://schemas.openxmlformats.org/officeDocument/2006/relationships" xmlns:p="http://schemas.openxmlformats.org/presentationml/2006/main">
  <p:tag name="PLACEHOLDER" val="20"/>
</p:tagLst>
</file>

<file path=ppt/tags/tag68.xml><?xml version="1.0" encoding="utf-8"?>
<p:tagLst xmlns:a="http://schemas.openxmlformats.org/drawingml/2006/main" xmlns:r="http://schemas.openxmlformats.org/officeDocument/2006/relationships" xmlns:p="http://schemas.openxmlformats.org/presentationml/2006/main">
  <p:tag name="PLACEHOLDER" val="1"/>
</p:tagLst>
</file>

<file path=ppt/tags/tag69.xml><?xml version="1.0" encoding="utf-8"?>
<p:tagLst xmlns:a="http://schemas.openxmlformats.org/drawingml/2006/main" xmlns:r="http://schemas.openxmlformats.org/officeDocument/2006/relationships" xmlns:p="http://schemas.openxmlformats.org/presentationml/2006/main">
  <p:tag name="PLACEHOLDER" val="2"/>
</p:tagLst>
</file>

<file path=ppt/tags/tag7.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70.xml><?xml version="1.0" encoding="utf-8"?>
<p:tagLst xmlns:a="http://schemas.openxmlformats.org/drawingml/2006/main" xmlns:r="http://schemas.openxmlformats.org/officeDocument/2006/relationships" xmlns:p="http://schemas.openxmlformats.org/presentationml/2006/main">
  <p:tag name="PLACEHOLDER" val="3"/>
</p:tagLst>
</file>

<file path=ppt/tags/tag71.xml><?xml version="1.0" encoding="utf-8"?>
<p:tagLst xmlns:a="http://schemas.openxmlformats.org/drawingml/2006/main" xmlns:r="http://schemas.openxmlformats.org/officeDocument/2006/relationships" xmlns:p="http://schemas.openxmlformats.org/presentationml/2006/main">
  <p:tag name="PLACEHOLDER" val="4"/>
</p:tagLst>
</file>

<file path=ppt/tags/tag72.xml><?xml version="1.0" encoding="utf-8"?>
<p:tagLst xmlns:a="http://schemas.openxmlformats.org/drawingml/2006/main" xmlns:r="http://schemas.openxmlformats.org/officeDocument/2006/relationships" xmlns:p="http://schemas.openxmlformats.org/presentationml/2006/main">
  <p:tag name="PLACEHOLDER" val="5"/>
</p:tagLst>
</file>

<file path=ppt/tags/tag73.xml><?xml version="1.0" encoding="utf-8"?>
<p:tagLst xmlns:a="http://schemas.openxmlformats.org/drawingml/2006/main" xmlns:r="http://schemas.openxmlformats.org/officeDocument/2006/relationships" xmlns:p="http://schemas.openxmlformats.org/presentationml/2006/main">
  <p:tag name="PLACEHOLDER" val="6"/>
</p:tagLst>
</file>

<file path=ppt/tags/tag74.xml><?xml version="1.0" encoding="utf-8"?>
<p:tagLst xmlns:a="http://schemas.openxmlformats.org/drawingml/2006/main" xmlns:r="http://schemas.openxmlformats.org/officeDocument/2006/relationships" xmlns:p="http://schemas.openxmlformats.org/presentationml/2006/main">
  <p:tag name="PLACEHOLDER" val="7"/>
</p:tagLst>
</file>

<file path=ppt/tags/tag75.xml><?xml version="1.0" encoding="utf-8"?>
<p:tagLst xmlns:a="http://schemas.openxmlformats.org/drawingml/2006/main" xmlns:r="http://schemas.openxmlformats.org/officeDocument/2006/relationships" xmlns:p="http://schemas.openxmlformats.org/presentationml/2006/main">
  <p:tag name="PLACEHOLDER" val="8"/>
</p:tagLst>
</file>

<file path=ppt/tags/tag76.xml><?xml version="1.0" encoding="utf-8"?>
<p:tagLst xmlns:a="http://schemas.openxmlformats.org/drawingml/2006/main" xmlns:r="http://schemas.openxmlformats.org/officeDocument/2006/relationships" xmlns:p="http://schemas.openxmlformats.org/presentationml/2006/main">
  <p:tag name="PLACEHOLDER" val="9"/>
</p:tagLst>
</file>

<file path=ppt/tags/tag77.xml><?xml version="1.0" encoding="utf-8"?>
<p:tagLst xmlns:a="http://schemas.openxmlformats.org/drawingml/2006/main" xmlns:r="http://schemas.openxmlformats.org/officeDocument/2006/relationships" xmlns:p="http://schemas.openxmlformats.org/presentationml/2006/main">
  <p:tag name="PLACEHOLDER" val="10"/>
</p:tagLst>
</file>

<file path=ppt/tags/tag78.xml><?xml version="1.0" encoding="utf-8"?>
<p:tagLst xmlns:a="http://schemas.openxmlformats.org/drawingml/2006/main" xmlns:r="http://schemas.openxmlformats.org/officeDocument/2006/relationships" xmlns:p="http://schemas.openxmlformats.org/presentationml/2006/main">
  <p:tag name="PLACEHOLDER" val="11"/>
</p:tagLst>
</file>

<file path=ppt/tags/tag79.xml><?xml version="1.0" encoding="utf-8"?>
<p:tagLst xmlns:a="http://schemas.openxmlformats.org/drawingml/2006/main" xmlns:r="http://schemas.openxmlformats.org/officeDocument/2006/relationships" xmlns:p="http://schemas.openxmlformats.org/presentationml/2006/main">
  <p:tag name="PLACEHOLDER" val="12"/>
</p:tagLst>
</file>

<file path=ppt/tags/tag8.xml><?xml version="1.0" encoding="utf-8"?>
<p:tagLst xmlns:a="http://schemas.openxmlformats.org/drawingml/2006/main" xmlns:r="http://schemas.openxmlformats.org/officeDocument/2006/relationships" xmlns:p="http://schemas.openxmlformats.org/presentationml/2006/main">
  <p:tag name="PLACEHOLDER" val="1"/>
</p:tagLst>
</file>

<file path=ppt/tags/tag80.xml><?xml version="1.0" encoding="utf-8"?>
<p:tagLst xmlns:a="http://schemas.openxmlformats.org/drawingml/2006/main" xmlns:r="http://schemas.openxmlformats.org/officeDocument/2006/relationships" xmlns:p="http://schemas.openxmlformats.org/presentationml/2006/main">
  <p:tag name="PLACEHOLDER" val="13"/>
</p:tagLst>
</file>

<file path=ppt/tags/tag81.xml><?xml version="1.0" encoding="utf-8"?>
<p:tagLst xmlns:a="http://schemas.openxmlformats.org/drawingml/2006/main" xmlns:r="http://schemas.openxmlformats.org/officeDocument/2006/relationships" xmlns:p="http://schemas.openxmlformats.org/presentationml/2006/main">
  <p:tag name="PLACEHOLDER" val="14"/>
</p:tagLst>
</file>

<file path=ppt/tags/tag82.xml><?xml version="1.0" encoding="utf-8"?>
<p:tagLst xmlns:a="http://schemas.openxmlformats.org/drawingml/2006/main" xmlns:r="http://schemas.openxmlformats.org/officeDocument/2006/relationships" xmlns:p="http://schemas.openxmlformats.org/presentationml/2006/main">
  <p:tag name="PLACEHOLDER" val="15"/>
</p:tagLst>
</file>

<file path=ppt/tags/tag83.xml><?xml version="1.0" encoding="utf-8"?>
<p:tagLst xmlns:a="http://schemas.openxmlformats.org/drawingml/2006/main" xmlns:r="http://schemas.openxmlformats.org/officeDocument/2006/relationships" xmlns:p="http://schemas.openxmlformats.org/presentationml/2006/main">
  <p:tag name="PLACEHOLDER" val="16"/>
</p:tagLst>
</file>

<file path=ppt/tags/tag84.xml><?xml version="1.0" encoding="utf-8"?>
<p:tagLst xmlns:a="http://schemas.openxmlformats.org/drawingml/2006/main" xmlns:r="http://schemas.openxmlformats.org/officeDocument/2006/relationships" xmlns:p="http://schemas.openxmlformats.org/presentationml/2006/main">
  <p:tag name="PLACEHOLDER" val="17"/>
</p:tagLst>
</file>

<file path=ppt/tags/tag85.xml><?xml version="1.0" encoding="utf-8"?>
<p:tagLst xmlns:a="http://schemas.openxmlformats.org/drawingml/2006/main" xmlns:r="http://schemas.openxmlformats.org/officeDocument/2006/relationships" xmlns:p="http://schemas.openxmlformats.org/presentationml/2006/main">
  <p:tag name="PLACEHOLDER" val="18"/>
</p:tagLst>
</file>

<file path=ppt/tags/tag86.xml><?xml version="1.0" encoding="utf-8"?>
<p:tagLst xmlns:a="http://schemas.openxmlformats.org/drawingml/2006/main" xmlns:r="http://schemas.openxmlformats.org/officeDocument/2006/relationships" xmlns:p="http://schemas.openxmlformats.org/presentationml/2006/main">
  <p:tag name="PLACEHOLDER" val="19"/>
</p:tagLst>
</file>

<file path=ppt/tags/tag87.xml><?xml version="1.0" encoding="utf-8"?>
<p:tagLst xmlns:a="http://schemas.openxmlformats.org/drawingml/2006/main" xmlns:r="http://schemas.openxmlformats.org/officeDocument/2006/relationships" xmlns:p="http://schemas.openxmlformats.org/presentationml/2006/main">
  <p:tag name="PLACEHOLDER" val="20"/>
</p:tagLst>
</file>

<file path=ppt/tags/tag88.xml><?xml version="1.0" encoding="utf-8"?>
<p:tagLst xmlns:a="http://schemas.openxmlformats.org/drawingml/2006/main" xmlns:r="http://schemas.openxmlformats.org/officeDocument/2006/relationships" xmlns:p="http://schemas.openxmlformats.org/presentationml/2006/main">
  <p:tag name="PLACEHOLDER" val="1"/>
</p:tagLst>
</file>

<file path=ppt/tags/tag89.xml><?xml version="1.0" encoding="utf-8"?>
<p:tagLst xmlns:a="http://schemas.openxmlformats.org/drawingml/2006/main" xmlns:r="http://schemas.openxmlformats.org/officeDocument/2006/relationships" xmlns:p="http://schemas.openxmlformats.org/presentationml/2006/main">
  <p:tag name="PLACEHOLDER" val="2"/>
</p:tagLst>
</file>

<file path=ppt/tags/tag9.xml><?xml version="1.0" encoding="utf-8"?>
<p:tagLst xmlns:a="http://schemas.openxmlformats.org/drawingml/2006/main" xmlns:r="http://schemas.openxmlformats.org/officeDocument/2006/relationships" xmlns:p="http://schemas.openxmlformats.org/presentationml/2006/main">
  <p:tag name="PLACEHOLDER" val="2"/>
</p:tagLst>
</file>

<file path=ppt/tags/tag90.xml><?xml version="1.0" encoding="utf-8"?>
<p:tagLst xmlns:a="http://schemas.openxmlformats.org/drawingml/2006/main" xmlns:r="http://schemas.openxmlformats.org/officeDocument/2006/relationships" xmlns:p="http://schemas.openxmlformats.org/presentationml/2006/main">
  <p:tag name="PLACEHOLDER" val="3"/>
</p:tagLst>
</file>

<file path=ppt/tags/tag91.xml><?xml version="1.0" encoding="utf-8"?>
<p:tagLst xmlns:a="http://schemas.openxmlformats.org/drawingml/2006/main" xmlns:r="http://schemas.openxmlformats.org/officeDocument/2006/relationships" xmlns:p="http://schemas.openxmlformats.org/presentationml/2006/main">
  <p:tag name="PLACEHOLDER" val="4"/>
</p:tagLst>
</file>

<file path=ppt/tags/tag92.xml><?xml version="1.0" encoding="utf-8"?>
<p:tagLst xmlns:a="http://schemas.openxmlformats.org/drawingml/2006/main" xmlns:r="http://schemas.openxmlformats.org/officeDocument/2006/relationships" xmlns:p="http://schemas.openxmlformats.org/presentationml/2006/main">
  <p:tag name="PLACEHOLDER" val="5"/>
</p:tagLst>
</file>

<file path=ppt/tags/tag93.xml><?xml version="1.0" encoding="utf-8"?>
<p:tagLst xmlns:a="http://schemas.openxmlformats.org/drawingml/2006/main" xmlns:r="http://schemas.openxmlformats.org/officeDocument/2006/relationships" xmlns:p="http://schemas.openxmlformats.org/presentationml/2006/main">
  <p:tag name="PLACEHOLDER" val="6"/>
</p:tagLst>
</file>

<file path=ppt/tags/tag94.xml><?xml version="1.0" encoding="utf-8"?>
<p:tagLst xmlns:a="http://schemas.openxmlformats.org/drawingml/2006/main" xmlns:r="http://schemas.openxmlformats.org/officeDocument/2006/relationships" xmlns:p="http://schemas.openxmlformats.org/presentationml/2006/main">
  <p:tag name="PLACEHOLDER" val="7"/>
</p:tagLst>
</file>

<file path=ppt/tags/tag95.xml><?xml version="1.0" encoding="utf-8"?>
<p:tagLst xmlns:a="http://schemas.openxmlformats.org/drawingml/2006/main" xmlns:r="http://schemas.openxmlformats.org/officeDocument/2006/relationships" xmlns:p="http://schemas.openxmlformats.org/presentationml/2006/main">
  <p:tag name="PLACEHOLDER" val="8"/>
</p:tagLst>
</file>

<file path=ppt/tags/tag96.xml><?xml version="1.0" encoding="utf-8"?>
<p:tagLst xmlns:a="http://schemas.openxmlformats.org/drawingml/2006/main" xmlns:r="http://schemas.openxmlformats.org/officeDocument/2006/relationships" xmlns:p="http://schemas.openxmlformats.org/presentationml/2006/main">
  <p:tag name="PLACEHOLDER" val="9"/>
</p:tagLst>
</file>

<file path=ppt/tags/tag97.xml><?xml version="1.0" encoding="utf-8"?>
<p:tagLst xmlns:a="http://schemas.openxmlformats.org/drawingml/2006/main" xmlns:r="http://schemas.openxmlformats.org/officeDocument/2006/relationships" xmlns:p="http://schemas.openxmlformats.org/presentationml/2006/main">
  <p:tag name="PLACEHOLDER" val="10"/>
</p:tagLst>
</file>

<file path=ppt/tags/tag98.xml><?xml version="1.0" encoding="utf-8"?>
<p:tagLst xmlns:a="http://schemas.openxmlformats.org/drawingml/2006/main" xmlns:r="http://schemas.openxmlformats.org/officeDocument/2006/relationships" xmlns:p="http://schemas.openxmlformats.org/presentationml/2006/main">
  <p:tag name="PLACEHOLDER" val="11"/>
</p:tagLst>
</file>

<file path=ppt/tags/tag99.xml><?xml version="1.0" encoding="utf-8"?>
<p:tagLst xmlns:a="http://schemas.openxmlformats.org/drawingml/2006/main" xmlns:r="http://schemas.openxmlformats.org/officeDocument/2006/relationships" xmlns:p="http://schemas.openxmlformats.org/presentationml/2006/main">
  <p:tag name="PLACEHOLDER" val="12"/>
</p:tagLst>
</file>

<file path=ppt/theme/theme1.xml><?xml version="1.0" encoding="utf-8"?>
<a:theme xmlns:a="http://schemas.openxmlformats.org/drawingml/2006/main" name="RSM Master w_color theme updated">
  <a:themeElements>
    <a:clrScheme name="RSM Brand colors">
      <a:dk1>
        <a:srgbClr val="00153C"/>
      </a:dk1>
      <a:lt1>
        <a:srgbClr val="FFFEFF"/>
      </a:lt1>
      <a:dk2>
        <a:srgbClr val="3F9C35"/>
      </a:dk2>
      <a:lt2>
        <a:srgbClr val="878B8D"/>
      </a:lt2>
      <a:accent1>
        <a:srgbClr val="009CDE"/>
      </a:accent1>
      <a:accent2>
        <a:srgbClr val="3F9C35"/>
      </a:accent2>
      <a:accent3>
        <a:srgbClr val="888B8D"/>
      </a:accent3>
      <a:accent4>
        <a:srgbClr val="63666A"/>
      </a:accent4>
      <a:accent5>
        <a:srgbClr val="CBCFCF"/>
      </a:accent5>
      <a:accent6>
        <a:srgbClr val="00153C"/>
      </a:accent6>
      <a:hlink>
        <a:srgbClr val="66C3EB"/>
      </a:hlink>
      <a:folHlink>
        <a:srgbClr val="98D7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chemeClr val="accent1"/>
          </a:solidFill>
        </a:ln>
      </a:spPr>
      <a:bodyPr lIns="56346" tIns="56346" rIns="56346" bIns="56346" rtlCol="0" anchor="ctr">
        <a:noAutofit/>
      </a:bodyP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a:defPPr>
      </a:lstStyle>
    </a:txDef>
  </a:objectDefaults>
  <a:extraClrSchemeLst>
    <a:extraClrScheme>
      <a:clrScheme name="RSM from template">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Blue 60%">
      <a:srgbClr val="66C3EB"/>
    </a:custClr>
    <a:custClr name="Green 60%">
      <a:srgbClr val="8BC385"/>
    </a:custClr>
    <a:custClr name="Mid-Grey 60%">
      <a:srgbClr val="B7B9BA"/>
    </a:custClr>
    <a:custClr name="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Blue 40%">
      <a:srgbClr val="98D7F1"/>
    </a:custClr>
    <a:custClr name="Green 40%">
      <a:srgbClr val="B2D7AE"/>
    </a:custClr>
    <a:custClr name="Mid Grey 40%">
      <a:srgbClr val="CFD0D1"/>
    </a:custClr>
    <a:custClr name="Dark Grey 40%">
      <a:srgbClr val="C0C1C3"/>
    </a:custClr>
    <a:custClr name="Teal 40%">
      <a:srgbClr val="ADDBD5"/>
    </a:custClr>
    <a:custClr name="Purple 40%">
      <a:srgbClr val="D8BDE5"/>
    </a:custClr>
    <a:custClr name="Yellow 40%">
      <a:srgbClr val="F9E0AD"/>
    </a:custClr>
    <a:custClr name="Red 40%">
      <a:srgbClr val="F498B4"/>
    </a:custClr>
    <a:custClr name="Olive 40%">
      <a:srgbClr val="D9DAC2"/>
    </a:custClr>
    <a:custClr name="Orange 40%">
      <a:srgbClr val="F5C8A6"/>
    </a:custClr>
    <a:custClr name="Blue 20%">
      <a:srgbClr val="CCEBF8"/>
    </a:custClr>
    <a:custClr name="Green 20%">
      <a:srgbClr val="D8EBD6"/>
    </a:custClr>
    <a:custClr name="Mid Grey 20%">
      <a:srgbClr val="E7E7E8"/>
    </a:custClr>
    <a:custClr name="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Lst>
  <a:extLst>
    <a:ext uri="{05A4C25C-085E-4340-85A3-A5531E510DB2}">
      <thm15:themeFamily xmlns:thm15="http://schemas.microsoft.com/office/thememl/2012/main" name="Presentation - RSM US - template.potx" id="{86770E59-3F13-42F7-8ED2-D0608905EDF0}" vid="{2D1665A5-CDC9-44B1-99F0-7C95EE710158}"/>
    </a:ext>
  </a:extLst>
</a:theme>
</file>

<file path=ppt/theme/theme2.xml><?xml version="1.0" encoding="utf-8"?>
<a:theme xmlns:a="http://schemas.openxmlformats.org/drawingml/2006/main" name="Template Printbook">
  <a:themeElements>
    <a:clrScheme name="RSM 2024">
      <a:dk1>
        <a:srgbClr val="333333"/>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fontScheme name="RSM">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raClrScheme>
      <a:clrScheme name="RSM 2024">
        <a:dk1>
          <a:srgbClr val="333333"/>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 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RSM Blue 60%">
      <a:srgbClr val="66C3EB"/>
    </a:custClr>
    <a:custClr name="RSM Green 60%">
      <a:srgbClr val="8BC385"/>
    </a:custClr>
    <a:custClr name="RSM Mid Grey 60%">
      <a:srgbClr val="B7B9BA"/>
    </a:custClr>
    <a:custClr name="RSM 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RSM Blue 20%">
      <a:srgbClr val="CCEBF8"/>
    </a:custClr>
    <a:custClr name="RSM Green 20%">
      <a:srgbClr val="D8EBD6"/>
    </a:custClr>
    <a:custClr name="RSM Mid Grey 20%">
      <a:srgbClr val="E7E7E8"/>
    </a:custClr>
    <a:custClr name="RSM 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 name="Midnight Blue">
      <a:srgbClr val="00153D"/>
    </a:custClr>
    <a:custClr name="White">
      <a:srgbClr val="FFFFFF"/>
    </a:custClr>
    <a:custClr name="Light grey">
      <a:srgbClr val="CCCFCF"/>
    </a:custClr>
    <a:custClr name="80% Black">
      <a:srgbClr val="333333"/>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Widescreen_Main.potx" id="{86B79FC2-5BA1-48CB-A411-27299D004AD6}" vid="{AE930A2F-1BBB-4A92-98FA-2C0B4552FD48}"/>
    </a:ext>
  </a:extLst>
</a:theme>
</file>

<file path=ppt/theme/theme3.xml><?xml version="1.0" encoding="utf-8"?>
<a:theme xmlns:a="http://schemas.openxmlformats.org/drawingml/2006/main" name="1_Template Printbook">
  <a:themeElements>
    <a:clrScheme name="Rebrand 1">
      <a:dk1>
        <a:srgbClr val="141439"/>
      </a:dk1>
      <a:lt1>
        <a:srgbClr val="FFFFFF"/>
      </a:lt1>
      <a:dk2>
        <a:srgbClr val="3F9C35"/>
      </a:dk2>
      <a:lt2>
        <a:srgbClr val="888B8D"/>
      </a:lt2>
      <a:accent1>
        <a:srgbClr val="009CDE"/>
      </a:accent1>
      <a:accent2>
        <a:srgbClr val="3F9C35"/>
      </a:accent2>
      <a:accent3>
        <a:srgbClr val="888B8D"/>
      </a:accent3>
      <a:accent4>
        <a:srgbClr val="63666A"/>
      </a:accent4>
      <a:accent5>
        <a:srgbClr val="CCCFCF"/>
      </a:accent5>
      <a:accent6>
        <a:srgbClr val="141439"/>
      </a:accent6>
      <a:hlink>
        <a:srgbClr val="009CDE"/>
      </a:hlink>
      <a:folHlink>
        <a:srgbClr val="3F9C35"/>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chemeClr val="accent1"/>
          </a:solidFill>
        </a:ln>
      </a:spPr>
      <a:bodyPr lIns="56346" tIns="56346" rIns="56346" bIns="56346" rtlCol="0" anchor="ctr">
        <a:noAutofit/>
      </a:bodyP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a:defPPr>
      </a:lstStyle>
    </a:txDef>
  </a:objectDefaults>
  <a:extraClrSchemeLst>
    <a:extraClrScheme>
      <a:clrScheme name="RSM from template">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Blue 60%">
      <a:srgbClr val="66C3EB"/>
    </a:custClr>
    <a:custClr name="Green 60%">
      <a:srgbClr val="8BC385"/>
    </a:custClr>
    <a:custClr name="Mid-Grey 60%">
      <a:srgbClr val="B7B9BA"/>
    </a:custClr>
    <a:custClr name="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Blue 40%">
      <a:srgbClr val="98D7F1"/>
    </a:custClr>
    <a:custClr name="Green 40%">
      <a:srgbClr val="B2D7AE"/>
    </a:custClr>
    <a:custClr name="Mid Grey 40%">
      <a:srgbClr val="CFD0D1"/>
    </a:custClr>
    <a:custClr name="Dark Grey 40%">
      <a:srgbClr val="C0C1C3"/>
    </a:custClr>
    <a:custClr name="Teal 40%">
      <a:srgbClr val="ADDBD5"/>
    </a:custClr>
    <a:custClr name="Purple 40%">
      <a:srgbClr val="D8BDE5"/>
    </a:custClr>
    <a:custClr name="Yellow 40%">
      <a:srgbClr val="F9E0AD"/>
    </a:custClr>
    <a:custClr name="Red 40%">
      <a:srgbClr val="F498B4"/>
    </a:custClr>
    <a:custClr name="Olive 40%">
      <a:srgbClr val="D9DAC2"/>
    </a:custClr>
    <a:custClr name="Orange 40%">
      <a:srgbClr val="F5C8A6"/>
    </a:custClr>
    <a:custClr name="Blue 20%">
      <a:srgbClr val="CCEBF8"/>
    </a:custClr>
    <a:custClr name="Green 20%">
      <a:srgbClr val="D8EBD6"/>
    </a:custClr>
    <a:custClr name="Mid Grey 20%">
      <a:srgbClr val="E7E7E8"/>
    </a:custClr>
    <a:custClr name="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Lst>
  <a:extLst>
    <a:ext uri="{05A4C25C-085E-4340-85A3-A5531E510DB2}">
      <thm15:themeFamily xmlns:thm15="http://schemas.microsoft.com/office/thememl/2012/main" name="Presentation - RSM US - template.potx" id="{105F037C-FEB4-4F60-BABA-B468D68BEC1C}" vid="{41B9AF61-62DC-49F3-A2BF-31134E24BDD3}"/>
    </a:ext>
  </a:extLst>
</a:theme>
</file>

<file path=ppt/theme/theme4.xml><?xml version="1.0" encoding="utf-8"?>
<a:theme xmlns:a="http://schemas.openxmlformats.org/drawingml/2006/main" name="1_RSM Master w_color theme updated">
  <a:themeElements>
    <a:clrScheme name="RSM Brand colors">
      <a:dk1>
        <a:srgbClr val="00153C"/>
      </a:dk1>
      <a:lt1>
        <a:srgbClr val="FFFEFF"/>
      </a:lt1>
      <a:dk2>
        <a:srgbClr val="3F9C35"/>
      </a:dk2>
      <a:lt2>
        <a:srgbClr val="878B8D"/>
      </a:lt2>
      <a:accent1>
        <a:srgbClr val="009CDE"/>
      </a:accent1>
      <a:accent2>
        <a:srgbClr val="3F9C35"/>
      </a:accent2>
      <a:accent3>
        <a:srgbClr val="888B8D"/>
      </a:accent3>
      <a:accent4>
        <a:srgbClr val="63666A"/>
      </a:accent4>
      <a:accent5>
        <a:srgbClr val="CBCFCF"/>
      </a:accent5>
      <a:accent6>
        <a:srgbClr val="00153C"/>
      </a:accent6>
      <a:hlink>
        <a:srgbClr val="66C3EB"/>
      </a:hlink>
      <a:folHlink>
        <a:srgbClr val="98D7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chemeClr val="accent1"/>
          </a:solidFill>
        </a:ln>
      </a:spPr>
      <a:bodyPr lIns="56346" tIns="56346" rIns="56346" bIns="56346" rtlCol="0" anchor="ctr">
        <a:noAutofit/>
      </a:bodyP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a:defPPr>
      </a:lstStyle>
    </a:txDef>
  </a:objectDefaults>
  <a:extraClrSchemeLst>
    <a:extraClrScheme>
      <a:clrScheme name="RSM from template">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Blue 60%">
      <a:srgbClr val="66C3EB"/>
    </a:custClr>
    <a:custClr name="Green 60%">
      <a:srgbClr val="8BC385"/>
    </a:custClr>
    <a:custClr name="Mid-Grey 60%">
      <a:srgbClr val="B7B9BA"/>
    </a:custClr>
    <a:custClr name="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Blue 40%">
      <a:srgbClr val="98D7F1"/>
    </a:custClr>
    <a:custClr name="Green 40%">
      <a:srgbClr val="B2D7AE"/>
    </a:custClr>
    <a:custClr name="Mid Grey 40%">
      <a:srgbClr val="CFD0D1"/>
    </a:custClr>
    <a:custClr name="Dark Grey 40%">
      <a:srgbClr val="C0C1C3"/>
    </a:custClr>
    <a:custClr name="Teal 40%">
      <a:srgbClr val="ADDBD5"/>
    </a:custClr>
    <a:custClr name="Purple 40%">
      <a:srgbClr val="D8BDE5"/>
    </a:custClr>
    <a:custClr name="Yellow 40%">
      <a:srgbClr val="F9E0AD"/>
    </a:custClr>
    <a:custClr name="Red 40%">
      <a:srgbClr val="F498B4"/>
    </a:custClr>
    <a:custClr name="Olive 40%">
      <a:srgbClr val="D9DAC2"/>
    </a:custClr>
    <a:custClr name="Orange 40%">
      <a:srgbClr val="F5C8A6"/>
    </a:custClr>
    <a:custClr name="Blue 20%">
      <a:srgbClr val="CCEBF8"/>
    </a:custClr>
    <a:custClr name="Green 20%">
      <a:srgbClr val="D8EBD6"/>
    </a:custClr>
    <a:custClr name="Mid Grey 20%">
      <a:srgbClr val="E7E7E8"/>
    </a:custClr>
    <a:custClr name="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Lst>
  <a:extLst>
    <a:ext uri="{05A4C25C-085E-4340-85A3-A5531E510DB2}">
      <thm15:themeFamily xmlns:thm15="http://schemas.microsoft.com/office/thememl/2012/main" name="Presentation - RSM US - template.potx" id="{86770E59-3F13-42F7-8ED2-D0608905EDF0}" vid="{2D1665A5-CDC9-44B1-99F0-7C95EE7101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DE812718FC2B48BCA4D1F521B46627" ma:contentTypeVersion="4" ma:contentTypeDescription="Create a new document." ma:contentTypeScope="" ma:versionID="52f09f57add0703e4a6700ac75c37aac">
  <xsd:schema xmlns:xsd="http://www.w3.org/2001/XMLSchema" xmlns:xs="http://www.w3.org/2001/XMLSchema" xmlns:p="http://schemas.microsoft.com/office/2006/metadata/properties" xmlns:ns2="ec9b1001-30ba-467f-bdf0-517aab39da93" targetNamespace="http://schemas.microsoft.com/office/2006/metadata/properties" ma:root="true" ma:fieldsID="5c6bed0c07a09ecc64318f28e006b4ad" ns2:_="">
    <xsd:import namespace="ec9b1001-30ba-467f-bdf0-517aab39da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b1001-30ba-467f-bdf0-517aab39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508B9-4DDC-405C-8562-D88E2F156453}">
  <ds:schemaRefs>
    <ds:schemaRef ds:uri="ec9b1001-30ba-467f-bdf0-517aab39da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14DD1B-C07E-4610-87B2-22A22069E36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c9b1001-30ba-467f-bdf0-517aab39da93"/>
    <ds:schemaRef ds:uri="http://www.w3.org/XML/1998/namespace"/>
    <ds:schemaRef ds:uri="http://purl.org/dc/dcmitype/"/>
  </ds:schemaRefs>
</ds:datastoreItem>
</file>

<file path=customXml/itemProps3.xml><?xml version="1.0" encoding="utf-8"?>
<ds:datastoreItem xmlns:ds="http://schemas.openxmlformats.org/officeDocument/2006/customXml" ds:itemID="{51881910-0847-4B13-B9A0-E4CBC432A2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 RSM US - template</Template>
  <TotalTime>8385</TotalTime>
  <Words>2755</Words>
  <Application>Microsoft Office PowerPoint</Application>
  <PresentationFormat>Widescreen</PresentationFormat>
  <Paragraphs>220</Paragraphs>
  <Slides>22</Slides>
  <Notes>19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22</vt:i4>
      </vt:variant>
    </vt:vector>
  </HeadingPairs>
  <TitlesOfParts>
    <vt:vector size="42" baseType="lpstr">
      <vt:lpstr>Aptos</vt:lpstr>
      <vt:lpstr>Aptos Display</vt:lpstr>
      <vt:lpstr>Arial</vt:lpstr>
      <vt:lpstr>Arial Black</vt:lpstr>
      <vt:lpstr>Arial Rounded MT Bold</vt:lpstr>
      <vt:lpstr>Bebas Neue</vt:lpstr>
      <vt:lpstr>Calibri</vt:lpstr>
      <vt:lpstr>Inter</vt:lpstr>
      <vt:lpstr>Prelo</vt:lpstr>
      <vt:lpstr>Prelo Bold</vt:lpstr>
      <vt:lpstr>Prelo Book</vt:lpstr>
      <vt:lpstr>Prelo Light</vt:lpstr>
      <vt:lpstr>Symbol</vt:lpstr>
      <vt:lpstr>System Font Regular</vt:lpstr>
      <vt:lpstr>Times New Roman</vt:lpstr>
      <vt:lpstr>Wingdings</vt:lpstr>
      <vt:lpstr>RSM Master w_color theme updated</vt:lpstr>
      <vt:lpstr>Template Printbook</vt:lpstr>
      <vt:lpstr>1_Template Printbook</vt:lpstr>
      <vt:lpstr>1_RSM Master w_color theme updated</vt:lpstr>
      <vt:lpstr>PowerPoint Presentation</vt:lpstr>
      <vt:lpstr>Your Speakers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McGladrey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Brown, Michael</dc:creator>
  <cp:lastModifiedBy>Brian Noonan</cp:lastModifiedBy>
  <cp:revision>3</cp:revision>
  <cp:lastPrinted>2025-08-04T20:42:33Z</cp:lastPrinted>
  <dcterms:created xsi:type="dcterms:W3CDTF">2025-08-04T18:21:56Z</dcterms:created>
  <dcterms:modified xsi:type="dcterms:W3CDTF">2025-10-20T20:07:27Z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14023200</vt:r8>
  </property>
  <property fmtid="{D5CDD505-2E9C-101B-9397-08002B2CF9AE}" pid="3" name="ContentTypeId">
    <vt:lpwstr>0x010100B2DE812718FC2B48BCA4D1F521B46627</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ies>
</file>