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4"/>
  </p:sldMasterIdLst>
  <p:notesMasterIdLst>
    <p:notesMasterId r:id="rId28"/>
  </p:notesMasterIdLst>
  <p:handoutMasterIdLst>
    <p:handoutMasterId r:id="rId29"/>
  </p:handoutMasterIdLst>
  <p:sldIdLst>
    <p:sldId id="312" r:id="rId5"/>
    <p:sldId id="304" r:id="rId6"/>
    <p:sldId id="307" r:id="rId7"/>
    <p:sldId id="281" r:id="rId8"/>
    <p:sldId id="323" r:id="rId9"/>
    <p:sldId id="324" r:id="rId10"/>
    <p:sldId id="325" r:id="rId11"/>
    <p:sldId id="326" r:id="rId12"/>
    <p:sldId id="327" r:id="rId13"/>
    <p:sldId id="328" r:id="rId14"/>
    <p:sldId id="329" r:id="rId15"/>
    <p:sldId id="330" r:id="rId16"/>
    <p:sldId id="282" r:id="rId17"/>
    <p:sldId id="314" r:id="rId18"/>
    <p:sldId id="315" r:id="rId19"/>
    <p:sldId id="333" r:id="rId20"/>
    <p:sldId id="331" r:id="rId21"/>
    <p:sldId id="332" r:id="rId22"/>
    <p:sldId id="317" r:id="rId23"/>
    <p:sldId id="319" r:id="rId24"/>
    <p:sldId id="318" r:id="rId25"/>
    <p:sldId id="321" r:id="rId26"/>
    <p:sldId id="297" r:id="rId27"/>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2616" userDrawn="1">
          <p15:clr>
            <a:srgbClr val="A4A3A4"/>
          </p15:clr>
        </p15:guide>
        <p15:guide id="4" orient="horz" pos="3264" userDrawn="1">
          <p15:clr>
            <a:srgbClr val="A4A3A4"/>
          </p15:clr>
        </p15:guide>
        <p15:guide id="5" pos="6912" userDrawn="1">
          <p15:clr>
            <a:srgbClr val="A4A3A4"/>
          </p15:clr>
        </p15:guide>
        <p15:guide id="6" orient="horz" userDrawn="1">
          <p15:clr>
            <a:srgbClr val="A4A3A4"/>
          </p15:clr>
        </p15:guide>
        <p15:guide id="7" orient="horz" pos="4008" userDrawn="1">
          <p15:clr>
            <a:srgbClr val="A4A3A4"/>
          </p15:clr>
        </p15:guide>
        <p15:guide id="9" orient="horz" pos="2352" userDrawn="1">
          <p15:clr>
            <a:srgbClr val="A4A3A4"/>
          </p15:clr>
        </p15:guide>
        <p15:guide id="12" pos="6696" userDrawn="1">
          <p15:clr>
            <a:srgbClr val="A4A3A4"/>
          </p15:clr>
        </p15:guide>
        <p15:guide id="15" pos="2136" userDrawn="1">
          <p15:clr>
            <a:srgbClr val="A4A3A4"/>
          </p15:clr>
        </p15:guide>
        <p15:guide id="16" pos="2760" userDrawn="1">
          <p15:clr>
            <a:srgbClr val="A4A3A4"/>
          </p15:clr>
        </p15:guide>
        <p15:guide id="17" pos="3288" userDrawn="1">
          <p15:clr>
            <a:srgbClr val="A4A3A4"/>
          </p15:clr>
        </p15:guide>
        <p15:guide id="18" pos="4032" userDrawn="1">
          <p15:clr>
            <a:srgbClr val="A4A3A4"/>
          </p15:clr>
        </p15:guide>
        <p15:guide id="19" pos="4392" userDrawn="1">
          <p15:clr>
            <a:srgbClr val="A4A3A4"/>
          </p15:clr>
        </p15:guide>
        <p15:guide id="20" pos="4944" userDrawn="1">
          <p15:clr>
            <a:srgbClr val="A4A3A4"/>
          </p15:clr>
        </p15:guide>
        <p15:guide id="21" pos="5544" userDrawn="1">
          <p15:clr>
            <a:srgbClr val="A4A3A4"/>
          </p15:clr>
        </p15:guide>
        <p15:guide id="22" pos="6072" userDrawn="1">
          <p15:clr>
            <a:srgbClr val="A4A3A4"/>
          </p15:clr>
        </p15:guide>
        <p15:guide id="23" orient="horz" pos="2448" userDrawn="1">
          <p15:clr>
            <a:srgbClr val="A4A3A4"/>
          </p15:clr>
        </p15:guide>
        <p15:guide id="25" pos="5256" userDrawn="1">
          <p15:clr>
            <a:srgbClr val="A4A3A4"/>
          </p15:clr>
        </p15:guide>
        <p15:guide id="26" pos="7261"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2C8F"/>
    <a:srgbClr val="FDFBF6"/>
    <a:srgbClr val="AAC4E9"/>
    <a:srgbClr val="F5CDCE"/>
    <a:srgbClr val="DF8C8C"/>
    <a:srgbClr val="D4D593"/>
    <a:srgbClr val="E6F0FE"/>
    <a:srgbClr val="CDBE8A"/>
    <a:srgbClr val="FFEFEF"/>
    <a:srgbClr val="FCFB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2620" autoAdjust="0"/>
  </p:normalViewPr>
  <p:slideViewPr>
    <p:cSldViewPr snapToGrid="0" snapToObjects="1">
      <p:cViewPr varScale="1">
        <p:scale>
          <a:sx n="77" d="100"/>
          <a:sy n="77" d="100"/>
        </p:scale>
        <p:origin x="1776" y="96"/>
      </p:cViewPr>
      <p:guideLst>
        <p:guide orient="horz" pos="2616"/>
        <p:guide orient="horz" pos="3264"/>
        <p:guide pos="6912"/>
        <p:guide orient="horz"/>
        <p:guide orient="horz" pos="4008"/>
        <p:guide orient="horz" pos="2352"/>
        <p:guide pos="6696"/>
        <p:guide pos="2136"/>
        <p:guide pos="2760"/>
        <p:guide pos="3288"/>
        <p:guide pos="4032"/>
        <p:guide pos="4392"/>
        <p:guide pos="4944"/>
        <p:guide pos="5544"/>
        <p:guide pos="6072"/>
        <p:guide orient="horz" pos="2448"/>
        <p:guide pos="5256"/>
        <p:guide pos="7261"/>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25" d="100"/>
          <a:sy n="25" d="100"/>
        </p:scale>
        <p:origin x="3480"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2426ABF-A8C0-D94B-8DA4-89B3D95177FD}"/>
              </a:ext>
            </a:extLst>
          </p:cNvPr>
          <p:cNvSpPr>
            <a:spLocks noGrp="1"/>
          </p:cNvSpPr>
          <p:nvPr>
            <p:ph type="hdr" sz="quarter"/>
          </p:nvPr>
        </p:nvSpPr>
        <p:spPr>
          <a:xfrm>
            <a:off x="0" y="0"/>
            <a:ext cx="3037840" cy="466029"/>
          </a:xfrm>
          <a:prstGeom prst="rect">
            <a:avLst/>
          </a:prstGeom>
        </p:spPr>
        <p:txBody>
          <a:bodyPr vert="horz" lIns="39136" tIns="19568" rIns="39136" bIns="19568" rtlCol="0"/>
          <a:lstStyle>
            <a:lvl1pPr algn="l">
              <a:defRPr sz="500"/>
            </a:lvl1pPr>
          </a:lstStyle>
          <a:p>
            <a:endParaRPr lang="en-US" dirty="0"/>
          </a:p>
        </p:txBody>
      </p:sp>
      <p:sp>
        <p:nvSpPr>
          <p:cNvPr id="3" name="Date Placeholder 2">
            <a:extLst>
              <a:ext uri="{FF2B5EF4-FFF2-40B4-BE49-F238E27FC236}">
                <a16:creationId xmlns:a16="http://schemas.microsoft.com/office/drawing/2014/main" id="{F73E1C36-C21F-0B70-27E7-5B59DAE27561}"/>
              </a:ext>
            </a:extLst>
          </p:cNvPr>
          <p:cNvSpPr>
            <a:spLocks noGrp="1"/>
          </p:cNvSpPr>
          <p:nvPr>
            <p:ph type="dt" sz="quarter" idx="1"/>
          </p:nvPr>
        </p:nvSpPr>
        <p:spPr>
          <a:xfrm>
            <a:off x="3970937" y="0"/>
            <a:ext cx="3037840" cy="466029"/>
          </a:xfrm>
          <a:prstGeom prst="rect">
            <a:avLst/>
          </a:prstGeom>
        </p:spPr>
        <p:txBody>
          <a:bodyPr vert="horz" lIns="39136" tIns="19568" rIns="39136" bIns="19568" rtlCol="0"/>
          <a:lstStyle>
            <a:lvl1pPr algn="r">
              <a:defRPr sz="500"/>
            </a:lvl1pPr>
          </a:lstStyle>
          <a:p>
            <a:fld id="{AA970FB6-164E-0840-A35B-09E9F3D45F76}" type="datetimeyyyy">
              <a:rPr lang="en-US" smtClean="0"/>
              <a:t>2024</a:t>
            </a:fld>
            <a:endParaRPr lang="en-US" dirty="0"/>
          </a:p>
        </p:txBody>
      </p:sp>
      <p:sp>
        <p:nvSpPr>
          <p:cNvPr id="4" name="Footer Placeholder 3">
            <a:extLst>
              <a:ext uri="{FF2B5EF4-FFF2-40B4-BE49-F238E27FC236}">
                <a16:creationId xmlns:a16="http://schemas.microsoft.com/office/drawing/2014/main" id="{E5942066-244B-8673-5E9A-26E4265AD0B2}"/>
              </a:ext>
            </a:extLst>
          </p:cNvPr>
          <p:cNvSpPr>
            <a:spLocks noGrp="1"/>
          </p:cNvSpPr>
          <p:nvPr>
            <p:ph type="ftr" sz="quarter" idx="2"/>
          </p:nvPr>
        </p:nvSpPr>
        <p:spPr>
          <a:xfrm>
            <a:off x="0" y="8830371"/>
            <a:ext cx="3037840" cy="466029"/>
          </a:xfrm>
          <a:prstGeom prst="rect">
            <a:avLst/>
          </a:prstGeom>
        </p:spPr>
        <p:txBody>
          <a:bodyPr vert="horz" lIns="39136" tIns="19568" rIns="39136" bIns="19568" rtlCol="0" anchor="b"/>
          <a:lstStyle>
            <a:lvl1pPr algn="l">
              <a:defRPr sz="500"/>
            </a:lvl1pPr>
          </a:lstStyle>
          <a:p>
            <a:endParaRPr lang="en-US" dirty="0"/>
          </a:p>
        </p:txBody>
      </p:sp>
      <p:sp>
        <p:nvSpPr>
          <p:cNvPr id="5" name="Slide Number Placeholder 4">
            <a:extLst>
              <a:ext uri="{FF2B5EF4-FFF2-40B4-BE49-F238E27FC236}">
                <a16:creationId xmlns:a16="http://schemas.microsoft.com/office/drawing/2014/main" id="{2530EE97-1F54-6631-A4BB-FD938296488E}"/>
              </a:ext>
            </a:extLst>
          </p:cNvPr>
          <p:cNvSpPr>
            <a:spLocks noGrp="1"/>
          </p:cNvSpPr>
          <p:nvPr>
            <p:ph type="sldNum" sz="quarter" idx="3"/>
          </p:nvPr>
        </p:nvSpPr>
        <p:spPr>
          <a:xfrm>
            <a:off x="3970937" y="8830371"/>
            <a:ext cx="3037840" cy="466029"/>
          </a:xfrm>
          <a:prstGeom prst="rect">
            <a:avLst/>
          </a:prstGeom>
        </p:spPr>
        <p:txBody>
          <a:bodyPr vert="horz" lIns="39136" tIns="19568" rIns="39136" bIns="19568" rtlCol="0" anchor="b"/>
          <a:lstStyle>
            <a:lvl1pPr algn="r">
              <a:defRPr sz="500"/>
            </a:lvl1pPr>
          </a:lstStyle>
          <a:p>
            <a:fld id="{420BD0AB-C59E-4A46-83D3-F07787446BA0}" type="slidenum">
              <a:rPr lang="en-US" smtClean="0"/>
              <a:t>‹#›</a:t>
            </a:fld>
            <a:endParaRPr lang="en-US" dirty="0"/>
          </a:p>
        </p:txBody>
      </p:sp>
    </p:spTree>
    <p:extLst>
      <p:ext uri="{BB962C8B-B14F-4D97-AF65-F5344CB8AC3E}">
        <p14:creationId xmlns:p14="http://schemas.microsoft.com/office/powerpoint/2010/main" val="413378359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866786"/>
      </p:ext>
    </p:extLst>
  </p:cSld>
  <p:clrMap bg1="lt1" tx1="dk1" bg2="lt2" tx2="dk2" accent1="accent1" accent2="accent2" accent3="accent3" accent4="accent4" accent5="accent5" accent6="accent6" hlink="hlink" folHlink="folHlink"/>
  <p:hf hdr="0" ftr="0"/>
  <p:notesStyle>
    <a:lvl1pPr marL="0" algn="l" defTabSz="457200" rtl="0" eaLnBrk="1" latinLnBrk="0" hangingPunct="1">
      <a:defRPr sz="600" kern="1200">
        <a:solidFill>
          <a:schemeClr val="tx1"/>
        </a:solidFill>
        <a:latin typeface="+mn-lt"/>
        <a:ea typeface="+mn-ea"/>
        <a:cs typeface="+mn-cs"/>
      </a:defRPr>
    </a:lvl1pPr>
    <a:lvl2pPr marL="228600" algn="l" defTabSz="457200" rtl="0" eaLnBrk="1" latinLnBrk="0" hangingPunct="1">
      <a:defRPr sz="600" kern="1200">
        <a:solidFill>
          <a:schemeClr val="tx1"/>
        </a:solidFill>
        <a:latin typeface="+mn-lt"/>
        <a:ea typeface="+mn-ea"/>
        <a:cs typeface="+mn-cs"/>
      </a:defRPr>
    </a:lvl2pPr>
    <a:lvl3pPr marL="457200" algn="l" defTabSz="457200" rtl="0" eaLnBrk="1" latinLnBrk="0" hangingPunct="1">
      <a:defRPr sz="600" kern="1200">
        <a:solidFill>
          <a:schemeClr val="tx1"/>
        </a:solidFill>
        <a:latin typeface="+mn-lt"/>
        <a:ea typeface="+mn-ea"/>
        <a:cs typeface="+mn-cs"/>
      </a:defRPr>
    </a:lvl3pPr>
    <a:lvl4pPr marL="685800" algn="l" defTabSz="457200" rtl="0" eaLnBrk="1" latinLnBrk="0" hangingPunct="1">
      <a:defRPr sz="600" kern="1200">
        <a:solidFill>
          <a:schemeClr val="tx1"/>
        </a:solidFill>
        <a:latin typeface="+mn-lt"/>
        <a:ea typeface="+mn-ea"/>
        <a:cs typeface="+mn-cs"/>
      </a:defRPr>
    </a:lvl4pPr>
    <a:lvl5pPr marL="914400" algn="l" defTabSz="457200" rtl="0" eaLnBrk="1" latinLnBrk="0" hangingPunct="1">
      <a:defRPr sz="600" kern="1200">
        <a:solidFill>
          <a:schemeClr val="tx1"/>
        </a:solidFill>
        <a:latin typeface="+mn-lt"/>
        <a:ea typeface="+mn-ea"/>
        <a:cs typeface="+mn-cs"/>
      </a:defRPr>
    </a:lvl5pPr>
    <a:lvl6pPr marL="1143000" algn="l" defTabSz="457200" rtl="0" eaLnBrk="1" latinLnBrk="0" hangingPunct="1">
      <a:defRPr sz="600" kern="1200">
        <a:solidFill>
          <a:schemeClr val="tx1"/>
        </a:solidFill>
        <a:latin typeface="+mn-lt"/>
        <a:ea typeface="+mn-ea"/>
        <a:cs typeface="+mn-cs"/>
      </a:defRPr>
    </a:lvl6pPr>
    <a:lvl7pPr marL="1371600" algn="l" defTabSz="457200" rtl="0" eaLnBrk="1" latinLnBrk="0" hangingPunct="1">
      <a:defRPr sz="600" kern="1200">
        <a:solidFill>
          <a:schemeClr val="tx1"/>
        </a:solidFill>
        <a:latin typeface="+mn-lt"/>
        <a:ea typeface="+mn-ea"/>
        <a:cs typeface="+mn-cs"/>
      </a:defRPr>
    </a:lvl7pPr>
    <a:lvl8pPr marL="1600200" algn="l" defTabSz="457200" rtl="0" eaLnBrk="1" latinLnBrk="0" hangingPunct="1">
      <a:defRPr sz="600" kern="1200">
        <a:solidFill>
          <a:schemeClr val="tx1"/>
        </a:solidFill>
        <a:latin typeface="+mn-lt"/>
        <a:ea typeface="+mn-ea"/>
        <a:cs typeface="+mn-cs"/>
      </a:defRPr>
    </a:lvl8pPr>
    <a:lvl9pPr marL="1828800" algn="l" defTabSz="457200" rtl="0" eaLnBrk="1" latinLnBrk="0" hangingPunct="1">
      <a:defRPr sz="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a:noFill/>
          <a:ln w="12700">
            <a:solidFill>
              <a:prstClr val="black"/>
            </a:solidFill>
          </a:ln>
        </p:spPr>
      </p:sp>
      <p:sp>
        <p:nvSpPr>
          <p:cNvPr id="3" name="Notes Placeholder 2"/>
          <p:cNvSpPr>
            <a:spLocks noGrp="1"/>
          </p:cNvSpPr>
          <p:nvPr>
            <p:ph type="body" idx="1"/>
          </p:nvPr>
        </p:nvSpPr>
        <p:spPr>
          <a:xfrm>
            <a:off x="701040" y="4473894"/>
            <a:ext cx="5608320" cy="3660458"/>
          </a:xfrm>
          <a:prstGeom prst="rect">
            <a:avLst/>
          </a:prstGeom>
        </p:spPr>
        <p:txBody>
          <a:bodyPr lIns="39136" tIns="19568" rIns="39136" bIns="19568"/>
          <a:lstStyle/>
          <a:p>
            <a:endParaRPr lang="en-US" dirty="0"/>
          </a:p>
        </p:txBody>
      </p:sp>
    </p:spTree>
    <p:extLst>
      <p:ext uri="{BB962C8B-B14F-4D97-AF65-F5344CB8AC3E}">
        <p14:creationId xmlns:p14="http://schemas.microsoft.com/office/powerpoint/2010/main" val="29976548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a:noFill/>
          <a:ln w="12700">
            <a:solidFill>
              <a:prstClr val="black"/>
            </a:solidFill>
          </a:ln>
        </p:spPr>
      </p:sp>
      <p:sp>
        <p:nvSpPr>
          <p:cNvPr id="3" name="Notes Placeholder 2"/>
          <p:cNvSpPr>
            <a:spLocks noGrp="1"/>
          </p:cNvSpPr>
          <p:nvPr>
            <p:ph type="body" idx="1"/>
          </p:nvPr>
        </p:nvSpPr>
        <p:spPr>
          <a:xfrm>
            <a:off x="701040" y="4473894"/>
            <a:ext cx="5608320" cy="3660458"/>
          </a:xfrm>
          <a:prstGeom prst="rect">
            <a:avLst/>
          </a:prstGeom>
        </p:spPr>
        <p:txBody>
          <a:bodyPr lIns="39136" tIns="19568" rIns="39136" bIns="19568"/>
          <a:lstStyle/>
          <a:p>
            <a:r>
              <a:rPr lang="en-US" sz="1200" dirty="0"/>
              <a:t>A pediatric patient with respiratory distress needs quick intervention with evidence based care. </a:t>
            </a:r>
          </a:p>
        </p:txBody>
      </p:sp>
    </p:spTree>
    <p:extLst>
      <p:ext uri="{BB962C8B-B14F-4D97-AF65-F5344CB8AC3E}">
        <p14:creationId xmlns:p14="http://schemas.microsoft.com/office/powerpoint/2010/main" val="20485283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a:noFill/>
          <a:ln w="12700">
            <a:solidFill>
              <a:prstClr val="black"/>
            </a:solidFill>
          </a:ln>
        </p:spPr>
      </p:sp>
      <p:sp>
        <p:nvSpPr>
          <p:cNvPr id="3" name="Notes Placeholder 2"/>
          <p:cNvSpPr>
            <a:spLocks noGrp="1"/>
          </p:cNvSpPr>
          <p:nvPr>
            <p:ph type="body" idx="1"/>
          </p:nvPr>
        </p:nvSpPr>
        <p:spPr>
          <a:xfrm>
            <a:off x="701040" y="4473894"/>
            <a:ext cx="5608320" cy="3660458"/>
          </a:xfrm>
          <a:prstGeom prst="rect">
            <a:avLst/>
          </a:prstGeom>
        </p:spPr>
        <p:txBody>
          <a:bodyPr lIns="39136" tIns="19568" rIns="39136" bIns="19568"/>
          <a:lstStyle/>
          <a:p>
            <a:r>
              <a:rPr lang="en-US" sz="1200" dirty="0"/>
              <a:t>Timely intervention with antiemetics allows for oral rehydration measures rather than invasive iv therapy treatment. </a:t>
            </a:r>
          </a:p>
        </p:txBody>
      </p:sp>
    </p:spTree>
    <p:extLst>
      <p:ext uri="{BB962C8B-B14F-4D97-AF65-F5344CB8AC3E}">
        <p14:creationId xmlns:p14="http://schemas.microsoft.com/office/powerpoint/2010/main" val="22041499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a:noFill/>
          <a:ln w="12700">
            <a:solidFill>
              <a:prstClr val="black"/>
            </a:solidFill>
          </a:ln>
        </p:spPr>
      </p:sp>
      <p:sp>
        <p:nvSpPr>
          <p:cNvPr id="3" name="Notes Placeholder 2"/>
          <p:cNvSpPr>
            <a:spLocks noGrp="1"/>
          </p:cNvSpPr>
          <p:nvPr>
            <p:ph type="body" idx="1"/>
          </p:nvPr>
        </p:nvSpPr>
        <p:spPr>
          <a:xfrm>
            <a:off x="701040" y="4473894"/>
            <a:ext cx="5608320" cy="3660458"/>
          </a:xfrm>
          <a:prstGeom prst="rect">
            <a:avLst/>
          </a:prstGeom>
        </p:spPr>
        <p:txBody>
          <a:bodyPr lIns="39136" tIns="19568" rIns="39136" bIns="19568"/>
          <a:lstStyle/>
          <a:p>
            <a:r>
              <a:rPr lang="en-US" sz="1200" dirty="0"/>
              <a:t>Having a standardized suicide screening and utilizing best practices with patients mental health issues allows for effective use of behavioral health consultations, admissions and safety plans. </a:t>
            </a:r>
          </a:p>
        </p:txBody>
      </p:sp>
    </p:spTree>
    <p:extLst>
      <p:ext uri="{BB962C8B-B14F-4D97-AF65-F5344CB8AC3E}">
        <p14:creationId xmlns:p14="http://schemas.microsoft.com/office/powerpoint/2010/main" val="7980972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a:noFill/>
          <a:ln w="12700">
            <a:solidFill>
              <a:prstClr val="black"/>
            </a:solidFill>
          </a:ln>
        </p:spPr>
      </p:sp>
      <p:sp>
        <p:nvSpPr>
          <p:cNvPr id="3" name="Notes Placeholder 2"/>
          <p:cNvSpPr>
            <a:spLocks noGrp="1"/>
          </p:cNvSpPr>
          <p:nvPr>
            <p:ph type="body" idx="1"/>
          </p:nvPr>
        </p:nvSpPr>
        <p:spPr>
          <a:xfrm>
            <a:off x="701040" y="4473894"/>
            <a:ext cx="5608320" cy="3660458"/>
          </a:xfrm>
          <a:prstGeom prst="rect">
            <a:avLst/>
          </a:prstGeom>
        </p:spPr>
        <p:txBody>
          <a:bodyPr lIns="39136" tIns="19568" rIns="39136" bIns="19568"/>
          <a:lstStyle/>
          <a:p>
            <a:pPr marL="73381" indent="-73381">
              <a:buFont typeface="Arial" panose="020B0604020202020204" pitchFamily="34" charset="0"/>
              <a:buChar char="•"/>
            </a:pPr>
            <a:r>
              <a:rPr lang="en-US" sz="1200" dirty="0"/>
              <a:t>NPRQI was designed for non-pediatric specialty facilities, specifically community, rural, and critical access hospitals. The goal of NPRQI is to make implementation of pediatric quality improvement efforts as easy as possible. Participants will be able to compare themselves to similar ED structures and volumes. </a:t>
            </a:r>
          </a:p>
          <a:p>
            <a:pPr marL="73381" indent="-73381">
              <a:buFont typeface="Arial" panose="020B0604020202020204" pitchFamily="34" charset="0"/>
              <a:buChar char="•"/>
            </a:pPr>
            <a:r>
              <a:rPr lang="en-US" sz="1200" dirty="0"/>
              <a:t>NPRQI is funded by Health Services and Resources Administration – Emergency Medical Services for Children (HRSA-EMSC) for the purposes of improving pediatric emergency care. There is no fee associated to join NPRQI, submit data, or view performance on dashboards.</a:t>
            </a:r>
          </a:p>
          <a:p>
            <a:pPr marL="73381" indent="-73381">
              <a:buFont typeface="Arial" panose="020B0604020202020204" pitchFamily="34" charset="0"/>
              <a:buChar char="•"/>
            </a:pPr>
            <a:r>
              <a:rPr lang="en-US" sz="1200" dirty="0"/>
              <a:t>NPRQI addresses the unique needs of diverse patient populations to reduce variability in care. Users can filter aggregate data by patient demographic variables (e.g. race, gender, payor source) to measure comparative performance. </a:t>
            </a:r>
          </a:p>
          <a:p>
            <a:pPr marL="73381" indent="-73381">
              <a:buFont typeface="Arial" panose="020B0604020202020204" pitchFamily="34" charset="0"/>
              <a:buChar char="•"/>
            </a:pPr>
            <a:r>
              <a:rPr lang="en-US" sz="1200" dirty="0"/>
              <a:t>After an approximately 2hr onboarding activity, data entry is self-paced and organizations can decide when and how often to submit data. </a:t>
            </a:r>
          </a:p>
        </p:txBody>
      </p:sp>
    </p:spTree>
    <p:extLst>
      <p:ext uri="{BB962C8B-B14F-4D97-AF65-F5344CB8AC3E}">
        <p14:creationId xmlns:p14="http://schemas.microsoft.com/office/powerpoint/2010/main" val="10193977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a:noFill/>
          <a:ln w="12700">
            <a:solidFill>
              <a:prstClr val="black"/>
            </a:solidFill>
          </a:ln>
        </p:spPr>
      </p:sp>
      <p:sp>
        <p:nvSpPr>
          <p:cNvPr id="3" name="Notes Placeholder 2"/>
          <p:cNvSpPr>
            <a:spLocks noGrp="1"/>
          </p:cNvSpPr>
          <p:nvPr>
            <p:ph type="body" idx="1"/>
          </p:nvPr>
        </p:nvSpPr>
        <p:spPr>
          <a:xfrm>
            <a:off x="701040" y="4473894"/>
            <a:ext cx="5608320" cy="3660458"/>
          </a:xfrm>
          <a:prstGeom prst="rect">
            <a:avLst/>
          </a:prstGeom>
        </p:spPr>
        <p:txBody>
          <a:bodyPr lIns="39136" tIns="19568" rIns="39136" bIns="19568"/>
          <a:lstStyle/>
          <a:p>
            <a:r>
              <a:rPr lang="en-US" sz="1200" dirty="0"/>
              <a:t>There are 103 sites nationwide and approx. 14,798 records entered.  Nebraska is listed as a low volume patient category. Low volume patient category is less than 1,800 pediatric patients annually. There are 5 sites in Nebraska with 827 records entered. </a:t>
            </a:r>
          </a:p>
        </p:txBody>
      </p:sp>
    </p:spTree>
    <p:extLst>
      <p:ext uri="{BB962C8B-B14F-4D97-AF65-F5344CB8AC3E}">
        <p14:creationId xmlns:p14="http://schemas.microsoft.com/office/powerpoint/2010/main" val="876670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a:noFill/>
          <a:ln w="12700">
            <a:solidFill>
              <a:prstClr val="black"/>
            </a:solidFill>
          </a:ln>
        </p:spPr>
      </p:sp>
      <p:sp>
        <p:nvSpPr>
          <p:cNvPr id="3" name="Notes Placeholder 2"/>
          <p:cNvSpPr>
            <a:spLocks noGrp="1"/>
          </p:cNvSpPr>
          <p:nvPr>
            <p:ph type="body" idx="1"/>
          </p:nvPr>
        </p:nvSpPr>
        <p:spPr>
          <a:xfrm>
            <a:off x="701040" y="4473894"/>
            <a:ext cx="5608320" cy="3660458"/>
          </a:xfrm>
          <a:prstGeom prst="rect">
            <a:avLst/>
          </a:prstGeom>
        </p:spPr>
        <p:txBody>
          <a:bodyPr lIns="39136" tIns="19568" rIns="39136" bIns="19568"/>
          <a:lstStyle/>
          <a:p>
            <a:r>
              <a:rPr lang="en-US" sz="1200" dirty="0"/>
              <a:t>Nemaha County Hospital is a 16 Critical Access Hospital. At this time, I’ve entered 447 pediatric patient records. The percent of patients with weight documented in kilograms only is 0%. Unfortunately at this time, our EMR is a barrier to implement any intervention. The median ED length of stay is 90minutes, compared to national sites average of 181 mins and cohort performance (low volume) site average of 126.8 minutes. Out of 22 records 100% of transferee pediatric patients met site-specific transfer criteria and the median time from triage to transport was 139 minutes. Which </a:t>
            </a:r>
            <a:r>
              <a:rPr lang="en-US" sz="1200" dirty="0">
                <a:solidFill>
                  <a:prstClr val="black"/>
                </a:solidFill>
                <a:latin typeface="Calibri" panose="020F0502020204030204"/>
              </a:rPr>
              <a:t>compared to national sites average of 368 mins and cohort performance (low volume) site average of 265 minutes. </a:t>
            </a:r>
            <a:endParaRPr lang="en-US" sz="1200" dirty="0"/>
          </a:p>
        </p:txBody>
      </p:sp>
    </p:spTree>
    <p:extLst>
      <p:ext uri="{BB962C8B-B14F-4D97-AF65-F5344CB8AC3E}">
        <p14:creationId xmlns:p14="http://schemas.microsoft.com/office/powerpoint/2010/main" val="16497422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a:noFill/>
          <a:ln w="12700">
            <a:solidFill>
              <a:prstClr val="black"/>
            </a:solidFill>
          </a:ln>
        </p:spPr>
      </p:sp>
      <p:sp>
        <p:nvSpPr>
          <p:cNvPr id="3" name="Notes Placeholder 2"/>
          <p:cNvSpPr>
            <a:spLocks noGrp="1"/>
          </p:cNvSpPr>
          <p:nvPr>
            <p:ph type="body" idx="1"/>
          </p:nvPr>
        </p:nvSpPr>
        <p:spPr>
          <a:xfrm>
            <a:off x="701040" y="4473894"/>
            <a:ext cx="5608320" cy="3660458"/>
          </a:xfrm>
          <a:prstGeom prst="rect">
            <a:avLst/>
          </a:prstGeom>
        </p:spPr>
        <p:txBody>
          <a:bodyPr lIns="39136" tIns="19568" rIns="39136" bIns="19568"/>
          <a:lstStyle/>
          <a:p>
            <a:r>
              <a:rPr lang="en-US" sz="1200" dirty="0"/>
              <a:t>87% of pediatrics have pain assessed. </a:t>
            </a:r>
            <a:r>
              <a:rPr lang="en-US" sz="1200" dirty="0">
                <a:solidFill>
                  <a:prstClr val="black"/>
                </a:solidFill>
                <a:latin typeface="Calibri" panose="020F0502020204030204"/>
              </a:rPr>
              <a:t>Compared to national sites average of 79.6% and cohort performance (low volume) site average of 82.8%. This data visualization is a great because you can see where you are with performance and see the performance overt time. And then you can specifically see if you’ve implemented a specific intervention and evaluate the progress towards improved performance. Also see if you’ve had a decrease in performance- barrier can be identified. For example, travel nurses increased during a specific time. </a:t>
            </a:r>
            <a:endParaRPr lang="en-US" sz="1200" dirty="0"/>
          </a:p>
        </p:txBody>
      </p:sp>
    </p:spTree>
    <p:extLst>
      <p:ext uri="{BB962C8B-B14F-4D97-AF65-F5344CB8AC3E}">
        <p14:creationId xmlns:p14="http://schemas.microsoft.com/office/powerpoint/2010/main" val="8054112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a:noFill/>
          <a:ln w="12700">
            <a:solidFill>
              <a:prstClr val="black"/>
            </a:solidFill>
          </a:ln>
        </p:spPr>
      </p:sp>
      <p:sp>
        <p:nvSpPr>
          <p:cNvPr id="3" name="Notes Placeholder 2"/>
          <p:cNvSpPr>
            <a:spLocks noGrp="1"/>
          </p:cNvSpPr>
          <p:nvPr>
            <p:ph type="body" idx="1"/>
          </p:nvPr>
        </p:nvSpPr>
        <p:spPr>
          <a:xfrm>
            <a:off x="701040" y="4473894"/>
            <a:ext cx="5608320" cy="3660458"/>
          </a:xfrm>
          <a:prstGeom prst="rect">
            <a:avLst/>
          </a:prstGeom>
        </p:spPr>
        <p:txBody>
          <a:bodyPr lIns="39136" tIns="19568" rIns="39136" bIns="19568"/>
          <a:lstStyle/>
          <a:p>
            <a:endParaRPr lang="en-US"/>
          </a:p>
        </p:txBody>
      </p:sp>
    </p:spTree>
    <p:extLst>
      <p:ext uri="{BB962C8B-B14F-4D97-AF65-F5344CB8AC3E}">
        <p14:creationId xmlns:p14="http://schemas.microsoft.com/office/powerpoint/2010/main" val="19521143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a:noFill/>
          <a:ln w="12700">
            <a:solidFill>
              <a:prstClr val="black"/>
            </a:solidFill>
          </a:ln>
        </p:spPr>
      </p:sp>
      <p:sp>
        <p:nvSpPr>
          <p:cNvPr id="3" name="Notes Placeholder 2"/>
          <p:cNvSpPr>
            <a:spLocks noGrp="1"/>
          </p:cNvSpPr>
          <p:nvPr>
            <p:ph type="body" idx="1"/>
          </p:nvPr>
        </p:nvSpPr>
        <p:spPr>
          <a:xfrm>
            <a:off x="701040" y="4473894"/>
            <a:ext cx="5608320" cy="3660458"/>
          </a:xfrm>
          <a:prstGeom prst="rect">
            <a:avLst/>
          </a:prstGeom>
        </p:spPr>
        <p:txBody>
          <a:bodyPr lIns="39136" tIns="19568" rIns="39136" bIns="19568"/>
          <a:lstStyle/>
          <a:p>
            <a:endParaRPr lang="en-US"/>
          </a:p>
        </p:txBody>
      </p:sp>
    </p:spTree>
    <p:extLst>
      <p:ext uri="{BB962C8B-B14F-4D97-AF65-F5344CB8AC3E}">
        <p14:creationId xmlns:p14="http://schemas.microsoft.com/office/powerpoint/2010/main" val="31257252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a:noFill/>
          <a:ln w="12700">
            <a:solidFill>
              <a:prstClr val="black"/>
            </a:solidFill>
          </a:ln>
        </p:spPr>
      </p:sp>
      <p:sp>
        <p:nvSpPr>
          <p:cNvPr id="3" name="Notes Placeholder 2"/>
          <p:cNvSpPr>
            <a:spLocks noGrp="1"/>
          </p:cNvSpPr>
          <p:nvPr>
            <p:ph type="body" idx="1"/>
          </p:nvPr>
        </p:nvSpPr>
        <p:spPr>
          <a:xfrm>
            <a:off x="701040" y="4473894"/>
            <a:ext cx="5608320" cy="3660458"/>
          </a:xfrm>
          <a:prstGeom prst="rect">
            <a:avLst/>
          </a:prstGeom>
        </p:spPr>
        <p:txBody>
          <a:bodyPr lIns="39136" tIns="19568" rIns="39136" bIns="19568"/>
          <a:lstStyle/>
          <a:p>
            <a:r>
              <a:rPr lang="en-US" sz="1200" b="0" i="0" dirty="0">
                <a:solidFill>
                  <a:srgbClr val="1A1A1A"/>
                </a:solidFill>
                <a:effectLst/>
                <a:latin typeface="Merriweather" panose="00000500000000000000" pitchFamily="2" charset="0"/>
              </a:rPr>
              <a:t>Studies show that care often varies depending on patient demographics and ED characteristics. NPRQI provides the necessary elements to eliminate these disparities. Meaningful quality measures of pediatric emergency care are needed to assess equity. These measures address all aspects of an ED visit – assessment, diagnostics, interventions, disposition-to optimize care for a critically ill or injured child. Having a low volume of pediatric patients can make it difficult to assess the delivery of care. This platform combines all data from participating sites and allows you to compare your ED to other facilities based on geography, patient volume, and resources. As the NPRP QI data registry grows our ability to assess pediatric emergency care delivery at a national level will grow exponentially.</a:t>
            </a:r>
            <a:endParaRPr lang="en-US" sz="1200" dirty="0"/>
          </a:p>
        </p:txBody>
      </p:sp>
    </p:spTree>
    <p:extLst>
      <p:ext uri="{BB962C8B-B14F-4D97-AF65-F5344CB8AC3E}">
        <p14:creationId xmlns:p14="http://schemas.microsoft.com/office/powerpoint/2010/main" val="1779146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a:noFill/>
          <a:ln w="12700">
            <a:solidFill>
              <a:prstClr val="black"/>
            </a:solidFill>
          </a:ln>
        </p:spPr>
      </p:sp>
      <p:sp>
        <p:nvSpPr>
          <p:cNvPr id="3" name="Notes Placeholder 2"/>
          <p:cNvSpPr>
            <a:spLocks noGrp="1"/>
          </p:cNvSpPr>
          <p:nvPr>
            <p:ph type="body" idx="1"/>
          </p:nvPr>
        </p:nvSpPr>
        <p:spPr>
          <a:xfrm>
            <a:off x="701040" y="4473894"/>
            <a:ext cx="5608320" cy="3660458"/>
          </a:xfrm>
          <a:prstGeom prst="rect">
            <a:avLst/>
          </a:prstGeom>
        </p:spPr>
        <p:txBody>
          <a:bodyPr lIns="39136" tIns="19568" rIns="39136" bIns="19568"/>
          <a:lstStyle/>
          <a:p>
            <a:endParaRPr lang="en-US" dirty="0"/>
          </a:p>
        </p:txBody>
      </p:sp>
    </p:spTree>
    <p:extLst>
      <p:ext uri="{BB962C8B-B14F-4D97-AF65-F5344CB8AC3E}">
        <p14:creationId xmlns:p14="http://schemas.microsoft.com/office/powerpoint/2010/main" val="5877361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a:noFill/>
          <a:ln w="12700">
            <a:solidFill>
              <a:prstClr val="black"/>
            </a:solidFill>
          </a:ln>
        </p:spPr>
      </p:sp>
      <p:sp>
        <p:nvSpPr>
          <p:cNvPr id="3" name="Notes Placeholder 2"/>
          <p:cNvSpPr>
            <a:spLocks noGrp="1"/>
          </p:cNvSpPr>
          <p:nvPr>
            <p:ph type="body" idx="1"/>
          </p:nvPr>
        </p:nvSpPr>
        <p:spPr>
          <a:xfrm>
            <a:off x="701040" y="4473894"/>
            <a:ext cx="5608320" cy="3660458"/>
          </a:xfrm>
          <a:prstGeom prst="rect">
            <a:avLst/>
          </a:prstGeom>
        </p:spPr>
        <p:txBody>
          <a:bodyPr lIns="39136" tIns="19568" rIns="39136" bIns="19568"/>
          <a:lstStyle/>
          <a:p>
            <a:endParaRPr lang="en-US" dirty="0"/>
          </a:p>
        </p:txBody>
      </p:sp>
    </p:spTree>
    <p:extLst>
      <p:ext uri="{BB962C8B-B14F-4D97-AF65-F5344CB8AC3E}">
        <p14:creationId xmlns:p14="http://schemas.microsoft.com/office/powerpoint/2010/main" val="41101387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a:noFill/>
          <a:ln w="12700">
            <a:solidFill>
              <a:prstClr val="black"/>
            </a:solidFill>
          </a:ln>
        </p:spPr>
      </p:sp>
      <p:sp>
        <p:nvSpPr>
          <p:cNvPr id="3" name="Notes Placeholder 2"/>
          <p:cNvSpPr>
            <a:spLocks noGrp="1"/>
          </p:cNvSpPr>
          <p:nvPr>
            <p:ph type="body" idx="1"/>
          </p:nvPr>
        </p:nvSpPr>
        <p:spPr>
          <a:xfrm>
            <a:off x="701040" y="4473894"/>
            <a:ext cx="5608320" cy="3660458"/>
          </a:xfrm>
          <a:prstGeom prst="rect">
            <a:avLst/>
          </a:prstGeom>
        </p:spPr>
        <p:txBody>
          <a:bodyPr lIns="39136" tIns="19568" rIns="39136" bIns="19568"/>
          <a:lstStyle/>
          <a:p>
            <a:endParaRPr lang="en-US" dirty="0"/>
          </a:p>
        </p:txBody>
      </p:sp>
    </p:spTree>
    <p:extLst>
      <p:ext uri="{BB962C8B-B14F-4D97-AF65-F5344CB8AC3E}">
        <p14:creationId xmlns:p14="http://schemas.microsoft.com/office/powerpoint/2010/main" val="9845417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a:noFill/>
          <a:ln w="12700">
            <a:solidFill>
              <a:prstClr val="black"/>
            </a:solidFill>
          </a:ln>
        </p:spPr>
      </p:sp>
      <p:sp>
        <p:nvSpPr>
          <p:cNvPr id="3" name="Notes Placeholder 2"/>
          <p:cNvSpPr>
            <a:spLocks noGrp="1"/>
          </p:cNvSpPr>
          <p:nvPr>
            <p:ph type="body" idx="1"/>
          </p:nvPr>
        </p:nvSpPr>
        <p:spPr>
          <a:xfrm>
            <a:off x="701040" y="4473894"/>
            <a:ext cx="5608320" cy="3660458"/>
          </a:xfrm>
          <a:prstGeom prst="rect">
            <a:avLst/>
          </a:prstGeom>
        </p:spPr>
        <p:txBody>
          <a:bodyPr lIns="39136" tIns="19568" rIns="39136" bIns="19568"/>
          <a:lstStyle/>
          <a:p>
            <a:endParaRPr lang="en-US" dirty="0"/>
          </a:p>
        </p:txBody>
      </p:sp>
    </p:spTree>
    <p:extLst>
      <p:ext uri="{BB962C8B-B14F-4D97-AF65-F5344CB8AC3E}">
        <p14:creationId xmlns:p14="http://schemas.microsoft.com/office/powerpoint/2010/main" val="30476683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a:noFill/>
          <a:ln w="12700">
            <a:solidFill>
              <a:prstClr val="black"/>
            </a:solidFill>
          </a:ln>
        </p:spPr>
      </p:sp>
      <p:sp>
        <p:nvSpPr>
          <p:cNvPr id="3" name="Notes Placeholder 2"/>
          <p:cNvSpPr>
            <a:spLocks noGrp="1"/>
          </p:cNvSpPr>
          <p:nvPr>
            <p:ph type="body" idx="1"/>
          </p:nvPr>
        </p:nvSpPr>
        <p:spPr>
          <a:xfrm>
            <a:off x="701040" y="4473894"/>
            <a:ext cx="5608320" cy="3660458"/>
          </a:xfrm>
          <a:prstGeom prst="rect">
            <a:avLst/>
          </a:prstGeom>
        </p:spPr>
        <p:txBody>
          <a:bodyPr lIns="39136" tIns="19568" rIns="39136" bIns="19568"/>
          <a:lstStyle/>
          <a:p>
            <a:endParaRPr lang="en-US" dirty="0"/>
          </a:p>
        </p:txBody>
      </p:sp>
    </p:spTree>
    <p:extLst>
      <p:ext uri="{BB962C8B-B14F-4D97-AF65-F5344CB8AC3E}">
        <p14:creationId xmlns:p14="http://schemas.microsoft.com/office/powerpoint/2010/main" val="9313074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a:noFill/>
          <a:ln w="12700">
            <a:solidFill>
              <a:prstClr val="black"/>
            </a:solidFill>
          </a:ln>
        </p:spPr>
      </p:sp>
      <p:sp>
        <p:nvSpPr>
          <p:cNvPr id="3" name="Notes Placeholder 2"/>
          <p:cNvSpPr>
            <a:spLocks noGrp="1"/>
          </p:cNvSpPr>
          <p:nvPr>
            <p:ph type="body" idx="1"/>
          </p:nvPr>
        </p:nvSpPr>
        <p:spPr>
          <a:xfrm>
            <a:off x="701040" y="4473894"/>
            <a:ext cx="5608320" cy="3660458"/>
          </a:xfrm>
          <a:prstGeom prst="rect">
            <a:avLst/>
          </a:prstGeom>
        </p:spPr>
        <p:txBody>
          <a:bodyPr lIns="39136" tIns="19568" rIns="39136" bIns="19568"/>
          <a:lstStyle/>
          <a:p>
            <a:pPr marL="73381" indent="-73381">
              <a:buFont typeface="Arial" panose="020B0604020202020204" pitchFamily="34" charset="0"/>
              <a:buChar char="•"/>
            </a:pPr>
            <a:r>
              <a:rPr lang="en-US" sz="1200" dirty="0"/>
              <a:t>Work started in 2003 when a steering committee conducted an assessment on all US Hospitals to determine compliance with the 2001 Guidelines for Preparedness when caring for a child in the emergency department. Results revealed that most hospitals were not aware of the national guidelines and very few had the appropriate equipment and policies to follow the guidelines. </a:t>
            </a:r>
          </a:p>
          <a:p>
            <a:pPr marL="73381" indent="-73381">
              <a:buFont typeface="Arial" panose="020B0604020202020204" pitchFamily="34" charset="0"/>
              <a:buChar char="•"/>
            </a:pPr>
            <a:r>
              <a:rPr lang="en-US" sz="1200" dirty="0"/>
              <a:t>High pediatric readiness in ED’s is associated with 76% lower mortality rate in ill children, 60% lower mortality rate in injured children. </a:t>
            </a:r>
          </a:p>
          <a:p>
            <a:endParaRPr lang="en-US" dirty="0"/>
          </a:p>
          <a:p>
            <a:endParaRPr lang="en-US" dirty="0"/>
          </a:p>
        </p:txBody>
      </p:sp>
    </p:spTree>
    <p:extLst>
      <p:ext uri="{BB962C8B-B14F-4D97-AF65-F5344CB8AC3E}">
        <p14:creationId xmlns:p14="http://schemas.microsoft.com/office/powerpoint/2010/main" val="32949312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a:noFill/>
          <a:ln w="12700">
            <a:solidFill>
              <a:prstClr val="black"/>
            </a:solidFill>
          </a:ln>
        </p:spPr>
      </p:sp>
      <p:sp>
        <p:nvSpPr>
          <p:cNvPr id="3" name="Notes Placeholder 2"/>
          <p:cNvSpPr>
            <a:spLocks noGrp="1"/>
          </p:cNvSpPr>
          <p:nvPr>
            <p:ph type="body" idx="1"/>
          </p:nvPr>
        </p:nvSpPr>
        <p:spPr>
          <a:xfrm>
            <a:off x="701040" y="4473894"/>
            <a:ext cx="5608320" cy="3660458"/>
          </a:xfrm>
          <a:prstGeom prst="rect">
            <a:avLst/>
          </a:prstGeom>
        </p:spPr>
        <p:txBody>
          <a:bodyPr lIns="39136" tIns="19568" rIns="39136" bIns="19568"/>
          <a:lstStyle/>
          <a:p>
            <a:pPr marL="73381" indent="-73381">
              <a:buFont typeface="Arial" panose="020B0604020202020204" pitchFamily="34" charset="0"/>
              <a:buChar char="•"/>
            </a:pPr>
            <a:r>
              <a:rPr lang="en-US" sz="1200" dirty="0"/>
              <a:t>The National Pediatric Readiness Quality Initiative is an implementation arm from work done by the National Pediatric Readiness Project. The goal of NPRQI is to ensure children have access to high quality emergency care regardless of geographic location by providing all EDs with a national platform to measure, reflect, and improve pediatric emergency care delivery. </a:t>
            </a:r>
          </a:p>
          <a:p>
            <a:pPr marL="73381" indent="-73381">
              <a:buFont typeface="Arial" panose="020B0604020202020204" pitchFamily="34" charset="0"/>
              <a:buChar char="•"/>
            </a:pPr>
            <a:r>
              <a:rPr lang="en-US" sz="1200" dirty="0"/>
              <a:t>The NPRQI was created to drive national quality improvement efforts for pediatric emergency care delivery. Most children are seen in general EDs many of which are in rural communities, and less than 50% of these EDs engage in pediatric quality improvement efforts. Given low pediatric patient volumes at an individual site and lack of standardized measures for common pediatric conditions, NPRQI was developed to establish standardized quality measures with benchmarking capabilities.</a:t>
            </a:r>
          </a:p>
        </p:txBody>
      </p:sp>
    </p:spTree>
    <p:extLst>
      <p:ext uri="{BB962C8B-B14F-4D97-AF65-F5344CB8AC3E}">
        <p14:creationId xmlns:p14="http://schemas.microsoft.com/office/powerpoint/2010/main" val="3068653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a:noFill/>
          <a:ln w="12700">
            <a:solidFill>
              <a:prstClr val="black"/>
            </a:solidFill>
          </a:ln>
        </p:spPr>
      </p:sp>
      <p:sp>
        <p:nvSpPr>
          <p:cNvPr id="3" name="Notes Placeholder 2"/>
          <p:cNvSpPr>
            <a:spLocks noGrp="1"/>
          </p:cNvSpPr>
          <p:nvPr>
            <p:ph type="body" idx="1"/>
          </p:nvPr>
        </p:nvSpPr>
        <p:spPr>
          <a:xfrm>
            <a:off x="701040" y="4473894"/>
            <a:ext cx="5608320" cy="3660458"/>
          </a:xfrm>
          <a:prstGeom prst="rect">
            <a:avLst/>
          </a:prstGeom>
        </p:spPr>
        <p:txBody>
          <a:bodyPr lIns="39136" tIns="19568" rIns="39136" bIns="19568"/>
          <a:lstStyle/>
          <a:p>
            <a:pPr marL="73381" indent="-73381">
              <a:buFont typeface="Arial" panose="020B0604020202020204" pitchFamily="34" charset="0"/>
              <a:buChar char="•"/>
            </a:pPr>
            <a:r>
              <a:rPr lang="en-US" sz="1200" dirty="0"/>
              <a:t>These domains were chosen because they represent the most common reasons children present to the emergency room. These conditions can range vary in acuity from manageable to critical. The core patient safety processes include patient assessment/reassessment, weighing children in kilograms, and interfacility transfers. The clinical conditions of focus include: head trauma, seizures, respiratory distress, vomiting, and suicidality.</a:t>
            </a:r>
          </a:p>
        </p:txBody>
      </p:sp>
    </p:spTree>
    <p:extLst>
      <p:ext uri="{BB962C8B-B14F-4D97-AF65-F5344CB8AC3E}">
        <p14:creationId xmlns:p14="http://schemas.microsoft.com/office/powerpoint/2010/main" val="12646316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a:noFill/>
          <a:ln w="12700">
            <a:solidFill>
              <a:prstClr val="black"/>
            </a:solidFill>
          </a:ln>
        </p:spPr>
      </p:sp>
      <p:sp>
        <p:nvSpPr>
          <p:cNvPr id="3" name="Notes Placeholder 2"/>
          <p:cNvSpPr>
            <a:spLocks noGrp="1"/>
          </p:cNvSpPr>
          <p:nvPr>
            <p:ph type="body" idx="1"/>
          </p:nvPr>
        </p:nvSpPr>
        <p:spPr>
          <a:xfrm>
            <a:off x="701040" y="4473894"/>
            <a:ext cx="5608320" cy="3660458"/>
          </a:xfrm>
          <a:prstGeom prst="rect">
            <a:avLst/>
          </a:prstGeom>
        </p:spPr>
        <p:txBody>
          <a:bodyPr lIns="39136" tIns="19568" rIns="39136" bIns="19568"/>
          <a:lstStyle/>
          <a:p>
            <a:r>
              <a:rPr lang="en-US" sz="1200" dirty="0"/>
              <a:t>Children cannot tell us how they are feeling or symptoms they are having sometimes. Their vital signs can be very different compared to adults. In the ER, ensuring that vital signs are being </a:t>
            </a:r>
            <a:r>
              <a:rPr lang="en-US" sz="1200" dirty="0" err="1"/>
              <a:t>moninotred</a:t>
            </a:r>
            <a:r>
              <a:rPr lang="en-US" sz="1200" dirty="0"/>
              <a:t> is a reliable way for us to evaluate their condition and identify if there are changes while we are caring for them. </a:t>
            </a:r>
          </a:p>
        </p:txBody>
      </p:sp>
    </p:spTree>
    <p:extLst>
      <p:ext uri="{BB962C8B-B14F-4D97-AF65-F5344CB8AC3E}">
        <p14:creationId xmlns:p14="http://schemas.microsoft.com/office/powerpoint/2010/main" val="21154009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a:noFill/>
          <a:ln w="12700">
            <a:solidFill>
              <a:prstClr val="black"/>
            </a:solidFill>
          </a:ln>
        </p:spPr>
      </p:sp>
      <p:sp>
        <p:nvSpPr>
          <p:cNvPr id="3" name="Notes Placeholder 2"/>
          <p:cNvSpPr>
            <a:spLocks noGrp="1"/>
          </p:cNvSpPr>
          <p:nvPr>
            <p:ph type="body" idx="1"/>
          </p:nvPr>
        </p:nvSpPr>
        <p:spPr>
          <a:xfrm>
            <a:off x="701040" y="4473894"/>
            <a:ext cx="5608320" cy="3660458"/>
          </a:xfrm>
          <a:prstGeom prst="rect">
            <a:avLst/>
          </a:prstGeom>
        </p:spPr>
        <p:txBody>
          <a:bodyPr lIns="39136" tIns="19568" rIns="39136" bIns="19568"/>
          <a:lstStyle/>
          <a:p>
            <a:r>
              <a:rPr lang="en-US" sz="1200" dirty="0"/>
              <a:t>In most CAH’s, emergency room staff are balancing multiple patients. We need to be able to recognize clinical needs of the pediatric patient and optimize the use of available resources. </a:t>
            </a:r>
            <a:r>
              <a:rPr lang="en-US" sz="1200" b="0" i="0" dirty="0">
                <a:solidFill>
                  <a:srgbClr val="1A1A1A"/>
                </a:solidFill>
                <a:effectLst/>
                <a:latin typeface="Merriweather" panose="00000500000000000000" pitchFamily="2" charset="0"/>
              </a:rPr>
              <a:t>Paring down transfers of patients to only those necessitated by lack of resources decreases the burden on patients, their families, and local EMS assets. For example, a question asked is how they were transported. One option to choose if the children's facility transport team was used. </a:t>
            </a:r>
            <a:endParaRPr lang="en-US" sz="1200" dirty="0"/>
          </a:p>
        </p:txBody>
      </p:sp>
    </p:spTree>
    <p:extLst>
      <p:ext uri="{BB962C8B-B14F-4D97-AF65-F5344CB8AC3E}">
        <p14:creationId xmlns:p14="http://schemas.microsoft.com/office/powerpoint/2010/main" val="22567893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a:noFill/>
          <a:ln w="12700">
            <a:solidFill>
              <a:prstClr val="black"/>
            </a:solidFill>
          </a:ln>
        </p:spPr>
      </p:sp>
      <p:sp>
        <p:nvSpPr>
          <p:cNvPr id="3" name="Notes Placeholder 2"/>
          <p:cNvSpPr>
            <a:spLocks noGrp="1"/>
          </p:cNvSpPr>
          <p:nvPr>
            <p:ph type="body" idx="1"/>
          </p:nvPr>
        </p:nvSpPr>
        <p:spPr>
          <a:xfrm>
            <a:off x="701040" y="4473894"/>
            <a:ext cx="5608320" cy="3660458"/>
          </a:xfrm>
          <a:prstGeom prst="rect">
            <a:avLst/>
          </a:prstGeom>
        </p:spPr>
        <p:txBody>
          <a:bodyPr lIns="39136" tIns="19568" rIns="39136" bIns="19568"/>
          <a:lstStyle/>
          <a:p>
            <a:r>
              <a:rPr lang="en-US" sz="1200" dirty="0"/>
              <a:t>There are evidenced based guidelines for the care of a pediatric patient with a blunt head trauma injury involving unnecessary exposure to radiation, avoidable transfer, and missing a significant brain injury. </a:t>
            </a:r>
          </a:p>
        </p:txBody>
      </p:sp>
    </p:spTree>
    <p:extLst>
      <p:ext uri="{BB962C8B-B14F-4D97-AF65-F5344CB8AC3E}">
        <p14:creationId xmlns:p14="http://schemas.microsoft.com/office/powerpoint/2010/main" val="8529668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a:noFill/>
          <a:ln w="12700">
            <a:solidFill>
              <a:prstClr val="black"/>
            </a:solidFill>
          </a:ln>
        </p:spPr>
      </p:sp>
      <p:sp>
        <p:nvSpPr>
          <p:cNvPr id="3" name="Notes Placeholder 2"/>
          <p:cNvSpPr>
            <a:spLocks noGrp="1"/>
          </p:cNvSpPr>
          <p:nvPr>
            <p:ph type="body" idx="1"/>
          </p:nvPr>
        </p:nvSpPr>
        <p:spPr>
          <a:xfrm>
            <a:off x="701040" y="4473894"/>
            <a:ext cx="5608320" cy="3660458"/>
          </a:xfrm>
          <a:prstGeom prst="rect">
            <a:avLst/>
          </a:prstGeom>
        </p:spPr>
        <p:txBody>
          <a:bodyPr lIns="39136" tIns="19568" rIns="39136" bIns="19568"/>
          <a:lstStyle/>
          <a:p>
            <a:r>
              <a:rPr lang="en-US" sz="1200" dirty="0">
                <a:solidFill>
                  <a:prstClr val="black"/>
                </a:solidFill>
                <a:latin typeface="Calibri" panose="020F0502020204030204"/>
              </a:rPr>
              <a:t>There are evidenced based guidelines for the care of a pediatric patient with seizures that ensures that the correct diagnostic procedures are used and unnecessary procedures are avoided. </a:t>
            </a:r>
            <a:endParaRPr lang="en-US" sz="1200" dirty="0"/>
          </a:p>
        </p:txBody>
      </p:sp>
    </p:spTree>
    <p:extLst>
      <p:ext uri="{BB962C8B-B14F-4D97-AF65-F5344CB8AC3E}">
        <p14:creationId xmlns:p14="http://schemas.microsoft.com/office/powerpoint/2010/main" val="10653802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15" name="Image 0">
            <a:extLst>
              <a:ext uri="{FF2B5EF4-FFF2-40B4-BE49-F238E27FC236}">
                <a16:creationId xmlns:a16="http://schemas.microsoft.com/office/drawing/2014/main" id="{BA5D5A72-CB6F-F8DE-E2C9-90459C8C3DC1}"/>
              </a:ext>
              <a:ext uri="{C183D7F6-B498-43B3-948B-1728B52AA6E4}">
                <adec:decorative xmlns:adec="http://schemas.microsoft.com/office/drawing/2017/decorative" val="1"/>
              </a:ext>
            </a:extLst>
          </p:cNvPr>
          <p:cNvSpPr/>
          <p:nvPr/>
        </p:nvSpPr>
        <p:spPr>
          <a:xfrm>
            <a:off x="0"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endParaRPr lang="en-US" dirty="0"/>
          </a:p>
        </p:txBody>
      </p:sp>
      <p:sp>
        <p:nvSpPr>
          <p:cNvPr id="20" name="Freeform: Shape 19">
            <a:extLst>
              <a:ext uri="{FF2B5EF4-FFF2-40B4-BE49-F238E27FC236}">
                <a16:creationId xmlns:a16="http://schemas.microsoft.com/office/drawing/2014/main" id="{E66FD7FF-2869-7902-36B2-2B229AB9AB19}"/>
              </a:ext>
              <a:ext uri="{C183D7F6-B498-43B3-948B-1728B52AA6E4}">
                <adec:decorative xmlns:adec="http://schemas.microsoft.com/office/drawing/2017/decorative" val="1"/>
              </a:ext>
            </a:extLst>
          </p:cNvPr>
          <p:cNvSpPr/>
          <p:nvPr userDrawn="1"/>
        </p:nvSpPr>
        <p:spPr>
          <a:xfrm>
            <a:off x="1500188" y="1173106"/>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6"/>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8" name="Freeform: Shape 17">
            <a:extLst>
              <a:ext uri="{FF2B5EF4-FFF2-40B4-BE49-F238E27FC236}">
                <a16:creationId xmlns:a16="http://schemas.microsoft.com/office/drawing/2014/main" id="{B1457C88-4472-81CF-02AF-4421E0A3084B}"/>
              </a:ext>
              <a:ext uri="{C183D7F6-B498-43B3-948B-1728B52AA6E4}">
                <adec:decorative xmlns:adec="http://schemas.microsoft.com/office/drawing/2017/decorative" val="1"/>
              </a:ext>
            </a:extLst>
          </p:cNvPr>
          <p:cNvSpPr/>
          <p:nvPr userDrawn="1"/>
        </p:nvSpPr>
        <p:spPr>
          <a:xfrm>
            <a:off x="2694429" y="0"/>
            <a:ext cx="6803142"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ctrTitle" hasCustomPrompt="1"/>
          </p:nvPr>
        </p:nvSpPr>
        <p:spPr>
          <a:xfrm>
            <a:off x="2899790" y="810227"/>
            <a:ext cx="6392421" cy="3831221"/>
          </a:xfrm>
        </p:spPr>
        <p:txBody>
          <a:bodyPr tIns="0" bIns="0" anchor="ctr" anchorCtr="0">
            <a:noAutofit/>
          </a:bodyPr>
          <a:lstStyle>
            <a:lvl1pPr algn="ctr">
              <a:lnSpc>
                <a:spcPct val="100000"/>
              </a:lnSpc>
              <a:defRPr sz="3600"/>
            </a:lvl1pPr>
          </a:lstStyle>
          <a:p>
            <a:r>
              <a:rPr lang="en-US" dirty="0"/>
              <a:t>Click to add title</a:t>
            </a:r>
          </a:p>
        </p:txBody>
      </p:sp>
    </p:spTree>
    <p:extLst>
      <p:ext uri="{BB962C8B-B14F-4D97-AF65-F5344CB8AC3E}">
        <p14:creationId xmlns:p14="http://schemas.microsoft.com/office/powerpoint/2010/main" val="26317998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meline 3">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D014917C-8694-B4A4-A211-0F31F00E247E}"/>
              </a:ext>
              <a:ext uri="{C183D7F6-B498-43B3-948B-1728B52AA6E4}">
                <adec:decorative xmlns:adec="http://schemas.microsoft.com/office/drawing/2017/decorative" val="1"/>
              </a:ext>
            </a:extLst>
          </p:cNvPr>
          <p:cNvSpPr/>
          <p:nvPr userDrawn="1"/>
        </p:nvSpPr>
        <p:spPr>
          <a:xfrm>
            <a:off x="1" y="0"/>
            <a:ext cx="1550562" cy="2545382"/>
          </a:xfrm>
          <a:custGeom>
            <a:avLst/>
            <a:gdLst>
              <a:gd name="connsiteX0" fmla="*/ 683117 w 1550562"/>
              <a:gd name="connsiteY0" fmla="*/ 0 h 2545382"/>
              <a:gd name="connsiteX1" fmla="*/ 1550562 w 1550562"/>
              <a:gd name="connsiteY1" fmla="*/ 0 h 2545382"/>
              <a:gd name="connsiteX2" fmla="*/ 1550562 w 1550562"/>
              <a:gd name="connsiteY2" fmla="*/ 7240 h 2545382"/>
              <a:gd name="connsiteX3" fmla="*/ 221868 w 1550562"/>
              <a:gd name="connsiteY3" fmla="*/ 2418735 h 2545382"/>
              <a:gd name="connsiteX4" fmla="*/ 0 w 1550562"/>
              <a:gd name="connsiteY4" fmla="*/ 2545382 h 2545382"/>
              <a:gd name="connsiteX5" fmla="*/ 0 w 1550562"/>
              <a:gd name="connsiteY5" fmla="*/ 1500516 h 2545382"/>
              <a:gd name="connsiteX6" fmla="*/ 102557 w 1550562"/>
              <a:gd name="connsiteY6" fmla="*/ 1405503 h 2545382"/>
              <a:gd name="connsiteX7" fmla="*/ 673022 w 1550562"/>
              <a:gd name="connsiteY7" fmla="*/ 200390 h 2545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0562" h="2545382">
                <a:moveTo>
                  <a:pt x="683117" y="0"/>
                </a:moveTo>
                <a:lnTo>
                  <a:pt x="1550562" y="0"/>
                </a:lnTo>
                <a:lnTo>
                  <a:pt x="1550562" y="7240"/>
                </a:lnTo>
                <a:cubicBezTo>
                  <a:pt x="1550562" y="1022523"/>
                  <a:pt x="1020469" y="1913556"/>
                  <a:pt x="221868" y="2418735"/>
                </a:cubicBezTo>
                <a:lnTo>
                  <a:pt x="0" y="2545382"/>
                </a:lnTo>
                <a:lnTo>
                  <a:pt x="0" y="1500516"/>
                </a:lnTo>
                <a:lnTo>
                  <a:pt x="102557" y="1405503"/>
                </a:lnTo>
                <a:cubicBezTo>
                  <a:pt x="416582" y="1089274"/>
                  <a:pt x="625660" y="668089"/>
                  <a:pt x="673022" y="20039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p>
        </p:txBody>
      </p:sp>
      <p:sp>
        <p:nvSpPr>
          <p:cNvPr id="10" name="Freeform 9">
            <a:extLst>
              <a:ext uri="{FF2B5EF4-FFF2-40B4-BE49-F238E27FC236}">
                <a16:creationId xmlns:a16="http://schemas.microsoft.com/office/drawing/2014/main" id="{A7DB6972-BB75-254A-BA88-C0C3E6E93BDB}"/>
              </a:ext>
              <a:ext uri="{C183D7F6-B498-43B3-948B-1728B52AA6E4}">
                <adec:decorative xmlns:adec="http://schemas.microsoft.com/office/drawing/2017/decorative" val="1"/>
              </a:ext>
            </a:extLst>
          </p:cNvPr>
          <p:cNvSpPr/>
          <p:nvPr userDrawn="1"/>
        </p:nvSpPr>
        <p:spPr>
          <a:xfrm>
            <a:off x="1" y="-1"/>
            <a:ext cx="682740" cy="1500050"/>
          </a:xfrm>
          <a:custGeom>
            <a:avLst/>
            <a:gdLst>
              <a:gd name="connsiteX0" fmla="*/ 0 w 682740"/>
              <a:gd name="connsiteY0" fmla="*/ 0 h 1500050"/>
              <a:gd name="connsiteX1" fmla="*/ 682740 w 682740"/>
              <a:gd name="connsiteY1" fmla="*/ 0 h 1500050"/>
              <a:gd name="connsiteX2" fmla="*/ 672647 w 682740"/>
              <a:gd name="connsiteY2" fmla="*/ 200357 h 1500050"/>
              <a:gd name="connsiteX3" fmla="*/ 102290 w 682740"/>
              <a:gd name="connsiteY3" fmla="*/ 1405281 h 1500050"/>
              <a:gd name="connsiteX4" fmla="*/ 0 w 682740"/>
              <a:gd name="connsiteY4" fmla="*/ 1500050 h 1500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740" h="1500050">
                <a:moveTo>
                  <a:pt x="0" y="0"/>
                </a:moveTo>
                <a:lnTo>
                  <a:pt x="682740" y="0"/>
                </a:lnTo>
                <a:lnTo>
                  <a:pt x="672647" y="200357"/>
                </a:lnTo>
                <a:cubicBezTo>
                  <a:pt x="625294" y="667983"/>
                  <a:pt x="416256" y="1089101"/>
                  <a:pt x="102290" y="1405281"/>
                </a:cubicBezTo>
                <a:lnTo>
                  <a:pt x="0" y="150005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30" name="Image 2">
            <a:extLst>
              <a:ext uri="{FF2B5EF4-FFF2-40B4-BE49-F238E27FC236}">
                <a16:creationId xmlns:a16="http://schemas.microsoft.com/office/drawing/2014/main" id="{790E862E-398F-571C-EC2C-3D17164DE059}"/>
              </a:ext>
              <a:ext uri="{C183D7F6-B498-43B3-948B-1728B52AA6E4}">
                <adec:decorative xmlns:adec="http://schemas.microsoft.com/office/drawing/2017/decorative" val="1"/>
              </a:ext>
            </a:extLst>
          </p:cNvPr>
          <p:cNvSpPr/>
          <p:nvPr/>
        </p:nvSpPr>
        <p:spPr>
          <a:xfrm>
            <a:off x="170445" y="314191"/>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6" name="Title 1">
            <a:extLst>
              <a:ext uri="{FF2B5EF4-FFF2-40B4-BE49-F238E27FC236}">
                <a16:creationId xmlns:a16="http://schemas.microsoft.com/office/drawing/2014/main" id="{1C975BF2-D657-C309-269D-B8D006263130}"/>
              </a:ext>
            </a:extLst>
          </p:cNvPr>
          <p:cNvSpPr>
            <a:spLocks noGrp="1"/>
          </p:cNvSpPr>
          <p:nvPr>
            <p:ph type="title" hasCustomPrompt="1"/>
          </p:nvPr>
        </p:nvSpPr>
        <p:spPr>
          <a:xfrm>
            <a:off x="1550563" y="1089213"/>
            <a:ext cx="9879437" cy="980844"/>
          </a:xfrm>
        </p:spPr>
        <p:txBody>
          <a:bodyPr tIns="0" bIns="0"/>
          <a:lstStyle>
            <a:lvl1pPr algn="l">
              <a:lnSpc>
                <a:spcPct val="100000"/>
              </a:lnSpc>
              <a:defRPr sz="3600">
                <a:solidFill>
                  <a:schemeClr val="accent6"/>
                </a:solidFill>
              </a:defRPr>
            </a:lvl1pPr>
          </a:lstStyle>
          <a:p>
            <a:r>
              <a:rPr lang="en-US" dirty="0"/>
              <a:t>Click to add title</a:t>
            </a:r>
          </a:p>
        </p:txBody>
      </p:sp>
      <p:sp>
        <p:nvSpPr>
          <p:cNvPr id="4" name="Text Placeholder 54">
            <a:extLst>
              <a:ext uri="{FF2B5EF4-FFF2-40B4-BE49-F238E27FC236}">
                <a16:creationId xmlns:a16="http://schemas.microsoft.com/office/drawing/2014/main" id="{A0AEB4DF-13C8-8171-2BDB-FD1AD542E783}"/>
              </a:ext>
            </a:extLst>
          </p:cNvPr>
          <p:cNvSpPr>
            <a:spLocks noGrp="1"/>
          </p:cNvSpPr>
          <p:nvPr>
            <p:ph type="body" sz="quarter" idx="13" hasCustomPrompt="1"/>
          </p:nvPr>
        </p:nvSpPr>
        <p:spPr>
          <a:xfrm>
            <a:off x="1550564" y="2331958"/>
            <a:ext cx="2975217" cy="3704266"/>
          </a:xfrm>
        </p:spPr>
        <p:txBody>
          <a:bodyPr lIns="91440" tIns="0" rIns="91440" bIns="0" anchor="t" anchorCtr="0">
            <a:noAutofit/>
          </a:bodyPr>
          <a:lstStyle>
            <a:lvl1pPr marL="0" indent="0">
              <a:lnSpc>
                <a:spcPct val="100000"/>
              </a:lnSpc>
              <a:spcBef>
                <a:spcPts val="0"/>
              </a:spcBef>
              <a:spcAft>
                <a:spcPts val="1200"/>
              </a:spcAft>
              <a:buFont typeface="Arial" panose="020B0604020202020204" pitchFamily="34" charset="0"/>
              <a:buNone/>
              <a:defRPr sz="1800"/>
            </a:lvl1pPr>
          </a:lstStyle>
          <a:p>
            <a:r>
              <a:rPr lang="en-US" dirty="0"/>
              <a:t>Click to add subtitle</a:t>
            </a:r>
          </a:p>
        </p:txBody>
      </p:sp>
      <p:sp>
        <p:nvSpPr>
          <p:cNvPr id="9" name="Content Placeholder 2">
            <a:extLst>
              <a:ext uri="{FF2B5EF4-FFF2-40B4-BE49-F238E27FC236}">
                <a16:creationId xmlns:a16="http://schemas.microsoft.com/office/drawing/2014/main" id="{42134EBA-AF32-9F8A-370F-0D3E842F0397}"/>
              </a:ext>
            </a:extLst>
          </p:cNvPr>
          <p:cNvSpPr>
            <a:spLocks noGrp="1"/>
          </p:cNvSpPr>
          <p:nvPr>
            <p:ph sz="half" idx="1" hasCustomPrompt="1"/>
          </p:nvPr>
        </p:nvSpPr>
        <p:spPr>
          <a:xfrm>
            <a:off x="5087154" y="2331791"/>
            <a:ext cx="6345893" cy="3721817"/>
          </a:xfrm>
        </p:spPr>
        <p:txBody>
          <a:bodyPr lIns="91440" rIns="91440">
            <a:normAutofit/>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Slide Number Placeholder 2">
            <a:extLst>
              <a:ext uri="{FF2B5EF4-FFF2-40B4-BE49-F238E27FC236}">
                <a16:creationId xmlns:a16="http://schemas.microsoft.com/office/drawing/2014/main" id="{AE99A73D-155B-A133-9671-506F54A0559A}"/>
              </a:ext>
            </a:extLst>
          </p:cNvPr>
          <p:cNvSpPr>
            <a:spLocks noGrp="1"/>
          </p:cNvSpPr>
          <p:nvPr>
            <p:ph type="sldNum" sz="quarter" idx="10"/>
          </p:nvPr>
        </p:nvSpPr>
        <p:spPr>
          <a:xfrm>
            <a:off x="10358437" y="457199"/>
            <a:ext cx="1067589" cy="471489"/>
          </a:xfrm>
        </p:spPr>
        <p:txBody>
          <a:bodyPr/>
          <a:lstStyle>
            <a:lvl1pPr>
              <a:defRPr sz="1600">
                <a:latin typeface="+mj-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203958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ummary 3">
    <p:spTree>
      <p:nvGrpSpPr>
        <p:cNvPr id="1" name=""/>
        <p:cNvGrpSpPr/>
        <p:nvPr/>
      </p:nvGrpSpPr>
      <p:grpSpPr>
        <a:xfrm>
          <a:off x="0" y="0"/>
          <a:ext cx="0" cy="0"/>
          <a:chOff x="0" y="0"/>
          <a:chExt cx="0" cy="0"/>
        </a:xfrm>
      </p:grpSpPr>
      <p:pic>
        <p:nvPicPr>
          <p:cNvPr id="29" name="Graphic 28">
            <a:extLst>
              <a:ext uri="{FF2B5EF4-FFF2-40B4-BE49-F238E27FC236}">
                <a16:creationId xmlns:a16="http://schemas.microsoft.com/office/drawing/2014/main" id="{D5595DD5-43B0-252F-8BC6-6B74340C5BCF}"/>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7193"/>
          <a:stretch/>
        </p:blipFill>
        <p:spPr>
          <a:xfrm>
            <a:off x="1" y="-1"/>
            <a:ext cx="443344" cy="6856025"/>
          </a:xfrm>
          <a:custGeom>
            <a:avLst/>
            <a:gdLst>
              <a:gd name="connsiteX0" fmla="*/ 0 w 1734410"/>
              <a:gd name="connsiteY0" fmla="*/ 0 h 4795637"/>
              <a:gd name="connsiteX1" fmla="*/ 1734410 w 1734410"/>
              <a:gd name="connsiteY1" fmla="*/ 0 h 4795637"/>
              <a:gd name="connsiteX2" fmla="*/ 1734410 w 1734410"/>
              <a:gd name="connsiteY2" fmla="*/ 4795637 h 4795637"/>
              <a:gd name="connsiteX3" fmla="*/ 0 w 1734410"/>
              <a:gd name="connsiteY3" fmla="*/ 4795637 h 4795637"/>
            </a:gdLst>
            <a:ahLst/>
            <a:cxnLst>
              <a:cxn ang="0">
                <a:pos x="connsiteX0" y="connsiteY0"/>
              </a:cxn>
              <a:cxn ang="0">
                <a:pos x="connsiteX1" y="connsiteY1"/>
              </a:cxn>
              <a:cxn ang="0">
                <a:pos x="connsiteX2" y="connsiteY2"/>
              </a:cxn>
              <a:cxn ang="0">
                <a:pos x="connsiteX3" y="connsiteY3"/>
              </a:cxn>
            </a:cxnLst>
            <a:rect l="l" t="t" r="r" b="b"/>
            <a:pathLst>
              <a:path w="1734410" h="4795637">
                <a:moveTo>
                  <a:pt x="0" y="0"/>
                </a:moveTo>
                <a:lnTo>
                  <a:pt x="1734410" y="0"/>
                </a:lnTo>
                <a:lnTo>
                  <a:pt x="1734410" y="4795637"/>
                </a:lnTo>
                <a:lnTo>
                  <a:pt x="0" y="4795637"/>
                </a:lnTo>
                <a:close/>
              </a:path>
            </a:pathLst>
          </a:custGeom>
        </p:spPr>
      </p:pic>
      <p:sp>
        <p:nvSpPr>
          <p:cNvPr id="2" name="Title 1"/>
          <p:cNvSpPr>
            <a:spLocks noGrp="1"/>
          </p:cNvSpPr>
          <p:nvPr>
            <p:ph type="title" hasCustomPrompt="1"/>
          </p:nvPr>
        </p:nvSpPr>
        <p:spPr>
          <a:xfrm>
            <a:off x="1550564" y="1057274"/>
            <a:ext cx="9875463" cy="999746"/>
          </a:xfrm>
        </p:spPr>
        <p:txBody>
          <a:bodyPr tIns="0" bIns="0">
            <a:noAutofit/>
          </a:bodyPr>
          <a:lstStyle>
            <a:lvl1pPr algn="l">
              <a:lnSpc>
                <a:spcPct val="100000"/>
              </a:lnSpc>
              <a:defRPr sz="3600" b="1"/>
            </a:lvl1pPr>
          </a:lstStyle>
          <a:p>
            <a:r>
              <a:rPr lang="en-US" dirty="0"/>
              <a:t>Click to add title</a:t>
            </a:r>
          </a:p>
        </p:txBody>
      </p:sp>
      <p:sp>
        <p:nvSpPr>
          <p:cNvPr id="49" name="Freeform 48">
            <a:extLst>
              <a:ext uri="{FF2B5EF4-FFF2-40B4-BE49-F238E27FC236}">
                <a16:creationId xmlns:a16="http://schemas.microsoft.com/office/drawing/2014/main" id="{BC3A3767-6C5E-8188-0A49-955BBACE37F0}"/>
              </a:ext>
              <a:ext uri="{C183D7F6-B498-43B3-948B-1728B52AA6E4}">
                <adec:decorative xmlns:adec="http://schemas.microsoft.com/office/drawing/2017/decorative" val="1"/>
              </a:ext>
            </a:extLst>
          </p:cNvPr>
          <p:cNvSpPr/>
          <p:nvPr userDrawn="1"/>
        </p:nvSpPr>
        <p:spPr>
          <a:xfrm flipH="1" flipV="1">
            <a:off x="-3" y="4420134"/>
            <a:ext cx="1293237" cy="2437866"/>
          </a:xfrm>
          <a:custGeom>
            <a:avLst/>
            <a:gdLst>
              <a:gd name="connsiteX0" fmla="*/ 1293237 w 1293237"/>
              <a:gd name="connsiteY0" fmla="*/ 2437866 h 2437866"/>
              <a:gd name="connsiteX1" fmla="*/ 1292465 w 1293237"/>
              <a:gd name="connsiteY1" fmla="*/ 2437373 h 2437866"/>
              <a:gd name="connsiteX2" fmla="*/ 0 w 1293237"/>
              <a:gd name="connsiteY2" fmla="*/ 0 h 2437866"/>
              <a:gd name="connsiteX3" fmla="*/ 1293237 w 1293237"/>
              <a:gd name="connsiteY3" fmla="*/ 0 h 2437866"/>
            </a:gdLst>
            <a:ahLst/>
            <a:cxnLst>
              <a:cxn ang="0">
                <a:pos x="connsiteX0" y="connsiteY0"/>
              </a:cxn>
              <a:cxn ang="0">
                <a:pos x="connsiteX1" y="connsiteY1"/>
              </a:cxn>
              <a:cxn ang="0">
                <a:pos x="connsiteX2" y="connsiteY2"/>
              </a:cxn>
              <a:cxn ang="0">
                <a:pos x="connsiteX3" y="connsiteY3"/>
              </a:cxn>
            </a:cxnLst>
            <a:rect l="l" t="t" r="r" b="b"/>
            <a:pathLst>
              <a:path w="1293237" h="2437866">
                <a:moveTo>
                  <a:pt x="1293237" y="2437866"/>
                </a:moveTo>
                <a:lnTo>
                  <a:pt x="1292465" y="2437373"/>
                </a:lnTo>
                <a:cubicBezTo>
                  <a:pt x="511725" y="1903845"/>
                  <a:pt x="0" y="1011184"/>
                  <a:pt x="0" y="0"/>
                </a:cubicBezTo>
                <a:lnTo>
                  <a:pt x="1293237" y="0"/>
                </a:lnTo>
                <a:close/>
              </a:path>
            </a:pathLst>
          </a:custGeom>
          <a:solidFill>
            <a:schemeClr val="accent1"/>
          </a:solidFill>
          <a:ln w="4763" cap="flat">
            <a:noFill/>
            <a:prstDash val="solid"/>
            <a:miter/>
          </a:ln>
        </p:spPr>
        <p:txBody>
          <a:bodyPr wrap="square" rtlCol="0" anchor="ctr">
            <a:noAutofit/>
          </a:bodyPr>
          <a:lstStyle/>
          <a:p>
            <a:endParaRPr lang="en-US" dirty="0"/>
          </a:p>
        </p:txBody>
      </p:sp>
      <p:sp>
        <p:nvSpPr>
          <p:cNvPr id="16" name="Content Placeholder 3">
            <a:extLst>
              <a:ext uri="{FF2B5EF4-FFF2-40B4-BE49-F238E27FC236}">
                <a16:creationId xmlns:a16="http://schemas.microsoft.com/office/drawing/2014/main" id="{E4BD7F71-D12B-4F27-1505-FF681CF55F73}"/>
              </a:ext>
            </a:extLst>
          </p:cNvPr>
          <p:cNvSpPr>
            <a:spLocks noGrp="1"/>
          </p:cNvSpPr>
          <p:nvPr>
            <p:ph sz="half" idx="2" hasCustomPrompt="1"/>
          </p:nvPr>
        </p:nvSpPr>
        <p:spPr>
          <a:xfrm>
            <a:off x="1550564" y="2303028"/>
            <a:ext cx="5829147" cy="3961593"/>
          </a:xfrm>
        </p:spPr>
        <p:txBody>
          <a:bodyPr lIns="91440" tIns="0" rIns="91440" bIns="0">
            <a:normAutofit/>
          </a:bodyPr>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3">
            <a:extLst>
              <a:ext uri="{FF2B5EF4-FFF2-40B4-BE49-F238E27FC236}">
                <a16:creationId xmlns:a16="http://schemas.microsoft.com/office/drawing/2014/main" id="{FB87C65D-4EF3-18C8-18A8-477F87A37E51}"/>
              </a:ext>
            </a:extLst>
          </p:cNvPr>
          <p:cNvSpPr>
            <a:spLocks noGrp="1"/>
          </p:cNvSpPr>
          <p:nvPr>
            <p:ph sz="half" idx="15" hasCustomPrompt="1"/>
          </p:nvPr>
        </p:nvSpPr>
        <p:spPr>
          <a:xfrm>
            <a:off x="7940842" y="2303028"/>
            <a:ext cx="3485184" cy="3961593"/>
          </a:xfrm>
        </p:spPr>
        <p:txBody>
          <a:bodyPr lIns="91440" tIns="0" rIns="91440" bIns="0">
            <a:normAutofit/>
          </a:bodyPr>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Slide Number Placeholder 2">
            <a:extLst>
              <a:ext uri="{FF2B5EF4-FFF2-40B4-BE49-F238E27FC236}">
                <a16:creationId xmlns:a16="http://schemas.microsoft.com/office/drawing/2014/main" id="{AEFFA34C-885D-E995-D8F9-B4ACFBF3110D}"/>
              </a:ext>
            </a:extLst>
          </p:cNvPr>
          <p:cNvSpPr>
            <a:spLocks noGrp="1"/>
          </p:cNvSpPr>
          <p:nvPr>
            <p:ph type="sldNum" sz="quarter" idx="10"/>
          </p:nvPr>
        </p:nvSpPr>
        <p:spPr>
          <a:xfrm>
            <a:off x="10438475" y="457199"/>
            <a:ext cx="987552" cy="471489"/>
          </a:xfrm>
        </p:spPr>
        <p:txBody>
          <a:bodyPr/>
          <a:lstStyle>
            <a:lvl1pPr>
              <a:defRPr sz="1600">
                <a:latin typeface="+mj-lt"/>
              </a:defRPr>
            </a:lvl1pPr>
          </a:lstStyle>
          <a:p>
            <a:fld id="{48F63A3B-78C7-47BE-AE5E-E10140E04643}" type="slidenum">
              <a:rPr lang="en-US" smtClean="0"/>
              <a:pPr/>
              <a:t>‹#›</a:t>
            </a:fld>
            <a:endParaRPr lang="en-US" dirty="0"/>
          </a:p>
        </p:txBody>
      </p:sp>
      <p:pic>
        <p:nvPicPr>
          <p:cNvPr id="43" name="Graphic 42">
            <a:extLst>
              <a:ext uri="{FF2B5EF4-FFF2-40B4-BE49-F238E27FC236}">
                <a16:creationId xmlns:a16="http://schemas.microsoft.com/office/drawing/2014/main" id="{C6639AD7-128F-B39D-B45F-0F22A2C6D68B}"/>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7193"/>
          <a:stretch/>
        </p:blipFill>
        <p:spPr>
          <a:xfrm rot="5400000">
            <a:off x="6072641" y="-5676015"/>
            <a:ext cx="443344" cy="11795374"/>
          </a:xfrm>
          <a:custGeom>
            <a:avLst/>
            <a:gdLst>
              <a:gd name="connsiteX0" fmla="*/ 0 w 1734410"/>
              <a:gd name="connsiteY0" fmla="*/ 0 h 4795637"/>
              <a:gd name="connsiteX1" fmla="*/ 1734410 w 1734410"/>
              <a:gd name="connsiteY1" fmla="*/ 0 h 4795637"/>
              <a:gd name="connsiteX2" fmla="*/ 1734410 w 1734410"/>
              <a:gd name="connsiteY2" fmla="*/ 4795637 h 4795637"/>
              <a:gd name="connsiteX3" fmla="*/ 0 w 1734410"/>
              <a:gd name="connsiteY3" fmla="*/ 4795637 h 4795637"/>
            </a:gdLst>
            <a:ahLst/>
            <a:cxnLst>
              <a:cxn ang="0">
                <a:pos x="connsiteX0" y="connsiteY0"/>
              </a:cxn>
              <a:cxn ang="0">
                <a:pos x="connsiteX1" y="connsiteY1"/>
              </a:cxn>
              <a:cxn ang="0">
                <a:pos x="connsiteX2" y="connsiteY2"/>
              </a:cxn>
              <a:cxn ang="0">
                <a:pos x="connsiteX3" y="connsiteY3"/>
              </a:cxn>
            </a:cxnLst>
            <a:rect l="l" t="t" r="r" b="b"/>
            <a:pathLst>
              <a:path w="1734410" h="4795637">
                <a:moveTo>
                  <a:pt x="0" y="0"/>
                </a:moveTo>
                <a:lnTo>
                  <a:pt x="1734410" y="0"/>
                </a:lnTo>
                <a:lnTo>
                  <a:pt x="1734410" y="4795637"/>
                </a:lnTo>
                <a:lnTo>
                  <a:pt x="0" y="4795637"/>
                </a:lnTo>
                <a:close/>
              </a:path>
            </a:pathLst>
          </a:custGeom>
        </p:spPr>
      </p:pic>
      <p:pic>
        <p:nvPicPr>
          <p:cNvPr id="54" name="Graphic 53">
            <a:extLst>
              <a:ext uri="{FF2B5EF4-FFF2-40B4-BE49-F238E27FC236}">
                <a16:creationId xmlns:a16="http://schemas.microsoft.com/office/drawing/2014/main" id="{48479A23-C29C-C711-510C-05B69B882268}"/>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t="11443" r="10857"/>
          <a:stretch/>
        </p:blipFill>
        <p:spPr>
          <a:xfrm rot="16200000">
            <a:off x="-6447" y="6444"/>
            <a:ext cx="1961253" cy="1948364"/>
          </a:xfrm>
          <a:custGeom>
            <a:avLst/>
            <a:gdLst>
              <a:gd name="connsiteX0" fmla="*/ 1961253 w 1961253"/>
              <a:gd name="connsiteY0" fmla="*/ 0 h 1948364"/>
              <a:gd name="connsiteX1" fmla="*/ 1961253 w 1961253"/>
              <a:gd name="connsiteY1" fmla="*/ 1948364 h 1948364"/>
              <a:gd name="connsiteX2" fmla="*/ 0 w 1961253"/>
              <a:gd name="connsiteY2" fmla="*/ 1948364 h 1948364"/>
              <a:gd name="connsiteX3" fmla="*/ 0 w 1961253"/>
              <a:gd name="connsiteY3" fmla="*/ 0 h 1948364"/>
            </a:gdLst>
            <a:ahLst/>
            <a:cxnLst>
              <a:cxn ang="0">
                <a:pos x="connsiteX0" y="connsiteY0"/>
              </a:cxn>
              <a:cxn ang="0">
                <a:pos x="connsiteX1" y="connsiteY1"/>
              </a:cxn>
              <a:cxn ang="0">
                <a:pos x="connsiteX2" y="connsiteY2"/>
              </a:cxn>
              <a:cxn ang="0">
                <a:pos x="connsiteX3" y="connsiteY3"/>
              </a:cxn>
            </a:cxnLst>
            <a:rect l="l" t="t" r="r" b="b"/>
            <a:pathLst>
              <a:path w="1961253" h="1948364">
                <a:moveTo>
                  <a:pt x="1961253" y="0"/>
                </a:moveTo>
                <a:lnTo>
                  <a:pt x="1961253" y="1948364"/>
                </a:lnTo>
                <a:lnTo>
                  <a:pt x="0" y="1948364"/>
                </a:lnTo>
                <a:lnTo>
                  <a:pt x="0" y="0"/>
                </a:lnTo>
                <a:close/>
              </a:path>
            </a:pathLst>
          </a:custGeom>
        </p:spPr>
      </p:pic>
      <p:sp>
        <p:nvSpPr>
          <p:cNvPr id="7" name="Image 2">
            <a:extLst>
              <a:ext uri="{FF2B5EF4-FFF2-40B4-BE49-F238E27FC236}">
                <a16:creationId xmlns:a16="http://schemas.microsoft.com/office/drawing/2014/main" id="{F3DC42FA-4B8F-2EFC-CAB4-1CCAB93BEB7B}"/>
              </a:ext>
              <a:ext uri="{C183D7F6-B498-43B3-948B-1728B52AA6E4}">
                <adec:decorative xmlns:adec="http://schemas.microsoft.com/office/drawing/2017/decorative" val="1"/>
              </a:ext>
            </a:extLst>
          </p:cNvPr>
          <p:cNvSpPr/>
          <p:nvPr userDrawn="1"/>
        </p:nvSpPr>
        <p:spPr>
          <a:xfrm>
            <a:off x="396626" y="4929577"/>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Tree>
    <p:extLst>
      <p:ext uri="{BB962C8B-B14F-4D97-AF65-F5344CB8AC3E}">
        <p14:creationId xmlns:p14="http://schemas.microsoft.com/office/powerpoint/2010/main" val="25866507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meline 2">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376CF4B8-1811-BD21-43A7-560AC4724F3B}"/>
              </a:ext>
              <a:ext uri="{C183D7F6-B498-43B3-948B-1728B52AA6E4}">
                <adec:decorative xmlns:adec="http://schemas.microsoft.com/office/drawing/2017/decorative" val="1"/>
              </a:ext>
            </a:extLst>
          </p:cNvPr>
          <p:cNvSpPr/>
          <p:nvPr userDrawn="1"/>
        </p:nvSpPr>
        <p:spPr>
          <a:xfrm>
            <a:off x="-24064" y="0"/>
            <a:ext cx="12216063" cy="3467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34" name="Rectangle 33">
            <a:extLst>
              <a:ext uri="{FF2B5EF4-FFF2-40B4-BE49-F238E27FC236}">
                <a16:creationId xmlns:a16="http://schemas.microsoft.com/office/drawing/2014/main" id="{30B7B4F0-D3BC-63DF-6429-F771BE5A3270}"/>
              </a:ext>
              <a:ext uri="{C183D7F6-B498-43B3-948B-1728B52AA6E4}">
                <adec:decorative xmlns:adec="http://schemas.microsoft.com/office/drawing/2017/decorative" val="1"/>
              </a:ext>
            </a:extLst>
          </p:cNvPr>
          <p:cNvSpPr/>
          <p:nvPr userDrawn="1"/>
        </p:nvSpPr>
        <p:spPr>
          <a:xfrm>
            <a:off x="443346" y="420493"/>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 name="Title 1">
            <a:extLst>
              <a:ext uri="{FF2B5EF4-FFF2-40B4-BE49-F238E27FC236}">
                <a16:creationId xmlns:a16="http://schemas.microsoft.com/office/drawing/2014/main" id="{A65C6DDD-D2BB-0153-0F53-9F7C17BDFD2B}"/>
              </a:ext>
            </a:extLst>
          </p:cNvPr>
          <p:cNvSpPr>
            <a:spLocks noGrp="1"/>
          </p:cNvSpPr>
          <p:nvPr>
            <p:ph type="title" hasCustomPrompt="1"/>
          </p:nvPr>
        </p:nvSpPr>
        <p:spPr>
          <a:xfrm>
            <a:off x="914400" y="1057274"/>
            <a:ext cx="10511627" cy="1012785"/>
          </a:xfrm>
        </p:spPr>
        <p:txBody>
          <a:bodyPr tIns="0" bIns="0"/>
          <a:lstStyle>
            <a:lvl1pPr algn="ctr">
              <a:lnSpc>
                <a:spcPct val="100000"/>
              </a:lnSpc>
              <a:defRPr sz="3600">
                <a:solidFill>
                  <a:schemeClr val="accent6"/>
                </a:solidFill>
              </a:defRPr>
            </a:lvl1pPr>
          </a:lstStyle>
          <a:p>
            <a:r>
              <a:rPr lang="en-US" dirty="0"/>
              <a:t>Click to add title</a:t>
            </a:r>
          </a:p>
        </p:txBody>
      </p:sp>
      <p:sp>
        <p:nvSpPr>
          <p:cNvPr id="14" name="Content Placeholder 5">
            <a:extLst>
              <a:ext uri="{FF2B5EF4-FFF2-40B4-BE49-F238E27FC236}">
                <a16:creationId xmlns:a16="http://schemas.microsoft.com/office/drawing/2014/main" id="{4D6DED8E-165F-59D7-F01C-4EF0446E5FC0}"/>
              </a:ext>
            </a:extLst>
          </p:cNvPr>
          <p:cNvSpPr>
            <a:spLocks noGrp="1"/>
          </p:cNvSpPr>
          <p:nvPr userDrawn="1">
            <p:ph sz="quarter" idx="4" hasCustomPrompt="1"/>
          </p:nvPr>
        </p:nvSpPr>
        <p:spPr>
          <a:xfrm>
            <a:off x="914400" y="2316067"/>
            <a:ext cx="10511627" cy="3948557"/>
          </a:xfrm>
        </p:spPr>
        <p:txBody>
          <a:bodyPr lIns="91440" tIns="91440" rIns="91440" bIns="91440">
            <a:normAutofit/>
          </a:bodyPr>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Slide Number Placeholder 2">
            <a:extLst>
              <a:ext uri="{FF2B5EF4-FFF2-40B4-BE49-F238E27FC236}">
                <a16:creationId xmlns:a16="http://schemas.microsoft.com/office/drawing/2014/main" id="{2933FDAB-13EE-5F9F-5DFC-A5A60BC63623}"/>
              </a:ext>
            </a:extLst>
          </p:cNvPr>
          <p:cNvSpPr>
            <a:spLocks noGrp="1"/>
          </p:cNvSpPr>
          <p:nvPr>
            <p:ph type="sldNum" sz="quarter" idx="10"/>
          </p:nvPr>
        </p:nvSpPr>
        <p:spPr>
          <a:xfrm>
            <a:off x="10358437" y="457199"/>
            <a:ext cx="1067589" cy="471489"/>
          </a:xfrm>
        </p:spPr>
        <p:txBody>
          <a:bodyPr/>
          <a:lstStyle>
            <a:lvl1pPr>
              <a:defRPr sz="1600">
                <a:latin typeface="+mj-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7675081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accent6"/>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EF1F750-031C-BDB7-BD7B-9CBE17406FDB}"/>
              </a:ext>
              <a:ext uri="{C183D7F6-B498-43B3-948B-1728B52AA6E4}">
                <adec:decorative xmlns:adec="http://schemas.microsoft.com/office/drawing/2017/decorative" val="1"/>
              </a:ext>
            </a:extLst>
          </p:cNvPr>
          <p:cNvSpPr/>
          <p:nvPr userDrawn="1"/>
        </p:nvSpPr>
        <p:spPr>
          <a:xfrm>
            <a:off x="0" y="0"/>
            <a:ext cx="8948738"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9" name="Freeform: Shape 18">
            <a:extLst>
              <a:ext uri="{FF2B5EF4-FFF2-40B4-BE49-F238E27FC236}">
                <a16:creationId xmlns:a16="http://schemas.microsoft.com/office/drawing/2014/main" id="{FEB515B5-2D9F-58E1-6E3C-CCBF105D891E}"/>
              </a:ext>
              <a:ext uri="{C183D7F6-B498-43B3-948B-1728B52AA6E4}">
                <adec:decorative xmlns:adec="http://schemas.microsoft.com/office/drawing/2017/decorative" val="1"/>
              </a:ext>
            </a:extLst>
          </p:cNvPr>
          <p:cNvSpPr/>
          <p:nvPr userDrawn="1"/>
        </p:nvSpPr>
        <p:spPr>
          <a:xfrm>
            <a:off x="7527501" y="0"/>
            <a:ext cx="4671276" cy="6857999"/>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endParaRPr lang="en-US" dirty="0"/>
          </a:p>
        </p:txBody>
      </p:sp>
      <p:pic>
        <p:nvPicPr>
          <p:cNvPr id="9" name="Image 2">
            <a:extLst>
              <a:ext uri="{FF2B5EF4-FFF2-40B4-BE49-F238E27FC236}">
                <a16:creationId xmlns:a16="http://schemas.microsoft.com/office/drawing/2014/main" id="{5CCFEDF9-5B69-87BA-8A33-35033DA4013F}"/>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766586" y="0"/>
            <a:ext cx="3432191" cy="3432191"/>
          </a:xfrm>
          <a:prstGeom prst="rect">
            <a:avLst/>
          </a:prstGeom>
        </p:spPr>
      </p:pic>
      <p:sp>
        <p:nvSpPr>
          <p:cNvPr id="2" name="Title 1"/>
          <p:cNvSpPr>
            <a:spLocks noGrp="1"/>
          </p:cNvSpPr>
          <p:nvPr>
            <p:ph type="ctrTitle" hasCustomPrompt="1"/>
          </p:nvPr>
        </p:nvSpPr>
        <p:spPr>
          <a:xfrm>
            <a:off x="914401" y="849782"/>
            <a:ext cx="5715000" cy="2727709"/>
          </a:xfrm>
        </p:spPr>
        <p:txBody>
          <a:bodyPr tIns="0" bIns="0" anchor="b" anchorCtr="0">
            <a:noAutofit/>
          </a:bodyPr>
          <a:lstStyle>
            <a:lvl1pPr algn="l">
              <a:lnSpc>
                <a:spcPct val="100000"/>
              </a:lnSpc>
              <a:defRPr sz="3600"/>
            </a:lvl1pPr>
          </a:lstStyle>
          <a:p>
            <a:r>
              <a:rPr lang="en-US" dirty="0"/>
              <a:t>Click to add title</a:t>
            </a:r>
          </a:p>
        </p:txBody>
      </p:sp>
      <p:sp>
        <p:nvSpPr>
          <p:cNvPr id="6" name="Subtitle 2">
            <a:extLst>
              <a:ext uri="{FF2B5EF4-FFF2-40B4-BE49-F238E27FC236}">
                <a16:creationId xmlns:a16="http://schemas.microsoft.com/office/drawing/2014/main" id="{86F10CB4-CF79-A942-DA9C-04CBB7C89DC3}"/>
              </a:ext>
            </a:extLst>
          </p:cNvPr>
          <p:cNvSpPr>
            <a:spLocks noGrp="1"/>
          </p:cNvSpPr>
          <p:nvPr>
            <p:ph type="subTitle" idx="1" hasCustomPrompt="1"/>
          </p:nvPr>
        </p:nvSpPr>
        <p:spPr>
          <a:xfrm>
            <a:off x="914401" y="3813606"/>
            <a:ext cx="5715000" cy="2234642"/>
          </a:xfrm>
        </p:spPr>
        <p:txBody>
          <a:bodyPr lIns="91440" tIns="0" rIns="91440" bIns="0" anchor="t" anchorCtr="0">
            <a:normAutofit/>
          </a:bodyPr>
          <a:lstStyle>
            <a:lvl1pPr marL="0" indent="0" algn="l">
              <a:spcBef>
                <a:spcPts val="576"/>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Tree>
    <p:extLst>
      <p:ext uri="{BB962C8B-B14F-4D97-AF65-F5344CB8AC3E}">
        <p14:creationId xmlns:p14="http://schemas.microsoft.com/office/powerpoint/2010/main" val="23728988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C6B5F91-ABF5-D0B6-E43F-40CEDC3A6DF8}"/>
              </a:ext>
              <a:ext uri="{C183D7F6-B498-43B3-948B-1728B52AA6E4}">
                <adec:decorative xmlns:adec="http://schemas.microsoft.com/office/drawing/2017/decorative" val="1"/>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9" name="Freeform: Shape 8">
            <a:extLst>
              <a:ext uri="{FF2B5EF4-FFF2-40B4-BE49-F238E27FC236}">
                <a16:creationId xmlns:a16="http://schemas.microsoft.com/office/drawing/2014/main" id="{A52D64F1-27B6-A1E5-4F44-A6029FAB307B}"/>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hasCustomPrompt="1"/>
          </p:nvPr>
        </p:nvSpPr>
        <p:spPr/>
        <p:txBody>
          <a:bodyPr anchor="ctr" anchorCtr="0"/>
          <a:lstStyle/>
          <a:p>
            <a:r>
              <a:rPr lang="en-US" dirty="0"/>
              <a:t>Click to add title</a:t>
            </a:r>
          </a:p>
        </p:txBody>
      </p:sp>
      <p:sp>
        <p:nvSpPr>
          <p:cNvPr id="5" name="Slide Number Placeholder 4"/>
          <p:cNvSpPr>
            <a:spLocks noGrp="1"/>
          </p:cNvSpPr>
          <p:nvPr>
            <p:ph type="sldNum" sz="quarter" idx="12"/>
          </p:nvPr>
        </p:nvSpPr>
        <p:spPr/>
        <p:txBody>
          <a:bodyPr/>
          <a:lstStyle>
            <a:lvl1pPr>
              <a:defRPr>
                <a:latin typeface="+mn-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0718684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A626DE4B-D4E5-B36A-89FA-7C0E87AFC31D}"/>
              </a:ext>
              <a:ext uri="{C183D7F6-B498-43B3-948B-1728B52AA6E4}">
                <adec:decorative xmlns:adec="http://schemas.microsoft.com/office/drawing/2017/decorative" val="1"/>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8" name="Freeform: Shape 7">
            <a:extLst>
              <a:ext uri="{FF2B5EF4-FFF2-40B4-BE49-F238E27FC236}">
                <a16:creationId xmlns:a16="http://schemas.microsoft.com/office/drawing/2014/main" id="{95243571-BE64-3777-F992-88FC43A60537}"/>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 name="Slide Number Placeholder 3"/>
          <p:cNvSpPr>
            <a:spLocks noGrp="1"/>
          </p:cNvSpPr>
          <p:nvPr>
            <p:ph type="sldNum" sz="quarter" idx="12"/>
          </p:nvPr>
        </p:nvSpPr>
        <p:spPr/>
        <p:txBody>
          <a:bodyPr/>
          <a:lstStyle>
            <a:lvl1pPr>
              <a:defRPr>
                <a:latin typeface="+mn-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811828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FAE2CB-0EAD-E788-FCB7-FB12F6939199}"/>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hasCustomPrompt="1"/>
          </p:nvPr>
        </p:nvSpPr>
        <p:spPr>
          <a:xfrm>
            <a:off x="758952" y="758952"/>
            <a:ext cx="3932237" cy="1524662"/>
          </a:xfrm>
        </p:spPr>
        <p:txBody>
          <a:bodyPr anchor="b"/>
          <a:lstStyle>
            <a:lvl1pPr>
              <a:lnSpc>
                <a:spcPct val="100000"/>
              </a:lnSpc>
              <a:defRPr sz="3200"/>
            </a:lvl1pPr>
          </a:lstStyle>
          <a:p>
            <a:r>
              <a:rPr lang="en-US" dirty="0"/>
              <a:t>Click to add title</a:t>
            </a:r>
          </a:p>
        </p:txBody>
      </p:sp>
      <p:sp>
        <p:nvSpPr>
          <p:cNvPr id="7" name="Slide Number Placeholder 6"/>
          <p:cNvSpPr>
            <a:spLocks noGrp="1"/>
          </p:cNvSpPr>
          <p:nvPr>
            <p:ph type="sldNum" sz="quarter" idx="12"/>
          </p:nvPr>
        </p:nvSpPr>
        <p:spPr/>
        <p:txBody>
          <a:bodyPr/>
          <a:lstStyle>
            <a:lvl1pPr>
              <a:defRPr>
                <a:latin typeface="+mn-lt"/>
              </a:defRPr>
            </a:lvl1pPr>
          </a:lstStyle>
          <a:p>
            <a:fld id="{48F63A3B-78C7-47BE-AE5E-E10140E04643}" type="slidenum">
              <a:rPr lang="en-US" smtClean="0"/>
              <a:pPr/>
              <a:t>‹#›</a:t>
            </a:fld>
            <a:endParaRPr lang="en-US" dirty="0"/>
          </a:p>
        </p:txBody>
      </p:sp>
      <p:sp>
        <p:nvSpPr>
          <p:cNvPr id="4" name="Text Placeholder 3"/>
          <p:cNvSpPr>
            <a:spLocks noGrp="1"/>
          </p:cNvSpPr>
          <p:nvPr>
            <p:ph type="body" sz="half" idx="2" hasCustomPrompt="1"/>
          </p:nvPr>
        </p:nvSpPr>
        <p:spPr>
          <a:xfrm>
            <a:off x="758952" y="2286000"/>
            <a:ext cx="3932237" cy="356708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text</a:t>
            </a:r>
          </a:p>
        </p:txBody>
      </p:sp>
      <p:sp>
        <p:nvSpPr>
          <p:cNvPr id="3" name="Content Placeholder 2"/>
          <p:cNvSpPr>
            <a:spLocks noGrp="1"/>
          </p:cNvSpPr>
          <p:nvPr>
            <p:ph idx="1" hasCustomPrompt="1"/>
          </p:nvPr>
        </p:nvSpPr>
        <p:spPr>
          <a:xfrm>
            <a:off x="5183187" y="741459"/>
            <a:ext cx="6242839" cy="511959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450055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AA6B609-D718-DB49-892F-7E49376CC913}"/>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hasCustomPrompt="1"/>
          </p:nvPr>
        </p:nvSpPr>
        <p:spPr>
          <a:xfrm>
            <a:off x="760938" y="755372"/>
            <a:ext cx="3931920" cy="1527048"/>
          </a:xfrm>
        </p:spPr>
        <p:txBody>
          <a:bodyPr anchor="b"/>
          <a:lstStyle>
            <a:lvl1pPr>
              <a:lnSpc>
                <a:spcPct val="100000"/>
              </a:lnSpc>
              <a:defRPr sz="3200"/>
            </a:lvl1pPr>
          </a:lstStyle>
          <a:p>
            <a:r>
              <a:rPr lang="en-US" dirty="0"/>
              <a:t>Click to add title</a:t>
            </a:r>
          </a:p>
        </p:txBody>
      </p:sp>
      <p:sp>
        <p:nvSpPr>
          <p:cNvPr id="7" name="Slide Number Placeholder 6"/>
          <p:cNvSpPr>
            <a:spLocks noGrp="1"/>
          </p:cNvSpPr>
          <p:nvPr>
            <p:ph type="sldNum" sz="quarter" idx="12"/>
          </p:nvPr>
        </p:nvSpPr>
        <p:spPr/>
        <p:txBody>
          <a:bodyPr/>
          <a:lstStyle>
            <a:lvl1pPr>
              <a:defRPr>
                <a:latin typeface="+mn-lt"/>
              </a:defRPr>
            </a:lvl1pPr>
          </a:lstStyle>
          <a:p>
            <a:fld id="{48F63A3B-78C7-47BE-AE5E-E10140E04643}" type="slidenum">
              <a:rPr lang="en-US" smtClean="0"/>
              <a:pPr/>
              <a:t>‹#›</a:t>
            </a:fld>
            <a:endParaRPr lang="en-US" dirty="0"/>
          </a:p>
        </p:txBody>
      </p:sp>
      <p:sp>
        <p:nvSpPr>
          <p:cNvPr id="4" name="Text Placeholder 3"/>
          <p:cNvSpPr>
            <a:spLocks noGrp="1"/>
          </p:cNvSpPr>
          <p:nvPr>
            <p:ph type="body" sz="half" idx="2" hasCustomPrompt="1"/>
          </p:nvPr>
        </p:nvSpPr>
        <p:spPr>
          <a:xfrm>
            <a:off x="760938" y="2286001"/>
            <a:ext cx="393192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text</a:t>
            </a:r>
          </a:p>
        </p:txBody>
      </p:sp>
      <p:sp>
        <p:nvSpPr>
          <p:cNvPr id="3" name="Picture Placeholder 2"/>
          <p:cNvSpPr>
            <a:spLocks noGrp="1" noChangeAspect="1"/>
          </p:cNvSpPr>
          <p:nvPr>
            <p:ph type="pic" idx="1" hasCustomPrompt="1"/>
          </p:nvPr>
        </p:nvSpPr>
        <p:spPr>
          <a:xfrm>
            <a:off x="5262700" y="987425"/>
            <a:ext cx="6172200" cy="4873625"/>
          </a:xfrm>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to add picture</a:t>
            </a:r>
          </a:p>
        </p:txBody>
      </p:sp>
    </p:spTree>
    <p:extLst>
      <p:ext uri="{BB962C8B-B14F-4D97-AF65-F5344CB8AC3E}">
        <p14:creationId xmlns:p14="http://schemas.microsoft.com/office/powerpoint/2010/main" val="2234670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923D9E-9381-3D11-B31A-1BF5C97F35B0}"/>
              </a:ext>
              <a:ext uri="{C183D7F6-B498-43B3-948B-1728B52AA6E4}">
                <adec:decorative xmlns:adec="http://schemas.microsoft.com/office/drawing/2017/decorative" val="1"/>
              </a:ext>
            </a:extLst>
          </p:cNvPr>
          <p:cNvGrpSpPr/>
          <p:nvPr userDrawn="1"/>
        </p:nvGrpSpPr>
        <p:grpSpPr>
          <a:xfrm>
            <a:off x="6452303" y="3405019"/>
            <a:ext cx="5739697" cy="3467971"/>
            <a:chOff x="5009037" y="2525712"/>
            <a:chExt cx="7170193" cy="4332288"/>
          </a:xfrm>
        </p:grpSpPr>
        <p:sp>
          <p:nvSpPr>
            <p:cNvPr id="7" name="Freeform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8" name="Freeform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grpSp>
        <p:nvGrpSpPr>
          <p:cNvPr id="9" name="Group 8">
            <a:extLst>
              <a:ext uri="{FF2B5EF4-FFF2-40B4-BE49-F238E27FC236}">
                <a16:creationId xmlns:a16="http://schemas.microsoft.com/office/drawing/2014/main" id="{0F297964-0B81-31DC-6D6D-1414832238B1}"/>
              </a:ext>
              <a:ext uri="{C183D7F6-B498-43B3-948B-1728B52AA6E4}">
                <adec:decorative xmlns:adec="http://schemas.microsoft.com/office/drawing/2017/decorative" val="1"/>
              </a:ext>
            </a:extLst>
          </p:cNvPr>
          <p:cNvGrpSpPr/>
          <p:nvPr userDrawn="1"/>
        </p:nvGrpSpPr>
        <p:grpSpPr>
          <a:xfrm flipH="1" flipV="1">
            <a:off x="6465610" y="0"/>
            <a:ext cx="5739697" cy="3467971"/>
            <a:chOff x="5183405" y="2678112"/>
            <a:chExt cx="7170193" cy="4332288"/>
          </a:xfrm>
        </p:grpSpPr>
        <p:sp>
          <p:nvSpPr>
            <p:cNvPr id="10" name="Freeform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11" name="Freeform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sp>
        <p:nvSpPr>
          <p:cNvPr id="14" name="Image 2">
            <a:extLst>
              <a:ext uri="{FF2B5EF4-FFF2-40B4-BE49-F238E27FC236}">
                <a16:creationId xmlns:a16="http://schemas.microsoft.com/office/drawing/2014/main" id="{EFFAEAD9-58A9-096B-C6D0-58F7AD08EB20}"/>
              </a:ext>
              <a:ext uri="{C183D7F6-B498-43B3-948B-1728B52AA6E4}">
                <adec:decorative xmlns:adec="http://schemas.microsoft.com/office/drawing/2017/decorative" val="1"/>
              </a:ext>
            </a:extLst>
          </p:cNvPr>
          <p:cNvSpPr/>
          <p:nvPr/>
        </p:nvSpPr>
        <p:spPr>
          <a:xfrm>
            <a:off x="7642518" y="457765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p>
            <a:endParaRPr lang="en-US" dirty="0"/>
          </a:p>
        </p:txBody>
      </p:sp>
      <p:sp>
        <p:nvSpPr>
          <p:cNvPr id="2" name="Title 1">
            <a:extLst>
              <a:ext uri="{FF2B5EF4-FFF2-40B4-BE49-F238E27FC236}">
                <a16:creationId xmlns:a16="http://schemas.microsoft.com/office/drawing/2014/main" id="{9A1CFBBA-B680-A6A7-3C4B-5FEAC4253283}"/>
              </a:ext>
            </a:extLst>
          </p:cNvPr>
          <p:cNvSpPr>
            <a:spLocks noGrp="1"/>
          </p:cNvSpPr>
          <p:nvPr>
            <p:ph type="title" hasCustomPrompt="1"/>
          </p:nvPr>
        </p:nvSpPr>
        <p:spPr>
          <a:xfrm>
            <a:off x="914400" y="1057274"/>
            <a:ext cx="6583680" cy="1531357"/>
          </a:xfrm>
        </p:spPr>
        <p:txBody>
          <a:bodyPr tIns="0" bIns="0">
            <a:noAutofit/>
          </a:bodyPr>
          <a:lstStyle>
            <a:lvl1pPr algn="l">
              <a:lnSpc>
                <a:spcPct val="100000"/>
              </a:lnSpc>
              <a:defRPr sz="3600"/>
            </a:lvl1pPr>
          </a:lstStyle>
          <a:p>
            <a:r>
              <a:rPr lang="en-US" dirty="0"/>
              <a:t>Click to add title</a:t>
            </a:r>
          </a:p>
        </p:txBody>
      </p:sp>
      <p:sp>
        <p:nvSpPr>
          <p:cNvPr id="13" name="Content Placeholder 2">
            <a:extLst>
              <a:ext uri="{FF2B5EF4-FFF2-40B4-BE49-F238E27FC236}">
                <a16:creationId xmlns:a16="http://schemas.microsoft.com/office/drawing/2014/main" id="{72386C43-DD10-E892-08AD-D6F4AE9617DD}"/>
              </a:ext>
            </a:extLst>
          </p:cNvPr>
          <p:cNvSpPr>
            <a:spLocks noGrp="1"/>
          </p:cNvSpPr>
          <p:nvPr>
            <p:ph idx="1" hasCustomPrompt="1"/>
          </p:nvPr>
        </p:nvSpPr>
        <p:spPr>
          <a:xfrm>
            <a:off x="914400" y="2834640"/>
            <a:ext cx="6583680" cy="3207344"/>
          </a:xfrm>
        </p:spPr>
        <p:txBody>
          <a:bodyPr lIns="91440" tIns="0" rIns="91440" bIns="0">
            <a:normAutofit/>
          </a:bodyPr>
          <a:lstStyle>
            <a:lvl1pPr marL="0" indent="0">
              <a:lnSpc>
                <a:spcPct val="150000"/>
              </a:lnSpc>
              <a:spcBef>
                <a:spcPts val="0"/>
              </a:spcBef>
              <a:buNone/>
              <a:defRPr sz="2400"/>
            </a:lvl1pPr>
            <a:lvl2pPr marL="347472">
              <a:lnSpc>
                <a:spcPct val="150000"/>
              </a:lnSpc>
              <a:spcBef>
                <a:spcPts val="0"/>
              </a:spcBef>
              <a:defRPr sz="2000"/>
            </a:lvl2pPr>
            <a:lvl3pPr marL="685800">
              <a:lnSpc>
                <a:spcPct val="150000"/>
              </a:lnSpc>
              <a:spcBef>
                <a:spcPts val="0"/>
              </a:spcBef>
              <a:defRPr sz="1800"/>
            </a:lvl3pPr>
          </a:lstStyle>
          <a:p>
            <a:pPr lvl="0"/>
            <a:r>
              <a:rPr lang="en-US" dirty="0"/>
              <a:t>Click to add text</a:t>
            </a:r>
          </a:p>
          <a:p>
            <a:pPr lvl="1"/>
            <a:r>
              <a:rPr lang="en-US" dirty="0"/>
              <a:t>Second level</a:t>
            </a:r>
          </a:p>
          <a:p>
            <a:pPr lvl="2"/>
            <a:r>
              <a:rPr lang="en-US" dirty="0"/>
              <a:t>Third level</a:t>
            </a:r>
          </a:p>
        </p:txBody>
      </p:sp>
      <p:sp>
        <p:nvSpPr>
          <p:cNvPr id="3" name="Slide Number Placeholder 2">
            <a:extLst>
              <a:ext uri="{FF2B5EF4-FFF2-40B4-BE49-F238E27FC236}">
                <a16:creationId xmlns:a16="http://schemas.microsoft.com/office/drawing/2014/main" id="{71114D1E-7749-DD58-8782-318E4F679DE0}"/>
              </a:ext>
            </a:extLst>
          </p:cNvPr>
          <p:cNvSpPr>
            <a:spLocks noGrp="1"/>
          </p:cNvSpPr>
          <p:nvPr>
            <p:ph type="sldNum" sz="quarter" idx="10"/>
          </p:nvPr>
        </p:nvSpPr>
        <p:spPr>
          <a:xfrm>
            <a:off x="10358437" y="457199"/>
            <a:ext cx="1067589" cy="471489"/>
          </a:xfrm>
        </p:spPr>
        <p:txBody>
          <a:bodyPr/>
          <a:lstStyle>
            <a:lvl1pPr>
              <a:defRPr sz="1600">
                <a:latin typeface="+mj-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333964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537D12D-0FCA-3396-988D-452D3D526E3D}"/>
              </a:ext>
              <a:ext uri="{C183D7F6-B498-43B3-948B-1728B52AA6E4}">
                <adec:decorative xmlns:adec="http://schemas.microsoft.com/office/drawing/2017/decorative" val="1"/>
              </a:ext>
            </a:extLst>
          </p:cNvPr>
          <p:cNvSpPr/>
          <p:nvPr userDrawn="1"/>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6" name="Rectangle 5">
            <a:extLst>
              <a:ext uri="{FF2B5EF4-FFF2-40B4-BE49-F238E27FC236}">
                <a16:creationId xmlns:a16="http://schemas.microsoft.com/office/drawing/2014/main" id="{11710CE8-8A83-C0D3-623E-AFCC6C6A2930}"/>
              </a:ext>
              <a:ext uri="{C183D7F6-B498-43B3-948B-1728B52AA6E4}">
                <adec:decorative xmlns:adec="http://schemas.microsoft.com/office/drawing/2017/decorative" val="1"/>
              </a:ext>
            </a:extLst>
          </p:cNvPr>
          <p:cNvSpPr/>
          <p:nvPr userDrawn="1"/>
        </p:nvSpPr>
        <p:spPr>
          <a:xfrm>
            <a:off x="443346" y="332509"/>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nvGrpSpPr>
          <p:cNvPr id="18" name="Group 17">
            <a:extLst>
              <a:ext uri="{FF2B5EF4-FFF2-40B4-BE49-F238E27FC236}">
                <a16:creationId xmlns:a16="http://schemas.microsoft.com/office/drawing/2014/main" id="{7AA66C80-37C3-6D28-7564-733A30B2CD8D}"/>
              </a:ext>
              <a:ext uri="{C183D7F6-B498-43B3-948B-1728B52AA6E4}">
                <adec:decorative xmlns:adec="http://schemas.microsoft.com/office/drawing/2017/decorative" val="1"/>
              </a:ext>
            </a:extLst>
          </p:cNvPr>
          <p:cNvGrpSpPr/>
          <p:nvPr userDrawn="1"/>
        </p:nvGrpSpPr>
        <p:grpSpPr>
          <a:xfrm flipH="1">
            <a:off x="9353550" y="0"/>
            <a:ext cx="2838450" cy="2857958"/>
            <a:chOff x="0" y="0"/>
            <a:chExt cx="2838450" cy="2857958"/>
          </a:xfrm>
        </p:grpSpPr>
        <p:sp>
          <p:nvSpPr>
            <p:cNvPr id="12" name="Freeform: Shape 28">
              <a:extLst>
                <a:ext uri="{FF2B5EF4-FFF2-40B4-BE49-F238E27FC236}">
                  <a16:creationId xmlns:a16="http://schemas.microsoft.com/office/drawing/2014/main" id="{D9DB7C23-E0CF-A75F-BFFD-4E7679AF4AD5}"/>
                </a:ext>
                <a:ext uri="{C183D7F6-B498-43B3-948B-1728B52AA6E4}">
                  <adec:decorative xmlns:adec="http://schemas.microsoft.com/office/drawing/2017/decorative" val="1"/>
                </a:ext>
              </a:extLst>
            </p:cNvPr>
            <p:cNvSpPr/>
            <p:nvPr userDrawn="1"/>
          </p:nvSpPr>
          <p:spPr>
            <a:xfrm>
              <a:off x="0" y="0"/>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p>
          </p:txBody>
        </p:sp>
        <p:sp>
          <p:nvSpPr>
            <p:cNvPr id="15" name="Freeform: Shape 15">
              <a:extLst>
                <a:ext uri="{FF2B5EF4-FFF2-40B4-BE49-F238E27FC236}">
                  <a16:creationId xmlns:a16="http://schemas.microsoft.com/office/drawing/2014/main" id="{4D62A0CC-A0CE-403A-A167-27225B2C6083}"/>
                </a:ext>
                <a:ext uri="{C183D7F6-B498-43B3-948B-1728B52AA6E4}">
                  <adec:decorative xmlns:adec="http://schemas.microsoft.com/office/drawing/2017/decorative" val="1"/>
                </a:ext>
              </a:extLst>
            </p:cNvPr>
            <p:cNvSpPr/>
            <p:nvPr userDrawn="1"/>
          </p:nvSpPr>
          <p:spPr>
            <a:xfrm>
              <a:off x="1" y="1"/>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6" name="Image 2">
              <a:extLst>
                <a:ext uri="{FF2B5EF4-FFF2-40B4-BE49-F238E27FC236}">
                  <a16:creationId xmlns:a16="http://schemas.microsoft.com/office/drawing/2014/main" id="{F8AD83DA-A293-6D56-F606-7C98C403A3F7}"/>
                </a:ext>
                <a:ext uri="{C183D7F6-B498-43B3-948B-1728B52AA6E4}">
                  <adec:decorative xmlns:adec="http://schemas.microsoft.com/office/drawing/2017/decorative" val="1"/>
                </a:ext>
              </a:extLst>
            </p:cNvPr>
            <p:cNvSpPr/>
            <p:nvPr userDrawn="1"/>
          </p:nvSpPr>
          <p:spPr>
            <a:xfrm>
              <a:off x="1458332" y="590133"/>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grpSp>
      <p:sp>
        <p:nvSpPr>
          <p:cNvPr id="2" name="Title 1"/>
          <p:cNvSpPr>
            <a:spLocks noGrp="1"/>
          </p:cNvSpPr>
          <p:nvPr userDrawn="1">
            <p:ph type="title" hasCustomPrompt="1"/>
          </p:nvPr>
        </p:nvSpPr>
        <p:spPr>
          <a:xfrm>
            <a:off x="5702441" y="1061623"/>
            <a:ext cx="5723586" cy="4739104"/>
          </a:xfrm>
        </p:spPr>
        <p:txBody>
          <a:bodyPr tIns="0" bIns="0" anchor="ctr">
            <a:noAutofit/>
          </a:bodyPr>
          <a:lstStyle>
            <a:lvl1pPr algn="l">
              <a:lnSpc>
                <a:spcPct val="100000"/>
              </a:lnSpc>
              <a:defRPr sz="3600" b="1"/>
            </a:lvl1pPr>
          </a:lstStyle>
          <a:p>
            <a:r>
              <a:rPr lang="en-US" dirty="0"/>
              <a:t>Click to add title</a:t>
            </a:r>
          </a:p>
        </p:txBody>
      </p:sp>
      <p:sp>
        <p:nvSpPr>
          <p:cNvPr id="8" name="Picture Placeholder 7">
            <a:extLst>
              <a:ext uri="{FF2B5EF4-FFF2-40B4-BE49-F238E27FC236}">
                <a16:creationId xmlns:a16="http://schemas.microsoft.com/office/drawing/2014/main" id="{E979AC40-7C15-9431-5B1A-415655A7FC05}"/>
              </a:ext>
            </a:extLst>
          </p:cNvPr>
          <p:cNvSpPr>
            <a:spLocks noGrp="1"/>
          </p:cNvSpPr>
          <p:nvPr>
            <p:ph type="pic" sz="quarter" idx="11" hasCustomPrompt="1"/>
          </p:nvPr>
        </p:nvSpPr>
        <p:spPr>
          <a:xfrm>
            <a:off x="443345" y="0"/>
            <a:ext cx="4344695" cy="6359525"/>
          </a:xfrm>
        </p:spPr>
        <p:txBody>
          <a:bodyPr>
            <a:normAutofit/>
          </a:bodyPr>
          <a:lstStyle>
            <a:lvl1pPr marL="0" indent="0">
              <a:buNone/>
              <a:defRPr sz="1800"/>
            </a:lvl1pPr>
          </a:lstStyle>
          <a:p>
            <a:pPr lvl="0"/>
            <a:r>
              <a:rPr lang="en-US" dirty="0"/>
              <a:t>Click to add picture</a:t>
            </a:r>
          </a:p>
        </p:txBody>
      </p:sp>
    </p:spTree>
    <p:extLst>
      <p:ext uri="{BB962C8B-B14F-4D97-AF65-F5344CB8AC3E}">
        <p14:creationId xmlns:p14="http://schemas.microsoft.com/office/powerpoint/2010/main" val="433189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86F8B46B-EF6E-BC12-09E2-0F3B779197B4}"/>
              </a:ext>
              <a:ext uri="{C183D7F6-B498-43B3-948B-1728B52AA6E4}">
                <adec:decorative xmlns:adec="http://schemas.microsoft.com/office/drawing/2017/decorative" val="1"/>
              </a:ext>
            </a:extLst>
          </p:cNvPr>
          <p:cNvSpPr/>
          <p:nvPr userDrawn="1"/>
        </p:nvSpPr>
        <p:spPr>
          <a:xfrm>
            <a:off x="-24064" y="-400"/>
            <a:ext cx="12216063" cy="3467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22" name="Rectangle 21">
            <a:extLst>
              <a:ext uri="{FF2B5EF4-FFF2-40B4-BE49-F238E27FC236}">
                <a16:creationId xmlns:a16="http://schemas.microsoft.com/office/drawing/2014/main" id="{5D7B4F11-E150-473B-98F5-6E6AC9646863}"/>
              </a:ext>
              <a:ext uri="{C183D7F6-B498-43B3-948B-1728B52AA6E4}">
                <adec:decorative xmlns:adec="http://schemas.microsoft.com/office/drawing/2017/decorative" val="1"/>
              </a:ext>
            </a:extLst>
          </p:cNvPr>
          <p:cNvSpPr/>
          <p:nvPr userDrawn="1"/>
        </p:nvSpPr>
        <p:spPr>
          <a:xfrm>
            <a:off x="443346" y="420493"/>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36" name="Freeform 35">
            <a:extLst>
              <a:ext uri="{FF2B5EF4-FFF2-40B4-BE49-F238E27FC236}">
                <a16:creationId xmlns:a16="http://schemas.microsoft.com/office/drawing/2014/main" id="{A8E2FA61-C047-21BB-AA50-F84AD7685498}"/>
              </a:ext>
              <a:ext uri="{C183D7F6-B498-43B3-948B-1728B52AA6E4}">
                <adec:decorative xmlns:adec="http://schemas.microsoft.com/office/drawing/2017/decorative" val="1"/>
              </a:ext>
            </a:extLst>
          </p:cNvPr>
          <p:cNvSpPr/>
          <p:nvPr userDrawn="1"/>
        </p:nvSpPr>
        <p:spPr>
          <a:xfrm rot="16200000">
            <a:off x="5760023" y="3764463"/>
            <a:ext cx="2812357" cy="3394143"/>
          </a:xfrm>
          <a:custGeom>
            <a:avLst/>
            <a:gdLst>
              <a:gd name="connsiteX0" fmla="*/ 0 w 2812357"/>
              <a:gd name="connsiteY0" fmla="*/ 0 h 3394143"/>
              <a:gd name="connsiteX1" fmla="*/ 2812357 w 2812357"/>
              <a:gd name="connsiteY1" fmla="*/ 3394143 h 3394143"/>
              <a:gd name="connsiteX2" fmla="*/ 0 w 2812357"/>
              <a:gd name="connsiteY2" fmla="*/ 3394143 h 3394143"/>
            </a:gdLst>
            <a:ahLst/>
            <a:cxnLst>
              <a:cxn ang="0">
                <a:pos x="connsiteX0" y="connsiteY0"/>
              </a:cxn>
              <a:cxn ang="0">
                <a:pos x="connsiteX1" y="connsiteY1"/>
              </a:cxn>
              <a:cxn ang="0">
                <a:pos x="connsiteX2" y="connsiteY2"/>
              </a:cxn>
            </a:cxnLst>
            <a:rect l="l" t="t" r="r" b="b"/>
            <a:pathLst>
              <a:path w="2812357" h="3394143">
                <a:moveTo>
                  <a:pt x="0" y="0"/>
                </a:moveTo>
                <a:lnTo>
                  <a:pt x="2812357" y="3394143"/>
                </a:lnTo>
                <a:lnTo>
                  <a:pt x="0" y="3394143"/>
                </a:lnTo>
                <a:close/>
              </a:path>
            </a:pathLst>
          </a:custGeom>
          <a:solidFill>
            <a:schemeClr val="accent4">
              <a:lumMod val="40000"/>
              <a:lumOff val="60000"/>
              <a:alpha val="50000"/>
            </a:schemeClr>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33" name="Freeform 32">
            <a:extLst>
              <a:ext uri="{FF2B5EF4-FFF2-40B4-BE49-F238E27FC236}">
                <a16:creationId xmlns:a16="http://schemas.microsoft.com/office/drawing/2014/main" id="{1A2791BA-760E-9FA5-8743-D0B699FC9835}"/>
              </a:ext>
              <a:ext uri="{C183D7F6-B498-43B3-948B-1728B52AA6E4}">
                <adec:decorative xmlns:adec="http://schemas.microsoft.com/office/drawing/2017/decorative" val="1"/>
              </a:ext>
            </a:extLst>
          </p:cNvPr>
          <p:cNvSpPr/>
          <p:nvPr userDrawn="1"/>
        </p:nvSpPr>
        <p:spPr>
          <a:xfrm>
            <a:off x="0" y="3463854"/>
            <a:ext cx="435241" cy="3394146"/>
          </a:xfrm>
          <a:custGeom>
            <a:avLst/>
            <a:gdLst>
              <a:gd name="connsiteX0" fmla="*/ 435241 w 435241"/>
              <a:gd name="connsiteY0" fmla="*/ 0 h 3394146"/>
              <a:gd name="connsiteX1" fmla="*/ 435241 w 435241"/>
              <a:gd name="connsiteY1" fmla="*/ 3394146 h 3394146"/>
              <a:gd name="connsiteX2" fmla="*/ 0 w 435241"/>
              <a:gd name="connsiteY2" fmla="*/ 3394146 h 3394146"/>
              <a:gd name="connsiteX3" fmla="*/ 0 w 435241"/>
              <a:gd name="connsiteY3" fmla="*/ 523525 h 3394146"/>
            </a:gdLst>
            <a:ahLst/>
            <a:cxnLst>
              <a:cxn ang="0">
                <a:pos x="connsiteX0" y="connsiteY0"/>
              </a:cxn>
              <a:cxn ang="0">
                <a:pos x="connsiteX1" y="connsiteY1"/>
              </a:cxn>
              <a:cxn ang="0">
                <a:pos x="connsiteX2" y="connsiteY2"/>
              </a:cxn>
              <a:cxn ang="0">
                <a:pos x="connsiteX3" y="connsiteY3"/>
              </a:cxn>
            </a:cxnLst>
            <a:rect l="l" t="t" r="r" b="b"/>
            <a:pathLst>
              <a:path w="435241" h="3394146">
                <a:moveTo>
                  <a:pt x="435241" y="0"/>
                </a:moveTo>
                <a:lnTo>
                  <a:pt x="435241" y="3394146"/>
                </a:lnTo>
                <a:lnTo>
                  <a:pt x="0" y="3394146"/>
                </a:lnTo>
                <a:lnTo>
                  <a:pt x="0" y="52352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4" name="Title 1">
            <a:extLst>
              <a:ext uri="{FF2B5EF4-FFF2-40B4-BE49-F238E27FC236}">
                <a16:creationId xmlns:a16="http://schemas.microsoft.com/office/drawing/2014/main" id="{8D6A03F2-8C7B-D33B-0E8F-24D4800D5C01}"/>
              </a:ext>
            </a:extLst>
          </p:cNvPr>
          <p:cNvSpPr>
            <a:spLocks noGrp="1"/>
          </p:cNvSpPr>
          <p:nvPr userDrawn="1">
            <p:ph type="title" hasCustomPrompt="1"/>
          </p:nvPr>
        </p:nvSpPr>
        <p:spPr>
          <a:xfrm>
            <a:off x="914400" y="1057275"/>
            <a:ext cx="5259554" cy="2495028"/>
          </a:xfrm>
        </p:spPr>
        <p:txBody>
          <a:bodyPr tIns="0" bIns="0">
            <a:noAutofit/>
          </a:bodyPr>
          <a:lstStyle>
            <a:lvl1pPr algn="l">
              <a:lnSpc>
                <a:spcPct val="100000"/>
              </a:lnSpc>
              <a:defRPr sz="3600"/>
            </a:lvl1pPr>
          </a:lstStyle>
          <a:p>
            <a:r>
              <a:rPr lang="en-US" dirty="0"/>
              <a:t>Click to add text</a:t>
            </a:r>
          </a:p>
        </p:txBody>
      </p:sp>
      <p:sp>
        <p:nvSpPr>
          <p:cNvPr id="5" name="Content Placeholder 2">
            <a:extLst>
              <a:ext uri="{FF2B5EF4-FFF2-40B4-BE49-F238E27FC236}">
                <a16:creationId xmlns:a16="http://schemas.microsoft.com/office/drawing/2014/main" id="{C51465C6-2CDE-B5BF-F22E-CBDD44E86CFC}"/>
              </a:ext>
            </a:extLst>
          </p:cNvPr>
          <p:cNvSpPr>
            <a:spLocks noGrp="1"/>
          </p:cNvSpPr>
          <p:nvPr userDrawn="1">
            <p:ph idx="1" hasCustomPrompt="1"/>
          </p:nvPr>
        </p:nvSpPr>
        <p:spPr>
          <a:xfrm>
            <a:off x="914400" y="3808750"/>
            <a:ext cx="5259554" cy="2233233"/>
          </a:xfrm>
        </p:spPr>
        <p:txBody>
          <a:bodyPr lIns="91440" tIns="0" rIns="91440" bIns="0">
            <a:normAutofit/>
          </a:bodyPr>
          <a:lstStyle>
            <a:lvl1pPr marL="0" indent="0">
              <a:lnSpc>
                <a:spcPct val="100000"/>
              </a:lnSpc>
              <a:spcBef>
                <a:spcPts val="0"/>
              </a:spcBef>
              <a:buNone/>
              <a:defRPr sz="2400"/>
            </a:lvl1pPr>
            <a:lvl2pPr marL="347472">
              <a:lnSpc>
                <a:spcPct val="100000"/>
              </a:lnSpc>
              <a:spcBef>
                <a:spcPts val="0"/>
              </a:spcBef>
              <a:defRPr sz="2400"/>
            </a:lvl2pPr>
            <a:lvl3pPr marL="685800">
              <a:lnSpc>
                <a:spcPct val="100000"/>
              </a:lnSpc>
              <a:spcBef>
                <a:spcPts val="0"/>
              </a:spcBef>
              <a:defRPr sz="2400"/>
            </a:lvl3pPr>
          </a:lstStyle>
          <a:p>
            <a:pPr lvl="0"/>
            <a:r>
              <a:rPr lang="en-US" dirty="0"/>
              <a:t>Click to add text</a:t>
            </a:r>
          </a:p>
          <a:p>
            <a:pPr lvl="1"/>
            <a:r>
              <a:rPr lang="en-US" dirty="0"/>
              <a:t>Second level</a:t>
            </a:r>
          </a:p>
          <a:p>
            <a:pPr lvl="2"/>
            <a:r>
              <a:rPr lang="en-US" dirty="0"/>
              <a:t>Third level</a:t>
            </a:r>
          </a:p>
        </p:txBody>
      </p:sp>
      <p:sp>
        <p:nvSpPr>
          <p:cNvPr id="52" name="Picture Placeholder 7">
            <a:extLst>
              <a:ext uri="{FF2B5EF4-FFF2-40B4-BE49-F238E27FC236}">
                <a16:creationId xmlns:a16="http://schemas.microsoft.com/office/drawing/2014/main" id="{55126063-BDEE-A1AB-FDAE-DD9B98CACDA8}"/>
              </a:ext>
            </a:extLst>
          </p:cNvPr>
          <p:cNvSpPr>
            <a:spLocks noGrp="1"/>
          </p:cNvSpPr>
          <p:nvPr>
            <p:ph type="pic" sz="quarter" idx="11" hasCustomPrompt="1"/>
          </p:nvPr>
        </p:nvSpPr>
        <p:spPr>
          <a:xfrm>
            <a:off x="7414194" y="410780"/>
            <a:ext cx="4344695" cy="6447220"/>
          </a:xfrm>
          <a:solidFill>
            <a:schemeClr val="accent3"/>
          </a:solidFill>
        </p:spPr>
        <p:txBody>
          <a:bodyPr>
            <a:normAutofit/>
          </a:bodyPr>
          <a:lstStyle>
            <a:lvl1pPr marL="0" indent="0">
              <a:buNone/>
              <a:defRPr sz="1800"/>
            </a:lvl1pPr>
          </a:lstStyle>
          <a:p>
            <a:pPr lvl="0"/>
            <a:r>
              <a:rPr lang="en-US" dirty="0"/>
              <a:t>Click to add picture</a:t>
            </a:r>
          </a:p>
        </p:txBody>
      </p:sp>
    </p:spTree>
    <p:extLst>
      <p:ext uri="{BB962C8B-B14F-4D97-AF65-F5344CB8AC3E}">
        <p14:creationId xmlns:p14="http://schemas.microsoft.com/office/powerpoint/2010/main" val="1681789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32" name="Image 1">
            <a:extLst>
              <a:ext uri="{FF2B5EF4-FFF2-40B4-BE49-F238E27FC236}">
                <a16:creationId xmlns:a16="http://schemas.microsoft.com/office/drawing/2014/main" id="{2A3EC91E-4089-D366-06D3-3E66F93DFAF3}"/>
              </a:ext>
              <a:ext uri="{C183D7F6-B498-43B3-948B-1728B52AA6E4}">
                <adec:decorative xmlns:adec="http://schemas.microsoft.com/office/drawing/2017/decorative" val="1"/>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dirty="0"/>
          </a:p>
        </p:txBody>
      </p:sp>
      <p:sp>
        <p:nvSpPr>
          <p:cNvPr id="53" name="Freeform: Shape 52">
            <a:extLst>
              <a:ext uri="{FF2B5EF4-FFF2-40B4-BE49-F238E27FC236}">
                <a16:creationId xmlns:a16="http://schemas.microsoft.com/office/drawing/2014/main" id="{70F595E1-C910-3710-90E9-AF5FFCE05861}"/>
              </a:ext>
              <a:ext uri="{C183D7F6-B498-43B3-948B-1728B52AA6E4}">
                <adec:decorative xmlns:adec="http://schemas.microsoft.com/office/drawing/2017/decorative" val="1"/>
              </a:ext>
            </a:extLst>
          </p:cNvPr>
          <p:cNvSpPr/>
          <p:nvPr userDrawn="1"/>
        </p:nvSpPr>
        <p:spPr>
          <a:xfrm>
            <a:off x="-9415"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dirty="0"/>
          </a:p>
        </p:txBody>
      </p:sp>
      <p:sp>
        <p:nvSpPr>
          <p:cNvPr id="29" name="Freeform 70">
            <a:extLst>
              <a:ext uri="{FF2B5EF4-FFF2-40B4-BE49-F238E27FC236}">
                <a16:creationId xmlns:a16="http://schemas.microsoft.com/office/drawing/2014/main" id="{AA39EF58-54F1-4AC9-1D83-2E7DEEAAEA6A}"/>
              </a:ext>
              <a:ext uri="{C183D7F6-B498-43B3-948B-1728B52AA6E4}">
                <adec:decorative xmlns:adec="http://schemas.microsoft.com/office/drawing/2017/decorative" val="1"/>
              </a:ext>
            </a:extLst>
          </p:cNvPr>
          <p:cNvSpPr>
            <a:spLocks/>
          </p:cNvSpPr>
          <p:nvPr userDrawn="1"/>
        </p:nvSpPr>
        <p:spPr bwMode="auto">
          <a:xfrm rot="16200000" flipH="1">
            <a:off x="-9389"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alpha val="50000"/>
            </a:schemeClr>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31" name="Freeform 70">
            <a:extLst>
              <a:ext uri="{FF2B5EF4-FFF2-40B4-BE49-F238E27FC236}">
                <a16:creationId xmlns:a16="http://schemas.microsoft.com/office/drawing/2014/main" id="{0C320934-59CC-4123-C7C1-FEEE89F3045F}"/>
              </a:ext>
              <a:ext uri="{C183D7F6-B498-43B3-948B-1728B52AA6E4}">
                <adec:decorative xmlns:adec="http://schemas.microsoft.com/office/drawing/2017/decorative" val="1"/>
              </a:ext>
            </a:extLst>
          </p:cNvPr>
          <p:cNvSpPr>
            <a:spLocks/>
          </p:cNvSpPr>
          <p:nvPr userDrawn="1"/>
        </p:nvSpPr>
        <p:spPr bwMode="auto">
          <a:xfrm flipH="1">
            <a:off x="-10617"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33" name="Image 4">
            <a:extLst>
              <a:ext uri="{FF2B5EF4-FFF2-40B4-BE49-F238E27FC236}">
                <a16:creationId xmlns:a16="http://schemas.microsoft.com/office/drawing/2014/main" id="{EC46DC71-C12A-96C8-3FE2-AA95AB58B349}"/>
              </a:ext>
              <a:ext uri="{C183D7F6-B498-43B3-948B-1728B52AA6E4}">
                <adec:decorative xmlns:adec="http://schemas.microsoft.com/office/drawing/2017/decorative" val="1"/>
              </a:ext>
            </a:extLst>
          </p:cNvPr>
          <p:cNvSpPr/>
          <p:nvPr/>
        </p:nvSpPr>
        <p:spPr>
          <a:xfrm>
            <a:off x="2543868"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lumMod val="40000"/>
              <a:lumOff val="60000"/>
              <a:alpha val="50000"/>
            </a:schemeClr>
          </a:solidFill>
          <a:ln w="7052" cap="flat">
            <a:noFill/>
            <a:prstDash val="solid"/>
            <a:miter/>
          </a:ln>
        </p:spPr>
        <p:txBody>
          <a:bodyPr rtlCol="0" anchor="ctr">
            <a:noAutofit/>
          </a:bodyPr>
          <a:lstStyle/>
          <a:p>
            <a:endParaRPr lang="en-US" dirty="0"/>
          </a:p>
        </p:txBody>
      </p:sp>
      <p:sp>
        <p:nvSpPr>
          <p:cNvPr id="2" name="Title 1"/>
          <p:cNvSpPr>
            <a:spLocks noGrp="1"/>
          </p:cNvSpPr>
          <p:nvPr>
            <p:ph type="title" hasCustomPrompt="1"/>
          </p:nvPr>
        </p:nvSpPr>
        <p:spPr>
          <a:xfrm>
            <a:off x="3460565" y="1057274"/>
            <a:ext cx="7965461" cy="994164"/>
          </a:xfrm>
        </p:spPr>
        <p:txBody>
          <a:bodyPr lIns="91440" tIns="0" rIns="91440" bIns="0" anchor="b" anchorCtr="0">
            <a:noAutofit/>
          </a:bodyPr>
          <a:lstStyle>
            <a:lvl1pPr algn="l">
              <a:lnSpc>
                <a:spcPct val="100000"/>
              </a:lnSpc>
              <a:defRPr sz="3600" b="1">
                <a:latin typeface="+mj-lt"/>
                <a:cs typeface="Arial" panose="020B0604020202020204" pitchFamily="34" charset="0"/>
              </a:defRPr>
            </a:lvl1pPr>
          </a:lstStyle>
          <a:p>
            <a:r>
              <a:rPr lang="en-US" dirty="0"/>
              <a:t>Click to add title</a:t>
            </a:r>
          </a:p>
        </p:txBody>
      </p:sp>
      <p:sp>
        <p:nvSpPr>
          <p:cNvPr id="13" name="Content Placeholder 3">
            <a:extLst>
              <a:ext uri="{FF2B5EF4-FFF2-40B4-BE49-F238E27FC236}">
                <a16:creationId xmlns:a16="http://schemas.microsoft.com/office/drawing/2014/main" id="{B20F5EA7-881C-8FB7-EAC9-89C8F2E5865C}"/>
              </a:ext>
            </a:extLst>
          </p:cNvPr>
          <p:cNvSpPr>
            <a:spLocks noGrp="1"/>
          </p:cNvSpPr>
          <p:nvPr>
            <p:ph sz="half" idx="2" hasCustomPrompt="1"/>
          </p:nvPr>
        </p:nvSpPr>
        <p:spPr>
          <a:xfrm>
            <a:off x="3460565" y="2303029"/>
            <a:ext cx="7965460" cy="3497698"/>
          </a:xfrm>
        </p:spPr>
        <p:txBody>
          <a:bodyPr lIns="91440" tIns="0" rIns="91440" bIns="0">
            <a:normAutofit/>
          </a:bodyPr>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Slide Number Placeholder 2">
            <a:extLst>
              <a:ext uri="{FF2B5EF4-FFF2-40B4-BE49-F238E27FC236}">
                <a16:creationId xmlns:a16="http://schemas.microsoft.com/office/drawing/2014/main" id="{ED7A50D8-0839-EC58-FFBE-315A20995799}"/>
              </a:ext>
            </a:extLst>
          </p:cNvPr>
          <p:cNvSpPr>
            <a:spLocks noGrp="1"/>
          </p:cNvSpPr>
          <p:nvPr>
            <p:ph type="sldNum" sz="quarter" idx="10"/>
          </p:nvPr>
        </p:nvSpPr>
        <p:spPr>
          <a:xfrm>
            <a:off x="10358437" y="457199"/>
            <a:ext cx="1067589" cy="471489"/>
          </a:xfrm>
        </p:spPr>
        <p:txBody>
          <a:bodyPr/>
          <a:lstStyle>
            <a:lvl1pPr>
              <a:defRPr sz="1600">
                <a:latin typeface="+mj-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552850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mparison 1">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26B5661-F583-FA44-8353-161B862E69B1}"/>
              </a:ext>
            </a:extLst>
          </p:cNvPr>
          <p:cNvSpPr>
            <a:spLocks noGrp="1"/>
          </p:cNvSpPr>
          <p:nvPr>
            <p:ph type="title" hasCustomPrompt="1"/>
          </p:nvPr>
        </p:nvSpPr>
        <p:spPr>
          <a:xfrm>
            <a:off x="4364809" y="1057274"/>
            <a:ext cx="7043617" cy="2520217"/>
          </a:xfrm>
        </p:spPr>
        <p:txBody>
          <a:bodyPr tIns="0" bIns="0">
            <a:noAutofit/>
          </a:bodyPr>
          <a:lstStyle>
            <a:lvl1pPr algn="l">
              <a:lnSpc>
                <a:spcPct val="100000"/>
              </a:lnSpc>
              <a:defRPr sz="3600"/>
            </a:lvl1pPr>
          </a:lstStyle>
          <a:p>
            <a:r>
              <a:rPr lang="en-US" dirty="0"/>
              <a:t>Click to add title</a:t>
            </a:r>
          </a:p>
        </p:txBody>
      </p:sp>
      <p:sp>
        <p:nvSpPr>
          <p:cNvPr id="11" name="Image 0">
            <a:extLst>
              <a:ext uri="{FF2B5EF4-FFF2-40B4-BE49-F238E27FC236}">
                <a16:creationId xmlns:a16="http://schemas.microsoft.com/office/drawing/2014/main" id="{CD2D664E-6702-6607-A37E-2E996144917C}"/>
              </a:ext>
              <a:ext uri="{C183D7F6-B498-43B3-948B-1728B52AA6E4}">
                <adec:decorative xmlns:adec="http://schemas.microsoft.com/office/drawing/2017/decorative" val="1"/>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3" name="Image 1">
            <a:extLst>
              <a:ext uri="{FF2B5EF4-FFF2-40B4-BE49-F238E27FC236}">
                <a16:creationId xmlns:a16="http://schemas.microsoft.com/office/drawing/2014/main" id="{951C5737-DF7E-D671-AC74-9E488335BCA2}"/>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39" name="Freeform: Shape 38">
            <a:extLst>
              <a:ext uri="{FF2B5EF4-FFF2-40B4-BE49-F238E27FC236}">
                <a16:creationId xmlns:a16="http://schemas.microsoft.com/office/drawing/2014/main" id="{F232A1E1-DD38-15EA-6CA1-A84950EC43F0}"/>
              </a:ext>
              <a:ext uri="{C183D7F6-B498-43B3-948B-1728B52AA6E4}">
                <adec:decorative xmlns:adec="http://schemas.microsoft.com/office/drawing/2017/decorative" val="1"/>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7" name="Image 5">
            <a:extLst>
              <a:ext uri="{FF2B5EF4-FFF2-40B4-BE49-F238E27FC236}">
                <a16:creationId xmlns:a16="http://schemas.microsoft.com/office/drawing/2014/main" id="{B9036D42-A06F-E6EE-BB91-8BAF045198BE}"/>
              </a:ext>
              <a:ext uri="{C183D7F6-B498-43B3-948B-1728B52AA6E4}">
                <adec:decorative xmlns:adec="http://schemas.microsoft.com/office/drawing/2017/decorative" val="1"/>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9" name="Image 6">
            <a:extLst>
              <a:ext uri="{FF2B5EF4-FFF2-40B4-BE49-F238E27FC236}">
                <a16:creationId xmlns:a16="http://schemas.microsoft.com/office/drawing/2014/main" id="{86E0540C-3355-A50D-AC61-047B54B70C64}"/>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16" name="Slide Number Placeholder 2">
            <a:extLst>
              <a:ext uri="{FF2B5EF4-FFF2-40B4-BE49-F238E27FC236}">
                <a16:creationId xmlns:a16="http://schemas.microsoft.com/office/drawing/2014/main" id="{B00F713C-1CC6-5879-0410-95F179D56AD2}"/>
              </a:ext>
            </a:extLst>
          </p:cNvPr>
          <p:cNvSpPr>
            <a:spLocks noGrp="1"/>
          </p:cNvSpPr>
          <p:nvPr>
            <p:ph type="sldNum" sz="quarter" idx="10"/>
          </p:nvPr>
        </p:nvSpPr>
        <p:spPr>
          <a:xfrm>
            <a:off x="10438475" y="457199"/>
            <a:ext cx="987552" cy="471489"/>
          </a:xfrm>
        </p:spPr>
        <p:txBody>
          <a:bodyPr/>
          <a:lstStyle>
            <a:lvl1pPr>
              <a:defRPr sz="1600">
                <a:latin typeface="+mj-lt"/>
              </a:defRPr>
            </a:lvl1pPr>
          </a:lstStyle>
          <a:p>
            <a:fld id="{48F63A3B-78C7-47BE-AE5E-E10140E04643}" type="slidenum">
              <a:rPr lang="en-US" smtClean="0"/>
              <a:pPr/>
              <a:t>‹#›</a:t>
            </a:fld>
            <a:endParaRPr lang="en-US" dirty="0"/>
          </a:p>
        </p:txBody>
      </p:sp>
      <p:sp>
        <p:nvSpPr>
          <p:cNvPr id="2" name="Content Placeholder 2">
            <a:extLst>
              <a:ext uri="{FF2B5EF4-FFF2-40B4-BE49-F238E27FC236}">
                <a16:creationId xmlns:a16="http://schemas.microsoft.com/office/drawing/2014/main" id="{8E40D3F2-4A7A-F909-AC98-0B402B26776E}"/>
              </a:ext>
            </a:extLst>
          </p:cNvPr>
          <p:cNvSpPr>
            <a:spLocks noGrp="1"/>
          </p:cNvSpPr>
          <p:nvPr>
            <p:ph idx="11" hasCustomPrompt="1"/>
          </p:nvPr>
        </p:nvSpPr>
        <p:spPr>
          <a:xfrm>
            <a:off x="4364808" y="3808750"/>
            <a:ext cx="7043618" cy="2233233"/>
          </a:xfrm>
        </p:spPr>
        <p:txBody>
          <a:bodyPr lIns="91440" tIns="0" rIns="91440" bIns="0">
            <a:normAutofit/>
          </a:bodyPr>
          <a:lstStyle>
            <a:lvl1pPr marL="0" indent="0">
              <a:lnSpc>
                <a:spcPct val="100000"/>
              </a:lnSpc>
              <a:spcBef>
                <a:spcPts val="0"/>
              </a:spcBef>
              <a:buNone/>
              <a:defRPr sz="2400"/>
            </a:lvl1pPr>
            <a:lvl2pPr marL="347472">
              <a:lnSpc>
                <a:spcPct val="100000"/>
              </a:lnSpc>
              <a:spcBef>
                <a:spcPts val="0"/>
              </a:spcBef>
              <a:defRPr sz="2400"/>
            </a:lvl2pPr>
            <a:lvl3pPr marL="685800">
              <a:lnSpc>
                <a:spcPct val="100000"/>
              </a:lnSpc>
              <a:spcBef>
                <a:spcPts val="0"/>
              </a:spcBef>
              <a:defRPr sz="2400"/>
            </a:lvl3pPr>
          </a:lstStyle>
          <a:p>
            <a:pPr lvl="0"/>
            <a:r>
              <a:rPr lang="en-US" dirty="0"/>
              <a:t>Click to add text</a:t>
            </a:r>
          </a:p>
          <a:p>
            <a:pPr lvl="1"/>
            <a:r>
              <a:rPr lang="en-US" dirty="0"/>
              <a:t>Second level</a:t>
            </a:r>
          </a:p>
          <a:p>
            <a:pPr lvl="2"/>
            <a:r>
              <a:rPr lang="en-US" dirty="0"/>
              <a:t>Third level</a:t>
            </a:r>
          </a:p>
        </p:txBody>
      </p:sp>
    </p:spTree>
    <p:extLst>
      <p:ext uri="{BB962C8B-B14F-4D97-AF65-F5344CB8AC3E}">
        <p14:creationId xmlns:p14="http://schemas.microsoft.com/office/powerpoint/2010/main" val="3116296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4">
    <p:spTree>
      <p:nvGrpSpPr>
        <p:cNvPr id="1" name=""/>
        <p:cNvGrpSpPr/>
        <p:nvPr/>
      </p:nvGrpSpPr>
      <p:grpSpPr>
        <a:xfrm>
          <a:off x="0" y="0"/>
          <a:ext cx="0" cy="0"/>
          <a:chOff x="0" y="0"/>
          <a:chExt cx="0" cy="0"/>
        </a:xfrm>
      </p:grpSpPr>
      <p:sp>
        <p:nvSpPr>
          <p:cNvPr id="27" name="Freeform 26">
            <a:extLst>
              <a:ext uri="{FF2B5EF4-FFF2-40B4-BE49-F238E27FC236}">
                <a16:creationId xmlns:a16="http://schemas.microsoft.com/office/drawing/2014/main" id="{3C7B0BB3-A5CA-7C72-DC39-AD00EC90964C}"/>
              </a:ext>
              <a:ext uri="{C183D7F6-B498-43B3-948B-1728B52AA6E4}">
                <adec:decorative xmlns:adec="http://schemas.microsoft.com/office/drawing/2017/decorative" val="1"/>
              </a:ext>
            </a:extLst>
          </p:cNvPr>
          <p:cNvSpPr/>
          <p:nvPr userDrawn="1"/>
        </p:nvSpPr>
        <p:spPr>
          <a:xfrm>
            <a:off x="8989454" y="3427336"/>
            <a:ext cx="3202546" cy="3430665"/>
          </a:xfrm>
          <a:custGeom>
            <a:avLst/>
            <a:gdLst>
              <a:gd name="connsiteX0" fmla="*/ 0 w 3202546"/>
              <a:gd name="connsiteY0" fmla="*/ 0 h 3430665"/>
              <a:gd name="connsiteX1" fmla="*/ 3202546 w 3202546"/>
              <a:gd name="connsiteY1" fmla="*/ 0 h 3430665"/>
              <a:gd name="connsiteX2" fmla="*/ 3202546 w 3202546"/>
              <a:gd name="connsiteY2" fmla="*/ 3430665 h 3430665"/>
              <a:gd name="connsiteX3" fmla="*/ 0 w 3202546"/>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202546" h="3430665">
                <a:moveTo>
                  <a:pt x="0" y="0"/>
                </a:moveTo>
                <a:lnTo>
                  <a:pt x="3202546" y="0"/>
                </a:lnTo>
                <a:lnTo>
                  <a:pt x="3202546" y="3430665"/>
                </a:lnTo>
                <a:lnTo>
                  <a:pt x="0" y="3430665"/>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8" name="Freeform 17">
            <a:extLst>
              <a:ext uri="{FF2B5EF4-FFF2-40B4-BE49-F238E27FC236}">
                <a16:creationId xmlns:a16="http://schemas.microsoft.com/office/drawing/2014/main" id="{07871527-68A5-0A5C-F5A6-A80523BAC92F}"/>
              </a:ext>
              <a:ext uri="{C183D7F6-B498-43B3-948B-1728B52AA6E4}">
                <adec:decorative xmlns:adec="http://schemas.microsoft.com/office/drawing/2017/decorative" val="1"/>
              </a:ext>
            </a:extLst>
          </p:cNvPr>
          <p:cNvSpPr/>
          <p:nvPr userDrawn="1"/>
        </p:nvSpPr>
        <p:spPr>
          <a:xfrm>
            <a:off x="8989454" y="3654149"/>
            <a:ext cx="3202546" cy="3203852"/>
          </a:xfrm>
          <a:custGeom>
            <a:avLst/>
            <a:gdLst>
              <a:gd name="connsiteX0" fmla="*/ 3202546 w 3202546"/>
              <a:gd name="connsiteY0" fmla="*/ 0 h 3203852"/>
              <a:gd name="connsiteX1" fmla="*/ 3202546 w 3202546"/>
              <a:gd name="connsiteY1" fmla="*/ 3203852 h 3203852"/>
              <a:gd name="connsiteX2" fmla="*/ 0 w 3202546"/>
              <a:gd name="connsiteY2" fmla="*/ 3203852 h 3203852"/>
              <a:gd name="connsiteX3" fmla="*/ 0 w 3202546"/>
              <a:gd name="connsiteY3" fmla="*/ 3190718 h 3203852"/>
            </a:gdLst>
            <a:ahLst/>
            <a:cxnLst>
              <a:cxn ang="0">
                <a:pos x="connsiteX0" y="connsiteY0"/>
              </a:cxn>
              <a:cxn ang="0">
                <a:pos x="connsiteX1" y="connsiteY1"/>
              </a:cxn>
              <a:cxn ang="0">
                <a:pos x="connsiteX2" y="connsiteY2"/>
              </a:cxn>
              <a:cxn ang="0">
                <a:pos x="connsiteX3" y="connsiteY3"/>
              </a:cxn>
            </a:cxnLst>
            <a:rect l="l" t="t" r="r" b="b"/>
            <a:pathLst>
              <a:path w="3202546" h="3203852">
                <a:moveTo>
                  <a:pt x="3202546" y="0"/>
                </a:moveTo>
                <a:lnTo>
                  <a:pt x="3202546" y="3203852"/>
                </a:lnTo>
                <a:lnTo>
                  <a:pt x="0" y="3203852"/>
                </a:lnTo>
                <a:lnTo>
                  <a:pt x="0" y="3190718"/>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4" name="Freeform 13">
            <a:extLst>
              <a:ext uri="{FF2B5EF4-FFF2-40B4-BE49-F238E27FC236}">
                <a16:creationId xmlns:a16="http://schemas.microsoft.com/office/drawing/2014/main" id="{CEB118B3-9B06-AD11-738A-7A0651F98B7E}"/>
              </a:ext>
              <a:ext uri="{C183D7F6-B498-43B3-948B-1728B52AA6E4}">
                <adec:decorative xmlns:adec="http://schemas.microsoft.com/office/drawing/2017/decorative" val="1"/>
              </a:ext>
            </a:extLst>
          </p:cNvPr>
          <p:cNvSpPr/>
          <p:nvPr userDrawn="1"/>
        </p:nvSpPr>
        <p:spPr>
          <a:xfrm>
            <a:off x="8989455" y="1"/>
            <a:ext cx="3202545" cy="3437345"/>
          </a:xfrm>
          <a:custGeom>
            <a:avLst/>
            <a:gdLst>
              <a:gd name="connsiteX0" fmla="*/ 0 w 3202545"/>
              <a:gd name="connsiteY0" fmla="*/ 0 h 3437345"/>
              <a:gd name="connsiteX1" fmla="*/ 3202545 w 3202545"/>
              <a:gd name="connsiteY1" fmla="*/ 0 h 3437345"/>
              <a:gd name="connsiteX2" fmla="*/ 3202545 w 3202545"/>
              <a:gd name="connsiteY2" fmla="*/ 3437345 h 3437345"/>
              <a:gd name="connsiteX3" fmla="*/ 0 w 320254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202545" h="3437345">
                <a:moveTo>
                  <a:pt x="0" y="0"/>
                </a:moveTo>
                <a:lnTo>
                  <a:pt x="3202545" y="0"/>
                </a:lnTo>
                <a:lnTo>
                  <a:pt x="3202545" y="3437345"/>
                </a:lnTo>
                <a:lnTo>
                  <a:pt x="0" y="3437345"/>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6" name="Freeform 15">
            <a:extLst>
              <a:ext uri="{FF2B5EF4-FFF2-40B4-BE49-F238E27FC236}">
                <a16:creationId xmlns:a16="http://schemas.microsoft.com/office/drawing/2014/main" id="{0EA94262-504E-06F2-F383-E832C37B1250}"/>
              </a:ext>
              <a:ext uri="{C183D7F6-B498-43B3-948B-1728B52AA6E4}">
                <adec:decorative xmlns:adec="http://schemas.microsoft.com/office/drawing/2017/decorative" val="1"/>
              </a:ext>
            </a:extLst>
          </p:cNvPr>
          <p:cNvSpPr/>
          <p:nvPr userDrawn="1"/>
        </p:nvSpPr>
        <p:spPr>
          <a:xfrm>
            <a:off x="8989454" y="6681"/>
            <a:ext cx="3202546" cy="3436477"/>
          </a:xfrm>
          <a:custGeom>
            <a:avLst/>
            <a:gdLst>
              <a:gd name="connsiteX0" fmla="*/ 0 w 3202546"/>
              <a:gd name="connsiteY0" fmla="*/ 0 h 3436477"/>
              <a:gd name="connsiteX1" fmla="*/ 3202546 w 3202546"/>
              <a:gd name="connsiteY1" fmla="*/ 3214418 h 3436477"/>
              <a:gd name="connsiteX2" fmla="*/ 3202546 w 3202546"/>
              <a:gd name="connsiteY2" fmla="*/ 3436477 h 3436477"/>
              <a:gd name="connsiteX3" fmla="*/ 0 w 3202546"/>
              <a:gd name="connsiteY3" fmla="*/ 3436477 h 3436477"/>
            </a:gdLst>
            <a:ahLst/>
            <a:cxnLst>
              <a:cxn ang="0">
                <a:pos x="connsiteX0" y="connsiteY0"/>
              </a:cxn>
              <a:cxn ang="0">
                <a:pos x="connsiteX1" y="connsiteY1"/>
              </a:cxn>
              <a:cxn ang="0">
                <a:pos x="connsiteX2" y="connsiteY2"/>
              </a:cxn>
              <a:cxn ang="0">
                <a:pos x="connsiteX3" y="connsiteY3"/>
              </a:cxn>
            </a:cxnLst>
            <a:rect l="l" t="t" r="r" b="b"/>
            <a:pathLst>
              <a:path w="3202546" h="3436477">
                <a:moveTo>
                  <a:pt x="0" y="0"/>
                </a:moveTo>
                <a:lnTo>
                  <a:pt x="3202546" y="3214418"/>
                </a:lnTo>
                <a:lnTo>
                  <a:pt x="3202546" y="3436477"/>
                </a:lnTo>
                <a:lnTo>
                  <a:pt x="0" y="343647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0" name="Title 19">
            <a:extLst>
              <a:ext uri="{FF2B5EF4-FFF2-40B4-BE49-F238E27FC236}">
                <a16:creationId xmlns:a16="http://schemas.microsoft.com/office/drawing/2014/main" id="{C26B5661-F583-FA44-8353-161B862E69B1}"/>
              </a:ext>
            </a:extLst>
          </p:cNvPr>
          <p:cNvSpPr>
            <a:spLocks noGrp="1"/>
          </p:cNvSpPr>
          <p:nvPr userDrawn="1">
            <p:ph type="title" hasCustomPrompt="1"/>
          </p:nvPr>
        </p:nvSpPr>
        <p:spPr>
          <a:xfrm>
            <a:off x="914399" y="834635"/>
            <a:ext cx="7796464" cy="1222385"/>
          </a:xfrm>
        </p:spPr>
        <p:txBody>
          <a:bodyPr tIns="0" bIns="0">
            <a:noAutofit/>
          </a:bodyPr>
          <a:lstStyle>
            <a:lvl1pPr algn="l">
              <a:lnSpc>
                <a:spcPct val="100000"/>
              </a:lnSpc>
              <a:defRPr sz="3600"/>
            </a:lvl1pPr>
          </a:lstStyle>
          <a:p>
            <a:r>
              <a:rPr lang="en-US" dirty="0"/>
              <a:t>Click to add title</a:t>
            </a:r>
          </a:p>
        </p:txBody>
      </p:sp>
      <p:sp>
        <p:nvSpPr>
          <p:cNvPr id="19" name="Slide Number Placeholder 2">
            <a:extLst>
              <a:ext uri="{FF2B5EF4-FFF2-40B4-BE49-F238E27FC236}">
                <a16:creationId xmlns:a16="http://schemas.microsoft.com/office/drawing/2014/main" id="{BFBCB81C-7599-87A1-8037-5FB8C374503A}"/>
              </a:ext>
            </a:extLst>
          </p:cNvPr>
          <p:cNvSpPr>
            <a:spLocks noGrp="1"/>
          </p:cNvSpPr>
          <p:nvPr userDrawn="1">
            <p:ph type="sldNum" sz="quarter" idx="10"/>
          </p:nvPr>
        </p:nvSpPr>
        <p:spPr>
          <a:xfrm>
            <a:off x="10438475" y="457199"/>
            <a:ext cx="987552" cy="471489"/>
          </a:xfrm>
        </p:spPr>
        <p:txBody>
          <a:bodyPr/>
          <a:lstStyle>
            <a:lvl1pPr>
              <a:defRPr sz="1600">
                <a:latin typeface="+mj-lt"/>
              </a:defRPr>
            </a:lvl1pPr>
          </a:lstStyle>
          <a:p>
            <a:fld id="{48F63A3B-78C7-47BE-AE5E-E10140E04643}" type="slidenum">
              <a:rPr lang="en-US" smtClean="0"/>
              <a:pPr/>
              <a:t>‹#›</a:t>
            </a:fld>
            <a:endParaRPr lang="en-US" dirty="0"/>
          </a:p>
        </p:txBody>
      </p:sp>
      <p:sp>
        <p:nvSpPr>
          <p:cNvPr id="23" name="Content Placeholder 3">
            <a:extLst>
              <a:ext uri="{FF2B5EF4-FFF2-40B4-BE49-F238E27FC236}">
                <a16:creationId xmlns:a16="http://schemas.microsoft.com/office/drawing/2014/main" id="{6FF02D51-6992-3FED-2A19-92E5AC564CF4}"/>
              </a:ext>
            </a:extLst>
          </p:cNvPr>
          <p:cNvSpPr>
            <a:spLocks noGrp="1"/>
          </p:cNvSpPr>
          <p:nvPr userDrawn="1">
            <p:ph sz="half" idx="2" hasCustomPrompt="1"/>
          </p:nvPr>
        </p:nvSpPr>
        <p:spPr>
          <a:xfrm>
            <a:off x="914400" y="2303028"/>
            <a:ext cx="3283119" cy="3720337"/>
          </a:xfrm>
        </p:spPr>
        <p:txBody>
          <a:bodyPr lIns="91440" tIns="0" rIns="91440" bIns="0">
            <a:normAutofit/>
          </a:bodyPr>
          <a:lstStyle>
            <a:lvl1pPr marL="0" indent="0">
              <a:spcBef>
                <a:spcPts val="1000"/>
              </a:spcBef>
              <a:buNone/>
              <a:defRPr sz="1800"/>
            </a:lvl1pPr>
            <a:lvl2pPr marL="283464" indent="-283464">
              <a:spcBef>
                <a:spcPts val="1000"/>
              </a:spcBef>
              <a:defRPr sz="1800"/>
            </a:lvl2pPr>
            <a:lvl3pPr marL="283464" indent="-283464">
              <a:spcBef>
                <a:spcPts val="1000"/>
              </a:spcBef>
              <a:defRPr sz="1800"/>
            </a:lvl3pPr>
            <a:lvl4pPr marL="283464" indent="-283464">
              <a:spcBef>
                <a:spcPts val="1000"/>
              </a:spcBef>
              <a:defRPr sz="1800"/>
            </a:lvl4pPr>
            <a:lvl5pPr marL="283464" indent="-283464">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Content Placeholder 5">
            <a:extLst>
              <a:ext uri="{FF2B5EF4-FFF2-40B4-BE49-F238E27FC236}">
                <a16:creationId xmlns:a16="http://schemas.microsoft.com/office/drawing/2014/main" id="{C2762372-3C12-61F8-F131-E4C08A2B1735}"/>
              </a:ext>
            </a:extLst>
          </p:cNvPr>
          <p:cNvSpPr>
            <a:spLocks noGrp="1"/>
          </p:cNvSpPr>
          <p:nvPr userDrawn="1">
            <p:ph sz="quarter" idx="4" hasCustomPrompt="1"/>
          </p:nvPr>
        </p:nvSpPr>
        <p:spPr>
          <a:xfrm>
            <a:off x="4782159" y="2303028"/>
            <a:ext cx="3284951" cy="3720337"/>
          </a:xfrm>
        </p:spPr>
        <p:txBody>
          <a:bodyPr lIns="91440" tIns="0" rIns="91440" bIns="0">
            <a:normAutofit/>
          </a:bodyPr>
          <a:lstStyle>
            <a:lvl1pPr marL="0" indent="0">
              <a:spcBef>
                <a:spcPts val="1000"/>
              </a:spcBef>
              <a:buNone/>
              <a:defRPr sz="1800"/>
            </a:lvl1pPr>
            <a:lvl2pPr marL="283464" indent="-283464">
              <a:spcBef>
                <a:spcPts val="1000"/>
              </a:spcBef>
              <a:defRPr sz="1800"/>
            </a:lvl2pPr>
            <a:lvl3pPr marL="283464" indent="-283464">
              <a:spcBef>
                <a:spcPts val="1000"/>
              </a:spcBef>
              <a:defRPr sz="1800"/>
            </a:lvl3pPr>
            <a:lvl4pPr marL="283464" indent="-283464">
              <a:spcBef>
                <a:spcPts val="1000"/>
              </a:spcBef>
              <a:defRPr sz="1800"/>
            </a:lvl4pPr>
            <a:lvl5pPr marL="283464" indent="-283464">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86733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meline 1">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376CF4B8-1811-BD21-43A7-560AC4724F3B}"/>
              </a:ext>
              <a:ext uri="{C183D7F6-B498-43B3-948B-1728B52AA6E4}">
                <adec:decorative xmlns:adec="http://schemas.microsoft.com/office/drawing/2017/decorative" val="1"/>
              </a:ext>
            </a:extLst>
          </p:cNvPr>
          <p:cNvSpPr/>
          <p:nvPr userDrawn="1"/>
        </p:nvSpPr>
        <p:spPr>
          <a:xfrm>
            <a:off x="-24064" y="-400"/>
            <a:ext cx="12216063" cy="3467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34" name="Rectangle 33">
            <a:extLst>
              <a:ext uri="{FF2B5EF4-FFF2-40B4-BE49-F238E27FC236}">
                <a16:creationId xmlns:a16="http://schemas.microsoft.com/office/drawing/2014/main" id="{30B7B4F0-D3BC-63DF-6429-F771BE5A3270}"/>
              </a:ext>
              <a:ext uri="{C183D7F6-B498-43B3-948B-1728B52AA6E4}">
                <adec:decorative xmlns:adec="http://schemas.microsoft.com/office/drawing/2017/decorative" val="1"/>
              </a:ext>
            </a:extLst>
          </p:cNvPr>
          <p:cNvSpPr/>
          <p:nvPr userDrawn="1"/>
        </p:nvSpPr>
        <p:spPr>
          <a:xfrm>
            <a:off x="443346" y="420493"/>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 name="Title 1">
            <a:extLst>
              <a:ext uri="{FF2B5EF4-FFF2-40B4-BE49-F238E27FC236}">
                <a16:creationId xmlns:a16="http://schemas.microsoft.com/office/drawing/2014/main" id="{A65C6DDD-D2BB-0153-0F53-9F7C17BDFD2B}"/>
              </a:ext>
            </a:extLst>
          </p:cNvPr>
          <p:cNvSpPr>
            <a:spLocks noGrp="1"/>
          </p:cNvSpPr>
          <p:nvPr>
            <p:ph type="title" hasCustomPrompt="1"/>
          </p:nvPr>
        </p:nvSpPr>
        <p:spPr>
          <a:xfrm>
            <a:off x="914400" y="965393"/>
            <a:ext cx="7631709" cy="1091627"/>
          </a:xfrm>
        </p:spPr>
        <p:txBody>
          <a:bodyPr tIns="0" bIns="0"/>
          <a:lstStyle>
            <a:lvl1pPr algn="l">
              <a:lnSpc>
                <a:spcPct val="100000"/>
              </a:lnSpc>
              <a:defRPr sz="3600">
                <a:solidFill>
                  <a:schemeClr val="accent6"/>
                </a:solidFill>
              </a:defRPr>
            </a:lvl1pPr>
          </a:lstStyle>
          <a:p>
            <a:r>
              <a:rPr lang="en-US" dirty="0"/>
              <a:t>Click to add title</a:t>
            </a:r>
          </a:p>
        </p:txBody>
      </p:sp>
      <p:sp>
        <p:nvSpPr>
          <p:cNvPr id="5" name="Content Placeholder 2">
            <a:extLst>
              <a:ext uri="{FF2B5EF4-FFF2-40B4-BE49-F238E27FC236}">
                <a16:creationId xmlns:a16="http://schemas.microsoft.com/office/drawing/2014/main" id="{0AADE444-940A-5A34-8C49-4F15BC33EEC7}"/>
              </a:ext>
            </a:extLst>
          </p:cNvPr>
          <p:cNvSpPr>
            <a:spLocks noGrp="1"/>
          </p:cNvSpPr>
          <p:nvPr>
            <p:ph sz="half" idx="15" hasCustomPrompt="1"/>
          </p:nvPr>
        </p:nvSpPr>
        <p:spPr>
          <a:xfrm>
            <a:off x="914400" y="2303028"/>
            <a:ext cx="3283119" cy="4144192"/>
          </a:xfrm>
        </p:spPr>
        <p:txBody>
          <a:bodyPr lIns="91440" tIns="0" rIns="91440" bIns="0">
            <a:normAutofit/>
          </a:bodyPr>
          <a:lstStyle>
            <a:lvl1pPr marL="457200" indent="-457200">
              <a:spcBef>
                <a:spcPts val="1000"/>
              </a:spcBef>
              <a:buFont typeface="+mj-lt"/>
              <a:buAutoNum type="arabicPeriod"/>
              <a:defRPr sz="1800"/>
            </a:lvl1pPr>
            <a:lvl2pPr marL="745236" indent="-342900">
              <a:spcBef>
                <a:spcPts val="1000"/>
              </a:spcBef>
              <a:buFont typeface="+mj-lt"/>
              <a:buAutoNum type="alphaLcPeriod"/>
              <a:defRPr sz="1800"/>
            </a:lvl2pPr>
            <a:lvl3pPr marL="1202436" indent="-342900">
              <a:spcBef>
                <a:spcPts val="1000"/>
              </a:spcBef>
              <a:buFont typeface="+mj-lt"/>
              <a:buAutoNum type="arabicParenR"/>
              <a:defRPr sz="1800"/>
            </a:lvl3pPr>
            <a:lvl4pPr marL="1659636" indent="-342900">
              <a:spcBef>
                <a:spcPts val="1000"/>
              </a:spcBef>
              <a:buFont typeface="+mj-lt"/>
              <a:buAutoNum type="alphaLcParenR"/>
              <a:defRPr sz="1800"/>
            </a:lvl4pPr>
            <a:lvl5pPr indent="-283464">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3" name="Content Placeholder 2">
            <a:extLst>
              <a:ext uri="{FF2B5EF4-FFF2-40B4-BE49-F238E27FC236}">
                <a16:creationId xmlns:a16="http://schemas.microsoft.com/office/drawing/2014/main" id="{97A79FCB-9A9F-6B60-A95C-FCF020598DE3}"/>
              </a:ext>
            </a:extLst>
          </p:cNvPr>
          <p:cNvSpPr>
            <a:spLocks noGrp="1"/>
          </p:cNvSpPr>
          <p:nvPr>
            <p:ph sz="half" idx="1" hasCustomPrompt="1"/>
          </p:nvPr>
        </p:nvSpPr>
        <p:spPr>
          <a:xfrm>
            <a:off x="4782159" y="2303028"/>
            <a:ext cx="3763950" cy="4144192"/>
          </a:xfrm>
        </p:spPr>
        <p:txBody>
          <a:bodyPr lIns="91440" tIns="0" rIns="91440" bIns="0">
            <a:normAutofit/>
          </a:bodyPr>
          <a:lstStyle>
            <a:lvl1pPr marL="0" indent="0">
              <a:spcBef>
                <a:spcPts val="1000"/>
              </a:spcBef>
              <a:buNone/>
              <a:defRPr sz="1800"/>
            </a:lvl1pPr>
            <a:lvl2pPr indent="-283464">
              <a:spcBef>
                <a:spcPts val="1000"/>
              </a:spcBef>
              <a:defRPr sz="1800"/>
            </a:lvl2pPr>
            <a:lvl3pPr indent="-283464">
              <a:spcBef>
                <a:spcPts val="1000"/>
              </a:spcBef>
              <a:defRPr sz="1800"/>
            </a:lvl3pPr>
            <a:lvl4pPr indent="-283464">
              <a:spcBef>
                <a:spcPts val="1000"/>
              </a:spcBef>
              <a:defRPr sz="1800"/>
            </a:lvl4pPr>
            <a:lvl5pPr indent="-283464">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Picture Placeholder 30">
            <a:extLst>
              <a:ext uri="{FF2B5EF4-FFF2-40B4-BE49-F238E27FC236}">
                <a16:creationId xmlns:a16="http://schemas.microsoft.com/office/drawing/2014/main" id="{2912B88E-830A-AD4C-378F-46EF5F77950C}"/>
              </a:ext>
            </a:extLst>
          </p:cNvPr>
          <p:cNvSpPr>
            <a:spLocks noGrp="1"/>
          </p:cNvSpPr>
          <p:nvPr>
            <p:ph type="pic" sz="quarter" idx="14" hasCustomPrompt="1"/>
          </p:nvPr>
        </p:nvSpPr>
        <p:spPr>
          <a:xfrm>
            <a:off x="8989454" y="965393"/>
            <a:ext cx="3202545" cy="5892607"/>
          </a:xfrm>
          <a:custGeom>
            <a:avLst/>
            <a:gdLst>
              <a:gd name="connsiteX0" fmla="*/ 0 w 3202545"/>
              <a:gd name="connsiteY0" fmla="*/ 0 h 6023366"/>
              <a:gd name="connsiteX1" fmla="*/ 3202545 w 3202545"/>
              <a:gd name="connsiteY1" fmla="*/ 0 h 6023366"/>
              <a:gd name="connsiteX2" fmla="*/ 3202545 w 3202545"/>
              <a:gd name="connsiteY2" fmla="*/ 3165406 h 6023366"/>
              <a:gd name="connsiteX3" fmla="*/ 2923656 w 3202545"/>
              <a:gd name="connsiteY3" fmla="*/ 3179481 h 6023366"/>
              <a:gd name="connsiteX4" fmla="*/ 364096 w 3202545"/>
              <a:gd name="connsiteY4" fmla="*/ 6016124 h 6023366"/>
              <a:gd name="connsiteX5" fmla="*/ 364096 w 3202545"/>
              <a:gd name="connsiteY5" fmla="*/ 6023364 h 6023366"/>
              <a:gd name="connsiteX6" fmla="*/ 1231541 w 3202545"/>
              <a:gd name="connsiteY6" fmla="*/ 6023364 h 6023366"/>
              <a:gd name="connsiteX7" fmla="*/ 1241636 w 3202545"/>
              <a:gd name="connsiteY7" fmla="*/ 5822974 h 6023366"/>
              <a:gd name="connsiteX8" fmla="*/ 3012253 w 3202545"/>
              <a:gd name="connsiteY8" fmla="*/ 4042481 h 6023366"/>
              <a:gd name="connsiteX9" fmla="*/ 3202545 w 3202545"/>
              <a:gd name="connsiteY9" fmla="*/ 4032784 h 6023366"/>
              <a:gd name="connsiteX10" fmla="*/ 3202545 w 3202545"/>
              <a:gd name="connsiteY10" fmla="*/ 4033098 h 6023366"/>
              <a:gd name="connsiteX11" fmla="*/ 3012291 w 3202545"/>
              <a:gd name="connsiteY11" fmla="*/ 4042794 h 6023366"/>
              <a:gd name="connsiteX12" fmla="*/ 1242011 w 3202545"/>
              <a:gd name="connsiteY12" fmla="*/ 5823008 h 6023366"/>
              <a:gd name="connsiteX13" fmla="*/ 1231918 w 3202545"/>
              <a:gd name="connsiteY13" fmla="*/ 6023365 h 6023366"/>
              <a:gd name="connsiteX14" fmla="*/ 3202545 w 3202545"/>
              <a:gd name="connsiteY14" fmla="*/ 6023365 h 6023366"/>
              <a:gd name="connsiteX15" fmla="*/ 3202545 w 3202545"/>
              <a:gd name="connsiteY15" fmla="*/ 6023366 h 6023366"/>
              <a:gd name="connsiteX16" fmla="*/ 0 w 3202545"/>
              <a:gd name="connsiteY16" fmla="*/ 6023366 h 6023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02545" h="6023366">
                <a:moveTo>
                  <a:pt x="0" y="0"/>
                </a:moveTo>
                <a:lnTo>
                  <a:pt x="3202545" y="0"/>
                </a:lnTo>
                <a:lnTo>
                  <a:pt x="3202545" y="3165406"/>
                </a:lnTo>
                <a:lnTo>
                  <a:pt x="2923656" y="3179481"/>
                </a:lnTo>
                <a:cubicBezTo>
                  <a:pt x="1485615" y="3325450"/>
                  <a:pt x="364096" y="4539349"/>
                  <a:pt x="364096" y="6016124"/>
                </a:cubicBezTo>
                <a:lnTo>
                  <a:pt x="364096" y="6023364"/>
                </a:lnTo>
                <a:lnTo>
                  <a:pt x="1231541" y="6023364"/>
                </a:lnTo>
                <a:lnTo>
                  <a:pt x="1241636" y="5822974"/>
                </a:lnTo>
                <a:cubicBezTo>
                  <a:pt x="1336361" y="4887576"/>
                  <a:pt x="2077946" y="4138236"/>
                  <a:pt x="3012253" y="4042481"/>
                </a:cubicBezTo>
                <a:lnTo>
                  <a:pt x="3202545" y="4032784"/>
                </a:lnTo>
                <a:lnTo>
                  <a:pt x="3202545" y="4033098"/>
                </a:lnTo>
                <a:lnTo>
                  <a:pt x="3012291" y="4042794"/>
                </a:lnTo>
                <a:cubicBezTo>
                  <a:pt x="2078162" y="4138534"/>
                  <a:pt x="1336718" y="4887757"/>
                  <a:pt x="1242011" y="5823008"/>
                </a:cubicBezTo>
                <a:lnTo>
                  <a:pt x="1231918" y="6023365"/>
                </a:lnTo>
                <a:lnTo>
                  <a:pt x="3202545" y="6023365"/>
                </a:lnTo>
                <a:lnTo>
                  <a:pt x="3202545" y="6023366"/>
                </a:lnTo>
                <a:lnTo>
                  <a:pt x="0" y="6023366"/>
                </a:lnTo>
                <a:close/>
              </a:path>
            </a:pathLst>
          </a:custGeom>
          <a:solidFill>
            <a:schemeClr val="accent4"/>
          </a:solidFill>
        </p:spPr>
        <p:txBody>
          <a:bodyPr wrap="square">
            <a:noAutofit/>
          </a:bodyPr>
          <a:lstStyle>
            <a:lvl1pPr marL="0" indent="0">
              <a:buNone/>
              <a:defRPr sz="1800"/>
            </a:lvl1pPr>
          </a:lstStyle>
          <a:p>
            <a:pPr lvl="0"/>
            <a:r>
              <a:rPr lang="en-US" dirty="0"/>
              <a:t>Click to add picture</a:t>
            </a:r>
          </a:p>
        </p:txBody>
      </p:sp>
      <p:grpSp>
        <p:nvGrpSpPr>
          <p:cNvPr id="32" name="Group 31">
            <a:extLst>
              <a:ext uri="{FF2B5EF4-FFF2-40B4-BE49-F238E27FC236}">
                <a16:creationId xmlns:a16="http://schemas.microsoft.com/office/drawing/2014/main" id="{B9152F76-E42E-3D76-6BDB-2FA0D69216AD}"/>
              </a:ext>
              <a:ext uri="{C183D7F6-B498-43B3-948B-1728B52AA6E4}">
                <adec:decorative xmlns:adec="http://schemas.microsoft.com/office/drawing/2017/decorative" val="1"/>
              </a:ext>
            </a:extLst>
          </p:cNvPr>
          <p:cNvGrpSpPr/>
          <p:nvPr userDrawn="1"/>
        </p:nvGrpSpPr>
        <p:grpSpPr>
          <a:xfrm>
            <a:off x="9353550" y="4000041"/>
            <a:ext cx="2838450" cy="2857959"/>
            <a:chOff x="12797096" y="4000041"/>
            <a:chExt cx="2838450" cy="2857959"/>
          </a:xfrm>
        </p:grpSpPr>
        <p:sp>
          <p:nvSpPr>
            <p:cNvPr id="20" name="Freeform: Shape 28">
              <a:extLst>
                <a:ext uri="{FF2B5EF4-FFF2-40B4-BE49-F238E27FC236}">
                  <a16:creationId xmlns:a16="http://schemas.microsoft.com/office/drawing/2014/main" id="{ED0348C7-D83F-0AD7-2539-41219A795693}"/>
                </a:ext>
                <a:ext uri="{C183D7F6-B498-43B3-948B-1728B52AA6E4}">
                  <adec:decorative xmlns:adec="http://schemas.microsoft.com/office/drawing/2017/decorative" val="1"/>
                </a:ext>
              </a:extLst>
            </p:cNvPr>
            <p:cNvSpPr/>
            <p:nvPr userDrawn="1"/>
          </p:nvSpPr>
          <p:spPr>
            <a:xfrm rot="10800000">
              <a:off x="12797096" y="4000041"/>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p>
          </p:txBody>
        </p:sp>
        <p:sp>
          <p:nvSpPr>
            <p:cNvPr id="21" name="Freeform: Shape 25">
              <a:extLst>
                <a:ext uri="{FF2B5EF4-FFF2-40B4-BE49-F238E27FC236}">
                  <a16:creationId xmlns:a16="http://schemas.microsoft.com/office/drawing/2014/main" id="{E911AA2D-BE77-278D-CD2E-2EB3E180F3B8}"/>
                </a:ext>
                <a:ext uri="{C183D7F6-B498-43B3-948B-1728B52AA6E4}">
                  <adec:decorative xmlns:adec="http://schemas.microsoft.com/office/drawing/2017/decorative" val="1"/>
                </a:ext>
              </a:extLst>
            </p:cNvPr>
            <p:cNvSpPr/>
            <p:nvPr userDrawn="1"/>
          </p:nvSpPr>
          <p:spPr>
            <a:xfrm rot="10800000">
              <a:off x="13664918" y="4867733"/>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2" name="Freeform: Shape 15">
              <a:extLst>
                <a:ext uri="{FF2B5EF4-FFF2-40B4-BE49-F238E27FC236}">
                  <a16:creationId xmlns:a16="http://schemas.microsoft.com/office/drawing/2014/main" id="{B6CE0BA6-C0FD-AC39-6C31-8477E0CAFDB0}"/>
                </a:ext>
                <a:ext uri="{C183D7F6-B498-43B3-948B-1728B52AA6E4}">
                  <adec:decorative xmlns:adec="http://schemas.microsoft.com/office/drawing/2017/decorative" val="1"/>
                </a:ext>
              </a:extLst>
            </p:cNvPr>
            <p:cNvSpPr/>
            <p:nvPr userDrawn="1"/>
          </p:nvSpPr>
          <p:spPr>
            <a:xfrm rot="10800000">
              <a:off x="14632096" y="5844983"/>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3" name="Image 2">
              <a:extLst>
                <a:ext uri="{FF2B5EF4-FFF2-40B4-BE49-F238E27FC236}">
                  <a16:creationId xmlns:a16="http://schemas.microsoft.com/office/drawing/2014/main" id="{666AD1A4-36DE-12F3-BB78-BA678A59572C}"/>
                </a:ext>
                <a:ext uri="{C183D7F6-B498-43B3-948B-1728B52AA6E4}">
                  <adec:decorative xmlns:adec="http://schemas.microsoft.com/office/drawing/2017/decorative" val="1"/>
                </a:ext>
              </a:extLst>
            </p:cNvPr>
            <p:cNvSpPr/>
            <p:nvPr userDrawn="1"/>
          </p:nvSpPr>
          <p:spPr>
            <a:xfrm rot="10800000">
              <a:off x="13402193" y="5492845"/>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grpSp>
      <p:sp>
        <p:nvSpPr>
          <p:cNvPr id="44" name="Slide Number Placeholder 2">
            <a:extLst>
              <a:ext uri="{FF2B5EF4-FFF2-40B4-BE49-F238E27FC236}">
                <a16:creationId xmlns:a16="http://schemas.microsoft.com/office/drawing/2014/main" id="{79071EEC-EAD1-8B22-009A-68E74589AA8D}"/>
              </a:ext>
            </a:extLst>
          </p:cNvPr>
          <p:cNvSpPr>
            <a:spLocks noGrp="1"/>
          </p:cNvSpPr>
          <p:nvPr>
            <p:ph type="sldNum" sz="quarter" idx="10"/>
          </p:nvPr>
        </p:nvSpPr>
        <p:spPr>
          <a:xfrm>
            <a:off x="10358437" y="457199"/>
            <a:ext cx="1067589" cy="471489"/>
          </a:xfrm>
        </p:spPr>
        <p:txBody>
          <a:bodyPr/>
          <a:lstStyle>
            <a:lvl1pPr>
              <a:defRPr sz="1600">
                <a:latin typeface="+mj-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183620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ummary 2">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28259CF0-6BC5-3693-6F49-C4489C07C317}"/>
              </a:ext>
              <a:ext uri="{C183D7F6-B498-43B3-948B-1728B52AA6E4}">
                <adec:decorative xmlns:adec="http://schemas.microsoft.com/office/drawing/2017/decorative" val="1"/>
              </a:ext>
            </a:extLst>
          </p:cNvPr>
          <p:cNvSpPr/>
          <p:nvPr/>
        </p:nvSpPr>
        <p:spPr>
          <a:xfrm>
            <a:off x="8989454" y="-2546"/>
            <a:ext cx="3202546" cy="3441072"/>
          </a:xfrm>
          <a:custGeom>
            <a:avLst/>
            <a:gdLst>
              <a:gd name="connsiteX0" fmla="*/ 3202546 w 3202546"/>
              <a:gd name="connsiteY0" fmla="*/ 0 h 3441072"/>
              <a:gd name="connsiteX1" fmla="*/ 3202546 w 3202546"/>
              <a:gd name="connsiteY1" fmla="*/ 3441072 h 3441072"/>
              <a:gd name="connsiteX2" fmla="*/ 0 w 3202546"/>
              <a:gd name="connsiteY2" fmla="*/ 3441072 h 3441072"/>
              <a:gd name="connsiteX3" fmla="*/ 3082686 w 3202546"/>
              <a:gd name="connsiteY3" fmla="*/ 6086 h 3441072"/>
            </a:gdLst>
            <a:ahLst/>
            <a:cxnLst>
              <a:cxn ang="0">
                <a:pos x="connsiteX0" y="connsiteY0"/>
              </a:cxn>
              <a:cxn ang="0">
                <a:pos x="connsiteX1" y="connsiteY1"/>
              </a:cxn>
              <a:cxn ang="0">
                <a:pos x="connsiteX2" y="connsiteY2"/>
              </a:cxn>
              <a:cxn ang="0">
                <a:pos x="connsiteX3" y="connsiteY3"/>
              </a:cxn>
            </a:cxnLst>
            <a:rect l="l" t="t" r="r" b="b"/>
            <a:pathLst>
              <a:path w="3202546" h="3441072">
                <a:moveTo>
                  <a:pt x="3202546" y="0"/>
                </a:moveTo>
                <a:lnTo>
                  <a:pt x="3202546" y="3441072"/>
                </a:lnTo>
                <a:lnTo>
                  <a:pt x="0" y="3441072"/>
                </a:lnTo>
                <a:cubicBezTo>
                  <a:pt x="0" y="1653352"/>
                  <a:pt x="1351216" y="182908"/>
                  <a:pt x="3082686" y="6086"/>
                </a:cubicBezTo>
                <a:close/>
              </a:path>
            </a:pathLst>
          </a:custGeom>
          <a:solidFill>
            <a:schemeClr val="accent1"/>
          </a:solidFill>
          <a:ln w="4756" cap="flat">
            <a:noFill/>
            <a:prstDash val="solid"/>
            <a:miter/>
          </a:ln>
        </p:spPr>
        <p:txBody>
          <a:bodyPr wrap="square" rtlCol="0" anchor="ctr">
            <a:noAutofit/>
          </a:bodyPr>
          <a:lstStyle/>
          <a:p>
            <a:endParaRPr lang="en-US" dirty="0"/>
          </a:p>
        </p:txBody>
      </p:sp>
      <p:sp>
        <p:nvSpPr>
          <p:cNvPr id="26" name="Image 4">
            <a:extLst>
              <a:ext uri="{FF2B5EF4-FFF2-40B4-BE49-F238E27FC236}">
                <a16:creationId xmlns:a16="http://schemas.microsoft.com/office/drawing/2014/main" id="{9019DA73-2516-F3D2-ECDB-620C90483DB3}"/>
              </a:ext>
              <a:ext uri="{C183D7F6-B498-43B3-948B-1728B52AA6E4}">
                <adec:decorative xmlns:adec="http://schemas.microsoft.com/office/drawing/2017/decorative" val="1"/>
              </a:ext>
            </a:extLst>
          </p:cNvPr>
          <p:cNvSpPr/>
          <p:nvPr/>
        </p:nvSpPr>
        <p:spPr>
          <a:xfrm flipV="1">
            <a:off x="9991725" y="1247775"/>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endParaRPr lang="en-US" dirty="0"/>
          </a:p>
        </p:txBody>
      </p:sp>
      <p:sp>
        <p:nvSpPr>
          <p:cNvPr id="14" name="Freeform 13">
            <a:extLst>
              <a:ext uri="{FF2B5EF4-FFF2-40B4-BE49-F238E27FC236}">
                <a16:creationId xmlns:a16="http://schemas.microsoft.com/office/drawing/2014/main" id="{5665DA82-D253-8EC5-5DFB-F0266ED9FBB4}"/>
              </a:ext>
              <a:ext uri="{C183D7F6-B498-43B3-948B-1728B52AA6E4}">
                <adec:decorative xmlns:adec="http://schemas.microsoft.com/office/drawing/2017/decorative" val="1"/>
              </a:ext>
            </a:extLst>
          </p:cNvPr>
          <p:cNvSpPr/>
          <p:nvPr/>
        </p:nvSpPr>
        <p:spPr>
          <a:xfrm flipV="1">
            <a:off x="-20086" y="5331514"/>
            <a:ext cx="2148416" cy="1526486"/>
          </a:xfrm>
          <a:custGeom>
            <a:avLst/>
            <a:gdLst>
              <a:gd name="connsiteX0" fmla="*/ 0 w 2148416"/>
              <a:gd name="connsiteY0" fmla="*/ 1526486 h 1526486"/>
              <a:gd name="connsiteX1" fmla="*/ 2098930 w 2148416"/>
              <a:gd name="connsiteY1" fmla="*/ 135201 h 1526486"/>
              <a:gd name="connsiteX2" fmla="*/ 2148416 w 2148416"/>
              <a:gd name="connsiteY2" fmla="*/ 0 h 1526486"/>
              <a:gd name="connsiteX3" fmla="*/ 0 w 2148416"/>
              <a:gd name="connsiteY3" fmla="*/ 0 h 1526486"/>
            </a:gdLst>
            <a:ahLst/>
            <a:cxnLst>
              <a:cxn ang="0">
                <a:pos x="connsiteX0" y="connsiteY0"/>
              </a:cxn>
              <a:cxn ang="0">
                <a:pos x="connsiteX1" y="connsiteY1"/>
              </a:cxn>
              <a:cxn ang="0">
                <a:pos x="connsiteX2" y="connsiteY2"/>
              </a:cxn>
              <a:cxn ang="0">
                <a:pos x="connsiteX3" y="connsiteY3"/>
              </a:cxn>
            </a:cxnLst>
            <a:rect l="l" t="t" r="r" b="b"/>
            <a:pathLst>
              <a:path w="2148416" h="1526486">
                <a:moveTo>
                  <a:pt x="0" y="1526486"/>
                </a:moveTo>
                <a:cubicBezTo>
                  <a:pt x="943526" y="1526486"/>
                  <a:pt x="1753109" y="952785"/>
                  <a:pt x="2098930" y="135201"/>
                </a:cubicBezTo>
                <a:lnTo>
                  <a:pt x="2148416" y="0"/>
                </a:lnTo>
                <a:lnTo>
                  <a:pt x="0" y="0"/>
                </a:lnTo>
                <a:close/>
              </a:path>
            </a:pathLst>
          </a:custGeom>
          <a:solidFill>
            <a:schemeClr val="accent4">
              <a:alpha val="50000"/>
            </a:schemeClr>
          </a:solidFill>
          <a:ln w="5083" cap="flat">
            <a:noFill/>
            <a:prstDash val="solid"/>
            <a:miter/>
          </a:ln>
        </p:spPr>
        <p:txBody>
          <a:bodyPr wrap="square" rtlCol="0" anchor="ctr">
            <a:noAutofit/>
          </a:bodyPr>
          <a:lstStyle/>
          <a:p>
            <a:endParaRPr lang="en-US" dirty="0"/>
          </a:p>
        </p:txBody>
      </p:sp>
      <p:pic>
        <p:nvPicPr>
          <p:cNvPr id="21" name="Image 2">
            <a:extLst>
              <a:ext uri="{FF2B5EF4-FFF2-40B4-BE49-F238E27FC236}">
                <a16:creationId xmlns:a16="http://schemas.microsoft.com/office/drawing/2014/main" id="{A8B7F1F1-806C-8D65-7340-220A0C4653C8}"/>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rot="5400000">
            <a:off x="9991886" y="1247775"/>
            <a:ext cx="2200114" cy="2200114"/>
          </a:xfrm>
          <a:prstGeom prst="rect">
            <a:avLst/>
          </a:prstGeom>
        </p:spPr>
      </p:pic>
      <p:sp>
        <p:nvSpPr>
          <p:cNvPr id="12" name="Freeform 11">
            <a:extLst>
              <a:ext uri="{FF2B5EF4-FFF2-40B4-BE49-F238E27FC236}">
                <a16:creationId xmlns:a16="http://schemas.microsoft.com/office/drawing/2014/main" id="{E76518D4-6149-BA03-3BE5-6A13A792C115}"/>
              </a:ext>
              <a:ext uri="{C183D7F6-B498-43B3-948B-1728B52AA6E4}">
                <adec:decorative xmlns:adec="http://schemas.microsoft.com/office/drawing/2017/decorative" val="1"/>
              </a:ext>
            </a:extLst>
          </p:cNvPr>
          <p:cNvSpPr/>
          <p:nvPr/>
        </p:nvSpPr>
        <p:spPr>
          <a:xfrm>
            <a:off x="1540428" y="6470488"/>
            <a:ext cx="775021" cy="387513"/>
          </a:xfrm>
          <a:custGeom>
            <a:avLst/>
            <a:gdLst>
              <a:gd name="connsiteX0" fmla="*/ 387511 w 775021"/>
              <a:gd name="connsiteY0" fmla="*/ 0 h 387513"/>
              <a:gd name="connsiteX1" fmla="*/ 775021 w 775021"/>
              <a:gd name="connsiteY1" fmla="*/ 387511 h 387513"/>
              <a:gd name="connsiteX2" fmla="*/ 775021 w 775021"/>
              <a:gd name="connsiteY2" fmla="*/ 387513 h 387513"/>
              <a:gd name="connsiteX3" fmla="*/ 1 w 775021"/>
              <a:gd name="connsiteY3" fmla="*/ 387513 h 387513"/>
              <a:gd name="connsiteX4" fmla="*/ 0 w 775021"/>
              <a:gd name="connsiteY4" fmla="*/ 387511 h 387513"/>
              <a:gd name="connsiteX5" fmla="*/ 387511 w 775021"/>
              <a:gd name="connsiteY5" fmla="*/ 0 h 387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021" h="387513">
                <a:moveTo>
                  <a:pt x="387511" y="0"/>
                </a:moveTo>
                <a:cubicBezTo>
                  <a:pt x="601527" y="0"/>
                  <a:pt x="775021" y="173494"/>
                  <a:pt x="775021" y="387511"/>
                </a:cubicBezTo>
                <a:lnTo>
                  <a:pt x="775021" y="387513"/>
                </a:lnTo>
                <a:lnTo>
                  <a:pt x="1" y="387513"/>
                </a:lnTo>
                <a:lnTo>
                  <a:pt x="0" y="387511"/>
                </a:lnTo>
                <a:cubicBezTo>
                  <a:pt x="0" y="173494"/>
                  <a:pt x="173494" y="0"/>
                  <a:pt x="387511" y="0"/>
                </a:cubicBezTo>
                <a:close/>
              </a:path>
            </a:pathLst>
          </a:custGeom>
          <a:solidFill>
            <a:schemeClr val="accent6"/>
          </a:solidFill>
          <a:ln w="3801" cap="flat">
            <a:noFill/>
            <a:prstDash val="solid"/>
            <a:miter/>
          </a:ln>
        </p:spPr>
        <p:txBody>
          <a:bodyPr wrap="square" rtlCol="0" anchor="ctr">
            <a:noAutofit/>
          </a:bodyPr>
          <a:lstStyle/>
          <a:p>
            <a:endParaRPr lang="en-US" dirty="0"/>
          </a:p>
        </p:txBody>
      </p:sp>
      <p:sp>
        <p:nvSpPr>
          <p:cNvPr id="2" name="Title 1"/>
          <p:cNvSpPr>
            <a:spLocks noGrp="1"/>
          </p:cNvSpPr>
          <p:nvPr>
            <p:ph type="title"/>
          </p:nvPr>
        </p:nvSpPr>
        <p:spPr>
          <a:xfrm>
            <a:off x="914400" y="1057274"/>
            <a:ext cx="7843837" cy="1012782"/>
          </a:xfrm>
        </p:spPr>
        <p:txBody>
          <a:bodyPr tIns="0" bIns="0">
            <a:noAutofit/>
          </a:bodyPr>
          <a:lstStyle>
            <a:lvl1pPr algn="l">
              <a:lnSpc>
                <a:spcPct val="100000"/>
              </a:lnSpc>
              <a:defRPr sz="3600" b="1"/>
            </a:lvl1pPr>
          </a:lstStyle>
          <a:p>
            <a:r>
              <a:rPr lang="en-US"/>
              <a:t>Click to edit Master title style</a:t>
            </a:r>
            <a:endParaRPr lang="en-US" dirty="0"/>
          </a:p>
        </p:txBody>
      </p:sp>
      <p:sp>
        <p:nvSpPr>
          <p:cNvPr id="30" name="Content Placeholder 2">
            <a:extLst>
              <a:ext uri="{FF2B5EF4-FFF2-40B4-BE49-F238E27FC236}">
                <a16:creationId xmlns:a16="http://schemas.microsoft.com/office/drawing/2014/main" id="{58F56A7F-403C-059D-4B58-A8D59888A158}"/>
              </a:ext>
            </a:extLst>
          </p:cNvPr>
          <p:cNvSpPr>
            <a:spLocks noGrp="1"/>
          </p:cNvSpPr>
          <p:nvPr>
            <p:ph idx="13" hasCustomPrompt="1"/>
          </p:nvPr>
        </p:nvSpPr>
        <p:spPr>
          <a:xfrm>
            <a:off x="914400" y="2331791"/>
            <a:ext cx="6903076" cy="3721817"/>
          </a:xfrm>
        </p:spPr>
        <p:txBody>
          <a:bodyPr tIns="0" bIns="0">
            <a:normAutofit/>
          </a:bodyPr>
          <a:lstStyle>
            <a:lvl1pPr marL="0" indent="0">
              <a:lnSpc>
                <a:spcPct val="100000"/>
              </a:lnSpc>
              <a:spcBef>
                <a:spcPts val="0"/>
              </a:spcBef>
              <a:buNone/>
              <a:defRPr sz="2400"/>
            </a:lvl1pPr>
            <a:lvl2pPr marL="347472">
              <a:lnSpc>
                <a:spcPct val="100000"/>
              </a:lnSpc>
              <a:spcBef>
                <a:spcPts val="0"/>
              </a:spcBef>
              <a:defRPr sz="2400"/>
            </a:lvl2pPr>
            <a:lvl3pPr marL="685800">
              <a:lnSpc>
                <a:spcPct val="100000"/>
              </a:lnSpc>
              <a:spcBef>
                <a:spcPts val="0"/>
              </a:spcBef>
              <a:defRPr sz="2400"/>
            </a:lvl3pPr>
          </a:lstStyle>
          <a:p>
            <a:pPr lvl="0"/>
            <a:r>
              <a:rPr lang="en-US" dirty="0"/>
              <a:t>Click to add text</a:t>
            </a:r>
          </a:p>
          <a:p>
            <a:pPr lvl="1"/>
            <a:r>
              <a:rPr lang="en-US" dirty="0"/>
              <a:t>Second level</a:t>
            </a:r>
          </a:p>
          <a:p>
            <a:pPr lvl="2"/>
            <a:r>
              <a:rPr lang="en-US" dirty="0"/>
              <a:t>Third level</a:t>
            </a:r>
          </a:p>
        </p:txBody>
      </p:sp>
      <p:sp>
        <p:nvSpPr>
          <p:cNvPr id="10" name="Picture Placeholder 9">
            <a:extLst>
              <a:ext uri="{FF2B5EF4-FFF2-40B4-BE49-F238E27FC236}">
                <a16:creationId xmlns:a16="http://schemas.microsoft.com/office/drawing/2014/main" id="{0723BF40-731C-2A5B-FC2F-B59DEF431C66}"/>
              </a:ext>
            </a:extLst>
          </p:cNvPr>
          <p:cNvSpPr>
            <a:spLocks noGrp="1"/>
          </p:cNvSpPr>
          <p:nvPr>
            <p:ph type="pic" sz="quarter" idx="14"/>
          </p:nvPr>
        </p:nvSpPr>
        <p:spPr>
          <a:xfrm>
            <a:off x="8989454" y="3405189"/>
            <a:ext cx="3202546" cy="3452811"/>
          </a:xfrm>
          <a:solidFill>
            <a:schemeClr val="accent1"/>
          </a:solidFill>
        </p:spPr>
        <p:txBody>
          <a:bodyPr>
            <a:normAutofit/>
          </a:bodyPr>
          <a:lstStyle>
            <a:lvl1pPr marL="0" indent="0">
              <a:buNone/>
              <a:defRPr sz="1800"/>
            </a:lvl1pPr>
          </a:lstStyle>
          <a:p>
            <a:r>
              <a:rPr lang="en-US"/>
              <a:t>Click icon to add picture</a:t>
            </a:r>
            <a:endParaRPr lang="en-US" dirty="0"/>
          </a:p>
        </p:txBody>
      </p:sp>
      <p:sp>
        <p:nvSpPr>
          <p:cNvPr id="20" name="Slide Number Placeholder 2">
            <a:extLst>
              <a:ext uri="{FF2B5EF4-FFF2-40B4-BE49-F238E27FC236}">
                <a16:creationId xmlns:a16="http://schemas.microsoft.com/office/drawing/2014/main" id="{3ACD3A33-D8A4-7058-9798-30967E3EFD39}"/>
              </a:ext>
            </a:extLst>
          </p:cNvPr>
          <p:cNvSpPr>
            <a:spLocks noGrp="1"/>
          </p:cNvSpPr>
          <p:nvPr>
            <p:ph type="sldNum" sz="quarter" idx="10"/>
          </p:nvPr>
        </p:nvSpPr>
        <p:spPr>
          <a:xfrm>
            <a:off x="10438475" y="457199"/>
            <a:ext cx="987552" cy="471489"/>
          </a:xfrm>
        </p:spPr>
        <p:txBody>
          <a:bodyPr/>
          <a:lstStyle>
            <a:lvl1pPr>
              <a:defRPr sz="1600">
                <a:latin typeface="+mj-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207104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10438475" y="457199"/>
            <a:ext cx="987552" cy="244503"/>
          </a:xfrm>
          <a:prstGeom prst="rect">
            <a:avLst/>
          </a:prstGeom>
        </p:spPr>
        <p:txBody>
          <a:bodyPr vert="horz" lIns="91440" tIns="45720" rIns="0" bIns="45720" rtlCol="0" anchor="ctr"/>
          <a:lstStyle>
            <a:lvl1pPr algn="r">
              <a:defRPr sz="1200">
                <a:solidFill>
                  <a:schemeClr val="accent6"/>
                </a:solidFill>
                <a:latin typeface="+mn-lt"/>
                <a:cs typeface="Arial" panose="020B0604020202020204" pitchFamily="34" charset="0"/>
              </a:defRPr>
            </a:lvl1pPr>
          </a:lstStyle>
          <a:p>
            <a:fld id="{48F63A3B-78C7-47BE-AE5E-E10140E04643}" type="slidenum">
              <a:rPr lang="en-US" smtClean="0"/>
              <a:pPr/>
              <a:t>‹#›</a:t>
            </a:fld>
            <a:endParaRPr lang="en-US" dirty="0"/>
          </a:p>
        </p:txBody>
      </p:sp>
      <p:sp>
        <p:nvSpPr>
          <p:cNvPr id="2" name="Title Placeholder 1"/>
          <p:cNvSpPr>
            <a:spLocks noGrp="1"/>
          </p:cNvSpPr>
          <p:nvPr>
            <p:ph type="title"/>
          </p:nvPr>
        </p:nvSpPr>
        <p:spPr>
          <a:xfrm>
            <a:off x="758952" y="731520"/>
            <a:ext cx="10671048" cy="1362057"/>
          </a:xfrm>
          <a:prstGeom prst="rect">
            <a:avLst/>
          </a:prstGeom>
        </p:spPr>
        <p:txBody>
          <a:bodyPr vert="horz" lIns="91440" tIns="45720" rIns="91440" bIns="4572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758952" y="2103120"/>
            <a:ext cx="1067104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4833434"/>
      </p:ext>
    </p:extLst>
  </p:cSld>
  <p:clrMap bg1="lt1" tx1="dk1" bg2="lt2" tx2="dk2" accent1="accent1" accent2="accent2" accent3="accent3" accent4="accent4" accent5="accent5" accent6="accent6" hlink="hlink" folHlink="folHlink"/>
  <p:sldLayoutIdLst>
    <p:sldLayoutId id="2147483651" r:id="rId1"/>
    <p:sldLayoutId id="2147483663" r:id="rId2"/>
    <p:sldLayoutId id="2147483680" r:id="rId3"/>
    <p:sldLayoutId id="2147483653" r:id="rId4"/>
    <p:sldLayoutId id="2147483668" r:id="rId5"/>
    <p:sldLayoutId id="2147483685" r:id="rId6"/>
    <p:sldLayoutId id="2147483686" r:id="rId7"/>
    <p:sldLayoutId id="2147483687" r:id="rId8"/>
    <p:sldLayoutId id="2147483688" r:id="rId9"/>
    <p:sldLayoutId id="2147483689" r:id="rId10"/>
    <p:sldLayoutId id="2147483691" r:id="rId11"/>
    <p:sldLayoutId id="2147483692" r:id="rId12"/>
    <p:sldLayoutId id="2147483676" r:id="rId13"/>
    <p:sldLayoutId id="2147483656" r:id="rId14"/>
    <p:sldLayoutId id="2147483657" r:id="rId15"/>
    <p:sldLayoutId id="2147483658" r:id="rId16"/>
    <p:sldLayoutId id="2147483659" r:id="rId17"/>
  </p:sldLayoutIdLst>
  <p:hf hdr="0" ftr="0" dt="0"/>
  <p:txStyles>
    <p:titleStyle>
      <a:lvl1pPr algn="ctr" defTabSz="914400" rtl="0" eaLnBrk="1" latinLnBrk="0" hangingPunct="1">
        <a:lnSpc>
          <a:spcPts val="4875"/>
        </a:lnSpc>
        <a:spcBef>
          <a:spcPct val="0"/>
        </a:spcBef>
        <a:buNone/>
        <a:defRPr sz="3800" b="1" kern="1200" cap="all" baseline="0">
          <a:solidFill>
            <a:schemeClr val="accent6"/>
          </a:solidFill>
          <a:latin typeface="+mj-lt"/>
          <a:ea typeface="+mj-ea"/>
          <a:cs typeface="+mj-cs"/>
        </a:defRPr>
      </a:lvl1pPr>
    </p:titleStyle>
    <p:bodyStyle>
      <a:lvl1pPr marL="347472" indent="-347472" algn="l" defTabSz="914400" rtl="0" eaLnBrk="1" latinLnBrk="0" hangingPunct="1">
        <a:lnSpc>
          <a:spcPct val="100000"/>
        </a:lnSpc>
        <a:spcBef>
          <a:spcPts val="360"/>
        </a:spcBef>
        <a:buFont typeface="Arial" panose="020B0604020202020204" pitchFamily="34" charset="0"/>
        <a:buChar char="•"/>
        <a:defRPr sz="28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sites.utexas.edu/nprqi/home/membership/member-launch-kit/registration-onboarding-steps/" TargetMode="External"/><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hyperlink" Target="https://sites.utexas.edu/nprqi/" TargetMode="External"/><Relationship Id="rId2" Type="http://schemas.openxmlformats.org/officeDocument/2006/relationships/notesSlide" Target="../notesSlides/notesSlide22.xml"/><Relationship Id="rId1" Type="http://schemas.openxmlformats.org/officeDocument/2006/relationships/slideLayout" Target="../slideLayouts/slideLayout11.xml"/><Relationship Id="rId4" Type="http://schemas.openxmlformats.org/officeDocument/2006/relationships/hyperlink" Target="https://emscimprovement.center/domains/pediatric-readiness-project/"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7FF65-A536-F639-8591-ED024C223308}"/>
              </a:ext>
            </a:extLst>
          </p:cNvPr>
          <p:cNvSpPr>
            <a:spLocks noGrp="1"/>
          </p:cNvSpPr>
          <p:nvPr>
            <p:ph type="ctrTitle"/>
          </p:nvPr>
        </p:nvSpPr>
        <p:spPr>
          <a:xfrm>
            <a:off x="2899790" y="810227"/>
            <a:ext cx="6392421" cy="3831221"/>
          </a:xfrm>
        </p:spPr>
        <p:txBody>
          <a:bodyPr anchor="ctr"/>
          <a:lstStyle/>
          <a:p>
            <a:r>
              <a:rPr lang="en-US" sz="3200" dirty="0"/>
              <a:t>National Pediatric readiness Quality initiative at </a:t>
            </a:r>
            <a:r>
              <a:rPr lang="en-US" sz="3200" dirty="0" err="1"/>
              <a:t>nemaha</a:t>
            </a:r>
            <a:r>
              <a:rPr lang="en-US" sz="3200" dirty="0"/>
              <a:t> county hospital</a:t>
            </a:r>
            <a:br>
              <a:rPr lang="en-US" sz="3200" dirty="0"/>
            </a:br>
            <a:br>
              <a:rPr lang="en-US" sz="3200" dirty="0"/>
            </a:br>
            <a:r>
              <a:rPr lang="en-US" sz="3200" dirty="0"/>
              <a:t>Maxcey Smith </a:t>
            </a:r>
            <a:r>
              <a:rPr lang="en-US" sz="3200" dirty="0" err="1"/>
              <a:t>rn</a:t>
            </a:r>
            <a:r>
              <a:rPr lang="en-US" sz="3200" dirty="0"/>
              <a:t>, </a:t>
            </a:r>
            <a:r>
              <a:rPr lang="en-US" sz="3200" dirty="0" err="1"/>
              <a:t>bsn</a:t>
            </a:r>
            <a:r>
              <a:rPr lang="en-US" sz="3200" dirty="0"/>
              <a:t>, </a:t>
            </a:r>
            <a:r>
              <a:rPr lang="en-US" sz="3200" dirty="0" err="1"/>
              <a:t>cphq</a:t>
            </a:r>
            <a:br>
              <a:rPr lang="en-US" dirty="0"/>
            </a:br>
            <a:br>
              <a:rPr lang="en-US" dirty="0"/>
            </a:br>
            <a:endParaRPr lang="en-US" dirty="0"/>
          </a:p>
        </p:txBody>
      </p:sp>
    </p:spTree>
    <p:extLst>
      <p:ext uri="{BB962C8B-B14F-4D97-AF65-F5344CB8AC3E}">
        <p14:creationId xmlns:p14="http://schemas.microsoft.com/office/powerpoint/2010/main" val="2202437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A5AD0-E10C-4B48-BAD6-4040D35E6FAE}"/>
              </a:ext>
            </a:extLst>
          </p:cNvPr>
          <p:cNvSpPr>
            <a:spLocks noGrp="1"/>
          </p:cNvSpPr>
          <p:nvPr>
            <p:ph type="title"/>
          </p:nvPr>
        </p:nvSpPr>
        <p:spPr/>
        <p:txBody>
          <a:bodyPr/>
          <a:lstStyle/>
          <a:p>
            <a:r>
              <a:rPr lang="en-US" dirty="0"/>
              <a:t>Respiratory Complaints</a:t>
            </a:r>
          </a:p>
        </p:txBody>
      </p:sp>
      <p:pic>
        <p:nvPicPr>
          <p:cNvPr id="6" name="Content Placeholder 5">
            <a:extLst>
              <a:ext uri="{FF2B5EF4-FFF2-40B4-BE49-F238E27FC236}">
                <a16:creationId xmlns:a16="http://schemas.microsoft.com/office/drawing/2014/main" id="{FDF6391F-FB8E-4B36-B8A7-92567BB1620D}"/>
              </a:ext>
            </a:extLst>
          </p:cNvPr>
          <p:cNvPicPr>
            <a:picLocks noGrp="1" noChangeAspect="1"/>
          </p:cNvPicPr>
          <p:nvPr>
            <p:ph idx="13"/>
          </p:nvPr>
        </p:nvPicPr>
        <p:blipFill>
          <a:blip r:embed="rId3"/>
          <a:stretch>
            <a:fillRect/>
          </a:stretch>
        </p:blipFill>
        <p:spPr>
          <a:xfrm>
            <a:off x="914400" y="2821034"/>
            <a:ext cx="6902450" cy="2372717"/>
          </a:xfrm>
          <a:prstGeom prst="rect">
            <a:avLst/>
          </a:prstGeom>
        </p:spPr>
      </p:pic>
      <p:sp>
        <p:nvSpPr>
          <p:cNvPr id="5" name="Slide Number Placeholder 4">
            <a:extLst>
              <a:ext uri="{FF2B5EF4-FFF2-40B4-BE49-F238E27FC236}">
                <a16:creationId xmlns:a16="http://schemas.microsoft.com/office/drawing/2014/main" id="{E79042F0-9B78-42F0-8ADE-B39022476AF9}"/>
              </a:ext>
            </a:extLst>
          </p:cNvPr>
          <p:cNvSpPr>
            <a:spLocks noGrp="1"/>
          </p:cNvSpPr>
          <p:nvPr>
            <p:ph type="sldNum" sz="quarter" idx="10"/>
          </p:nvPr>
        </p:nvSpPr>
        <p:spPr/>
        <p:txBody>
          <a:bodyPr/>
          <a:lstStyle/>
          <a:p>
            <a:fld id="{48F63A3B-78C7-47BE-AE5E-E10140E04643}" type="slidenum">
              <a:rPr lang="en-US" smtClean="0"/>
              <a:pPr/>
              <a:t>10</a:t>
            </a:fld>
            <a:endParaRPr lang="en-US" dirty="0"/>
          </a:p>
        </p:txBody>
      </p:sp>
    </p:spTree>
    <p:extLst>
      <p:ext uri="{BB962C8B-B14F-4D97-AF65-F5344CB8AC3E}">
        <p14:creationId xmlns:p14="http://schemas.microsoft.com/office/powerpoint/2010/main" val="38487265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8F6E5-BD83-499D-BE06-7BAC2E47FEDE}"/>
              </a:ext>
            </a:extLst>
          </p:cNvPr>
          <p:cNvSpPr>
            <a:spLocks noGrp="1"/>
          </p:cNvSpPr>
          <p:nvPr>
            <p:ph type="title"/>
          </p:nvPr>
        </p:nvSpPr>
        <p:spPr/>
        <p:txBody>
          <a:bodyPr/>
          <a:lstStyle/>
          <a:p>
            <a:r>
              <a:rPr lang="en-US" dirty="0"/>
              <a:t>vomiting</a:t>
            </a:r>
          </a:p>
        </p:txBody>
      </p:sp>
      <p:pic>
        <p:nvPicPr>
          <p:cNvPr id="6" name="Content Placeholder 5">
            <a:extLst>
              <a:ext uri="{FF2B5EF4-FFF2-40B4-BE49-F238E27FC236}">
                <a16:creationId xmlns:a16="http://schemas.microsoft.com/office/drawing/2014/main" id="{A78CEBDE-16F9-4390-B7AC-1F847B052ED7}"/>
              </a:ext>
            </a:extLst>
          </p:cNvPr>
          <p:cNvPicPr>
            <a:picLocks noGrp="1" noChangeAspect="1"/>
          </p:cNvPicPr>
          <p:nvPr>
            <p:ph idx="13"/>
          </p:nvPr>
        </p:nvPicPr>
        <p:blipFill>
          <a:blip r:embed="rId3"/>
          <a:stretch>
            <a:fillRect/>
          </a:stretch>
        </p:blipFill>
        <p:spPr>
          <a:xfrm>
            <a:off x="914400" y="2756191"/>
            <a:ext cx="6902450" cy="1530132"/>
          </a:xfrm>
          <a:prstGeom prst="rect">
            <a:avLst/>
          </a:prstGeom>
        </p:spPr>
      </p:pic>
      <p:sp>
        <p:nvSpPr>
          <p:cNvPr id="5" name="Slide Number Placeholder 4">
            <a:extLst>
              <a:ext uri="{FF2B5EF4-FFF2-40B4-BE49-F238E27FC236}">
                <a16:creationId xmlns:a16="http://schemas.microsoft.com/office/drawing/2014/main" id="{F02212E2-EF9C-456B-AE19-CAC5AE97E586}"/>
              </a:ext>
            </a:extLst>
          </p:cNvPr>
          <p:cNvSpPr>
            <a:spLocks noGrp="1"/>
          </p:cNvSpPr>
          <p:nvPr>
            <p:ph type="sldNum" sz="quarter" idx="10"/>
          </p:nvPr>
        </p:nvSpPr>
        <p:spPr/>
        <p:txBody>
          <a:bodyPr/>
          <a:lstStyle/>
          <a:p>
            <a:fld id="{48F63A3B-78C7-47BE-AE5E-E10140E04643}" type="slidenum">
              <a:rPr lang="en-US" smtClean="0"/>
              <a:pPr/>
              <a:t>11</a:t>
            </a:fld>
            <a:endParaRPr lang="en-US" dirty="0"/>
          </a:p>
        </p:txBody>
      </p:sp>
    </p:spTree>
    <p:extLst>
      <p:ext uri="{BB962C8B-B14F-4D97-AF65-F5344CB8AC3E}">
        <p14:creationId xmlns:p14="http://schemas.microsoft.com/office/powerpoint/2010/main" val="11247094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E5C64-DDA7-4407-B150-A68853FE1BAD}"/>
              </a:ext>
            </a:extLst>
          </p:cNvPr>
          <p:cNvSpPr>
            <a:spLocks noGrp="1"/>
          </p:cNvSpPr>
          <p:nvPr>
            <p:ph type="title"/>
          </p:nvPr>
        </p:nvSpPr>
        <p:spPr/>
        <p:txBody>
          <a:bodyPr/>
          <a:lstStyle/>
          <a:p>
            <a:r>
              <a:rPr lang="en-US" dirty="0"/>
              <a:t>Suicidality </a:t>
            </a:r>
          </a:p>
        </p:txBody>
      </p:sp>
      <p:pic>
        <p:nvPicPr>
          <p:cNvPr id="6" name="Content Placeholder 5">
            <a:extLst>
              <a:ext uri="{FF2B5EF4-FFF2-40B4-BE49-F238E27FC236}">
                <a16:creationId xmlns:a16="http://schemas.microsoft.com/office/drawing/2014/main" id="{31CADE62-BE29-4656-88D5-52EB1FCAC75B}"/>
              </a:ext>
            </a:extLst>
          </p:cNvPr>
          <p:cNvPicPr>
            <a:picLocks noGrp="1" noChangeAspect="1"/>
          </p:cNvPicPr>
          <p:nvPr>
            <p:ph idx="13"/>
          </p:nvPr>
        </p:nvPicPr>
        <p:blipFill>
          <a:blip r:embed="rId3"/>
          <a:stretch>
            <a:fillRect/>
          </a:stretch>
        </p:blipFill>
        <p:spPr>
          <a:xfrm>
            <a:off x="914400" y="2779225"/>
            <a:ext cx="6902450" cy="2008720"/>
          </a:xfrm>
          <a:prstGeom prst="rect">
            <a:avLst/>
          </a:prstGeom>
        </p:spPr>
      </p:pic>
      <p:sp>
        <p:nvSpPr>
          <p:cNvPr id="5" name="Slide Number Placeholder 4">
            <a:extLst>
              <a:ext uri="{FF2B5EF4-FFF2-40B4-BE49-F238E27FC236}">
                <a16:creationId xmlns:a16="http://schemas.microsoft.com/office/drawing/2014/main" id="{1569E440-6920-4C0A-ACF5-C0ACB1EC2EF3}"/>
              </a:ext>
            </a:extLst>
          </p:cNvPr>
          <p:cNvSpPr>
            <a:spLocks noGrp="1"/>
          </p:cNvSpPr>
          <p:nvPr>
            <p:ph type="sldNum" sz="quarter" idx="10"/>
          </p:nvPr>
        </p:nvSpPr>
        <p:spPr/>
        <p:txBody>
          <a:bodyPr/>
          <a:lstStyle/>
          <a:p>
            <a:fld id="{48F63A3B-78C7-47BE-AE5E-E10140E04643}" type="slidenum">
              <a:rPr lang="en-US" smtClean="0"/>
              <a:pPr/>
              <a:t>12</a:t>
            </a:fld>
            <a:endParaRPr lang="en-US" dirty="0"/>
          </a:p>
        </p:txBody>
      </p:sp>
    </p:spTree>
    <p:extLst>
      <p:ext uri="{BB962C8B-B14F-4D97-AF65-F5344CB8AC3E}">
        <p14:creationId xmlns:p14="http://schemas.microsoft.com/office/powerpoint/2010/main" val="9289272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E8954-9BCB-7FD9-A210-38DC54382D45}"/>
              </a:ext>
            </a:extLst>
          </p:cNvPr>
          <p:cNvSpPr>
            <a:spLocks noGrp="1"/>
          </p:cNvSpPr>
          <p:nvPr>
            <p:ph type="title"/>
          </p:nvPr>
        </p:nvSpPr>
        <p:spPr>
          <a:xfrm>
            <a:off x="3460565" y="1057274"/>
            <a:ext cx="7965461" cy="994164"/>
          </a:xfrm>
        </p:spPr>
        <p:txBody>
          <a:bodyPr/>
          <a:lstStyle/>
          <a:p>
            <a:r>
              <a:rPr lang="en-US" dirty="0"/>
              <a:t>Relevance of NPRQI to CAH’s</a:t>
            </a:r>
          </a:p>
        </p:txBody>
      </p:sp>
      <p:sp>
        <p:nvSpPr>
          <p:cNvPr id="3" name="Content Placeholder 2">
            <a:extLst>
              <a:ext uri="{FF2B5EF4-FFF2-40B4-BE49-F238E27FC236}">
                <a16:creationId xmlns:a16="http://schemas.microsoft.com/office/drawing/2014/main" id="{75111C33-898C-4414-4665-5136EB6FC126}"/>
              </a:ext>
            </a:extLst>
          </p:cNvPr>
          <p:cNvSpPr>
            <a:spLocks noGrp="1"/>
          </p:cNvSpPr>
          <p:nvPr>
            <p:ph sz="half" idx="2"/>
          </p:nvPr>
        </p:nvSpPr>
        <p:spPr>
          <a:xfrm>
            <a:off x="3460565" y="2303029"/>
            <a:ext cx="7965460" cy="3497698"/>
          </a:xfrm>
        </p:spPr>
        <p:txBody>
          <a:bodyPr/>
          <a:lstStyle/>
          <a:p>
            <a:r>
              <a:rPr lang="en-US" dirty="0"/>
              <a:t>Designed for non-pediatric specialty facilities. </a:t>
            </a:r>
          </a:p>
          <a:p>
            <a:r>
              <a:rPr lang="en-US" dirty="0"/>
              <a:t>Ability to compare to similar ED structures and volumes. </a:t>
            </a:r>
          </a:p>
          <a:p>
            <a:r>
              <a:rPr lang="en-US" dirty="0"/>
              <a:t>Zero cost to join. </a:t>
            </a:r>
          </a:p>
          <a:p>
            <a:r>
              <a:rPr lang="en-US" dirty="0"/>
              <a:t>Opportunity to measure aspects of high-quality pediatric emergency care for the pediatric population. </a:t>
            </a:r>
          </a:p>
          <a:p>
            <a:r>
              <a:rPr lang="en-US" dirty="0"/>
              <a:t>Addresses equity. </a:t>
            </a:r>
          </a:p>
          <a:p>
            <a:r>
              <a:rPr lang="en-US" dirty="0"/>
              <a:t>Data entry is self-paced. </a:t>
            </a:r>
          </a:p>
          <a:p>
            <a:endParaRPr lang="en-US" dirty="0"/>
          </a:p>
        </p:txBody>
      </p:sp>
      <p:sp>
        <p:nvSpPr>
          <p:cNvPr id="23" name="Slide Number Placeholder 22">
            <a:extLst>
              <a:ext uri="{FF2B5EF4-FFF2-40B4-BE49-F238E27FC236}">
                <a16:creationId xmlns:a16="http://schemas.microsoft.com/office/drawing/2014/main" id="{94FF72B7-0438-3641-5939-75128934B0DF}"/>
              </a:ext>
            </a:extLst>
          </p:cNvPr>
          <p:cNvSpPr>
            <a:spLocks noGrp="1"/>
          </p:cNvSpPr>
          <p:nvPr>
            <p:ph type="sldNum" sz="quarter" idx="10"/>
          </p:nvPr>
        </p:nvSpPr>
        <p:spPr>
          <a:xfrm>
            <a:off x="10358437" y="457199"/>
            <a:ext cx="1067589" cy="471489"/>
          </a:xfrm>
        </p:spPr>
        <p:txBody>
          <a:bodyPr/>
          <a:lstStyle/>
          <a:p>
            <a:fld id="{48F63A3B-78C7-47BE-AE5E-E10140E04643}" type="slidenum">
              <a:rPr lang="en-US" smtClean="0"/>
              <a:pPr/>
              <a:t>13</a:t>
            </a:fld>
            <a:endParaRPr lang="en-US" dirty="0"/>
          </a:p>
        </p:txBody>
      </p:sp>
    </p:spTree>
    <p:extLst>
      <p:ext uri="{BB962C8B-B14F-4D97-AF65-F5344CB8AC3E}">
        <p14:creationId xmlns:p14="http://schemas.microsoft.com/office/powerpoint/2010/main" val="6856810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10199-C129-11F0-56F2-2D1AED21CB4C}"/>
              </a:ext>
            </a:extLst>
          </p:cNvPr>
          <p:cNvSpPr>
            <a:spLocks noGrp="1"/>
          </p:cNvSpPr>
          <p:nvPr>
            <p:ph type="title"/>
          </p:nvPr>
        </p:nvSpPr>
        <p:spPr>
          <a:xfrm>
            <a:off x="4364808" y="192973"/>
            <a:ext cx="7043617" cy="1246088"/>
          </a:xfrm>
        </p:spPr>
        <p:txBody>
          <a:bodyPr/>
          <a:lstStyle/>
          <a:p>
            <a:r>
              <a:rPr lang="en-US" dirty="0"/>
              <a:t>Participation </a:t>
            </a:r>
          </a:p>
        </p:txBody>
      </p:sp>
      <p:sp>
        <p:nvSpPr>
          <p:cNvPr id="3" name="Slide Number Placeholder 2">
            <a:extLst>
              <a:ext uri="{FF2B5EF4-FFF2-40B4-BE49-F238E27FC236}">
                <a16:creationId xmlns:a16="http://schemas.microsoft.com/office/drawing/2014/main" id="{370AEC4F-E711-8552-9C34-82C1514A1E37}"/>
              </a:ext>
            </a:extLst>
          </p:cNvPr>
          <p:cNvSpPr>
            <a:spLocks noGrp="1"/>
          </p:cNvSpPr>
          <p:nvPr>
            <p:ph type="sldNum" sz="quarter" idx="10"/>
          </p:nvPr>
        </p:nvSpPr>
        <p:spPr>
          <a:xfrm>
            <a:off x="10438475" y="457199"/>
            <a:ext cx="987552" cy="471489"/>
          </a:xfrm>
        </p:spPr>
        <p:txBody>
          <a:bodyPr/>
          <a:lstStyle/>
          <a:p>
            <a:fld id="{48F63A3B-78C7-47BE-AE5E-E10140E04643}" type="slidenum">
              <a:rPr lang="en-US" smtClean="0"/>
              <a:pPr/>
              <a:t>14</a:t>
            </a:fld>
            <a:endParaRPr lang="en-US" dirty="0"/>
          </a:p>
        </p:txBody>
      </p:sp>
      <p:pic>
        <p:nvPicPr>
          <p:cNvPr id="6" name="Content Placeholder 5">
            <a:extLst>
              <a:ext uri="{FF2B5EF4-FFF2-40B4-BE49-F238E27FC236}">
                <a16:creationId xmlns:a16="http://schemas.microsoft.com/office/drawing/2014/main" id="{01E8EF4D-3202-4C8E-AFBE-91D9D56CF0B5}"/>
              </a:ext>
            </a:extLst>
          </p:cNvPr>
          <p:cNvPicPr>
            <a:picLocks noGrp="1" noChangeAspect="1"/>
          </p:cNvPicPr>
          <p:nvPr>
            <p:ph idx="11"/>
          </p:nvPr>
        </p:nvPicPr>
        <p:blipFill>
          <a:blip r:embed="rId3"/>
          <a:stretch>
            <a:fillRect/>
          </a:stretch>
        </p:blipFill>
        <p:spPr>
          <a:xfrm>
            <a:off x="4364808" y="1862137"/>
            <a:ext cx="6362700" cy="3133725"/>
          </a:xfrm>
        </p:spPr>
      </p:pic>
    </p:spTree>
    <p:extLst>
      <p:ext uri="{BB962C8B-B14F-4D97-AF65-F5344CB8AC3E}">
        <p14:creationId xmlns:p14="http://schemas.microsoft.com/office/powerpoint/2010/main" val="11317180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A34A6-22BC-27A4-2C79-EE98A4943B14}"/>
              </a:ext>
            </a:extLst>
          </p:cNvPr>
          <p:cNvSpPr>
            <a:spLocks noGrp="1"/>
          </p:cNvSpPr>
          <p:nvPr>
            <p:ph type="title"/>
          </p:nvPr>
        </p:nvSpPr>
        <p:spPr>
          <a:xfrm>
            <a:off x="914399" y="692943"/>
            <a:ext cx="7796464" cy="820545"/>
          </a:xfrm>
        </p:spPr>
        <p:txBody>
          <a:bodyPr/>
          <a:lstStyle/>
          <a:p>
            <a:r>
              <a:rPr lang="en-US" dirty="0"/>
              <a:t>Areas of Improvement</a:t>
            </a:r>
          </a:p>
        </p:txBody>
      </p:sp>
      <p:sp>
        <p:nvSpPr>
          <p:cNvPr id="3" name="Slide Number Placeholder 2">
            <a:extLst>
              <a:ext uri="{FF2B5EF4-FFF2-40B4-BE49-F238E27FC236}">
                <a16:creationId xmlns:a16="http://schemas.microsoft.com/office/drawing/2014/main" id="{7267C004-8B72-C872-98FB-00A2A584D055}"/>
              </a:ext>
            </a:extLst>
          </p:cNvPr>
          <p:cNvSpPr>
            <a:spLocks noGrp="1"/>
          </p:cNvSpPr>
          <p:nvPr>
            <p:ph type="sldNum" sz="quarter" idx="10"/>
          </p:nvPr>
        </p:nvSpPr>
        <p:spPr>
          <a:xfrm>
            <a:off x="10438475" y="457199"/>
            <a:ext cx="987552" cy="471489"/>
          </a:xfrm>
        </p:spPr>
        <p:txBody>
          <a:bodyPr/>
          <a:lstStyle/>
          <a:p>
            <a:fld id="{48F63A3B-78C7-47BE-AE5E-E10140E04643}" type="slidenum">
              <a:rPr lang="en-US" smtClean="0"/>
              <a:pPr/>
              <a:t>15</a:t>
            </a:fld>
            <a:endParaRPr lang="en-US" dirty="0"/>
          </a:p>
        </p:txBody>
      </p:sp>
      <p:pic>
        <p:nvPicPr>
          <p:cNvPr id="4" name="Picture 3">
            <a:extLst>
              <a:ext uri="{FF2B5EF4-FFF2-40B4-BE49-F238E27FC236}">
                <a16:creationId xmlns:a16="http://schemas.microsoft.com/office/drawing/2014/main" id="{CFFA6B7F-D033-46C2-8B63-5DC568D2FA03}"/>
              </a:ext>
            </a:extLst>
          </p:cNvPr>
          <p:cNvPicPr>
            <a:picLocks noChangeAspect="1"/>
          </p:cNvPicPr>
          <p:nvPr/>
        </p:nvPicPr>
        <p:blipFill>
          <a:blip r:embed="rId3"/>
          <a:stretch>
            <a:fillRect/>
          </a:stretch>
        </p:blipFill>
        <p:spPr>
          <a:xfrm>
            <a:off x="138363" y="1593057"/>
            <a:ext cx="8572500" cy="4572000"/>
          </a:xfrm>
          <a:prstGeom prst="rect">
            <a:avLst/>
          </a:prstGeom>
        </p:spPr>
      </p:pic>
    </p:spTree>
    <p:extLst>
      <p:ext uri="{BB962C8B-B14F-4D97-AF65-F5344CB8AC3E}">
        <p14:creationId xmlns:p14="http://schemas.microsoft.com/office/powerpoint/2010/main" val="24685957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1DB39B3-BA1A-4B0F-A300-D3D058462ABF}"/>
              </a:ext>
            </a:extLst>
          </p:cNvPr>
          <p:cNvSpPr>
            <a:spLocks noGrp="1"/>
          </p:cNvSpPr>
          <p:nvPr>
            <p:ph type="sldNum" sz="quarter" idx="10"/>
          </p:nvPr>
        </p:nvSpPr>
        <p:spPr/>
        <p:txBody>
          <a:bodyPr/>
          <a:lstStyle/>
          <a:p>
            <a:fld id="{48F63A3B-78C7-47BE-AE5E-E10140E04643}" type="slidenum">
              <a:rPr lang="en-US" smtClean="0"/>
              <a:pPr/>
              <a:t>16</a:t>
            </a:fld>
            <a:endParaRPr lang="en-US" dirty="0"/>
          </a:p>
        </p:txBody>
      </p:sp>
      <p:pic>
        <p:nvPicPr>
          <p:cNvPr id="8" name="Picture 7">
            <a:extLst>
              <a:ext uri="{FF2B5EF4-FFF2-40B4-BE49-F238E27FC236}">
                <a16:creationId xmlns:a16="http://schemas.microsoft.com/office/drawing/2014/main" id="{49182762-BC76-4759-B091-6E9B5D1CFD16}"/>
              </a:ext>
            </a:extLst>
          </p:cNvPr>
          <p:cNvPicPr>
            <a:picLocks noChangeAspect="1"/>
          </p:cNvPicPr>
          <p:nvPr/>
        </p:nvPicPr>
        <p:blipFill>
          <a:blip r:embed="rId3"/>
          <a:stretch>
            <a:fillRect/>
          </a:stretch>
        </p:blipFill>
        <p:spPr>
          <a:xfrm>
            <a:off x="196770" y="692943"/>
            <a:ext cx="10629900" cy="5669280"/>
          </a:xfrm>
          <a:prstGeom prst="rect">
            <a:avLst/>
          </a:prstGeom>
        </p:spPr>
      </p:pic>
    </p:spTree>
    <p:extLst>
      <p:ext uri="{BB962C8B-B14F-4D97-AF65-F5344CB8AC3E}">
        <p14:creationId xmlns:p14="http://schemas.microsoft.com/office/powerpoint/2010/main" val="19102910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8C477FE-9E81-4759-9D8A-1319278A3FAE}"/>
              </a:ext>
            </a:extLst>
          </p:cNvPr>
          <p:cNvSpPr>
            <a:spLocks noGrp="1"/>
          </p:cNvSpPr>
          <p:nvPr>
            <p:ph type="sldNum" sz="quarter" idx="10"/>
          </p:nvPr>
        </p:nvSpPr>
        <p:spPr/>
        <p:txBody>
          <a:bodyPr/>
          <a:lstStyle/>
          <a:p>
            <a:fld id="{48F63A3B-78C7-47BE-AE5E-E10140E04643}" type="slidenum">
              <a:rPr lang="en-US" smtClean="0"/>
              <a:pPr/>
              <a:t>17</a:t>
            </a:fld>
            <a:endParaRPr lang="en-US" dirty="0"/>
          </a:p>
        </p:txBody>
      </p:sp>
      <p:pic>
        <p:nvPicPr>
          <p:cNvPr id="7" name="Picture 6">
            <a:extLst>
              <a:ext uri="{FF2B5EF4-FFF2-40B4-BE49-F238E27FC236}">
                <a16:creationId xmlns:a16="http://schemas.microsoft.com/office/drawing/2014/main" id="{CF292291-AA11-4C50-A3B7-A82F40782388}"/>
              </a:ext>
            </a:extLst>
          </p:cNvPr>
          <p:cNvPicPr>
            <a:picLocks noChangeAspect="1"/>
          </p:cNvPicPr>
          <p:nvPr/>
        </p:nvPicPr>
        <p:blipFill>
          <a:blip r:embed="rId3"/>
          <a:stretch>
            <a:fillRect/>
          </a:stretch>
        </p:blipFill>
        <p:spPr>
          <a:xfrm>
            <a:off x="428263" y="685800"/>
            <a:ext cx="10287000" cy="5486400"/>
          </a:xfrm>
          <a:prstGeom prst="rect">
            <a:avLst/>
          </a:prstGeom>
        </p:spPr>
      </p:pic>
    </p:spTree>
    <p:extLst>
      <p:ext uri="{BB962C8B-B14F-4D97-AF65-F5344CB8AC3E}">
        <p14:creationId xmlns:p14="http://schemas.microsoft.com/office/powerpoint/2010/main" val="24880844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8BD511D-47BD-4B51-ACBB-76A67F148C2E}"/>
              </a:ext>
            </a:extLst>
          </p:cNvPr>
          <p:cNvSpPr>
            <a:spLocks noGrp="1"/>
          </p:cNvSpPr>
          <p:nvPr>
            <p:ph type="sldNum" sz="quarter" idx="10"/>
          </p:nvPr>
        </p:nvSpPr>
        <p:spPr/>
        <p:txBody>
          <a:bodyPr/>
          <a:lstStyle/>
          <a:p>
            <a:fld id="{48F63A3B-78C7-47BE-AE5E-E10140E04643}" type="slidenum">
              <a:rPr lang="en-US" smtClean="0"/>
              <a:pPr/>
              <a:t>18</a:t>
            </a:fld>
            <a:endParaRPr lang="en-US" dirty="0"/>
          </a:p>
        </p:txBody>
      </p:sp>
      <p:pic>
        <p:nvPicPr>
          <p:cNvPr id="6" name="Picture 5">
            <a:extLst>
              <a:ext uri="{FF2B5EF4-FFF2-40B4-BE49-F238E27FC236}">
                <a16:creationId xmlns:a16="http://schemas.microsoft.com/office/drawing/2014/main" id="{D65C7AD7-36DD-4444-B863-2C07186EAD5F}"/>
              </a:ext>
            </a:extLst>
          </p:cNvPr>
          <p:cNvPicPr>
            <a:picLocks noChangeAspect="1"/>
          </p:cNvPicPr>
          <p:nvPr/>
        </p:nvPicPr>
        <p:blipFill>
          <a:blip r:embed="rId3"/>
          <a:stretch>
            <a:fillRect/>
          </a:stretch>
        </p:blipFill>
        <p:spPr>
          <a:xfrm>
            <a:off x="115468" y="362995"/>
            <a:ext cx="10801350" cy="5760720"/>
          </a:xfrm>
          <a:prstGeom prst="rect">
            <a:avLst/>
          </a:prstGeom>
        </p:spPr>
      </p:pic>
    </p:spTree>
    <p:extLst>
      <p:ext uri="{BB962C8B-B14F-4D97-AF65-F5344CB8AC3E}">
        <p14:creationId xmlns:p14="http://schemas.microsoft.com/office/powerpoint/2010/main" val="6207620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D55F2D4-C20E-BEBC-1CCF-4449B0456A7E}"/>
              </a:ext>
            </a:extLst>
          </p:cNvPr>
          <p:cNvSpPr>
            <a:spLocks noGrp="1"/>
          </p:cNvSpPr>
          <p:nvPr>
            <p:ph type="title"/>
          </p:nvPr>
        </p:nvSpPr>
        <p:spPr>
          <a:xfrm>
            <a:off x="914400" y="965393"/>
            <a:ext cx="7631709" cy="689787"/>
          </a:xfrm>
        </p:spPr>
        <p:txBody>
          <a:bodyPr/>
          <a:lstStyle/>
          <a:p>
            <a:r>
              <a:rPr lang="en-US" dirty="0"/>
              <a:t>Future plans and impact</a:t>
            </a:r>
          </a:p>
        </p:txBody>
      </p:sp>
      <p:sp>
        <p:nvSpPr>
          <p:cNvPr id="13" name="Content Placeholder 5">
            <a:extLst>
              <a:ext uri="{FF2B5EF4-FFF2-40B4-BE49-F238E27FC236}">
                <a16:creationId xmlns:a16="http://schemas.microsoft.com/office/drawing/2014/main" id="{58AC0C8B-8A7A-9FAE-2D0F-4D1C3A8C3FA5}"/>
              </a:ext>
            </a:extLst>
          </p:cNvPr>
          <p:cNvSpPr>
            <a:spLocks noGrp="1"/>
          </p:cNvSpPr>
          <p:nvPr>
            <p:ph sz="half" idx="1"/>
          </p:nvPr>
        </p:nvSpPr>
        <p:spPr>
          <a:xfrm>
            <a:off x="1123950" y="2129843"/>
            <a:ext cx="3763963" cy="4143375"/>
          </a:xfrm>
        </p:spPr>
        <p:txBody>
          <a:bodyPr/>
          <a:lstStyle/>
          <a:p>
            <a:pPr marL="285750" indent="-285750">
              <a:buFont typeface="Arial" panose="020B0604020202020204" pitchFamily="34" charset="0"/>
              <a:buChar char="•"/>
            </a:pPr>
            <a:r>
              <a:rPr lang="en-US" dirty="0"/>
              <a:t>Providing equitable care</a:t>
            </a:r>
          </a:p>
          <a:p>
            <a:pPr marL="285750" indent="-285750">
              <a:buFont typeface="Arial" panose="020B0604020202020204" pitchFamily="34" charset="0"/>
              <a:buChar char="•"/>
            </a:pPr>
            <a:r>
              <a:rPr lang="en-US" dirty="0"/>
              <a:t>Improving the care given to pediatric patients</a:t>
            </a:r>
          </a:p>
          <a:p>
            <a:pPr marL="285750" indent="-285750">
              <a:buFont typeface="Arial" panose="020B0604020202020204" pitchFamily="34" charset="0"/>
              <a:buChar char="•"/>
            </a:pPr>
            <a:r>
              <a:rPr lang="en-US" dirty="0"/>
              <a:t>National impact</a:t>
            </a:r>
          </a:p>
        </p:txBody>
      </p:sp>
      <p:sp>
        <p:nvSpPr>
          <p:cNvPr id="4" name="Slide Number Placeholder 3">
            <a:extLst>
              <a:ext uri="{FF2B5EF4-FFF2-40B4-BE49-F238E27FC236}">
                <a16:creationId xmlns:a16="http://schemas.microsoft.com/office/drawing/2014/main" id="{C82CE1B8-1C92-D6D2-444B-652DB90E86D1}"/>
              </a:ext>
            </a:extLst>
          </p:cNvPr>
          <p:cNvSpPr>
            <a:spLocks noGrp="1"/>
          </p:cNvSpPr>
          <p:nvPr>
            <p:ph type="sldNum" sz="quarter" idx="10"/>
          </p:nvPr>
        </p:nvSpPr>
        <p:spPr>
          <a:xfrm>
            <a:off x="10358437" y="457199"/>
            <a:ext cx="1067589" cy="471489"/>
          </a:xfrm>
        </p:spPr>
        <p:txBody>
          <a:bodyPr/>
          <a:lstStyle/>
          <a:p>
            <a:fld id="{48F63A3B-78C7-47BE-AE5E-E10140E04643}" type="slidenum">
              <a:rPr lang="en-US" smtClean="0"/>
              <a:pPr/>
              <a:t>19</a:t>
            </a:fld>
            <a:endParaRPr lang="en-US" dirty="0"/>
          </a:p>
        </p:txBody>
      </p:sp>
      <p:pic>
        <p:nvPicPr>
          <p:cNvPr id="18" name="Picture Placeholder 17">
            <a:extLst>
              <a:ext uri="{FF2B5EF4-FFF2-40B4-BE49-F238E27FC236}">
                <a16:creationId xmlns:a16="http://schemas.microsoft.com/office/drawing/2014/main" id="{FE632085-710A-4C2F-90BA-24D93FBEFA64}"/>
              </a:ext>
            </a:extLst>
          </p:cNvPr>
          <p:cNvPicPr>
            <a:picLocks noGrp="1" noChangeAspect="1"/>
          </p:cNvPicPr>
          <p:nvPr>
            <p:ph type="pic" sz="quarter" idx="14"/>
          </p:nvPr>
        </p:nvPicPr>
        <p:blipFill>
          <a:blip r:embed="rId3"/>
          <a:srcRect l="13775" r="13775"/>
          <a:stretch>
            <a:fillRect/>
          </a:stretch>
        </p:blipFill>
        <p:spPr/>
      </p:pic>
    </p:spTree>
    <p:extLst>
      <p:ext uri="{BB962C8B-B14F-4D97-AF65-F5344CB8AC3E}">
        <p14:creationId xmlns:p14="http://schemas.microsoft.com/office/powerpoint/2010/main" val="19416196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21072-4A77-DB4D-DF41-58EADB7DA94E}"/>
              </a:ext>
            </a:extLst>
          </p:cNvPr>
          <p:cNvSpPr>
            <a:spLocks noGrp="1"/>
          </p:cNvSpPr>
          <p:nvPr>
            <p:ph type="title"/>
          </p:nvPr>
        </p:nvSpPr>
        <p:spPr>
          <a:xfrm>
            <a:off x="914400" y="1057274"/>
            <a:ext cx="6583680" cy="1531357"/>
          </a:xfrm>
        </p:spPr>
        <p:txBody>
          <a:bodyPr/>
          <a:lstStyle/>
          <a:p>
            <a:r>
              <a:rPr lang="en-US" dirty="0"/>
              <a:t>objectives</a:t>
            </a:r>
          </a:p>
        </p:txBody>
      </p:sp>
      <p:sp>
        <p:nvSpPr>
          <p:cNvPr id="3" name="Content Placeholder 2">
            <a:extLst>
              <a:ext uri="{FF2B5EF4-FFF2-40B4-BE49-F238E27FC236}">
                <a16:creationId xmlns:a16="http://schemas.microsoft.com/office/drawing/2014/main" id="{D4D22962-3C7F-E480-5C35-7F4860A098E1}"/>
              </a:ext>
            </a:extLst>
          </p:cNvPr>
          <p:cNvSpPr>
            <a:spLocks noGrp="1"/>
          </p:cNvSpPr>
          <p:nvPr>
            <p:ph idx="1"/>
          </p:nvPr>
        </p:nvSpPr>
        <p:spPr>
          <a:xfrm>
            <a:off x="914400" y="2834640"/>
            <a:ext cx="6583680" cy="3207344"/>
          </a:xfrm>
        </p:spPr>
        <p:txBody>
          <a:bodyPr>
            <a:normAutofit/>
          </a:bodyPr>
          <a:lstStyle/>
          <a:p>
            <a:pPr marL="342900" indent="-342900">
              <a:buFont typeface="Arial" panose="020B0604020202020204" pitchFamily="34" charset="0"/>
              <a:buChar char="•"/>
            </a:pPr>
            <a:r>
              <a:rPr lang="en-US" sz="2000" dirty="0"/>
              <a:t>Overview of NPRQI</a:t>
            </a:r>
          </a:p>
          <a:p>
            <a:pPr marL="342900" indent="-342900">
              <a:buFont typeface="Arial" panose="020B0604020202020204" pitchFamily="34" charset="0"/>
              <a:buChar char="•"/>
            </a:pPr>
            <a:r>
              <a:rPr lang="en-US" sz="2000" dirty="0"/>
              <a:t>Present quality improvement measures used to track progress</a:t>
            </a:r>
          </a:p>
          <a:p>
            <a:pPr marL="342900" indent="-342900">
              <a:buFont typeface="Arial" panose="020B0604020202020204" pitchFamily="34" charset="0"/>
              <a:buChar char="•"/>
            </a:pPr>
            <a:r>
              <a:rPr lang="en-US" sz="2000" dirty="0"/>
              <a:t>Highlight areas needing improvement based on NPRQI findings</a:t>
            </a:r>
          </a:p>
          <a:p>
            <a:pPr marL="342900" indent="-342900">
              <a:buFont typeface="Arial" panose="020B0604020202020204" pitchFamily="34" charset="0"/>
              <a:buChar char="•"/>
            </a:pPr>
            <a:r>
              <a:rPr lang="en-US" sz="2000" dirty="0"/>
              <a:t>Discuss next steps and future plans for sustaining and advancing pediatric care</a:t>
            </a:r>
          </a:p>
        </p:txBody>
      </p:sp>
      <p:sp>
        <p:nvSpPr>
          <p:cNvPr id="4" name="Slide Number Placeholder 3">
            <a:extLst>
              <a:ext uri="{FF2B5EF4-FFF2-40B4-BE49-F238E27FC236}">
                <a16:creationId xmlns:a16="http://schemas.microsoft.com/office/drawing/2014/main" id="{18D5CFA2-4E67-F157-5FFD-A246307D41F7}"/>
              </a:ext>
            </a:extLst>
          </p:cNvPr>
          <p:cNvSpPr>
            <a:spLocks noGrp="1"/>
          </p:cNvSpPr>
          <p:nvPr>
            <p:ph type="sldNum" sz="quarter" idx="10"/>
          </p:nvPr>
        </p:nvSpPr>
        <p:spPr>
          <a:xfrm>
            <a:off x="10358437" y="457199"/>
            <a:ext cx="1067589" cy="471489"/>
          </a:xfrm>
        </p:spPr>
        <p:txBody>
          <a:bodyPr/>
          <a:lstStyle/>
          <a:p>
            <a:fld id="{48F63A3B-78C7-47BE-AE5E-E10140E04643}" type="slidenum">
              <a:rPr lang="en-US" smtClean="0"/>
              <a:pPr/>
              <a:t>2</a:t>
            </a:fld>
            <a:endParaRPr lang="en-US" dirty="0"/>
          </a:p>
        </p:txBody>
      </p:sp>
    </p:spTree>
    <p:extLst>
      <p:ext uri="{BB962C8B-B14F-4D97-AF65-F5344CB8AC3E}">
        <p14:creationId xmlns:p14="http://schemas.microsoft.com/office/powerpoint/2010/main" val="39132197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136FCF6-982C-CC37-9625-3EBFC7E7DD13}"/>
              </a:ext>
            </a:extLst>
          </p:cNvPr>
          <p:cNvSpPr>
            <a:spLocks noGrp="1"/>
          </p:cNvSpPr>
          <p:nvPr>
            <p:ph type="title"/>
          </p:nvPr>
        </p:nvSpPr>
        <p:spPr>
          <a:xfrm>
            <a:off x="1550563" y="1089213"/>
            <a:ext cx="9879437" cy="980844"/>
          </a:xfrm>
        </p:spPr>
        <p:txBody>
          <a:bodyPr/>
          <a:lstStyle/>
          <a:p>
            <a:r>
              <a:rPr lang="en-US" dirty="0"/>
              <a:t>Become a NPRQI Site</a:t>
            </a:r>
          </a:p>
        </p:txBody>
      </p:sp>
      <p:sp>
        <p:nvSpPr>
          <p:cNvPr id="4" name="Text Placeholder 3">
            <a:extLst>
              <a:ext uri="{FF2B5EF4-FFF2-40B4-BE49-F238E27FC236}">
                <a16:creationId xmlns:a16="http://schemas.microsoft.com/office/drawing/2014/main" id="{97DCC342-9FD1-7055-EAAC-008DC851B13F}"/>
              </a:ext>
            </a:extLst>
          </p:cNvPr>
          <p:cNvSpPr>
            <a:spLocks noGrp="1"/>
          </p:cNvSpPr>
          <p:nvPr>
            <p:ph type="body" sz="quarter" idx="13"/>
          </p:nvPr>
        </p:nvSpPr>
        <p:spPr>
          <a:xfrm>
            <a:off x="1550564" y="2720050"/>
            <a:ext cx="8970823" cy="3316173"/>
          </a:xfrm>
        </p:spPr>
        <p:txBody>
          <a:bodyPr/>
          <a:lstStyle/>
          <a:p>
            <a:r>
              <a:rPr lang="en-US" dirty="0">
                <a:hlinkClick r:id="rId3"/>
              </a:rPr>
              <a:t>Registration and Onboarding Steps</a:t>
            </a:r>
            <a:endParaRPr lang="en-US" dirty="0"/>
          </a:p>
        </p:txBody>
      </p:sp>
      <p:sp>
        <p:nvSpPr>
          <p:cNvPr id="2" name="Slide Number Placeholder 1">
            <a:extLst>
              <a:ext uri="{FF2B5EF4-FFF2-40B4-BE49-F238E27FC236}">
                <a16:creationId xmlns:a16="http://schemas.microsoft.com/office/drawing/2014/main" id="{A913EEC9-16E3-6C86-97D0-A7EC7EA09CDA}"/>
              </a:ext>
            </a:extLst>
          </p:cNvPr>
          <p:cNvSpPr>
            <a:spLocks noGrp="1"/>
          </p:cNvSpPr>
          <p:nvPr>
            <p:ph type="sldNum" sz="quarter" idx="10"/>
          </p:nvPr>
        </p:nvSpPr>
        <p:spPr>
          <a:xfrm>
            <a:off x="10358437" y="457199"/>
            <a:ext cx="1067589" cy="471489"/>
          </a:xfrm>
        </p:spPr>
        <p:txBody>
          <a:bodyPr/>
          <a:lstStyle/>
          <a:p>
            <a:fld id="{48F63A3B-78C7-47BE-AE5E-E10140E04643}" type="slidenum">
              <a:rPr lang="en-US" smtClean="0"/>
              <a:pPr/>
              <a:t>20</a:t>
            </a:fld>
            <a:endParaRPr lang="en-US" dirty="0"/>
          </a:p>
        </p:txBody>
      </p:sp>
    </p:spTree>
    <p:extLst>
      <p:ext uri="{BB962C8B-B14F-4D97-AF65-F5344CB8AC3E}">
        <p14:creationId xmlns:p14="http://schemas.microsoft.com/office/powerpoint/2010/main" val="39699961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43EC8A-1733-CCF7-081F-EB4667CB3285}"/>
              </a:ext>
            </a:extLst>
          </p:cNvPr>
          <p:cNvSpPr>
            <a:spLocks noGrp="1"/>
          </p:cNvSpPr>
          <p:nvPr>
            <p:ph type="title"/>
          </p:nvPr>
        </p:nvSpPr>
        <p:spPr>
          <a:xfrm>
            <a:off x="914400" y="1057274"/>
            <a:ext cx="7843837" cy="1012782"/>
          </a:xfrm>
        </p:spPr>
        <p:txBody>
          <a:bodyPr/>
          <a:lstStyle/>
          <a:p>
            <a:r>
              <a:rPr lang="en-US" dirty="0"/>
              <a:t>Questions?</a:t>
            </a:r>
          </a:p>
        </p:txBody>
      </p:sp>
      <p:sp>
        <p:nvSpPr>
          <p:cNvPr id="2" name="Slide Number Placeholder 1">
            <a:extLst>
              <a:ext uri="{FF2B5EF4-FFF2-40B4-BE49-F238E27FC236}">
                <a16:creationId xmlns:a16="http://schemas.microsoft.com/office/drawing/2014/main" id="{AB69D854-FB65-0E93-CFE2-041F7C41DD24}"/>
              </a:ext>
            </a:extLst>
          </p:cNvPr>
          <p:cNvSpPr>
            <a:spLocks noGrp="1"/>
          </p:cNvSpPr>
          <p:nvPr>
            <p:ph type="sldNum" sz="quarter" idx="10"/>
          </p:nvPr>
        </p:nvSpPr>
        <p:spPr>
          <a:xfrm>
            <a:off x="10438475" y="457199"/>
            <a:ext cx="987552" cy="471489"/>
          </a:xfrm>
        </p:spPr>
        <p:txBody>
          <a:bodyPr/>
          <a:lstStyle/>
          <a:p>
            <a:fld id="{48F63A3B-78C7-47BE-AE5E-E10140E04643}" type="slidenum">
              <a:rPr lang="en-US" smtClean="0"/>
              <a:pPr/>
              <a:t>21</a:t>
            </a:fld>
            <a:endParaRPr lang="en-US" dirty="0"/>
          </a:p>
        </p:txBody>
      </p:sp>
    </p:spTree>
    <p:extLst>
      <p:ext uri="{BB962C8B-B14F-4D97-AF65-F5344CB8AC3E}">
        <p14:creationId xmlns:p14="http://schemas.microsoft.com/office/powerpoint/2010/main" val="40721017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8D62608-F5E4-7EC0-5EF0-4F988DDDEC5B}"/>
              </a:ext>
            </a:extLst>
          </p:cNvPr>
          <p:cNvSpPr>
            <a:spLocks noGrp="1"/>
          </p:cNvSpPr>
          <p:nvPr>
            <p:ph type="title"/>
          </p:nvPr>
        </p:nvSpPr>
        <p:spPr>
          <a:xfrm>
            <a:off x="1550564" y="1057274"/>
            <a:ext cx="9875463" cy="999746"/>
          </a:xfrm>
        </p:spPr>
        <p:txBody>
          <a:bodyPr/>
          <a:lstStyle/>
          <a:p>
            <a:r>
              <a:rPr lang="en-US" dirty="0"/>
              <a:t>References</a:t>
            </a:r>
          </a:p>
        </p:txBody>
      </p:sp>
      <p:sp>
        <p:nvSpPr>
          <p:cNvPr id="12" name="Content Placeholder 3">
            <a:extLst>
              <a:ext uri="{FF2B5EF4-FFF2-40B4-BE49-F238E27FC236}">
                <a16:creationId xmlns:a16="http://schemas.microsoft.com/office/drawing/2014/main" id="{288BD9B8-D6A6-D55A-830D-4D3CC2DC3933}"/>
              </a:ext>
            </a:extLst>
          </p:cNvPr>
          <p:cNvSpPr>
            <a:spLocks noGrp="1"/>
          </p:cNvSpPr>
          <p:nvPr>
            <p:ph sz="half" idx="2"/>
          </p:nvPr>
        </p:nvSpPr>
        <p:spPr>
          <a:xfrm>
            <a:off x="1550564" y="2303028"/>
            <a:ext cx="5829147" cy="3961593"/>
          </a:xfrm>
        </p:spPr>
        <p:txBody>
          <a:bodyPr>
            <a:normAutofit/>
          </a:bodyPr>
          <a:lstStyle/>
          <a:p>
            <a:r>
              <a:rPr lang="en-US" i="1" dirty="0">
                <a:effectLst/>
                <a:hlinkClick r:id="rId3"/>
              </a:rPr>
              <a:t>https://sites.utexas.edu/nprqi/</a:t>
            </a:r>
            <a:endParaRPr lang="en-US" i="1" dirty="0">
              <a:effectLst/>
            </a:endParaRPr>
          </a:p>
          <a:p>
            <a:r>
              <a:rPr lang="en-US" dirty="0">
                <a:effectLst/>
                <a:hlinkClick r:id="rId4"/>
              </a:rPr>
              <a:t>https://emscimprovement.center/domains/pediatric-readiness-project/</a:t>
            </a:r>
            <a:endParaRPr lang="en-US" dirty="0">
              <a:effectLst/>
            </a:endParaRPr>
          </a:p>
          <a:p>
            <a:endParaRPr lang="en-US" dirty="0">
              <a:effectLst/>
            </a:endParaRPr>
          </a:p>
        </p:txBody>
      </p:sp>
      <p:sp>
        <p:nvSpPr>
          <p:cNvPr id="2" name="Slide Number Placeholder 1">
            <a:extLst>
              <a:ext uri="{FF2B5EF4-FFF2-40B4-BE49-F238E27FC236}">
                <a16:creationId xmlns:a16="http://schemas.microsoft.com/office/drawing/2014/main" id="{1DCFAD14-1AAA-8CDA-A49B-523FD6C66F35}"/>
              </a:ext>
            </a:extLst>
          </p:cNvPr>
          <p:cNvSpPr>
            <a:spLocks noGrp="1"/>
          </p:cNvSpPr>
          <p:nvPr>
            <p:ph type="sldNum" sz="quarter" idx="10"/>
          </p:nvPr>
        </p:nvSpPr>
        <p:spPr>
          <a:xfrm>
            <a:off x="10438475" y="457199"/>
            <a:ext cx="987552" cy="471489"/>
          </a:xfrm>
        </p:spPr>
        <p:txBody>
          <a:bodyPr/>
          <a:lstStyle/>
          <a:p>
            <a:fld id="{48F63A3B-78C7-47BE-AE5E-E10140E04643}" type="slidenum">
              <a:rPr lang="en-US" smtClean="0"/>
              <a:pPr/>
              <a:t>22</a:t>
            </a:fld>
            <a:endParaRPr lang="en-US" dirty="0"/>
          </a:p>
        </p:txBody>
      </p:sp>
    </p:spTree>
    <p:extLst>
      <p:ext uri="{BB962C8B-B14F-4D97-AF65-F5344CB8AC3E}">
        <p14:creationId xmlns:p14="http://schemas.microsoft.com/office/powerpoint/2010/main" val="24980216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D22C5-0C9E-B582-A8FE-B45E70A01E7F}"/>
              </a:ext>
            </a:extLst>
          </p:cNvPr>
          <p:cNvSpPr>
            <a:spLocks noGrp="1"/>
          </p:cNvSpPr>
          <p:nvPr>
            <p:ph type="ctrTitle"/>
          </p:nvPr>
        </p:nvSpPr>
        <p:spPr>
          <a:xfrm>
            <a:off x="914401" y="849782"/>
            <a:ext cx="5715000" cy="2727709"/>
          </a:xfrm>
        </p:spPr>
        <p:txBody>
          <a:bodyPr/>
          <a:lstStyle/>
          <a:p>
            <a:r>
              <a:rPr lang="en-US" dirty="0"/>
              <a:t>Thank </a:t>
            </a:r>
            <a:br>
              <a:rPr lang="en-US" dirty="0"/>
            </a:br>
            <a:r>
              <a:rPr lang="en-US" dirty="0"/>
              <a:t>you</a:t>
            </a:r>
          </a:p>
        </p:txBody>
      </p:sp>
      <p:sp>
        <p:nvSpPr>
          <p:cNvPr id="3" name="Subtitle 2">
            <a:extLst>
              <a:ext uri="{FF2B5EF4-FFF2-40B4-BE49-F238E27FC236}">
                <a16:creationId xmlns:a16="http://schemas.microsoft.com/office/drawing/2014/main" id="{D8B5CEF2-E667-BBB5-2EA6-C06F93B6DE12}"/>
              </a:ext>
            </a:extLst>
          </p:cNvPr>
          <p:cNvSpPr>
            <a:spLocks noGrp="1"/>
          </p:cNvSpPr>
          <p:nvPr>
            <p:ph type="subTitle" idx="1"/>
          </p:nvPr>
        </p:nvSpPr>
        <p:spPr>
          <a:xfrm>
            <a:off x="914401" y="3813606"/>
            <a:ext cx="5715000" cy="2234642"/>
          </a:xfrm>
        </p:spPr>
        <p:txBody>
          <a:bodyPr/>
          <a:lstStyle/>
          <a:p>
            <a:r>
              <a:rPr lang="en-US" dirty="0"/>
              <a:t>Maxcey Smith</a:t>
            </a:r>
          </a:p>
          <a:p>
            <a:r>
              <a:rPr lang="en-US" dirty="0"/>
              <a:t>402-274-6147	</a:t>
            </a:r>
          </a:p>
          <a:p>
            <a:r>
              <a:rPr lang="en-US" dirty="0"/>
              <a:t>msmith@nchnet.org</a:t>
            </a:r>
          </a:p>
        </p:txBody>
      </p:sp>
    </p:spTree>
    <p:extLst>
      <p:ext uri="{BB962C8B-B14F-4D97-AF65-F5344CB8AC3E}">
        <p14:creationId xmlns:p14="http://schemas.microsoft.com/office/powerpoint/2010/main" val="19731730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EDA75-0988-2AC2-87F8-8DEC83A7B9CA}"/>
              </a:ext>
            </a:extLst>
          </p:cNvPr>
          <p:cNvSpPr>
            <a:spLocks noGrp="1"/>
          </p:cNvSpPr>
          <p:nvPr>
            <p:ph type="title"/>
          </p:nvPr>
        </p:nvSpPr>
        <p:spPr>
          <a:xfrm>
            <a:off x="735473" y="814206"/>
            <a:ext cx="6031684" cy="1383921"/>
          </a:xfrm>
        </p:spPr>
        <p:txBody>
          <a:bodyPr/>
          <a:lstStyle/>
          <a:p>
            <a:r>
              <a:rPr lang="en-US" dirty="0"/>
              <a:t>National Pediatric Readiness Project</a:t>
            </a:r>
          </a:p>
        </p:txBody>
      </p:sp>
      <p:sp>
        <p:nvSpPr>
          <p:cNvPr id="3" name="Content Placeholder 2">
            <a:extLst>
              <a:ext uri="{FF2B5EF4-FFF2-40B4-BE49-F238E27FC236}">
                <a16:creationId xmlns:a16="http://schemas.microsoft.com/office/drawing/2014/main" id="{5848B927-C242-4972-B9F3-2634729E0804}"/>
              </a:ext>
            </a:extLst>
          </p:cNvPr>
          <p:cNvSpPr>
            <a:spLocks noGrp="1"/>
          </p:cNvSpPr>
          <p:nvPr>
            <p:ph idx="1"/>
          </p:nvPr>
        </p:nvSpPr>
        <p:spPr>
          <a:xfrm>
            <a:off x="914400" y="2780522"/>
            <a:ext cx="5259554" cy="3840197"/>
          </a:xfrm>
        </p:spPr>
        <p:txBody>
          <a:bodyPr>
            <a:normAutofit/>
          </a:bodyPr>
          <a:lstStyle/>
          <a:p>
            <a:pPr marL="285750" indent="-285750">
              <a:buFont typeface="Arial" panose="020B0604020202020204" pitchFamily="34" charset="0"/>
              <a:buChar char="•"/>
            </a:pPr>
            <a:r>
              <a:rPr lang="en-US" sz="1600" dirty="0"/>
              <a:t>In 2003, an assessment of all U.S. hospitals completed to determine compliance with the American Academy of Pediatrics (AAP)/American College of Emergency Physicians (ACEP) “Care of Children in the Emergency Department: Guidelines for Preparedness.”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From 2009-2021 work completed by the National Pediatric Readiness Project including conducting other national assessments of hospitals. In 2013, strategies and resources were initiated to assist emergency department’s in quality improvement activities. </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ED’s that are pediatric ready have a 76% lower mortality rate in ill children, 60% lower mortality rate in injured children. </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p:txBody>
      </p:sp>
      <p:pic>
        <p:nvPicPr>
          <p:cNvPr id="19" name="Picture 18">
            <a:extLst>
              <a:ext uri="{FF2B5EF4-FFF2-40B4-BE49-F238E27FC236}">
                <a16:creationId xmlns:a16="http://schemas.microsoft.com/office/drawing/2014/main" id="{9971362B-8298-4673-83E2-342C220D9BA2}"/>
              </a:ext>
            </a:extLst>
          </p:cNvPr>
          <p:cNvPicPr>
            <a:picLocks noChangeAspect="1"/>
          </p:cNvPicPr>
          <p:nvPr/>
        </p:nvPicPr>
        <p:blipFill>
          <a:blip r:embed="rId3"/>
          <a:stretch>
            <a:fillRect/>
          </a:stretch>
        </p:blipFill>
        <p:spPr>
          <a:xfrm>
            <a:off x="6692760" y="677119"/>
            <a:ext cx="4763767" cy="5943600"/>
          </a:xfrm>
          <a:prstGeom prst="rect">
            <a:avLst/>
          </a:prstGeom>
        </p:spPr>
      </p:pic>
    </p:spTree>
    <p:extLst>
      <p:ext uri="{BB962C8B-B14F-4D97-AF65-F5344CB8AC3E}">
        <p14:creationId xmlns:p14="http://schemas.microsoft.com/office/powerpoint/2010/main" val="29064919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B219B-7E3A-7E84-6386-37313F0CFB09}"/>
              </a:ext>
            </a:extLst>
          </p:cNvPr>
          <p:cNvSpPr>
            <a:spLocks noGrp="1"/>
          </p:cNvSpPr>
          <p:nvPr>
            <p:ph type="title"/>
          </p:nvPr>
        </p:nvSpPr>
        <p:spPr>
          <a:xfrm>
            <a:off x="914399" y="1057275"/>
            <a:ext cx="5902851" cy="1991975"/>
          </a:xfrm>
        </p:spPr>
        <p:txBody>
          <a:bodyPr/>
          <a:lstStyle/>
          <a:p>
            <a:r>
              <a:rPr lang="en-US" dirty="0"/>
              <a:t>National pediatric readiness quality initiative </a:t>
            </a:r>
          </a:p>
        </p:txBody>
      </p:sp>
      <p:sp>
        <p:nvSpPr>
          <p:cNvPr id="3" name="Text Placeholder 2">
            <a:extLst>
              <a:ext uri="{FF2B5EF4-FFF2-40B4-BE49-F238E27FC236}">
                <a16:creationId xmlns:a16="http://schemas.microsoft.com/office/drawing/2014/main" id="{A2E339BF-E6D7-DD0E-AF02-6813852EE723}"/>
              </a:ext>
            </a:extLst>
          </p:cNvPr>
          <p:cNvSpPr>
            <a:spLocks noGrp="1"/>
          </p:cNvSpPr>
          <p:nvPr>
            <p:ph idx="1"/>
          </p:nvPr>
        </p:nvSpPr>
        <p:spPr>
          <a:xfrm>
            <a:off x="914400" y="3148314"/>
            <a:ext cx="5259554" cy="2893669"/>
          </a:xfrm>
        </p:spPr>
        <p:txBody>
          <a:bodyPr>
            <a:normAutofit fontScale="92500"/>
          </a:bodyPr>
          <a:lstStyle/>
          <a:p>
            <a:pPr marL="342900" indent="-342900">
              <a:buFont typeface="Arial" panose="020B0604020202020204" pitchFamily="34" charset="0"/>
              <a:buChar char="•"/>
            </a:pPr>
            <a:r>
              <a:rPr lang="en-US" dirty="0"/>
              <a:t>Overall goal is to make sure all children have access to high quality care. </a:t>
            </a:r>
          </a:p>
          <a:p>
            <a:pPr marL="342900" indent="-342900">
              <a:buFont typeface="Arial" panose="020B0604020202020204" pitchFamily="34" charset="0"/>
              <a:buChar char="•"/>
            </a:pPr>
            <a:r>
              <a:rPr lang="en-US" dirty="0"/>
              <a:t>Drive quality improvement efforts for pediatric emergency care delivery.</a:t>
            </a:r>
          </a:p>
          <a:p>
            <a:pPr marL="342900" indent="-342900">
              <a:buFont typeface="Arial" panose="020B0604020202020204" pitchFamily="34" charset="0"/>
              <a:buChar char="•"/>
            </a:pPr>
            <a:r>
              <a:rPr lang="en-US" dirty="0"/>
              <a:t>Established standardized quality measures with benchmarking capabilities. </a:t>
            </a:r>
          </a:p>
        </p:txBody>
      </p:sp>
      <p:pic>
        <p:nvPicPr>
          <p:cNvPr id="13" name="Picture 12">
            <a:extLst>
              <a:ext uri="{FF2B5EF4-FFF2-40B4-BE49-F238E27FC236}">
                <a16:creationId xmlns:a16="http://schemas.microsoft.com/office/drawing/2014/main" id="{206E50C4-1A2F-4FBD-9B95-89F5A53EB976}"/>
              </a:ext>
            </a:extLst>
          </p:cNvPr>
          <p:cNvPicPr>
            <a:picLocks noChangeAspect="1"/>
          </p:cNvPicPr>
          <p:nvPr/>
        </p:nvPicPr>
        <p:blipFill>
          <a:blip r:embed="rId3"/>
          <a:stretch>
            <a:fillRect/>
          </a:stretch>
        </p:blipFill>
        <p:spPr>
          <a:xfrm>
            <a:off x="6694990" y="1441049"/>
            <a:ext cx="4937760" cy="4937760"/>
          </a:xfrm>
          <a:prstGeom prst="rect">
            <a:avLst/>
          </a:prstGeom>
        </p:spPr>
      </p:pic>
    </p:spTree>
    <p:extLst>
      <p:ext uri="{BB962C8B-B14F-4D97-AF65-F5344CB8AC3E}">
        <p14:creationId xmlns:p14="http://schemas.microsoft.com/office/powerpoint/2010/main" val="29529238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F65CC-549D-4D63-92D5-87297FF4D5D6}"/>
              </a:ext>
            </a:extLst>
          </p:cNvPr>
          <p:cNvSpPr>
            <a:spLocks noGrp="1"/>
          </p:cNvSpPr>
          <p:nvPr>
            <p:ph type="title"/>
          </p:nvPr>
        </p:nvSpPr>
        <p:spPr>
          <a:xfrm>
            <a:off x="1550564" y="331354"/>
            <a:ext cx="9879437" cy="980844"/>
          </a:xfrm>
        </p:spPr>
        <p:txBody>
          <a:bodyPr/>
          <a:lstStyle/>
          <a:p>
            <a:r>
              <a:rPr lang="en-US" dirty="0"/>
              <a:t>Areas of focus and metrics</a:t>
            </a:r>
          </a:p>
        </p:txBody>
      </p:sp>
      <p:sp>
        <p:nvSpPr>
          <p:cNvPr id="3" name="Text Placeholder 2">
            <a:extLst>
              <a:ext uri="{FF2B5EF4-FFF2-40B4-BE49-F238E27FC236}">
                <a16:creationId xmlns:a16="http://schemas.microsoft.com/office/drawing/2014/main" id="{D3D5CC6D-9945-4CD1-9758-9CE60EF888D3}"/>
              </a:ext>
            </a:extLst>
          </p:cNvPr>
          <p:cNvSpPr>
            <a:spLocks noGrp="1"/>
          </p:cNvSpPr>
          <p:nvPr>
            <p:ph type="body" sz="quarter" idx="13"/>
          </p:nvPr>
        </p:nvSpPr>
        <p:spPr>
          <a:xfrm>
            <a:off x="1550564" y="1984717"/>
            <a:ext cx="2975217" cy="3704266"/>
          </a:xfrm>
        </p:spPr>
        <p:txBody>
          <a:bodyPr/>
          <a:lstStyle/>
          <a:p>
            <a:pPr marL="285750" indent="-285750">
              <a:buFont typeface="Arial" panose="020B0604020202020204" pitchFamily="34" charset="0"/>
              <a:buChar char="•"/>
            </a:pPr>
            <a:r>
              <a:rPr lang="en-US" dirty="0"/>
              <a:t>Pediatric Assessment</a:t>
            </a:r>
          </a:p>
          <a:p>
            <a:pPr marL="285750" indent="-285750">
              <a:buFont typeface="Arial" panose="020B0604020202020204" pitchFamily="34" charset="0"/>
              <a:buChar char="•"/>
            </a:pPr>
            <a:r>
              <a:rPr lang="en-US" dirty="0"/>
              <a:t>Pediatric Interfacility Transfer </a:t>
            </a:r>
          </a:p>
          <a:p>
            <a:pPr marL="285750" indent="-285750">
              <a:buFont typeface="Arial" panose="020B0604020202020204" pitchFamily="34" charset="0"/>
              <a:buChar char="•"/>
            </a:pPr>
            <a:r>
              <a:rPr lang="en-US" dirty="0"/>
              <a:t>Management of Pediatric Blunt Head Trauma</a:t>
            </a:r>
          </a:p>
          <a:p>
            <a:pPr marL="285750" indent="-285750">
              <a:buFont typeface="Arial" panose="020B0604020202020204" pitchFamily="34" charset="0"/>
              <a:buChar char="•"/>
            </a:pPr>
            <a:r>
              <a:rPr lang="en-US" dirty="0"/>
              <a:t>Management of Pediatric Seizures</a:t>
            </a:r>
          </a:p>
          <a:p>
            <a:pPr marL="285750" indent="-285750">
              <a:buFont typeface="Arial" panose="020B0604020202020204" pitchFamily="34" charset="0"/>
              <a:buChar char="•"/>
            </a:pPr>
            <a:r>
              <a:rPr lang="en-US" dirty="0"/>
              <a:t>Management of Pediatric Respiratory Complaints</a:t>
            </a:r>
          </a:p>
          <a:p>
            <a:pPr marL="285750" indent="-285750">
              <a:buFont typeface="Arial" panose="020B0604020202020204" pitchFamily="34" charset="0"/>
              <a:buChar char="•"/>
            </a:pPr>
            <a:r>
              <a:rPr lang="en-US" dirty="0"/>
              <a:t>Management of Pediatric Vomiting</a:t>
            </a:r>
          </a:p>
          <a:p>
            <a:pPr marL="285750" indent="-285750">
              <a:buFont typeface="Arial" panose="020B0604020202020204" pitchFamily="34" charset="0"/>
              <a:buChar char="•"/>
            </a:pPr>
            <a:r>
              <a:rPr lang="en-US" dirty="0"/>
              <a:t>Management of Pediatric Suicidality</a:t>
            </a:r>
          </a:p>
        </p:txBody>
      </p:sp>
      <p:sp>
        <p:nvSpPr>
          <p:cNvPr id="5" name="Slide Number Placeholder 4">
            <a:extLst>
              <a:ext uri="{FF2B5EF4-FFF2-40B4-BE49-F238E27FC236}">
                <a16:creationId xmlns:a16="http://schemas.microsoft.com/office/drawing/2014/main" id="{C1295C1D-E4F8-4536-9E3F-12ED946676FE}"/>
              </a:ext>
            </a:extLst>
          </p:cNvPr>
          <p:cNvSpPr>
            <a:spLocks noGrp="1"/>
          </p:cNvSpPr>
          <p:nvPr>
            <p:ph type="sldNum" sz="quarter" idx="10"/>
          </p:nvPr>
        </p:nvSpPr>
        <p:spPr/>
        <p:txBody>
          <a:bodyPr/>
          <a:lstStyle/>
          <a:p>
            <a:fld id="{48F63A3B-78C7-47BE-AE5E-E10140E04643}" type="slidenum">
              <a:rPr lang="en-US" smtClean="0"/>
              <a:pPr/>
              <a:t>5</a:t>
            </a:fld>
            <a:endParaRPr lang="en-US" dirty="0"/>
          </a:p>
        </p:txBody>
      </p:sp>
      <p:pic>
        <p:nvPicPr>
          <p:cNvPr id="6" name="Picture 5">
            <a:extLst>
              <a:ext uri="{FF2B5EF4-FFF2-40B4-BE49-F238E27FC236}">
                <a16:creationId xmlns:a16="http://schemas.microsoft.com/office/drawing/2014/main" id="{46D976A8-3FD3-4E03-BE7E-A88FE6723EB8}"/>
              </a:ext>
            </a:extLst>
          </p:cNvPr>
          <p:cNvPicPr>
            <a:picLocks noChangeAspect="1"/>
          </p:cNvPicPr>
          <p:nvPr/>
        </p:nvPicPr>
        <p:blipFill>
          <a:blip r:embed="rId3"/>
          <a:stretch>
            <a:fillRect/>
          </a:stretch>
        </p:blipFill>
        <p:spPr>
          <a:xfrm>
            <a:off x="5920427" y="2172411"/>
            <a:ext cx="5439931" cy="4023360"/>
          </a:xfrm>
          <a:prstGeom prst="rect">
            <a:avLst/>
          </a:prstGeom>
        </p:spPr>
      </p:pic>
    </p:spTree>
    <p:extLst>
      <p:ext uri="{BB962C8B-B14F-4D97-AF65-F5344CB8AC3E}">
        <p14:creationId xmlns:p14="http://schemas.microsoft.com/office/powerpoint/2010/main" val="18685600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66E1464-AB04-4F56-98FD-8CB54A02007F}"/>
              </a:ext>
            </a:extLst>
          </p:cNvPr>
          <p:cNvSpPr>
            <a:spLocks noGrp="1"/>
          </p:cNvSpPr>
          <p:nvPr>
            <p:ph type="title"/>
          </p:nvPr>
        </p:nvSpPr>
        <p:spPr/>
        <p:txBody>
          <a:bodyPr/>
          <a:lstStyle/>
          <a:p>
            <a:r>
              <a:rPr lang="en-US" dirty="0"/>
              <a:t>Assessment</a:t>
            </a:r>
          </a:p>
        </p:txBody>
      </p:sp>
      <p:pic>
        <p:nvPicPr>
          <p:cNvPr id="9" name="Content Placeholder 8">
            <a:extLst>
              <a:ext uri="{FF2B5EF4-FFF2-40B4-BE49-F238E27FC236}">
                <a16:creationId xmlns:a16="http://schemas.microsoft.com/office/drawing/2014/main" id="{D6299331-0BC4-4B89-AFD9-7E1C634EB7DA}"/>
              </a:ext>
            </a:extLst>
          </p:cNvPr>
          <p:cNvPicPr>
            <a:picLocks noGrp="1" noChangeAspect="1"/>
          </p:cNvPicPr>
          <p:nvPr>
            <p:ph idx="13"/>
          </p:nvPr>
        </p:nvPicPr>
        <p:blipFill>
          <a:blip r:embed="rId3"/>
          <a:stretch>
            <a:fillRect/>
          </a:stretch>
        </p:blipFill>
        <p:spPr>
          <a:xfrm>
            <a:off x="914400" y="2612112"/>
            <a:ext cx="6902450" cy="2258125"/>
          </a:xfrm>
          <a:prstGeom prst="rect">
            <a:avLst/>
          </a:prstGeom>
        </p:spPr>
      </p:pic>
      <p:sp>
        <p:nvSpPr>
          <p:cNvPr id="5" name="Slide Number Placeholder 4">
            <a:extLst>
              <a:ext uri="{FF2B5EF4-FFF2-40B4-BE49-F238E27FC236}">
                <a16:creationId xmlns:a16="http://schemas.microsoft.com/office/drawing/2014/main" id="{22A2CBF6-1A32-4140-A6D6-4A05A1036FEB}"/>
              </a:ext>
            </a:extLst>
          </p:cNvPr>
          <p:cNvSpPr>
            <a:spLocks noGrp="1"/>
          </p:cNvSpPr>
          <p:nvPr>
            <p:ph type="sldNum" sz="quarter" idx="10"/>
          </p:nvPr>
        </p:nvSpPr>
        <p:spPr/>
        <p:txBody>
          <a:bodyPr/>
          <a:lstStyle/>
          <a:p>
            <a:fld id="{48F63A3B-78C7-47BE-AE5E-E10140E04643}" type="slidenum">
              <a:rPr lang="en-US" smtClean="0"/>
              <a:pPr/>
              <a:t>6</a:t>
            </a:fld>
            <a:endParaRPr lang="en-US" dirty="0"/>
          </a:p>
        </p:txBody>
      </p:sp>
    </p:spTree>
    <p:extLst>
      <p:ext uri="{BB962C8B-B14F-4D97-AF65-F5344CB8AC3E}">
        <p14:creationId xmlns:p14="http://schemas.microsoft.com/office/powerpoint/2010/main" val="8619240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D1C1A-5707-47F7-B092-F5921DD118FC}"/>
              </a:ext>
            </a:extLst>
          </p:cNvPr>
          <p:cNvSpPr>
            <a:spLocks noGrp="1"/>
          </p:cNvSpPr>
          <p:nvPr>
            <p:ph type="title"/>
          </p:nvPr>
        </p:nvSpPr>
        <p:spPr/>
        <p:txBody>
          <a:bodyPr/>
          <a:lstStyle/>
          <a:p>
            <a:r>
              <a:rPr lang="en-US" dirty="0"/>
              <a:t>Transfers</a:t>
            </a:r>
          </a:p>
        </p:txBody>
      </p:sp>
      <p:sp>
        <p:nvSpPr>
          <p:cNvPr id="5" name="Slide Number Placeholder 4">
            <a:extLst>
              <a:ext uri="{FF2B5EF4-FFF2-40B4-BE49-F238E27FC236}">
                <a16:creationId xmlns:a16="http://schemas.microsoft.com/office/drawing/2014/main" id="{7627965E-9A80-4DDE-B645-7D02934796BB}"/>
              </a:ext>
            </a:extLst>
          </p:cNvPr>
          <p:cNvSpPr>
            <a:spLocks noGrp="1"/>
          </p:cNvSpPr>
          <p:nvPr>
            <p:ph type="sldNum" sz="quarter" idx="10"/>
          </p:nvPr>
        </p:nvSpPr>
        <p:spPr/>
        <p:txBody>
          <a:bodyPr/>
          <a:lstStyle/>
          <a:p>
            <a:fld id="{48F63A3B-78C7-47BE-AE5E-E10140E04643}" type="slidenum">
              <a:rPr lang="en-US" smtClean="0"/>
              <a:pPr/>
              <a:t>7</a:t>
            </a:fld>
            <a:endParaRPr lang="en-US" dirty="0"/>
          </a:p>
        </p:txBody>
      </p:sp>
      <p:pic>
        <p:nvPicPr>
          <p:cNvPr id="6" name="Picture 5">
            <a:extLst>
              <a:ext uri="{FF2B5EF4-FFF2-40B4-BE49-F238E27FC236}">
                <a16:creationId xmlns:a16="http://schemas.microsoft.com/office/drawing/2014/main" id="{30C41245-2513-48BF-8055-67B9965A8D0D}"/>
              </a:ext>
            </a:extLst>
          </p:cNvPr>
          <p:cNvPicPr>
            <a:picLocks noChangeAspect="1"/>
          </p:cNvPicPr>
          <p:nvPr/>
        </p:nvPicPr>
        <p:blipFill>
          <a:blip r:embed="rId3"/>
          <a:stretch>
            <a:fillRect/>
          </a:stretch>
        </p:blipFill>
        <p:spPr>
          <a:xfrm>
            <a:off x="955358" y="2622389"/>
            <a:ext cx="7802879" cy="1920240"/>
          </a:xfrm>
          <a:prstGeom prst="rect">
            <a:avLst/>
          </a:prstGeom>
        </p:spPr>
      </p:pic>
    </p:spTree>
    <p:extLst>
      <p:ext uri="{BB962C8B-B14F-4D97-AF65-F5344CB8AC3E}">
        <p14:creationId xmlns:p14="http://schemas.microsoft.com/office/powerpoint/2010/main" val="23622261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251B0-46BE-47A7-AC06-F42433FF87BE}"/>
              </a:ext>
            </a:extLst>
          </p:cNvPr>
          <p:cNvSpPr>
            <a:spLocks noGrp="1"/>
          </p:cNvSpPr>
          <p:nvPr>
            <p:ph type="title"/>
          </p:nvPr>
        </p:nvSpPr>
        <p:spPr/>
        <p:txBody>
          <a:bodyPr/>
          <a:lstStyle/>
          <a:p>
            <a:r>
              <a:rPr lang="en-US" dirty="0"/>
              <a:t>Blunt head trauma</a:t>
            </a:r>
          </a:p>
        </p:txBody>
      </p:sp>
      <p:pic>
        <p:nvPicPr>
          <p:cNvPr id="6" name="Content Placeholder 5">
            <a:extLst>
              <a:ext uri="{FF2B5EF4-FFF2-40B4-BE49-F238E27FC236}">
                <a16:creationId xmlns:a16="http://schemas.microsoft.com/office/drawing/2014/main" id="{CAE4A3E8-7646-484B-9B3A-8E1433367161}"/>
              </a:ext>
            </a:extLst>
          </p:cNvPr>
          <p:cNvPicPr>
            <a:picLocks noGrp="1" noChangeAspect="1"/>
          </p:cNvPicPr>
          <p:nvPr>
            <p:ph idx="13"/>
          </p:nvPr>
        </p:nvPicPr>
        <p:blipFill>
          <a:blip r:embed="rId3"/>
          <a:stretch>
            <a:fillRect/>
          </a:stretch>
        </p:blipFill>
        <p:spPr>
          <a:xfrm>
            <a:off x="914400" y="2642311"/>
            <a:ext cx="6902450" cy="2035683"/>
          </a:xfrm>
          <a:prstGeom prst="rect">
            <a:avLst/>
          </a:prstGeom>
        </p:spPr>
      </p:pic>
      <p:sp>
        <p:nvSpPr>
          <p:cNvPr id="5" name="Slide Number Placeholder 4">
            <a:extLst>
              <a:ext uri="{FF2B5EF4-FFF2-40B4-BE49-F238E27FC236}">
                <a16:creationId xmlns:a16="http://schemas.microsoft.com/office/drawing/2014/main" id="{56E4F8BF-DDDE-4588-9940-2703B2656F02}"/>
              </a:ext>
            </a:extLst>
          </p:cNvPr>
          <p:cNvSpPr>
            <a:spLocks noGrp="1"/>
          </p:cNvSpPr>
          <p:nvPr>
            <p:ph type="sldNum" sz="quarter" idx="10"/>
          </p:nvPr>
        </p:nvSpPr>
        <p:spPr/>
        <p:txBody>
          <a:bodyPr/>
          <a:lstStyle/>
          <a:p>
            <a:fld id="{48F63A3B-78C7-47BE-AE5E-E10140E04643}" type="slidenum">
              <a:rPr lang="en-US" smtClean="0"/>
              <a:pPr/>
              <a:t>8</a:t>
            </a:fld>
            <a:endParaRPr lang="en-US" dirty="0"/>
          </a:p>
        </p:txBody>
      </p:sp>
    </p:spTree>
    <p:extLst>
      <p:ext uri="{BB962C8B-B14F-4D97-AF65-F5344CB8AC3E}">
        <p14:creationId xmlns:p14="http://schemas.microsoft.com/office/powerpoint/2010/main" val="38140213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4867C-28D0-4156-BFC1-E1A2E7439DE9}"/>
              </a:ext>
            </a:extLst>
          </p:cNvPr>
          <p:cNvSpPr>
            <a:spLocks noGrp="1"/>
          </p:cNvSpPr>
          <p:nvPr>
            <p:ph type="title"/>
          </p:nvPr>
        </p:nvSpPr>
        <p:spPr/>
        <p:txBody>
          <a:bodyPr/>
          <a:lstStyle/>
          <a:p>
            <a:r>
              <a:rPr lang="en-US" dirty="0"/>
              <a:t>Seizures</a:t>
            </a:r>
          </a:p>
        </p:txBody>
      </p:sp>
      <p:pic>
        <p:nvPicPr>
          <p:cNvPr id="6" name="Content Placeholder 5">
            <a:extLst>
              <a:ext uri="{FF2B5EF4-FFF2-40B4-BE49-F238E27FC236}">
                <a16:creationId xmlns:a16="http://schemas.microsoft.com/office/drawing/2014/main" id="{736C59A6-56E8-460B-B598-CE3C0AAC43D8}"/>
              </a:ext>
            </a:extLst>
          </p:cNvPr>
          <p:cNvPicPr>
            <a:picLocks noGrp="1" noChangeAspect="1"/>
          </p:cNvPicPr>
          <p:nvPr>
            <p:ph idx="13"/>
          </p:nvPr>
        </p:nvPicPr>
        <p:blipFill>
          <a:blip r:embed="rId3"/>
          <a:stretch>
            <a:fillRect/>
          </a:stretch>
        </p:blipFill>
        <p:spPr>
          <a:xfrm>
            <a:off x="914400" y="2799447"/>
            <a:ext cx="6902450" cy="1988498"/>
          </a:xfrm>
          <a:prstGeom prst="rect">
            <a:avLst/>
          </a:prstGeom>
        </p:spPr>
      </p:pic>
      <p:sp>
        <p:nvSpPr>
          <p:cNvPr id="5" name="Slide Number Placeholder 4">
            <a:extLst>
              <a:ext uri="{FF2B5EF4-FFF2-40B4-BE49-F238E27FC236}">
                <a16:creationId xmlns:a16="http://schemas.microsoft.com/office/drawing/2014/main" id="{E9C01733-2DA7-4BF9-A0B7-602B1167CEE2}"/>
              </a:ext>
            </a:extLst>
          </p:cNvPr>
          <p:cNvSpPr>
            <a:spLocks noGrp="1"/>
          </p:cNvSpPr>
          <p:nvPr>
            <p:ph type="sldNum" sz="quarter" idx="10"/>
          </p:nvPr>
        </p:nvSpPr>
        <p:spPr/>
        <p:txBody>
          <a:bodyPr/>
          <a:lstStyle/>
          <a:p>
            <a:fld id="{48F63A3B-78C7-47BE-AE5E-E10140E04643}" type="slidenum">
              <a:rPr lang="en-US" smtClean="0"/>
              <a:pPr/>
              <a:t>9</a:t>
            </a:fld>
            <a:endParaRPr lang="en-US" dirty="0"/>
          </a:p>
        </p:txBody>
      </p:sp>
    </p:spTree>
    <p:extLst>
      <p:ext uri="{BB962C8B-B14F-4D97-AF65-F5344CB8AC3E}">
        <p14:creationId xmlns:p14="http://schemas.microsoft.com/office/powerpoint/2010/main" val="2469255808"/>
      </p:ext>
    </p:extLst>
  </p:cSld>
  <p:clrMapOvr>
    <a:masterClrMapping/>
  </p:clrMapOvr>
</p:sld>
</file>

<file path=ppt/theme/theme1.xml><?xml version="1.0" encoding="utf-8"?>
<a:theme xmlns:a="http://schemas.openxmlformats.org/drawingml/2006/main" name="Custom">
  <a:themeElements>
    <a:clrScheme name="Custom 13">
      <a:dk1>
        <a:srgbClr val="000000"/>
      </a:dk1>
      <a:lt1>
        <a:srgbClr val="FDFAF6"/>
      </a:lt1>
      <a:dk2>
        <a:srgbClr val="44546A"/>
      </a:dk2>
      <a:lt2>
        <a:srgbClr val="E7E6E6"/>
      </a:lt2>
      <a:accent1>
        <a:srgbClr val="F5CDCE"/>
      </a:accent1>
      <a:accent2>
        <a:srgbClr val="DE8C8C"/>
      </a:accent2>
      <a:accent3>
        <a:srgbClr val="AAC3E8"/>
      </a:accent3>
      <a:accent4>
        <a:srgbClr val="D2D592"/>
      </a:accent4>
      <a:accent5>
        <a:srgbClr val="CCBE89"/>
      </a:accent5>
      <a:accent6>
        <a:srgbClr val="1F2C8F"/>
      </a:accent6>
      <a:hlink>
        <a:srgbClr val="1F2C8F"/>
      </a:hlink>
      <a:folHlink>
        <a:srgbClr val="AAC3E9"/>
      </a:folHlink>
    </a:clrScheme>
    <a:fontScheme name="Custom 22">
      <a:majorFont>
        <a:latin typeface="Arial Black"/>
        <a:ea typeface=""/>
        <a:cs typeface=""/>
      </a:majorFont>
      <a:minorFont>
        <a:latin typeface="Sabon Next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ometric color block_Win32_SL_v14" id="{59749740-91A0-46B8-82A8-B436C7A8A142}" vid="{B3F8D047-377B-4FC8-B21C-47530C6DE3A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3b2944e-2a71-41f0-bb35-6ef2c31de7bf" xsi:nil="true"/>
    <lcf76f155ced4ddcb4097134ff3c332f xmlns="e11de594-a3b1-4008-a780-ca9741a96185">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F641BDD092BE548A795209E0B295E78" ma:contentTypeVersion="15" ma:contentTypeDescription="Create a new document." ma:contentTypeScope="" ma:versionID="965678c2b2513f2e6d938d490a6b5197">
  <xsd:schema xmlns:xsd="http://www.w3.org/2001/XMLSchema" xmlns:xs="http://www.w3.org/2001/XMLSchema" xmlns:p="http://schemas.microsoft.com/office/2006/metadata/properties" xmlns:ns2="e11de594-a3b1-4008-a780-ca9741a96185" xmlns:ns3="93b2944e-2a71-41f0-bb35-6ef2c31de7bf" targetNamespace="http://schemas.microsoft.com/office/2006/metadata/properties" ma:root="true" ma:fieldsID="6e6a8bc8e7e3a0826a56620005224849" ns2:_="" ns3:_="">
    <xsd:import namespace="e11de594-a3b1-4008-a780-ca9741a96185"/>
    <xsd:import namespace="93b2944e-2a71-41f0-bb35-6ef2c31de7b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bjectDetectorVersions" minOccurs="0"/>
                <xsd:element ref="ns2:MediaServiceGenerationTime" minOccurs="0"/>
                <xsd:element ref="ns2:MediaServiceEventHashCode" minOccurs="0"/>
                <xsd:element ref="ns2:MediaServiceOCR" minOccurs="0"/>
                <xsd:element ref="ns2:MediaServiceSearchPropertie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1de594-a3b1-4008-a780-ca9741a9618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700352fb-e6ad-431e-8ba3-84ffe3066766"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Location" ma:index="21" nillable="true" ma:displayName="Location" ma:indexed="true"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3b2944e-2a71-41f0-bb35-6ef2c31de7b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4dfac811-9490-418a-b842-581e77bdd39f}" ma:internalName="TaxCatchAll" ma:showField="CatchAllData" ma:web="93b2944e-2a71-41f0-bb35-6ef2c31de7b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A719FA4-954C-4FA8-82CB-206659C3B826}">
  <ds:schemaRefs>
    <ds:schemaRef ds:uri="http://schemas.microsoft.com/office/2006/documentManagement/types"/>
    <ds:schemaRef ds:uri="http://purl.org/dc/dcmitype/"/>
    <ds:schemaRef ds:uri="http://purl.org/dc/terms/"/>
    <ds:schemaRef ds:uri="http://purl.org/dc/elements/1.1/"/>
    <ds:schemaRef ds:uri="230e9df3-be65-4c73-a93b-d1236ebd677e"/>
    <ds:schemaRef ds:uri="http://schemas.microsoft.com/office/2006/metadata/properties"/>
    <ds:schemaRef ds:uri="71af3243-3dd4-4a8d-8c0d-dd76da1f02a5"/>
    <ds:schemaRef ds:uri="http://schemas.microsoft.com/office/infopath/2007/PartnerControls"/>
    <ds:schemaRef ds:uri="http://www.w3.org/XML/1998/namespace"/>
    <ds:schemaRef ds:uri="http://schemas.openxmlformats.org/package/2006/metadata/core-properties"/>
    <ds:schemaRef ds:uri="16c05727-aa75-4e4a-9b5f-8a80a1165891"/>
    <ds:schemaRef ds:uri="http://schemas.microsoft.com/sharepoint/v3"/>
  </ds:schemaRefs>
</ds:datastoreItem>
</file>

<file path=customXml/itemProps2.xml><?xml version="1.0" encoding="utf-8"?>
<ds:datastoreItem xmlns:ds="http://schemas.openxmlformats.org/officeDocument/2006/customXml" ds:itemID="{16DBB56F-4362-4386-A1A1-3DF898896616}">
  <ds:schemaRefs>
    <ds:schemaRef ds:uri="http://schemas.microsoft.com/sharepoint/v3/contenttype/forms"/>
  </ds:schemaRefs>
</ds:datastoreItem>
</file>

<file path=customXml/itemProps3.xml><?xml version="1.0" encoding="utf-8"?>
<ds:datastoreItem xmlns:ds="http://schemas.openxmlformats.org/officeDocument/2006/customXml" ds:itemID="{5A00AB3A-B90F-4D34-B4E4-FF3D92E29305}"/>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{5BC43B38-4D98-4A43-9419-96C5A7B27C42}tf78438558_win32</Template>
  <TotalTime>582</TotalTime>
  <Words>1490</Words>
  <Application>Microsoft Office PowerPoint</Application>
  <PresentationFormat>Widescreen</PresentationFormat>
  <Paragraphs>93</Paragraphs>
  <Slides>23</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Arial Black</vt:lpstr>
      <vt:lpstr>Calibri</vt:lpstr>
      <vt:lpstr>Merriweather</vt:lpstr>
      <vt:lpstr>Sabon Next LT</vt:lpstr>
      <vt:lpstr>Custom</vt:lpstr>
      <vt:lpstr>National Pediatric readiness Quality initiative at nemaha county hospital  Maxcey Smith rn, bsn, cphq  </vt:lpstr>
      <vt:lpstr>objectives</vt:lpstr>
      <vt:lpstr>National Pediatric Readiness Project</vt:lpstr>
      <vt:lpstr>National pediatric readiness quality initiative </vt:lpstr>
      <vt:lpstr>Areas of focus and metrics</vt:lpstr>
      <vt:lpstr>Assessment</vt:lpstr>
      <vt:lpstr>Transfers</vt:lpstr>
      <vt:lpstr>Blunt head trauma</vt:lpstr>
      <vt:lpstr>Seizures</vt:lpstr>
      <vt:lpstr>Respiratory Complaints</vt:lpstr>
      <vt:lpstr>vomiting</vt:lpstr>
      <vt:lpstr>Suicidality </vt:lpstr>
      <vt:lpstr>Relevance of NPRQI to CAH’s</vt:lpstr>
      <vt:lpstr>Participation </vt:lpstr>
      <vt:lpstr>Areas of Improvement</vt:lpstr>
      <vt:lpstr>PowerPoint Presentation</vt:lpstr>
      <vt:lpstr>PowerPoint Presentation</vt:lpstr>
      <vt:lpstr>PowerPoint Presentation</vt:lpstr>
      <vt:lpstr>Future plans and impact</vt:lpstr>
      <vt:lpstr>Become a NPRQI Site</vt:lpstr>
      <vt:lpstr>Questions?</vt:lpstr>
      <vt:lpstr>References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Pediatric readiness Quality initiative at nemaha county hospital  Maxcey Smith rn, bsn, cphq</dc:title>
  <dc:subject/>
  <dc:creator>Maxcey Smith</dc:creator>
  <cp:lastModifiedBy>Amber Kavan</cp:lastModifiedBy>
  <cp:revision>51</cp:revision>
  <cp:lastPrinted>2024-11-12T18:49:26Z</cp:lastPrinted>
  <dcterms:created xsi:type="dcterms:W3CDTF">2024-10-28T14:17:34Z</dcterms:created>
  <dcterms:modified xsi:type="dcterms:W3CDTF">2024-11-12T19:19:47Z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0x0101002F641BDD092BE548A795209E0B295E78</vt:lpwstr>
  </property>
</Properties>
</file>