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92cd6ce6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92cd6ce6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92cd6ce6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92cd6ce6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92cd6ce6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792cd6ce6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92cd6ce6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92cd6ce6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92cd6ce6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92cd6ce6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92cd6ce6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792cd6ce6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92cd6ce6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92cd6ce6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92cd6ce6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92cd6ce6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92cd6ce6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92cd6ce6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92cd6ce6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92cd6ce6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92cd6ce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92cd6ce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92cd6ce6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92cd6ce6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92cd6ce6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92cd6ce6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92cd6ce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92cd6ce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92cd6ce6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792cd6ce6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92cd6ce6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792cd6ce6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92cd6ce6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792cd6ce6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92cd6ce6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792cd6ce6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92cd6ce6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92cd6ce6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92cd6ce6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92cd6ce6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92cd6ce6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792cd6ce6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92cd6ce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92cd6ce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792cd6ce6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792cd6ce64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92cd6ce6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92cd6ce6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92cd6ce6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92cd6ce6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92cd6ce6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92cd6ce6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92cd6ce6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92cd6ce6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92cd6ce6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92cd6ce6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92cd6ce6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92cd6ce6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nebraskalegislature.gov/laws/statutes.php?statute=27-1201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ahrq.gov/patient-safety/settings/hospital/candor/index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aw.cornell.edu/cfr/text/42/482.13" TargetMode="External"/><Relationship Id="rId5" Type="http://schemas.openxmlformats.org/officeDocument/2006/relationships/hyperlink" Target="https://outcome-eng.com/" TargetMode="External"/><Relationship Id="rId4" Type="http://schemas.openxmlformats.org/officeDocument/2006/relationships/hyperlink" Target="https://www.hhs.gov/hipaa/for-professionals/patient-safety/statute-and-rule/index.html" TargetMode="External"/><Relationship Id="rId9" Type="http://schemas.openxmlformats.org/officeDocument/2006/relationships/hyperlink" Target="https://www.patientsafety.va.gov/professionals/onthejob/hfmea.a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89400" y="3505200"/>
            <a:ext cx="7165200" cy="109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Sarah Paulson</a:t>
            </a:r>
            <a:endParaRPr sz="30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Risk-Patient Safety Manager</a:t>
            </a:r>
            <a:endParaRPr sz="30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9" cy="6865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686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" y="0"/>
            <a:ext cx="912984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00" y="4590313"/>
            <a:ext cx="25908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/>
        </p:nvSpPr>
        <p:spPr>
          <a:xfrm>
            <a:off x="6010650" y="5018950"/>
            <a:ext cx="2772600" cy="5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63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685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6" name="Google Shape;2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686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550"/>
            <a:ext cx="9144000" cy="68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269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2"/>
          <p:cNvSpPr txBox="1"/>
          <p:nvPr/>
        </p:nvSpPr>
        <p:spPr>
          <a:xfrm>
            <a:off x="297975" y="1289650"/>
            <a:ext cx="8631900" cy="35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Patient Safety Statute and Rule: </a:t>
            </a:r>
            <a:r>
              <a:rPr lang="en" sz="1600" u="sng">
                <a:solidFill>
                  <a:srgbClr val="07376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https://www.hhs.gov/hipaa/for-professionals/patient-safety/statute-and-rule/index.html</a:t>
            </a:r>
            <a:endParaRPr sz="1600">
              <a:solidFill>
                <a:srgbClr val="073763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Just Culture: </a:t>
            </a:r>
            <a:r>
              <a:rPr lang="en" sz="1600" u="sng">
                <a:solidFill>
                  <a:srgbClr val="07376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https://outcome-eng.com/</a:t>
            </a:r>
            <a:endParaRPr sz="1600">
              <a:solidFill>
                <a:srgbClr val="073763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Grievance Regulation: </a:t>
            </a:r>
            <a:r>
              <a:rPr lang="en" sz="1600" u="sng">
                <a:solidFill>
                  <a:srgbClr val="07376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https://www.law.cornell.edu/cfr/text/42/482.13</a:t>
            </a:r>
            <a:endParaRPr sz="1600">
              <a:solidFill>
                <a:srgbClr val="073763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Candor Program: </a:t>
            </a:r>
            <a:r>
              <a:rPr lang="en" sz="1600" u="sng">
                <a:solidFill>
                  <a:srgbClr val="07376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https://www.ahrq.gov/patient-safety/settings/hospital/candor/index.html</a:t>
            </a:r>
            <a:endParaRPr sz="1600">
              <a:solidFill>
                <a:srgbClr val="073763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NE Apology Act: </a:t>
            </a:r>
            <a:r>
              <a:rPr lang="en" sz="1600" u="sng">
                <a:solidFill>
                  <a:srgbClr val="07376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https://nebraskalegislature.gov/laws/statutes.php?statute=27-1201</a:t>
            </a:r>
            <a:endParaRPr sz="1600">
              <a:solidFill>
                <a:srgbClr val="073763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VA FMEA Resources: </a:t>
            </a:r>
            <a:r>
              <a:rPr lang="en" sz="1600" u="sng">
                <a:solidFill>
                  <a:srgbClr val="073763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https://www.patientsafety.va.gov/professionals/onthejob/hfmea.asp</a:t>
            </a:r>
            <a:endParaRPr sz="16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6852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6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6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9" cy="6876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On-screen Show (4:3)</PresentationFormat>
  <Paragraphs>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Dana Steiner</dc:creator>
  <cp:lastModifiedBy>Dana Steiner</cp:lastModifiedBy>
  <cp:revision>1</cp:revision>
  <dcterms:modified xsi:type="dcterms:W3CDTF">2024-08-09T20:37:27Z</dcterms:modified>
</cp:coreProperties>
</file>