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36"/>
  </p:notesMasterIdLst>
  <p:sldIdLst>
    <p:sldId id="584" r:id="rId5"/>
    <p:sldId id="585" r:id="rId6"/>
    <p:sldId id="586" r:id="rId7"/>
    <p:sldId id="587" r:id="rId8"/>
    <p:sldId id="588" r:id="rId9"/>
    <p:sldId id="589" r:id="rId10"/>
    <p:sldId id="590" r:id="rId11"/>
    <p:sldId id="591" r:id="rId12"/>
    <p:sldId id="592" r:id="rId13"/>
    <p:sldId id="593" r:id="rId14"/>
    <p:sldId id="594" r:id="rId15"/>
    <p:sldId id="595" r:id="rId16"/>
    <p:sldId id="596" r:id="rId17"/>
    <p:sldId id="597" r:id="rId18"/>
    <p:sldId id="598" r:id="rId19"/>
    <p:sldId id="600" r:id="rId20"/>
    <p:sldId id="599" r:id="rId21"/>
    <p:sldId id="601" r:id="rId22"/>
    <p:sldId id="603" r:id="rId23"/>
    <p:sldId id="604" r:id="rId24"/>
    <p:sldId id="605" r:id="rId25"/>
    <p:sldId id="606" r:id="rId26"/>
    <p:sldId id="607" r:id="rId27"/>
    <p:sldId id="608" r:id="rId28"/>
    <p:sldId id="609" r:id="rId29"/>
    <p:sldId id="610" r:id="rId30"/>
    <p:sldId id="611" r:id="rId31"/>
    <p:sldId id="256" r:id="rId32"/>
    <p:sldId id="257" r:id="rId33"/>
    <p:sldId id="274" r:id="rId34"/>
    <p:sldId id="272" r:id="rId35"/>
    <p:sldId id="577" r:id="rId36"/>
    <p:sldId id="262" r:id="rId37"/>
    <p:sldId id="260" r:id="rId38"/>
    <p:sldId id="268" r:id="rId39"/>
    <p:sldId id="269" r:id="rId40"/>
    <p:sldId id="275" r:id="rId41"/>
    <p:sldId id="273" r:id="rId42"/>
    <p:sldId id="278" r:id="rId43"/>
    <p:sldId id="280" r:id="rId44"/>
    <p:sldId id="282" r:id="rId45"/>
    <p:sldId id="281" r:id="rId46"/>
    <p:sldId id="279" r:id="rId47"/>
    <p:sldId id="264" r:id="rId48"/>
    <p:sldId id="578" r:id="rId49"/>
    <p:sldId id="579" r:id="rId50"/>
    <p:sldId id="644" r:id="rId51"/>
    <p:sldId id="636" r:id="rId52"/>
    <p:sldId id="638" r:id="rId53"/>
    <p:sldId id="639" r:id="rId54"/>
    <p:sldId id="640" r:id="rId55"/>
    <p:sldId id="641" r:id="rId56"/>
    <p:sldId id="642" r:id="rId57"/>
    <p:sldId id="643" r:id="rId58"/>
    <p:sldId id="637" r:id="rId59"/>
    <p:sldId id="581" r:id="rId60"/>
    <p:sldId id="582" r:id="rId61"/>
    <p:sldId id="580" r:id="rId62"/>
    <p:sldId id="612" r:id="rId63"/>
    <p:sldId id="345" r:id="rId64"/>
    <p:sldId id="334" r:id="rId65"/>
    <p:sldId id="346" r:id="rId66"/>
    <p:sldId id="342" r:id="rId67"/>
    <p:sldId id="341" r:id="rId68"/>
    <p:sldId id="347" r:id="rId69"/>
    <p:sldId id="348" r:id="rId70"/>
    <p:sldId id="349" r:id="rId71"/>
    <p:sldId id="350" r:id="rId72"/>
    <p:sldId id="613" r:id="rId73"/>
    <p:sldId id="614" r:id="rId74"/>
    <p:sldId id="615" r:id="rId75"/>
    <p:sldId id="616" r:id="rId76"/>
    <p:sldId id="617" r:id="rId77"/>
    <p:sldId id="618" r:id="rId78"/>
    <p:sldId id="343" r:id="rId79"/>
    <p:sldId id="303" r:id="rId80"/>
    <p:sldId id="575" r:id="rId81"/>
    <p:sldId id="661" r:id="rId82"/>
    <p:sldId id="339" r:id="rId83"/>
    <p:sldId id="647" r:id="rId84"/>
    <p:sldId id="669" r:id="rId85"/>
    <p:sldId id="338" r:id="rId86"/>
    <p:sldId id="662" r:id="rId87"/>
    <p:sldId id="630" r:id="rId88"/>
    <p:sldId id="646" r:id="rId89"/>
    <p:sldId id="651" r:id="rId90"/>
    <p:sldId id="648" r:id="rId91"/>
    <p:sldId id="649" r:id="rId92"/>
    <p:sldId id="650" r:id="rId93"/>
    <p:sldId id="583" r:id="rId94"/>
    <p:sldId id="653" r:id="rId95"/>
    <p:sldId id="652" r:id="rId96"/>
    <p:sldId id="559" r:id="rId97"/>
    <p:sldId id="631" r:id="rId98"/>
    <p:sldId id="632" r:id="rId99"/>
    <p:sldId id="344" r:id="rId100"/>
    <p:sldId id="663" r:id="rId101"/>
    <p:sldId id="664" r:id="rId102"/>
    <p:sldId id="665" r:id="rId103"/>
    <p:sldId id="670" r:id="rId104"/>
    <p:sldId id="327" r:id="rId105"/>
    <p:sldId id="671" r:id="rId106"/>
    <p:sldId id="672" r:id="rId107"/>
    <p:sldId id="673" r:id="rId108"/>
    <p:sldId id="674" r:id="rId109"/>
    <p:sldId id="675" r:id="rId110"/>
    <p:sldId id="676" r:id="rId111"/>
    <p:sldId id="666" r:id="rId112"/>
    <p:sldId id="667" r:id="rId113"/>
    <p:sldId id="633" r:id="rId114"/>
    <p:sldId id="654" r:id="rId115"/>
    <p:sldId id="655" r:id="rId116"/>
    <p:sldId id="656" r:id="rId117"/>
    <p:sldId id="657" r:id="rId118"/>
    <p:sldId id="658" r:id="rId119"/>
    <p:sldId id="619" r:id="rId120"/>
    <p:sldId id="620" r:id="rId121"/>
    <p:sldId id="621" r:id="rId122"/>
    <p:sldId id="622" r:id="rId123"/>
    <p:sldId id="623" r:id="rId124"/>
    <p:sldId id="624" r:id="rId125"/>
    <p:sldId id="625" r:id="rId126"/>
    <p:sldId id="626" r:id="rId127"/>
    <p:sldId id="627" r:id="rId128"/>
    <p:sldId id="628" r:id="rId129"/>
    <p:sldId id="645" r:id="rId130"/>
    <p:sldId id="659" r:id="rId131"/>
    <p:sldId id="660" r:id="rId132"/>
    <p:sldId id="668" r:id="rId133"/>
    <p:sldId id="288" r:id="rId134"/>
    <p:sldId id="259" r:id="rId135"/>
  </p:sldIdLst>
  <p:sldSz cx="18288000" cy="10287000"/>
  <p:notesSz cx="6858000" cy="9144000"/>
  <p:embeddedFontLst>
    <p:embeddedFont>
      <p:font typeface="Assistant" pitchFamily="2" charset="-79"/>
      <p:regular r:id="rId137"/>
      <p:bold r:id="rId138"/>
    </p:embeddedFont>
    <p:embeddedFont>
      <p:font typeface="Montserrat Classic" panose="020B0604020202020204" charset="0"/>
      <p:regular r:id="rId139"/>
    </p:embeddedFont>
    <p:embeddedFont>
      <p:font typeface="Montserrat Classic Bold" panose="020B0604020202020204" charset="0"/>
      <p:regular r:id="rId140"/>
    </p:embeddedFont>
    <p:embeddedFont>
      <p:font typeface="Montserrat Extra-Bold" panose="020B0604020202020204" charset="0"/>
      <p:regular r:id="rId141"/>
    </p:embeddedFont>
    <p:embeddedFont>
      <p:font typeface="Montserrat Extra-Bold Bold" panose="020B0604020202020204" charset="0"/>
      <p:regular r:id="rId1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D734"/>
    <a:srgbClr val="2C4C72"/>
    <a:srgbClr val="3F6EA7"/>
    <a:srgbClr val="25B1DD"/>
    <a:srgbClr val="FFFF99"/>
    <a:srgbClr val="DCE6F2"/>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CADBFC-9947-40FE-9ECF-2D74973433F9}" v="2107" dt="2024-06-21T20:39:46.8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772" autoAdjust="0"/>
  </p:normalViewPr>
  <p:slideViewPr>
    <p:cSldViewPr>
      <p:cViewPr>
        <p:scale>
          <a:sx n="57" d="100"/>
          <a:sy n="57" d="100"/>
        </p:scale>
        <p:origin x="756" y="4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font" Target="fonts/font2.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font" Target="fonts/font3.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font" Target="fonts/font4.fntdata"/><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5.fntdata"/><Relationship Id="rId14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6.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presProps" Target="presProps.xml"/><Relationship Id="rId14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ber Kavan" userId="1d2f30e4-0548-404a-9eff-db78d52d86e6" providerId="ADAL" clId="{8BCADBFC-9947-40FE-9ECF-2D74973433F9}"/>
    <pc:docChg chg="undo custSel addSld delSld modSld sldOrd">
      <pc:chgData name="Amber Kavan" userId="1d2f30e4-0548-404a-9eff-db78d52d86e6" providerId="ADAL" clId="{8BCADBFC-9947-40FE-9ECF-2D74973433F9}" dt="2024-06-21T20:45:35.575" v="18277" actId="20577"/>
      <pc:docMkLst>
        <pc:docMk/>
      </pc:docMkLst>
      <pc:sldChg chg="addSp modSp mod">
        <pc:chgData name="Amber Kavan" userId="1d2f30e4-0548-404a-9eff-db78d52d86e6" providerId="ADAL" clId="{8BCADBFC-9947-40FE-9ECF-2D74973433F9}" dt="2024-06-06T15:01:54.724" v="1675" actId="20577"/>
        <pc:sldMkLst>
          <pc:docMk/>
          <pc:sldMk cId="0" sldId="256"/>
        </pc:sldMkLst>
        <pc:spChg chg="mod">
          <ac:chgData name="Amber Kavan" userId="1d2f30e4-0548-404a-9eff-db78d52d86e6" providerId="ADAL" clId="{8BCADBFC-9947-40FE-9ECF-2D74973433F9}" dt="2024-06-06T15:01:54.724" v="1675" actId="20577"/>
          <ac:spMkLst>
            <pc:docMk/>
            <pc:sldMk cId="0" sldId="256"/>
            <ac:spMk id="9" creationId="{00000000-0000-0000-0000-000000000000}"/>
          </ac:spMkLst>
        </pc:spChg>
        <pc:spChg chg="add mod">
          <ac:chgData name="Amber Kavan" userId="1d2f30e4-0548-404a-9eff-db78d52d86e6" providerId="ADAL" clId="{8BCADBFC-9947-40FE-9ECF-2D74973433F9}" dt="2024-05-29T18:26:36.846" v="2" actId="20577"/>
          <ac:spMkLst>
            <pc:docMk/>
            <pc:sldMk cId="0" sldId="256"/>
            <ac:spMk id="10" creationId="{F6C941AF-DFF9-64C5-6EC2-128405C3757D}"/>
          </ac:spMkLst>
        </pc:spChg>
      </pc:sldChg>
      <pc:sldChg chg="add">
        <pc:chgData name="Amber Kavan" userId="1d2f30e4-0548-404a-9eff-db78d52d86e6" providerId="ADAL" clId="{8BCADBFC-9947-40FE-9ECF-2D74973433F9}" dt="2024-06-06T15:02:35.797" v="1677"/>
        <pc:sldMkLst>
          <pc:docMk/>
          <pc:sldMk cId="0" sldId="257"/>
        </pc:sldMkLst>
      </pc:sldChg>
      <pc:sldChg chg="add del">
        <pc:chgData name="Amber Kavan" userId="1d2f30e4-0548-404a-9eff-db78d52d86e6" providerId="ADAL" clId="{8BCADBFC-9947-40FE-9ECF-2D74973433F9}" dt="2024-06-20T19:01:10.545" v="2304" actId="47"/>
        <pc:sldMkLst>
          <pc:docMk/>
          <pc:sldMk cId="3908072864" sldId="258"/>
        </pc:sldMkLst>
      </pc:sldChg>
      <pc:sldChg chg="modSp add mod">
        <pc:chgData name="Amber Kavan" userId="1d2f30e4-0548-404a-9eff-db78d52d86e6" providerId="ADAL" clId="{8BCADBFC-9947-40FE-9ECF-2D74973433F9}" dt="2024-06-06T15:08:34.617" v="1828" actId="20577"/>
        <pc:sldMkLst>
          <pc:docMk/>
          <pc:sldMk cId="0" sldId="260"/>
        </pc:sldMkLst>
        <pc:spChg chg="mod">
          <ac:chgData name="Amber Kavan" userId="1d2f30e4-0548-404a-9eff-db78d52d86e6" providerId="ADAL" clId="{8BCADBFC-9947-40FE-9ECF-2D74973433F9}" dt="2024-06-06T15:08:34.617" v="1828" actId="20577"/>
          <ac:spMkLst>
            <pc:docMk/>
            <pc:sldMk cId="0" sldId="260"/>
            <ac:spMk id="18" creationId="{BF845833-5AC4-DE77-417A-A8BF6936C596}"/>
          </ac:spMkLst>
        </pc:spChg>
      </pc:sldChg>
      <pc:sldChg chg="add del">
        <pc:chgData name="Amber Kavan" userId="1d2f30e4-0548-404a-9eff-db78d52d86e6" providerId="ADAL" clId="{8BCADBFC-9947-40FE-9ECF-2D74973433F9}" dt="2024-06-20T19:01:10.545" v="2304" actId="47"/>
        <pc:sldMkLst>
          <pc:docMk/>
          <pc:sldMk cId="3372201177" sldId="261"/>
        </pc:sldMkLst>
      </pc:sldChg>
      <pc:sldChg chg="addSp delSp modSp add mod">
        <pc:chgData name="Amber Kavan" userId="1d2f30e4-0548-404a-9eff-db78d52d86e6" providerId="ADAL" clId="{8BCADBFC-9947-40FE-9ECF-2D74973433F9}" dt="2024-06-20T19:40:15.961" v="5076" actId="1076"/>
        <pc:sldMkLst>
          <pc:docMk/>
          <pc:sldMk cId="0" sldId="262"/>
        </pc:sldMkLst>
        <pc:grpChg chg="del">
          <ac:chgData name="Amber Kavan" userId="1d2f30e4-0548-404a-9eff-db78d52d86e6" providerId="ADAL" clId="{8BCADBFC-9947-40FE-9ECF-2D74973433F9}" dt="2024-06-06T15:03:22.951" v="1680" actId="478"/>
          <ac:grpSpMkLst>
            <pc:docMk/>
            <pc:sldMk cId="0" sldId="262"/>
            <ac:grpSpMk id="2" creationId="{EE11A14B-E6FA-ECB6-9399-B1B2BB933229}"/>
          </ac:grpSpMkLst>
        </pc:grpChg>
        <pc:picChg chg="add mod">
          <ac:chgData name="Amber Kavan" userId="1d2f30e4-0548-404a-9eff-db78d52d86e6" providerId="ADAL" clId="{8BCADBFC-9947-40FE-9ECF-2D74973433F9}" dt="2024-06-20T19:40:15.961" v="5076" actId="1076"/>
          <ac:picMkLst>
            <pc:docMk/>
            <pc:sldMk cId="0" sldId="262"/>
            <ac:picMk id="2" creationId="{46D23361-618A-38CE-EA40-8F2389A6B10B}"/>
          </ac:picMkLst>
        </pc:picChg>
        <pc:picChg chg="add del mod">
          <ac:chgData name="Amber Kavan" userId="1d2f30e4-0548-404a-9eff-db78d52d86e6" providerId="ADAL" clId="{8BCADBFC-9947-40FE-9ECF-2D74973433F9}" dt="2024-06-20T19:40:12.086" v="5073" actId="478"/>
          <ac:picMkLst>
            <pc:docMk/>
            <pc:sldMk cId="0" sldId="262"/>
            <ac:picMk id="3" creationId="{E2378E8B-D576-AB1F-E057-6621C98A2979}"/>
          </ac:picMkLst>
        </pc:picChg>
      </pc:sldChg>
      <pc:sldChg chg="add del">
        <pc:chgData name="Amber Kavan" userId="1d2f30e4-0548-404a-9eff-db78d52d86e6" providerId="ADAL" clId="{8BCADBFC-9947-40FE-9ECF-2D74973433F9}" dt="2024-06-20T19:01:10.545" v="2304" actId="47"/>
        <pc:sldMkLst>
          <pc:docMk/>
          <pc:sldMk cId="2359225254" sldId="263"/>
        </pc:sldMkLst>
      </pc:sldChg>
      <pc:sldChg chg="modSp add mod">
        <pc:chgData name="Amber Kavan" userId="1d2f30e4-0548-404a-9eff-db78d52d86e6" providerId="ADAL" clId="{8BCADBFC-9947-40FE-9ECF-2D74973433F9}" dt="2024-06-06T15:05:09.421" v="1787" actId="20577"/>
        <pc:sldMkLst>
          <pc:docMk/>
          <pc:sldMk cId="3092679788" sldId="264"/>
        </pc:sldMkLst>
        <pc:spChg chg="mod">
          <ac:chgData name="Amber Kavan" userId="1d2f30e4-0548-404a-9eff-db78d52d86e6" providerId="ADAL" clId="{8BCADBFC-9947-40FE-9ECF-2D74973433F9}" dt="2024-06-06T15:05:09.421" v="1787" actId="20577"/>
          <ac:spMkLst>
            <pc:docMk/>
            <pc:sldMk cId="3092679788" sldId="264"/>
            <ac:spMk id="18" creationId="{A3625C02-4935-4C92-3FAA-5D727F0CF65A}"/>
          </ac:spMkLst>
        </pc:spChg>
      </pc:sldChg>
      <pc:sldChg chg="add del">
        <pc:chgData name="Amber Kavan" userId="1d2f30e4-0548-404a-9eff-db78d52d86e6" providerId="ADAL" clId="{8BCADBFC-9947-40FE-9ECF-2D74973433F9}" dt="2024-06-20T19:01:10.545" v="2304" actId="47"/>
        <pc:sldMkLst>
          <pc:docMk/>
          <pc:sldMk cId="514481031" sldId="265"/>
        </pc:sldMkLst>
      </pc:sldChg>
      <pc:sldChg chg="del">
        <pc:chgData name="Amber Kavan" userId="1d2f30e4-0548-404a-9eff-db78d52d86e6" providerId="ADAL" clId="{8BCADBFC-9947-40FE-9ECF-2D74973433F9}" dt="2024-06-10T13:37:46.359" v="2079" actId="47"/>
        <pc:sldMkLst>
          <pc:docMk/>
          <pc:sldMk cId="947123889" sldId="265"/>
        </pc:sldMkLst>
      </pc:sldChg>
      <pc:sldChg chg="add del">
        <pc:chgData name="Amber Kavan" userId="1d2f30e4-0548-404a-9eff-db78d52d86e6" providerId="ADAL" clId="{8BCADBFC-9947-40FE-9ECF-2D74973433F9}" dt="2024-06-20T19:01:10.545" v="2304" actId="47"/>
        <pc:sldMkLst>
          <pc:docMk/>
          <pc:sldMk cId="488066538" sldId="266"/>
        </pc:sldMkLst>
      </pc:sldChg>
      <pc:sldChg chg="del">
        <pc:chgData name="Amber Kavan" userId="1d2f30e4-0548-404a-9eff-db78d52d86e6" providerId="ADAL" clId="{8BCADBFC-9947-40FE-9ECF-2D74973433F9}" dt="2024-06-10T13:37:46.359" v="2079" actId="47"/>
        <pc:sldMkLst>
          <pc:docMk/>
          <pc:sldMk cId="1673729282" sldId="266"/>
        </pc:sldMkLst>
      </pc:sldChg>
      <pc:sldChg chg="add del">
        <pc:chgData name="Amber Kavan" userId="1d2f30e4-0548-404a-9eff-db78d52d86e6" providerId="ADAL" clId="{8BCADBFC-9947-40FE-9ECF-2D74973433F9}" dt="2024-06-20T19:01:10.545" v="2304" actId="47"/>
        <pc:sldMkLst>
          <pc:docMk/>
          <pc:sldMk cId="904366799" sldId="267"/>
        </pc:sldMkLst>
      </pc:sldChg>
      <pc:sldChg chg="modSp add mod">
        <pc:chgData name="Amber Kavan" userId="1d2f30e4-0548-404a-9eff-db78d52d86e6" providerId="ADAL" clId="{8BCADBFC-9947-40FE-9ECF-2D74973433F9}" dt="2024-06-06T15:08:52.173" v="1831" actId="404"/>
        <pc:sldMkLst>
          <pc:docMk/>
          <pc:sldMk cId="1774992444" sldId="268"/>
        </pc:sldMkLst>
        <pc:spChg chg="mod">
          <ac:chgData name="Amber Kavan" userId="1d2f30e4-0548-404a-9eff-db78d52d86e6" providerId="ADAL" clId="{8BCADBFC-9947-40FE-9ECF-2D74973433F9}" dt="2024-06-06T15:08:52.173" v="1831" actId="404"/>
          <ac:spMkLst>
            <pc:docMk/>
            <pc:sldMk cId="1774992444" sldId="268"/>
            <ac:spMk id="18" creationId="{BF845833-5AC4-DE77-417A-A8BF6936C596}"/>
          </ac:spMkLst>
        </pc:spChg>
      </pc:sldChg>
      <pc:sldChg chg="modSp add mod">
        <pc:chgData name="Amber Kavan" userId="1d2f30e4-0548-404a-9eff-db78d52d86e6" providerId="ADAL" clId="{8BCADBFC-9947-40FE-9ECF-2D74973433F9}" dt="2024-06-06T15:08:58.995" v="1832" actId="2711"/>
        <pc:sldMkLst>
          <pc:docMk/>
          <pc:sldMk cId="1605423470" sldId="269"/>
        </pc:sldMkLst>
        <pc:spChg chg="mod">
          <ac:chgData name="Amber Kavan" userId="1d2f30e4-0548-404a-9eff-db78d52d86e6" providerId="ADAL" clId="{8BCADBFC-9947-40FE-9ECF-2D74973433F9}" dt="2024-06-06T15:08:58.995" v="1832" actId="2711"/>
          <ac:spMkLst>
            <pc:docMk/>
            <pc:sldMk cId="1605423470" sldId="269"/>
            <ac:spMk id="18" creationId="{BF845833-5AC4-DE77-417A-A8BF6936C596}"/>
          </ac:spMkLst>
        </pc:spChg>
      </pc:sldChg>
      <pc:sldChg chg="modSp add del mod">
        <pc:chgData name="Amber Kavan" userId="1d2f30e4-0548-404a-9eff-db78d52d86e6" providerId="ADAL" clId="{8BCADBFC-9947-40FE-9ECF-2D74973433F9}" dt="2024-06-20T19:01:10.545" v="2304" actId="47"/>
        <pc:sldMkLst>
          <pc:docMk/>
          <pc:sldMk cId="2937854093" sldId="270"/>
        </pc:sldMkLst>
        <pc:spChg chg="mod">
          <ac:chgData name="Amber Kavan" userId="1d2f30e4-0548-404a-9eff-db78d52d86e6" providerId="ADAL" clId="{8BCADBFC-9947-40FE-9ECF-2D74973433F9}" dt="2024-06-20T19:00:20.578" v="2295" actId="27636"/>
          <ac:spMkLst>
            <pc:docMk/>
            <pc:sldMk cId="2937854093" sldId="270"/>
            <ac:spMk id="2" creationId="{8550D6E2-496A-C9A1-F3E5-E6B2C4DB9827}"/>
          </ac:spMkLst>
        </pc:spChg>
      </pc:sldChg>
      <pc:sldChg chg="add del">
        <pc:chgData name="Amber Kavan" userId="1d2f30e4-0548-404a-9eff-db78d52d86e6" providerId="ADAL" clId="{8BCADBFC-9947-40FE-9ECF-2D74973433F9}" dt="2024-06-06T15:07:56.383" v="1825" actId="47"/>
        <pc:sldMkLst>
          <pc:docMk/>
          <pc:sldMk cId="3871048363" sldId="270"/>
        </pc:sldMkLst>
      </pc:sldChg>
      <pc:sldChg chg="modSp add del mod">
        <pc:chgData name="Amber Kavan" userId="1d2f30e4-0548-404a-9eff-db78d52d86e6" providerId="ADAL" clId="{8BCADBFC-9947-40FE-9ECF-2D74973433F9}" dt="2024-06-20T19:01:10.545" v="2304" actId="47"/>
        <pc:sldMkLst>
          <pc:docMk/>
          <pc:sldMk cId="458609002" sldId="271"/>
        </pc:sldMkLst>
        <pc:spChg chg="mod">
          <ac:chgData name="Amber Kavan" userId="1d2f30e4-0548-404a-9eff-db78d52d86e6" providerId="ADAL" clId="{8BCADBFC-9947-40FE-9ECF-2D74973433F9}" dt="2024-06-20T19:00:20.609" v="2301" actId="27636"/>
          <ac:spMkLst>
            <pc:docMk/>
            <pc:sldMk cId="458609002" sldId="271"/>
            <ac:spMk id="3" creationId="{46B2C627-F909-0367-6DCE-C2EEED7ADBDA}"/>
          </ac:spMkLst>
        </pc:spChg>
      </pc:sldChg>
      <pc:sldChg chg="addSp delSp modSp add mod">
        <pc:chgData name="Amber Kavan" userId="1d2f30e4-0548-404a-9eff-db78d52d86e6" providerId="ADAL" clId="{8BCADBFC-9947-40FE-9ECF-2D74973433F9}" dt="2024-06-21T20:04:17.808" v="15997" actId="20577"/>
        <pc:sldMkLst>
          <pc:docMk/>
          <pc:sldMk cId="1307923831" sldId="272"/>
        </pc:sldMkLst>
        <pc:spChg chg="mod">
          <ac:chgData name="Amber Kavan" userId="1d2f30e4-0548-404a-9eff-db78d52d86e6" providerId="ADAL" clId="{8BCADBFC-9947-40FE-9ECF-2D74973433F9}" dt="2024-06-21T20:04:17.808" v="15997" actId="20577"/>
          <ac:spMkLst>
            <pc:docMk/>
            <pc:sldMk cId="1307923831" sldId="272"/>
            <ac:spMk id="2" creationId="{00000000-0000-0000-0000-000000000000}"/>
          </ac:spMkLst>
        </pc:spChg>
        <pc:picChg chg="add mod">
          <ac:chgData name="Amber Kavan" userId="1d2f30e4-0548-404a-9eff-db78d52d86e6" providerId="ADAL" clId="{8BCADBFC-9947-40FE-9ECF-2D74973433F9}" dt="2024-06-06T15:34:31.177" v="1892" actId="14100"/>
          <ac:picMkLst>
            <pc:docMk/>
            <pc:sldMk cId="1307923831" sldId="272"/>
            <ac:picMk id="4" creationId="{59EB2DD1-5076-EFBA-D024-F126C07829E0}"/>
          </ac:picMkLst>
        </pc:picChg>
        <pc:picChg chg="del">
          <ac:chgData name="Amber Kavan" userId="1d2f30e4-0548-404a-9eff-db78d52d86e6" providerId="ADAL" clId="{8BCADBFC-9947-40FE-9ECF-2D74973433F9}" dt="2024-06-06T15:34:09.994" v="1884" actId="478"/>
          <ac:picMkLst>
            <pc:docMk/>
            <pc:sldMk cId="1307923831" sldId="272"/>
            <ac:picMk id="5" creationId="{9B13B98C-C732-8840-A83B-4949B8332ED3}"/>
          </ac:picMkLst>
        </pc:picChg>
        <pc:picChg chg="add del mod modCrop">
          <ac:chgData name="Amber Kavan" userId="1d2f30e4-0548-404a-9eff-db78d52d86e6" providerId="ADAL" clId="{8BCADBFC-9947-40FE-9ECF-2D74973433F9}" dt="2024-06-06T15:34:24.558" v="1888" actId="478"/>
          <ac:picMkLst>
            <pc:docMk/>
            <pc:sldMk cId="1307923831" sldId="272"/>
            <ac:picMk id="6" creationId="{6732F1AE-4B29-C955-8C3F-BE1855B3DBCA}"/>
          </ac:picMkLst>
        </pc:picChg>
      </pc:sldChg>
      <pc:sldChg chg="add">
        <pc:chgData name="Amber Kavan" userId="1d2f30e4-0548-404a-9eff-db78d52d86e6" providerId="ADAL" clId="{8BCADBFC-9947-40FE-9ECF-2D74973433F9}" dt="2024-06-06T15:03:19.594" v="1679"/>
        <pc:sldMkLst>
          <pc:docMk/>
          <pc:sldMk cId="1062230622" sldId="273"/>
        </pc:sldMkLst>
      </pc:sldChg>
      <pc:sldChg chg="add">
        <pc:chgData name="Amber Kavan" userId="1d2f30e4-0548-404a-9eff-db78d52d86e6" providerId="ADAL" clId="{8BCADBFC-9947-40FE-9ECF-2D74973433F9}" dt="2024-06-06T15:02:35.797" v="1677"/>
        <pc:sldMkLst>
          <pc:docMk/>
          <pc:sldMk cId="3348670751" sldId="274"/>
        </pc:sldMkLst>
      </pc:sldChg>
      <pc:sldChg chg="add">
        <pc:chgData name="Amber Kavan" userId="1d2f30e4-0548-404a-9eff-db78d52d86e6" providerId="ADAL" clId="{8BCADBFC-9947-40FE-9ECF-2D74973433F9}" dt="2024-06-06T15:03:19.594" v="1679"/>
        <pc:sldMkLst>
          <pc:docMk/>
          <pc:sldMk cId="862793625" sldId="275"/>
        </pc:sldMkLst>
      </pc:sldChg>
      <pc:sldChg chg="modSp add del mod">
        <pc:chgData name="Amber Kavan" userId="1d2f30e4-0548-404a-9eff-db78d52d86e6" providerId="ADAL" clId="{8BCADBFC-9947-40FE-9ECF-2D74973433F9}" dt="2024-06-20T19:01:10.545" v="2304" actId="47"/>
        <pc:sldMkLst>
          <pc:docMk/>
          <pc:sldMk cId="2993247603" sldId="276"/>
        </pc:sldMkLst>
        <pc:spChg chg="mod">
          <ac:chgData name="Amber Kavan" userId="1d2f30e4-0548-404a-9eff-db78d52d86e6" providerId="ADAL" clId="{8BCADBFC-9947-40FE-9ECF-2D74973433F9}" dt="2024-06-20T19:00:20.587" v="2299" actId="27636"/>
          <ac:spMkLst>
            <pc:docMk/>
            <pc:sldMk cId="2993247603" sldId="276"/>
            <ac:spMk id="3" creationId="{9C6AE1F2-0D39-2672-54BF-CFA392F1C220}"/>
          </ac:spMkLst>
        </pc:spChg>
      </pc:sldChg>
      <pc:sldChg chg="add del">
        <pc:chgData name="Amber Kavan" userId="1d2f30e4-0548-404a-9eff-db78d52d86e6" providerId="ADAL" clId="{8BCADBFC-9947-40FE-9ECF-2D74973433F9}" dt="2024-06-06T15:05:15.527" v="1788" actId="47"/>
        <pc:sldMkLst>
          <pc:docMk/>
          <pc:sldMk cId="4070949840" sldId="276"/>
        </pc:sldMkLst>
      </pc:sldChg>
      <pc:sldChg chg="add del">
        <pc:chgData name="Amber Kavan" userId="1d2f30e4-0548-404a-9eff-db78d52d86e6" providerId="ADAL" clId="{8BCADBFC-9947-40FE-9ECF-2D74973433F9}" dt="2024-06-20T19:01:10.545" v="2304" actId="47"/>
        <pc:sldMkLst>
          <pc:docMk/>
          <pc:sldMk cId="2292488600" sldId="277"/>
        </pc:sldMkLst>
      </pc:sldChg>
      <pc:sldChg chg="add del">
        <pc:chgData name="Amber Kavan" userId="1d2f30e4-0548-404a-9eff-db78d52d86e6" providerId="ADAL" clId="{8BCADBFC-9947-40FE-9ECF-2D74973433F9}" dt="2024-06-06T15:04:07.335" v="1681" actId="47"/>
        <pc:sldMkLst>
          <pc:docMk/>
          <pc:sldMk cId="2591332740" sldId="277"/>
        </pc:sldMkLst>
      </pc:sldChg>
      <pc:sldChg chg="add">
        <pc:chgData name="Amber Kavan" userId="1d2f30e4-0548-404a-9eff-db78d52d86e6" providerId="ADAL" clId="{8BCADBFC-9947-40FE-9ECF-2D74973433F9}" dt="2024-06-06T15:03:19.594" v="1679"/>
        <pc:sldMkLst>
          <pc:docMk/>
          <pc:sldMk cId="1781273134" sldId="278"/>
        </pc:sldMkLst>
      </pc:sldChg>
      <pc:sldChg chg="add">
        <pc:chgData name="Amber Kavan" userId="1d2f30e4-0548-404a-9eff-db78d52d86e6" providerId="ADAL" clId="{8BCADBFC-9947-40FE-9ECF-2D74973433F9}" dt="2024-06-06T15:03:19.594" v="1679"/>
        <pc:sldMkLst>
          <pc:docMk/>
          <pc:sldMk cId="229269235" sldId="279"/>
        </pc:sldMkLst>
      </pc:sldChg>
      <pc:sldChg chg="add">
        <pc:chgData name="Amber Kavan" userId="1d2f30e4-0548-404a-9eff-db78d52d86e6" providerId="ADAL" clId="{8BCADBFC-9947-40FE-9ECF-2D74973433F9}" dt="2024-06-06T15:03:19.594" v="1679"/>
        <pc:sldMkLst>
          <pc:docMk/>
          <pc:sldMk cId="832434805" sldId="280"/>
        </pc:sldMkLst>
      </pc:sldChg>
      <pc:sldChg chg="add">
        <pc:chgData name="Amber Kavan" userId="1d2f30e4-0548-404a-9eff-db78d52d86e6" providerId="ADAL" clId="{8BCADBFC-9947-40FE-9ECF-2D74973433F9}" dt="2024-06-06T15:03:19.594" v="1679"/>
        <pc:sldMkLst>
          <pc:docMk/>
          <pc:sldMk cId="1420032059" sldId="281"/>
        </pc:sldMkLst>
      </pc:sldChg>
      <pc:sldChg chg="add">
        <pc:chgData name="Amber Kavan" userId="1d2f30e4-0548-404a-9eff-db78d52d86e6" providerId="ADAL" clId="{8BCADBFC-9947-40FE-9ECF-2D74973433F9}" dt="2024-06-06T15:03:19.594" v="1679"/>
        <pc:sldMkLst>
          <pc:docMk/>
          <pc:sldMk cId="3978107717" sldId="282"/>
        </pc:sldMkLst>
      </pc:sldChg>
      <pc:sldChg chg="del">
        <pc:chgData name="Amber Kavan" userId="1d2f30e4-0548-404a-9eff-db78d52d86e6" providerId="ADAL" clId="{8BCADBFC-9947-40FE-9ECF-2D74973433F9}" dt="2024-06-10T13:37:46.359" v="2079" actId="47"/>
        <pc:sldMkLst>
          <pc:docMk/>
          <pc:sldMk cId="2458224915" sldId="283"/>
        </pc:sldMkLst>
      </pc:sldChg>
      <pc:sldChg chg="del">
        <pc:chgData name="Amber Kavan" userId="1d2f30e4-0548-404a-9eff-db78d52d86e6" providerId="ADAL" clId="{8BCADBFC-9947-40FE-9ECF-2D74973433F9}" dt="2024-06-10T13:37:46.359" v="2079" actId="47"/>
        <pc:sldMkLst>
          <pc:docMk/>
          <pc:sldMk cId="2536499818" sldId="286"/>
        </pc:sldMkLst>
      </pc:sldChg>
      <pc:sldChg chg="del">
        <pc:chgData name="Amber Kavan" userId="1d2f30e4-0548-404a-9eff-db78d52d86e6" providerId="ADAL" clId="{8BCADBFC-9947-40FE-9ECF-2D74973433F9}" dt="2024-06-10T13:37:46.359" v="2079" actId="47"/>
        <pc:sldMkLst>
          <pc:docMk/>
          <pc:sldMk cId="1283283270" sldId="287"/>
        </pc:sldMkLst>
      </pc:sldChg>
      <pc:sldChg chg="del">
        <pc:chgData name="Amber Kavan" userId="1d2f30e4-0548-404a-9eff-db78d52d86e6" providerId="ADAL" clId="{8BCADBFC-9947-40FE-9ECF-2D74973433F9}" dt="2024-06-10T13:37:46.359" v="2079" actId="47"/>
        <pc:sldMkLst>
          <pc:docMk/>
          <pc:sldMk cId="728497775" sldId="289"/>
        </pc:sldMkLst>
      </pc:sldChg>
      <pc:sldChg chg="del">
        <pc:chgData name="Amber Kavan" userId="1d2f30e4-0548-404a-9eff-db78d52d86e6" providerId="ADAL" clId="{8BCADBFC-9947-40FE-9ECF-2D74973433F9}" dt="2024-06-10T13:37:46.359" v="2079" actId="47"/>
        <pc:sldMkLst>
          <pc:docMk/>
          <pc:sldMk cId="3798554755" sldId="291"/>
        </pc:sldMkLst>
      </pc:sldChg>
      <pc:sldChg chg="del">
        <pc:chgData name="Amber Kavan" userId="1d2f30e4-0548-404a-9eff-db78d52d86e6" providerId="ADAL" clId="{8BCADBFC-9947-40FE-9ECF-2D74973433F9}" dt="2024-06-10T13:37:46.359" v="2079" actId="47"/>
        <pc:sldMkLst>
          <pc:docMk/>
          <pc:sldMk cId="3067052533" sldId="292"/>
        </pc:sldMkLst>
      </pc:sldChg>
      <pc:sldChg chg="del">
        <pc:chgData name="Amber Kavan" userId="1d2f30e4-0548-404a-9eff-db78d52d86e6" providerId="ADAL" clId="{8BCADBFC-9947-40FE-9ECF-2D74973433F9}" dt="2024-06-10T13:37:46.359" v="2079" actId="47"/>
        <pc:sldMkLst>
          <pc:docMk/>
          <pc:sldMk cId="271120976" sldId="293"/>
        </pc:sldMkLst>
      </pc:sldChg>
      <pc:sldChg chg="del">
        <pc:chgData name="Amber Kavan" userId="1d2f30e4-0548-404a-9eff-db78d52d86e6" providerId="ADAL" clId="{8BCADBFC-9947-40FE-9ECF-2D74973433F9}" dt="2024-06-10T13:37:46.359" v="2079" actId="47"/>
        <pc:sldMkLst>
          <pc:docMk/>
          <pc:sldMk cId="2420007597" sldId="294"/>
        </pc:sldMkLst>
      </pc:sldChg>
      <pc:sldChg chg="del">
        <pc:chgData name="Amber Kavan" userId="1d2f30e4-0548-404a-9eff-db78d52d86e6" providerId="ADAL" clId="{8BCADBFC-9947-40FE-9ECF-2D74973433F9}" dt="2024-06-10T13:37:46.359" v="2079" actId="47"/>
        <pc:sldMkLst>
          <pc:docMk/>
          <pc:sldMk cId="2252169443" sldId="295"/>
        </pc:sldMkLst>
      </pc:sldChg>
      <pc:sldChg chg="del">
        <pc:chgData name="Amber Kavan" userId="1d2f30e4-0548-404a-9eff-db78d52d86e6" providerId="ADAL" clId="{8BCADBFC-9947-40FE-9ECF-2D74973433F9}" dt="2024-06-10T13:37:46.359" v="2079" actId="47"/>
        <pc:sldMkLst>
          <pc:docMk/>
          <pc:sldMk cId="3563842381" sldId="297"/>
        </pc:sldMkLst>
      </pc:sldChg>
      <pc:sldChg chg="del">
        <pc:chgData name="Amber Kavan" userId="1d2f30e4-0548-404a-9eff-db78d52d86e6" providerId="ADAL" clId="{8BCADBFC-9947-40FE-9ECF-2D74973433F9}" dt="2024-06-10T13:37:46.359" v="2079" actId="47"/>
        <pc:sldMkLst>
          <pc:docMk/>
          <pc:sldMk cId="2620945831" sldId="298"/>
        </pc:sldMkLst>
      </pc:sldChg>
      <pc:sldChg chg="del">
        <pc:chgData name="Amber Kavan" userId="1d2f30e4-0548-404a-9eff-db78d52d86e6" providerId="ADAL" clId="{8BCADBFC-9947-40FE-9ECF-2D74973433F9}" dt="2024-06-10T13:37:46.359" v="2079" actId="47"/>
        <pc:sldMkLst>
          <pc:docMk/>
          <pc:sldMk cId="3845328687" sldId="299"/>
        </pc:sldMkLst>
      </pc:sldChg>
      <pc:sldChg chg="del">
        <pc:chgData name="Amber Kavan" userId="1d2f30e4-0548-404a-9eff-db78d52d86e6" providerId="ADAL" clId="{8BCADBFC-9947-40FE-9ECF-2D74973433F9}" dt="2024-06-10T13:37:46.359" v="2079" actId="47"/>
        <pc:sldMkLst>
          <pc:docMk/>
          <pc:sldMk cId="321063240" sldId="303"/>
        </pc:sldMkLst>
      </pc:sldChg>
      <pc:sldChg chg="add del">
        <pc:chgData name="Amber Kavan" userId="1d2f30e4-0548-404a-9eff-db78d52d86e6" providerId="ADAL" clId="{8BCADBFC-9947-40FE-9ECF-2D74973433F9}" dt="2024-06-20T19:29:43.812" v="4787"/>
        <pc:sldMkLst>
          <pc:docMk/>
          <pc:sldMk cId="388493271" sldId="303"/>
        </pc:sldMkLst>
      </pc:sldChg>
      <pc:sldChg chg="del">
        <pc:chgData name="Amber Kavan" userId="1d2f30e4-0548-404a-9eff-db78d52d86e6" providerId="ADAL" clId="{8BCADBFC-9947-40FE-9ECF-2D74973433F9}" dt="2024-06-10T13:37:46.359" v="2079" actId="47"/>
        <pc:sldMkLst>
          <pc:docMk/>
          <pc:sldMk cId="1070928636" sldId="304"/>
        </pc:sldMkLst>
      </pc:sldChg>
      <pc:sldChg chg="del">
        <pc:chgData name="Amber Kavan" userId="1d2f30e4-0548-404a-9eff-db78d52d86e6" providerId="ADAL" clId="{8BCADBFC-9947-40FE-9ECF-2D74973433F9}" dt="2024-06-10T13:37:46.359" v="2079" actId="47"/>
        <pc:sldMkLst>
          <pc:docMk/>
          <pc:sldMk cId="2146192385" sldId="306"/>
        </pc:sldMkLst>
      </pc:sldChg>
      <pc:sldChg chg="delSp modSp add mod">
        <pc:chgData name="Amber Kavan" userId="1d2f30e4-0548-404a-9eff-db78d52d86e6" providerId="ADAL" clId="{8BCADBFC-9947-40FE-9ECF-2D74973433F9}" dt="2024-06-21T19:59:13.810" v="15726" actId="1076"/>
        <pc:sldMkLst>
          <pc:docMk/>
          <pc:sldMk cId="450032650" sldId="327"/>
        </pc:sldMkLst>
        <pc:spChg chg="mod">
          <ac:chgData name="Amber Kavan" userId="1d2f30e4-0548-404a-9eff-db78d52d86e6" providerId="ADAL" clId="{8BCADBFC-9947-40FE-9ECF-2D74973433F9}" dt="2024-06-21T19:58:01.616" v="15711" actId="2711"/>
          <ac:spMkLst>
            <pc:docMk/>
            <pc:sldMk cId="450032650" sldId="327"/>
            <ac:spMk id="2" creationId="{92DCD38B-A705-7D35-8907-B62C308D1C74}"/>
          </ac:spMkLst>
        </pc:spChg>
        <pc:spChg chg="mod">
          <ac:chgData name="Amber Kavan" userId="1d2f30e4-0548-404a-9eff-db78d52d86e6" providerId="ADAL" clId="{8BCADBFC-9947-40FE-9ECF-2D74973433F9}" dt="2024-06-21T19:59:13.810" v="15726" actId="1076"/>
          <ac:spMkLst>
            <pc:docMk/>
            <pc:sldMk cId="450032650" sldId="327"/>
            <ac:spMk id="3" creationId="{C17CEA80-99AA-CC57-3F62-D51EF98C9CCC}"/>
          </ac:spMkLst>
        </pc:spChg>
        <pc:spChg chg="mod">
          <ac:chgData name="Amber Kavan" userId="1d2f30e4-0548-404a-9eff-db78d52d86e6" providerId="ADAL" clId="{8BCADBFC-9947-40FE-9ECF-2D74973433F9}" dt="2024-06-21T19:58:42.973" v="15720" actId="14100"/>
          <ac:spMkLst>
            <pc:docMk/>
            <pc:sldMk cId="450032650" sldId="327"/>
            <ac:spMk id="8" creationId="{7DBB6532-5045-5680-430F-8E4D237E7057}"/>
          </ac:spMkLst>
        </pc:spChg>
        <pc:spChg chg="mod">
          <ac:chgData name="Amber Kavan" userId="1d2f30e4-0548-404a-9eff-db78d52d86e6" providerId="ADAL" clId="{8BCADBFC-9947-40FE-9ECF-2D74973433F9}" dt="2024-06-21T19:58:38.189" v="15718" actId="1076"/>
          <ac:spMkLst>
            <pc:docMk/>
            <pc:sldMk cId="450032650" sldId="327"/>
            <ac:spMk id="9" creationId="{448F5B3B-215B-7898-D479-C819198D7692}"/>
          </ac:spMkLst>
        </pc:spChg>
        <pc:spChg chg="mod">
          <ac:chgData name="Amber Kavan" userId="1d2f30e4-0548-404a-9eff-db78d52d86e6" providerId="ADAL" clId="{8BCADBFC-9947-40FE-9ECF-2D74973433F9}" dt="2024-06-21T19:58:48.315" v="15721" actId="1076"/>
          <ac:spMkLst>
            <pc:docMk/>
            <pc:sldMk cId="450032650" sldId="327"/>
            <ac:spMk id="10" creationId="{74220C2B-6D3D-9731-6CC5-628AED2FA507}"/>
          </ac:spMkLst>
        </pc:spChg>
        <pc:spChg chg="mod">
          <ac:chgData name="Amber Kavan" userId="1d2f30e4-0548-404a-9eff-db78d52d86e6" providerId="ADAL" clId="{8BCADBFC-9947-40FE-9ECF-2D74973433F9}" dt="2024-06-21T19:58:53.903" v="15722" actId="1076"/>
          <ac:spMkLst>
            <pc:docMk/>
            <pc:sldMk cId="450032650" sldId="327"/>
            <ac:spMk id="11" creationId="{B811DAF7-8FCA-5EC3-92AE-F36E818C98C8}"/>
          </ac:spMkLst>
        </pc:spChg>
        <pc:grpChg chg="del">
          <ac:chgData name="Amber Kavan" userId="1d2f30e4-0548-404a-9eff-db78d52d86e6" providerId="ADAL" clId="{8BCADBFC-9947-40FE-9ECF-2D74973433F9}" dt="2024-06-21T19:58:58.039" v="15723" actId="478"/>
          <ac:grpSpMkLst>
            <pc:docMk/>
            <pc:sldMk cId="450032650" sldId="327"/>
            <ac:grpSpMk id="4" creationId="{00000000-0000-0000-0000-000000000000}"/>
          </ac:grpSpMkLst>
        </pc:grpChg>
      </pc:sldChg>
      <pc:sldChg chg="add">
        <pc:chgData name="Amber Kavan" userId="1d2f30e4-0548-404a-9eff-db78d52d86e6" providerId="ADAL" clId="{8BCADBFC-9947-40FE-9ECF-2D74973433F9}" dt="2024-06-20T19:26:04.667" v="4745"/>
        <pc:sldMkLst>
          <pc:docMk/>
          <pc:sldMk cId="1411821035" sldId="334"/>
        </pc:sldMkLst>
      </pc:sldChg>
      <pc:sldChg chg="addSp modSp add mod">
        <pc:chgData name="Amber Kavan" userId="1d2f30e4-0548-404a-9eff-db78d52d86e6" providerId="ADAL" clId="{8BCADBFC-9947-40FE-9ECF-2D74973433F9}" dt="2024-06-21T20:39:44.389" v="18242" actId="1076"/>
        <pc:sldMkLst>
          <pc:docMk/>
          <pc:sldMk cId="1638291037" sldId="338"/>
        </pc:sldMkLst>
        <pc:spChg chg="mod">
          <ac:chgData name="Amber Kavan" userId="1d2f30e4-0548-404a-9eff-db78d52d86e6" providerId="ADAL" clId="{8BCADBFC-9947-40FE-9ECF-2D74973433F9}" dt="2024-06-21T20:39:38.454" v="18240"/>
          <ac:spMkLst>
            <pc:docMk/>
            <pc:sldMk cId="1638291037" sldId="338"/>
            <ac:spMk id="3" creationId="{FF2A44CE-B4C1-4E7B-F666-036F88B80245}"/>
          </ac:spMkLst>
        </pc:spChg>
        <pc:spChg chg="mod">
          <ac:chgData name="Amber Kavan" userId="1d2f30e4-0548-404a-9eff-db78d52d86e6" providerId="ADAL" clId="{8BCADBFC-9947-40FE-9ECF-2D74973433F9}" dt="2024-06-21T20:39:38.454" v="18240"/>
          <ac:spMkLst>
            <pc:docMk/>
            <pc:sldMk cId="1638291037" sldId="338"/>
            <ac:spMk id="4" creationId="{9E87AAF1-9E15-1CAF-809B-81BB5A329209}"/>
          </ac:spMkLst>
        </pc:spChg>
        <pc:spChg chg="mod">
          <ac:chgData name="Amber Kavan" userId="1d2f30e4-0548-404a-9eff-db78d52d86e6" providerId="ADAL" clId="{8BCADBFC-9947-40FE-9ECF-2D74973433F9}" dt="2024-06-21T19:56:02.337" v="15694" actId="2711"/>
          <ac:spMkLst>
            <pc:docMk/>
            <pc:sldMk cId="1638291037" sldId="338"/>
            <ac:spMk id="13" creationId="{BFA0EDBD-C197-DB85-7FEF-8077F2EEA617}"/>
          </ac:spMkLst>
        </pc:spChg>
        <pc:spChg chg="mod">
          <ac:chgData name="Amber Kavan" userId="1d2f30e4-0548-404a-9eff-db78d52d86e6" providerId="ADAL" clId="{8BCADBFC-9947-40FE-9ECF-2D74973433F9}" dt="2024-06-21T20:39:44.389" v="18242" actId="1076"/>
          <ac:spMkLst>
            <pc:docMk/>
            <pc:sldMk cId="1638291037" sldId="338"/>
            <ac:spMk id="31" creationId="{8D41B1F8-8336-48C8-AEA4-1329A7F79008}"/>
          </ac:spMkLst>
        </pc:spChg>
        <pc:grpChg chg="add mod">
          <ac:chgData name="Amber Kavan" userId="1d2f30e4-0548-404a-9eff-db78d52d86e6" providerId="ADAL" clId="{8BCADBFC-9947-40FE-9ECF-2D74973433F9}" dt="2024-06-21T20:39:41.411" v="18241" actId="1076"/>
          <ac:grpSpMkLst>
            <pc:docMk/>
            <pc:sldMk cId="1638291037" sldId="338"/>
            <ac:grpSpMk id="2" creationId="{DC677B0A-998B-C36F-F0EB-A5BA647BDA64}"/>
          </ac:grpSpMkLst>
        </pc:grpChg>
        <pc:graphicFrameChg chg="mod">
          <ac:chgData name="Amber Kavan" userId="1d2f30e4-0548-404a-9eff-db78d52d86e6" providerId="ADAL" clId="{8BCADBFC-9947-40FE-9ECF-2D74973433F9}" dt="2024-06-21T19:55:55.711" v="15693" actId="2711"/>
          <ac:graphicFrameMkLst>
            <pc:docMk/>
            <pc:sldMk cId="1638291037" sldId="338"/>
            <ac:graphicFrameMk id="7" creationId="{502F869D-2617-7B4A-5B48-C403EA245B29}"/>
          </ac:graphicFrameMkLst>
        </pc:graphicFrameChg>
        <pc:picChg chg="add mod">
          <ac:chgData name="Amber Kavan" userId="1d2f30e4-0548-404a-9eff-db78d52d86e6" providerId="ADAL" clId="{8BCADBFC-9947-40FE-9ECF-2D74973433F9}" dt="2024-06-21T20:39:41.411" v="18241" actId="1076"/>
          <ac:picMkLst>
            <pc:docMk/>
            <pc:sldMk cId="1638291037" sldId="338"/>
            <ac:picMk id="5" creationId="{CA61BD74-5C68-60B6-E195-9563C547DB30}"/>
          </ac:picMkLst>
        </pc:picChg>
      </pc:sldChg>
      <pc:sldChg chg="addSp modSp add mod">
        <pc:chgData name="Amber Kavan" userId="1d2f30e4-0548-404a-9eff-db78d52d86e6" providerId="ADAL" clId="{8BCADBFC-9947-40FE-9ECF-2D74973433F9}" dt="2024-06-21T20:44:12.325" v="18255" actId="5793"/>
        <pc:sldMkLst>
          <pc:docMk/>
          <pc:sldMk cId="2229258279" sldId="339"/>
        </pc:sldMkLst>
        <pc:spChg chg="mod">
          <ac:chgData name="Amber Kavan" userId="1d2f30e4-0548-404a-9eff-db78d52d86e6" providerId="ADAL" clId="{8BCADBFC-9947-40FE-9ECF-2D74973433F9}" dt="2024-06-21T20:39:35.234" v="18239" actId="1076"/>
          <ac:spMkLst>
            <pc:docMk/>
            <pc:sldMk cId="2229258279" sldId="339"/>
            <ac:spMk id="2" creationId="{0BDC091F-14D4-24BB-3B88-6DC441CC3D5E}"/>
          </ac:spMkLst>
        </pc:spChg>
        <pc:spChg chg="mod">
          <ac:chgData name="Amber Kavan" userId="1d2f30e4-0548-404a-9eff-db78d52d86e6" providerId="ADAL" clId="{8BCADBFC-9947-40FE-9ECF-2D74973433F9}" dt="2024-06-21T20:44:12.325" v="18255" actId="5793"/>
          <ac:spMkLst>
            <pc:docMk/>
            <pc:sldMk cId="2229258279" sldId="339"/>
            <ac:spMk id="3" creationId="{D93255A4-35FA-9FFB-84C4-062D24AE7DBC}"/>
          </ac:spMkLst>
        </pc:spChg>
        <pc:spChg chg="mod">
          <ac:chgData name="Amber Kavan" userId="1d2f30e4-0548-404a-9eff-db78d52d86e6" providerId="ADAL" clId="{8BCADBFC-9947-40FE-9ECF-2D74973433F9}" dt="2024-06-21T19:55:46.483" v="15692" actId="1076"/>
          <ac:spMkLst>
            <pc:docMk/>
            <pc:sldMk cId="2229258279" sldId="339"/>
            <ac:spMk id="5" creationId="{4882AC99-9C29-8AE4-D06B-A862E36AF781}"/>
          </ac:spMkLst>
        </pc:spChg>
        <pc:spChg chg="mod">
          <ac:chgData name="Amber Kavan" userId="1d2f30e4-0548-404a-9eff-db78d52d86e6" providerId="ADAL" clId="{8BCADBFC-9947-40FE-9ECF-2D74973433F9}" dt="2024-06-21T20:39:28.462" v="18237"/>
          <ac:spMkLst>
            <pc:docMk/>
            <pc:sldMk cId="2229258279" sldId="339"/>
            <ac:spMk id="6" creationId="{7A2A6CEE-43D8-58DC-62FB-0506CC8E89CF}"/>
          </ac:spMkLst>
        </pc:spChg>
        <pc:spChg chg="mod">
          <ac:chgData name="Amber Kavan" userId="1d2f30e4-0548-404a-9eff-db78d52d86e6" providerId="ADAL" clId="{8BCADBFC-9947-40FE-9ECF-2D74973433F9}" dt="2024-06-21T20:39:28.462" v="18237"/>
          <ac:spMkLst>
            <pc:docMk/>
            <pc:sldMk cId="2229258279" sldId="339"/>
            <ac:spMk id="7" creationId="{470354D9-369C-434E-B01F-B10AD4B593E1}"/>
          </ac:spMkLst>
        </pc:spChg>
        <pc:grpChg chg="add mod">
          <ac:chgData name="Amber Kavan" userId="1d2f30e4-0548-404a-9eff-db78d52d86e6" providerId="ADAL" clId="{8BCADBFC-9947-40FE-9ECF-2D74973433F9}" dt="2024-06-21T20:39:30.973" v="18238" actId="1076"/>
          <ac:grpSpMkLst>
            <pc:docMk/>
            <pc:sldMk cId="2229258279" sldId="339"/>
            <ac:grpSpMk id="4" creationId="{AB61C2F3-95FA-5AB9-B07F-B3156DD7707C}"/>
          </ac:grpSpMkLst>
        </pc:grpChg>
        <pc:picChg chg="add mod">
          <ac:chgData name="Amber Kavan" userId="1d2f30e4-0548-404a-9eff-db78d52d86e6" providerId="ADAL" clId="{8BCADBFC-9947-40FE-9ECF-2D74973433F9}" dt="2024-06-21T20:39:30.973" v="18238" actId="1076"/>
          <ac:picMkLst>
            <pc:docMk/>
            <pc:sldMk cId="2229258279" sldId="339"/>
            <ac:picMk id="8" creationId="{0ADC803C-D387-B23F-F774-34E2460C5AE6}"/>
          </ac:picMkLst>
        </pc:picChg>
      </pc:sldChg>
      <pc:sldChg chg="modSp add mod">
        <pc:chgData name="Amber Kavan" userId="1d2f30e4-0548-404a-9eff-db78d52d86e6" providerId="ADAL" clId="{8BCADBFC-9947-40FE-9ECF-2D74973433F9}" dt="2024-06-20T19:28:05.869" v="4777" actId="1076"/>
        <pc:sldMkLst>
          <pc:docMk/>
          <pc:sldMk cId="3909225404" sldId="341"/>
        </pc:sldMkLst>
        <pc:graphicFrameChg chg="mod modGraphic">
          <ac:chgData name="Amber Kavan" userId="1d2f30e4-0548-404a-9eff-db78d52d86e6" providerId="ADAL" clId="{8BCADBFC-9947-40FE-9ECF-2D74973433F9}" dt="2024-06-20T19:28:05.869" v="4777" actId="1076"/>
          <ac:graphicFrameMkLst>
            <pc:docMk/>
            <pc:sldMk cId="3909225404" sldId="341"/>
            <ac:graphicFrameMk id="2" creationId="{A015FC3A-EFF1-03F9-A07E-2892BB02E956}"/>
          </ac:graphicFrameMkLst>
        </pc:graphicFrameChg>
      </pc:sldChg>
      <pc:sldChg chg="add">
        <pc:chgData name="Amber Kavan" userId="1d2f30e4-0548-404a-9eff-db78d52d86e6" providerId="ADAL" clId="{8BCADBFC-9947-40FE-9ECF-2D74973433F9}" dt="2024-06-20T19:26:04.667" v="4745"/>
        <pc:sldMkLst>
          <pc:docMk/>
          <pc:sldMk cId="288012600" sldId="342"/>
        </pc:sldMkLst>
      </pc:sldChg>
      <pc:sldChg chg="add">
        <pc:chgData name="Amber Kavan" userId="1d2f30e4-0548-404a-9eff-db78d52d86e6" providerId="ADAL" clId="{8BCADBFC-9947-40FE-9ECF-2D74973433F9}" dt="2024-06-20T19:29:43.812" v="4787"/>
        <pc:sldMkLst>
          <pc:docMk/>
          <pc:sldMk cId="3572489513" sldId="343"/>
        </pc:sldMkLst>
      </pc:sldChg>
      <pc:sldChg chg="modSp add mod">
        <pc:chgData name="Amber Kavan" userId="1d2f30e4-0548-404a-9eff-db78d52d86e6" providerId="ADAL" clId="{8BCADBFC-9947-40FE-9ECF-2D74973433F9}" dt="2024-06-21T19:57:19.316" v="15706" actId="1076"/>
        <pc:sldMkLst>
          <pc:docMk/>
          <pc:sldMk cId="2305374669" sldId="344"/>
        </pc:sldMkLst>
        <pc:spChg chg="mod">
          <ac:chgData name="Amber Kavan" userId="1d2f30e4-0548-404a-9eff-db78d52d86e6" providerId="ADAL" clId="{8BCADBFC-9947-40FE-9ECF-2D74973433F9}" dt="2024-06-21T19:57:17.458" v="15705" actId="1076"/>
          <ac:spMkLst>
            <pc:docMk/>
            <pc:sldMk cId="2305374669" sldId="344"/>
            <ac:spMk id="2" creationId="{92DCD38B-A705-7D35-8907-B62C308D1C74}"/>
          </ac:spMkLst>
        </pc:spChg>
        <pc:graphicFrameChg chg="mod modGraphic">
          <ac:chgData name="Amber Kavan" userId="1d2f30e4-0548-404a-9eff-db78d52d86e6" providerId="ADAL" clId="{8BCADBFC-9947-40FE-9ECF-2D74973433F9}" dt="2024-06-21T19:57:19.316" v="15706" actId="1076"/>
          <ac:graphicFrameMkLst>
            <pc:docMk/>
            <pc:sldMk cId="2305374669" sldId="344"/>
            <ac:graphicFrameMk id="7" creationId="{534378BA-9D3C-2A94-C86A-5304BE5D3C75}"/>
          </ac:graphicFrameMkLst>
        </pc:graphicFrameChg>
      </pc:sldChg>
      <pc:sldChg chg="add">
        <pc:chgData name="Amber Kavan" userId="1d2f30e4-0548-404a-9eff-db78d52d86e6" providerId="ADAL" clId="{8BCADBFC-9947-40FE-9ECF-2D74973433F9}" dt="2024-06-20T19:26:04.667" v="4745"/>
        <pc:sldMkLst>
          <pc:docMk/>
          <pc:sldMk cId="3843351941" sldId="345"/>
        </pc:sldMkLst>
      </pc:sldChg>
      <pc:sldChg chg="add">
        <pc:chgData name="Amber Kavan" userId="1d2f30e4-0548-404a-9eff-db78d52d86e6" providerId="ADAL" clId="{8BCADBFC-9947-40FE-9ECF-2D74973433F9}" dt="2024-06-20T19:26:04.667" v="4745"/>
        <pc:sldMkLst>
          <pc:docMk/>
          <pc:sldMk cId="3593732038" sldId="346"/>
        </pc:sldMkLst>
      </pc:sldChg>
      <pc:sldChg chg="modSp add mod">
        <pc:chgData name="Amber Kavan" userId="1d2f30e4-0548-404a-9eff-db78d52d86e6" providerId="ADAL" clId="{8BCADBFC-9947-40FE-9ECF-2D74973433F9}" dt="2024-06-20T19:28:02.136" v="4776" actId="1076"/>
        <pc:sldMkLst>
          <pc:docMk/>
          <pc:sldMk cId="4157849956" sldId="347"/>
        </pc:sldMkLst>
        <pc:graphicFrameChg chg="mod modGraphic">
          <ac:chgData name="Amber Kavan" userId="1d2f30e4-0548-404a-9eff-db78d52d86e6" providerId="ADAL" clId="{8BCADBFC-9947-40FE-9ECF-2D74973433F9}" dt="2024-06-20T19:28:02.136" v="4776" actId="1076"/>
          <ac:graphicFrameMkLst>
            <pc:docMk/>
            <pc:sldMk cId="4157849956" sldId="347"/>
            <ac:graphicFrameMk id="2" creationId="{A015FC3A-EFF1-03F9-A07E-2892BB02E956}"/>
          </ac:graphicFrameMkLst>
        </pc:graphicFrameChg>
      </pc:sldChg>
      <pc:sldChg chg="modSp add mod">
        <pc:chgData name="Amber Kavan" userId="1d2f30e4-0548-404a-9eff-db78d52d86e6" providerId="ADAL" clId="{8BCADBFC-9947-40FE-9ECF-2D74973433F9}" dt="2024-06-20T19:27:58.118" v="4775" actId="1076"/>
        <pc:sldMkLst>
          <pc:docMk/>
          <pc:sldMk cId="1672615747" sldId="348"/>
        </pc:sldMkLst>
        <pc:graphicFrameChg chg="mod modGraphic">
          <ac:chgData name="Amber Kavan" userId="1d2f30e4-0548-404a-9eff-db78d52d86e6" providerId="ADAL" clId="{8BCADBFC-9947-40FE-9ECF-2D74973433F9}" dt="2024-06-20T19:27:58.118" v="4775" actId="1076"/>
          <ac:graphicFrameMkLst>
            <pc:docMk/>
            <pc:sldMk cId="1672615747" sldId="348"/>
            <ac:graphicFrameMk id="2" creationId="{A015FC3A-EFF1-03F9-A07E-2892BB02E956}"/>
          </ac:graphicFrameMkLst>
        </pc:graphicFrameChg>
      </pc:sldChg>
      <pc:sldChg chg="modSp add mod">
        <pc:chgData name="Amber Kavan" userId="1d2f30e4-0548-404a-9eff-db78d52d86e6" providerId="ADAL" clId="{8BCADBFC-9947-40FE-9ECF-2D74973433F9}" dt="2024-06-20T19:27:54.078" v="4774" actId="1076"/>
        <pc:sldMkLst>
          <pc:docMk/>
          <pc:sldMk cId="3224261863" sldId="349"/>
        </pc:sldMkLst>
        <pc:graphicFrameChg chg="mod modGraphic">
          <ac:chgData name="Amber Kavan" userId="1d2f30e4-0548-404a-9eff-db78d52d86e6" providerId="ADAL" clId="{8BCADBFC-9947-40FE-9ECF-2D74973433F9}" dt="2024-06-20T19:27:54.078" v="4774" actId="1076"/>
          <ac:graphicFrameMkLst>
            <pc:docMk/>
            <pc:sldMk cId="3224261863" sldId="349"/>
            <ac:graphicFrameMk id="2" creationId="{A015FC3A-EFF1-03F9-A07E-2892BB02E956}"/>
          </ac:graphicFrameMkLst>
        </pc:graphicFrameChg>
      </pc:sldChg>
      <pc:sldChg chg="modSp add mod">
        <pc:chgData name="Amber Kavan" userId="1d2f30e4-0548-404a-9eff-db78d52d86e6" providerId="ADAL" clId="{8BCADBFC-9947-40FE-9ECF-2D74973433F9}" dt="2024-06-20T19:28:33.942" v="4784" actId="207"/>
        <pc:sldMkLst>
          <pc:docMk/>
          <pc:sldMk cId="3493791076" sldId="350"/>
        </pc:sldMkLst>
        <pc:graphicFrameChg chg="mod modGraphic">
          <ac:chgData name="Amber Kavan" userId="1d2f30e4-0548-404a-9eff-db78d52d86e6" providerId="ADAL" clId="{8BCADBFC-9947-40FE-9ECF-2D74973433F9}" dt="2024-06-20T19:28:33.942" v="4784" actId="207"/>
          <ac:graphicFrameMkLst>
            <pc:docMk/>
            <pc:sldMk cId="3493791076" sldId="350"/>
            <ac:graphicFrameMk id="2" creationId="{C4574E1F-A83F-D179-9157-CC4BE3ACD9E0}"/>
          </ac:graphicFrameMkLst>
        </pc:graphicFrameChg>
      </pc:sldChg>
      <pc:sldChg chg="del">
        <pc:chgData name="Amber Kavan" userId="1d2f30e4-0548-404a-9eff-db78d52d86e6" providerId="ADAL" clId="{8BCADBFC-9947-40FE-9ECF-2D74973433F9}" dt="2024-06-10T13:37:46.359" v="2079" actId="47"/>
        <pc:sldMkLst>
          <pc:docMk/>
          <pc:sldMk cId="3260786637" sldId="403"/>
        </pc:sldMkLst>
      </pc:sldChg>
      <pc:sldChg chg="del">
        <pc:chgData name="Amber Kavan" userId="1d2f30e4-0548-404a-9eff-db78d52d86e6" providerId="ADAL" clId="{8BCADBFC-9947-40FE-9ECF-2D74973433F9}" dt="2024-06-10T13:37:46.359" v="2079" actId="47"/>
        <pc:sldMkLst>
          <pc:docMk/>
          <pc:sldMk cId="2531202427" sldId="404"/>
        </pc:sldMkLst>
      </pc:sldChg>
      <pc:sldChg chg="del">
        <pc:chgData name="Amber Kavan" userId="1d2f30e4-0548-404a-9eff-db78d52d86e6" providerId="ADAL" clId="{8BCADBFC-9947-40FE-9ECF-2D74973433F9}" dt="2024-06-10T13:37:46.359" v="2079" actId="47"/>
        <pc:sldMkLst>
          <pc:docMk/>
          <pc:sldMk cId="1472144749" sldId="405"/>
        </pc:sldMkLst>
      </pc:sldChg>
      <pc:sldChg chg="del">
        <pc:chgData name="Amber Kavan" userId="1d2f30e4-0548-404a-9eff-db78d52d86e6" providerId="ADAL" clId="{8BCADBFC-9947-40FE-9ECF-2D74973433F9}" dt="2024-06-10T13:37:46.359" v="2079" actId="47"/>
        <pc:sldMkLst>
          <pc:docMk/>
          <pc:sldMk cId="158021908" sldId="407"/>
        </pc:sldMkLst>
      </pc:sldChg>
      <pc:sldChg chg="del">
        <pc:chgData name="Amber Kavan" userId="1d2f30e4-0548-404a-9eff-db78d52d86e6" providerId="ADAL" clId="{8BCADBFC-9947-40FE-9ECF-2D74973433F9}" dt="2024-06-10T13:37:46.359" v="2079" actId="47"/>
        <pc:sldMkLst>
          <pc:docMk/>
          <pc:sldMk cId="758276595" sldId="408"/>
        </pc:sldMkLst>
      </pc:sldChg>
      <pc:sldChg chg="del">
        <pc:chgData name="Amber Kavan" userId="1d2f30e4-0548-404a-9eff-db78d52d86e6" providerId="ADAL" clId="{8BCADBFC-9947-40FE-9ECF-2D74973433F9}" dt="2024-06-10T13:37:46.359" v="2079" actId="47"/>
        <pc:sldMkLst>
          <pc:docMk/>
          <pc:sldMk cId="2418426353" sldId="409"/>
        </pc:sldMkLst>
      </pc:sldChg>
      <pc:sldChg chg="del">
        <pc:chgData name="Amber Kavan" userId="1d2f30e4-0548-404a-9eff-db78d52d86e6" providerId="ADAL" clId="{8BCADBFC-9947-40FE-9ECF-2D74973433F9}" dt="2024-06-10T13:37:46.359" v="2079" actId="47"/>
        <pc:sldMkLst>
          <pc:docMk/>
          <pc:sldMk cId="3267183561" sldId="411"/>
        </pc:sldMkLst>
      </pc:sldChg>
      <pc:sldChg chg="del">
        <pc:chgData name="Amber Kavan" userId="1d2f30e4-0548-404a-9eff-db78d52d86e6" providerId="ADAL" clId="{8BCADBFC-9947-40FE-9ECF-2D74973433F9}" dt="2024-06-10T13:37:46.359" v="2079" actId="47"/>
        <pc:sldMkLst>
          <pc:docMk/>
          <pc:sldMk cId="970622462" sldId="412"/>
        </pc:sldMkLst>
      </pc:sldChg>
      <pc:sldChg chg="del">
        <pc:chgData name="Amber Kavan" userId="1d2f30e4-0548-404a-9eff-db78d52d86e6" providerId="ADAL" clId="{8BCADBFC-9947-40FE-9ECF-2D74973433F9}" dt="2024-06-10T13:37:46.359" v="2079" actId="47"/>
        <pc:sldMkLst>
          <pc:docMk/>
          <pc:sldMk cId="2184684967" sldId="425"/>
        </pc:sldMkLst>
      </pc:sldChg>
      <pc:sldChg chg="del">
        <pc:chgData name="Amber Kavan" userId="1d2f30e4-0548-404a-9eff-db78d52d86e6" providerId="ADAL" clId="{8BCADBFC-9947-40FE-9ECF-2D74973433F9}" dt="2024-06-10T13:37:46.359" v="2079" actId="47"/>
        <pc:sldMkLst>
          <pc:docMk/>
          <pc:sldMk cId="1808789372" sldId="473"/>
        </pc:sldMkLst>
      </pc:sldChg>
      <pc:sldChg chg="del">
        <pc:chgData name="Amber Kavan" userId="1d2f30e4-0548-404a-9eff-db78d52d86e6" providerId="ADAL" clId="{8BCADBFC-9947-40FE-9ECF-2D74973433F9}" dt="2024-06-10T13:37:46.359" v="2079" actId="47"/>
        <pc:sldMkLst>
          <pc:docMk/>
          <pc:sldMk cId="1200768201" sldId="474"/>
        </pc:sldMkLst>
      </pc:sldChg>
      <pc:sldChg chg="del">
        <pc:chgData name="Amber Kavan" userId="1d2f30e4-0548-404a-9eff-db78d52d86e6" providerId="ADAL" clId="{8BCADBFC-9947-40FE-9ECF-2D74973433F9}" dt="2024-06-10T13:37:46.359" v="2079" actId="47"/>
        <pc:sldMkLst>
          <pc:docMk/>
          <pc:sldMk cId="520596003" sldId="475"/>
        </pc:sldMkLst>
      </pc:sldChg>
      <pc:sldChg chg="del">
        <pc:chgData name="Amber Kavan" userId="1d2f30e4-0548-404a-9eff-db78d52d86e6" providerId="ADAL" clId="{8BCADBFC-9947-40FE-9ECF-2D74973433F9}" dt="2024-06-10T13:37:46.359" v="2079" actId="47"/>
        <pc:sldMkLst>
          <pc:docMk/>
          <pc:sldMk cId="2442036844" sldId="476"/>
        </pc:sldMkLst>
      </pc:sldChg>
      <pc:sldChg chg="del">
        <pc:chgData name="Amber Kavan" userId="1d2f30e4-0548-404a-9eff-db78d52d86e6" providerId="ADAL" clId="{8BCADBFC-9947-40FE-9ECF-2D74973433F9}" dt="2024-06-10T13:37:46.359" v="2079" actId="47"/>
        <pc:sldMkLst>
          <pc:docMk/>
          <pc:sldMk cId="3327099265" sldId="477"/>
        </pc:sldMkLst>
      </pc:sldChg>
      <pc:sldChg chg="del">
        <pc:chgData name="Amber Kavan" userId="1d2f30e4-0548-404a-9eff-db78d52d86e6" providerId="ADAL" clId="{8BCADBFC-9947-40FE-9ECF-2D74973433F9}" dt="2024-06-10T13:37:46.359" v="2079" actId="47"/>
        <pc:sldMkLst>
          <pc:docMk/>
          <pc:sldMk cId="4112587431" sldId="478"/>
        </pc:sldMkLst>
      </pc:sldChg>
      <pc:sldChg chg="del">
        <pc:chgData name="Amber Kavan" userId="1d2f30e4-0548-404a-9eff-db78d52d86e6" providerId="ADAL" clId="{8BCADBFC-9947-40FE-9ECF-2D74973433F9}" dt="2024-06-10T13:37:46.359" v="2079" actId="47"/>
        <pc:sldMkLst>
          <pc:docMk/>
          <pc:sldMk cId="2585665770" sldId="479"/>
        </pc:sldMkLst>
      </pc:sldChg>
      <pc:sldChg chg="del">
        <pc:chgData name="Amber Kavan" userId="1d2f30e4-0548-404a-9eff-db78d52d86e6" providerId="ADAL" clId="{8BCADBFC-9947-40FE-9ECF-2D74973433F9}" dt="2024-06-10T13:37:46.359" v="2079" actId="47"/>
        <pc:sldMkLst>
          <pc:docMk/>
          <pc:sldMk cId="983169839" sldId="480"/>
        </pc:sldMkLst>
      </pc:sldChg>
      <pc:sldChg chg="del">
        <pc:chgData name="Amber Kavan" userId="1d2f30e4-0548-404a-9eff-db78d52d86e6" providerId="ADAL" clId="{8BCADBFC-9947-40FE-9ECF-2D74973433F9}" dt="2024-06-10T13:37:46.359" v="2079" actId="47"/>
        <pc:sldMkLst>
          <pc:docMk/>
          <pc:sldMk cId="834644894" sldId="481"/>
        </pc:sldMkLst>
      </pc:sldChg>
      <pc:sldChg chg="del">
        <pc:chgData name="Amber Kavan" userId="1d2f30e4-0548-404a-9eff-db78d52d86e6" providerId="ADAL" clId="{8BCADBFC-9947-40FE-9ECF-2D74973433F9}" dt="2024-06-10T13:37:46.359" v="2079" actId="47"/>
        <pc:sldMkLst>
          <pc:docMk/>
          <pc:sldMk cId="1882767098" sldId="482"/>
        </pc:sldMkLst>
      </pc:sldChg>
      <pc:sldChg chg="del">
        <pc:chgData name="Amber Kavan" userId="1d2f30e4-0548-404a-9eff-db78d52d86e6" providerId="ADAL" clId="{8BCADBFC-9947-40FE-9ECF-2D74973433F9}" dt="2024-06-10T13:37:46.359" v="2079" actId="47"/>
        <pc:sldMkLst>
          <pc:docMk/>
          <pc:sldMk cId="205384337" sldId="483"/>
        </pc:sldMkLst>
      </pc:sldChg>
      <pc:sldChg chg="del">
        <pc:chgData name="Amber Kavan" userId="1d2f30e4-0548-404a-9eff-db78d52d86e6" providerId="ADAL" clId="{8BCADBFC-9947-40FE-9ECF-2D74973433F9}" dt="2024-06-10T13:37:46.359" v="2079" actId="47"/>
        <pc:sldMkLst>
          <pc:docMk/>
          <pc:sldMk cId="1548671812" sldId="484"/>
        </pc:sldMkLst>
      </pc:sldChg>
      <pc:sldChg chg="del">
        <pc:chgData name="Amber Kavan" userId="1d2f30e4-0548-404a-9eff-db78d52d86e6" providerId="ADAL" clId="{8BCADBFC-9947-40FE-9ECF-2D74973433F9}" dt="2024-06-10T13:37:46.359" v="2079" actId="47"/>
        <pc:sldMkLst>
          <pc:docMk/>
          <pc:sldMk cId="481981938" sldId="485"/>
        </pc:sldMkLst>
      </pc:sldChg>
      <pc:sldChg chg="del">
        <pc:chgData name="Amber Kavan" userId="1d2f30e4-0548-404a-9eff-db78d52d86e6" providerId="ADAL" clId="{8BCADBFC-9947-40FE-9ECF-2D74973433F9}" dt="2024-06-10T13:37:46.359" v="2079" actId="47"/>
        <pc:sldMkLst>
          <pc:docMk/>
          <pc:sldMk cId="4141523573" sldId="486"/>
        </pc:sldMkLst>
      </pc:sldChg>
      <pc:sldChg chg="del">
        <pc:chgData name="Amber Kavan" userId="1d2f30e4-0548-404a-9eff-db78d52d86e6" providerId="ADAL" clId="{8BCADBFC-9947-40FE-9ECF-2D74973433F9}" dt="2024-06-10T13:37:46.359" v="2079" actId="47"/>
        <pc:sldMkLst>
          <pc:docMk/>
          <pc:sldMk cId="2592859502" sldId="487"/>
        </pc:sldMkLst>
      </pc:sldChg>
      <pc:sldChg chg="del">
        <pc:chgData name="Amber Kavan" userId="1d2f30e4-0548-404a-9eff-db78d52d86e6" providerId="ADAL" clId="{8BCADBFC-9947-40FE-9ECF-2D74973433F9}" dt="2024-06-10T13:37:46.359" v="2079" actId="47"/>
        <pc:sldMkLst>
          <pc:docMk/>
          <pc:sldMk cId="3494111768" sldId="488"/>
        </pc:sldMkLst>
      </pc:sldChg>
      <pc:sldChg chg="del">
        <pc:chgData name="Amber Kavan" userId="1d2f30e4-0548-404a-9eff-db78d52d86e6" providerId="ADAL" clId="{8BCADBFC-9947-40FE-9ECF-2D74973433F9}" dt="2024-06-10T13:37:46.359" v="2079" actId="47"/>
        <pc:sldMkLst>
          <pc:docMk/>
          <pc:sldMk cId="2970905152" sldId="489"/>
        </pc:sldMkLst>
      </pc:sldChg>
      <pc:sldChg chg="del">
        <pc:chgData name="Amber Kavan" userId="1d2f30e4-0548-404a-9eff-db78d52d86e6" providerId="ADAL" clId="{8BCADBFC-9947-40FE-9ECF-2D74973433F9}" dt="2024-06-10T13:37:46.359" v="2079" actId="47"/>
        <pc:sldMkLst>
          <pc:docMk/>
          <pc:sldMk cId="441129833" sldId="490"/>
        </pc:sldMkLst>
      </pc:sldChg>
      <pc:sldChg chg="del">
        <pc:chgData name="Amber Kavan" userId="1d2f30e4-0548-404a-9eff-db78d52d86e6" providerId="ADAL" clId="{8BCADBFC-9947-40FE-9ECF-2D74973433F9}" dt="2024-06-10T13:37:46.359" v="2079" actId="47"/>
        <pc:sldMkLst>
          <pc:docMk/>
          <pc:sldMk cId="4222840537" sldId="491"/>
        </pc:sldMkLst>
      </pc:sldChg>
      <pc:sldChg chg="del">
        <pc:chgData name="Amber Kavan" userId="1d2f30e4-0548-404a-9eff-db78d52d86e6" providerId="ADAL" clId="{8BCADBFC-9947-40FE-9ECF-2D74973433F9}" dt="2024-06-10T13:37:46.359" v="2079" actId="47"/>
        <pc:sldMkLst>
          <pc:docMk/>
          <pc:sldMk cId="2576002607" sldId="492"/>
        </pc:sldMkLst>
      </pc:sldChg>
      <pc:sldChg chg="del">
        <pc:chgData name="Amber Kavan" userId="1d2f30e4-0548-404a-9eff-db78d52d86e6" providerId="ADAL" clId="{8BCADBFC-9947-40FE-9ECF-2D74973433F9}" dt="2024-06-10T13:37:46.359" v="2079" actId="47"/>
        <pc:sldMkLst>
          <pc:docMk/>
          <pc:sldMk cId="3748713918" sldId="493"/>
        </pc:sldMkLst>
      </pc:sldChg>
      <pc:sldChg chg="del">
        <pc:chgData name="Amber Kavan" userId="1d2f30e4-0548-404a-9eff-db78d52d86e6" providerId="ADAL" clId="{8BCADBFC-9947-40FE-9ECF-2D74973433F9}" dt="2024-06-10T13:37:46.359" v="2079" actId="47"/>
        <pc:sldMkLst>
          <pc:docMk/>
          <pc:sldMk cId="1686758431" sldId="494"/>
        </pc:sldMkLst>
      </pc:sldChg>
      <pc:sldChg chg="del">
        <pc:chgData name="Amber Kavan" userId="1d2f30e4-0548-404a-9eff-db78d52d86e6" providerId="ADAL" clId="{8BCADBFC-9947-40FE-9ECF-2D74973433F9}" dt="2024-06-10T13:37:46.359" v="2079" actId="47"/>
        <pc:sldMkLst>
          <pc:docMk/>
          <pc:sldMk cId="4005128047" sldId="495"/>
        </pc:sldMkLst>
      </pc:sldChg>
      <pc:sldChg chg="del">
        <pc:chgData name="Amber Kavan" userId="1d2f30e4-0548-404a-9eff-db78d52d86e6" providerId="ADAL" clId="{8BCADBFC-9947-40FE-9ECF-2D74973433F9}" dt="2024-06-10T13:37:46.359" v="2079" actId="47"/>
        <pc:sldMkLst>
          <pc:docMk/>
          <pc:sldMk cId="169770917" sldId="496"/>
        </pc:sldMkLst>
      </pc:sldChg>
      <pc:sldChg chg="modSp add del mod">
        <pc:chgData name="Amber Kavan" userId="1d2f30e4-0548-404a-9eff-db78d52d86e6" providerId="ADAL" clId="{8BCADBFC-9947-40FE-9ECF-2D74973433F9}" dt="2024-06-20T19:34:06.818" v="4893" actId="47"/>
        <pc:sldMkLst>
          <pc:docMk/>
          <pc:sldMk cId="3960286984" sldId="524"/>
        </pc:sldMkLst>
        <pc:spChg chg="mod">
          <ac:chgData name="Amber Kavan" userId="1d2f30e4-0548-404a-9eff-db78d52d86e6" providerId="ADAL" clId="{8BCADBFC-9947-40FE-9ECF-2D74973433F9}" dt="2024-06-10T13:37:13.952" v="2077" actId="20577"/>
          <ac:spMkLst>
            <pc:docMk/>
            <pc:sldMk cId="3960286984" sldId="524"/>
            <ac:spMk id="4" creationId="{00000000-0000-0000-0000-000000000000}"/>
          </ac:spMkLst>
        </pc:spChg>
      </pc:sldChg>
      <pc:sldChg chg="del">
        <pc:chgData name="Amber Kavan" userId="1d2f30e4-0548-404a-9eff-db78d52d86e6" providerId="ADAL" clId="{8BCADBFC-9947-40FE-9ECF-2D74973433F9}" dt="2024-06-10T13:37:46.359" v="2079" actId="47"/>
        <pc:sldMkLst>
          <pc:docMk/>
          <pc:sldMk cId="1586196057" sldId="547"/>
        </pc:sldMkLst>
      </pc:sldChg>
      <pc:sldChg chg="del">
        <pc:chgData name="Amber Kavan" userId="1d2f30e4-0548-404a-9eff-db78d52d86e6" providerId="ADAL" clId="{8BCADBFC-9947-40FE-9ECF-2D74973433F9}" dt="2024-06-10T13:37:46.359" v="2079" actId="47"/>
        <pc:sldMkLst>
          <pc:docMk/>
          <pc:sldMk cId="3098881628" sldId="548"/>
        </pc:sldMkLst>
      </pc:sldChg>
      <pc:sldChg chg="del">
        <pc:chgData name="Amber Kavan" userId="1d2f30e4-0548-404a-9eff-db78d52d86e6" providerId="ADAL" clId="{8BCADBFC-9947-40FE-9ECF-2D74973433F9}" dt="2024-06-10T13:37:46.359" v="2079" actId="47"/>
        <pc:sldMkLst>
          <pc:docMk/>
          <pc:sldMk cId="801337681" sldId="550"/>
        </pc:sldMkLst>
      </pc:sldChg>
      <pc:sldChg chg="del">
        <pc:chgData name="Amber Kavan" userId="1d2f30e4-0548-404a-9eff-db78d52d86e6" providerId="ADAL" clId="{8BCADBFC-9947-40FE-9ECF-2D74973433F9}" dt="2024-06-10T13:37:46.359" v="2079" actId="47"/>
        <pc:sldMkLst>
          <pc:docMk/>
          <pc:sldMk cId="2677120642" sldId="551"/>
        </pc:sldMkLst>
      </pc:sldChg>
      <pc:sldChg chg="del">
        <pc:chgData name="Amber Kavan" userId="1d2f30e4-0548-404a-9eff-db78d52d86e6" providerId="ADAL" clId="{8BCADBFC-9947-40FE-9ECF-2D74973433F9}" dt="2024-06-10T13:37:46.359" v="2079" actId="47"/>
        <pc:sldMkLst>
          <pc:docMk/>
          <pc:sldMk cId="4120965887" sldId="552"/>
        </pc:sldMkLst>
      </pc:sldChg>
      <pc:sldChg chg="del">
        <pc:chgData name="Amber Kavan" userId="1d2f30e4-0548-404a-9eff-db78d52d86e6" providerId="ADAL" clId="{8BCADBFC-9947-40FE-9ECF-2D74973433F9}" dt="2024-06-10T13:37:46.359" v="2079" actId="47"/>
        <pc:sldMkLst>
          <pc:docMk/>
          <pc:sldMk cId="697237171" sldId="553"/>
        </pc:sldMkLst>
      </pc:sldChg>
      <pc:sldChg chg="delSp modSp del mod">
        <pc:chgData name="Amber Kavan" userId="1d2f30e4-0548-404a-9eff-db78d52d86e6" providerId="ADAL" clId="{8BCADBFC-9947-40FE-9ECF-2D74973433F9}" dt="2024-06-10T13:37:25.084" v="2078" actId="2696"/>
        <pc:sldMkLst>
          <pc:docMk/>
          <pc:sldMk cId="3555346231" sldId="556"/>
        </pc:sldMkLst>
        <pc:spChg chg="mod">
          <ac:chgData name="Amber Kavan" userId="1d2f30e4-0548-404a-9eff-db78d52d86e6" providerId="ADAL" clId="{8BCADBFC-9947-40FE-9ECF-2D74973433F9}" dt="2024-05-30T13:35:24.399" v="344" actId="20577"/>
          <ac:spMkLst>
            <pc:docMk/>
            <pc:sldMk cId="3555346231" sldId="556"/>
            <ac:spMk id="2" creationId="{00000000-0000-0000-0000-000000000000}"/>
          </ac:spMkLst>
        </pc:spChg>
        <pc:spChg chg="mod">
          <ac:chgData name="Amber Kavan" userId="1d2f30e4-0548-404a-9eff-db78d52d86e6" providerId="ADAL" clId="{8BCADBFC-9947-40FE-9ECF-2D74973433F9}" dt="2024-05-30T13:36:54.665" v="669" actId="20577"/>
          <ac:spMkLst>
            <pc:docMk/>
            <pc:sldMk cId="3555346231" sldId="556"/>
            <ac:spMk id="4" creationId="{00000000-0000-0000-0000-000000000000}"/>
          </ac:spMkLst>
        </pc:spChg>
        <pc:picChg chg="del">
          <ac:chgData name="Amber Kavan" userId="1d2f30e4-0548-404a-9eff-db78d52d86e6" providerId="ADAL" clId="{8BCADBFC-9947-40FE-9ECF-2D74973433F9}" dt="2024-05-30T13:35:35.228" v="345" actId="478"/>
          <ac:picMkLst>
            <pc:docMk/>
            <pc:sldMk cId="3555346231" sldId="556"/>
            <ac:picMk id="5" creationId="{83063C6B-B6DA-8F36-AA38-84A61FEA0D45}"/>
          </ac:picMkLst>
        </pc:picChg>
      </pc:sldChg>
      <pc:sldChg chg="del">
        <pc:chgData name="Amber Kavan" userId="1d2f30e4-0548-404a-9eff-db78d52d86e6" providerId="ADAL" clId="{8BCADBFC-9947-40FE-9ECF-2D74973433F9}" dt="2024-06-10T13:37:46.359" v="2079" actId="47"/>
        <pc:sldMkLst>
          <pc:docMk/>
          <pc:sldMk cId="1952425646" sldId="557"/>
        </pc:sldMkLst>
      </pc:sldChg>
      <pc:sldChg chg="del">
        <pc:chgData name="Amber Kavan" userId="1d2f30e4-0548-404a-9eff-db78d52d86e6" providerId="ADAL" clId="{8BCADBFC-9947-40FE-9ECF-2D74973433F9}" dt="2024-06-10T13:37:46.359" v="2079" actId="47"/>
        <pc:sldMkLst>
          <pc:docMk/>
          <pc:sldMk cId="2328784815" sldId="558"/>
        </pc:sldMkLst>
      </pc:sldChg>
      <pc:sldChg chg="del">
        <pc:chgData name="Amber Kavan" userId="1d2f30e4-0548-404a-9eff-db78d52d86e6" providerId="ADAL" clId="{8BCADBFC-9947-40FE-9ECF-2D74973433F9}" dt="2024-06-10T13:37:46.359" v="2079" actId="47"/>
        <pc:sldMkLst>
          <pc:docMk/>
          <pc:sldMk cId="2239449078" sldId="560"/>
        </pc:sldMkLst>
      </pc:sldChg>
      <pc:sldChg chg="del">
        <pc:chgData name="Amber Kavan" userId="1d2f30e4-0548-404a-9eff-db78d52d86e6" providerId="ADAL" clId="{8BCADBFC-9947-40FE-9ECF-2D74973433F9}" dt="2024-06-10T13:37:46.359" v="2079" actId="47"/>
        <pc:sldMkLst>
          <pc:docMk/>
          <pc:sldMk cId="686640429" sldId="561"/>
        </pc:sldMkLst>
      </pc:sldChg>
      <pc:sldChg chg="del">
        <pc:chgData name="Amber Kavan" userId="1d2f30e4-0548-404a-9eff-db78d52d86e6" providerId="ADAL" clId="{8BCADBFC-9947-40FE-9ECF-2D74973433F9}" dt="2024-06-10T13:37:46.359" v="2079" actId="47"/>
        <pc:sldMkLst>
          <pc:docMk/>
          <pc:sldMk cId="2888894532" sldId="562"/>
        </pc:sldMkLst>
      </pc:sldChg>
      <pc:sldChg chg="del">
        <pc:chgData name="Amber Kavan" userId="1d2f30e4-0548-404a-9eff-db78d52d86e6" providerId="ADAL" clId="{8BCADBFC-9947-40FE-9ECF-2D74973433F9}" dt="2024-06-10T13:37:46.359" v="2079" actId="47"/>
        <pc:sldMkLst>
          <pc:docMk/>
          <pc:sldMk cId="2821892753" sldId="563"/>
        </pc:sldMkLst>
      </pc:sldChg>
      <pc:sldChg chg="del">
        <pc:chgData name="Amber Kavan" userId="1d2f30e4-0548-404a-9eff-db78d52d86e6" providerId="ADAL" clId="{8BCADBFC-9947-40FE-9ECF-2D74973433F9}" dt="2024-06-10T13:37:46.359" v="2079" actId="47"/>
        <pc:sldMkLst>
          <pc:docMk/>
          <pc:sldMk cId="1043031970" sldId="565"/>
        </pc:sldMkLst>
      </pc:sldChg>
      <pc:sldChg chg="del">
        <pc:chgData name="Amber Kavan" userId="1d2f30e4-0548-404a-9eff-db78d52d86e6" providerId="ADAL" clId="{8BCADBFC-9947-40FE-9ECF-2D74973433F9}" dt="2024-06-10T13:37:46.359" v="2079" actId="47"/>
        <pc:sldMkLst>
          <pc:docMk/>
          <pc:sldMk cId="2469346236" sldId="566"/>
        </pc:sldMkLst>
      </pc:sldChg>
      <pc:sldChg chg="del">
        <pc:chgData name="Amber Kavan" userId="1d2f30e4-0548-404a-9eff-db78d52d86e6" providerId="ADAL" clId="{8BCADBFC-9947-40FE-9ECF-2D74973433F9}" dt="2024-06-10T13:37:46.359" v="2079" actId="47"/>
        <pc:sldMkLst>
          <pc:docMk/>
          <pc:sldMk cId="844687494" sldId="567"/>
        </pc:sldMkLst>
      </pc:sldChg>
      <pc:sldChg chg="del">
        <pc:chgData name="Amber Kavan" userId="1d2f30e4-0548-404a-9eff-db78d52d86e6" providerId="ADAL" clId="{8BCADBFC-9947-40FE-9ECF-2D74973433F9}" dt="2024-06-10T13:37:46.359" v="2079" actId="47"/>
        <pc:sldMkLst>
          <pc:docMk/>
          <pc:sldMk cId="708530002" sldId="568"/>
        </pc:sldMkLst>
      </pc:sldChg>
      <pc:sldChg chg="del">
        <pc:chgData name="Amber Kavan" userId="1d2f30e4-0548-404a-9eff-db78d52d86e6" providerId="ADAL" clId="{8BCADBFC-9947-40FE-9ECF-2D74973433F9}" dt="2024-06-10T13:37:46.359" v="2079" actId="47"/>
        <pc:sldMkLst>
          <pc:docMk/>
          <pc:sldMk cId="980299189" sldId="569"/>
        </pc:sldMkLst>
      </pc:sldChg>
      <pc:sldChg chg="del">
        <pc:chgData name="Amber Kavan" userId="1d2f30e4-0548-404a-9eff-db78d52d86e6" providerId="ADAL" clId="{8BCADBFC-9947-40FE-9ECF-2D74973433F9}" dt="2024-06-10T13:37:46.359" v="2079" actId="47"/>
        <pc:sldMkLst>
          <pc:docMk/>
          <pc:sldMk cId="578605770" sldId="570"/>
        </pc:sldMkLst>
      </pc:sldChg>
      <pc:sldChg chg="del">
        <pc:chgData name="Amber Kavan" userId="1d2f30e4-0548-404a-9eff-db78d52d86e6" providerId="ADAL" clId="{8BCADBFC-9947-40FE-9ECF-2D74973433F9}" dt="2024-06-10T13:37:46.359" v="2079" actId="47"/>
        <pc:sldMkLst>
          <pc:docMk/>
          <pc:sldMk cId="1007979767" sldId="571"/>
        </pc:sldMkLst>
      </pc:sldChg>
      <pc:sldChg chg="modSp add del mod">
        <pc:chgData name="Amber Kavan" userId="1d2f30e4-0548-404a-9eff-db78d52d86e6" providerId="ADAL" clId="{8BCADBFC-9947-40FE-9ECF-2D74973433F9}" dt="2024-06-10T13:37:25.084" v="2078" actId="2696"/>
        <pc:sldMkLst>
          <pc:docMk/>
          <pc:sldMk cId="3390870842" sldId="572"/>
        </pc:sldMkLst>
        <pc:spChg chg="mod">
          <ac:chgData name="Amber Kavan" userId="1d2f30e4-0548-404a-9eff-db78d52d86e6" providerId="ADAL" clId="{8BCADBFC-9947-40FE-9ECF-2D74973433F9}" dt="2024-05-30T13:37:02.065" v="677" actId="20577"/>
          <ac:spMkLst>
            <pc:docMk/>
            <pc:sldMk cId="3390870842" sldId="572"/>
            <ac:spMk id="2" creationId="{00000000-0000-0000-0000-000000000000}"/>
          </ac:spMkLst>
        </pc:spChg>
        <pc:spChg chg="mod">
          <ac:chgData name="Amber Kavan" userId="1d2f30e4-0548-404a-9eff-db78d52d86e6" providerId="ADAL" clId="{8BCADBFC-9947-40FE-9ECF-2D74973433F9}" dt="2024-05-30T14:15:33.248" v="1154" actId="20577"/>
          <ac:spMkLst>
            <pc:docMk/>
            <pc:sldMk cId="3390870842" sldId="572"/>
            <ac:spMk id="4" creationId="{00000000-0000-0000-0000-000000000000}"/>
          </ac:spMkLst>
        </pc:spChg>
      </pc:sldChg>
      <pc:sldChg chg="modSp add del mod">
        <pc:chgData name="Amber Kavan" userId="1d2f30e4-0548-404a-9eff-db78d52d86e6" providerId="ADAL" clId="{8BCADBFC-9947-40FE-9ECF-2D74973433F9}" dt="2024-06-10T13:37:25.084" v="2078" actId="2696"/>
        <pc:sldMkLst>
          <pc:docMk/>
          <pc:sldMk cId="3228514758" sldId="573"/>
        </pc:sldMkLst>
        <pc:spChg chg="mod">
          <ac:chgData name="Amber Kavan" userId="1d2f30e4-0548-404a-9eff-db78d52d86e6" providerId="ADAL" clId="{8BCADBFC-9947-40FE-9ECF-2D74973433F9}" dt="2024-05-30T14:15:44.496" v="1162" actId="20577"/>
          <ac:spMkLst>
            <pc:docMk/>
            <pc:sldMk cId="3228514758" sldId="573"/>
            <ac:spMk id="2" creationId="{00000000-0000-0000-0000-000000000000}"/>
          </ac:spMkLst>
        </pc:spChg>
        <pc:spChg chg="mod">
          <ac:chgData name="Amber Kavan" userId="1d2f30e4-0548-404a-9eff-db78d52d86e6" providerId="ADAL" clId="{8BCADBFC-9947-40FE-9ECF-2D74973433F9}" dt="2024-05-30T14:17:08.272" v="1509" actId="20577"/>
          <ac:spMkLst>
            <pc:docMk/>
            <pc:sldMk cId="3228514758" sldId="573"/>
            <ac:spMk id="4" creationId="{00000000-0000-0000-0000-000000000000}"/>
          </ac:spMkLst>
        </pc:spChg>
      </pc:sldChg>
      <pc:sldChg chg="modSp add del mod">
        <pc:chgData name="Amber Kavan" userId="1d2f30e4-0548-404a-9eff-db78d52d86e6" providerId="ADAL" clId="{8BCADBFC-9947-40FE-9ECF-2D74973433F9}" dt="2024-06-10T13:37:25.084" v="2078" actId="2696"/>
        <pc:sldMkLst>
          <pc:docMk/>
          <pc:sldMk cId="1270171431" sldId="574"/>
        </pc:sldMkLst>
        <pc:spChg chg="mod">
          <ac:chgData name="Amber Kavan" userId="1d2f30e4-0548-404a-9eff-db78d52d86e6" providerId="ADAL" clId="{8BCADBFC-9947-40FE-9ECF-2D74973433F9}" dt="2024-05-30T14:20:03.511" v="1544" actId="20577"/>
          <ac:spMkLst>
            <pc:docMk/>
            <pc:sldMk cId="1270171431" sldId="574"/>
            <ac:spMk id="2" creationId="{00000000-0000-0000-0000-000000000000}"/>
          </ac:spMkLst>
        </pc:spChg>
        <pc:spChg chg="mod">
          <ac:chgData name="Amber Kavan" userId="1d2f30e4-0548-404a-9eff-db78d52d86e6" providerId="ADAL" clId="{8BCADBFC-9947-40FE-9ECF-2D74973433F9}" dt="2024-05-30T14:22:13.391" v="1641" actId="20577"/>
          <ac:spMkLst>
            <pc:docMk/>
            <pc:sldMk cId="1270171431" sldId="574"/>
            <ac:spMk id="4" creationId="{00000000-0000-0000-0000-000000000000}"/>
          </ac:spMkLst>
        </pc:spChg>
      </pc:sldChg>
      <pc:sldChg chg="modSp add mod">
        <pc:chgData name="Amber Kavan" userId="1d2f30e4-0548-404a-9eff-db78d52d86e6" providerId="ADAL" clId="{8BCADBFC-9947-40FE-9ECF-2D74973433F9}" dt="2024-06-20T19:33:16.098" v="4838" actId="20577"/>
        <pc:sldMkLst>
          <pc:docMk/>
          <pc:sldMk cId="3519628751" sldId="575"/>
        </pc:sldMkLst>
        <pc:spChg chg="mod">
          <ac:chgData name="Amber Kavan" userId="1d2f30e4-0548-404a-9eff-db78d52d86e6" providerId="ADAL" clId="{8BCADBFC-9947-40FE-9ECF-2D74973433F9}" dt="2024-06-20T19:33:16.098" v="4838" actId="20577"/>
          <ac:spMkLst>
            <pc:docMk/>
            <pc:sldMk cId="3519628751" sldId="575"/>
            <ac:spMk id="9" creationId="{00000000-0000-0000-0000-000000000000}"/>
          </ac:spMkLst>
        </pc:spChg>
      </pc:sldChg>
      <pc:sldChg chg="add del">
        <pc:chgData name="Amber Kavan" userId="1d2f30e4-0548-404a-9eff-db78d52d86e6" providerId="ADAL" clId="{8BCADBFC-9947-40FE-9ECF-2D74973433F9}" dt="2024-06-06T15:02:40.697" v="1678" actId="47"/>
        <pc:sldMkLst>
          <pc:docMk/>
          <pc:sldMk cId="2699589320" sldId="576"/>
        </pc:sldMkLst>
      </pc:sldChg>
      <pc:sldChg chg="add">
        <pc:chgData name="Amber Kavan" userId="1d2f30e4-0548-404a-9eff-db78d52d86e6" providerId="ADAL" clId="{8BCADBFC-9947-40FE-9ECF-2D74973433F9}" dt="2024-06-06T15:02:35.797" v="1677"/>
        <pc:sldMkLst>
          <pc:docMk/>
          <pc:sldMk cId="876172019" sldId="577"/>
        </pc:sldMkLst>
      </pc:sldChg>
      <pc:sldChg chg="modSp add mod">
        <pc:chgData name="Amber Kavan" userId="1d2f30e4-0548-404a-9eff-db78d52d86e6" providerId="ADAL" clId="{8BCADBFC-9947-40FE-9ECF-2D74973433F9}" dt="2024-06-06T15:07:45.346" v="1824" actId="20577"/>
        <pc:sldMkLst>
          <pc:docMk/>
          <pc:sldMk cId="2716163216" sldId="578"/>
        </pc:sldMkLst>
        <pc:spChg chg="mod">
          <ac:chgData name="Amber Kavan" userId="1d2f30e4-0548-404a-9eff-db78d52d86e6" providerId="ADAL" clId="{8BCADBFC-9947-40FE-9ECF-2D74973433F9}" dt="2024-06-06T15:07:28.312" v="1817" actId="20577"/>
          <ac:spMkLst>
            <pc:docMk/>
            <pc:sldMk cId="2716163216" sldId="578"/>
            <ac:spMk id="7" creationId="{00000000-0000-0000-0000-000000000000}"/>
          </ac:spMkLst>
        </pc:spChg>
        <pc:spChg chg="mod">
          <ac:chgData name="Amber Kavan" userId="1d2f30e4-0548-404a-9eff-db78d52d86e6" providerId="ADAL" clId="{8BCADBFC-9947-40FE-9ECF-2D74973433F9}" dt="2024-06-06T15:07:32.219" v="1818" actId="20578"/>
          <ac:spMkLst>
            <pc:docMk/>
            <pc:sldMk cId="2716163216" sldId="578"/>
            <ac:spMk id="15" creationId="{00000000-0000-0000-0000-000000000000}"/>
          </ac:spMkLst>
        </pc:spChg>
        <pc:spChg chg="mod">
          <ac:chgData name="Amber Kavan" userId="1d2f30e4-0548-404a-9eff-db78d52d86e6" providerId="ADAL" clId="{8BCADBFC-9947-40FE-9ECF-2D74973433F9}" dt="2024-06-06T15:07:45.346" v="1824" actId="20577"/>
          <ac:spMkLst>
            <pc:docMk/>
            <pc:sldMk cId="2716163216" sldId="578"/>
            <ac:spMk id="18" creationId="{A3625C02-4935-4C92-3FAA-5D727F0CF65A}"/>
          </ac:spMkLst>
        </pc:spChg>
      </pc:sldChg>
      <pc:sldChg chg="modSp add mod">
        <pc:chgData name="Amber Kavan" userId="1d2f30e4-0548-404a-9eff-db78d52d86e6" providerId="ADAL" clId="{8BCADBFC-9947-40FE-9ECF-2D74973433F9}" dt="2024-06-20T21:04:04.402" v="10377" actId="20577"/>
        <pc:sldMkLst>
          <pc:docMk/>
          <pc:sldMk cId="273908151" sldId="579"/>
        </pc:sldMkLst>
        <pc:spChg chg="mod">
          <ac:chgData name="Amber Kavan" userId="1d2f30e4-0548-404a-9eff-db78d52d86e6" providerId="ADAL" clId="{8BCADBFC-9947-40FE-9ECF-2D74973433F9}" dt="2024-06-20T21:04:04.402" v="10377" actId="20577"/>
          <ac:spMkLst>
            <pc:docMk/>
            <pc:sldMk cId="273908151" sldId="579"/>
            <ac:spMk id="9" creationId="{00000000-0000-0000-0000-000000000000}"/>
          </ac:spMkLst>
        </pc:spChg>
      </pc:sldChg>
      <pc:sldChg chg="addSp delSp modSp add mod">
        <pc:chgData name="Amber Kavan" userId="1d2f30e4-0548-404a-9eff-db78d52d86e6" providerId="ADAL" clId="{8BCADBFC-9947-40FE-9ECF-2D74973433F9}" dt="2024-06-21T18:23:12.070" v="15145" actId="1076"/>
        <pc:sldMkLst>
          <pc:docMk/>
          <pc:sldMk cId="2489782206" sldId="580"/>
        </pc:sldMkLst>
        <pc:spChg chg="mod">
          <ac:chgData name="Amber Kavan" userId="1d2f30e4-0548-404a-9eff-db78d52d86e6" providerId="ADAL" clId="{8BCADBFC-9947-40FE-9ECF-2D74973433F9}" dt="2024-06-06T15:09:58.243" v="1877" actId="20577"/>
          <ac:spMkLst>
            <pc:docMk/>
            <pc:sldMk cId="2489782206" sldId="580"/>
            <ac:spMk id="7" creationId="{00000000-0000-0000-0000-000000000000}"/>
          </ac:spMkLst>
        </pc:spChg>
        <pc:spChg chg="del mod">
          <ac:chgData name="Amber Kavan" userId="1d2f30e4-0548-404a-9eff-db78d52d86e6" providerId="ADAL" clId="{8BCADBFC-9947-40FE-9ECF-2D74973433F9}" dt="2024-06-06T15:10:04.170" v="1879"/>
          <ac:spMkLst>
            <pc:docMk/>
            <pc:sldMk cId="2489782206" sldId="580"/>
            <ac:spMk id="18" creationId="{A3625C02-4935-4C92-3FAA-5D727F0CF65A}"/>
          </ac:spMkLst>
        </pc:spChg>
        <pc:picChg chg="add del mod">
          <ac:chgData name="Amber Kavan" userId="1d2f30e4-0548-404a-9eff-db78d52d86e6" providerId="ADAL" clId="{8BCADBFC-9947-40FE-9ECF-2D74973433F9}" dt="2024-06-21T18:22:55.753" v="15138" actId="478"/>
          <ac:picMkLst>
            <pc:docMk/>
            <pc:sldMk cId="2489782206" sldId="580"/>
            <ac:picMk id="2" creationId="{7E8BC711-9C81-5D23-E340-00BFDCC8B83F}"/>
          </ac:picMkLst>
        </pc:picChg>
        <pc:picChg chg="add mod">
          <ac:chgData name="Amber Kavan" userId="1d2f30e4-0548-404a-9eff-db78d52d86e6" providerId="ADAL" clId="{8BCADBFC-9947-40FE-9ECF-2D74973433F9}" dt="2024-06-21T18:23:12.070" v="15145" actId="1076"/>
          <ac:picMkLst>
            <pc:docMk/>
            <pc:sldMk cId="2489782206" sldId="580"/>
            <ac:picMk id="8194" creationId="{9E02CAD0-17BA-9001-CF2C-C4F5C23DB114}"/>
          </ac:picMkLst>
        </pc:picChg>
      </pc:sldChg>
      <pc:sldChg chg="addSp delSp modSp add mod">
        <pc:chgData name="Amber Kavan" userId="1d2f30e4-0548-404a-9eff-db78d52d86e6" providerId="ADAL" clId="{8BCADBFC-9947-40FE-9ECF-2D74973433F9}" dt="2024-06-10T14:06:01.608" v="2171" actId="1076"/>
        <pc:sldMkLst>
          <pc:docMk/>
          <pc:sldMk cId="797274312" sldId="581"/>
        </pc:sldMkLst>
        <pc:spChg chg="mod">
          <ac:chgData name="Amber Kavan" userId="1d2f30e4-0548-404a-9eff-db78d52d86e6" providerId="ADAL" clId="{8BCADBFC-9947-40FE-9ECF-2D74973433F9}" dt="2024-06-10T14:05:13.872" v="2158" actId="1076"/>
          <ac:spMkLst>
            <pc:docMk/>
            <pc:sldMk cId="797274312" sldId="581"/>
            <ac:spMk id="2" creationId="{00000000-0000-0000-0000-000000000000}"/>
          </ac:spMkLst>
        </pc:spChg>
        <pc:spChg chg="add del mod">
          <ac:chgData name="Amber Kavan" userId="1d2f30e4-0548-404a-9eff-db78d52d86e6" providerId="ADAL" clId="{8BCADBFC-9947-40FE-9ECF-2D74973433F9}" dt="2024-06-10T14:05:18.612" v="2159" actId="1076"/>
          <ac:spMkLst>
            <pc:docMk/>
            <pc:sldMk cId="797274312" sldId="581"/>
            <ac:spMk id="4" creationId="{00000000-0000-0000-0000-000000000000}"/>
          </ac:spMkLst>
        </pc:spChg>
        <pc:picChg chg="add mod">
          <ac:chgData name="Amber Kavan" userId="1d2f30e4-0548-404a-9eff-db78d52d86e6" providerId="ADAL" clId="{8BCADBFC-9947-40FE-9ECF-2D74973433F9}" dt="2024-06-10T14:05:55.364" v="2168" actId="1076"/>
          <ac:picMkLst>
            <pc:docMk/>
            <pc:sldMk cId="797274312" sldId="581"/>
            <ac:picMk id="6" creationId="{63E817B6-76B1-258D-75C6-2711F4D87702}"/>
          </ac:picMkLst>
        </pc:picChg>
        <pc:picChg chg="add mod">
          <ac:chgData name="Amber Kavan" userId="1d2f30e4-0548-404a-9eff-db78d52d86e6" providerId="ADAL" clId="{8BCADBFC-9947-40FE-9ECF-2D74973433F9}" dt="2024-06-10T14:05:59.266" v="2170" actId="1076"/>
          <ac:picMkLst>
            <pc:docMk/>
            <pc:sldMk cId="797274312" sldId="581"/>
            <ac:picMk id="8" creationId="{5524959D-76D0-F4C2-712D-4937FD280C5B}"/>
          </ac:picMkLst>
        </pc:picChg>
        <pc:picChg chg="add mod">
          <ac:chgData name="Amber Kavan" userId="1d2f30e4-0548-404a-9eff-db78d52d86e6" providerId="ADAL" clId="{8BCADBFC-9947-40FE-9ECF-2D74973433F9}" dt="2024-06-10T14:05:57.308" v="2169" actId="1076"/>
          <ac:picMkLst>
            <pc:docMk/>
            <pc:sldMk cId="797274312" sldId="581"/>
            <ac:picMk id="13" creationId="{E53BC097-55DA-5090-6DAF-2ED5158AF7EE}"/>
          </ac:picMkLst>
        </pc:picChg>
        <pc:picChg chg="add mod">
          <ac:chgData name="Amber Kavan" userId="1d2f30e4-0548-404a-9eff-db78d52d86e6" providerId="ADAL" clId="{8BCADBFC-9947-40FE-9ECF-2D74973433F9}" dt="2024-06-10T14:06:01.608" v="2171" actId="1076"/>
          <ac:picMkLst>
            <pc:docMk/>
            <pc:sldMk cId="797274312" sldId="581"/>
            <ac:picMk id="19" creationId="{487B7A28-BB3B-C636-C672-D3F52D8BA01F}"/>
          </ac:picMkLst>
        </pc:picChg>
      </pc:sldChg>
      <pc:sldChg chg="addSp delSp modSp add mod">
        <pc:chgData name="Amber Kavan" userId="1d2f30e4-0548-404a-9eff-db78d52d86e6" providerId="ADAL" clId="{8BCADBFC-9947-40FE-9ECF-2D74973433F9}" dt="2024-06-10T14:12:58.682" v="2224" actId="1076"/>
        <pc:sldMkLst>
          <pc:docMk/>
          <pc:sldMk cId="1971659862" sldId="582"/>
        </pc:sldMkLst>
        <pc:spChg chg="mod">
          <ac:chgData name="Amber Kavan" userId="1d2f30e4-0548-404a-9eff-db78d52d86e6" providerId="ADAL" clId="{8BCADBFC-9947-40FE-9ECF-2D74973433F9}" dt="2024-06-10T14:12:23.554" v="2216" actId="20577"/>
          <ac:spMkLst>
            <pc:docMk/>
            <pc:sldMk cId="1971659862" sldId="582"/>
            <ac:spMk id="4" creationId="{00000000-0000-0000-0000-000000000000}"/>
          </ac:spMkLst>
        </pc:spChg>
        <pc:picChg chg="del">
          <ac:chgData name="Amber Kavan" userId="1d2f30e4-0548-404a-9eff-db78d52d86e6" providerId="ADAL" clId="{8BCADBFC-9947-40FE-9ECF-2D74973433F9}" dt="2024-06-10T14:12:26.766" v="2217" actId="478"/>
          <ac:picMkLst>
            <pc:docMk/>
            <pc:sldMk cId="1971659862" sldId="582"/>
            <ac:picMk id="6" creationId="{63E817B6-76B1-258D-75C6-2711F4D87702}"/>
          </ac:picMkLst>
        </pc:picChg>
        <pc:picChg chg="add mod">
          <ac:chgData name="Amber Kavan" userId="1d2f30e4-0548-404a-9eff-db78d52d86e6" providerId="ADAL" clId="{8BCADBFC-9947-40FE-9ECF-2D74973433F9}" dt="2024-06-10T14:12:58.682" v="2224" actId="1076"/>
          <ac:picMkLst>
            <pc:docMk/>
            <pc:sldMk cId="1971659862" sldId="582"/>
            <ac:picMk id="7" creationId="{287668A7-C605-BC55-06E9-F310FCB7F6AA}"/>
          </ac:picMkLst>
        </pc:picChg>
        <pc:picChg chg="del">
          <ac:chgData name="Amber Kavan" userId="1d2f30e4-0548-404a-9eff-db78d52d86e6" providerId="ADAL" clId="{8BCADBFC-9947-40FE-9ECF-2D74973433F9}" dt="2024-06-10T14:12:27.391" v="2218" actId="478"/>
          <ac:picMkLst>
            <pc:docMk/>
            <pc:sldMk cId="1971659862" sldId="582"/>
            <ac:picMk id="8" creationId="{5524959D-76D0-F4C2-712D-4937FD280C5B}"/>
          </ac:picMkLst>
        </pc:picChg>
        <pc:picChg chg="del">
          <ac:chgData name="Amber Kavan" userId="1d2f30e4-0548-404a-9eff-db78d52d86e6" providerId="ADAL" clId="{8BCADBFC-9947-40FE-9ECF-2D74973433F9}" dt="2024-06-10T14:12:27.925" v="2219" actId="478"/>
          <ac:picMkLst>
            <pc:docMk/>
            <pc:sldMk cId="1971659862" sldId="582"/>
            <ac:picMk id="13" creationId="{E53BC097-55DA-5090-6DAF-2ED5158AF7EE}"/>
          </ac:picMkLst>
        </pc:picChg>
        <pc:picChg chg="del">
          <ac:chgData name="Amber Kavan" userId="1d2f30e4-0548-404a-9eff-db78d52d86e6" providerId="ADAL" clId="{8BCADBFC-9947-40FE-9ECF-2D74973433F9}" dt="2024-06-10T14:12:28.509" v="2220" actId="478"/>
          <ac:picMkLst>
            <pc:docMk/>
            <pc:sldMk cId="1971659862" sldId="582"/>
            <ac:picMk id="19" creationId="{487B7A28-BB3B-C636-C672-D3F52D8BA01F}"/>
          </ac:picMkLst>
        </pc:picChg>
      </pc:sldChg>
      <pc:sldChg chg="addSp delSp modSp add mod">
        <pc:chgData name="Amber Kavan" userId="1d2f30e4-0548-404a-9eff-db78d52d86e6" providerId="ADAL" clId="{8BCADBFC-9947-40FE-9ECF-2D74973433F9}" dt="2024-06-21T17:54:47.889" v="14000" actId="478"/>
        <pc:sldMkLst>
          <pc:docMk/>
          <pc:sldMk cId="2528096818" sldId="583"/>
        </pc:sldMkLst>
        <pc:spChg chg="mod">
          <ac:chgData name="Amber Kavan" userId="1d2f30e4-0548-404a-9eff-db78d52d86e6" providerId="ADAL" clId="{8BCADBFC-9947-40FE-9ECF-2D74973433F9}" dt="2024-06-10T14:23:50.492" v="2254" actId="14100"/>
          <ac:spMkLst>
            <pc:docMk/>
            <pc:sldMk cId="2528096818" sldId="583"/>
            <ac:spMk id="2" creationId="{00000000-0000-0000-0000-000000000000}"/>
          </ac:spMkLst>
        </pc:spChg>
        <pc:spChg chg="mod">
          <ac:chgData name="Amber Kavan" userId="1d2f30e4-0548-404a-9eff-db78d52d86e6" providerId="ADAL" clId="{8BCADBFC-9947-40FE-9ECF-2D74973433F9}" dt="2024-06-10T14:24:05.774" v="2289" actId="20577"/>
          <ac:spMkLst>
            <pc:docMk/>
            <pc:sldMk cId="2528096818" sldId="583"/>
            <ac:spMk id="4" creationId="{00000000-0000-0000-0000-000000000000}"/>
          </ac:spMkLst>
        </pc:spChg>
        <pc:picChg chg="add mod">
          <ac:chgData name="Amber Kavan" userId="1d2f30e4-0548-404a-9eff-db78d52d86e6" providerId="ADAL" clId="{8BCADBFC-9947-40FE-9ECF-2D74973433F9}" dt="2024-06-10T14:23:47.903" v="2253" actId="1076"/>
          <ac:picMkLst>
            <pc:docMk/>
            <pc:sldMk cId="2528096818" sldId="583"/>
            <ac:picMk id="6" creationId="{89DC580F-F2D7-0464-67B9-F7B1E4E94313}"/>
          </ac:picMkLst>
        </pc:picChg>
        <pc:picChg chg="add del">
          <ac:chgData name="Amber Kavan" userId="1d2f30e4-0548-404a-9eff-db78d52d86e6" providerId="ADAL" clId="{8BCADBFC-9947-40FE-9ECF-2D74973433F9}" dt="2024-06-21T17:54:47.889" v="14000" actId="478"/>
          <ac:picMkLst>
            <pc:docMk/>
            <pc:sldMk cId="2528096818" sldId="583"/>
            <ac:picMk id="7" creationId="{C7A15740-CF4A-6756-8F89-29DE37C1A53B}"/>
          </ac:picMkLst>
        </pc:picChg>
      </pc:sldChg>
      <pc:sldChg chg="modSp add del mod">
        <pc:chgData name="Amber Kavan" userId="1d2f30e4-0548-404a-9eff-db78d52d86e6" providerId="ADAL" clId="{8BCADBFC-9947-40FE-9ECF-2D74973433F9}" dt="2024-06-20T19:01:10.545" v="2304" actId="47"/>
        <pc:sldMkLst>
          <pc:docMk/>
          <pc:sldMk cId="2013411650" sldId="584"/>
        </pc:sldMkLst>
        <pc:spChg chg="mod">
          <ac:chgData name="Amber Kavan" userId="1d2f30e4-0548-404a-9eff-db78d52d86e6" providerId="ADAL" clId="{8BCADBFC-9947-40FE-9ECF-2D74973433F9}" dt="2024-06-20T19:00:49.658" v="2302" actId="2711"/>
          <ac:spMkLst>
            <pc:docMk/>
            <pc:sldMk cId="2013411650" sldId="584"/>
            <ac:spMk id="2" creationId="{A4505915-C816-9BB1-0D65-DF8A768DE8CA}"/>
          </ac:spMkLst>
        </pc:spChg>
        <pc:picChg chg="mod">
          <ac:chgData name="Amber Kavan" userId="1d2f30e4-0548-404a-9eff-db78d52d86e6" providerId="ADAL" clId="{8BCADBFC-9947-40FE-9ECF-2D74973433F9}" dt="2024-06-20T19:00:55.702" v="2303" actId="1076"/>
          <ac:picMkLst>
            <pc:docMk/>
            <pc:sldMk cId="2013411650" sldId="584"/>
            <ac:picMk id="5" creationId="{7643D78A-E577-3520-D0D2-8342D9FC4231}"/>
          </ac:picMkLst>
        </pc:picChg>
      </pc:sldChg>
      <pc:sldChg chg="modSp add mod">
        <pc:chgData name="Amber Kavan" userId="1d2f30e4-0548-404a-9eff-db78d52d86e6" providerId="ADAL" clId="{8BCADBFC-9947-40FE-9ECF-2D74973433F9}" dt="2024-06-20T19:01:19.629" v="2332" actId="20577"/>
        <pc:sldMkLst>
          <pc:docMk/>
          <pc:sldMk cId="4006914481" sldId="584"/>
        </pc:sldMkLst>
        <pc:spChg chg="mod">
          <ac:chgData name="Amber Kavan" userId="1d2f30e4-0548-404a-9eff-db78d52d86e6" providerId="ADAL" clId="{8BCADBFC-9947-40FE-9ECF-2D74973433F9}" dt="2024-06-20T19:01:19.629" v="2332" actId="20577"/>
          <ac:spMkLst>
            <pc:docMk/>
            <pc:sldMk cId="4006914481" sldId="584"/>
            <ac:spMk id="9" creationId="{00000000-0000-0000-0000-000000000000}"/>
          </ac:spMkLst>
        </pc:spChg>
      </pc:sldChg>
      <pc:sldChg chg="modSp add del mod">
        <pc:chgData name="Amber Kavan" userId="1d2f30e4-0548-404a-9eff-db78d52d86e6" providerId="ADAL" clId="{8BCADBFC-9947-40FE-9ECF-2D74973433F9}" dt="2024-06-20T19:01:10.545" v="2304" actId="47"/>
        <pc:sldMkLst>
          <pc:docMk/>
          <pc:sldMk cId="3506959319" sldId="585"/>
        </pc:sldMkLst>
        <pc:spChg chg="mod">
          <ac:chgData name="Amber Kavan" userId="1d2f30e4-0548-404a-9eff-db78d52d86e6" providerId="ADAL" clId="{8BCADBFC-9947-40FE-9ECF-2D74973433F9}" dt="2024-06-20T19:00:20.539" v="2291" actId="27636"/>
          <ac:spMkLst>
            <pc:docMk/>
            <pc:sldMk cId="3506959319" sldId="585"/>
            <ac:spMk id="3" creationId="{18FCE58B-73E8-B5F4-1B0C-81E7AAE8D550}"/>
          </ac:spMkLst>
        </pc:spChg>
      </pc:sldChg>
      <pc:sldChg chg="addSp modSp add mod">
        <pc:chgData name="Amber Kavan" userId="1d2f30e4-0548-404a-9eff-db78d52d86e6" providerId="ADAL" clId="{8BCADBFC-9947-40FE-9ECF-2D74973433F9}" dt="2024-06-20T19:03:03.786" v="2715"/>
        <pc:sldMkLst>
          <pc:docMk/>
          <pc:sldMk cId="3590111886" sldId="585"/>
        </pc:sldMkLst>
        <pc:spChg chg="mod">
          <ac:chgData name="Amber Kavan" userId="1d2f30e4-0548-404a-9eff-db78d52d86e6" providerId="ADAL" clId="{8BCADBFC-9947-40FE-9ECF-2D74973433F9}" dt="2024-06-20T19:01:34.463" v="2343" actId="20577"/>
          <ac:spMkLst>
            <pc:docMk/>
            <pc:sldMk cId="3590111886" sldId="585"/>
            <ac:spMk id="2" creationId="{00000000-0000-0000-0000-000000000000}"/>
          </ac:spMkLst>
        </pc:spChg>
        <pc:spChg chg="add mod">
          <ac:chgData name="Amber Kavan" userId="1d2f30e4-0548-404a-9eff-db78d52d86e6" providerId="ADAL" clId="{8BCADBFC-9947-40FE-9ECF-2D74973433F9}" dt="2024-06-20T19:03:03.786" v="2715"/>
          <ac:spMkLst>
            <pc:docMk/>
            <pc:sldMk cId="3590111886" sldId="585"/>
            <ac:spMk id="3" creationId="{4321E845-4FB3-C7D6-06C4-BE501F0D6EEB}"/>
          </ac:spMkLst>
        </pc:spChg>
        <pc:spChg chg="mod">
          <ac:chgData name="Amber Kavan" userId="1d2f30e4-0548-404a-9eff-db78d52d86e6" providerId="ADAL" clId="{8BCADBFC-9947-40FE-9ECF-2D74973433F9}" dt="2024-06-20T19:02:57.500" v="2714" actId="1076"/>
          <ac:spMkLst>
            <pc:docMk/>
            <pc:sldMk cId="3590111886" sldId="585"/>
            <ac:spMk id="4" creationId="{00000000-0000-0000-0000-000000000000}"/>
          </ac:spMkLst>
        </pc:spChg>
      </pc:sldChg>
      <pc:sldChg chg="addSp modSp add mod">
        <pc:chgData name="Amber Kavan" userId="1d2f30e4-0548-404a-9eff-db78d52d86e6" providerId="ADAL" clId="{8BCADBFC-9947-40FE-9ECF-2D74973433F9}" dt="2024-06-20T19:04:20.755" v="3022" actId="1076"/>
        <pc:sldMkLst>
          <pc:docMk/>
          <pc:sldMk cId="3460423157" sldId="586"/>
        </pc:sldMkLst>
        <pc:spChg chg="mod">
          <ac:chgData name="Amber Kavan" userId="1d2f30e4-0548-404a-9eff-db78d52d86e6" providerId="ADAL" clId="{8BCADBFC-9947-40FE-9ECF-2D74973433F9}" dt="2024-06-20T19:03:14.433" v="2737" actId="20577"/>
          <ac:spMkLst>
            <pc:docMk/>
            <pc:sldMk cId="3460423157" sldId="586"/>
            <ac:spMk id="2" creationId="{00000000-0000-0000-0000-000000000000}"/>
          </ac:spMkLst>
        </pc:spChg>
        <pc:spChg chg="mod">
          <ac:chgData name="Amber Kavan" userId="1d2f30e4-0548-404a-9eff-db78d52d86e6" providerId="ADAL" clId="{8BCADBFC-9947-40FE-9ECF-2D74973433F9}" dt="2024-06-20T19:04:11.232" v="3017" actId="1076"/>
          <ac:spMkLst>
            <pc:docMk/>
            <pc:sldMk cId="3460423157" sldId="586"/>
            <ac:spMk id="4" creationId="{00000000-0000-0000-0000-000000000000}"/>
          </ac:spMkLst>
        </pc:spChg>
        <pc:picChg chg="add mod">
          <ac:chgData name="Amber Kavan" userId="1d2f30e4-0548-404a-9eff-db78d52d86e6" providerId="ADAL" clId="{8BCADBFC-9947-40FE-9ECF-2D74973433F9}" dt="2024-06-20T19:04:20.755" v="3022" actId="1076"/>
          <ac:picMkLst>
            <pc:docMk/>
            <pc:sldMk cId="3460423157" sldId="586"/>
            <ac:picMk id="3" creationId="{C14691C8-7E4E-6FB7-9EB1-E326A616F3A5}"/>
          </ac:picMkLst>
        </pc:picChg>
      </pc:sldChg>
      <pc:sldChg chg="add del">
        <pc:chgData name="Amber Kavan" userId="1d2f30e4-0548-404a-9eff-db78d52d86e6" providerId="ADAL" clId="{8BCADBFC-9947-40FE-9ECF-2D74973433F9}" dt="2024-06-20T19:01:10.545" v="2304" actId="47"/>
        <pc:sldMkLst>
          <pc:docMk/>
          <pc:sldMk cId="3755137441" sldId="586"/>
        </pc:sldMkLst>
      </pc:sldChg>
      <pc:sldChg chg="addSp modSp add mod">
        <pc:chgData name="Amber Kavan" userId="1d2f30e4-0548-404a-9eff-db78d52d86e6" providerId="ADAL" clId="{8BCADBFC-9947-40FE-9ECF-2D74973433F9}" dt="2024-06-20T19:05:09.664" v="3054" actId="14100"/>
        <pc:sldMkLst>
          <pc:docMk/>
          <pc:sldMk cId="2008594173" sldId="587"/>
        </pc:sldMkLst>
        <pc:spChg chg="mod">
          <ac:chgData name="Amber Kavan" userId="1d2f30e4-0548-404a-9eff-db78d52d86e6" providerId="ADAL" clId="{8BCADBFC-9947-40FE-9ECF-2D74973433F9}" dt="2024-06-20T19:04:33.023" v="3044" actId="20577"/>
          <ac:spMkLst>
            <pc:docMk/>
            <pc:sldMk cId="2008594173" sldId="587"/>
            <ac:spMk id="2" creationId="{00000000-0000-0000-0000-000000000000}"/>
          </ac:spMkLst>
        </pc:spChg>
        <pc:spChg chg="mod">
          <ac:chgData name="Amber Kavan" userId="1d2f30e4-0548-404a-9eff-db78d52d86e6" providerId="ADAL" clId="{8BCADBFC-9947-40FE-9ECF-2D74973433F9}" dt="2024-06-20T19:05:00.920" v="3051" actId="20577"/>
          <ac:spMkLst>
            <pc:docMk/>
            <pc:sldMk cId="2008594173" sldId="587"/>
            <ac:spMk id="4" creationId="{00000000-0000-0000-0000-000000000000}"/>
          </ac:spMkLst>
        </pc:spChg>
        <pc:picChg chg="add mod">
          <ac:chgData name="Amber Kavan" userId="1d2f30e4-0548-404a-9eff-db78d52d86e6" providerId="ADAL" clId="{8BCADBFC-9947-40FE-9ECF-2D74973433F9}" dt="2024-06-20T19:05:09.664" v="3054" actId="14100"/>
          <ac:picMkLst>
            <pc:docMk/>
            <pc:sldMk cId="2008594173" sldId="587"/>
            <ac:picMk id="3" creationId="{D7E34A53-9131-50B2-9B54-7B972737D051}"/>
          </ac:picMkLst>
        </pc:picChg>
      </pc:sldChg>
      <pc:sldChg chg="add del">
        <pc:chgData name="Amber Kavan" userId="1d2f30e4-0548-404a-9eff-db78d52d86e6" providerId="ADAL" clId="{8BCADBFC-9947-40FE-9ECF-2D74973433F9}" dt="2024-06-20T19:01:10.545" v="2304" actId="47"/>
        <pc:sldMkLst>
          <pc:docMk/>
          <pc:sldMk cId="2306513284" sldId="587"/>
        </pc:sldMkLst>
      </pc:sldChg>
      <pc:sldChg chg="modSp add del mod">
        <pc:chgData name="Amber Kavan" userId="1d2f30e4-0548-404a-9eff-db78d52d86e6" providerId="ADAL" clId="{8BCADBFC-9947-40FE-9ECF-2D74973433F9}" dt="2024-06-20T19:01:10.545" v="2304" actId="47"/>
        <pc:sldMkLst>
          <pc:docMk/>
          <pc:sldMk cId="2300817416" sldId="588"/>
        </pc:sldMkLst>
        <pc:spChg chg="mod">
          <ac:chgData name="Amber Kavan" userId="1d2f30e4-0548-404a-9eff-db78d52d86e6" providerId="ADAL" clId="{8BCADBFC-9947-40FE-9ECF-2D74973433F9}" dt="2024-06-20T19:00:20.552" v="2292" actId="27636"/>
          <ac:spMkLst>
            <pc:docMk/>
            <pc:sldMk cId="2300817416" sldId="588"/>
            <ac:spMk id="2" creationId="{22E3742F-76EF-66A9-C57B-685E5E4DF80C}"/>
          </ac:spMkLst>
        </pc:spChg>
      </pc:sldChg>
      <pc:sldChg chg="addSp delSp modSp add mod">
        <pc:chgData name="Amber Kavan" userId="1d2f30e4-0548-404a-9eff-db78d52d86e6" providerId="ADAL" clId="{8BCADBFC-9947-40FE-9ECF-2D74973433F9}" dt="2024-06-20T19:05:53.979" v="3093" actId="1076"/>
        <pc:sldMkLst>
          <pc:docMk/>
          <pc:sldMk cId="4228462447" sldId="588"/>
        </pc:sldMkLst>
        <pc:spChg chg="mod">
          <ac:chgData name="Amber Kavan" userId="1d2f30e4-0548-404a-9eff-db78d52d86e6" providerId="ADAL" clId="{8BCADBFC-9947-40FE-9ECF-2D74973433F9}" dt="2024-06-20T19:05:24.795" v="3084" actId="20577"/>
          <ac:spMkLst>
            <pc:docMk/>
            <pc:sldMk cId="4228462447" sldId="588"/>
            <ac:spMk id="2" creationId="{00000000-0000-0000-0000-000000000000}"/>
          </ac:spMkLst>
        </pc:spChg>
        <pc:spChg chg="mod">
          <ac:chgData name="Amber Kavan" userId="1d2f30e4-0548-404a-9eff-db78d52d86e6" providerId="ADAL" clId="{8BCADBFC-9947-40FE-9ECF-2D74973433F9}" dt="2024-06-20T19:05:50.278" v="3091" actId="14100"/>
          <ac:spMkLst>
            <pc:docMk/>
            <pc:sldMk cId="4228462447" sldId="588"/>
            <ac:spMk id="4" creationId="{00000000-0000-0000-0000-000000000000}"/>
          </ac:spMkLst>
        </pc:spChg>
        <pc:picChg chg="del">
          <ac:chgData name="Amber Kavan" userId="1d2f30e4-0548-404a-9eff-db78d52d86e6" providerId="ADAL" clId="{8BCADBFC-9947-40FE-9ECF-2D74973433F9}" dt="2024-06-20T19:05:44.767" v="3088" actId="478"/>
          <ac:picMkLst>
            <pc:docMk/>
            <pc:sldMk cId="4228462447" sldId="588"/>
            <ac:picMk id="3" creationId="{D7E34A53-9131-50B2-9B54-7B972737D051}"/>
          </ac:picMkLst>
        </pc:picChg>
        <pc:picChg chg="add mod">
          <ac:chgData name="Amber Kavan" userId="1d2f30e4-0548-404a-9eff-db78d52d86e6" providerId="ADAL" clId="{8BCADBFC-9947-40FE-9ECF-2D74973433F9}" dt="2024-06-20T19:05:53.979" v="3093" actId="1076"/>
          <ac:picMkLst>
            <pc:docMk/>
            <pc:sldMk cId="4228462447" sldId="588"/>
            <ac:picMk id="5" creationId="{4DDFD4E2-560F-F3A4-BC18-66E3D3EBBA62}"/>
          </ac:picMkLst>
        </pc:picChg>
      </pc:sldChg>
      <pc:sldChg chg="addSp delSp modSp add mod">
        <pc:chgData name="Amber Kavan" userId="1d2f30e4-0548-404a-9eff-db78d52d86e6" providerId="ADAL" clId="{8BCADBFC-9947-40FE-9ECF-2D74973433F9}" dt="2024-06-20T19:07:06.936" v="3337"/>
        <pc:sldMkLst>
          <pc:docMk/>
          <pc:sldMk cId="721305542" sldId="589"/>
        </pc:sldMkLst>
        <pc:spChg chg="mod">
          <ac:chgData name="Amber Kavan" userId="1d2f30e4-0548-404a-9eff-db78d52d86e6" providerId="ADAL" clId="{8BCADBFC-9947-40FE-9ECF-2D74973433F9}" dt="2024-06-20T19:06:10.509" v="3137" actId="20577"/>
          <ac:spMkLst>
            <pc:docMk/>
            <pc:sldMk cId="721305542" sldId="589"/>
            <ac:spMk id="2" creationId="{00000000-0000-0000-0000-000000000000}"/>
          </ac:spMkLst>
        </pc:spChg>
        <pc:spChg chg="mod">
          <ac:chgData name="Amber Kavan" userId="1d2f30e4-0548-404a-9eff-db78d52d86e6" providerId="ADAL" clId="{8BCADBFC-9947-40FE-9ECF-2D74973433F9}" dt="2024-06-20T19:06:50.795" v="3332" actId="14100"/>
          <ac:spMkLst>
            <pc:docMk/>
            <pc:sldMk cId="721305542" sldId="589"/>
            <ac:spMk id="4" creationId="{00000000-0000-0000-0000-000000000000}"/>
          </ac:spMkLst>
        </pc:spChg>
        <pc:picChg chg="add mod">
          <ac:chgData name="Amber Kavan" userId="1d2f30e4-0548-404a-9eff-db78d52d86e6" providerId="ADAL" clId="{8BCADBFC-9947-40FE-9ECF-2D74973433F9}" dt="2024-06-20T19:06:58.437" v="3336" actId="14100"/>
          <ac:picMkLst>
            <pc:docMk/>
            <pc:sldMk cId="721305542" sldId="589"/>
            <ac:picMk id="3" creationId="{06B3F82F-AFFF-DB02-0074-D285446C2FCF}"/>
          </ac:picMkLst>
        </pc:picChg>
        <pc:picChg chg="del">
          <ac:chgData name="Amber Kavan" userId="1d2f30e4-0548-404a-9eff-db78d52d86e6" providerId="ADAL" clId="{8BCADBFC-9947-40FE-9ECF-2D74973433F9}" dt="2024-06-20T19:06:52.203" v="3333" actId="478"/>
          <ac:picMkLst>
            <pc:docMk/>
            <pc:sldMk cId="721305542" sldId="589"/>
            <ac:picMk id="5" creationId="{4DDFD4E2-560F-F3A4-BC18-66E3D3EBBA62}"/>
          </ac:picMkLst>
        </pc:picChg>
        <pc:picChg chg="add mod">
          <ac:chgData name="Amber Kavan" userId="1d2f30e4-0548-404a-9eff-db78d52d86e6" providerId="ADAL" clId="{8BCADBFC-9947-40FE-9ECF-2D74973433F9}" dt="2024-06-20T19:07:06.936" v="3337"/>
          <ac:picMkLst>
            <pc:docMk/>
            <pc:sldMk cId="721305542" sldId="589"/>
            <ac:picMk id="6" creationId="{D1AF3C0C-1ACD-1912-E95A-81C19A64C18B}"/>
          </ac:picMkLst>
        </pc:picChg>
      </pc:sldChg>
      <pc:sldChg chg="add del">
        <pc:chgData name="Amber Kavan" userId="1d2f30e4-0548-404a-9eff-db78d52d86e6" providerId="ADAL" clId="{8BCADBFC-9947-40FE-9ECF-2D74973433F9}" dt="2024-06-20T19:01:10.545" v="2304" actId="47"/>
        <pc:sldMkLst>
          <pc:docMk/>
          <pc:sldMk cId="2221132581" sldId="589"/>
        </pc:sldMkLst>
      </pc:sldChg>
      <pc:sldChg chg="addSp delSp modSp add mod">
        <pc:chgData name="Amber Kavan" userId="1d2f30e4-0548-404a-9eff-db78d52d86e6" providerId="ADAL" clId="{8BCADBFC-9947-40FE-9ECF-2D74973433F9}" dt="2024-06-20T19:08:15.659" v="3576" actId="478"/>
        <pc:sldMkLst>
          <pc:docMk/>
          <pc:sldMk cId="770899209" sldId="590"/>
        </pc:sldMkLst>
        <pc:spChg chg="mod">
          <ac:chgData name="Amber Kavan" userId="1d2f30e4-0548-404a-9eff-db78d52d86e6" providerId="ADAL" clId="{8BCADBFC-9947-40FE-9ECF-2D74973433F9}" dt="2024-06-20T19:07:19.177" v="3376" actId="20577"/>
          <ac:spMkLst>
            <pc:docMk/>
            <pc:sldMk cId="770899209" sldId="590"/>
            <ac:spMk id="2" creationId="{00000000-0000-0000-0000-000000000000}"/>
          </ac:spMkLst>
        </pc:spChg>
        <pc:spChg chg="mod">
          <ac:chgData name="Amber Kavan" userId="1d2f30e4-0548-404a-9eff-db78d52d86e6" providerId="ADAL" clId="{8BCADBFC-9947-40FE-9ECF-2D74973433F9}" dt="2024-06-20T19:08:01.457" v="3571" actId="14100"/>
          <ac:spMkLst>
            <pc:docMk/>
            <pc:sldMk cId="770899209" sldId="590"/>
            <ac:spMk id="4" creationId="{00000000-0000-0000-0000-000000000000}"/>
          </ac:spMkLst>
        </pc:spChg>
        <pc:picChg chg="del">
          <ac:chgData name="Amber Kavan" userId="1d2f30e4-0548-404a-9eff-db78d52d86e6" providerId="ADAL" clId="{8BCADBFC-9947-40FE-9ECF-2D74973433F9}" dt="2024-06-20T19:07:21.297" v="3377" actId="478"/>
          <ac:picMkLst>
            <pc:docMk/>
            <pc:sldMk cId="770899209" sldId="590"/>
            <ac:picMk id="3" creationId="{06B3F82F-AFFF-DB02-0074-D285446C2FCF}"/>
          </ac:picMkLst>
        </pc:picChg>
        <pc:picChg chg="add mod">
          <ac:chgData name="Amber Kavan" userId="1d2f30e4-0548-404a-9eff-db78d52d86e6" providerId="ADAL" clId="{8BCADBFC-9947-40FE-9ECF-2D74973433F9}" dt="2024-06-20T19:08:06.308" v="3574" actId="14100"/>
          <ac:picMkLst>
            <pc:docMk/>
            <pc:sldMk cId="770899209" sldId="590"/>
            <ac:picMk id="5" creationId="{68E45555-66B8-4578-5A9C-F3F51B9E8ECF}"/>
          </ac:picMkLst>
        </pc:picChg>
        <pc:picChg chg="add del mod">
          <ac:chgData name="Amber Kavan" userId="1d2f30e4-0548-404a-9eff-db78d52d86e6" providerId="ADAL" clId="{8BCADBFC-9947-40FE-9ECF-2D74973433F9}" dt="2024-06-20T19:08:15.659" v="3576" actId="478"/>
          <ac:picMkLst>
            <pc:docMk/>
            <pc:sldMk cId="770899209" sldId="590"/>
            <ac:picMk id="6" creationId="{184EE076-9C80-4B15-27CB-6376E2D1D53D}"/>
          </ac:picMkLst>
        </pc:picChg>
      </pc:sldChg>
      <pc:sldChg chg="add del">
        <pc:chgData name="Amber Kavan" userId="1d2f30e4-0548-404a-9eff-db78d52d86e6" providerId="ADAL" clId="{8BCADBFC-9947-40FE-9ECF-2D74973433F9}" dt="2024-06-20T19:01:10.545" v="2304" actId="47"/>
        <pc:sldMkLst>
          <pc:docMk/>
          <pc:sldMk cId="1475956853" sldId="590"/>
        </pc:sldMkLst>
      </pc:sldChg>
      <pc:sldChg chg="modSp add del mod">
        <pc:chgData name="Amber Kavan" userId="1d2f30e4-0548-404a-9eff-db78d52d86e6" providerId="ADAL" clId="{8BCADBFC-9947-40FE-9ECF-2D74973433F9}" dt="2024-06-20T19:01:10.545" v="2304" actId="47"/>
        <pc:sldMkLst>
          <pc:docMk/>
          <pc:sldMk cId="2946041973" sldId="591"/>
        </pc:sldMkLst>
        <pc:spChg chg="mod">
          <ac:chgData name="Amber Kavan" userId="1d2f30e4-0548-404a-9eff-db78d52d86e6" providerId="ADAL" clId="{8BCADBFC-9947-40FE-9ECF-2D74973433F9}" dt="2024-06-20T19:00:20.570" v="2293" actId="27636"/>
          <ac:spMkLst>
            <pc:docMk/>
            <pc:sldMk cId="2946041973" sldId="591"/>
            <ac:spMk id="4" creationId="{54442509-C17C-4EF4-44D3-999476F1DEA3}"/>
          </ac:spMkLst>
        </pc:spChg>
      </pc:sldChg>
      <pc:sldChg chg="addSp delSp modSp add mod">
        <pc:chgData name="Amber Kavan" userId="1d2f30e4-0548-404a-9eff-db78d52d86e6" providerId="ADAL" clId="{8BCADBFC-9947-40FE-9ECF-2D74973433F9}" dt="2024-06-20T19:09:08.764" v="3614"/>
        <pc:sldMkLst>
          <pc:docMk/>
          <pc:sldMk cId="3706795224" sldId="591"/>
        </pc:sldMkLst>
        <pc:spChg chg="mod">
          <ac:chgData name="Amber Kavan" userId="1d2f30e4-0548-404a-9eff-db78d52d86e6" providerId="ADAL" clId="{8BCADBFC-9947-40FE-9ECF-2D74973433F9}" dt="2024-06-20T19:08:25.536" v="3600" actId="20577"/>
          <ac:spMkLst>
            <pc:docMk/>
            <pc:sldMk cId="3706795224" sldId="591"/>
            <ac:spMk id="2" creationId="{00000000-0000-0000-0000-000000000000}"/>
          </ac:spMkLst>
        </pc:spChg>
        <pc:spChg chg="mod">
          <ac:chgData name="Amber Kavan" userId="1d2f30e4-0548-404a-9eff-db78d52d86e6" providerId="ADAL" clId="{8BCADBFC-9947-40FE-9ECF-2D74973433F9}" dt="2024-06-20T19:08:47.419" v="3609" actId="14100"/>
          <ac:spMkLst>
            <pc:docMk/>
            <pc:sldMk cId="3706795224" sldId="591"/>
            <ac:spMk id="4" creationId="{00000000-0000-0000-0000-000000000000}"/>
          </ac:spMkLst>
        </pc:spChg>
        <pc:picChg chg="add mod">
          <ac:chgData name="Amber Kavan" userId="1d2f30e4-0548-404a-9eff-db78d52d86e6" providerId="ADAL" clId="{8BCADBFC-9947-40FE-9ECF-2D74973433F9}" dt="2024-06-20T19:09:00.096" v="3613" actId="14100"/>
          <ac:picMkLst>
            <pc:docMk/>
            <pc:sldMk cId="3706795224" sldId="591"/>
            <ac:picMk id="3" creationId="{80F07073-16CB-19DB-23A7-CC83E5CAB2BD}"/>
          </ac:picMkLst>
        </pc:picChg>
        <pc:picChg chg="del">
          <ac:chgData name="Amber Kavan" userId="1d2f30e4-0548-404a-9eff-db78d52d86e6" providerId="ADAL" clId="{8BCADBFC-9947-40FE-9ECF-2D74973433F9}" dt="2024-06-20T19:08:52.993" v="3610" actId="478"/>
          <ac:picMkLst>
            <pc:docMk/>
            <pc:sldMk cId="3706795224" sldId="591"/>
            <ac:picMk id="5" creationId="{68E45555-66B8-4578-5A9C-F3F51B9E8ECF}"/>
          </ac:picMkLst>
        </pc:picChg>
        <pc:picChg chg="add mod">
          <ac:chgData name="Amber Kavan" userId="1d2f30e4-0548-404a-9eff-db78d52d86e6" providerId="ADAL" clId="{8BCADBFC-9947-40FE-9ECF-2D74973433F9}" dt="2024-06-20T19:09:08.764" v="3614"/>
          <ac:picMkLst>
            <pc:docMk/>
            <pc:sldMk cId="3706795224" sldId="591"/>
            <ac:picMk id="6" creationId="{B294B9C6-E0CC-3354-5719-07744560421B}"/>
          </ac:picMkLst>
        </pc:picChg>
      </pc:sldChg>
      <pc:sldChg chg="addSp delSp modSp add mod">
        <pc:chgData name="Amber Kavan" userId="1d2f30e4-0548-404a-9eff-db78d52d86e6" providerId="ADAL" clId="{8BCADBFC-9947-40FE-9ECF-2D74973433F9}" dt="2024-06-20T19:09:32.407" v="3624" actId="1036"/>
        <pc:sldMkLst>
          <pc:docMk/>
          <pc:sldMk cId="572929056" sldId="592"/>
        </pc:sldMkLst>
        <pc:spChg chg="del mod">
          <ac:chgData name="Amber Kavan" userId="1d2f30e4-0548-404a-9eff-db78d52d86e6" providerId="ADAL" clId="{8BCADBFC-9947-40FE-9ECF-2D74973433F9}" dt="2024-06-20T19:09:18.934" v="3618" actId="478"/>
          <ac:spMkLst>
            <pc:docMk/>
            <pc:sldMk cId="572929056" sldId="592"/>
            <ac:spMk id="4" creationId="{00000000-0000-0000-0000-000000000000}"/>
          </ac:spMkLst>
        </pc:spChg>
        <pc:picChg chg="del">
          <ac:chgData name="Amber Kavan" userId="1d2f30e4-0548-404a-9eff-db78d52d86e6" providerId="ADAL" clId="{8BCADBFC-9947-40FE-9ECF-2D74973433F9}" dt="2024-06-20T19:09:17.291" v="3616" actId="478"/>
          <ac:picMkLst>
            <pc:docMk/>
            <pc:sldMk cId="572929056" sldId="592"/>
            <ac:picMk id="3" creationId="{80F07073-16CB-19DB-23A7-CC83E5CAB2BD}"/>
          </ac:picMkLst>
        </pc:picChg>
        <pc:picChg chg="add mod">
          <ac:chgData name="Amber Kavan" userId="1d2f30e4-0548-404a-9eff-db78d52d86e6" providerId="ADAL" clId="{8BCADBFC-9947-40FE-9ECF-2D74973433F9}" dt="2024-06-20T19:09:32.407" v="3624" actId="1036"/>
          <ac:picMkLst>
            <pc:docMk/>
            <pc:sldMk cId="572929056" sldId="592"/>
            <ac:picMk id="5" creationId="{2581C7F0-3DAB-0663-1895-FDCCBBA3B975}"/>
          </ac:picMkLst>
        </pc:picChg>
      </pc:sldChg>
      <pc:sldChg chg="add del">
        <pc:chgData name="Amber Kavan" userId="1d2f30e4-0548-404a-9eff-db78d52d86e6" providerId="ADAL" clId="{8BCADBFC-9947-40FE-9ECF-2D74973433F9}" dt="2024-06-20T19:01:10.545" v="2304" actId="47"/>
        <pc:sldMkLst>
          <pc:docMk/>
          <pc:sldMk cId="4215144347" sldId="592"/>
        </pc:sldMkLst>
      </pc:sldChg>
      <pc:sldChg chg="modSp add del mod">
        <pc:chgData name="Amber Kavan" userId="1d2f30e4-0548-404a-9eff-db78d52d86e6" providerId="ADAL" clId="{8BCADBFC-9947-40FE-9ECF-2D74973433F9}" dt="2024-06-20T19:01:10.545" v="2304" actId="47"/>
        <pc:sldMkLst>
          <pc:docMk/>
          <pc:sldMk cId="780887542" sldId="593"/>
        </pc:sldMkLst>
        <pc:spChg chg="mod">
          <ac:chgData name="Amber Kavan" userId="1d2f30e4-0548-404a-9eff-db78d52d86e6" providerId="ADAL" clId="{8BCADBFC-9947-40FE-9ECF-2D74973433F9}" dt="2024-06-20T19:00:20.577" v="2294" actId="27636"/>
          <ac:spMkLst>
            <pc:docMk/>
            <pc:sldMk cId="780887542" sldId="593"/>
            <ac:spMk id="2" creationId="{8DF85AC0-5687-9D22-C7BB-DC88756E6437}"/>
          </ac:spMkLst>
        </pc:spChg>
      </pc:sldChg>
      <pc:sldChg chg="addSp delSp modSp add mod">
        <pc:chgData name="Amber Kavan" userId="1d2f30e4-0548-404a-9eff-db78d52d86e6" providerId="ADAL" clId="{8BCADBFC-9947-40FE-9ECF-2D74973433F9}" dt="2024-06-20T19:10:46.312" v="3652" actId="22"/>
        <pc:sldMkLst>
          <pc:docMk/>
          <pc:sldMk cId="2226682586" sldId="593"/>
        </pc:sldMkLst>
        <pc:spChg chg="mod">
          <ac:chgData name="Amber Kavan" userId="1d2f30e4-0548-404a-9eff-db78d52d86e6" providerId="ADAL" clId="{8BCADBFC-9947-40FE-9ECF-2D74973433F9}" dt="2024-06-20T19:09:46.759" v="3637" actId="20577"/>
          <ac:spMkLst>
            <pc:docMk/>
            <pc:sldMk cId="2226682586" sldId="593"/>
            <ac:spMk id="2" creationId="{00000000-0000-0000-0000-000000000000}"/>
          </ac:spMkLst>
        </pc:spChg>
        <pc:spChg chg="mod">
          <ac:chgData name="Amber Kavan" userId="1d2f30e4-0548-404a-9eff-db78d52d86e6" providerId="ADAL" clId="{8BCADBFC-9947-40FE-9ECF-2D74973433F9}" dt="2024-06-20T19:10:36.469" v="3650" actId="20577"/>
          <ac:spMkLst>
            <pc:docMk/>
            <pc:sldMk cId="2226682586" sldId="593"/>
            <ac:spMk id="4" creationId="{00000000-0000-0000-0000-000000000000}"/>
          </ac:spMkLst>
        </pc:spChg>
        <pc:spChg chg="add del">
          <ac:chgData name="Amber Kavan" userId="1d2f30e4-0548-404a-9eff-db78d52d86e6" providerId="ADAL" clId="{8BCADBFC-9947-40FE-9ECF-2D74973433F9}" dt="2024-06-20T19:10:46.312" v="3652" actId="22"/>
          <ac:spMkLst>
            <pc:docMk/>
            <pc:sldMk cId="2226682586" sldId="593"/>
            <ac:spMk id="7" creationId="{883F073D-9EBC-BDC4-6612-3640BFAB0734}"/>
          </ac:spMkLst>
        </pc:spChg>
        <pc:picChg chg="del">
          <ac:chgData name="Amber Kavan" userId="1d2f30e4-0548-404a-9eff-db78d52d86e6" providerId="ADAL" clId="{8BCADBFC-9947-40FE-9ECF-2D74973433F9}" dt="2024-06-20T19:09:48.801" v="3638" actId="478"/>
          <ac:picMkLst>
            <pc:docMk/>
            <pc:sldMk cId="2226682586" sldId="593"/>
            <ac:picMk id="3" creationId="{80F07073-16CB-19DB-23A7-CC83E5CAB2BD}"/>
          </ac:picMkLst>
        </pc:picChg>
        <pc:picChg chg="add mod">
          <ac:chgData name="Amber Kavan" userId="1d2f30e4-0548-404a-9eff-db78d52d86e6" providerId="ADAL" clId="{8BCADBFC-9947-40FE-9ECF-2D74973433F9}" dt="2024-06-20T19:09:55.483" v="3642" actId="1076"/>
          <ac:picMkLst>
            <pc:docMk/>
            <pc:sldMk cId="2226682586" sldId="593"/>
            <ac:picMk id="5" creationId="{C2639935-6D72-0A8E-826F-E8E872DE3EA7}"/>
          </ac:picMkLst>
        </pc:picChg>
      </pc:sldChg>
      <pc:sldChg chg="addSp delSp modSp add mod">
        <pc:chgData name="Amber Kavan" userId="1d2f30e4-0548-404a-9eff-db78d52d86e6" providerId="ADAL" clId="{8BCADBFC-9947-40FE-9ECF-2D74973433F9}" dt="2024-06-20T19:11:30.571" v="3675"/>
        <pc:sldMkLst>
          <pc:docMk/>
          <pc:sldMk cId="3455843998" sldId="594"/>
        </pc:sldMkLst>
        <pc:spChg chg="mod">
          <ac:chgData name="Amber Kavan" userId="1d2f30e4-0548-404a-9eff-db78d52d86e6" providerId="ADAL" clId="{8BCADBFC-9947-40FE-9ECF-2D74973433F9}" dt="2024-06-20T19:10:53.596" v="3662" actId="20577"/>
          <ac:spMkLst>
            <pc:docMk/>
            <pc:sldMk cId="3455843998" sldId="594"/>
            <ac:spMk id="2" creationId="{00000000-0000-0000-0000-000000000000}"/>
          </ac:spMkLst>
        </pc:spChg>
        <pc:spChg chg="mod">
          <ac:chgData name="Amber Kavan" userId="1d2f30e4-0548-404a-9eff-db78d52d86e6" providerId="ADAL" clId="{8BCADBFC-9947-40FE-9ECF-2D74973433F9}" dt="2024-06-20T19:11:15.349" v="3670" actId="404"/>
          <ac:spMkLst>
            <pc:docMk/>
            <pc:sldMk cId="3455843998" sldId="594"/>
            <ac:spMk id="4" creationId="{00000000-0000-0000-0000-000000000000}"/>
          </ac:spMkLst>
        </pc:spChg>
        <pc:picChg chg="add mod">
          <ac:chgData name="Amber Kavan" userId="1d2f30e4-0548-404a-9eff-db78d52d86e6" providerId="ADAL" clId="{8BCADBFC-9947-40FE-9ECF-2D74973433F9}" dt="2024-06-20T19:11:24.981" v="3674" actId="1076"/>
          <ac:picMkLst>
            <pc:docMk/>
            <pc:sldMk cId="3455843998" sldId="594"/>
            <ac:picMk id="3" creationId="{E9A6C851-2A92-1033-9A84-D34B012DFB1A}"/>
          </ac:picMkLst>
        </pc:picChg>
        <pc:picChg chg="del">
          <ac:chgData name="Amber Kavan" userId="1d2f30e4-0548-404a-9eff-db78d52d86e6" providerId="ADAL" clId="{8BCADBFC-9947-40FE-9ECF-2D74973433F9}" dt="2024-06-20T19:11:20.402" v="3671" actId="478"/>
          <ac:picMkLst>
            <pc:docMk/>
            <pc:sldMk cId="3455843998" sldId="594"/>
            <ac:picMk id="5" creationId="{C2639935-6D72-0A8E-826F-E8E872DE3EA7}"/>
          </ac:picMkLst>
        </pc:picChg>
        <pc:picChg chg="add mod">
          <ac:chgData name="Amber Kavan" userId="1d2f30e4-0548-404a-9eff-db78d52d86e6" providerId="ADAL" clId="{8BCADBFC-9947-40FE-9ECF-2D74973433F9}" dt="2024-06-20T19:11:30.571" v="3675"/>
          <ac:picMkLst>
            <pc:docMk/>
            <pc:sldMk cId="3455843998" sldId="594"/>
            <ac:picMk id="6" creationId="{93B33814-BBC3-BD3C-6AD1-922408E94056}"/>
          </ac:picMkLst>
        </pc:picChg>
      </pc:sldChg>
      <pc:sldChg chg="modSp add del mod">
        <pc:chgData name="Amber Kavan" userId="1d2f30e4-0548-404a-9eff-db78d52d86e6" providerId="ADAL" clId="{8BCADBFC-9947-40FE-9ECF-2D74973433F9}" dt="2024-06-20T19:01:10.545" v="2304" actId="47"/>
        <pc:sldMkLst>
          <pc:docMk/>
          <pc:sldMk cId="3673366789" sldId="594"/>
        </pc:sldMkLst>
        <pc:spChg chg="mod">
          <ac:chgData name="Amber Kavan" userId="1d2f30e4-0548-404a-9eff-db78d52d86e6" providerId="ADAL" clId="{8BCADBFC-9947-40FE-9ECF-2D74973433F9}" dt="2024-06-20T19:00:20.581" v="2296" actId="27636"/>
          <ac:spMkLst>
            <pc:docMk/>
            <pc:sldMk cId="3673366789" sldId="594"/>
            <ac:spMk id="3" creationId="{68FFE417-F1B9-2D9C-8AE4-0F5B735EAEB6}"/>
          </ac:spMkLst>
        </pc:spChg>
      </pc:sldChg>
      <pc:sldChg chg="addSp delSp modSp add mod">
        <pc:chgData name="Amber Kavan" userId="1d2f30e4-0548-404a-9eff-db78d52d86e6" providerId="ADAL" clId="{8BCADBFC-9947-40FE-9ECF-2D74973433F9}" dt="2024-06-20T19:12:14.394" v="3701" actId="1076"/>
        <pc:sldMkLst>
          <pc:docMk/>
          <pc:sldMk cId="12508746" sldId="595"/>
        </pc:sldMkLst>
        <pc:spChg chg="mod">
          <ac:chgData name="Amber Kavan" userId="1d2f30e4-0548-404a-9eff-db78d52d86e6" providerId="ADAL" clId="{8BCADBFC-9947-40FE-9ECF-2D74973433F9}" dt="2024-06-20T19:11:37.480" v="3686" actId="20577"/>
          <ac:spMkLst>
            <pc:docMk/>
            <pc:sldMk cId="12508746" sldId="595"/>
            <ac:spMk id="2" creationId="{00000000-0000-0000-0000-000000000000}"/>
          </ac:spMkLst>
        </pc:spChg>
        <pc:spChg chg="mod">
          <ac:chgData name="Amber Kavan" userId="1d2f30e4-0548-404a-9eff-db78d52d86e6" providerId="ADAL" clId="{8BCADBFC-9947-40FE-9ECF-2D74973433F9}" dt="2024-06-20T19:12:03.392" v="3696" actId="20577"/>
          <ac:spMkLst>
            <pc:docMk/>
            <pc:sldMk cId="12508746" sldId="595"/>
            <ac:spMk id="4" creationId="{00000000-0000-0000-0000-000000000000}"/>
          </ac:spMkLst>
        </pc:spChg>
        <pc:picChg chg="del">
          <ac:chgData name="Amber Kavan" userId="1d2f30e4-0548-404a-9eff-db78d52d86e6" providerId="ADAL" clId="{8BCADBFC-9947-40FE-9ECF-2D74973433F9}" dt="2024-06-20T19:11:55.555" v="3690" actId="478"/>
          <ac:picMkLst>
            <pc:docMk/>
            <pc:sldMk cId="12508746" sldId="595"/>
            <ac:picMk id="3" creationId="{E9A6C851-2A92-1033-9A84-D34B012DFB1A}"/>
          </ac:picMkLst>
        </pc:picChg>
        <pc:picChg chg="add mod">
          <ac:chgData name="Amber Kavan" userId="1d2f30e4-0548-404a-9eff-db78d52d86e6" providerId="ADAL" clId="{8BCADBFC-9947-40FE-9ECF-2D74973433F9}" dt="2024-06-20T19:12:14.394" v="3701" actId="1076"/>
          <ac:picMkLst>
            <pc:docMk/>
            <pc:sldMk cId="12508746" sldId="595"/>
            <ac:picMk id="5" creationId="{393870DC-D022-F1A7-B891-9EC90D11965F}"/>
          </ac:picMkLst>
        </pc:picChg>
      </pc:sldChg>
      <pc:sldChg chg="add del">
        <pc:chgData name="Amber Kavan" userId="1d2f30e4-0548-404a-9eff-db78d52d86e6" providerId="ADAL" clId="{8BCADBFC-9947-40FE-9ECF-2D74973433F9}" dt="2024-06-20T19:01:10.545" v="2304" actId="47"/>
        <pc:sldMkLst>
          <pc:docMk/>
          <pc:sldMk cId="851859659" sldId="595"/>
        </pc:sldMkLst>
      </pc:sldChg>
      <pc:sldChg chg="addSp delSp modSp add mod">
        <pc:chgData name="Amber Kavan" userId="1d2f30e4-0548-404a-9eff-db78d52d86e6" providerId="ADAL" clId="{8BCADBFC-9947-40FE-9ECF-2D74973433F9}" dt="2024-06-20T19:13:51.271" v="4069" actId="1076"/>
        <pc:sldMkLst>
          <pc:docMk/>
          <pc:sldMk cId="1846725097" sldId="596"/>
        </pc:sldMkLst>
        <pc:spChg chg="mod">
          <ac:chgData name="Amber Kavan" userId="1d2f30e4-0548-404a-9eff-db78d52d86e6" providerId="ADAL" clId="{8BCADBFC-9947-40FE-9ECF-2D74973433F9}" dt="2024-06-20T19:12:25.218" v="3710" actId="20577"/>
          <ac:spMkLst>
            <pc:docMk/>
            <pc:sldMk cId="1846725097" sldId="596"/>
            <ac:spMk id="2" creationId="{00000000-0000-0000-0000-000000000000}"/>
          </ac:spMkLst>
        </pc:spChg>
        <pc:spChg chg="mod">
          <ac:chgData name="Amber Kavan" userId="1d2f30e4-0548-404a-9eff-db78d52d86e6" providerId="ADAL" clId="{8BCADBFC-9947-40FE-9ECF-2D74973433F9}" dt="2024-06-20T19:13:40.358" v="4065" actId="20577"/>
          <ac:spMkLst>
            <pc:docMk/>
            <pc:sldMk cId="1846725097" sldId="596"/>
            <ac:spMk id="4" creationId="{00000000-0000-0000-0000-000000000000}"/>
          </ac:spMkLst>
        </pc:spChg>
        <pc:picChg chg="add mod">
          <ac:chgData name="Amber Kavan" userId="1d2f30e4-0548-404a-9eff-db78d52d86e6" providerId="ADAL" clId="{8BCADBFC-9947-40FE-9ECF-2D74973433F9}" dt="2024-06-20T19:13:51.271" v="4069" actId="1076"/>
          <ac:picMkLst>
            <pc:docMk/>
            <pc:sldMk cId="1846725097" sldId="596"/>
            <ac:picMk id="3" creationId="{2F9949F2-222F-BC8E-4167-79CE4340F73C}"/>
          </ac:picMkLst>
        </pc:picChg>
        <pc:picChg chg="del">
          <ac:chgData name="Amber Kavan" userId="1d2f30e4-0548-404a-9eff-db78d52d86e6" providerId="ADAL" clId="{8BCADBFC-9947-40FE-9ECF-2D74973433F9}" dt="2024-06-20T19:12:28.136" v="3711" actId="478"/>
          <ac:picMkLst>
            <pc:docMk/>
            <pc:sldMk cId="1846725097" sldId="596"/>
            <ac:picMk id="5" creationId="{393870DC-D022-F1A7-B891-9EC90D11965F}"/>
          </ac:picMkLst>
        </pc:picChg>
      </pc:sldChg>
      <pc:sldChg chg="modSp add del mod">
        <pc:chgData name="Amber Kavan" userId="1d2f30e4-0548-404a-9eff-db78d52d86e6" providerId="ADAL" clId="{8BCADBFC-9947-40FE-9ECF-2D74973433F9}" dt="2024-06-20T19:01:10.545" v="2304" actId="47"/>
        <pc:sldMkLst>
          <pc:docMk/>
          <pc:sldMk cId="3269760958" sldId="596"/>
        </pc:sldMkLst>
        <pc:spChg chg="mod">
          <ac:chgData name="Amber Kavan" userId="1d2f30e4-0548-404a-9eff-db78d52d86e6" providerId="ADAL" clId="{8BCADBFC-9947-40FE-9ECF-2D74973433F9}" dt="2024-06-20T19:00:20.584" v="2297" actId="27636"/>
          <ac:spMkLst>
            <pc:docMk/>
            <pc:sldMk cId="3269760958" sldId="596"/>
            <ac:spMk id="3" creationId="{70B8AE44-0A16-3B6F-9A44-B4FF68BF2FBD}"/>
          </ac:spMkLst>
        </pc:spChg>
      </pc:sldChg>
      <pc:sldChg chg="modSp add del mod">
        <pc:chgData name="Amber Kavan" userId="1d2f30e4-0548-404a-9eff-db78d52d86e6" providerId="ADAL" clId="{8BCADBFC-9947-40FE-9ECF-2D74973433F9}" dt="2024-06-20T19:01:10.545" v="2304" actId="47"/>
        <pc:sldMkLst>
          <pc:docMk/>
          <pc:sldMk cId="955354174" sldId="597"/>
        </pc:sldMkLst>
        <pc:spChg chg="mod">
          <ac:chgData name="Amber Kavan" userId="1d2f30e4-0548-404a-9eff-db78d52d86e6" providerId="ADAL" clId="{8BCADBFC-9947-40FE-9ECF-2D74973433F9}" dt="2024-06-20T19:00:20.585" v="2298" actId="27636"/>
          <ac:spMkLst>
            <pc:docMk/>
            <pc:sldMk cId="955354174" sldId="597"/>
            <ac:spMk id="3" creationId="{28D6B96B-3FB6-2D8E-91B7-7A91F4520C48}"/>
          </ac:spMkLst>
        </pc:spChg>
      </pc:sldChg>
      <pc:sldChg chg="addSp delSp modSp add mod">
        <pc:chgData name="Amber Kavan" userId="1d2f30e4-0548-404a-9eff-db78d52d86e6" providerId="ADAL" clId="{8BCADBFC-9947-40FE-9ECF-2D74973433F9}" dt="2024-06-20T19:14:44.768" v="4109" actId="22"/>
        <pc:sldMkLst>
          <pc:docMk/>
          <pc:sldMk cId="1144401160" sldId="597"/>
        </pc:sldMkLst>
        <pc:spChg chg="mod">
          <ac:chgData name="Amber Kavan" userId="1d2f30e4-0548-404a-9eff-db78d52d86e6" providerId="ADAL" clId="{8BCADBFC-9947-40FE-9ECF-2D74973433F9}" dt="2024-06-20T19:14:03.115" v="4095" actId="20577"/>
          <ac:spMkLst>
            <pc:docMk/>
            <pc:sldMk cId="1144401160" sldId="597"/>
            <ac:spMk id="2" creationId="{00000000-0000-0000-0000-000000000000}"/>
          </ac:spMkLst>
        </pc:spChg>
        <pc:spChg chg="mod">
          <ac:chgData name="Amber Kavan" userId="1d2f30e4-0548-404a-9eff-db78d52d86e6" providerId="ADAL" clId="{8BCADBFC-9947-40FE-9ECF-2D74973433F9}" dt="2024-06-20T19:14:36.664" v="4107" actId="115"/>
          <ac:spMkLst>
            <pc:docMk/>
            <pc:sldMk cId="1144401160" sldId="597"/>
            <ac:spMk id="4" creationId="{00000000-0000-0000-0000-000000000000}"/>
          </ac:spMkLst>
        </pc:spChg>
        <pc:spChg chg="add del">
          <ac:chgData name="Amber Kavan" userId="1d2f30e4-0548-404a-9eff-db78d52d86e6" providerId="ADAL" clId="{8BCADBFC-9947-40FE-9ECF-2D74973433F9}" dt="2024-06-20T19:14:44.768" v="4109" actId="22"/>
          <ac:spMkLst>
            <pc:docMk/>
            <pc:sldMk cId="1144401160" sldId="597"/>
            <ac:spMk id="6" creationId="{D3AAB959-FE4D-9772-2D72-5B2A7FC07921}"/>
          </ac:spMkLst>
        </pc:spChg>
        <pc:picChg chg="del">
          <ac:chgData name="Amber Kavan" userId="1d2f30e4-0548-404a-9eff-db78d52d86e6" providerId="ADAL" clId="{8BCADBFC-9947-40FE-9ECF-2D74973433F9}" dt="2024-06-20T19:14:09.043" v="4096" actId="478"/>
          <ac:picMkLst>
            <pc:docMk/>
            <pc:sldMk cId="1144401160" sldId="597"/>
            <ac:picMk id="3" creationId="{2F9949F2-222F-BC8E-4167-79CE4340F73C}"/>
          </ac:picMkLst>
        </pc:picChg>
      </pc:sldChg>
      <pc:sldChg chg="modSp add del mod">
        <pc:chgData name="Amber Kavan" userId="1d2f30e4-0548-404a-9eff-db78d52d86e6" providerId="ADAL" clId="{8BCADBFC-9947-40FE-9ECF-2D74973433F9}" dt="2024-06-20T19:01:10.545" v="2304" actId="47"/>
        <pc:sldMkLst>
          <pc:docMk/>
          <pc:sldMk cId="1976616559" sldId="598"/>
        </pc:sldMkLst>
        <pc:spChg chg="mod">
          <ac:chgData name="Amber Kavan" userId="1d2f30e4-0548-404a-9eff-db78d52d86e6" providerId="ADAL" clId="{8BCADBFC-9947-40FE-9ECF-2D74973433F9}" dt="2024-06-20T19:00:20.591" v="2300" actId="27636"/>
          <ac:spMkLst>
            <pc:docMk/>
            <pc:sldMk cId="1976616559" sldId="598"/>
            <ac:spMk id="3" creationId="{46529D7D-44B4-B700-74A9-37907A0EF5FC}"/>
          </ac:spMkLst>
        </pc:spChg>
      </pc:sldChg>
      <pc:sldChg chg="addSp modSp add mod">
        <pc:chgData name="Amber Kavan" userId="1d2f30e4-0548-404a-9eff-db78d52d86e6" providerId="ADAL" clId="{8BCADBFC-9947-40FE-9ECF-2D74973433F9}" dt="2024-06-20T19:15:23.313" v="4136" actId="1076"/>
        <pc:sldMkLst>
          <pc:docMk/>
          <pc:sldMk cId="2444943582" sldId="598"/>
        </pc:sldMkLst>
        <pc:spChg chg="mod">
          <ac:chgData name="Amber Kavan" userId="1d2f30e4-0548-404a-9eff-db78d52d86e6" providerId="ADAL" clId="{8BCADBFC-9947-40FE-9ECF-2D74973433F9}" dt="2024-06-20T19:14:53.388" v="4127" actId="20577"/>
          <ac:spMkLst>
            <pc:docMk/>
            <pc:sldMk cId="2444943582" sldId="598"/>
            <ac:spMk id="2" creationId="{00000000-0000-0000-0000-000000000000}"/>
          </ac:spMkLst>
        </pc:spChg>
        <pc:spChg chg="mod">
          <ac:chgData name="Amber Kavan" userId="1d2f30e4-0548-404a-9eff-db78d52d86e6" providerId="ADAL" clId="{8BCADBFC-9947-40FE-9ECF-2D74973433F9}" dt="2024-06-20T19:15:11.328" v="4132" actId="20577"/>
          <ac:spMkLst>
            <pc:docMk/>
            <pc:sldMk cId="2444943582" sldId="598"/>
            <ac:spMk id="4" creationId="{00000000-0000-0000-0000-000000000000}"/>
          </ac:spMkLst>
        </pc:spChg>
        <pc:picChg chg="add mod">
          <ac:chgData name="Amber Kavan" userId="1d2f30e4-0548-404a-9eff-db78d52d86e6" providerId="ADAL" clId="{8BCADBFC-9947-40FE-9ECF-2D74973433F9}" dt="2024-06-20T19:15:23.313" v="4136" actId="1076"/>
          <ac:picMkLst>
            <pc:docMk/>
            <pc:sldMk cId="2444943582" sldId="598"/>
            <ac:picMk id="3" creationId="{DF4E324A-DAFF-9DBB-473C-20A1E1BDCCB6}"/>
          </ac:picMkLst>
        </pc:picChg>
      </pc:sldChg>
      <pc:sldChg chg="add del">
        <pc:chgData name="Amber Kavan" userId="1d2f30e4-0548-404a-9eff-db78d52d86e6" providerId="ADAL" clId="{8BCADBFC-9947-40FE-9ECF-2D74973433F9}" dt="2024-06-20T19:01:10.545" v="2304" actId="47"/>
        <pc:sldMkLst>
          <pc:docMk/>
          <pc:sldMk cId="110982334" sldId="599"/>
        </pc:sldMkLst>
      </pc:sldChg>
      <pc:sldChg chg="addSp delSp modSp add mod">
        <pc:chgData name="Amber Kavan" userId="1d2f30e4-0548-404a-9eff-db78d52d86e6" providerId="ADAL" clId="{8BCADBFC-9947-40FE-9ECF-2D74973433F9}" dt="2024-06-20T19:16:12.984" v="4197" actId="20577"/>
        <pc:sldMkLst>
          <pc:docMk/>
          <pc:sldMk cId="4266753509" sldId="599"/>
        </pc:sldMkLst>
        <pc:spChg chg="mod">
          <ac:chgData name="Amber Kavan" userId="1d2f30e4-0548-404a-9eff-db78d52d86e6" providerId="ADAL" clId="{8BCADBFC-9947-40FE-9ECF-2D74973433F9}" dt="2024-06-20T19:16:12.984" v="4197" actId="20577"/>
          <ac:spMkLst>
            <pc:docMk/>
            <pc:sldMk cId="4266753509" sldId="599"/>
            <ac:spMk id="2" creationId="{00000000-0000-0000-0000-000000000000}"/>
          </ac:spMkLst>
        </pc:spChg>
        <pc:spChg chg="del">
          <ac:chgData name="Amber Kavan" userId="1d2f30e4-0548-404a-9eff-db78d52d86e6" providerId="ADAL" clId="{8BCADBFC-9947-40FE-9ECF-2D74973433F9}" dt="2024-06-20T19:15:40.482" v="4175" actId="478"/>
          <ac:spMkLst>
            <pc:docMk/>
            <pc:sldMk cId="4266753509" sldId="599"/>
            <ac:spMk id="4" creationId="{00000000-0000-0000-0000-000000000000}"/>
          </ac:spMkLst>
        </pc:spChg>
        <pc:picChg chg="del">
          <ac:chgData name="Amber Kavan" userId="1d2f30e4-0548-404a-9eff-db78d52d86e6" providerId="ADAL" clId="{8BCADBFC-9947-40FE-9ECF-2D74973433F9}" dt="2024-06-20T19:15:41.018" v="4176" actId="478"/>
          <ac:picMkLst>
            <pc:docMk/>
            <pc:sldMk cId="4266753509" sldId="599"/>
            <ac:picMk id="3" creationId="{DF4E324A-DAFF-9DBB-473C-20A1E1BDCCB6}"/>
          </ac:picMkLst>
        </pc:picChg>
        <pc:picChg chg="add mod">
          <ac:chgData name="Amber Kavan" userId="1d2f30e4-0548-404a-9eff-db78d52d86e6" providerId="ADAL" clId="{8BCADBFC-9947-40FE-9ECF-2D74973433F9}" dt="2024-06-20T19:16:08.991" v="4187" actId="1076"/>
          <ac:picMkLst>
            <pc:docMk/>
            <pc:sldMk cId="4266753509" sldId="599"/>
            <ac:picMk id="5" creationId="{8640DF89-BB90-9266-D2CC-365E5476F9F8}"/>
          </ac:picMkLst>
        </pc:picChg>
      </pc:sldChg>
      <pc:sldChg chg="addSp modSp add mod ord">
        <pc:chgData name="Amber Kavan" userId="1d2f30e4-0548-404a-9eff-db78d52d86e6" providerId="ADAL" clId="{8BCADBFC-9947-40FE-9ECF-2D74973433F9}" dt="2024-06-20T19:16:02.006" v="4183"/>
        <pc:sldMkLst>
          <pc:docMk/>
          <pc:sldMk cId="3390966162" sldId="600"/>
        </pc:sldMkLst>
        <pc:picChg chg="add mod">
          <ac:chgData name="Amber Kavan" userId="1d2f30e4-0548-404a-9eff-db78d52d86e6" providerId="ADAL" clId="{8BCADBFC-9947-40FE-9ECF-2D74973433F9}" dt="2024-06-20T19:15:55.844" v="4181" actId="1076"/>
          <ac:picMkLst>
            <pc:docMk/>
            <pc:sldMk cId="3390966162" sldId="600"/>
            <ac:picMk id="3" creationId="{1E41F11D-951A-60AF-F6C9-FAB3EBDD87AD}"/>
          </ac:picMkLst>
        </pc:picChg>
      </pc:sldChg>
      <pc:sldChg chg="delSp modSp add mod">
        <pc:chgData name="Amber Kavan" userId="1d2f30e4-0548-404a-9eff-db78d52d86e6" providerId="ADAL" clId="{8BCADBFC-9947-40FE-9ECF-2D74973433F9}" dt="2024-06-20T19:16:55.813" v="4251" actId="14100"/>
        <pc:sldMkLst>
          <pc:docMk/>
          <pc:sldMk cId="1505564339" sldId="601"/>
        </pc:sldMkLst>
        <pc:spChg chg="mod">
          <ac:chgData name="Amber Kavan" userId="1d2f30e4-0548-404a-9eff-db78d52d86e6" providerId="ADAL" clId="{8BCADBFC-9947-40FE-9ECF-2D74973433F9}" dt="2024-06-20T19:16:31.479" v="4241" actId="20577"/>
          <ac:spMkLst>
            <pc:docMk/>
            <pc:sldMk cId="1505564339" sldId="601"/>
            <ac:spMk id="2" creationId="{00000000-0000-0000-0000-000000000000}"/>
          </ac:spMkLst>
        </pc:spChg>
        <pc:spChg chg="mod">
          <ac:chgData name="Amber Kavan" userId="1d2f30e4-0548-404a-9eff-db78d52d86e6" providerId="ADAL" clId="{8BCADBFC-9947-40FE-9ECF-2D74973433F9}" dt="2024-06-20T19:16:55.813" v="4251" actId="14100"/>
          <ac:spMkLst>
            <pc:docMk/>
            <pc:sldMk cId="1505564339" sldId="601"/>
            <ac:spMk id="4" creationId="{00000000-0000-0000-0000-000000000000}"/>
          </ac:spMkLst>
        </pc:spChg>
        <pc:picChg chg="del">
          <ac:chgData name="Amber Kavan" userId="1d2f30e4-0548-404a-9eff-db78d52d86e6" providerId="ADAL" clId="{8BCADBFC-9947-40FE-9ECF-2D74973433F9}" dt="2024-06-20T19:16:35.968" v="4242" actId="478"/>
          <ac:picMkLst>
            <pc:docMk/>
            <pc:sldMk cId="1505564339" sldId="601"/>
            <ac:picMk id="3" creationId="{DF4E324A-DAFF-9DBB-473C-20A1E1BDCCB6}"/>
          </ac:picMkLst>
        </pc:picChg>
      </pc:sldChg>
      <pc:sldChg chg="addSp delSp modSp add del mod">
        <pc:chgData name="Amber Kavan" userId="1d2f30e4-0548-404a-9eff-db78d52d86e6" providerId="ADAL" clId="{8BCADBFC-9947-40FE-9ECF-2D74973433F9}" dt="2024-06-20T19:19:48.117" v="4289" actId="47"/>
        <pc:sldMkLst>
          <pc:docMk/>
          <pc:sldMk cId="1510488946" sldId="602"/>
        </pc:sldMkLst>
        <pc:spChg chg="add mod">
          <ac:chgData name="Amber Kavan" userId="1d2f30e4-0548-404a-9eff-db78d52d86e6" providerId="ADAL" clId="{8BCADBFC-9947-40FE-9ECF-2D74973433F9}" dt="2024-06-20T19:17:59.947" v="4263" actId="14100"/>
          <ac:spMkLst>
            <pc:docMk/>
            <pc:sldMk cId="1510488946" sldId="602"/>
            <ac:spMk id="3" creationId="{249E194F-1481-45C4-28F3-98D601FCF0CC}"/>
          </ac:spMkLst>
        </pc:spChg>
        <pc:spChg chg="del">
          <ac:chgData name="Amber Kavan" userId="1d2f30e4-0548-404a-9eff-db78d52d86e6" providerId="ADAL" clId="{8BCADBFC-9947-40FE-9ECF-2D74973433F9}" dt="2024-06-20T19:17:06.724" v="4253" actId="478"/>
          <ac:spMkLst>
            <pc:docMk/>
            <pc:sldMk cId="1510488946" sldId="602"/>
            <ac:spMk id="4" creationId="{00000000-0000-0000-0000-000000000000}"/>
          </ac:spMkLst>
        </pc:spChg>
        <pc:spChg chg="add del mod">
          <ac:chgData name="Amber Kavan" userId="1d2f30e4-0548-404a-9eff-db78d52d86e6" providerId="ADAL" clId="{8BCADBFC-9947-40FE-9ECF-2D74973433F9}" dt="2024-06-20T19:17:32.194" v="4257" actId="478"/>
          <ac:spMkLst>
            <pc:docMk/>
            <pc:sldMk cId="1510488946" sldId="602"/>
            <ac:spMk id="5" creationId="{2E9FC7D3-04E6-791D-5AD1-07C2008E3F4D}"/>
          </ac:spMkLst>
        </pc:spChg>
        <pc:spChg chg="add mod">
          <ac:chgData name="Amber Kavan" userId="1d2f30e4-0548-404a-9eff-db78d52d86e6" providerId="ADAL" clId="{8BCADBFC-9947-40FE-9ECF-2D74973433F9}" dt="2024-06-20T19:17:49.767" v="4261"/>
          <ac:spMkLst>
            <pc:docMk/>
            <pc:sldMk cId="1510488946" sldId="602"/>
            <ac:spMk id="19" creationId="{6B6DB374-308F-A2CC-E2B3-694FE408A33F}"/>
          </ac:spMkLst>
        </pc:spChg>
        <pc:spChg chg="add mod">
          <ac:chgData name="Amber Kavan" userId="1d2f30e4-0548-404a-9eff-db78d52d86e6" providerId="ADAL" clId="{8BCADBFC-9947-40FE-9ECF-2D74973433F9}" dt="2024-06-20T19:17:49.767" v="4261"/>
          <ac:spMkLst>
            <pc:docMk/>
            <pc:sldMk cId="1510488946" sldId="602"/>
            <ac:spMk id="20" creationId="{DFE1BA61-E766-9675-757E-449F2D1FFAE8}"/>
          </ac:spMkLst>
        </pc:spChg>
        <pc:spChg chg="add mod">
          <ac:chgData name="Amber Kavan" userId="1d2f30e4-0548-404a-9eff-db78d52d86e6" providerId="ADAL" clId="{8BCADBFC-9947-40FE-9ECF-2D74973433F9}" dt="2024-06-20T19:17:49.767" v="4261"/>
          <ac:spMkLst>
            <pc:docMk/>
            <pc:sldMk cId="1510488946" sldId="602"/>
            <ac:spMk id="21" creationId="{97AC31E7-06CD-2B39-3CEB-CF94AB584C4E}"/>
          </ac:spMkLst>
        </pc:spChg>
        <pc:spChg chg="add mod">
          <ac:chgData name="Amber Kavan" userId="1d2f30e4-0548-404a-9eff-db78d52d86e6" providerId="ADAL" clId="{8BCADBFC-9947-40FE-9ECF-2D74973433F9}" dt="2024-06-20T19:17:49.767" v="4261"/>
          <ac:spMkLst>
            <pc:docMk/>
            <pc:sldMk cId="1510488946" sldId="602"/>
            <ac:spMk id="22" creationId="{A49AD7BA-A075-D8FE-6A0E-FE66D90E60F8}"/>
          </ac:spMkLst>
        </pc:spChg>
        <pc:spChg chg="add mod">
          <ac:chgData name="Amber Kavan" userId="1d2f30e4-0548-404a-9eff-db78d52d86e6" providerId="ADAL" clId="{8BCADBFC-9947-40FE-9ECF-2D74973433F9}" dt="2024-06-20T19:17:49.767" v="4261"/>
          <ac:spMkLst>
            <pc:docMk/>
            <pc:sldMk cId="1510488946" sldId="602"/>
            <ac:spMk id="23" creationId="{24BF29CB-4B5C-1563-BC07-ED4B6AD4DFB4}"/>
          </ac:spMkLst>
        </pc:spChg>
        <pc:spChg chg="add mod">
          <ac:chgData name="Amber Kavan" userId="1d2f30e4-0548-404a-9eff-db78d52d86e6" providerId="ADAL" clId="{8BCADBFC-9947-40FE-9ECF-2D74973433F9}" dt="2024-06-20T19:17:49.767" v="4261"/>
          <ac:spMkLst>
            <pc:docMk/>
            <pc:sldMk cId="1510488946" sldId="602"/>
            <ac:spMk id="24" creationId="{26108372-BB63-3FDB-FC40-A7DC962C1380}"/>
          </ac:spMkLst>
        </pc:spChg>
        <pc:spChg chg="add mod">
          <ac:chgData name="Amber Kavan" userId="1d2f30e4-0548-404a-9eff-db78d52d86e6" providerId="ADAL" clId="{8BCADBFC-9947-40FE-9ECF-2D74973433F9}" dt="2024-06-20T19:17:49.767" v="4261"/>
          <ac:spMkLst>
            <pc:docMk/>
            <pc:sldMk cId="1510488946" sldId="602"/>
            <ac:spMk id="25" creationId="{1A051E83-7A46-CCFE-4DE5-91C0D24F9D38}"/>
          </ac:spMkLst>
        </pc:spChg>
        <pc:spChg chg="add mod">
          <ac:chgData name="Amber Kavan" userId="1d2f30e4-0548-404a-9eff-db78d52d86e6" providerId="ADAL" clId="{8BCADBFC-9947-40FE-9ECF-2D74973433F9}" dt="2024-06-20T19:17:49.767" v="4261"/>
          <ac:spMkLst>
            <pc:docMk/>
            <pc:sldMk cId="1510488946" sldId="602"/>
            <ac:spMk id="26" creationId="{5151CB23-17B5-0D45-2792-1204963D2744}"/>
          </ac:spMkLst>
        </pc:spChg>
        <pc:spChg chg="add mod">
          <ac:chgData name="Amber Kavan" userId="1d2f30e4-0548-404a-9eff-db78d52d86e6" providerId="ADAL" clId="{8BCADBFC-9947-40FE-9ECF-2D74973433F9}" dt="2024-06-20T19:17:49.767" v="4261"/>
          <ac:spMkLst>
            <pc:docMk/>
            <pc:sldMk cId="1510488946" sldId="602"/>
            <ac:spMk id="27" creationId="{FD82E4EA-1F9C-2A45-C85B-0127161C84C3}"/>
          </ac:spMkLst>
        </pc:spChg>
        <pc:spChg chg="add mod">
          <ac:chgData name="Amber Kavan" userId="1d2f30e4-0548-404a-9eff-db78d52d86e6" providerId="ADAL" clId="{8BCADBFC-9947-40FE-9ECF-2D74973433F9}" dt="2024-06-20T19:17:49.767" v="4261"/>
          <ac:spMkLst>
            <pc:docMk/>
            <pc:sldMk cId="1510488946" sldId="602"/>
            <ac:spMk id="28" creationId="{851515B7-07E2-1D48-8398-FFF7F272DBB2}"/>
          </ac:spMkLst>
        </pc:spChg>
        <pc:spChg chg="add mod">
          <ac:chgData name="Amber Kavan" userId="1d2f30e4-0548-404a-9eff-db78d52d86e6" providerId="ADAL" clId="{8BCADBFC-9947-40FE-9ECF-2D74973433F9}" dt="2024-06-20T19:17:49.767" v="4261"/>
          <ac:spMkLst>
            <pc:docMk/>
            <pc:sldMk cId="1510488946" sldId="602"/>
            <ac:spMk id="29" creationId="{1EC3B187-6171-53DD-40E2-05D43E57E034}"/>
          </ac:spMkLst>
        </pc:spChg>
        <pc:spChg chg="add mod">
          <ac:chgData name="Amber Kavan" userId="1d2f30e4-0548-404a-9eff-db78d52d86e6" providerId="ADAL" clId="{8BCADBFC-9947-40FE-9ECF-2D74973433F9}" dt="2024-06-20T19:17:49.767" v="4261"/>
          <ac:spMkLst>
            <pc:docMk/>
            <pc:sldMk cId="1510488946" sldId="602"/>
            <ac:spMk id="30" creationId="{B4CB8E5D-516F-CEE9-E77D-B338C3354A4C}"/>
          </ac:spMkLst>
        </pc:spChg>
        <pc:grpChg chg="add mod">
          <ac:chgData name="Amber Kavan" userId="1d2f30e4-0548-404a-9eff-db78d52d86e6" providerId="ADAL" clId="{8BCADBFC-9947-40FE-9ECF-2D74973433F9}" dt="2024-06-20T19:17:49.767" v="4261"/>
          <ac:grpSpMkLst>
            <pc:docMk/>
            <pc:sldMk cId="1510488946" sldId="602"/>
            <ac:grpSpMk id="6" creationId="{05D5FA20-E4A8-D653-CFD7-0AD1D9B12AD5}"/>
          </ac:grpSpMkLst>
        </pc:grpChg>
        <pc:grpChg chg="add mod">
          <ac:chgData name="Amber Kavan" userId="1d2f30e4-0548-404a-9eff-db78d52d86e6" providerId="ADAL" clId="{8BCADBFC-9947-40FE-9ECF-2D74973433F9}" dt="2024-06-20T19:17:49.767" v="4261"/>
          <ac:grpSpMkLst>
            <pc:docMk/>
            <pc:sldMk cId="1510488946" sldId="602"/>
            <ac:grpSpMk id="7" creationId="{1A034FAD-0A53-C782-1412-B779C82A7E88}"/>
          </ac:grpSpMkLst>
        </pc:grpChg>
        <pc:grpChg chg="add mod">
          <ac:chgData name="Amber Kavan" userId="1d2f30e4-0548-404a-9eff-db78d52d86e6" providerId="ADAL" clId="{8BCADBFC-9947-40FE-9ECF-2D74973433F9}" dt="2024-06-20T19:17:49.767" v="4261"/>
          <ac:grpSpMkLst>
            <pc:docMk/>
            <pc:sldMk cId="1510488946" sldId="602"/>
            <ac:grpSpMk id="8" creationId="{0D2F21B9-02C6-70D5-5A25-CE0F43E8CABB}"/>
          </ac:grpSpMkLst>
        </pc:grpChg>
        <pc:grpChg chg="add mod">
          <ac:chgData name="Amber Kavan" userId="1d2f30e4-0548-404a-9eff-db78d52d86e6" providerId="ADAL" clId="{8BCADBFC-9947-40FE-9ECF-2D74973433F9}" dt="2024-06-20T19:17:49.767" v="4261"/>
          <ac:grpSpMkLst>
            <pc:docMk/>
            <pc:sldMk cId="1510488946" sldId="602"/>
            <ac:grpSpMk id="9" creationId="{5F0BD11B-84E9-BBB0-00FF-34D3C008AB76}"/>
          </ac:grpSpMkLst>
        </pc:grpChg>
        <pc:grpChg chg="add mod">
          <ac:chgData name="Amber Kavan" userId="1d2f30e4-0548-404a-9eff-db78d52d86e6" providerId="ADAL" clId="{8BCADBFC-9947-40FE-9ECF-2D74973433F9}" dt="2024-06-20T19:17:49.767" v="4261"/>
          <ac:grpSpMkLst>
            <pc:docMk/>
            <pc:sldMk cId="1510488946" sldId="602"/>
            <ac:grpSpMk id="13" creationId="{9D1292E4-2E79-7337-10A5-D7AFF5EB8B92}"/>
          </ac:grpSpMkLst>
        </pc:grpChg>
        <pc:grpChg chg="add mod">
          <ac:chgData name="Amber Kavan" userId="1d2f30e4-0548-404a-9eff-db78d52d86e6" providerId="ADAL" clId="{8BCADBFC-9947-40FE-9ECF-2D74973433F9}" dt="2024-06-20T19:17:49.767" v="4261"/>
          <ac:grpSpMkLst>
            <pc:docMk/>
            <pc:sldMk cId="1510488946" sldId="602"/>
            <ac:grpSpMk id="14" creationId="{43F79CFA-CBD6-53F5-323B-B73F7ECBD436}"/>
          </ac:grpSpMkLst>
        </pc:grpChg>
      </pc:sldChg>
      <pc:sldChg chg="addSp delSp modSp add mod">
        <pc:chgData name="Amber Kavan" userId="1d2f30e4-0548-404a-9eff-db78d52d86e6" providerId="ADAL" clId="{8BCADBFC-9947-40FE-9ECF-2D74973433F9}" dt="2024-06-20T19:19:35.076" v="4288" actId="478"/>
        <pc:sldMkLst>
          <pc:docMk/>
          <pc:sldMk cId="851859659" sldId="603"/>
        </pc:sldMkLst>
        <pc:spChg chg="del">
          <ac:chgData name="Amber Kavan" userId="1d2f30e4-0548-404a-9eff-db78d52d86e6" providerId="ADAL" clId="{8BCADBFC-9947-40FE-9ECF-2D74973433F9}" dt="2024-06-20T19:19:32.793" v="4287" actId="478"/>
          <ac:spMkLst>
            <pc:docMk/>
            <pc:sldMk cId="851859659" sldId="603"/>
            <ac:spMk id="2" creationId="{6E22D4FC-6353-90D9-D9DA-608717643175}"/>
          </ac:spMkLst>
        </pc:spChg>
        <pc:spChg chg="add mod">
          <ac:chgData name="Amber Kavan" userId="1d2f30e4-0548-404a-9eff-db78d52d86e6" providerId="ADAL" clId="{8BCADBFC-9947-40FE-9ECF-2D74973433F9}" dt="2024-06-20T19:19:29.113" v="4286" actId="1076"/>
          <ac:spMkLst>
            <pc:docMk/>
            <pc:sldMk cId="851859659" sldId="603"/>
            <ac:spMk id="3" creationId="{130A18B8-89A5-B810-06A9-22B6A66172FE}"/>
          </ac:spMkLst>
        </pc:spChg>
        <pc:spChg chg="mod">
          <ac:chgData name="Amber Kavan" userId="1d2f30e4-0548-404a-9eff-db78d52d86e6" providerId="ADAL" clId="{8BCADBFC-9947-40FE-9ECF-2D74973433F9}" dt="2024-06-20T19:18:27.388" v="4266" actId="207"/>
          <ac:spMkLst>
            <pc:docMk/>
            <pc:sldMk cId="851859659" sldId="603"/>
            <ac:spMk id="6" creationId="{BD0EC1AA-0846-06A6-43D3-E4F282F9D4FE}"/>
          </ac:spMkLst>
        </pc:spChg>
        <pc:spChg chg="mod">
          <ac:chgData name="Amber Kavan" userId="1d2f30e4-0548-404a-9eff-db78d52d86e6" providerId="ADAL" clId="{8BCADBFC-9947-40FE-9ECF-2D74973433F9}" dt="2024-06-20T19:19:25.689" v="4285"/>
          <ac:spMkLst>
            <pc:docMk/>
            <pc:sldMk cId="851859659" sldId="603"/>
            <ac:spMk id="7" creationId="{1BD584B4-9253-EB2C-B543-017F26FF64F6}"/>
          </ac:spMkLst>
        </pc:spChg>
        <pc:spChg chg="mod">
          <ac:chgData name="Amber Kavan" userId="1d2f30e4-0548-404a-9eff-db78d52d86e6" providerId="ADAL" clId="{8BCADBFC-9947-40FE-9ECF-2D74973433F9}" dt="2024-06-20T19:19:25.689" v="4285"/>
          <ac:spMkLst>
            <pc:docMk/>
            <pc:sldMk cId="851859659" sldId="603"/>
            <ac:spMk id="8" creationId="{03101F07-EBD2-6052-857E-7CE44381A5D3}"/>
          </ac:spMkLst>
        </pc:spChg>
        <pc:spChg chg="mod">
          <ac:chgData name="Amber Kavan" userId="1d2f30e4-0548-404a-9eff-db78d52d86e6" providerId="ADAL" clId="{8BCADBFC-9947-40FE-9ECF-2D74973433F9}" dt="2024-06-20T19:19:25.689" v="4285"/>
          <ac:spMkLst>
            <pc:docMk/>
            <pc:sldMk cId="851859659" sldId="603"/>
            <ac:spMk id="10" creationId="{E7D85343-A45C-8A72-5FBC-9EB398671B64}"/>
          </ac:spMkLst>
        </pc:spChg>
        <pc:spChg chg="mod">
          <ac:chgData name="Amber Kavan" userId="1d2f30e4-0548-404a-9eff-db78d52d86e6" providerId="ADAL" clId="{8BCADBFC-9947-40FE-9ECF-2D74973433F9}" dt="2024-06-20T19:19:25.689" v="4285"/>
          <ac:spMkLst>
            <pc:docMk/>
            <pc:sldMk cId="851859659" sldId="603"/>
            <ac:spMk id="11" creationId="{0CE96158-B397-D508-3865-8753398C9F99}"/>
          </ac:spMkLst>
        </pc:spChg>
        <pc:spChg chg="add del mod">
          <ac:chgData name="Amber Kavan" userId="1d2f30e4-0548-404a-9eff-db78d52d86e6" providerId="ADAL" clId="{8BCADBFC-9947-40FE-9ECF-2D74973433F9}" dt="2024-06-20T19:19:35.076" v="4288" actId="478"/>
          <ac:spMkLst>
            <pc:docMk/>
            <pc:sldMk cId="851859659" sldId="603"/>
            <ac:spMk id="14" creationId="{FE1DB8E6-1B20-98E3-2A19-434A118F94E5}"/>
          </ac:spMkLst>
        </pc:spChg>
        <pc:grpChg chg="add mod">
          <ac:chgData name="Amber Kavan" userId="1d2f30e4-0548-404a-9eff-db78d52d86e6" providerId="ADAL" clId="{8BCADBFC-9947-40FE-9ECF-2D74973433F9}" dt="2024-06-20T19:19:29.113" v="4286" actId="1076"/>
          <ac:grpSpMkLst>
            <pc:docMk/>
            <pc:sldMk cId="851859659" sldId="603"/>
            <ac:grpSpMk id="4" creationId="{0C5EE7FB-FE05-6CA7-41CC-828E022B2A88}"/>
          </ac:grpSpMkLst>
        </pc:grpChg>
        <pc:grpChg chg="add mod">
          <ac:chgData name="Amber Kavan" userId="1d2f30e4-0548-404a-9eff-db78d52d86e6" providerId="ADAL" clId="{8BCADBFC-9947-40FE-9ECF-2D74973433F9}" dt="2024-06-20T19:19:29.113" v="4286" actId="1076"/>
          <ac:grpSpMkLst>
            <pc:docMk/>
            <pc:sldMk cId="851859659" sldId="603"/>
            <ac:grpSpMk id="9" creationId="{72FB650E-6FEE-E5D2-CB05-4CF3CBB96D7D}"/>
          </ac:grpSpMkLst>
        </pc:grpChg>
        <pc:graphicFrameChg chg="mod modGraphic">
          <ac:chgData name="Amber Kavan" userId="1d2f30e4-0548-404a-9eff-db78d52d86e6" providerId="ADAL" clId="{8BCADBFC-9947-40FE-9ECF-2D74973433F9}" dt="2024-06-20T19:19:14.305" v="4284" actId="403"/>
          <ac:graphicFrameMkLst>
            <pc:docMk/>
            <pc:sldMk cId="851859659" sldId="603"/>
            <ac:graphicFrameMk id="5" creationId="{71133FDF-255B-7380-50F0-47512E0A04AA}"/>
          </ac:graphicFrameMkLst>
        </pc:graphicFrameChg>
        <pc:picChg chg="add mod">
          <ac:chgData name="Amber Kavan" userId="1d2f30e4-0548-404a-9eff-db78d52d86e6" providerId="ADAL" clId="{8BCADBFC-9947-40FE-9ECF-2D74973433F9}" dt="2024-06-20T19:19:29.113" v="4286" actId="1076"/>
          <ac:picMkLst>
            <pc:docMk/>
            <pc:sldMk cId="851859659" sldId="603"/>
            <ac:picMk id="12" creationId="{962C36CD-69CE-E0FE-7A48-3F618D5E4DB2}"/>
          </ac:picMkLst>
        </pc:picChg>
      </pc:sldChg>
      <pc:sldChg chg="modSp add mod">
        <pc:chgData name="Amber Kavan" userId="1d2f30e4-0548-404a-9eff-db78d52d86e6" providerId="ADAL" clId="{8BCADBFC-9947-40FE-9ECF-2D74973433F9}" dt="2024-06-20T19:20:11.602" v="4307" actId="20577"/>
        <pc:sldMkLst>
          <pc:docMk/>
          <pc:sldMk cId="2256927744" sldId="604"/>
        </pc:sldMkLst>
        <pc:spChg chg="mod">
          <ac:chgData name="Amber Kavan" userId="1d2f30e4-0548-404a-9eff-db78d52d86e6" providerId="ADAL" clId="{8BCADBFC-9947-40FE-9ECF-2D74973433F9}" dt="2024-06-20T19:19:55.125" v="4301" actId="20577"/>
          <ac:spMkLst>
            <pc:docMk/>
            <pc:sldMk cId="2256927744" sldId="604"/>
            <ac:spMk id="2" creationId="{00000000-0000-0000-0000-000000000000}"/>
          </ac:spMkLst>
        </pc:spChg>
        <pc:spChg chg="mod">
          <ac:chgData name="Amber Kavan" userId="1d2f30e4-0548-404a-9eff-db78d52d86e6" providerId="ADAL" clId="{8BCADBFC-9947-40FE-9ECF-2D74973433F9}" dt="2024-06-20T19:20:11.602" v="4307" actId="20577"/>
          <ac:spMkLst>
            <pc:docMk/>
            <pc:sldMk cId="2256927744" sldId="604"/>
            <ac:spMk id="4" creationId="{00000000-0000-0000-0000-000000000000}"/>
          </ac:spMkLst>
        </pc:spChg>
      </pc:sldChg>
      <pc:sldChg chg="addSp modSp add mod">
        <pc:chgData name="Amber Kavan" userId="1d2f30e4-0548-404a-9eff-db78d52d86e6" providerId="ADAL" clId="{8BCADBFC-9947-40FE-9ECF-2D74973433F9}" dt="2024-06-20T19:20:57.564" v="4342" actId="1076"/>
        <pc:sldMkLst>
          <pc:docMk/>
          <pc:sldMk cId="349657677" sldId="605"/>
        </pc:sldMkLst>
        <pc:spChg chg="mod">
          <ac:chgData name="Amber Kavan" userId="1d2f30e4-0548-404a-9eff-db78d52d86e6" providerId="ADAL" clId="{8BCADBFC-9947-40FE-9ECF-2D74973433F9}" dt="2024-06-20T19:20:24.655" v="4330" actId="20577"/>
          <ac:spMkLst>
            <pc:docMk/>
            <pc:sldMk cId="349657677" sldId="605"/>
            <ac:spMk id="2" creationId="{00000000-0000-0000-0000-000000000000}"/>
          </ac:spMkLst>
        </pc:spChg>
        <pc:spChg chg="mod">
          <ac:chgData name="Amber Kavan" userId="1d2f30e4-0548-404a-9eff-db78d52d86e6" providerId="ADAL" clId="{8BCADBFC-9947-40FE-9ECF-2D74973433F9}" dt="2024-06-20T19:20:50.285" v="4338" actId="14100"/>
          <ac:spMkLst>
            <pc:docMk/>
            <pc:sldMk cId="349657677" sldId="605"/>
            <ac:spMk id="4" creationId="{00000000-0000-0000-0000-000000000000}"/>
          </ac:spMkLst>
        </pc:spChg>
        <pc:picChg chg="add mod">
          <ac:chgData name="Amber Kavan" userId="1d2f30e4-0548-404a-9eff-db78d52d86e6" providerId="ADAL" clId="{8BCADBFC-9947-40FE-9ECF-2D74973433F9}" dt="2024-06-20T19:20:57.564" v="4342" actId="1076"/>
          <ac:picMkLst>
            <pc:docMk/>
            <pc:sldMk cId="349657677" sldId="605"/>
            <ac:picMk id="3" creationId="{DD4BB045-E2C8-F75E-63E9-7A5DEF4E42CA}"/>
          </ac:picMkLst>
        </pc:picChg>
      </pc:sldChg>
      <pc:sldChg chg="modSp add mod">
        <pc:chgData name="Amber Kavan" userId="1d2f30e4-0548-404a-9eff-db78d52d86e6" providerId="ADAL" clId="{8BCADBFC-9947-40FE-9ECF-2D74973433F9}" dt="2024-06-20T19:21:26.283" v="4376" actId="404"/>
        <pc:sldMkLst>
          <pc:docMk/>
          <pc:sldMk cId="3847526379" sldId="606"/>
        </pc:sldMkLst>
        <pc:spChg chg="mod">
          <ac:chgData name="Amber Kavan" userId="1d2f30e4-0548-404a-9eff-db78d52d86e6" providerId="ADAL" clId="{8BCADBFC-9947-40FE-9ECF-2D74973433F9}" dt="2024-06-20T19:21:11.319" v="4367" actId="20577"/>
          <ac:spMkLst>
            <pc:docMk/>
            <pc:sldMk cId="3847526379" sldId="606"/>
            <ac:spMk id="2" creationId="{00000000-0000-0000-0000-000000000000}"/>
          </ac:spMkLst>
        </pc:spChg>
        <pc:spChg chg="mod">
          <ac:chgData name="Amber Kavan" userId="1d2f30e4-0548-404a-9eff-db78d52d86e6" providerId="ADAL" clId="{8BCADBFC-9947-40FE-9ECF-2D74973433F9}" dt="2024-06-20T19:21:26.283" v="4376" actId="404"/>
          <ac:spMkLst>
            <pc:docMk/>
            <pc:sldMk cId="3847526379" sldId="606"/>
            <ac:spMk id="4" creationId="{00000000-0000-0000-0000-000000000000}"/>
          </ac:spMkLst>
        </pc:spChg>
      </pc:sldChg>
      <pc:sldChg chg="addSp modSp add mod">
        <pc:chgData name="Amber Kavan" userId="1d2f30e4-0548-404a-9eff-db78d52d86e6" providerId="ADAL" clId="{8BCADBFC-9947-40FE-9ECF-2D74973433F9}" dt="2024-06-20T19:22:03.299" v="4406"/>
        <pc:sldMkLst>
          <pc:docMk/>
          <pc:sldMk cId="92176149" sldId="607"/>
        </pc:sldMkLst>
        <pc:spChg chg="mod">
          <ac:chgData name="Amber Kavan" userId="1d2f30e4-0548-404a-9eff-db78d52d86e6" providerId="ADAL" clId="{8BCADBFC-9947-40FE-9ECF-2D74973433F9}" dt="2024-06-20T19:21:39.167" v="4398" actId="20577"/>
          <ac:spMkLst>
            <pc:docMk/>
            <pc:sldMk cId="92176149" sldId="607"/>
            <ac:spMk id="2" creationId="{00000000-0000-0000-0000-000000000000}"/>
          </ac:spMkLst>
        </pc:spChg>
        <pc:spChg chg="mod">
          <ac:chgData name="Amber Kavan" userId="1d2f30e4-0548-404a-9eff-db78d52d86e6" providerId="ADAL" clId="{8BCADBFC-9947-40FE-9ECF-2D74973433F9}" dt="2024-06-20T19:21:51.747" v="4402" actId="14100"/>
          <ac:spMkLst>
            <pc:docMk/>
            <pc:sldMk cId="92176149" sldId="607"/>
            <ac:spMk id="4" creationId="{00000000-0000-0000-0000-000000000000}"/>
          </ac:spMkLst>
        </pc:spChg>
        <pc:picChg chg="add mod">
          <ac:chgData name="Amber Kavan" userId="1d2f30e4-0548-404a-9eff-db78d52d86e6" providerId="ADAL" clId="{8BCADBFC-9947-40FE-9ECF-2D74973433F9}" dt="2024-06-20T19:21:58.091" v="4405" actId="14100"/>
          <ac:picMkLst>
            <pc:docMk/>
            <pc:sldMk cId="92176149" sldId="607"/>
            <ac:picMk id="3" creationId="{FB4DCCC5-5A8C-2097-66F1-20A5249254B0}"/>
          </ac:picMkLst>
        </pc:picChg>
        <pc:picChg chg="add mod">
          <ac:chgData name="Amber Kavan" userId="1d2f30e4-0548-404a-9eff-db78d52d86e6" providerId="ADAL" clId="{8BCADBFC-9947-40FE-9ECF-2D74973433F9}" dt="2024-06-20T19:22:03.299" v="4406"/>
          <ac:picMkLst>
            <pc:docMk/>
            <pc:sldMk cId="92176149" sldId="607"/>
            <ac:picMk id="5" creationId="{B65261FF-3426-0BEB-3A6B-5177B83B8C80}"/>
          </ac:picMkLst>
        </pc:picChg>
      </pc:sldChg>
      <pc:sldChg chg="addSp delSp modSp add mod">
        <pc:chgData name="Amber Kavan" userId="1d2f30e4-0548-404a-9eff-db78d52d86e6" providerId="ADAL" clId="{8BCADBFC-9947-40FE-9ECF-2D74973433F9}" dt="2024-06-20T19:22:42.555" v="4429"/>
        <pc:sldMkLst>
          <pc:docMk/>
          <pc:sldMk cId="181309384" sldId="608"/>
        </pc:sldMkLst>
        <pc:spChg chg="mod">
          <ac:chgData name="Amber Kavan" userId="1d2f30e4-0548-404a-9eff-db78d52d86e6" providerId="ADAL" clId="{8BCADBFC-9947-40FE-9ECF-2D74973433F9}" dt="2024-06-20T19:22:13.471" v="4419" actId="20577"/>
          <ac:spMkLst>
            <pc:docMk/>
            <pc:sldMk cId="181309384" sldId="608"/>
            <ac:spMk id="2" creationId="{00000000-0000-0000-0000-000000000000}"/>
          </ac:spMkLst>
        </pc:spChg>
        <pc:spChg chg="mod">
          <ac:chgData name="Amber Kavan" userId="1d2f30e4-0548-404a-9eff-db78d52d86e6" providerId="ADAL" clId="{8BCADBFC-9947-40FE-9ECF-2D74973433F9}" dt="2024-06-20T19:22:37.185" v="4428" actId="2711"/>
          <ac:spMkLst>
            <pc:docMk/>
            <pc:sldMk cId="181309384" sldId="608"/>
            <ac:spMk id="4" creationId="{00000000-0000-0000-0000-000000000000}"/>
          </ac:spMkLst>
        </pc:spChg>
        <pc:picChg chg="del">
          <ac:chgData name="Amber Kavan" userId="1d2f30e4-0548-404a-9eff-db78d52d86e6" providerId="ADAL" clId="{8BCADBFC-9947-40FE-9ECF-2D74973433F9}" dt="2024-06-20T19:22:23.834" v="4422" actId="478"/>
          <ac:picMkLst>
            <pc:docMk/>
            <pc:sldMk cId="181309384" sldId="608"/>
            <ac:picMk id="3" creationId="{FB4DCCC5-5A8C-2097-66F1-20A5249254B0}"/>
          </ac:picMkLst>
        </pc:picChg>
        <pc:picChg chg="add mod">
          <ac:chgData name="Amber Kavan" userId="1d2f30e4-0548-404a-9eff-db78d52d86e6" providerId="ADAL" clId="{8BCADBFC-9947-40FE-9ECF-2D74973433F9}" dt="2024-06-20T19:22:30.661" v="4426" actId="1076"/>
          <ac:picMkLst>
            <pc:docMk/>
            <pc:sldMk cId="181309384" sldId="608"/>
            <ac:picMk id="5" creationId="{57BAB81E-372F-C58B-80E5-8726468FFD8B}"/>
          </ac:picMkLst>
        </pc:picChg>
        <pc:picChg chg="add mod">
          <ac:chgData name="Amber Kavan" userId="1d2f30e4-0548-404a-9eff-db78d52d86e6" providerId="ADAL" clId="{8BCADBFC-9947-40FE-9ECF-2D74973433F9}" dt="2024-06-20T19:22:42.555" v="4429"/>
          <ac:picMkLst>
            <pc:docMk/>
            <pc:sldMk cId="181309384" sldId="608"/>
            <ac:picMk id="6" creationId="{6D787FB6-DEAA-C032-ED5D-6EB50EA82E2A}"/>
          </ac:picMkLst>
        </pc:picChg>
      </pc:sldChg>
      <pc:sldChg chg="delSp modSp add mod">
        <pc:chgData name="Amber Kavan" userId="1d2f30e4-0548-404a-9eff-db78d52d86e6" providerId="ADAL" clId="{8BCADBFC-9947-40FE-9ECF-2D74973433F9}" dt="2024-06-20T19:24:11.289" v="4667" actId="1076"/>
        <pc:sldMkLst>
          <pc:docMk/>
          <pc:sldMk cId="3027780174" sldId="609"/>
        </pc:sldMkLst>
        <pc:spChg chg="mod">
          <ac:chgData name="Amber Kavan" userId="1d2f30e4-0548-404a-9eff-db78d52d86e6" providerId="ADAL" clId="{8BCADBFC-9947-40FE-9ECF-2D74973433F9}" dt="2024-06-20T19:22:59.928" v="4465" actId="20577"/>
          <ac:spMkLst>
            <pc:docMk/>
            <pc:sldMk cId="3027780174" sldId="609"/>
            <ac:spMk id="2" creationId="{00000000-0000-0000-0000-000000000000}"/>
          </ac:spMkLst>
        </pc:spChg>
        <pc:spChg chg="mod">
          <ac:chgData name="Amber Kavan" userId="1d2f30e4-0548-404a-9eff-db78d52d86e6" providerId="ADAL" clId="{8BCADBFC-9947-40FE-9ECF-2D74973433F9}" dt="2024-06-20T19:24:11.289" v="4667" actId="1076"/>
          <ac:spMkLst>
            <pc:docMk/>
            <pc:sldMk cId="3027780174" sldId="609"/>
            <ac:spMk id="4" creationId="{00000000-0000-0000-0000-000000000000}"/>
          </ac:spMkLst>
        </pc:spChg>
        <pc:picChg chg="del">
          <ac:chgData name="Amber Kavan" userId="1d2f30e4-0548-404a-9eff-db78d52d86e6" providerId="ADAL" clId="{8BCADBFC-9947-40FE-9ECF-2D74973433F9}" dt="2024-06-20T19:23:01.719" v="4466" actId="478"/>
          <ac:picMkLst>
            <pc:docMk/>
            <pc:sldMk cId="3027780174" sldId="609"/>
            <ac:picMk id="5" creationId="{57BAB81E-372F-C58B-80E5-8726468FFD8B}"/>
          </ac:picMkLst>
        </pc:picChg>
      </pc:sldChg>
      <pc:sldChg chg="delSp modSp add mod">
        <pc:chgData name="Amber Kavan" userId="1d2f30e4-0548-404a-9eff-db78d52d86e6" providerId="ADAL" clId="{8BCADBFC-9947-40FE-9ECF-2D74973433F9}" dt="2024-06-20T19:24:49.069" v="4674" actId="404"/>
        <pc:sldMkLst>
          <pc:docMk/>
          <pc:sldMk cId="2308066367" sldId="610"/>
        </pc:sldMkLst>
        <pc:spChg chg="mod">
          <ac:chgData name="Amber Kavan" userId="1d2f30e4-0548-404a-9eff-db78d52d86e6" providerId="ADAL" clId="{8BCADBFC-9947-40FE-9ECF-2D74973433F9}" dt="2024-06-20T19:22:52.434" v="4442" actId="20577"/>
          <ac:spMkLst>
            <pc:docMk/>
            <pc:sldMk cId="2308066367" sldId="610"/>
            <ac:spMk id="2" creationId="{00000000-0000-0000-0000-000000000000}"/>
          </ac:spMkLst>
        </pc:spChg>
        <pc:spChg chg="mod">
          <ac:chgData name="Amber Kavan" userId="1d2f30e4-0548-404a-9eff-db78d52d86e6" providerId="ADAL" clId="{8BCADBFC-9947-40FE-9ECF-2D74973433F9}" dt="2024-06-20T19:24:49.069" v="4674" actId="404"/>
          <ac:spMkLst>
            <pc:docMk/>
            <pc:sldMk cId="2308066367" sldId="610"/>
            <ac:spMk id="4" creationId="{00000000-0000-0000-0000-000000000000}"/>
          </ac:spMkLst>
        </pc:spChg>
        <pc:picChg chg="del">
          <ac:chgData name="Amber Kavan" userId="1d2f30e4-0548-404a-9eff-db78d52d86e6" providerId="ADAL" clId="{8BCADBFC-9947-40FE-9ECF-2D74973433F9}" dt="2024-06-20T19:22:49.770" v="4432" actId="478"/>
          <ac:picMkLst>
            <pc:docMk/>
            <pc:sldMk cId="2308066367" sldId="610"/>
            <ac:picMk id="5" creationId="{57BAB81E-372F-C58B-80E5-8726468FFD8B}"/>
          </ac:picMkLst>
        </pc:picChg>
      </pc:sldChg>
      <pc:sldChg chg="modSp add mod">
        <pc:chgData name="Amber Kavan" userId="1d2f30e4-0548-404a-9eff-db78d52d86e6" providerId="ADAL" clId="{8BCADBFC-9947-40FE-9ECF-2D74973433F9}" dt="2024-06-20T19:25:24.438" v="4744" actId="1076"/>
        <pc:sldMkLst>
          <pc:docMk/>
          <pc:sldMk cId="3995024386" sldId="611"/>
        </pc:sldMkLst>
        <pc:spChg chg="mod">
          <ac:chgData name="Amber Kavan" userId="1d2f30e4-0548-404a-9eff-db78d52d86e6" providerId="ADAL" clId="{8BCADBFC-9947-40FE-9ECF-2D74973433F9}" dt="2024-06-20T19:25:24.438" v="4744" actId="1076"/>
          <ac:spMkLst>
            <pc:docMk/>
            <pc:sldMk cId="3995024386" sldId="611"/>
            <ac:spMk id="9" creationId="{00000000-0000-0000-0000-000000000000}"/>
          </ac:spMkLst>
        </pc:spChg>
      </pc:sldChg>
      <pc:sldChg chg="modSp add mod">
        <pc:chgData name="Amber Kavan" userId="1d2f30e4-0548-404a-9eff-db78d52d86e6" providerId="ADAL" clId="{8BCADBFC-9947-40FE-9ECF-2D74973433F9}" dt="2024-06-20T19:26:11.152" v="4754" actId="20577"/>
        <pc:sldMkLst>
          <pc:docMk/>
          <pc:sldMk cId="0" sldId="612"/>
        </pc:sldMkLst>
        <pc:spChg chg="mod">
          <ac:chgData name="Amber Kavan" userId="1d2f30e4-0548-404a-9eff-db78d52d86e6" providerId="ADAL" clId="{8BCADBFC-9947-40FE-9ECF-2D74973433F9}" dt="2024-06-20T19:26:11.152" v="4754" actId="20577"/>
          <ac:spMkLst>
            <pc:docMk/>
            <pc:sldMk cId="0" sldId="612"/>
            <ac:spMk id="12" creationId="{00000000-0000-0000-0000-000000000000}"/>
          </ac:spMkLst>
        </pc:spChg>
      </pc:sldChg>
      <pc:sldChg chg="add">
        <pc:chgData name="Amber Kavan" userId="1d2f30e4-0548-404a-9eff-db78d52d86e6" providerId="ADAL" clId="{8BCADBFC-9947-40FE-9ECF-2D74973433F9}" dt="2024-06-20T19:29:20.758" v="4785"/>
        <pc:sldMkLst>
          <pc:docMk/>
          <pc:sldMk cId="0" sldId="613"/>
        </pc:sldMkLst>
      </pc:sldChg>
      <pc:sldChg chg="add">
        <pc:chgData name="Amber Kavan" userId="1d2f30e4-0548-404a-9eff-db78d52d86e6" providerId="ADAL" clId="{8BCADBFC-9947-40FE-9ECF-2D74973433F9}" dt="2024-06-20T19:29:43.812" v="4787"/>
        <pc:sldMkLst>
          <pc:docMk/>
          <pc:sldMk cId="2609006180" sldId="614"/>
        </pc:sldMkLst>
      </pc:sldChg>
      <pc:sldChg chg="add">
        <pc:chgData name="Amber Kavan" userId="1d2f30e4-0548-404a-9eff-db78d52d86e6" providerId="ADAL" clId="{8BCADBFC-9947-40FE-9ECF-2D74973433F9}" dt="2024-06-20T19:29:43.812" v="4787"/>
        <pc:sldMkLst>
          <pc:docMk/>
          <pc:sldMk cId="969921069" sldId="615"/>
        </pc:sldMkLst>
      </pc:sldChg>
      <pc:sldChg chg="add">
        <pc:chgData name="Amber Kavan" userId="1d2f30e4-0548-404a-9eff-db78d52d86e6" providerId="ADAL" clId="{8BCADBFC-9947-40FE-9ECF-2D74973433F9}" dt="2024-06-20T19:29:43.812" v="4787"/>
        <pc:sldMkLst>
          <pc:docMk/>
          <pc:sldMk cId="4219994861" sldId="616"/>
        </pc:sldMkLst>
      </pc:sldChg>
      <pc:sldChg chg="add">
        <pc:chgData name="Amber Kavan" userId="1d2f30e4-0548-404a-9eff-db78d52d86e6" providerId="ADAL" clId="{8BCADBFC-9947-40FE-9ECF-2D74973433F9}" dt="2024-06-20T19:29:43.812" v="4787"/>
        <pc:sldMkLst>
          <pc:docMk/>
          <pc:sldMk cId="2091515157" sldId="617"/>
        </pc:sldMkLst>
      </pc:sldChg>
      <pc:sldChg chg="add">
        <pc:chgData name="Amber Kavan" userId="1d2f30e4-0548-404a-9eff-db78d52d86e6" providerId="ADAL" clId="{8BCADBFC-9947-40FE-9ECF-2D74973433F9}" dt="2024-06-20T19:29:43.812" v="4787"/>
        <pc:sldMkLst>
          <pc:docMk/>
          <pc:sldMk cId="2169774432" sldId="618"/>
        </pc:sldMkLst>
      </pc:sldChg>
      <pc:sldChg chg="modSp add mod">
        <pc:chgData name="Amber Kavan" userId="1d2f30e4-0548-404a-9eff-db78d52d86e6" providerId="ADAL" clId="{8BCADBFC-9947-40FE-9ECF-2D74973433F9}" dt="2024-06-21T18:25:05.691" v="15150" actId="20577"/>
        <pc:sldMkLst>
          <pc:docMk/>
          <pc:sldMk cId="0" sldId="619"/>
        </pc:sldMkLst>
        <pc:spChg chg="mod">
          <ac:chgData name="Amber Kavan" userId="1d2f30e4-0548-404a-9eff-db78d52d86e6" providerId="ADAL" clId="{8BCADBFC-9947-40FE-9ECF-2D74973433F9}" dt="2024-06-21T18:25:05.691" v="15150" actId="20577"/>
          <ac:spMkLst>
            <pc:docMk/>
            <pc:sldMk cId="0" sldId="619"/>
            <ac:spMk id="9" creationId="{00000000-0000-0000-0000-000000000000}"/>
          </ac:spMkLst>
        </pc:spChg>
        <pc:spChg chg="mod">
          <ac:chgData name="Amber Kavan" userId="1d2f30e4-0548-404a-9eff-db78d52d86e6" providerId="ADAL" clId="{8BCADBFC-9947-40FE-9ECF-2D74973433F9}" dt="2024-06-20T19:31:46.724" v="4797" actId="20577"/>
          <ac:spMkLst>
            <pc:docMk/>
            <pc:sldMk cId="0" sldId="619"/>
            <ac:spMk id="12" creationId="{00000000-0000-0000-0000-000000000000}"/>
          </ac:spMkLst>
        </pc:spChg>
      </pc:sldChg>
      <pc:sldChg chg="modSp add mod">
        <pc:chgData name="Amber Kavan" userId="1d2f30e4-0548-404a-9eff-db78d52d86e6" providerId="ADAL" clId="{8BCADBFC-9947-40FE-9ECF-2D74973433F9}" dt="2024-06-21T18:25:02.455" v="15149" actId="20577"/>
        <pc:sldMkLst>
          <pc:docMk/>
          <pc:sldMk cId="2422167398" sldId="620"/>
        </pc:sldMkLst>
        <pc:spChg chg="mod">
          <ac:chgData name="Amber Kavan" userId="1d2f30e4-0548-404a-9eff-db78d52d86e6" providerId="ADAL" clId="{8BCADBFC-9947-40FE-9ECF-2D74973433F9}" dt="2024-06-21T18:25:02.455" v="15149" actId="20577"/>
          <ac:spMkLst>
            <pc:docMk/>
            <pc:sldMk cId="2422167398" sldId="620"/>
            <ac:spMk id="15" creationId="{00000000-0000-0000-0000-000000000000}"/>
          </ac:spMkLst>
        </pc:spChg>
      </pc:sldChg>
      <pc:sldChg chg="add">
        <pc:chgData name="Amber Kavan" userId="1d2f30e4-0548-404a-9eff-db78d52d86e6" providerId="ADAL" clId="{8BCADBFC-9947-40FE-9ECF-2D74973433F9}" dt="2024-06-20T19:31:39.790" v="4788"/>
        <pc:sldMkLst>
          <pc:docMk/>
          <pc:sldMk cId="427310140" sldId="621"/>
        </pc:sldMkLst>
      </pc:sldChg>
      <pc:sldChg chg="modSp add mod">
        <pc:chgData name="Amber Kavan" userId="1d2f30e4-0548-404a-9eff-db78d52d86e6" providerId="ADAL" clId="{8BCADBFC-9947-40FE-9ECF-2D74973433F9}" dt="2024-06-20T19:31:59.929" v="4798" actId="1076"/>
        <pc:sldMkLst>
          <pc:docMk/>
          <pc:sldMk cId="2157417376" sldId="622"/>
        </pc:sldMkLst>
        <pc:picChg chg="mod">
          <ac:chgData name="Amber Kavan" userId="1d2f30e4-0548-404a-9eff-db78d52d86e6" providerId="ADAL" clId="{8BCADBFC-9947-40FE-9ECF-2D74973433F9}" dt="2024-06-20T19:31:59.929" v="4798" actId="1076"/>
          <ac:picMkLst>
            <pc:docMk/>
            <pc:sldMk cId="2157417376" sldId="622"/>
            <ac:picMk id="3" creationId="{766BB68D-9A1D-8A51-9D90-6DB92D45D0D2}"/>
          </ac:picMkLst>
        </pc:picChg>
      </pc:sldChg>
      <pc:sldChg chg="add">
        <pc:chgData name="Amber Kavan" userId="1d2f30e4-0548-404a-9eff-db78d52d86e6" providerId="ADAL" clId="{8BCADBFC-9947-40FE-9ECF-2D74973433F9}" dt="2024-06-20T19:31:39.790" v="4788"/>
        <pc:sldMkLst>
          <pc:docMk/>
          <pc:sldMk cId="2887958102" sldId="623"/>
        </pc:sldMkLst>
      </pc:sldChg>
      <pc:sldChg chg="add">
        <pc:chgData name="Amber Kavan" userId="1d2f30e4-0548-404a-9eff-db78d52d86e6" providerId="ADAL" clId="{8BCADBFC-9947-40FE-9ECF-2D74973433F9}" dt="2024-06-20T19:31:39.790" v="4788"/>
        <pc:sldMkLst>
          <pc:docMk/>
          <pc:sldMk cId="1104968081" sldId="624"/>
        </pc:sldMkLst>
      </pc:sldChg>
      <pc:sldChg chg="modSp add mod">
        <pc:chgData name="Amber Kavan" userId="1d2f30e4-0548-404a-9eff-db78d52d86e6" providerId="ADAL" clId="{8BCADBFC-9947-40FE-9ECF-2D74973433F9}" dt="2024-06-20T19:32:19.860" v="4807" actId="20577"/>
        <pc:sldMkLst>
          <pc:docMk/>
          <pc:sldMk cId="1321398082" sldId="625"/>
        </pc:sldMkLst>
        <pc:spChg chg="mod">
          <ac:chgData name="Amber Kavan" userId="1d2f30e4-0548-404a-9eff-db78d52d86e6" providerId="ADAL" clId="{8BCADBFC-9947-40FE-9ECF-2D74973433F9}" dt="2024-06-20T19:32:19.860" v="4807" actId="20577"/>
          <ac:spMkLst>
            <pc:docMk/>
            <pc:sldMk cId="1321398082" sldId="625"/>
            <ac:spMk id="12" creationId="{00000000-0000-0000-0000-000000000000}"/>
          </ac:spMkLst>
        </pc:spChg>
      </pc:sldChg>
      <pc:sldChg chg="add">
        <pc:chgData name="Amber Kavan" userId="1d2f30e4-0548-404a-9eff-db78d52d86e6" providerId="ADAL" clId="{8BCADBFC-9947-40FE-9ECF-2D74973433F9}" dt="2024-06-20T19:31:39.790" v="4788"/>
        <pc:sldMkLst>
          <pc:docMk/>
          <pc:sldMk cId="1329593859" sldId="626"/>
        </pc:sldMkLst>
      </pc:sldChg>
      <pc:sldChg chg="modSp add mod">
        <pc:chgData name="Amber Kavan" userId="1d2f30e4-0548-404a-9eff-db78d52d86e6" providerId="ADAL" clId="{8BCADBFC-9947-40FE-9ECF-2D74973433F9}" dt="2024-06-21T18:25:18.318" v="15151" actId="313"/>
        <pc:sldMkLst>
          <pc:docMk/>
          <pc:sldMk cId="18544825" sldId="627"/>
        </pc:sldMkLst>
        <pc:spChg chg="mod">
          <ac:chgData name="Amber Kavan" userId="1d2f30e4-0548-404a-9eff-db78d52d86e6" providerId="ADAL" clId="{8BCADBFC-9947-40FE-9ECF-2D74973433F9}" dt="2024-06-21T18:25:18.318" v="15151" actId="313"/>
          <ac:spMkLst>
            <pc:docMk/>
            <pc:sldMk cId="18544825" sldId="627"/>
            <ac:spMk id="17" creationId="{00000000-0000-0000-0000-000000000000}"/>
          </ac:spMkLst>
        </pc:spChg>
      </pc:sldChg>
      <pc:sldChg chg="add">
        <pc:chgData name="Amber Kavan" userId="1d2f30e4-0548-404a-9eff-db78d52d86e6" providerId="ADAL" clId="{8BCADBFC-9947-40FE-9ECF-2D74973433F9}" dt="2024-06-20T19:31:39.790" v="4788"/>
        <pc:sldMkLst>
          <pc:docMk/>
          <pc:sldMk cId="1921873511" sldId="628"/>
        </pc:sldMkLst>
      </pc:sldChg>
      <pc:sldChg chg="modSp add del mod">
        <pc:chgData name="Amber Kavan" userId="1d2f30e4-0548-404a-9eff-db78d52d86e6" providerId="ADAL" clId="{8BCADBFC-9947-40FE-9ECF-2D74973433F9}" dt="2024-06-21T20:05:36.821" v="16004" actId="47"/>
        <pc:sldMkLst>
          <pc:docMk/>
          <pc:sldMk cId="3344313591" sldId="629"/>
        </pc:sldMkLst>
        <pc:spChg chg="mod">
          <ac:chgData name="Amber Kavan" userId="1d2f30e4-0548-404a-9eff-db78d52d86e6" providerId="ADAL" clId="{8BCADBFC-9947-40FE-9ECF-2D74973433F9}" dt="2024-06-20T19:33:27.181" v="4858" actId="20577"/>
          <ac:spMkLst>
            <pc:docMk/>
            <pc:sldMk cId="3344313591" sldId="629"/>
            <ac:spMk id="9" creationId="{00000000-0000-0000-0000-000000000000}"/>
          </ac:spMkLst>
        </pc:spChg>
      </pc:sldChg>
      <pc:sldChg chg="modSp add mod">
        <pc:chgData name="Amber Kavan" userId="1d2f30e4-0548-404a-9eff-db78d52d86e6" providerId="ADAL" clId="{8BCADBFC-9947-40FE-9ECF-2D74973433F9}" dt="2024-06-20T19:33:42.129" v="4890" actId="20577"/>
        <pc:sldMkLst>
          <pc:docMk/>
          <pc:sldMk cId="1448362211" sldId="630"/>
        </pc:sldMkLst>
        <pc:spChg chg="mod">
          <ac:chgData name="Amber Kavan" userId="1d2f30e4-0548-404a-9eff-db78d52d86e6" providerId="ADAL" clId="{8BCADBFC-9947-40FE-9ECF-2D74973433F9}" dt="2024-06-20T19:33:42.129" v="4890" actId="20577"/>
          <ac:spMkLst>
            <pc:docMk/>
            <pc:sldMk cId="1448362211" sldId="630"/>
            <ac:spMk id="9" creationId="{00000000-0000-0000-0000-000000000000}"/>
          </ac:spMkLst>
        </pc:spChg>
      </pc:sldChg>
      <pc:sldChg chg="modSp add mod">
        <pc:chgData name="Amber Kavan" userId="1d2f30e4-0548-404a-9eff-db78d52d86e6" providerId="ADAL" clId="{8BCADBFC-9947-40FE-9ECF-2D74973433F9}" dt="2024-06-20T19:34:38.198" v="4924" actId="20577"/>
        <pc:sldMkLst>
          <pc:docMk/>
          <pc:sldMk cId="1362479898" sldId="631"/>
        </pc:sldMkLst>
        <pc:spChg chg="mod">
          <ac:chgData name="Amber Kavan" userId="1d2f30e4-0548-404a-9eff-db78d52d86e6" providerId="ADAL" clId="{8BCADBFC-9947-40FE-9ECF-2D74973433F9}" dt="2024-06-20T19:34:38.198" v="4924" actId="20577"/>
          <ac:spMkLst>
            <pc:docMk/>
            <pc:sldMk cId="1362479898" sldId="631"/>
            <ac:spMk id="9" creationId="{00000000-0000-0000-0000-000000000000}"/>
          </ac:spMkLst>
        </pc:spChg>
      </pc:sldChg>
      <pc:sldChg chg="modSp add mod">
        <pc:chgData name="Amber Kavan" userId="1d2f30e4-0548-404a-9eff-db78d52d86e6" providerId="ADAL" clId="{8BCADBFC-9947-40FE-9ECF-2D74973433F9}" dt="2024-06-20T19:38:04.130" v="4972" actId="14100"/>
        <pc:sldMkLst>
          <pc:docMk/>
          <pc:sldMk cId="1080863701" sldId="632"/>
        </pc:sldMkLst>
        <pc:spChg chg="mod">
          <ac:chgData name="Amber Kavan" userId="1d2f30e4-0548-404a-9eff-db78d52d86e6" providerId="ADAL" clId="{8BCADBFC-9947-40FE-9ECF-2D74973433F9}" dt="2024-06-20T19:38:04.130" v="4972" actId="14100"/>
          <ac:spMkLst>
            <pc:docMk/>
            <pc:sldMk cId="1080863701" sldId="632"/>
            <ac:spMk id="9" creationId="{00000000-0000-0000-0000-000000000000}"/>
          </ac:spMkLst>
        </pc:spChg>
      </pc:sldChg>
      <pc:sldChg chg="modSp add mod">
        <pc:chgData name="Amber Kavan" userId="1d2f30e4-0548-404a-9eff-db78d52d86e6" providerId="ADAL" clId="{8BCADBFC-9947-40FE-9ECF-2D74973433F9}" dt="2024-06-20T19:38:39.600" v="4997" actId="20577"/>
        <pc:sldMkLst>
          <pc:docMk/>
          <pc:sldMk cId="1732089715" sldId="633"/>
        </pc:sldMkLst>
        <pc:spChg chg="mod">
          <ac:chgData name="Amber Kavan" userId="1d2f30e4-0548-404a-9eff-db78d52d86e6" providerId="ADAL" clId="{8BCADBFC-9947-40FE-9ECF-2D74973433F9}" dt="2024-06-20T19:38:39.600" v="4997" actId="20577"/>
          <ac:spMkLst>
            <pc:docMk/>
            <pc:sldMk cId="1732089715" sldId="633"/>
            <ac:spMk id="9" creationId="{00000000-0000-0000-0000-000000000000}"/>
          </ac:spMkLst>
        </pc:spChg>
      </pc:sldChg>
      <pc:sldChg chg="modSp add del mod">
        <pc:chgData name="Amber Kavan" userId="1d2f30e4-0548-404a-9eff-db78d52d86e6" providerId="ADAL" clId="{8BCADBFC-9947-40FE-9ECF-2D74973433F9}" dt="2024-06-21T20:40:51.071" v="18246" actId="47"/>
        <pc:sldMkLst>
          <pc:docMk/>
          <pc:sldMk cId="3782735295" sldId="634"/>
        </pc:sldMkLst>
        <pc:spChg chg="mod">
          <ac:chgData name="Amber Kavan" userId="1d2f30e4-0548-404a-9eff-db78d52d86e6" providerId="ADAL" clId="{8BCADBFC-9947-40FE-9ECF-2D74973433F9}" dt="2024-06-21T20:38:34.458" v="18236" actId="14100"/>
          <ac:spMkLst>
            <pc:docMk/>
            <pc:sldMk cId="3782735295" sldId="634"/>
            <ac:spMk id="9" creationId="{00000000-0000-0000-0000-000000000000}"/>
          </ac:spMkLst>
        </pc:spChg>
      </pc:sldChg>
      <pc:sldChg chg="modSp add del mod">
        <pc:chgData name="Amber Kavan" userId="1d2f30e4-0548-404a-9eff-db78d52d86e6" providerId="ADAL" clId="{8BCADBFC-9947-40FE-9ECF-2D74973433F9}" dt="2024-06-21T20:38:15.663" v="18205" actId="47"/>
        <pc:sldMkLst>
          <pc:docMk/>
          <pc:sldMk cId="2688345835" sldId="635"/>
        </pc:sldMkLst>
        <pc:spChg chg="mod">
          <ac:chgData name="Amber Kavan" userId="1d2f30e4-0548-404a-9eff-db78d52d86e6" providerId="ADAL" clId="{8BCADBFC-9947-40FE-9ECF-2D74973433F9}" dt="2024-06-20T19:39:05.238" v="5072" actId="20577"/>
          <ac:spMkLst>
            <pc:docMk/>
            <pc:sldMk cId="2688345835" sldId="635"/>
            <ac:spMk id="9" creationId="{00000000-0000-0000-0000-000000000000}"/>
          </ac:spMkLst>
        </pc:spChg>
      </pc:sldChg>
      <pc:sldChg chg="delSp modSp add mod">
        <pc:chgData name="Amber Kavan" userId="1d2f30e4-0548-404a-9eff-db78d52d86e6" providerId="ADAL" clId="{8BCADBFC-9947-40FE-9ECF-2D74973433F9}" dt="2024-06-21T20:04:48.110" v="16002" actId="115"/>
        <pc:sldMkLst>
          <pc:docMk/>
          <pc:sldMk cId="121484373" sldId="636"/>
        </pc:sldMkLst>
        <pc:spChg chg="mod">
          <ac:chgData name="Amber Kavan" userId="1d2f30e4-0548-404a-9eff-db78d52d86e6" providerId="ADAL" clId="{8BCADBFC-9947-40FE-9ECF-2D74973433F9}" dt="2024-06-20T20:21:59.678" v="5106" actId="20577"/>
          <ac:spMkLst>
            <pc:docMk/>
            <pc:sldMk cId="121484373" sldId="636"/>
            <ac:spMk id="15" creationId="{00000000-0000-0000-0000-000000000000}"/>
          </ac:spMkLst>
        </pc:spChg>
        <pc:spChg chg="mod">
          <ac:chgData name="Amber Kavan" userId="1d2f30e4-0548-404a-9eff-db78d52d86e6" providerId="ADAL" clId="{8BCADBFC-9947-40FE-9ECF-2D74973433F9}" dt="2024-06-21T20:04:48.110" v="16002" actId="115"/>
          <ac:spMkLst>
            <pc:docMk/>
            <pc:sldMk cId="121484373" sldId="636"/>
            <ac:spMk id="17" creationId="{00000000-0000-0000-0000-000000000000}"/>
          </ac:spMkLst>
        </pc:spChg>
        <pc:grpChg chg="del">
          <ac:chgData name="Amber Kavan" userId="1d2f30e4-0548-404a-9eff-db78d52d86e6" providerId="ADAL" clId="{8BCADBFC-9947-40FE-9ECF-2D74973433F9}" dt="2024-06-20T20:25:27.881" v="5674" actId="478"/>
          <ac:grpSpMkLst>
            <pc:docMk/>
            <pc:sldMk cId="121484373" sldId="636"/>
            <ac:grpSpMk id="4" creationId="{00000000-0000-0000-0000-000000000000}"/>
          </ac:grpSpMkLst>
        </pc:grpChg>
      </pc:sldChg>
      <pc:sldChg chg="addSp delSp modSp add mod">
        <pc:chgData name="Amber Kavan" userId="1d2f30e4-0548-404a-9eff-db78d52d86e6" providerId="ADAL" clId="{8BCADBFC-9947-40FE-9ECF-2D74973433F9}" dt="2024-06-20T23:12:10.159" v="11230" actId="20577"/>
        <pc:sldMkLst>
          <pc:docMk/>
          <pc:sldMk cId="904165530" sldId="637"/>
        </pc:sldMkLst>
        <pc:spChg chg="mod">
          <ac:chgData name="Amber Kavan" userId="1d2f30e4-0548-404a-9eff-db78d52d86e6" providerId="ADAL" clId="{8BCADBFC-9947-40FE-9ECF-2D74973433F9}" dt="2024-06-20T23:12:10.159" v="11230" actId="20577"/>
          <ac:spMkLst>
            <pc:docMk/>
            <pc:sldMk cId="904165530" sldId="637"/>
            <ac:spMk id="15" creationId="{00000000-0000-0000-0000-000000000000}"/>
          </ac:spMkLst>
        </pc:spChg>
        <pc:spChg chg="del mod">
          <ac:chgData name="Amber Kavan" userId="1d2f30e4-0548-404a-9eff-db78d52d86e6" providerId="ADAL" clId="{8BCADBFC-9947-40FE-9ECF-2D74973433F9}" dt="2024-06-20T21:58:49.248" v="11227" actId="478"/>
          <ac:spMkLst>
            <pc:docMk/>
            <pc:sldMk cId="904165530" sldId="637"/>
            <ac:spMk id="17" creationId="{00000000-0000-0000-0000-000000000000}"/>
          </ac:spMkLst>
        </pc:spChg>
        <pc:picChg chg="add mod">
          <ac:chgData name="Amber Kavan" userId="1d2f30e4-0548-404a-9eff-db78d52d86e6" providerId="ADAL" clId="{8BCADBFC-9947-40FE-9ECF-2D74973433F9}" dt="2024-06-20T21:58:52.798" v="11228" actId="1076"/>
          <ac:picMkLst>
            <pc:docMk/>
            <pc:sldMk cId="904165530" sldId="637"/>
            <ac:picMk id="3" creationId="{D35CE0F5-F0A2-4D05-D57C-565793C2C92C}"/>
          </ac:picMkLst>
        </pc:picChg>
      </pc:sldChg>
      <pc:sldChg chg="modSp add mod">
        <pc:chgData name="Amber Kavan" userId="1d2f30e4-0548-404a-9eff-db78d52d86e6" providerId="ADAL" clId="{8BCADBFC-9947-40FE-9ECF-2D74973433F9}" dt="2024-06-21T20:04:54.403" v="16003" actId="115"/>
        <pc:sldMkLst>
          <pc:docMk/>
          <pc:sldMk cId="172052321" sldId="638"/>
        </pc:sldMkLst>
        <pc:spChg chg="mod">
          <ac:chgData name="Amber Kavan" userId="1d2f30e4-0548-404a-9eff-db78d52d86e6" providerId="ADAL" clId="{8BCADBFC-9947-40FE-9ECF-2D74973433F9}" dt="2024-06-20T20:33:35.658" v="6422" actId="20577"/>
          <ac:spMkLst>
            <pc:docMk/>
            <pc:sldMk cId="172052321" sldId="638"/>
            <ac:spMk id="15" creationId="{00000000-0000-0000-0000-000000000000}"/>
          </ac:spMkLst>
        </pc:spChg>
        <pc:spChg chg="mod">
          <ac:chgData name="Amber Kavan" userId="1d2f30e4-0548-404a-9eff-db78d52d86e6" providerId="ADAL" clId="{8BCADBFC-9947-40FE-9ECF-2D74973433F9}" dt="2024-06-21T20:04:54.403" v="16003" actId="115"/>
          <ac:spMkLst>
            <pc:docMk/>
            <pc:sldMk cId="172052321" sldId="638"/>
            <ac:spMk id="17" creationId="{00000000-0000-0000-0000-000000000000}"/>
          </ac:spMkLst>
        </pc:spChg>
      </pc:sldChg>
      <pc:sldChg chg="addSp delSp modSp add mod">
        <pc:chgData name="Amber Kavan" userId="1d2f30e4-0548-404a-9eff-db78d52d86e6" providerId="ADAL" clId="{8BCADBFC-9947-40FE-9ECF-2D74973433F9}" dt="2024-06-20T21:15:30.797" v="10892" actId="255"/>
        <pc:sldMkLst>
          <pc:docMk/>
          <pc:sldMk cId="3974013311" sldId="639"/>
        </pc:sldMkLst>
        <pc:spChg chg="del">
          <ac:chgData name="Amber Kavan" userId="1d2f30e4-0548-404a-9eff-db78d52d86e6" providerId="ADAL" clId="{8BCADBFC-9947-40FE-9ECF-2D74973433F9}" dt="2024-06-20T20:42:28.386" v="8221" actId="478"/>
          <ac:spMkLst>
            <pc:docMk/>
            <pc:sldMk cId="3974013311" sldId="639"/>
            <ac:spMk id="15" creationId="{00000000-0000-0000-0000-000000000000}"/>
          </ac:spMkLst>
        </pc:spChg>
        <pc:spChg chg="del">
          <ac:chgData name="Amber Kavan" userId="1d2f30e4-0548-404a-9eff-db78d52d86e6" providerId="ADAL" clId="{8BCADBFC-9947-40FE-9ECF-2D74973433F9}" dt="2024-06-20T20:34:24.062" v="6467" actId="478"/>
          <ac:spMkLst>
            <pc:docMk/>
            <pc:sldMk cId="3974013311" sldId="639"/>
            <ac:spMk id="17" creationId="{00000000-0000-0000-0000-000000000000}"/>
          </ac:spMkLst>
        </pc:spChg>
        <pc:grpChg chg="del">
          <ac:chgData name="Amber Kavan" userId="1d2f30e4-0548-404a-9eff-db78d52d86e6" providerId="ADAL" clId="{8BCADBFC-9947-40FE-9ECF-2D74973433F9}" dt="2024-06-20T20:42:38.979" v="8223" actId="478"/>
          <ac:grpSpMkLst>
            <pc:docMk/>
            <pc:sldMk cId="3974013311" sldId="639"/>
            <ac:grpSpMk id="21" creationId="{00000000-0000-0000-0000-000000000000}"/>
          </ac:grpSpMkLst>
        </pc:grpChg>
        <pc:graphicFrameChg chg="add mod modGraphic">
          <ac:chgData name="Amber Kavan" userId="1d2f30e4-0548-404a-9eff-db78d52d86e6" providerId="ADAL" clId="{8BCADBFC-9947-40FE-9ECF-2D74973433F9}" dt="2024-06-20T21:15:30.797" v="10892" actId="255"/>
          <ac:graphicFrameMkLst>
            <pc:docMk/>
            <pc:sldMk cId="3974013311" sldId="639"/>
            <ac:graphicFrameMk id="2" creationId="{51C6B541-B03B-4D62-1681-71C52509298D}"/>
          </ac:graphicFrameMkLst>
        </pc:graphicFrameChg>
        <pc:picChg chg="del">
          <ac:chgData name="Amber Kavan" userId="1d2f30e4-0548-404a-9eff-db78d52d86e6" providerId="ADAL" clId="{8BCADBFC-9947-40FE-9ECF-2D74973433F9}" dt="2024-06-20T20:42:37.366" v="8222" actId="478"/>
          <ac:picMkLst>
            <pc:docMk/>
            <pc:sldMk cId="3974013311" sldId="639"/>
            <ac:picMk id="24" creationId="{00000000-0000-0000-0000-000000000000}"/>
          </ac:picMkLst>
        </pc:picChg>
      </pc:sldChg>
      <pc:sldChg chg="modSp add mod">
        <pc:chgData name="Amber Kavan" userId="1d2f30e4-0548-404a-9eff-db78d52d86e6" providerId="ADAL" clId="{8BCADBFC-9947-40FE-9ECF-2D74973433F9}" dt="2024-06-20T20:54:47.902" v="9038" actId="20577"/>
        <pc:sldMkLst>
          <pc:docMk/>
          <pc:sldMk cId="1574420760" sldId="640"/>
        </pc:sldMkLst>
        <pc:spChg chg="mod">
          <ac:chgData name="Amber Kavan" userId="1d2f30e4-0548-404a-9eff-db78d52d86e6" providerId="ADAL" clId="{8BCADBFC-9947-40FE-9ECF-2D74973433F9}" dt="2024-06-20T20:49:40.181" v="8284" actId="14100"/>
          <ac:spMkLst>
            <pc:docMk/>
            <pc:sldMk cId="1574420760" sldId="640"/>
            <ac:spMk id="15" creationId="{00000000-0000-0000-0000-000000000000}"/>
          </ac:spMkLst>
        </pc:spChg>
        <pc:spChg chg="mod">
          <ac:chgData name="Amber Kavan" userId="1d2f30e4-0548-404a-9eff-db78d52d86e6" providerId="ADAL" clId="{8BCADBFC-9947-40FE-9ECF-2D74973433F9}" dt="2024-06-20T20:54:47.902" v="9038" actId="20577"/>
          <ac:spMkLst>
            <pc:docMk/>
            <pc:sldMk cId="1574420760" sldId="640"/>
            <ac:spMk id="17" creationId="{00000000-0000-0000-0000-000000000000}"/>
          </ac:spMkLst>
        </pc:spChg>
      </pc:sldChg>
      <pc:sldChg chg="modSp add mod">
        <pc:chgData name="Amber Kavan" userId="1d2f30e4-0548-404a-9eff-db78d52d86e6" providerId="ADAL" clId="{8BCADBFC-9947-40FE-9ECF-2D74973433F9}" dt="2024-06-20T20:55:32.332" v="9162" actId="20577"/>
        <pc:sldMkLst>
          <pc:docMk/>
          <pc:sldMk cId="3290521931" sldId="641"/>
        </pc:sldMkLst>
        <pc:spChg chg="mod">
          <ac:chgData name="Amber Kavan" userId="1d2f30e4-0548-404a-9eff-db78d52d86e6" providerId="ADAL" clId="{8BCADBFC-9947-40FE-9ECF-2D74973433F9}" dt="2024-06-20T20:53:43.148" v="8927" actId="14100"/>
          <ac:spMkLst>
            <pc:docMk/>
            <pc:sldMk cId="3290521931" sldId="641"/>
            <ac:spMk id="15" creationId="{00000000-0000-0000-0000-000000000000}"/>
          </ac:spMkLst>
        </pc:spChg>
        <pc:spChg chg="mod">
          <ac:chgData name="Amber Kavan" userId="1d2f30e4-0548-404a-9eff-db78d52d86e6" providerId="ADAL" clId="{8BCADBFC-9947-40FE-9ECF-2D74973433F9}" dt="2024-06-20T20:55:32.332" v="9162" actId="20577"/>
          <ac:spMkLst>
            <pc:docMk/>
            <pc:sldMk cId="3290521931" sldId="641"/>
            <ac:spMk id="17" creationId="{00000000-0000-0000-0000-000000000000}"/>
          </ac:spMkLst>
        </pc:spChg>
      </pc:sldChg>
      <pc:sldChg chg="modSp add mod">
        <pc:chgData name="Amber Kavan" userId="1d2f30e4-0548-404a-9eff-db78d52d86e6" providerId="ADAL" clId="{8BCADBFC-9947-40FE-9ECF-2D74973433F9}" dt="2024-06-20T20:59:34.442" v="9849" actId="115"/>
        <pc:sldMkLst>
          <pc:docMk/>
          <pc:sldMk cId="3630134446" sldId="642"/>
        </pc:sldMkLst>
        <pc:spChg chg="mod">
          <ac:chgData name="Amber Kavan" userId="1d2f30e4-0548-404a-9eff-db78d52d86e6" providerId="ADAL" clId="{8BCADBFC-9947-40FE-9ECF-2D74973433F9}" dt="2024-06-20T20:56:59.529" v="9198" actId="20577"/>
          <ac:spMkLst>
            <pc:docMk/>
            <pc:sldMk cId="3630134446" sldId="642"/>
            <ac:spMk id="15" creationId="{00000000-0000-0000-0000-000000000000}"/>
          </ac:spMkLst>
        </pc:spChg>
        <pc:spChg chg="mod">
          <ac:chgData name="Amber Kavan" userId="1d2f30e4-0548-404a-9eff-db78d52d86e6" providerId="ADAL" clId="{8BCADBFC-9947-40FE-9ECF-2D74973433F9}" dt="2024-06-20T20:59:34.442" v="9849" actId="115"/>
          <ac:spMkLst>
            <pc:docMk/>
            <pc:sldMk cId="3630134446" sldId="642"/>
            <ac:spMk id="17" creationId="{00000000-0000-0000-0000-000000000000}"/>
          </ac:spMkLst>
        </pc:spChg>
      </pc:sldChg>
      <pc:sldChg chg="modSp add mod">
        <pc:chgData name="Amber Kavan" userId="1d2f30e4-0548-404a-9eff-db78d52d86e6" providerId="ADAL" clId="{8BCADBFC-9947-40FE-9ECF-2D74973433F9}" dt="2024-06-21T18:22:21.637" v="15137" actId="115"/>
        <pc:sldMkLst>
          <pc:docMk/>
          <pc:sldMk cId="1328151943" sldId="643"/>
        </pc:sldMkLst>
        <pc:spChg chg="mod">
          <ac:chgData name="Amber Kavan" userId="1d2f30e4-0548-404a-9eff-db78d52d86e6" providerId="ADAL" clId="{8BCADBFC-9947-40FE-9ECF-2D74973433F9}" dt="2024-06-21T18:22:21.637" v="15137" actId="115"/>
          <ac:spMkLst>
            <pc:docMk/>
            <pc:sldMk cId="1328151943" sldId="643"/>
            <ac:spMk id="17" creationId="{00000000-0000-0000-0000-000000000000}"/>
          </ac:spMkLst>
        </pc:spChg>
      </pc:sldChg>
      <pc:sldChg chg="modSp add mod">
        <pc:chgData name="Amber Kavan" userId="1d2f30e4-0548-404a-9eff-db78d52d86e6" providerId="ADAL" clId="{8BCADBFC-9947-40FE-9ECF-2D74973433F9}" dt="2024-06-20T21:08:31.363" v="10881" actId="20577"/>
        <pc:sldMkLst>
          <pc:docMk/>
          <pc:sldMk cId="2437860806" sldId="644"/>
        </pc:sldMkLst>
        <pc:spChg chg="mod">
          <ac:chgData name="Amber Kavan" userId="1d2f30e4-0548-404a-9eff-db78d52d86e6" providerId="ADAL" clId="{8BCADBFC-9947-40FE-9ECF-2D74973433F9}" dt="2024-06-20T21:05:49.373" v="10400" actId="20577"/>
          <ac:spMkLst>
            <pc:docMk/>
            <pc:sldMk cId="2437860806" sldId="644"/>
            <ac:spMk id="15" creationId="{00000000-0000-0000-0000-000000000000}"/>
          </ac:spMkLst>
        </pc:spChg>
        <pc:spChg chg="mod">
          <ac:chgData name="Amber Kavan" userId="1d2f30e4-0548-404a-9eff-db78d52d86e6" providerId="ADAL" clId="{8BCADBFC-9947-40FE-9ECF-2D74973433F9}" dt="2024-06-20T21:08:31.363" v="10881" actId="20577"/>
          <ac:spMkLst>
            <pc:docMk/>
            <pc:sldMk cId="2437860806" sldId="644"/>
            <ac:spMk id="17" creationId="{00000000-0000-0000-0000-000000000000}"/>
          </ac:spMkLst>
        </pc:spChg>
      </pc:sldChg>
      <pc:sldChg chg="modSp add mod">
        <pc:chgData name="Amber Kavan" userId="1d2f30e4-0548-404a-9eff-db78d52d86e6" providerId="ADAL" clId="{8BCADBFC-9947-40FE-9ECF-2D74973433F9}" dt="2024-06-21T14:32:44.122" v="11263" actId="20577"/>
        <pc:sldMkLst>
          <pc:docMk/>
          <pc:sldMk cId="2351548867" sldId="645"/>
        </pc:sldMkLst>
        <pc:spChg chg="mod">
          <ac:chgData name="Amber Kavan" userId="1d2f30e4-0548-404a-9eff-db78d52d86e6" providerId="ADAL" clId="{8BCADBFC-9947-40FE-9ECF-2D74973433F9}" dt="2024-06-21T14:32:44.122" v="11263" actId="20577"/>
          <ac:spMkLst>
            <pc:docMk/>
            <pc:sldMk cId="2351548867" sldId="645"/>
            <ac:spMk id="9" creationId="{00000000-0000-0000-0000-000000000000}"/>
          </ac:spMkLst>
        </pc:spChg>
      </pc:sldChg>
      <pc:sldChg chg="addSp delSp modSp add mod">
        <pc:chgData name="Amber Kavan" userId="1d2f30e4-0548-404a-9eff-db78d52d86e6" providerId="ADAL" clId="{8BCADBFC-9947-40FE-9ECF-2D74973433F9}" dt="2024-06-21T17:51:48.301" v="13998" actId="1076"/>
        <pc:sldMkLst>
          <pc:docMk/>
          <pc:sldMk cId="3394673113" sldId="646"/>
        </pc:sldMkLst>
        <pc:spChg chg="mod">
          <ac:chgData name="Amber Kavan" userId="1d2f30e4-0548-404a-9eff-db78d52d86e6" providerId="ADAL" clId="{8BCADBFC-9947-40FE-9ECF-2D74973433F9}" dt="2024-06-21T16:07:42.065" v="11605" actId="1076"/>
          <ac:spMkLst>
            <pc:docMk/>
            <pc:sldMk cId="3394673113" sldId="646"/>
            <ac:spMk id="2" creationId="{00000000-0000-0000-0000-000000000000}"/>
          </ac:spMkLst>
        </pc:spChg>
        <pc:spChg chg="mod">
          <ac:chgData name="Amber Kavan" userId="1d2f30e4-0548-404a-9eff-db78d52d86e6" providerId="ADAL" clId="{8BCADBFC-9947-40FE-9ECF-2D74973433F9}" dt="2024-06-21T17:51:36.602" v="13994" actId="14100"/>
          <ac:spMkLst>
            <pc:docMk/>
            <pc:sldMk cId="3394673113" sldId="646"/>
            <ac:spMk id="4" creationId="{00000000-0000-0000-0000-000000000000}"/>
          </ac:spMkLst>
        </pc:spChg>
        <pc:spChg chg="add del">
          <ac:chgData name="Amber Kavan" userId="1d2f30e4-0548-404a-9eff-db78d52d86e6" providerId="ADAL" clId="{8BCADBFC-9947-40FE-9ECF-2D74973433F9}" dt="2024-06-21T17:51:11.404" v="13989" actId="478"/>
          <ac:spMkLst>
            <pc:docMk/>
            <pc:sldMk cId="3394673113" sldId="646"/>
            <ac:spMk id="5" creationId="{90F949E1-F513-F8BF-A747-88EBE2A916FC}"/>
          </ac:spMkLst>
        </pc:spChg>
        <pc:spChg chg="add del">
          <ac:chgData name="Amber Kavan" userId="1d2f30e4-0548-404a-9eff-db78d52d86e6" providerId="ADAL" clId="{8BCADBFC-9947-40FE-9ECF-2D74973433F9}" dt="2024-06-21T17:51:19.083" v="13991" actId="478"/>
          <ac:spMkLst>
            <pc:docMk/>
            <pc:sldMk cId="3394673113" sldId="646"/>
            <ac:spMk id="7" creationId="{180B3EF6-2ABF-B74A-9004-68B71254649F}"/>
          </ac:spMkLst>
        </pc:spChg>
        <pc:picChg chg="del">
          <ac:chgData name="Amber Kavan" userId="1d2f30e4-0548-404a-9eff-db78d52d86e6" providerId="ADAL" clId="{8BCADBFC-9947-40FE-9ECF-2D74973433F9}" dt="2024-06-21T16:06:10.268" v="11265" actId="478"/>
          <ac:picMkLst>
            <pc:docMk/>
            <pc:sldMk cId="3394673113" sldId="646"/>
            <ac:picMk id="6" creationId="{89DC580F-F2D7-0464-67B9-F7B1E4E94313}"/>
          </ac:picMkLst>
        </pc:picChg>
        <pc:picChg chg="add mod">
          <ac:chgData name="Amber Kavan" userId="1d2f30e4-0548-404a-9eff-db78d52d86e6" providerId="ADAL" clId="{8BCADBFC-9947-40FE-9ECF-2D74973433F9}" dt="2024-06-21T17:51:48.301" v="13998" actId="1076"/>
          <ac:picMkLst>
            <pc:docMk/>
            <pc:sldMk cId="3394673113" sldId="646"/>
            <ac:picMk id="9" creationId="{815EC9F1-5A53-308B-7AAF-DEDAE55AE5C2}"/>
          </ac:picMkLst>
        </pc:picChg>
      </pc:sldChg>
      <pc:sldChg chg="modSp add mod ord">
        <pc:chgData name="Amber Kavan" userId="1d2f30e4-0548-404a-9eff-db78d52d86e6" providerId="ADAL" clId="{8BCADBFC-9947-40FE-9ECF-2D74973433F9}" dt="2024-06-21T20:44:51.353" v="18257"/>
        <pc:sldMkLst>
          <pc:docMk/>
          <pc:sldMk cId="1715825726" sldId="647"/>
        </pc:sldMkLst>
        <pc:spChg chg="mod">
          <ac:chgData name="Amber Kavan" userId="1d2f30e4-0548-404a-9eff-db78d52d86e6" providerId="ADAL" clId="{8BCADBFC-9947-40FE-9ECF-2D74973433F9}" dt="2024-06-21T16:08:04.778" v="11628" actId="20577"/>
          <ac:spMkLst>
            <pc:docMk/>
            <pc:sldMk cId="1715825726" sldId="647"/>
            <ac:spMk id="2" creationId="{00000000-0000-0000-0000-000000000000}"/>
          </ac:spMkLst>
        </pc:spChg>
        <pc:spChg chg="mod">
          <ac:chgData name="Amber Kavan" userId="1d2f30e4-0548-404a-9eff-db78d52d86e6" providerId="ADAL" clId="{8BCADBFC-9947-40FE-9ECF-2D74973433F9}" dt="2024-06-21T16:09:54.017" v="11994" actId="1076"/>
          <ac:spMkLst>
            <pc:docMk/>
            <pc:sldMk cId="1715825726" sldId="647"/>
            <ac:spMk id="4" creationId="{00000000-0000-0000-0000-000000000000}"/>
          </ac:spMkLst>
        </pc:spChg>
      </pc:sldChg>
      <pc:sldChg chg="addSp delSp modSp add mod">
        <pc:chgData name="Amber Kavan" userId="1d2f30e4-0548-404a-9eff-db78d52d86e6" providerId="ADAL" clId="{8BCADBFC-9947-40FE-9ECF-2D74973433F9}" dt="2024-06-21T20:12:24.708" v="16560" actId="1076"/>
        <pc:sldMkLst>
          <pc:docMk/>
          <pc:sldMk cId="3796856330" sldId="648"/>
        </pc:sldMkLst>
        <pc:spChg chg="mod">
          <ac:chgData name="Amber Kavan" userId="1d2f30e4-0548-404a-9eff-db78d52d86e6" providerId="ADAL" clId="{8BCADBFC-9947-40FE-9ECF-2D74973433F9}" dt="2024-06-21T16:10:28.126" v="12042" actId="14100"/>
          <ac:spMkLst>
            <pc:docMk/>
            <pc:sldMk cId="3796856330" sldId="648"/>
            <ac:spMk id="2" creationId="{00000000-0000-0000-0000-000000000000}"/>
          </ac:spMkLst>
        </pc:spChg>
        <pc:spChg chg="mod">
          <ac:chgData name="Amber Kavan" userId="1d2f30e4-0548-404a-9eff-db78d52d86e6" providerId="ADAL" clId="{8BCADBFC-9947-40FE-9ECF-2D74973433F9}" dt="2024-06-21T20:12:20.027" v="16558" actId="14100"/>
          <ac:spMkLst>
            <pc:docMk/>
            <pc:sldMk cId="3796856330" sldId="648"/>
            <ac:spMk id="4" creationId="{00000000-0000-0000-0000-000000000000}"/>
          </ac:spMkLst>
        </pc:spChg>
        <pc:grpChg chg="del">
          <ac:chgData name="Amber Kavan" userId="1d2f30e4-0548-404a-9eff-db78d52d86e6" providerId="ADAL" clId="{8BCADBFC-9947-40FE-9ECF-2D74973433F9}" dt="2024-06-21T20:12:21.750" v="16559" actId="478"/>
          <ac:grpSpMkLst>
            <pc:docMk/>
            <pc:sldMk cId="3796856330" sldId="648"/>
            <ac:grpSpMk id="10" creationId="{00000000-0000-0000-0000-000000000000}"/>
          </ac:grpSpMkLst>
        </pc:grpChg>
        <pc:picChg chg="add mod">
          <ac:chgData name="Amber Kavan" userId="1d2f30e4-0548-404a-9eff-db78d52d86e6" providerId="ADAL" clId="{8BCADBFC-9947-40FE-9ECF-2D74973433F9}" dt="2024-06-21T20:12:24.708" v="16560" actId="1076"/>
          <ac:picMkLst>
            <pc:docMk/>
            <pc:sldMk cId="3796856330" sldId="648"/>
            <ac:picMk id="13314" creationId="{75E46AFB-74E3-CC0D-C78D-051DCC3C39DB}"/>
          </ac:picMkLst>
        </pc:picChg>
      </pc:sldChg>
      <pc:sldChg chg="modSp add mod">
        <pc:chgData name="Amber Kavan" userId="1d2f30e4-0548-404a-9eff-db78d52d86e6" providerId="ADAL" clId="{8BCADBFC-9947-40FE-9ECF-2D74973433F9}" dt="2024-06-21T20:45:35.575" v="18277" actId="20577"/>
        <pc:sldMkLst>
          <pc:docMk/>
          <pc:sldMk cId="295825570" sldId="649"/>
        </pc:sldMkLst>
        <pc:spChg chg="mod">
          <ac:chgData name="Amber Kavan" userId="1d2f30e4-0548-404a-9eff-db78d52d86e6" providerId="ADAL" clId="{8BCADBFC-9947-40FE-9ECF-2D74973433F9}" dt="2024-06-21T16:16:40.766" v="12264" actId="20577"/>
          <ac:spMkLst>
            <pc:docMk/>
            <pc:sldMk cId="295825570" sldId="649"/>
            <ac:spMk id="2" creationId="{00000000-0000-0000-0000-000000000000}"/>
          </ac:spMkLst>
        </pc:spChg>
        <pc:spChg chg="mod">
          <ac:chgData name="Amber Kavan" userId="1d2f30e4-0548-404a-9eff-db78d52d86e6" providerId="ADAL" clId="{8BCADBFC-9947-40FE-9ECF-2D74973433F9}" dt="2024-06-21T20:45:35.575" v="18277" actId="20577"/>
          <ac:spMkLst>
            <pc:docMk/>
            <pc:sldMk cId="295825570" sldId="649"/>
            <ac:spMk id="4" creationId="{00000000-0000-0000-0000-000000000000}"/>
          </ac:spMkLst>
        </pc:spChg>
      </pc:sldChg>
      <pc:sldChg chg="addSp delSp modSp add mod">
        <pc:chgData name="Amber Kavan" userId="1d2f30e4-0548-404a-9eff-db78d52d86e6" providerId="ADAL" clId="{8BCADBFC-9947-40FE-9ECF-2D74973433F9}" dt="2024-06-21T18:24:07.520" v="15146" actId="1076"/>
        <pc:sldMkLst>
          <pc:docMk/>
          <pc:sldMk cId="2858865621" sldId="650"/>
        </pc:sldMkLst>
        <pc:spChg chg="mod">
          <ac:chgData name="Amber Kavan" userId="1d2f30e4-0548-404a-9eff-db78d52d86e6" providerId="ADAL" clId="{8BCADBFC-9947-40FE-9ECF-2D74973433F9}" dt="2024-06-21T16:21:32.580" v="12672" actId="20577"/>
          <ac:spMkLst>
            <pc:docMk/>
            <pc:sldMk cId="2858865621" sldId="650"/>
            <ac:spMk id="2" creationId="{00000000-0000-0000-0000-000000000000}"/>
          </ac:spMkLst>
        </pc:spChg>
        <pc:spChg chg="mod">
          <ac:chgData name="Amber Kavan" userId="1d2f30e4-0548-404a-9eff-db78d52d86e6" providerId="ADAL" clId="{8BCADBFC-9947-40FE-9ECF-2D74973433F9}" dt="2024-06-21T16:22:04.578" v="12793" actId="20577"/>
          <ac:spMkLst>
            <pc:docMk/>
            <pc:sldMk cId="2858865621" sldId="650"/>
            <ac:spMk id="4" creationId="{00000000-0000-0000-0000-000000000000}"/>
          </ac:spMkLst>
        </pc:spChg>
        <pc:grpChg chg="del">
          <ac:chgData name="Amber Kavan" userId="1d2f30e4-0548-404a-9eff-db78d52d86e6" providerId="ADAL" clId="{8BCADBFC-9947-40FE-9ECF-2D74973433F9}" dt="2024-06-21T16:22:56.453" v="12796" actId="478"/>
          <ac:grpSpMkLst>
            <pc:docMk/>
            <pc:sldMk cId="2858865621" sldId="650"/>
            <ac:grpSpMk id="10" creationId="{00000000-0000-0000-0000-000000000000}"/>
          </ac:grpSpMkLst>
        </pc:grpChg>
        <pc:picChg chg="add mod">
          <ac:chgData name="Amber Kavan" userId="1d2f30e4-0548-404a-9eff-db78d52d86e6" providerId="ADAL" clId="{8BCADBFC-9947-40FE-9ECF-2D74973433F9}" dt="2024-06-21T16:22:57.887" v="12797" actId="1076"/>
          <ac:picMkLst>
            <pc:docMk/>
            <pc:sldMk cId="2858865621" sldId="650"/>
            <ac:picMk id="1026" creationId="{E714B3AE-FF63-9871-133B-1D1AD9C35489}"/>
          </ac:picMkLst>
        </pc:picChg>
        <pc:picChg chg="add mod">
          <ac:chgData name="Amber Kavan" userId="1d2f30e4-0548-404a-9eff-db78d52d86e6" providerId="ADAL" clId="{8BCADBFC-9947-40FE-9ECF-2D74973433F9}" dt="2024-06-21T16:24:28.974" v="12803" actId="1076"/>
          <ac:picMkLst>
            <pc:docMk/>
            <pc:sldMk cId="2858865621" sldId="650"/>
            <ac:picMk id="1028" creationId="{B22B8773-BAFE-0729-7100-F08AE2CDF717}"/>
          </ac:picMkLst>
        </pc:picChg>
        <pc:picChg chg="add mod">
          <ac:chgData name="Amber Kavan" userId="1d2f30e4-0548-404a-9eff-db78d52d86e6" providerId="ADAL" clId="{8BCADBFC-9947-40FE-9ECF-2D74973433F9}" dt="2024-06-21T16:25:02.738" v="12806" actId="1076"/>
          <ac:picMkLst>
            <pc:docMk/>
            <pc:sldMk cId="2858865621" sldId="650"/>
            <ac:picMk id="1030" creationId="{3ACDDDB5-EAAF-D402-F01C-A04CCEB8803F}"/>
          </ac:picMkLst>
        </pc:picChg>
        <pc:picChg chg="add mod">
          <ac:chgData name="Amber Kavan" userId="1d2f30e4-0548-404a-9eff-db78d52d86e6" providerId="ADAL" clId="{8BCADBFC-9947-40FE-9ECF-2D74973433F9}" dt="2024-06-21T16:25:55.481" v="12809" actId="14100"/>
          <ac:picMkLst>
            <pc:docMk/>
            <pc:sldMk cId="2858865621" sldId="650"/>
            <ac:picMk id="1032" creationId="{F00B8B68-323E-DB6A-D2F5-1FFC20C6DEEF}"/>
          </ac:picMkLst>
        </pc:picChg>
        <pc:picChg chg="add mod">
          <ac:chgData name="Amber Kavan" userId="1d2f30e4-0548-404a-9eff-db78d52d86e6" providerId="ADAL" clId="{8BCADBFC-9947-40FE-9ECF-2D74973433F9}" dt="2024-06-21T18:24:07.520" v="15146" actId="1076"/>
          <ac:picMkLst>
            <pc:docMk/>
            <pc:sldMk cId="2858865621" sldId="650"/>
            <ac:picMk id="1034" creationId="{E08E9438-A47F-9E7C-9398-48E6229DFAC9}"/>
          </ac:picMkLst>
        </pc:picChg>
        <pc:picChg chg="add mod">
          <ac:chgData name="Amber Kavan" userId="1d2f30e4-0548-404a-9eff-db78d52d86e6" providerId="ADAL" clId="{8BCADBFC-9947-40FE-9ECF-2D74973433F9}" dt="2024-06-21T16:26:45.886" v="12815" actId="1076"/>
          <ac:picMkLst>
            <pc:docMk/>
            <pc:sldMk cId="2858865621" sldId="650"/>
            <ac:picMk id="1036" creationId="{61F11A02-D3EF-CF69-8EA7-C9F31E6D4880}"/>
          </ac:picMkLst>
        </pc:picChg>
        <pc:picChg chg="add mod">
          <ac:chgData name="Amber Kavan" userId="1d2f30e4-0548-404a-9eff-db78d52d86e6" providerId="ADAL" clId="{8BCADBFC-9947-40FE-9ECF-2D74973433F9}" dt="2024-06-21T16:27:30.330" v="12819" actId="14100"/>
          <ac:picMkLst>
            <pc:docMk/>
            <pc:sldMk cId="2858865621" sldId="650"/>
            <ac:picMk id="1038" creationId="{0DDB9C16-D722-B259-6131-2B9E2E68A781}"/>
          </ac:picMkLst>
        </pc:picChg>
      </pc:sldChg>
      <pc:sldChg chg="addSp delSp modSp add mod">
        <pc:chgData name="Amber Kavan" userId="1d2f30e4-0548-404a-9eff-db78d52d86e6" providerId="ADAL" clId="{8BCADBFC-9947-40FE-9ECF-2D74973433F9}" dt="2024-06-21T16:40:42.002" v="13800" actId="403"/>
        <pc:sldMkLst>
          <pc:docMk/>
          <pc:sldMk cId="3220559518" sldId="651"/>
        </pc:sldMkLst>
        <pc:spChg chg="mod">
          <ac:chgData name="Amber Kavan" userId="1d2f30e4-0548-404a-9eff-db78d52d86e6" providerId="ADAL" clId="{8BCADBFC-9947-40FE-9ECF-2D74973433F9}" dt="2024-06-21T16:28:26.337" v="12853" actId="20577"/>
          <ac:spMkLst>
            <pc:docMk/>
            <pc:sldMk cId="3220559518" sldId="651"/>
            <ac:spMk id="2" creationId="{00000000-0000-0000-0000-000000000000}"/>
          </ac:spMkLst>
        </pc:spChg>
        <pc:spChg chg="mod">
          <ac:chgData name="Amber Kavan" userId="1d2f30e4-0548-404a-9eff-db78d52d86e6" providerId="ADAL" clId="{8BCADBFC-9947-40FE-9ECF-2D74973433F9}" dt="2024-06-21T16:40:00.564" v="13774" actId="403"/>
          <ac:spMkLst>
            <pc:docMk/>
            <pc:sldMk cId="3220559518" sldId="651"/>
            <ac:spMk id="4" creationId="{00000000-0000-0000-0000-000000000000}"/>
          </ac:spMkLst>
        </pc:spChg>
        <pc:spChg chg="add mod">
          <ac:chgData name="Amber Kavan" userId="1d2f30e4-0548-404a-9eff-db78d52d86e6" providerId="ADAL" clId="{8BCADBFC-9947-40FE-9ECF-2D74973433F9}" dt="2024-06-21T16:40:14.415" v="13780" actId="403"/>
          <ac:spMkLst>
            <pc:docMk/>
            <pc:sldMk cId="3220559518" sldId="651"/>
            <ac:spMk id="5" creationId="{5FB4B7E9-1F79-87D0-2162-7D9CEFE3D65A}"/>
          </ac:spMkLst>
        </pc:spChg>
        <pc:spChg chg="add mod">
          <ac:chgData name="Amber Kavan" userId="1d2f30e4-0548-404a-9eff-db78d52d86e6" providerId="ADAL" clId="{8BCADBFC-9947-40FE-9ECF-2D74973433F9}" dt="2024-06-21T16:40:34.591" v="13794" actId="403"/>
          <ac:spMkLst>
            <pc:docMk/>
            <pc:sldMk cId="3220559518" sldId="651"/>
            <ac:spMk id="6" creationId="{3B95EC8D-B59C-C24E-8CC7-EB2115935CB5}"/>
          </ac:spMkLst>
        </pc:spChg>
        <pc:spChg chg="add mod">
          <ac:chgData name="Amber Kavan" userId="1d2f30e4-0548-404a-9eff-db78d52d86e6" providerId="ADAL" clId="{8BCADBFC-9947-40FE-9ECF-2D74973433F9}" dt="2024-06-21T16:40:38.292" v="13797" actId="403"/>
          <ac:spMkLst>
            <pc:docMk/>
            <pc:sldMk cId="3220559518" sldId="651"/>
            <ac:spMk id="7" creationId="{387C6274-D20D-6999-FF06-007A984C5463}"/>
          </ac:spMkLst>
        </pc:spChg>
        <pc:spChg chg="add mod">
          <ac:chgData name="Amber Kavan" userId="1d2f30e4-0548-404a-9eff-db78d52d86e6" providerId="ADAL" clId="{8BCADBFC-9947-40FE-9ECF-2D74973433F9}" dt="2024-06-21T16:40:42.002" v="13800" actId="403"/>
          <ac:spMkLst>
            <pc:docMk/>
            <pc:sldMk cId="3220559518" sldId="651"/>
            <ac:spMk id="8" creationId="{AC9290FB-FFA6-0F66-70BC-8007E0CDC244}"/>
          </ac:spMkLst>
        </pc:spChg>
        <pc:spChg chg="add mod">
          <ac:chgData name="Amber Kavan" userId="1d2f30e4-0548-404a-9eff-db78d52d86e6" providerId="ADAL" clId="{8BCADBFC-9947-40FE-9ECF-2D74973433F9}" dt="2024-06-21T16:37:36.976" v="13717" actId="1076"/>
          <ac:spMkLst>
            <pc:docMk/>
            <pc:sldMk cId="3220559518" sldId="651"/>
            <ac:spMk id="30" creationId="{E8823E97-58DE-1131-28C1-12F45FD1E254}"/>
          </ac:spMkLst>
        </pc:spChg>
        <pc:spChg chg="add mod">
          <ac:chgData name="Amber Kavan" userId="1d2f30e4-0548-404a-9eff-db78d52d86e6" providerId="ADAL" clId="{8BCADBFC-9947-40FE-9ECF-2D74973433F9}" dt="2024-06-21T16:38:38.165" v="13747" actId="1076"/>
          <ac:spMkLst>
            <pc:docMk/>
            <pc:sldMk cId="3220559518" sldId="651"/>
            <ac:spMk id="31" creationId="{883FEBFB-0F50-D47B-25C7-B764E0F5F866}"/>
          </ac:spMkLst>
        </pc:spChg>
        <pc:spChg chg="add mod">
          <ac:chgData name="Amber Kavan" userId="1d2f30e4-0548-404a-9eff-db78d52d86e6" providerId="ADAL" clId="{8BCADBFC-9947-40FE-9ECF-2D74973433F9}" dt="2024-06-21T16:36:49.856" v="13705" actId="408"/>
          <ac:spMkLst>
            <pc:docMk/>
            <pc:sldMk cId="3220559518" sldId="651"/>
            <ac:spMk id="32" creationId="{3B4DEB39-2145-B054-D0F7-930B2B711B9E}"/>
          </ac:spMkLst>
        </pc:spChg>
        <pc:spChg chg="add del mod">
          <ac:chgData name="Amber Kavan" userId="1d2f30e4-0548-404a-9eff-db78d52d86e6" providerId="ADAL" clId="{8BCADBFC-9947-40FE-9ECF-2D74973433F9}" dt="2024-06-21T16:38:02.064" v="13730" actId="1076"/>
          <ac:spMkLst>
            <pc:docMk/>
            <pc:sldMk cId="3220559518" sldId="651"/>
            <ac:spMk id="33" creationId="{8FC808D6-9147-576F-1BA1-E753F447DE8E}"/>
          </ac:spMkLst>
        </pc:spChg>
        <pc:spChg chg="add mod ord">
          <ac:chgData name="Amber Kavan" userId="1d2f30e4-0548-404a-9eff-db78d52d86e6" providerId="ADAL" clId="{8BCADBFC-9947-40FE-9ECF-2D74973433F9}" dt="2024-06-21T16:39:01.953" v="13754" actId="167"/>
          <ac:spMkLst>
            <pc:docMk/>
            <pc:sldMk cId="3220559518" sldId="651"/>
            <ac:spMk id="34" creationId="{54BF698E-15F3-B7EE-5E86-D559B8583E3F}"/>
          </ac:spMkLst>
        </pc:spChg>
        <pc:picChg chg="add mod ord">
          <ac:chgData name="Amber Kavan" userId="1d2f30e4-0548-404a-9eff-db78d52d86e6" providerId="ADAL" clId="{8BCADBFC-9947-40FE-9ECF-2D74973433F9}" dt="2024-06-21T16:39:28.369" v="13762" actId="207"/>
          <ac:picMkLst>
            <pc:docMk/>
            <pc:sldMk cId="3220559518" sldId="651"/>
            <ac:picMk id="13" creationId="{256B6A04-F15D-ACC1-320E-97CC4BDD3A46}"/>
          </ac:picMkLst>
        </pc:picChg>
        <pc:picChg chg="add mod ord">
          <ac:chgData name="Amber Kavan" userId="1d2f30e4-0548-404a-9eff-db78d52d86e6" providerId="ADAL" clId="{8BCADBFC-9947-40FE-9ECF-2D74973433F9}" dt="2024-06-21T16:38:20.524" v="13740" actId="1076"/>
          <ac:picMkLst>
            <pc:docMk/>
            <pc:sldMk cId="3220559518" sldId="651"/>
            <ac:picMk id="19" creationId="{0E8CA34D-5AF8-AF0C-C605-23EA6E30BCBF}"/>
          </ac:picMkLst>
        </pc:picChg>
        <pc:picChg chg="add mod ord">
          <ac:chgData name="Amber Kavan" userId="1d2f30e4-0548-404a-9eff-db78d52d86e6" providerId="ADAL" clId="{8BCADBFC-9947-40FE-9ECF-2D74973433F9}" dt="2024-06-21T16:38:06.265" v="13735" actId="1036"/>
          <ac:picMkLst>
            <pc:docMk/>
            <pc:sldMk cId="3220559518" sldId="651"/>
            <ac:picMk id="21" creationId="{0061939A-7354-8E38-B380-68E5253A9B4E}"/>
          </ac:picMkLst>
        </pc:picChg>
        <pc:picChg chg="add mod ord">
          <ac:chgData name="Amber Kavan" userId="1d2f30e4-0548-404a-9eff-db78d52d86e6" providerId="ADAL" clId="{8BCADBFC-9947-40FE-9ECF-2D74973433F9}" dt="2024-06-21T16:37:35.018" v="13715" actId="1076"/>
          <ac:picMkLst>
            <pc:docMk/>
            <pc:sldMk cId="3220559518" sldId="651"/>
            <ac:picMk id="23" creationId="{3F7E685D-C6C9-75CC-5013-51B486C5A302}"/>
          </ac:picMkLst>
        </pc:picChg>
        <pc:picChg chg="add mod ord">
          <ac:chgData name="Amber Kavan" userId="1d2f30e4-0548-404a-9eff-db78d52d86e6" providerId="ADAL" clId="{8BCADBFC-9947-40FE-9ECF-2D74973433F9}" dt="2024-06-21T16:37:39.329" v="13718" actId="1076"/>
          <ac:picMkLst>
            <pc:docMk/>
            <pc:sldMk cId="3220559518" sldId="651"/>
            <ac:picMk id="25" creationId="{7CC7F0C4-F688-F7FE-6D16-2FFD35E2C162}"/>
          </ac:picMkLst>
        </pc:picChg>
        <pc:picChg chg="add mod ord">
          <ac:chgData name="Amber Kavan" userId="1d2f30e4-0548-404a-9eff-db78d52d86e6" providerId="ADAL" clId="{8BCADBFC-9947-40FE-9ECF-2D74973433F9}" dt="2024-06-21T16:38:41.521" v="13749" actId="1038"/>
          <ac:picMkLst>
            <pc:docMk/>
            <pc:sldMk cId="3220559518" sldId="651"/>
            <ac:picMk id="27" creationId="{BB269910-48B5-D392-995A-C41D8F71B4E4}"/>
          </ac:picMkLst>
        </pc:picChg>
        <pc:picChg chg="add mod ord">
          <ac:chgData name="Amber Kavan" userId="1d2f30e4-0548-404a-9eff-db78d52d86e6" providerId="ADAL" clId="{8BCADBFC-9947-40FE-9ECF-2D74973433F9}" dt="2024-06-21T16:39:14.688" v="13758" actId="1076"/>
          <ac:picMkLst>
            <pc:docMk/>
            <pc:sldMk cId="3220559518" sldId="651"/>
            <ac:picMk id="29" creationId="{DCC640CB-380E-011A-E59D-93C84AF7F7A6}"/>
          </ac:picMkLst>
        </pc:picChg>
        <pc:picChg chg="add mod">
          <ac:chgData name="Amber Kavan" userId="1d2f30e4-0548-404a-9eff-db78d52d86e6" providerId="ADAL" clId="{8BCADBFC-9947-40FE-9ECF-2D74973433F9}" dt="2024-06-21T16:39:36.400" v="13764" actId="1076"/>
          <ac:picMkLst>
            <pc:docMk/>
            <pc:sldMk cId="3220559518" sldId="651"/>
            <ac:picMk id="35" creationId="{7C17B5CD-4471-ED7F-4FFB-7B98FFE72FB6}"/>
          </ac:picMkLst>
        </pc:picChg>
        <pc:picChg chg="add mod">
          <ac:chgData name="Amber Kavan" userId="1d2f30e4-0548-404a-9eff-db78d52d86e6" providerId="ADAL" clId="{8BCADBFC-9947-40FE-9ECF-2D74973433F9}" dt="2024-06-21T16:39:42.726" v="13766" actId="1076"/>
          <ac:picMkLst>
            <pc:docMk/>
            <pc:sldMk cId="3220559518" sldId="651"/>
            <ac:picMk id="36" creationId="{66FEB593-67E3-48B0-D92F-22A14C7537AC}"/>
          </ac:picMkLst>
        </pc:picChg>
        <pc:picChg chg="add mod">
          <ac:chgData name="Amber Kavan" userId="1d2f30e4-0548-404a-9eff-db78d52d86e6" providerId="ADAL" clId="{8BCADBFC-9947-40FE-9ECF-2D74973433F9}" dt="2024-06-21T16:39:50.116" v="13768" actId="1076"/>
          <ac:picMkLst>
            <pc:docMk/>
            <pc:sldMk cId="3220559518" sldId="651"/>
            <ac:picMk id="37" creationId="{435205FB-B604-B08E-D781-23DBE6480285}"/>
          </ac:picMkLst>
        </pc:picChg>
      </pc:sldChg>
      <pc:sldChg chg="addSp delSp modSp add mod">
        <pc:chgData name="Amber Kavan" userId="1d2f30e4-0548-404a-9eff-db78d52d86e6" providerId="ADAL" clId="{8BCADBFC-9947-40FE-9ECF-2D74973433F9}" dt="2024-06-21T17:30:52.881" v="13987" actId="1076"/>
        <pc:sldMkLst>
          <pc:docMk/>
          <pc:sldMk cId="469472358" sldId="652"/>
        </pc:sldMkLst>
        <pc:spChg chg="mod">
          <ac:chgData name="Amber Kavan" userId="1d2f30e4-0548-404a-9eff-db78d52d86e6" providerId="ADAL" clId="{8BCADBFC-9947-40FE-9ECF-2D74973433F9}" dt="2024-06-21T17:21:50.103" v="13859" actId="14100"/>
          <ac:spMkLst>
            <pc:docMk/>
            <pc:sldMk cId="469472358" sldId="652"/>
            <ac:spMk id="2" creationId="{00000000-0000-0000-0000-000000000000}"/>
          </ac:spMkLst>
        </pc:spChg>
        <pc:spChg chg="del">
          <ac:chgData name="Amber Kavan" userId="1d2f30e4-0548-404a-9eff-db78d52d86e6" providerId="ADAL" clId="{8BCADBFC-9947-40FE-9ECF-2D74973433F9}" dt="2024-06-21T17:21:52.078" v="13860" actId="478"/>
          <ac:spMkLst>
            <pc:docMk/>
            <pc:sldMk cId="469472358" sldId="652"/>
            <ac:spMk id="4" creationId="{00000000-0000-0000-0000-000000000000}"/>
          </ac:spMkLst>
        </pc:spChg>
        <pc:spChg chg="add mod">
          <ac:chgData name="Amber Kavan" userId="1d2f30e4-0548-404a-9eff-db78d52d86e6" providerId="ADAL" clId="{8BCADBFC-9947-40FE-9ECF-2D74973433F9}" dt="2024-06-21T17:24:52.546" v="13877" actId="164"/>
          <ac:spMkLst>
            <pc:docMk/>
            <pc:sldMk cId="469472358" sldId="652"/>
            <ac:spMk id="19" creationId="{6A3BE5F4-8581-526A-0AEA-FAF19D7CC215}"/>
          </ac:spMkLst>
        </pc:spChg>
        <pc:spChg chg="add del mod">
          <ac:chgData name="Amber Kavan" userId="1d2f30e4-0548-404a-9eff-db78d52d86e6" providerId="ADAL" clId="{8BCADBFC-9947-40FE-9ECF-2D74973433F9}" dt="2024-06-21T17:23:46.578" v="13866" actId="478"/>
          <ac:spMkLst>
            <pc:docMk/>
            <pc:sldMk cId="469472358" sldId="652"/>
            <ac:spMk id="20" creationId="{7263F19E-110D-6769-BF2B-4FBFEC50F2CB}"/>
          </ac:spMkLst>
        </pc:spChg>
        <pc:spChg chg="add mod">
          <ac:chgData name="Amber Kavan" userId="1d2f30e4-0548-404a-9eff-db78d52d86e6" providerId="ADAL" clId="{8BCADBFC-9947-40FE-9ECF-2D74973433F9}" dt="2024-06-21T17:24:52.546" v="13877" actId="164"/>
          <ac:spMkLst>
            <pc:docMk/>
            <pc:sldMk cId="469472358" sldId="652"/>
            <ac:spMk id="21" creationId="{6DA92AB9-BFA3-FB31-A301-2EB6199744AC}"/>
          </ac:spMkLst>
        </pc:spChg>
        <pc:spChg chg="add mod">
          <ac:chgData name="Amber Kavan" userId="1d2f30e4-0548-404a-9eff-db78d52d86e6" providerId="ADAL" clId="{8BCADBFC-9947-40FE-9ECF-2D74973433F9}" dt="2024-06-21T17:24:52.546" v="13877" actId="164"/>
          <ac:spMkLst>
            <pc:docMk/>
            <pc:sldMk cId="469472358" sldId="652"/>
            <ac:spMk id="22" creationId="{532833CE-EAE2-6AB1-6803-7B015CC6A57F}"/>
          </ac:spMkLst>
        </pc:spChg>
        <pc:spChg chg="add del mod">
          <ac:chgData name="Amber Kavan" userId="1d2f30e4-0548-404a-9eff-db78d52d86e6" providerId="ADAL" clId="{8BCADBFC-9947-40FE-9ECF-2D74973433F9}" dt="2024-06-21T17:27:13.168" v="13892" actId="478"/>
          <ac:spMkLst>
            <pc:docMk/>
            <pc:sldMk cId="469472358" sldId="652"/>
            <ac:spMk id="24" creationId="{A21ECEC9-E592-EA27-3DDC-FE12E820F98F}"/>
          </ac:spMkLst>
        </pc:spChg>
        <pc:spChg chg="add del mod">
          <ac:chgData name="Amber Kavan" userId="1d2f30e4-0548-404a-9eff-db78d52d86e6" providerId="ADAL" clId="{8BCADBFC-9947-40FE-9ECF-2D74973433F9}" dt="2024-06-21T17:28:14.545" v="13900" actId="478"/>
          <ac:spMkLst>
            <pc:docMk/>
            <pc:sldMk cId="469472358" sldId="652"/>
            <ac:spMk id="25" creationId="{A5CC5314-99C9-F222-5614-FCD8B9E6B0B6}"/>
          </ac:spMkLst>
        </pc:spChg>
        <pc:spChg chg="add mod">
          <ac:chgData name="Amber Kavan" userId="1d2f30e4-0548-404a-9eff-db78d52d86e6" providerId="ADAL" clId="{8BCADBFC-9947-40FE-9ECF-2D74973433F9}" dt="2024-06-21T17:29:11.237" v="13921" actId="1076"/>
          <ac:spMkLst>
            <pc:docMk/>
            <pc:sldMk cId="469472358" sldId="652"/>
            <ac:spMk id="26" creationId="{0FB7B58C-4DD9-9612-740E-BA6F5B3C1753}"/>
          </ac:spMkLst>
        </pc:spChg>
        <pc:spChg chg="add mod">
          <ac:chgData name="Amber Kavan" userId="1d2f30e4-0548-404a-9eff-db78d52d86e6" providerId="ADAL" clId="{8BCADBFC-9947-40FE-9ECF-2D74973433F9}" dt="2024-06-21T17:29:23.678" v="13929" actId="1076"/>
          <ac:spMkLst>
            <pc:docMk/>
            <pc:sldMk cId="469472358" sldId="652"/>
            <ac:spMk id="27" creationId="{6A1AD90A-93B5-47A8-CACA-D71F8146A4C9}"/>
          </ac:spMkLst>
        </pc:spChg>
        <pc:spChg chg="add mod">
          <ac:chgData name="Amber Kavan" userId="1d2f30e4-0548-404a-9eff-db78d52d86e6" providerId="ADAL" clId="{8BCADBFC-9947-40FE-9ECF-2D74973433F9}" dt="2024-06-21T17:29:41.574" v="13940" actId="1076"/>
          <ac:spMkLst>
            <pc:docMk/>
            <pc:sldMk cId="469472358" sldId="652"/>
            <ac:spMk id="28" creationId="{41A02267-92AB-34FB-2AD4-12EC7FA603B8}"/>
          </ac:spMkLst>
        </pc:spChg>
        <pc:spChg chg="add mod">
          <ac:chgData name="Amber Kavan" userId="1d2f30e4-0548-404a-9eff-db78d52d86e6" providerId="ADAL" clId="{8BCADBFC-9947-40FE-9ECF-2D74973433F9}" dt="2024-06-21T17:29:58.773" v="13952" actId="1076"/>
          <ac:spMkLst>
            <pc:docMk/>
            <pc:sldMk cId="469472358" sldId="652"/>
            <ac:spMk id="29" creationId="{0F9F051D-C0BD-256D-4FF8-8FC3CEA63918}"/>
          </ac:spMkLst>
        </pc:spChg>
        <pc:spChg chg="add mod">
          <ac:chgData name="Amber Kavan" userId="1d2f30e4-0548-404a-9eff-db78d52d86e6" providerId="ADAL" clId="{8BCADBFC-9947-40FE-9ECF-2D74973433F9}" dt="2024-06-21T17:30:13.129" v="13965" actId="688"/>
          <ac:spMkLst>
            <pc:docMk/>
            <pc:sldMk cId="469472358" sldId="652"/>
            <ac:spMk id="30" creationId="{8359B6B2-0DBF-0D87-9259-1CE2EE037901}"/>
          </ac:spMkLst>
        </pc:spChg>
        <pc:spChg chg="add mod">
          <ac:chgData name="Amber Kavan" userId="1d2f30e4-0548-404a-9eff-db78d52d86e6" providerId="ADAL" clId="{8BCADBFC-9947-40FE-9ECF-2D74973433F9}" dt="2024-06-21T17:30:32.605" v="13977" actId="1076"/>
          <ac:spMkLst>
            <pc:docMk/>
            <pc:sldMk cId="469472358" sldId="652"/>
            <ac:spMk id="31" creationId="{FB5D779F-FA4C-3EE0-AB27-04DB7532DF61}"/>
          </ac:spMkLst>
        </pc:spChg>
        <pc:spChg chg="add mod">
          <ac:chgData name="Amber Kavan" userId="1d2f30e4-0548-404a-9eff-db78d52d86e6" providerId="ADAL" clId="{8BCADBFC-9947-40FE-9ECF-2D74973433F9}" dt="2024-06-21T17:30:52.881" v="13987" actId="1076"/>
          <ac:spMkLst>
            <pc:docMk/>
            <pc:sldMk cId="469472358" sldId="652"/>
            <ac:spMk id="32" creationId="{364536C7-6FC0-91CB-FC2A-52BBE86DE70D}"/>
          </ac:spMkLst>
        </pc:spChg>
        <pc:grpChg chg="add mod">
          <ac:chgData name="Amber Kavan" userId="1d2f30e4-0548-404a-9eff-db78d52d86e6" providerId="ADAL" clId="{8BCADBFC-9947-40FE-9ECF-2D74973433F9}" dt="2024-06-21T17:25:33.450" v="13879" actId="1076"/>
          <ac:grpSpMkLst>
            <pc:docMk/>
            <pc:sldMk cId="469472358" sldId="652"/>
            <ac:grpSpMk id="23" creationId="{A8FDD949-2FE0-B03F-EDE1-72B5397FD9D1}"/>
          </ac:grpSpMkLst>
        </pc:grpChg>
        <pc:picChg chg="del">
          <ac:chgData name="Amber Kavan" userId="1d2f30e4-0548-404a-9eff-db78d52d86e6" providerId="ADAL" clId="{8BCADBFC-9947-40FE-9ECF-2D74973433F9}" dt="2024-06-21T17:21:25.306" v="13802" actId="478"/>
          <ac:picMkLst>
            <pc:docMk/>
            <pc:sldMk cId="469472358" sldId="652"/>
            <ac:picMk id="6" creationId="{89DC580F-F2D7-0464-67B9-F7B1E4E94313}"/>
          </ac:picMkLst>
        </pc:picChg>
        <pc:picChg chg="add mod">
          <ac:chgData name="Amber Kavan" userId="1d2f30e4-0548-404a-9eff-db78d52d86e6" providerId="ADAL" clId="{8BCADBFC-9947-40FE-9ECF-2D74973433F9}" dt="2024-06-21T17:28:48.411" v="13904" actId="1076"/>
          <ac:picMkLst>
            <pc:docMk/>
            <pc:sldMk cId="469472358" sldId="652"/>
            <ac:picMk id="7" creationId="{2254517C-9664-2C59-0B62-4E85535814EF}"/>
          </ac:picMkLst>
        </pc:picChg>
        <pc:picChg chg="add mod">
          <ac:chgData name="Amber Kavan" userId="1d2f30e4-0548-404a-9eff-db78d52d86e6" providerId="ADAL" clId="{8BCADBFC-9947-40FE-9ECF-2D74973433F9}" dt="2024-06-21T17:28:45.620" v="13903" actId="1076"/>
          <ac:picMkLst>
            <pc:docMk/>
            <pc:sldMk cId="469472358" sldId="652"/>
            <ac:picMk id="9" creationId="{16C097FE-B2A1-780B-F4D1-E93227191C05}"/>
          </ac:picMkLst>
        </pc:picChg>
        <pc:picChg chg="add mod">
          <ac:chgData name="Amber Kavan" userId="1d2f30e4-0548-404a-9eff-db78d52d86e6" providerId="ADAL" clId="{8BCADBFC-9947-40FE-9ECF-2D74973433F9}" dt="2024-06-21T17:28:51.763" v="13905" actId="1076"/>
          <ac:picMkLst>
            <pc:docMk/>
            <pc:sldMk cId="469472358" sldId="652"/>
            <ac:picMk id="14" creationId="{6BF4CFD1-10EB-4445-F9B7-95B60B6202FD}"/>
          </ac:picMkLst>
        </pc:picChg>
      </pc:sldChg>
      <pc:sldChg chg="addSp delSp modSp add mod modTransition modAnim">
        <pc:chgData name="Amber Kavan" userId="1d2f30e4-0548-404a-9eff-db78d52d86e6" providerId="ADAL" clId="{8BCADBFC-9947-40FE-9ECF-2D74973433F9}" dt="2024-06-21T18:05:31.956" v="14089"/>
        <pc:sldMkLst>
          <pc:docMk/>
          <pc:sldMk cId="2194981798" sldId="653"/>
        </pc:sldMkLst>
        <pc:spChg chg="del">
          <ac:chgData name="Amber Kavan" userId="1d2f30e4-0548-404a-9eff-db78d52d86e6" providerId="ADAL" clId="{8BCADBFC-9947-40FE-9ECF-2D74973433F9}" dt="2024-06-21T17:54:56.248" v="14003" actId="478"/>
          <ac:spMkLst>
            <pc:docMk/>
            <pc:sldMk cId="2194981798" sldId="653"/>
            <ac:spMk id="2" creationId="{00000000-0000-0000-0000-000000000000}"/>
          </ac:spMkLst>
        </pc:spChg>
        <pc:spChg chg="del">
          <ac:chgData name="Amber Kavan" userId="1d2f30e4-0548-404a-9eff-db78d52d86e6" providerId="ADAL" clId="{8BCADBFC-9947-40FE-9ECF-2D74973433F9}" dt="2024-06-21T17:54:56.248" v="14003" actId="478"/>
          <ac:spMkLst>
            <pc:docMk/>
            <pc:sldMk cId="2194981798" sldId="653"/>
            <ac:spMk id="4" creationId="{00000000-0000-0000-0000-000000000000}"/>
          </ac:spMkLst>
        </pc:spChg>
        <pc:grpChg chg="del">
          <ac:chgData name="Amber Kavan" userId="1d2f30e4-0548-404a-9eff-db78d52d86e6" providerId="ADAL" clId="{8BCADBFC-9947-40FE-9ECF-2D74973433F9}" dt="2024-06-21T17:54:56.248" v="14003" actId="478"/>
          <ac:grpSpMkLst>
            <pc:docMk/>
            <pc:sldMk cId="2194981798" sldId="653"/>
            <ac:grpSpMk id="3" creationId="{D971908E-7BCD-0200-16DC-CA8FC3862BD2}"/>
          </ac:grpSpMkLst>
        </pc:grpChg>
        <pc:grpChg chg="del">
          <ac:chgData name="Amber Kavan" userId="1d2f30e4-0548-404a-9eff-db78d52d86e6" providerId="ADAL" clId="{8BCADBFC-9947-40FE-9ECF-2D74973433F9}" dt="2024-06-21T17:54:56.248" v="14003" actId="478"/>
          <ac:grpSpMkLst>
            <pc:docMk/>
            <pc:sldMk cId="2194981798" sldId="653"/>
            <ac:grpSpMk id="10" creationId="{00000000-0000-0000-0000-000000000000}"/>
          </ac:grpSpMkLst>
        </pc:grpChg>
        <pc:picChg chg="del">
          <ac:chgData name="Amber Kavan" userId="1d2f30e4-0548-404a-9eff-db78d52d86e6" providerId="ADAL" clId="{8BCADBFC-9947-40FE-9ECF-2D74973433F9}" dt="2024-06-21T17:54:53.603" v="14002" actId="478"/>
          <ac:picMkLst>
            <pc:docMk/>
            <pc:sldMk cId="2194981798" sldId="653"/>
            <ac:picMk id="6" creationId="{89DC580F-F2D7-0464-67B9-F7B1E4E94313}"/>
          </ac:picMkLst>
        </pc:picChg>
        <pc:picChg chg="add mod">
          <ac:chgData name="Amber Kavan" userId="1d2f30e4-0548-404a-9eff-db78d52d86e6" providerId="ADAL" clId="{8BCADBFC-9947-40FE-9ECF-2D74973433F9}" dt="2024-06-21T17:56:29.014" v="14011" actId="1076"/>
          <ac:picMkLst>
            <pc:docMk/>
            <pc:sldMk cId="2194981798" sldId="653"/>
            <ac:picMk id="7" creationId="{B00D7C64-F91E-4421-0C4D-2665ECEBB072}"/>
          </ac:picMkLst>
        </pc:picChg>
        <pc:picChg chg="add mod">
          <ac:chgData name="Amber Kavan" userId="1d2f30e4-0548-404a-9eff-db78d52d86e6" providerId="ADAL" clId="{8BCADBFC-9947-40FE-9ECF-2D74973433F9}" dt="2024-06-21T17:58:40.171" v="14022" actId="1076"/>
          <ac:picMkLst>
            <pc:docMk/>
            <pc:sldMk cId="2194981798" sldId="653"/>
            <ac:picMk id="9" creationId="{D6E691BD-A636-AF6E-F9C9-BFB2EFFA922D}"/>
          </ac:picMkLst>
        </pc:picChg>
        <pc:picChg chg="add mod">
          <ac:chgData name="Amber Kavan" userId="1d2f30e4-0548-404a-9eff-db78d52d86e6" providerId="ADAL" clId="{8BCADBFC-9947-40FE-9ECF-2D74973433F9}" dt="2024-06-21T17:58:47.482" v="14024" actId="1076"/>
          <ac:picMkLst>
            <pc:docMk/>
            <pc:sldMk cId="2194981798" sldId="653"/>
            <ac:picMk id="14" creationId="{834716A5-D630-F476-ED2C-DD65768986A5}"/>
          </ac:picMkLst>
        </pc:picChg>
        <pc:picChg chg="add mod">
          <ac:chgData name="Amber Kavan" userId="1d2f30e4-0548-404a-9eff-db78d52d86e6" providerId="ADAL" clId="{8BCADBFC-9947-40FE-9ECF-2D74973433F9}" dt="2024-06-21T17:58:56.475" v="14026" actId="1076"/>
          <ac:picMkLst>
            <pc:docMk/>
            <pc:sldMk cId="2194981798" sldId="653"/>
            <ac:picMk id="20" creationId="{2B2A4C2B-AC84-6356-600B-EB0EF7B761C9}"/>
          </ac:picMkLst>
        </pc:picChg>
        <pc:picChg chg="add mod">
          <ac:chgData name="Amber Kavan" userId="1d2f30e4-0548-404a-9eff-db78d52d86e6" providerId="ADAL" clId="{8BCADBFC-9947-40FE-9ECF-2D74973433F9}" dt="2024-06-21T17:59:39.147" v="14030" actId="1076"/>
          <ac:picMkLst>
            <pc:docMk/>
            <pc:sldMk cId="2194981798" sldId="653"/>
            <ac:picMk id="22" creationId="{C337F65E-BB1D-7F43-F6FC-72CFA77F881F}"/>
          </ac:picMkLst>
        </pc:picChg>
        <pc:picChg chg="add mod">
          <ac:chgData name="Amber Kavan" userId="1d2f30e4-0548-404a-9eff-db78d52d86e6" providerId="ADAL" clId="{8BCADBFC-9947-40FE-9ECF-2D74973433F9}" dt="2024-06-21T18:00:09.251" v="14035" actId="1076"/>
          <ac:picMkLst>
            <pc:docMk/>
            <pc:sldMk cId="2194981798" sldId="653"/>
            <ac:picMk id="24" creationId="{F276A631-6BFF-0740-3DCA-75D8086B8844}"/>
          </ac:picMkLst>
        </pc:picChg>
        <pc:picChg chg="add mod">
          <ac:chgData name="Amber Kavan" userId="1d2f30e4-0548-404a-9eff-db78d52d86e6" providerId="ADAL" clId="{8BCADBFC-9947-40FE-9ECF-2D74973433F9}" dt="2024-06-21T18:00:33.297" v="14039" actId="14100"/>
          <ac:picMkLst>
            <pc:docMk/>
            <pc:sldMk cId="2194981798" sldId="653"/>
            <ac:picMk id="26" creationId="{EFF14ED2-244F-DF65-AA0F-11456C870A8E}"/>
          </ac:picMkLst>
        </pc:picChg>
        <pc:picChg chg="add mod">
          <ac:chgData name="Amber Kavan" userId="1d2f30e4-0548-404a-9eff-db78d52d86e6" providerId="ADAL" clId="{8BCADBFC-9947-40FE-9ECF-2D74973433F9}" dt="2024-06-21T18:00:54.862" v="14043" actId="14100"/>
          <ac:picMkLst>
            <pc:docMk/>
            <pc:sldMk cId="2194981798" sldId="653"/>
            <ac:picMk id="28" creationId="{A155E829-2580-54F4-3FF9-DCCAB0376E34}"/>
          </ac:picMkLst>
        </pc:picChg>
        <pc:picChg chg="add mod">
          <ac:chgData name="Amber Kavan" userId="1d2f30e4-0548-404a-9eff-db78d52d86e6" providerId="ADAL" clId="{8BCADBFC-9947-40FE-9ECF-2D74973433F9}" dt="2024-06-21T18:01:17.546" v="14047" actId="14100"/>
          <ac:picMkLst>
            <pc:docMk/>
            <pc:sldMk cId="2194981798" sldId="653"/>
            <ac:picMk id="30" creationId="{93CE4809-B04B-C822-08F7-398891D8093F}"/>
          </ac:picMkLst>
        </pc:picChg>
        <pc:picChg chg="add mod">
          <ac:chgData name="Amber Kavan" userId="1d2f30e4-0548-404a-9eff-db78d52d86e6" providerId="ADAL" clId="{8BCADBFC-9947-40FE-9ECF-2D74973433F9}" dt="2024-06-21T18:01:40.830" v="14051" actId="14100"/>
          <ac:picMkLst>
            <pc:docMk/>
            <pc:sldMk cId="2194981798" sldId="653"/>
            <ac:picMk id="32" creationId="{088E8387-2507-D418-CE28-63BCF1FB0E63}"/>
          </ac:picMkLst>
        </pc:picChg>
        <pc:picChg chg="add mod">
          <ac:chgData name="Amber Kavan" userId="1d2f30e4-0548-404a-9eff-db78d52d86e6" providerId="ADAL" clId="{8BCADBFC-9947-40FE-9ECF-2D74973433F9}" dt="2024-06-21T18:02:02.990" v="14055" actId="14100"/>
          <ac:picMkLst>
            <pc:docMk/>
            <pc:sldMk cId="2194981798" sldId="653"/>
            <ac:picMk id="34" creationId="{6A021241-5AE2-D274-D5BA-8221881689F0}"/>
          </ac:picMkLst>
        </pc:picChg>
        <pc:picChg chg="add mod">
          <ac:chgData name="Amber Kavan" userId="1d2f30e4-0548-404a-9eff-db78d52d86e6" providerId="ADAL" clId="{8BCADBFC-9947-40FE-9ECF-2D74973433F9}" dt="2024-06-21T18:02:27.399" v="14059" actId="14100"/>
          <ac:picMkLst>
            <pc:docMk/>
            <pc:sldMk cId="2194981798" sldId="653"/>
            <ac:picMk id="36" creationId="{BFD7A2ED-3545-6EC2-0720-B05B4A034962}"/>
          </ac:picMkLst>
        </pc:picChg>
        <pc:picChg chg="add mod">
          <ac:chgData name="Amber Kavan" userId="1d2f30e4-0548-404a-9eff-db78d52d86e6" providerId="ADAL" clId="{8BCADBFC-9947-40FE-9ECF-2D74973433F9}" dt="2024-06-21T18:02:52.630" v="14064" actId="14100"/>
          <ac:picMkLst>
            <pc:docMk/>
            <pc:sldMk cId="2194981798" sldId="653"/>
            <ac:picMk id="38" creationId="{54FE3E92-E936-6F89-F813-19CCA72C5C3F}"/>
          </ac:picMkLst>
        </pc:picChg>
        <pc:picChg chg="add mod">
          <ac:chgData name="Amber Kavan" userId="1d2f30e4-0548-404a-9eff-db78d52d86e6" providerId="ADAL" clId="{8BCADBFC-9947-40FE-9ECF-2D74973433F9}" dt="2024-06-21T18:03:15.746" v="14068" actId="14100"/>
          <ac:picMkLst>
            <pc:docMk/>
            <pc:sldMk cId="2194981798" sldId="653"/>
            <ac:picMk id="40" creationId="{8948577A-292E-69BC-9634-8985A5B4C112}"/>
          </ac:picMkLst>
        </pc:picChg>
        <pc:picChg chg="add mod">
          <ac:chgData name="Amber Kavan" userId="1d2f30e4-0548-404a-9eff-db78d52d86e6" providerId="ADAL" clId="{8BCADBFC-9947-40FE-9ECF-2D74973433F9}" dt="2024-06-21T18:03:40.780" v="14072" actId="14100"/>
          <ac:picMkLst>
            <pc:docMk/>
            <pc:sldMk cId="2194981798" sldId="653"/>
            <ac:picMk id="42" creationId="{DDCFCA14-C05D-EB84-654A-EFCC7765DAEA}"/>
          </ac:picMkLst>
        </pc:picChg>
        <pc:picChg chg="add mod">
          <ac:chgData name="Amber Kavan" userId="1d2f30e4-0548-404a-9eff-db78d52d86e6" providerId="ADAL" clId="{8BCADBFC-9947-40FE-9ECF-2D74973433F9}" dt="2024-06-21T18:04:06.022" v="14076" actId="14100"/>
          <ac:picMkLst>
            <pc:docMk/>
            <pc:sldMk cId="2194981798" sldId="653"/>
            <ac:picMk id="44" creationId="{249C2EE5-B3DA-5413-40B6-6E8467C62AFF}"/>
          </ac:picMkLst>
        </pc:picChg>
        <pc:picChg chg="add mod">
          <ac:chgData name="Amber Kavan" userId="1d2f30e4-0548-404a-9eff-db78d52d86e6" providerId="ADAL" clId="{8BCADBFC-9947-40FE-9ECF-2D74973433F9}" dt="2024-06-21T18:04:32.696" v="14080" actId="14100"/>
          <ac:picMkLst>
            <pc:docMk/>
            <pc:sldMk cId="2194981798" sldId="653"/>
            <ac:picMk id="46" creationId="{B9004B28-4958-EEED-B84B-5B6488A2552F}"/>
          </ac:picMkLst>
        </pc:picChg>
        <pc:picChg chg="add mod">
          <ac:chgData name="Amber Kavan" userId="1d2f30e4-0548-404a-9eff-db78d52d86e6" providerId="ADAL" clId="{8BCADBFC-9947-40FE-9ECF-2D74973433F9}" dt="2024-06-21T18:05:08.066" v="14084" actId="14100"/>
          <ac:picMkLst>
            <pc:docMk/>
            <pc:sldMk cId="2194981798" sldId="653"/>
            <ac:picMk id="48" creationId="{6AA478B3-FB35-9A8E-CEAD-01870C9305A9}"/>
          </ac:picMkLst>
        </pc:picChg>
        <pc:picChg chg="add mod">
          <ac:chgData name="Amber Kavan" userId="1d2f30e4-0548-404a-9eff-db78d52d86e6" providerId="ADAL" clId="{8BCADBFC-9947-40FE-9ECF-2D74973433F9}" dt="2024-06-21T18:05:29.011" v="14088" actId="14100"/>
          <ac:picMkLst>
            <pc:docMk/>
            <pc:sldMk cId="2194981798" sldId="653"/>
            <ac:picMk id="50" creationId="{FE8E4571-324B-C876-A166-EF5EA3CF06CA}"/>
          </ac:picMkLst>
        </pc:picChg>
      </pc:sldChg>
      <pc:sldChg chg="addSp delSp modSp add mod">
        <pc:chgData name="Amber Kavan" userId="1d2f30e4-0548-404a-9eff-db78d52d86e6" providerId="ADAL" clId="{8BCADBFC-9947-40FE-9ECF-2D74973433F9}" dt="2024-06-21T18:11:20.919" v="14306" actId="20577"/>
        <pc:sldMkLst>
          <pc:docMk/>
          <pc:sldMk cId="2333707529" sldId="654"/>
        </pc:sldMkLst>
        <pc:spChg chg="mod">
          <ac:chgData name="Amber Kavan" userId="1d2f30e4-0548-404a-9eff-db78d52d86e6" providerId="ADAL" clId="{8BCADBFC-9947-40FE-9ECF-2D74973433F9}" dt="2024-06-21T18:10:10.437" v="14124" actId="14100"/>
          <ac:spMkLst>
            <pc:docMk/>
            <pc:sldMk cId="2333707529" sldId="654"/>
            <ac:spMk id="15" creationId="{00000000-0000-0000-0000-000000000000}"/>
          </ac:spMkLst>
        </pc:spChg>
        <pc:spChg chg="mod">
          <ac:chgData name="Amber Kavan" userId="1d2f30e4-0548-404a-9eff-db78d52d86e6" providerId="ADAL" clId="{8BCADBFC-9947-40FE-9ECF-2D74973433F9}" dt="2024-06-21T18:11:20.919" v="14306" actId="20577"/>
          <ac:spMkLst>
            <pc:docMk/>
            <pc:sldMk cId="2333707529" sldId="654"/>
            <ac:spMk id="17" creationId="{00000000-0000-0000-0000-000000000000}"/>
          </ac:spMkLst>
        </pc:spChg>
        <pc:picChg chg="del">
          <ac:chgData name="Amber Kavan" userId="1d2f30e4-0548-404a-9eff-db78d52d86e6" providerId="ADAL" clId="{8BCADBFC-9947-40FE-9ECF-2D74973433F9}" dt="2024-06-21T18:09:24.027" v="14091" actId="478"/>
          <ac:picMkLst>
            <pc:docMk/>
            <pc:sldMk cId="2333707529" sldId="654"/>
            <ac:picMk id="7" creationId="{173F80C6-A2A0-F1F4-2EC7-1FD901B5210A}"/>
          </ac:picMkLst>
        </pc:picChg>
        <pc:picChg chg="add mod">
          <ac:chgData name="Amber Kavan" userId="1d2f30e4-0548-404a-9eff-db78d52d86e6" providerId="ADAL" clId="{8BCADBFC-9947-40FE-9ECF-2D74973433F9}" dt="2024-06-21T18:09:29.959" v="14093" actId="1076"/>
          <ac:picMkLst>
            <pc:docMk/>
            <pc:sldMk cId="2333707529" sldId="654"/>
            <ac:picMk id="3074" creationId="{45355458-E0F1-F87B-D053-7A1DE38D9806}"/>
          </ac:picMkLst>
        </pc:picChg>
      </pc:sldChg>
      <pc:sldChg chg="addSp delSp modSp add mod">
        <pc:chgData name="Amber Kavan" userId="1d2f30e4-0548-404a-9eff-db78d52d86e6" providerId="ADAL" clId="{8BCADBFC-9947-40FE-9ECF-2D74973433F9}" dt="2024-06-21T18:15:57.470" v="14778" actId="1076"/>
        <pc:sldMkLst>
          <pc:docMk/>
          <pc:sldMk cId="4189967566" sldId="655"/>
        </pc:sldMkLst>
        <pc:spChg chg="mod">
          <ac:chgData name="Amber Kavan" userId="1d2f30e4-0548-404a-9eff-db78d52d86e6" providerId="ADAL" clId="{8BCADBFC-9947-40FE-9ECF-2D74973433F9}" dt="2024-06-21T18:11:39.080" v="14333" actId="20577"/>
          <ac:spMkLst>
            <pc:docMk/>
            <pc:sldMk cId="4189967566" sldId="655"/>
            <ac:spMk id="15" creationId="{00000000-0000-0000-0000-000000000000}"/>
          </ac:spMkLst>
        </pc:spChg>
        <pc:spChg chg="mod">
          <ac:chgData name="Amber Kavan" userId="1d2f30e4-0548-404a-9eff-db78d52d86e6" providerId="ADAL" clId="{8BCADBFC-9947-40FE-9ECF-2D74973433F9}" dt="2024-06-21T18:13:00.122" v="14594" actId="20577"/>
          <ac:spMkLst>
            <pc:docMk/>
            <pc:sldMk cId="4189967566" sldId="655"/>
            <ac:spMk id="17" creationId="{00000000-0000-0000-0000-000000000000}"/>
          </ac:spMkLst>
        </pc:spChg>
        <pc:picChg chg="del">
          <ac:chgData name="Amber Kavan" userId="1d2f30e4-0548-404a-9eff-db78d52d86e6" providerId="ADAL" clId="{8BCADBFC-9947-40FE-9ECF-2D74973433F9}" dt="2024-06-21T18:11:32.743" v="14308" actId="478"/>
          <ac:picMkLst>
            <pc:docMk/>
            <pc:sldMk cId="4189967566" sldId="655"/>
            <ac:picMk id="3074" creationId="{45355458-E0F1-F87B-D053-7A1DE38D9806}"/>
          </ac:picMkLst>
        </pc:picChg>
        <pc:picChg chg="add mod">
          <ac:chgData name="Amber Kavan" userId="1d2f30e4-0548-404a-9eff-db78d52d86e6" providerId="ADAL" clId="{8BCADBFC-9947-40FE-9ECF-2D74973433F9}" dt="2024-06-21T18:15:57.470" v="14778" actId="1076"/>
          <ac:picMkLst>
            <pc:docMk/>
            <pc:sldMk cId="4189967566" sldId="655"/>
            <ac:picMk id="5122" creationId="{0567F32E-A3C3-644C-2C5D-9A07CCFA5DAF}"/>
          </ac:picMkLst>
        </pc:picChg>
      </pc:sldChg>
      <pc:sldChg chg="addSp modSp add mod">
        <pc:chgData name="Amber Kavan" userId="1d2f30e4-0548-404a-9eff-db78d52d86e6" providerId="ADAL" clId="{8BCADBFC-9947-40FE-9ECF-2D74973433F9}" dt="2024-06-21T18:15:25.478" v="14776" actId="14100"/>
        <pc:sldMkLst>
          <pc:docMk/>
          <pc:sldMk cId="3567794957" sldId="656"/>
        </pc:sldMkLst>
        <pc:spChg chg="mod">
          <ac:chgData name="Amber Kavan" userId="1d2f30e4-0548-404a-9eff-db78d52d86e6" providerId="ADAL" clId="{8BCADBFC-9947-40FE-9ECF-2D74973433F9}" dt="2024-06-21T18:13:19.206" v="14612" actId="20577"/>
          <ac:spMkLst>
            <pc:docMk/>
            <pc:sldMk cId="3567794957" sldId="656"/>
            <ac:spMk id="15" creationId="{00000000-0000-0000-0000-000000000000}"/>
          </ac:spMkLst>
        </pc:spChg>
        <pc:spChg chg="mod">
          <ac:chgData name="Amber Kavan" userId="1d2f30e4-0548-404a-9eff-db78d52d86e6" providerId="ADAL" clId="{8BCADBFC-9947-40FE-9ECF-2D74973433F9}" dt="2024-06-21T18:14:06.982" v="14772" actId="20577"/>
          <ac:spMkLst>
            <pc:docMk/>
            <pc:sldMk cId="3567794957" sldId="656"/>
            <ac:spMk id="17" creationId="{00000000-0000-0000-0000-000000000000}"/>
          </ac:spMkLst>
        </pc:spChg>
        <pc:picChg chg="add mod">
          <ac:chgData name="Amber Kavan" userId="1d2f30e4-0548-404a-9eff-db78d52d86e6" providerId="ADAL" clId="{8BCADBFC-9947-40FE-9ECF-2D74973433F9}" dt="2024-06-21T18:15:25.478" v="14776" actId="14100"/>
          <ac:picMkLst>
            <pc:docMk/>
            <pc:sldMk cId="3567794957" sldId="656"/>
            <ac:picMk id="4098" creationId="{518E0476-B10E-FAE2-B763-1123959B5527}"/>
          </ac:picMkLst>
        </pc:picChg>
      </pc:sldChg>
      <pc:sldChg chg="addSp delSp modSp add mod">
        <pc:chgData name="Amber Kavan" userId="1d2f30e4-0548-404a-9eff-db78d52d86e6" providerId="ADAL" clId="{8BCADBFC-9947-40FE-9ECF-2D74973433F9}" dt="2024-06-21T18:19:40.585" v="15136" actId="478"/>
        <pc:sldMkLst>
          <pc:docMk/>
          <pc:sldMk cId="3170662840" sldId="657"/>
        </pc:sldMkLst>
        <pc:spChg chg="mod">
          <ac:chgData name="Amber Kavan" userId="1d2f30e4-0548-404a-9eff-db78d52d86e6" providerId="ADAL" clId="{8BCADBFC-9947-40FE-9ECF-2D74973433F9}" dt="2024-06-21T18:16:15.999" v="14815" actId="20577"/>
          <ac:spMkLst>
            <pc:docMk/>
            <pc:sldMk cId="3170662840" sldId="657"/>
            <ac:spMk id="15" creationId="{00000000-0000-0000-0000-000000000000}"/>
          </ac:spMkLst>
        </pc:spChg>
        <pc:spChg chg="mod">
          <ac:chgData name="Amber Kavan" userId="1d2f30e4-0548-404a-9eff-db78d52d86e6" providerId="ADAL" clId="{8BCADBFC-9947-40FE-9ECF-2D74973433F9}" dt="2024-06-21T18:16:57.521" v="14932" actId="33524"/>
          <ac:spMkLst>
            <pc:docMk/>
            <pc:sldMk cId="3170662840" sldId="657"/>
            <ac:spMk id="17" creationId="{00000000-0000-0000-0000-000000000000}"/>
          </ac:spMkLst>
        </pc:spChg>
        <pc:picChg chg="del">
          <ac:chgData name="Amber Kavan" userId="1d2f30e4-0548-404a-9eff-db78d52d86e6" providerId="ADAL" clId="{8BCADBFC-9947-40FE-9ECF-2D74973433F9}" dt="2024-06-21T18:16:17.947" v="14816" actId="478"/>
          <ac:picMkLst>
            <pc:docMk/>
            <pc:sldMk cId="3170662840" sldId="657"/>
            <ac:picMk id="4098" creationId="{518E0476-B10E-FAE2-B763-1123959B5527}"/>
          </ac:picMkLst>
        </pc:picChg>
        <pc:picChg chg="add del mod">
          <ac:chgData name="Amber Kavan" userId="1d2f30e4-0548-404a-9eff-db78d52d86e6" providerId="ADAL" clId="{8BCADBFC-9947-40FE-9ECF-2D74973433F9}" dt="2024-06-21T18:19:40.585" v="15136" actId="478"/>
          <ac:picMkLst>
            <pc:docMk/>
            <pc:sldMk cId="3170662840" sldId="657"/>
            <ac:picMk id="6146" creationId="{00853588-F85D-7FF7-C58F-02569C3A9848}"/>
          </ac:picMkLst>
        </pc:picChg>
        <pc:picChg chg="add mod">
          <ac:chgData name="Amber Kavan" userId="1d2f30e4-0548-404a-9eff-db78d52d86e6" providerId="ADAL" clId="{8BCADBFC-9947-40FE-9ECF-2D74973433F9}" dt="2024-06-21T18:19:39.229" v="15135" actId="14100"/>
          <ac:picMkLst>
            <pc:docMk/>
            <pc:sldMk cId="3170662840" sldId="657"/>
            <ac:picMk id="6148" creationId="{A6D65C8C-1BB0-C61D-D677-B885CD6DA7F6}"/>
          </ac:picMkLst>
        </pc:picChg>
      </pc:sldChg>
      <pc:sldChg chg="addSp delSp modSp add mod">
        <pc:chgData name="Amber Kavan" userId="1d2f30e4-0548-404a-9eff-db78d52d86e6" providerId="ADAL" clId="{8BCADBFC-9947-40FE-9ECF-2D74973433F9}" dt="2024-06-21T18:19:04.520" v="15131" actId="1076"/>
        <pc:sldMkLst>
          <pc:docMk/>
          <pc:sldMk cId="213088385" sldId="658"/>
        </pc:sldMkLst>
        <pc:spChg chg="mod">
          <ac:chgData name="Amber Kavan" userId="1d2f30e4-0548-404a-9eff-db78d52d86e6" providerId="ADAL" clId="{8BCADBFC-9947-40FE-9ECF-2D74973433F9}" dt="2024-06-21T18:17:49.380" v="14974" actId="14100"/>
          <ac:spMkLst>
            <pc:docMk/>
            <pc:sldMk cId="213088385" sldId="658"/>
            <ac:spMk id="15" creationId="{00000000-0000-0000-0000-000000000000}"/>
          </ac:spMkLst>
        </pc:spChg>
        <pc:spChg chg="mod">
          <ac:chgData name="Amber Kavan" userId="1d2f30e4-0548-404a-9eff-db78d52d86e6" providerId="ADAL" clId="{8BCADBFC-9947-40FE-9ECF-2D74973433F9}" dt="2024-06-21T18:18:35.711" v="15129" actId="20577"/>
          <ac:spMkLst>
            <pc:docMk/>
            <pc:sldMk cId="213088385" sldId="658"/>
            <ac:spMk id="17" creationId="{00000000-0000-0000-0000-000000000000}"/>
          </ac:spMkLst>
        </pc:spChg>
        <pc:picChg chg="del">
          <ac:chgData name="Amber Kavan" userId="1d2f30e4-0548-404a-9eff-db78d52d86e6" providerId="ADAL" clId="{8BCADBFC-9947-40FE-9ECF-2D74973433F9}" dt="2024-06-21T18:17:50.595" v="14975" actId="478"/>
          <ac:picMkLst>
            <pc:docMk/>
            <pc:sldMk cId="213088385" sldId="658"/>
            <ac:picMk id="6146" creationId="{00853588-F85D-7FF7-C58F-02569C3A9848}"/>
          </ac:picMkLst>
        </pc:picChg>
        <pc:picChg chg="add mod">
          <ac:chgData name="Amber Kavan" userId="1d2f30e4-0548-404a-9eff-db78d52d86e6" providerId="ADAL" clId="{8BCADBFC-9947-40FE-9ECF-2D74973433F9}" dt="2024-06-21T18:19:04.520" v="15131" actId="1076"/>
          <ac:picMkLst>
            <pc:docMk/>
            <pc:sldMk cId="213088385" sldId="658"/>
            <ac:picMk id="7170" creationId="{E4CAEEED-7249-BB62-A2FB-92E63D4332B2}"/>
          </ac:picMkLst>
        </pc:picChg>
      </pc:sldChg>
      <pc:sldChg chg="addSp modSp add mod">
        <pc:chgData name="Amber Kavan" userId="1d2f30e4-0548-404a-9eff-db78d52d86e6" providerId="ADAL" clId="{8BCADBFC-9947-40FE-9ECF-2D74973433F9}" dt="2024-06-21T18:31:45.530" v="15449" actId="20577"/>
        <pc:sldMkLst>
          <pc:docMk/>
          <pc:sldMk cId="2724096042" sldId="659"/>
        </pc:sldMkLst>
        <pc:spChg chg="mod">
          <ac:chgData name="Amber Kavan" userId="1d2f30e4-0548-404a-9eff-db78d52d86e6" providerId="ADAL" clId="{8BCADBFC-9947-40FE-9ECF-2D74973433F9}" dt="2024-06-21T18:29:58.711" v="15179" actId="20577"/>
          <ac:spMkLst>
            <pc:docMk/>
            <pc:sldMk cId="2724096042" sldId="659"/>
            <ac:spMk id="15" creationId="{00000000-0000-0000-0000-000000000000}"/>
          </ac:spMkLst>
        </pc:spChg>
        <pc:spChg chg="mod">
          <ac:chgData name="Amber Kavan" userId="1d2f30e4-0548-404a-9eff-db78d52d86e6" providerId="ADAL" clId="{8BCADBFC-9947-40FE-9ECF-2D74973433F9}" dt="2024-06-21T18:31:45.530" v="15449" actId="20577"/>
          <ac:spMkLst>
            <pc:docMk/>
            <pc:sldMk cId="2724096042" sldId="659"/>
            <ac:spMk id="17" creationId="{00000000-0000-0000-0000-000000000000}"/>
          </ac:spMkLst>
        </pc:spChg>
        <pc:picChg chg="add mod">
          <ac:chgData name="Amber Kavan" userId="1d2f30e4-0548-404a-9eff-db78d52d86e6" providerId="ADAL" clId="{8BCADBFC-9947-40FE-9ECF-2D74973433F9}" dt="2024-06-21T18:30:15.316" v="15183" actId="1076"/>
          <ac:picMkLst>
            <pc:docMk/>
            <pc:sldMk cId="2724096042" sldId="659"/>
            <ac:picMk id="9218" creationId="{7AACEB3C-94EF-DF93-DD30-93B06AFA41C8}"/>
          </ac:picMkLst>
        </pc:picChg>
      </pc:sldChg>
      <pc:sldChg chg="addSp delSp modSp add mod">
        <pc:chgData name="Amber Kavan" userId="1d2f30e4-0548-404a-9eff-db78d52d86e6" providerId="ADAL" clId="{8BCADBFC-9947-40FE-9ECF-2D74973433F9}" dt="2024-06-21T18:37:26.609" v="15672" actId="1076"/>
        <pc:sldMkLst>
          <pc:docMk/>
          <pc:sldMk cId="303823244" sldId="660"/>
        </pc:sldMkLst>
        <pc:spChg chg="mod">
          <ac:chgData name="Amber Kavan" userId="1d2f30e4-0548-404a-9eff-db78d52d86e6" providerId="ADAL" clId="{8BCADBFC-9947-40FE-9ECF-2D74973433F9}" dt="2024-06-21T18:35:29.057" v="15472" actId="20577"/>
          <ac:spMkLst>
            <pc:docMk/>
            <pc:sldMk cId="303823244" sldId="660"/>
            <ac:spMk id="15" creationId="{00000000-0000-0000-0000-000000000000}"/>
          </ac:spMkLst>
        </pc:spChg>
        <pc:spChg chg="mod">
          <ac:chgData name="Amber Kavan" userId="1d2f30e4-0548-404a-9eff-db78d52d86e6" providerId="ADAL" clId="{8BCADBFC-9947-40FE-9ECF-2D74973433F9}" dt="2024-06-21T18:36:55.461" v="15669" actId="20577"/>
          <ac:spMkLst>
            <pc:docMk/>
            <pc:sldMk cId="303823244" sldId="660"/>
            <ac:spMk id="17" creationId="{00000000-0000-0000-0000-000000000000}"/>
          </ac:spMkLst>
        </pc:spChg>
        <pc:picChg chg="del">
          <ac:chgData name="Amber Kavan" userId="1d2f30e4-0548-404a-9eff-db78d52d86e6" providerId="ADAL" clId="{8BCADBFC-9947-40FE-9ECF-2D74973433F9}" dt="2024-06-21T18:35:31.647" v="15473" actId="478"/>
          <ac:picMkLst>
            <pc:docMk/>
            <pc:sldMk cId="303823244" sldId="660"/>
            <ac:picMk id="9218" creationId="{7AACEB3C-94EF-DF93-DD30-93B06AFA41C8}"/>
          </ac:picMkLst>
        </pc:picChg>
        <pc:picChg chg="add mod">
          <ac:chgData name="Amber Kavan" userId="1d2f30e4-0548-404a-9eff-db78d52d86e6" providerId="ADAL" clId="{8BCADBFC-9947-40FE-9ECF-2D74973433F9}" dt="2024-06-21T18:37:26.609" v="15672" actId="1076"/>
          <ac:picMkLst>
            <pc:docMk/>
            <pc:sldMk cId="303823244" sldId="660"/>
            <ac:picMk id="10242" creationId="{691AE8EB-11A8-6AC6-7C19-F93E14271AC5}"/>
          </ac:picMkLst>
        </pc:picChg>
      </pc:sldChg>
      <pc:sldChg chg="delSp modSp add mod">
        <pc:chgData name="Amber Kavan" userId="1d2f30e4-0548-404a-9eff-db78d52d86e6" providerId="ADAL" clId="{8BCADBFC-9947-40FE-9ECF-2D74973433F9}" dt="2024-06-21T20:44:06.824" v="18253" actId="5793"/>
        <pc:sldMkLst>
          <pc:docMk/>
          <pc:sldMk cId="4187686860" sldId="661"/>
        </pc:sldMkLst>
        <pc:spChg chg="mod">
          <ac:chgData name="Amber Kavan" userId="1d2f30e4-0548-404a-9eff-db78d52d86e6" providerId="ADAL" clId="{8BCADBFC-9947-40FE-9ECF-2D74973433F9}" dt="2024-06-21T19:55:12.168" v="15685" actId="5793"/>
          <ac:spMkLst>
            <pc:docMk/>
            <pc:sldMk cId="4187686860" sldId="661"/>
            <ac:spMk id="2" creationId="{24E6FB03-9B68-9690-8E7F-CB3259F7ED11}"/>
          </ac:spMkLst>
        </pc:spChg>
        <pc:spChg chg="mod">
          <ac:chgData name="Amber Kavan" userId="1d2f30e4-0548-404a-9eff-db78d52d86e6" providerId="ADAL" clId="{8BCADBFC-9947-40FE-9ECF-2D74973433F9}" dt="2024-06-21T20:44:06.824" v="18253" actId="5793"/>
          <ac:spMkLst>
            <pc:docMk/>
            <pc:sldMk cId="4187686860" sldId="661"/>
            <ac:spMk id="17" creationId="{00000000-0000-0000-0000-000000000000}"/>
          </ac:spMkLst>
        </pc:spChg>
        <pc:grpChg chg="del">
          <ac:chgData name="Amber Kavan" userId="1d2f30e4-0548-404a-9eff-db78d52d86e6" providerId="ADAL" clId="{8BCADBFC-9947-40FE-9ECF-2D74973433F9}" dt="2024-06-21T19:54:51.928" v="15678" actId="478"/>
          <ac:grpSpMkLst>
            <pc:docMk/>
            <pc:sldMk cId="4187686860" sldId="661"/>
            <ac:grpSpMk id="4" creationId="{00000000-0000-0000-0000-000000000000}"/>
          </ac:grpSpMkLst>
        </pc:grpChg>
      </pc:sldChg>
      <pc:sldChg chg="addSp modSp add mod">
        <pc:chgData name="Amber Kavan" userId="1d2f30e4-0548-404a-9eff-db78d52d86e6" providerId="ADAL" clId="{8BCADBFC-9947-40FE-9ECF-2D74973433F9}" dt="2024-06-21T20:39:52.774" v="18245" actId="1076"/>
        <pc:sldMkLst>
          <pc:docMk/>
          <pc:sldMk cId="4129724884" sldId="662"/>
        </pc:sldMkLst>
        <pc:spChg chg="mod">
          <ac:chgData name="Amber Kavan" userId="1d2f30e4-0548-404a-9eff-db78d52d86e6" providerId="ADAL" clId="{8BCADBFC-9947-40FE-9ECF-2D74973433F9}" dt="2024-06-21T20:39:46.865" v="18243"/>
          <ac:spMkLst>
            <pc:docMk/>
            <pc:sldMk cId="4129724884" sldId="662"/>
            <ac:spMk id="5" creationId="{5B8A5BF0-933F-EFB3-6796-C1C7D659B5EC}"/>
          </ac:spMkLst>
        </pc:spChg>
        <pc:spChg chg="mod">
          <ac:chgData name="Amber Kavan" userId="1d2f30e4-0548-404a-9eff-db78d52d86e6" providerId="ADAL" clId="{8BCADBFC-9947-40FE-9ECF-2D74973433F9}" dt="2024-06-21T20:39:46.865" v="18243"/>
          <ac:spMkLst>
            <pc:docMk/>
            <pc:sldMk cId="4129724884" sldId="662"/>
            <ac:spMk id="6" creationId="{E024A55F-5639-DCFF-7A46-23205E830B65}"/>
          </ac:spMkLst>
        </pc:spChg>
        <pc:spChg chg="mod">
          <ac:chgData name="Amber Kavan" userId="1d2f30e4-0548-404a-9eff-db78d52d86e6" providerId="ADAL" clId="{8BCADBFC-9947-40FE-9ECF-2D74973433F9}" dt="2024-06-21T19:56:17.677" v="15696" actId="2711"/>
          <ac:spMkLst>
            <pc:docMk/>
            <pc:sldMk cId="4129724884" sldId="662"/>
            <ac:spMk id="13" creationId="{BFA0EDBD-C197-DB85-7FEF-8077F2EEA617}"/>
          </ac:spMkLst>
        </pc:spChg>
        <pc:spChg chg="mod">
          <ac:chgData name="Amber Kavan" userId="1d2f30e4-0548-404a-9eff-db78d52d86e6" providerId="ADAL" clId="{8BCADBFC-9947-40FE-9ECF-2D74973433F9}" dt="2024-06-21T20:39:52.774" v="18245" actId="1076"/>
          <ac:spMkLst>
            <pc:docMk/>
            <pc:sldMk cId="4129724884" sldId="662"/>
            <ac:spMk id="31" creationId="{8D41B1F8-8336-48C8-AEA4-1329A7F79008}"/>
          </ac:spMkLst>
        </pc:spChg>
        <pc:grpChg chg="add mod">
          <ac:chgData name="Amber Kavan" userId="1d2f30e4-0548-404a-9eff-db78d52d86e6" providerId="ADAL" clId="{8BCADBFC-9947-40FE-9ECF-2D74973433F9}" dt="2024-06-21T20:39:49.425" v="18244" actId="1076"/>
          <ac:grpSpMkLst>
            <pc:docMk/>
            <pc:sldMk cId="4129724884" sldId="662"/>
            <ac:grpSpMk id="3" creationId="{F0A3E659-E61B-A97A-3A2D-0217153FE4B3}"/>
          </ac:grpSpMkLst>
        </pc:grpChg>
        <pc:graphicFrameChg chg="mod">
          <ac:chgData name="Amber Kavan" userId="1d2f30e4-0548-404a-9eff-db78d52d86e6" providerId="ADAL" clId="{8BCADBFC-9947-40FE-9ECF-2D74973433F9}" dt="2024-06-21T19:56:12.126" v="15695" actId="2711"/>
          <ac:graphicFrameMkLst>
            <pc:docMk/>
            <pc:sldMk cId="4129724884" sldId="662"/>
            <ac:graphicFrameMk id="2" creationId="{698D0197-9E9E-F470-D43A-60F9142098A0}"/>
          </ac:graphicFrameMkLst>
        </pc:graphicFrameChg>
        <pc:picChg chg="add mod">
          <ac:chgData name="Amber Kavan" userId="1d2f30e4-0548-404a-9eff-db78d52d86e6" providerId="ADAL" clId="{8BCADBFC-9947-40FE-9ECF-2D74973433F9}" dt="2024-06-21T20:39:49.425" v="18244" actId="1076"/>
          <ac:picMkLst>
            <pc:docMk/>
            <pc:sldMk cId="4129724884" sldId="662"/>
            <ac:picMk id="7" creationId="{81CA0365-8F24-55C0-F0E8-A35A628DB324}"/>
          </ac:picMkLst>
        </pc:picChg>
      </pc:sldChg>
      <pc:sldChg chg="modSp add mod">
        <pc:chgData name="Amber Kavan" userId="1d2f30e4-0548-404a-9eff-db78d52d86e6" providerId="ADAL" clId="{8BCADBFC-9947-40FE-9ECF-2D74973433F9}" dt="2024-06-21T19:57:27.656" v="15707" actId="1076"/>
        <pc:sldMkLst>
          <pc:docMk/>
          <pc:sldMk cId="2564149168" sldId="663"/>
        </pc:sldMkLst>
        <pc:picChg chg="mod">
          <ac:chgData name="Amber Kavan" userId="1d2f30e4-0548-404a-9eff-db78d52d86e6" providerId="ADAL" clId="{8BCADBFC-9947-40FE-9ECF-2D74973433F9}" dt="2024-06-21T19:57:27.656" v="15707" actId="1076"/>
          <ac:picMkLst>
            <pc:docMk/>
            <pc:sldMk cId="2564149168" sldId="663"/>
            <ac:picMk id="7" creationId="{DC8040A0-9FB7-4551-98DC-A15967C20A06}"/>
          </ac:picMkLst>
        </pc:picChg>
      </pc:sldChg>
      <pc:sldChg chg="addSp modSp add mod">
        <pc:chgData name="Amber Kavan" userId="1d2f30e4-0548-404a-9eff-db78d52d86e6" providerId="ADAL" clId="{8BCADBFC-9947-40FE-9ECF-2D74973433F9}" dt="2024-06-21T19:57:47.677" v="15710" actId="1076"/>
        <pc:sldMkLst>
          <pc:docMk/>
          <pc:sldMk cId="707036076" sldId="664"/>
        </pc:sldMkLst>
        <pc:spChg chg="mod">
          <ac:chgData name="Amber Kavan" userId="1d2f30e4-0548-404a-9eff-db78d52d86e6" providerId="ADAL" clId="{8BCADBFC-9947-40FE-9ECF-2D74973433F9}" dt="2024-06-21T19:57:47.677" v="15710" actId="1076"/>
          <ac:spMkLst>
            <pc:docMk/>
            <pc:sldMk cId="707036076" sldId="664"/>
            <ac:spMk id="2" creationId="{40F762EA-6C15-2CE3-5B16-956220308D90}"/>
          </ac:spMkLst>
        </pc:spChg>
        <pc:spChg chg="mod">
          <ac:chgData name="Amber Kavan" userId="1d2f30e4-0548-404a-9eff-db78d52d86e6" providerId="ADAL" clId="{8BCADBFC-9947-40FE-9ECF-2D74973433F9}" dt="2024-06-21T19:57:41.983" v="15708"/>
          <ac:spMkLst>
            <pc:docMk/>
            <pc:sldMk cId="707036076" sldId="664"/>
            <ac:spMk id="4" creationId="{3BDE7F82-1076-5FAC-6A6A-1F18E17F1F0F}"/>
          </ac:spMkLst>
        </pc:spChg>
        <pc:spChg chg="mod">
          <ac:chgData name="Amber Kavan" userId="1d2f30e4-0548-404a-9eff-db78d52d86e6" providerId="ADAL" clId="{8BCADBFC-9947-40FE-9ECF-2D74973433F9}" dt="2024-06-21T19:57:41.983" v="15708"/>
          <ac:spMkLst>
            <pc:docMk/>
            <pc:sldMk cId="707036076" sldId="664"/>
            <ac:spMk id="5" creationId="{BF7B0368-6474-19D4-AD80-EB14F917AA34}"/>
          </ac:spMkLst>
        </pc:spChg>
        <pc:grpChg chg="add mod">
          <ac:chgData name="Amber Kavan" userId="1d2f30e4-0548-404a-9eff-db78d52d86e6" providerId="ADAL" clId="{8BCADBFC-9947-40FE-9ECF-2D74973433F9}" dt="2024-06-21T19:57:44.722" v="15709" actId="1076"/>
          <ac:grpSpMkLst>
            <pc:docMk/>
            <pc:sldMk cId="707036076" sldId="664"/>
            <ac:grpSpMk id="3" creationId="{5AA3E892-148E-C0B4-7C34-C16B38594B19}"/>
          </ac:grpSpMkLst>
        </pc:grpChg>
        <pc:picChg chg="add mod">
          <ac:chgData name="Amber Kavan" userId="1d2f30e4-0548-404a-9eff-db78d52d86e6" providerId="ADAL" clId="{8BCADBFC-9947-40FE-9ECF-2D74973433F9}" dt="2024-06-21T19:57:44.722" v="15709" actId="1076"/>
          <ac:picMkLst>
            <pc:docMk/>
            <pc:sldMk cId="707036076" sldId="664"/>
            <ac:picMk id="7" creationId="{D18D33C2-9A63-CAD6-F170-297D32FF7D4B}"/>
          </ac:picMkLst>
        </pc:picChg>
      </pc:sldChg>
      <pc:sldChg chg="addSp modSp add mod">
        <pc:chgData name="Amber Kavan" userId="1d2f30e4-0548-404a-9eff-db78d52d86e6" providerId="ADAL" clId="{8BCADBFC-9947-40FE-9ECF-2D74973433F9}" dt="2024-06-21T19:59:46.723" v="15732" actId="1076"/>
        <pc:sldMkLst>
          <pc:docMk/>
          <pc:sldMk cId="2211937623" sldId="665"/>
        </pc:sldMkLst>
        <pc:spChg chg="mod">
          <ac:chgData name="Amber Kavan" userId="1d2f30e4-0548-404a-9eff-db78d52d86e6" providerId="ADAL" clId="{8BCADBFC-9947-40FE-9ECF-2D74973433F9}" dt="2024-06-21T19:59:46.723" v="15732" actId="1076"/>
          <ac:spMkLst>
            <pc:docMk/>
            <pc:sldMk cId="2211937623" sldId="665"/>
            <ac:spMk id="2" creationId="{40F762EA-6C15-2CE3-5B16-956220308D90}"/>
          </ac:spMkLst>
        </pc:spChg>
        <pc:spChg chg="mod">
          <ac:chgData name="Amber Kavan" userId="1d2f30e4-0548-404a-9eff-db78d52d86e6" providerId="ADAL" clId="{8BCADBFC-9947-40FE-9ECF-2D74973433F9}" dt="2024-06-21T19:59:43.626" v="15731"/>
          <ac:spMkLst>
            <pc:docMk/>
            <pc:sldMk cId="2211937623" sldId="665"/>
            <ac:spMk id="4" creationId="{E4050519-1950-A3EA-FE3F-297FCF417788}"/>
          </ac:spMkLst>
        </pc:spChg>
        <pc:spChg chg="mod">
          <ac:chgData name="Amber Kavan" userId="1d2f30e4-0548-404a-9eff-db78d52d86e6" providerId="ADAL" clId="{8BCADBFC-9947-40FE-9ECF-2D74973433F9}" dt="2024-06-21T19:59:43.626" v="15731"/>
          <ac:spMkLst>
            <pc:docMk/>
            <pc:sldMk cId="2211937623" sldId="665"/>
            <ac:spMk id="5" creationId="{448C7403-D830-92E5-E52C-03F281D40244}"/>
          </ac:spMkLst>
        </pc:spChg>
        <pc:grpChg chg="add mod">
          <ac:chgData name="Amber Kavan" userId="1d2f30e4-0548-404a-9eff-db78d52d86e6" providerId="ADAL" clId="{8BCADBFC-9947-40FE-9ECF-2D74973433F9}" dt="2024-06-21T19:59:43.626" v="15731"/>
          <ac:grpSpMkLst>
            <pc:docMk/>
            <pc:sldMk cId="2211937623" sldId="665"/>
            <ac:grpSpMk id="3" creationId="{627A6C7A-EA95-CF3F-6089-E5B1C3AC1B74}"/>
          </ac:grpSpMkLst>
        </pc:grpChg>
        <pc:picChg chg="add mod">
          <ac:chgData name="Amber Kavan" userId="1d2f30e4-0548-404a-9eff-db78d52d86e6" providerId="ADAL" clId="{8BCADBFC-9947-40FE-9ECF-2D74973433F9}" dt="2024-06-21T19:59:43.626" v="15731"/>
          <ac:picMkLst>
            <pc:docMk/>
            <pc:sldMk cId="2211937623" sldId="665"/>
            <ac:picMk id="6" creationId="{C9BFD3CF-500C-6442-C2B4-757052CB6075}"/>
          </ac:picMkLst>
        </pc:picChg>
      </pc:sldChg>
      <pc:sldChg chg="modSp add mod">
        <pc:chgData name="Amber Kavan" userId="1d2f30e4-0548-404a-9eff-db78d52d86e6" providerId="ADAL" clId="{8BCADBFC-9947-40FE-9ECF-2D74973433F9}" dt="2024-06-21T19:59:33.110" v="15730" actId="1076"/>
        <pc:sldMkLst>
          <pc:docMk/>
          <pc:sldMk cId="1358537105" sldId="666"/>
        </pc:sldMkLst>
        <pc:spChg chg="mod">
          <ac:chgData name="Amber Kavan" userId="1d2f30e4-0548-404a-9eff-db78d52d86e6" providerId="ADAL" clId="{8BCADBFC-9947-40FE-9ECF-2D74973433F9}" dt="2024-06-21T19:59:33.110" v="15730" actId="1076"/>
          <ac:spMkLst>
            <pc:docMk/>
            <pc:sldMk cId="1358537105" sldId="666"/>
            <ac:spMk id="2" creationId="{92DCD38B-A705-7D35-8907-B62C308D1C74}"/>
          </ac:spMkLst>
        </pc:spChg>
        <pc:spChg chg="mod">
          <ac:chgData name="Amber Kavan" userId="1d2f30e4-0548-404a-9eff-db78d52d86e6" providerId="ADAL" clId="{8BCADBFC-9947-40FE-9ECF-2D74973433F9}" dt="2024-06-21T19:59:30.391" v="15729" actId="1076"/>
          <ac:spMkLst>
            <pc:docMk/>
            <pc:sldMk cId="1358537105" sldId="666"/>
            <ac:spMk id="15" creationId="{00000000-0000-0000-0000-000000000000}"/>
          </ac:spMkLst>
        </pc:spChg>
      </pc:sldChg>
      <pc:sldChg chg="delSp modSp add mod">
        <pc:chgData name="Amber Kavan" userId="1d2f30e4-0548-404a-9eff-db78d52d86e6" providerId="ADAL" clId="{8BCADBFC-9947-40FE-9ECF-2D74973433F9}" dt="2024-06-21T20:00:50.574" v="15746" actId="20577"/>
        <pc:sldMkLst>
          <pc:docMk/>
          <pc:sldMk cId="569836987" sldId="667"/>
        </pc:sldMkLst>
        <pc:spChg chg="mod">
          <ac:chgData name="Amber Kavan" userId="1d2f30e4-0548-404a-9eff-db78d52d86e6" providerId="ADAL" clId="{8BCADBFC-9947-40FE-9ECF-2D74973433F9}" dt="2024-06-21T20:00:11.574" v="15738" actId="1076"/>
          <ac:spMkLst>
            <pc:docMk/>
            <pc:sldMk cId="569836987" sldId="667"/>
            <ac:spMk id="2" creationId="{92DCD38B-A705-7D35-8907-B62C308D1C74}"/>
          </ac:spMkLst>
        </pc:spChg>
        <pc:spChg chg="mod">
          <ac:chgData name="Amber Kavan" userId="1d2f30e4-0548-404a-9eff-db78d52d86e6" providerId="ADAL" clId="{8BCADBFC-9947-40FE-9ECF-2D74973433F9}" dt="2024-06-21T20:00:50.574" v="15746" actId="20577"/>
          <ac:spMkLst>
            <pc:docMk/>
            <pc:sldMk cId="569836987" sldId="667"/>
            <ac:spMk id="3" creationId="{C869B3BA-1885-594F-7BDE-1E34BED5DCB7}"/>
          </ac:spMkLst>
        </pc:spChg>
        <pc:spChg chg="mod">
          <ac:chgData name="Amber Kavan" userId="1d2f30e4-0548-404a-9eff-db78d52d86e6" providerId="ADAL" clId="{8BCADBFC-9947-40FE-9ECF-2D74973433F9}" dt="2024-06-21T20:00:09.344" v="15737" actId="1076"/>
          <ac:spMkLst>
            <pc:docMk/>
            <pc:sldMk cId="569836987" sldId="667"/>
            <ac:spMk id="15" creationId="{00000000-0000-0000-0000-000000000000}"/>
          </ac:spMkLst>
        </pc:spChg>
        <pc:grpChg chg="del">
          <ac:chgData name="Amber Kavan" userId="1d2f30e4-0548-404a-9eff-db78d52d86e6" providerId="ADAL" clId="{8BCADBFC-9947-40FE-9ECF-2D74973433F9}" dt="2024-06-21T20:00:43.892" v="15744" actId="478"/>
          <ac:grpSpMkLst>
            <pc:docMk/>
            <pc:sldMk cId="569836987" sldId="667"/>
            <ac:grpSpMk id="4" creationId="{00000000-0000-0000-0000-000000000000}"/>
          </ac:grpSpMkLst>
        </pc:grpChg>
      </pc:sldChg>
      <pc:sldChg chg="addSp modSp add mod">
        <pc:chgData name="Amber Kavan" userId="1d2f30e4-0548-404a-9eff-db78d52d86e6" providerId="ADAL" clId="{8BCADBFC-9947-40FE-9ECF-2D74973433F9}" dt="2024-06-21T20:03:34.897" v="15991" actId="1076"/>
        <pc:sldMkLst>
          <pc:docMk/>
          <pc:sldMk cId="2202522213" sldId="668"/>
        </pc:sldMkLst>
        <pc:spChg chg="mod">
          <ac:chgData name="Amber Kavan" userId="1d2f30e4-0548-404a-9eff-db78d52d86e6" providerId="ADAL" clId="{8BCADBFC-9947-40FE-9ECF-2D74973433F9}" dt="2024-06-21T20:01:36.544" v="15763" actId="14100"/>
          <ac:spMkLst>
            <pc:docMk/>
            <pc:sldMk cId="2202522213" sldId="668"/>
            <ac:spMk id="3" creationId="{DD658495-4BFC-089B-5E0F-8EA5FCA2B79B}"/>
          </ac:spMkLst>
        </pc:spChg>
        <pc:spChg chg="mod">
          <ac:chgData name="Amber Kavan" userId="1d2f30e4-0548-404a-9eff-db78d52d86e6" providerId="ADAL" clId="{8BCADBFC-9947-40FE-9ECF-2D74973433F9}" dt="2024-06-21T20:03:01.132" v="15986" actId="255"/>
          <ac:spMkLst>
            <pc:docMk/>
            <pc:sldMk cId="2202522213" sldId="668"/>
            <ac:spMk id="8" creationId="{3CB18E41-A19C-EC73-321D-21148CAE6CC0}"/>
          </ac:spMkLst>
        </pc:spChg>
        <pc:picChg chg="add mod">
          <ac:chgData name="Amber Kavan" userId="1d2f30e4-0548-404a-9eff-db78d52d86e6" providerId="ADAL" clId="{8BCADBFC-9947-40FE-9ECF-2D74973433F9}" dt="2024-06-21T20:03:13.748" v="15988" actId="14100"/>
          <ac:picMkLst>
            <pc:docMk/>
            <pc:sldMk cId="2202522213" sldId="668"/>
            <ac:picMk id="2" creationId="{74CA11C5-2B69-6DC2-0DE7-39C7370435CF}"/>
          </ac:picMkLst>
        </pc:picChg>
        <pc:picChg chg="add mod">
          <ac:chgData name="Amber Kavan" userId="1d2f30e4-0548-404a-9eff-db78d52d86e6" providerId="ADAL" clId="{8BCADBFC-9947-40FE-9ECF-2D74973433F9}" dt="2024-06-21T20:03:34.897" v="15991" actId="1076"/>
          <ac:picMkLst>
            <pc:docMk/>
            <pc:sldMk cId="2202522213" sldId="668"/>
            <ac:picMk id="4" creationId="{B92C2C25-0F91-C6AE-BCE1-56683146E662}"/>
          </ac:picMkLst>
        </pc:picChg>
      </pc:sldChg>
      <pc:sldChg chg="addSp modSp add mod ord">
        <pc:chgData name="Amber Kavan" userId="1d2f30e4-0548-404a-9eff-db78d52d86e6" providerId="ADAL" clId="{8BCADBFC-9947-40FE-9ECF-2D74973433F9}" dt="2024-06-21T20:44:51.353" v="18257"/>
        <pc:sldMkLst>
          <pc:docMk/>
          <pc:sldMk cId="71111071" sldId="669"/>
        </pc:sldMkLst>
        <pc:spChg chg="mod">
          <ac:chgData name="Amber Kavan" userId="1d2f30e4-0548-404a-9eff-db78d52d86e6" providerId="ADAL" clId="{8BCADBFC-9947-40FE-9ECF-2D74973433F9}" dt="2024-06-21T20:06:08.068" v="16013" actId="20577"/>
          <ac:spMkLst>
            <pc:docMk/>
            <pc:sldMk cId="71111071" sldId="669"/>
            <ac:spMk id="2" creationId="{00000000-0000-0000-0000-000000000000}"/>
          </ac:spMkLst>
        </pc:spChg>
        <pc:spChg chg="mod">
          <ac:chgData name="Amber Kavan" userId="1d2f30e4-0548-404a-9eff-db78d52d86e6" providerId="ADAL" clId="{8BCADBFC-9947-40FE-9ECF-2D74973433F9}" dt="2024-06-21T20:10:14.733" v="16546" actId="20577"/>
          <ac:spMkLst>
            <pc:docMk/>
            <pc:sldMk cId="71111071" sldId="669"/>
            <ac:spMk id="4" creationId="{00000000-0000-0000-0000-000000000000}"/>
          </ac:spMkLst>
        </pc:spChg>
        <pc:spChg chg="add mod">
          <ac:chgData name="Amber Kavan" userId="1d2f30e4-0548-404a-9eff-db78d52d86e6" providerId="ADAL" clId="{8BCADBFC-9947-40FE-9ECF-2D74973433F9}" dt="2024-06-21T20:07:38.953" v="16210" actId="1076"/>
          <ac:spMkLst>
            <pc:docMk/>
            <pc:sldMk cId="71111071" sldId="669"/>
            <ac:spMk id="5" creationId="{1E18CF90-8B5B-C64F-F68D-C89CA4CE6975}"/>
          </ac:spMkLst>
        </pc:spChg>
        <pc:picChg chg="add mod">
          <ac:chgData name="Amber Kavan" userId="1d2f30e4-0548-404a-9eff-db78d52d86e6" providerId="ADAL" clId="{8BCADBFC-9947-40FE-9ECF-2D74973433F9}" dt="2024-06-21T20:11:24.937" v="16551" actId="1076"/>
          <ac:picMkLst>
            <pc:docMk/>
            <pc:sldMk cId="71111071" sldId="669"/>
            <ac:picMk id="11266" creationId="{9A7A3FE5-D53E-6B17-C3AB-A4367E480919}"/>
          </ac:picMkLst>
        </pc:picChg>
      </pc:sldChg>
      <pc:sldChg chg="addSp delSp modSp add mod ord">
        <pc:chgData name="Amber Kavan" userId="1d2f30e4-0548-404a-9eff-db78d52d86e6" providerId="ADAL" clId="{8BCADBFC-9947-40FE-9ECF-2D74973433F9}" dt="2024-06-21T20:41:33.861" v="18250"/>
        <pc:sldMkLst>
          <pc:docMk/>
          <pc:sldMk cId="950548591" sldId="670"/>
        </pc:sldMkLst>
        <pc:spChg chg="add mod">
          <ac:chgData name="Amber Kavan" userId="1d2f30e4-0548-404a-9eff-db78d52d86e6" providerId="ADAL" clId="{8BCADBFC-9947-40FE-9ECF-2D74973433F9}" dt="2024-06-21T20:21:26.215" v="17081" actId="1076"/>
          <ac:spMkLst>
            <pc:docMk/>
            <pc:sldMk cId="950548591" sldId="670"/>
            <ac:spMk id="7" creationId="{7EB26568-D4C2-0CB3-ED24-1E12CEB187DD}"/>
          </ac:spMkLst>
        </pc:spChg>
        <pc:spChg chg="add mod">
          <ac:chgData name="Amber Kavan" userId="1d2f30e4-0548-404a-9eff-db78d52d86e6" providerId="ADAL" clId="{8BCADBFC-9947-40FE-9ECF-2D74973433F9}" dt="2024-06-21T20:23:07.876" v="17110" actId="1076"/>
          <ac:spMkLst>
            <pc:docMk/>
            <pc:sldMk cId="950548591" sldId="670"/>
            <ac:spMk id="12" creationId="{2AC51E3D-78BA-179C-BFED-D6D9DB9A10E9}"/>
          </ac:spMkLst>
        </pc:spChg>
        <pc:spChg chg="add mod">
          <ac:chgData name="Amber Kavan" userId="1d2f30e4-0548-404a-9eff-db78d52d86e6" providerId="ADAL" clId="{8BCADBFC-9947-40FE-9ECF-2D74973433F9}" dt="2024-06-21T20:24:49.753" v="17180" actId="1076"/>
          <ac:spMkLst>
            <pc:docMk/>
            <pc:sldMk cId="950548591" sldId="670"/>
            <ac:spMk id="13" creationId="{C47003C6-5757-847C-6428-694A72BB0814}"/>
          </ac:spMkLst>
        </pc:spChg>
        <pc:spChg chg="mod">
          <ac:chgData name="Amber Kavan" userId="1d2f30e4-0548-404a-9eff-db78d52d86e6" providerId="ADAL" clId="{8BCADBFC-9947-40FE-9ECF-2D74973433F9}" dt="2024-06-21T20:18:28.561" v="16594" actId="313"/>
          <ac:spMkLst>
            <pc:docMk/>
            <pc:sldMk cId="950548591" sldId="670"/>
            <ac:spMk id="15" creationId="{00000000-0000-0000-0000-000000000000}"/>
          </ac:spMkLst>
        </pc:spChg>
        <pc:spChg chg="mod">
          <ac:chgData name="Amber Kavan" userId="1d2f30e4-0548-404a-9eff-db78d52d86e6" providerId="ADAL" clId="{8BCADBFC-9947-40FE-9ECF-2D74973433F9}" dt="2024-06-21T20:25:24.388" v="17206" actId="20577"/>
          <ac:spMkLst>
            <pc:docMk/>
            <pc:sldMk cId="950548591" sldId="670"/>
            <ac:spMk id="17" creationId="{00000000-0000-0000-0000-000000000000}"/>
          </ac:spMkLst>
        </pc:spChg>
        <pc:picChg chg="add mod">
          <ac:chgData name="Amber Kavan" userId="1d2f30e4-0548-404a-9eff-db78d52d86e6" providerId="ADAL" clId="{8BCADBFC-9947-40FE-9ECF-2D74973433F9}" dt="2024-06-21T20:22:45.118" v="17094" actId="207"/>
          <ac:picMkLst>
            <pc:docMk/>
            <pc:sldMk cId="950548591" sldId="670"/>
            <ac:picMk id="11" creationId="{EE8EF9D5-BA59-D492-7982-C57DBE16378A}"/>
          </ac:picMkLst>
        </pc:picChg>
        <pc:picChg chg="del">
          <ac:chgData name="Amber Kavan" userId="1d2f30e4-0548-404a-9eff-db78d52d86e6" providerId="ADAL" clId="{8BCADBFC-9947-40FE-9ECF-2D74973433F9}" dt="2024-06-21T20:19:03.216" v="16595" actId="478"/>
          <ac:picMkLst>
            <pc:docMk/>
            <pc:sldMk cId="950548591" sldId="670"/>
            <ac:picMk id="7170" creationId="{E4CAEEED-7249-BB62-A2FB-92E63D4332B2}"/>
          </ac:picMkLst>
        </pc:picChg>
        <pc:cxnChg chg="add del">
          <ac:chgData name="Amber Kavan" userId="1d2f30e4-0548-404a-9eff-db78d52d86e6" providerId="ADAL" clId="{8BCADBFC-9947-40FE-9ECF-2D74973433F9}" dt="2024-06-21T20:21:52.890" v="17084" actId="478"/>
          <ac:cxnSpMkLst>
            <pc:docMk/>
            <pc:sldMk cId="950548591" sldId="670"/>
            <ac:cxnSpMk id="9" creationId="{B5032C36-B70A-1612-C250-0CACE17B511F}"/>
          </ac:cxnSpMkLst>
        </pc:cxnChg>
      </pc:sldChg>
      <pc:sldChg chg="addSp delSp modSp add mod ord">
        <pc:chgData name="Amber Kavan" userId="1d2f30e4-0548-404a-9eff-db78d52d86e6" providerId="ADAL" clId="{8BCADBFC-9947-40FE-9ECF-2D74973433F9}" dt="2024-06-21T20:41:08.703" v="18248"/>
        <pc:sldMkLst>
          <pc:docMk/>
          <pc:sldMk cId="2728275035" sldId="671"/>
        </pc:sldMkLst>
        <pc:spChg chg="del">
          <ac:chgData name="Amber Kavan" userId="1d2f30e4-0548-404a-9eff-db78d52d86e6" providerId="ADAL" clId="{8BCADBFC-9947-40FE-9ECF-2D74973433F9}" dt="2024-06-21T20:27:16.064" v="17289" actId="478"/>
          <ac:spMkLst>
            <pc:docMk/>
            <pc:sldMk cId="2728275035" sldId="671"/>
            <ac:spMk id="7" creationId="{7EB26568-D4C2-0CB3-ED24-1E12CEB187DD}"/>
          </ac:spMkLst>
        </pc:spChg>
        <pc:spChg chg="add mod">
          <ac:chgData name="Amber Kavan" userId="1d2f30e4-0548-404a-9eff-db78d52d86e6" providerId="ADAL" clId="{8BCADBFC-9947-40FE-9ECF-2D74973433F9}" dt="2024-06-21T20:28:28.524" v="17400" actId="1076"/>
          <ac:spMkLst>
            <pc:docMk/>
            <pc:sldMk cId="2728275035" sldId="671"/>
            <ac:spMk id="8" creationId="{13F0AA09-8AD4-8917-FB95-B43847189FFA}"/>
          </ac:spMkLst>
        </pc:spChg>
        <pc:spChg chg="del mod">
          <ac:chgData name="Amber Kavan" userId="1d2f30e4-0548-404a-9eff-db78d52d86e6" providerId="ADAL" clId="{8BCADBFC-9947-40FE-9ECF-2D74973433F9}" dt="2024-06-21T20:27:14.849" v="17288" actId="478"/>
          <ac:spMkLst>
            <pc:docMk/>
            <pc:sldMk cId="2728275035" sldId="671"/>
            <ac:spMk id="12" creationId="{2AC51E3D-78BA-179C-BFED-D6D9DB9A10E9}"/>
          </ac:spMkLst>
        </pc:spChg>
        <pc:spChg chg="del">
          <ac:chgData name="Amber Kavan" userId="1d2f30e4-0548-404a-9eff-db78d52d86e6" providerId="ADAL" clId="{8BCADBFC-9947-40FE-9ECF-2D74973433F9}" dt="2024-06-21T20:27:10.952" v="17283" actId="478"/>
          <ac:spMkLst>
            <pc:docMk/>
            <pc:sldMk cId="2728275035" sldId="671"/>
            <ac:spMk id="13" creationId="{C47003C6-5757-847C-6428-694A72BB0814}"/>
          </ac:spMkLst>
        </pc:spChg>
        <pc:spChg chg="mod">
          <ac:chgData name="Amber Kavan" userId="1d2f30e4-0548-404a-9eff-db78d52d86e6" providerId="ADAL" clId="{8BCADBFC-9947-40FE-9ECF-2D74973433F9}" dt="2024-06-21T20:27:04.410" v="17282" actId="20577"/>
          <ac:spMkLst>
            <pc:docMk/>
            <pc:sldMk cId="2728275035" sldId="671"/>
            <ac:spMk id="15" creationId="{00000000-0000-0000-0000-000000000000}"/>
          </ac:spMkLst>
        </pc:spChg>
        <pc:spChg chg="del mod">
          <ac:chgData name="Amber Kavan" userId="1d2f30e4-0548-404a-9eff-db78d52d86e6" providerId="ADAL" clId="{8BCADBFC-9947-40FE-9ECF-2D74973433F9}" dt="2024-06-21T20:27:12.366" v="17285" actId="478"/>
          <ac:spMkLst>
            <pc:docMk/>
            <pc:sldMk cId="2728275035" sldId="671"/>
            <ac:spMk id="17" creationId="{00000000-0000-0000-0000-000000000000}"/>
          </ac:spMkLst>
        </pc:spChg>
        <pc:picChg chg="del">
          <ac:chgData name="Amber Kavan" userId="1d2f30e4-0548-404a-9eff-db78d52d86e6" providerId="ADAL" clId="{8BCADBFC-9947-40FE-9ECF-2D74973433F9}" dt="2024-06-21T20:27:13.071" v="17286" actId="478"/>
          <ac:picMkLst>
            <pc:docMk/>
            <pc:sldMk cId="2728275035" sldId="671"/>
            <ac:picMk id="11" creationId="{EE8EF9D5-BA59-D492-7982-C57DBE16378A}"/>
          </ac:picMkLst>
        </pc:picChg>
        <pc:picChg chg="add mod">
          <ac:chgData name="Amber Kavan" userId="1d2f30e4-0548-404a-9eff-db78d52d86e6" providerId="ADAL" clId="{8BCADBFC-9947-40FE-9ECF-2D74973433F9}" dt="2024-06-21T20:27:28.407" v="17291" actId="1076"/>
          <ac:picMkLst>
            <pc:docMk/>
            <pc:sldMk cId="2728275035" sldId="671"/>
            <ac:picMk id="14338" creationId="{ADBB415C-099F-0910-BC91-DC18F980673E}"/>
          </ac:picMkLst>
        </pc:picChg>
      </pc:sldChg>
      <pc:sldChg chg="addSp delSp modSp add mod ord">
        <pc:chgData name="Amber Kavan" userId="1d2f30e4-0548-404a-9eff-db78d52d86e6" providerId="ADAL" clId="{8BCADBFC-9947-40FE-9ECF-2D74973433F9}" dt="2024-06-21T20:41:08.703" v="18248"/>
        <pc:sldMkLst>
          <pc:docMk/>
          <pc:sldMk cId="1470939338" sldId="672"/>
        </pc:sldMkLst>
        <pc:spChg chg="mod">
          <ac:chgData name="Amber Kavan" userId="1d2f30e4-0548-404a-9eff-db78d52d86e6" providerId="ADAL" clId="{8BCADBFC-9947-40FE-9ECF-2D74973433F9}" dt="2024-06-21T20:29:17.337" v="17463" actId="20577"/>
          <ac:spMkLst>
            <pc:docMk/>
            <pc:sldMk cId="1470939338" sldId="672"/>
            <ac:spMk id="8" creationId="{13F0AA09-8AD4-8917-FB95-B43847189FFA}"/>
          </ac:spMkLst>
        </pc:spChg>
        <pc:picChg chg="del">
          <ac:chgData name="Amber Kavan" userId="1d2f30e4-0548-404a-9eff-db78d52d86e6" providerId="ADAL" clId="{8BCADBFC-9947-40FE-9ECF-2D74973433F9}" dt="2024-06-21T20:28:44.390" v="17402" actId="478"/>
          <ac:picMkLst>
            <pc:docMk/>
            <pc:sldMk cId="1470939338" sldId="672"/>
            <ac:picMk id="14338" creationId="{ADBB415C-099F-0910-BC91-DC18F980673E}"/>
          </ac:picMkLst>
        </pc:picChg>
        <pc:picChg chg="add mod">
          <ac:chgData name="Amber Kavan" userId="1d2f30e4-0548-404a-9eff-db78d52d86e6" providerId="ADAL" clId="{8BCADBFC-9947-40FE-9ECF-2D74973433F9}" dt="2024-06-21T20:28:47.904" v="17404" actId="1076"/>
          <ac:picMkLst>
            <pc:docMk/>
            <pc:sldMk cId="1470939338" sldId="672"/>
            <ac:picMk id="16386" creationId="{CAF55D21-5DE0-4480-46DA-92B49BF4B74E}"/>
          </ac:picMkLst>
        </pc:picChg>
      </pc:sldChg>
      <pc:sldChg chg="addSp delSp modSp add mod ord">
        <pc:chgData name="Amber Kavan" userId="1d2f30e4-0548-404a-9eff-db78d52d86e6" providerId="ADAL" clId="{8BCADBFC-9947-40FE-9ECF-2D74973433F9}" dt="2024-06-21T20:41:08.703" v="18248"/>
        <pc:sldMkLst>
          <pc:docMk/>
          <pc:sldMk cId="3582957623" sldId="673"/>
        </pc:sldMkLst>
        <pc:spChg chg="mod">
          <ac:chgData name="Amber Kavan" userId="1d2f30e4-0548-404a-9eff-db78d52d86e6" providerId="ADAL" clId="{8BCADBFC-9947-40FE-9ECF-2D74973433F9}" dt="2024-06-21T20:29:54.080" v="17487" actId="20577"/>
          <ac:spMkLst>
            <pc:docMk/>
            <pc:sldMk cId="3582957623" sldId="673"/>
            <ac:spMk id="8" creationId="{13F0AA09-8AD4-8917-FB95-B43847189FFA}"/>
          </ac:spMkLst>
        </pc:spChg>
        <pc:picChg chg="del">
          <ac:chgData name="Amber Kavan" userId="1d2f30e4-0548-404a-9eff-db78d52d86e6" providerId="ADAL" clId="{8BCADBFC-9947-40FE-9ECF-2D74973433F9}" dt="2024-06-21T20:29:38.036" v="17465" actId="478"/>
          <ac:picMkLst>
            <pc:docMk/>
            <pc:sldMk cId="3582957623" sldId="673"/>
            <ac:picMk id="16386" creationId="{CAF55D21-5DE0-4480-46DA-92B49BF4B74E}"/>
          </ac:picMkLst>
        </pc:picChg>
        <pc:picChg chg="add mod">
          <ac:chgData name="Amber Kavan" userId="1d2f30e4-0548-404a-9eff-db78d52d86e6" providerId="ADAL" clId="{8BCADBFC-9947-40FE-9ECF-2D74973433F9}" dt="2024-06-21T20:29:44.361" v="17467" actId="1076"/>
          <ac:picMkLst>
            <pc:docMk/>
            <pc:sldMk cId="3582957623" sldId="673"/>
            <ac:picMk id="17410" creationId="{52E2A479-4AE6-4607-E2C1-48426DF6E181}"/>
          </ac:picMkLst>
        </pc:picChg>
      </pc:sldChg>
      <pc:sldChg chg="addSp delSp modSp add mod ord">
        <pc:chgData name="Amber Kavan" userId="1d2f30e4-0548-404a-9eff-db78d52d86e6" providerId="ADAL" clId="{8BCADBFC-9947-40FE-9ECF-2D74973433F9}" dt="2024-06-21T20:41:08.703" v="18248"/>
        <pc:sldMkLst>
          <pc:docMk/>
          <pc:sldMk cId="923043238" sldId="674"/>
        </pc:sldMkLst>
        <pc:spChg chg="mod">
          <ac:chgData name="Amber Kavan" userId="1d2f30e4-0548-404a-9eff-db78d52d86e6" providerId="ADAL" clId="{8BCADBFC-9947-40FE-9ECF-2D74973433F9}" dt="2024-06-21T20:34:41.011" v="17878" actId="115"/>
          <ac:spMkLst>
            <pc:docMk/>
            <pc:sldMk cId="923043238" sldId="674"/>
            <ac:spMk id="8" creationId="{13F0AA09-8AD4-8917-FB95-B43847189FFA}"/>
          </ac:spMkLst>
        </pc:spChg>
        <pc:picChg chg="del">
          <ac:chgData name="Amber Kavan" userId="1d2f30e4-0548-404a-9eff-db78d52d86e6" providerId="ADAL" clId="{8BCADBFC-9947-40FE-9ECF-2D74973433F9}" dt="2024-06-21T20:30:15.754" v="17489" actId="478"/>
          <ac:picMkLst>
            <pc:docMk/>
            <pc:sldMk cId="923043238" sldId="674"/>
            <ac:picMk id="17410" creationId="{52E2A479-4AE6-4607-E2C1-48426DF6E181}"/>
          </ac:picMkLst>
        </pc:picChg>
        <pc:picChg chg="add mod">
          <ac:chgData name="Amber Kavan" userId="1d2f30e4-0548-404a-9eff-db78d52d86e6" providerId="ADAL" clId="{8BCADBFC-9947-40FE-9ECF-2D74973433F9}" dt="2024-06-21T20:30:19.781" v="17491" actId="1076"/>
          <ac:picMkLst>
            <pc:docMk/>
            <pc:sldMk cId="923043238" sldId="674"/>
            <ac:picMk id="18434" creationId="{A66EFEC8-4A99-9CED-C60D-69A48BC2C0DF}"/>
          </ac:picMkLst>
        </pc:picChg>
      </pc:sldChg>
      <pc:sldChg chg="addSp delSp modSp add mod ord">
        <pc:chgData name="Amber Kavan" userId="1d2f30e4-0548-404a-9eff-db78d52d86e6" providerId="ADAL" clId="{8BCADBFC-9947-40FE-9ECF-2D74973433F9}" dt="2024-06-21T20:41:08.703" v="18248"/>
        <pc:sldMkLst>
          <pc:docMk/>
          <pc:sldMk cId="124980291" sldId="675"/>
        </pc:sldMkLst>
        <pc:spChg chg="mod">
          <ac:chgData name="Amber Kavan" userId="1d2f30e4-0548-404a-9eff-db78d52d86e6" providerId="ADAL" clId="{8BCADBFC-9947-40FE-9ECF-2D74973433F9}" dt="2024-06-21T20:34:37.793" v="17877" actId="115"/>
          <ac:spMkLst>
            <pc:docMk/>
            <pc:sldMk cId="124980291" sldId="675"/>
            <ac:spMk id="8" creationId="{13F0AA09-8AD4-8917-FB95-B43847189FFA}"/>
          </ac:spMkLst>
        </pc:spChg>
        <pc:picChg chg="del">
          <ac:chgData name="Amber Kavan" userId="1d2f30e4-0548-404a-9eff-db78d52d86e6" providerId="ADAL" clId="{8BCADBFC-9947-40FE-9ECF-2D74973433F9}" dt="2024-06-21T20:32:24.254" v="17571" actId="478"/>
          <ac:picMkLst>
            <pc:docMk/>
            <pc:sldMk cId="124980291" sldId="675"/>
            <ac:picMk id="18434" creationId="{A66EFEC8-4A99-9CED-C60D-69A48BC2C0DF}"/>
          </ac:picMkLst>
        </pc:picChg>
        <pc:picChg chg="add mod">
          <ac:chgData name="Amber Kavan" userId="1d2f30e4-0548-404a-9eff-db78d52d86e6" providerId="ADAL" clId="{8BCADBFC-9947-40FE-9ECF-2D74973433F9}" dt="2024-06-21T20:32:30.627" v="17574" actId="1076"/>
          <ac:picMkLst>
            <pc:docMk/>
            <pc:sldMk cId="124980291" sldId="675"/>
            <ac:picMk id="19458" creationId="{4E4D7CC6-DC59-991D-5751-2E6A4D399CEA}"/>
          </ac:picMkLst>
        </pc:picChg>
      </pc:sldChg>
      <pc:sldChg chg="addSp delSp modSp add mod ord">
        <pc:chgData name="Amber Kavan" userId="1d2f30e4-0548-404a-9eff-db78d52d86e6" providerId="ADAL" clId="{8BCADBFC-9947-40FE-9ECF-2D74973433F9}" dt="2024-06-21T20:41:08.703" v="18248"/>
        <pc:sldMkLst>
          <pc:docMk/>
          <pc:sldMk cId="1558429529" sldId="676"/>
        </pc:sldMkLst>
        <pc:spChg chg="mod">
          <ac:chgData name="Amber Kavan" userId="1d2f30e4-0548-404a-9eff-db78d52d86e6" providerId="ADAL" clId="{8BCADBFC-9947-40FE-9ECF-2D74973433F9}" dt="2024-06-21T20:38:10.243" v="18204" actId="1076"/>
          <ac:spMkLst>
            <pc:docMk/>
            <pc:sldMk cId="1558429529" sldId="676"/>
            <ac:spMk id="7" creationId="{7EB26568-D4C2-0CB3-ED24-1E12CEB187DD}"/>
          </ac:spMkLst>
        </pc:spChg>
        <pc:spChg chg="del">
          <ac:chgData name="Amber Kavan" userId="1d2f30e4-0548-404a-9eff-db78d52d86e6" providerId="ADAL" clId="{8BCADBFC-9947-40FE-9ECF-2D74973433F9}" dt="2024-06-21T20:35:16.635" v="17897" actId="478"/>
          <ac:spMkLst>
            <pc:docMk/>
            <pc:sldMk cId="1558429529" sldId="676"/>
            <ac:spMk id="12" creationId="{2AC51E3D-78BA-179C-BFED-D6D9DB9A10E9}"/>
          </ac:spMkLst>
        </pc:spChg>
        <pc:spChg chg="del">
          <ac:chgData name="Amber Kavan" userId="1d2f30e4-0548-404a-9eff-db78d52d86e6" providerId="ADAL" clId="{8BCADBFC-9947-40FE-9ECF-2D74973433F9}" dt="2024-06-21T20:35:14.642" v="17895" actId="478"/>
          <ac:spMkLst>
            <pc:docMk/>
            <pc:sldMk cId="1558429529" sldId="676"/>
            <ac:spMk id="13" creationId="{C47003C6-5757-847C-6428-694A72BB0814}"/>
          </ac:spMkLst>
        </pc:spChg>
        <pc:spChg chg="mod">
          <ac:chgData name="Amber Kavan" userId="1d2f30e4-0548-404a-9eff-db78d52d86e6" providerId="ADAL" clId="{8BCADBFC-9947-40FE-9ECF-2D74973433F9}" dt="2024-06-21T20:35:45.034" v="17959" actId="5793"/>
          <ac:spMkLst>
            <pc:docMk/>
            <pc:sldMk cId="1558429529" sldId="676"/>
            <ac:spMk id="15" creationId="{00000000-0000-0000-0000-000000000000}"/>
          </ac:spMkLst>
        </pc:spChg>
        <pc:spChg chg="del">
          <ac:chgData name="Amber Kavan" userId="1d2f30e4-0548-404a-9eff-db78d52d86e6" providerId="ADAL" clId="{8BCADBFC-9947-40FE-9ECF-2D74973433F9}" dt="2024-06-21T20:35:17.798" v="17898" actId="478"/>
          <ac:spMkLst>
            <pc:docMk/>
            <pc:sldMk cId="1558429529" sldId="676"/>
            <ac:spMk id="17" creationId="{00000000-0000-0000-0000-000000000000}"/>
          </ac:spMkLst>
        </pc:spChg>
        <pc:picChg chg="del">
          <ac:chgData name="Amber Kavan" userId="1d2f30e4-0548-404a-9eff-db78d52d86e6" providerId="ADAL" clId="{8BCADBFC-9947-40FE-9ECF-2D74973433F9}" dt="2024-06-21T20:35:15.450" v="17896" actId="478"/>
          <ac:picMkLst>
            <pc:docMk/>
            <pc:sldMk cId="1558429529" sldId="676"/>
            <ac:picMk id="11" creationId="{EE8EF9D5-BA59-D492-7982-C57DBE16378A}"/>
          </ac:picMkLst>
        </pc:picChg>
        <pc:picChg chg="add del mod">
          <ac:chgData name="Amber Kavan" userId="1d2f30e4-0548-404a-9eff-db78d52d86e6" providerId="ADAL" clId="{8BCADBFC-9947-40FE-9ECF-2D74973433F9}" dt="2024-06-21T20:37:38.786" v="18198" actId="478"/>
          <ac:picMkLst>
            <pc:docMk/>
            <pc:sldMk cId="1558429529" sldId="676"/>
            <ac:picMk id="20482" creationId="{0E9A4234-8F49-F93D-D505-134B4E6964C9}"/>
          </ac:picMkLst>
        </pc:picChg>
        <pc:picChg chg="add mod">
          <ac:chgData name="Amber Kavan" userId="1d2f30e4-0548-404a-9eff-db78d52d86e6" providerId="ADAL" clId="{8BCADBFC-9947-40FE-9ECF-2D74973433F9}" dt="2024-06-21T20:38:05.686" v="18202" actId="14100"/>
          <ac:picMkLst>
            <pc:docMk/>
            <pc:sldMk cId="1558429529" sldId="676"/>
            <ac:picMk id="20484" creationId="{A31732DF-FD09-6BEA-3078-DF9AC896C11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steiner\Documents\Quality%20Residency\QR%202024\Slide%20decks\session%203\data%20for%20slide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Classic" panose="020B0604020202020204" charset="0"/>
                <a:ea typeface="+mn-ea"/>
                <a:cs typeface="+mn-cs"/>
              </a:defRPr>
            </a:pPr>
            <a:r>
              <a:rPr lang="en-US"/>
              <a:t>Sunrise Hospital Readmission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Classic" panose="020B0604020202020204" charset="0"/>
              <a:ea typeface="+mn-ea"/>
              <a:cs typeface="+mn-cs"/>
            </a:defRPr>
          </a:pPr>
          <a:endParaRPr lang="en-US"/>
        </a:p>
      </c:txPr>
    </c:title>
    <c:autoTitleDeleted val="0"/>
    <c:plotArea>
      <c:layout/>
      <c:lineChart>
        <c:grouping val="standard"/>
        <c:varyColors val="0"/>
        <c:ser>
          <c:idx val="0"/>
          <c:order val="0"/>
          <c:tx>
            <c:v>30-Day</c:v>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Sheet1!$B$2:$B$10</c:f>
              <c:numCache>
                <c:formatCode>General</c:formatCode>
                <c:ptCount val="9"/>
                <c:pt idx="0">
                  <c:v>8.5</c:v>
                </c:pt>
                <c:pt idx="1">
                  <c:v>7</c:v>
                </c:pt>
                <c:pt idx="2">
                  <c:v>6.9</c:v>
                </c:pt>
                <c:pt idx="3">
                  <c:v>9</c:v>
                </c:pt>
                <c:pt idx="4">
                  <c:v>9.5</c:v>
                </c:pt>
                <c:pt idx="5">
                  <c:v>11</c:v>
                </c:pt>
                <c:pt idx="6">
                  <c:v>11</c:v>
                </c:pt>
                <c:pt idx="7">
                  <c:v>12</c:v>
                </c:pt>
                <c:pt idx="8">
                  <c:v>14</c:v>
                </c:pt>
              </c:numCache>
            </c:numRef>
          </c:val>
          <c:smooth val="0"/>
          <c:extLst>
            <c:ext xmlns:c16="http://schemas.microsoft.com/office/drawing/2014/chart" uri="{C3380CC4-5D6E-409C-BE32-E72D297353CC}">
              <c16:uniqueId val="{00000000-48F1-4D6F-81CD-F0943545B04F}"/>
            </c:ext>
          </c:extLst>
        </c:ser>
        <c:ser>
          <c:idx val="1"/>
          <c:order val="1"/>
          <c:tx>
            <c:v>7-Day</c:v>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Sheet1!$C$2:$C$10</c:f>
              <c:numCache>
                <c:formatCode>General</c:formatCode>
                <c:ptCount val="9"/>
                <c:pt idx="0">
                  <c:v>5</c:v>
                </c:pt>
                <c:pt idx="1">
                  <c:v>4</c:v>
                </c:pt>
                <c:pt idx="2">
                  <c:v>10</c:v>
                </c:pt>
                <c:pt idx="3">
                  <c:v>12</c:v>
                </c:pt>
                <c:pt idx="4">
                  <c:v>11</c:v>
                </c:pt>
                <c:pt idx="5">
                  <c:v>13</c:v>
                </c:pt>
                <c:pt idx="6">
                  <c:v>15</c:v>
                </c:pt>
                <c:pt idx="7">
                  <c:v>16</c:v>
                </c:pt>
                <c:pt idx="8">
                  <c:v>16.899999999999999</c:v>
                </c:pt>
              </c:numCache>
            </c:numRef>
          </c:val>
          <c:smooth val="0"/>
          <c:extLst>
            <c:ext xmlns:c16="http://schemas.microsoft.com/office/drawing/2014/chart" uri="{C3380CC4-5D6E-409C-BE32-E72D297353CC}">
              <c16:uniqueId val="{00000001-48F1-4D6F-81CD-F0943545B04F}"/>
            </c:ext>
          </c:extLst>
        </c:ser>
        <c:dLbls>
          <c:showLegendKey val="0"/>
          <c:showVal val="0"/>
          <c:showCatName val="0"/>
          <c:showSerName val="0"/>
          <c:showPercent val="0"/>
          <c:showBubbleSize val="0"/>
        </c:dLbls>
        <c:marker val="1"/>
        <c:smooth val="0"/>
        <c:axId val="780672392"/>
        <c:axId val="780676712"/>
      </c:lineChart>
      <c:catAx>
        <c:axId val="780672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Classic" panose="020B0604020202020204" charset="0"/>
                <a:ea typeface="+mn-ea"/>
                <a:cs typeface="+mn-cs"/>
              </a:defRPr>
            </a:pPr>
            <a:endParaRPr lang="en-US"/>
          </a:p>
        </c:txPr>
        <c:crossAx val="780676712"/>
        <c:crosses val="autoZero"/>
        <c:auto val="1"/>
        <c:lblAlgn val="ctr"/>
        <c:lblOffset val="100"/>
        <c:noMultiLvlLbl val="0"/>
      </c:catAx>
      <c:valAx>
        <c:axId val="780676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Classic" panose="020B0604020202020204" charset="0"/>
                <a:ea typeface="+mn-ea"/>
                <a:cs typeface="+mn-cs"/>
              </a:defRPr>
            </a:pPr>
            <a:endParaRPr lang="en-US"/>
          </a:p>
        </c:txPr>
        <c:crossAx val="780672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ontserrat Classic" panose="020B060402020202020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ontserrat Classic" panose="020B060402020202020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Classic" panose="020B0604020202020204" charset="0"/>
                <a:ea typeface="+mn-ea"/>
                <a:cs typeface="+mn-cs"/>
              </a:defRPr>
            </a:pPr>
            <a:r>
              <a:rPr lang="en-US"/>
              <a:t>Sunrise Hospital Readmission Rate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Classic" panose="020B0604020202020204" charset="0"/>
              <a:ea typeface="+mn-ea"/>
              <a:cs typeface="+mn-cs"/>
            </a:defRPr>
          </a:pPr>
          <a:endParaRPr lang="en-US"/>
        </a:p>
      </c:txPr>
    </c:title>
    <c:autoTitleDeleted val="0"/>
    <c:plotArea>
      <c:layout>
        <c:manualLayout>
          <c:layoutTarget val="inner"/>
          <c:xMode val="edge"/>
          <c:yMode val="edge"/>
          <c:x val="6.6469816272965873E-2"/>
          <c:y val="0.17171296296296298"/>
          <c:w val="0.90297462817147855"/>
          <c:h val="0.54354768153980748"/>
        </c:manualLayout>
      </c:layout>
      <c:lineChart>
        <c:grouping val="standard"/>
        <c:varyColors val="0"/>
        <c:ser>
          <c:idx val="0"/>
          <c:order val="0"/>
          <c:tx>
            <c:strRef>
              <c:f>Sheet1!$B$12</c:f>
              <c:strCache>
                <c:ptCount val="1"/>
                <c:pt idx="0">
                  <c:v>30-Day Readmission Rate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Sheet1!$A$13:$A$29</c:f>
              <c:numCache>
                <c:formatCode>mmm\-yy</c:formatCode>
                <c:ptCount val="17"/>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pt idx="12">
                  <c:v>45292</c:v>
                </c:pt>
                <c:pt idx="13">
                  <c:v>45323</c:v>
                </c:pt>
                <c:pt idx="14">
                  <c:v>45352</c:v>
                </c:pt>
                <c:pt idx="15">
                  <c:v>45383</c:v>
                </c:pt>
                <c:pt idx="16">
                  <c:v>45413</c:v>
                </c:pt>
              </c:numCache>
            </c:numRef>
          </c:cat>
          <c:val>
            <c:numRef>
              <c:f>Sheet1!$B$13:$B$29</c:f>
              <c:numCache>
                <c:formatCode>General</c:formatCode>
                <c:ptCount val="17"/>
                <c:pt idx="0">
                  <c:v>12</c:v>
                </c:pt>
                <c:pt idx="1">
                  <c:v>13</c:v>
                </c:pt>
                <c:pt idx="2">
                  <c:v>14</c:v>
                </c:pt>
                <c:pt idx="3">
                  <c:v>15</c:v>
                </c:pt>
                <c:pt idx="4">
                  <c:v>14</c:v>
                </c:pt>
                <c:pt idx="5">
                  <c:v>12</c:v>
                </c:pt>
                <c:pt idx="6">
                  <c:v>13</c:v>
                </c:pt>
                <c:pt idx="7">
                  <c:v>14</c:v>
                </c:pt>
                <c:pt idx="8">
                  <c:v>15</c:v>
                </c:pt>
                <c:pt idx="9">
                  <c:v>14</c:v>
                </c:pt>
                <c:pt idx="10">
                  <c:v>13</c:v>
                </c:pt>
                <c:pt idx="11">
                  <c:v>12</c:v>
                </c:pt>
                <c:pt idx="12">
                  <c:v>14</c:v>
                </c:pt>
                <c:pt idx="13">
                  <c:v>11</c:v>
                </c:pt>
                <c:pt idx="14">
                  <c:v>12</c:v>
                </c:pt>
                <c:pt idx="15">
                  <c:v>9</c:v>
                </c:pt>
                <c:pt idx="16">
                  <c:v>8</c:v>
                </c:pt>
              </c:numCache>
            </c:numRef>
          </c:val>
          <c:smooth val="0"/>
          <c:extLst>
            <c:ext xmlns:c16="http://schemas.microsoft.com/office/drawing/2014/chart" uri="{C3380CC4-5D6E-409C-BE32-E72D297353CC}">
              <c16:uniqueId val="{00000000-D37E-49E1-BA53-353CBED9E8D9}"/>
            </c:ext>
          </c:extLst>
        </c:ser>
        <c:ser>
          <c:idx val="1"/>
          <c:order val="1"/>
          <c:tx>
            <c:strRef>
              <c:f>Sheet1!$C$12</c:f>
              <c:strCache>
                <c:ptCount val="1"/>
                <c:pt idx="0">
                  <c:v>7-day Readmission Rate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Sheet1!$A$13:$A$29</c:f>
              <c:numCache>
                <c:formatCode>mmm\-yy</c:formatCode>
                <c:ptCount val="17"/>
                <c:pt idx="0">
                  <c:v>44927</c:v>
                </c:pt>
                <c:pt idx="1">
                  <c:v>44958</c:v>
                </c:pt>
                <c:pt idx="2">
                  <c:v>44986</c:v>
                </c:pt>
                <c:pt idx="3">
                  <c:v>45017</c:v>
                </c:pt>
                <c:pt idx="4">
                  <c:v>45047</c:v>
                </c:pt>
                <c:pt idx="5">
                  <c:v>45078</c:v>
                </c:pt>
                <c:pt idx="6">
                  <c:v>45108</c:v>
                </c:pt>
                <c:pt idx="7">
                  <c:v>45139</c:v>
                </c:pt>
                <c:pt idx="8">
                  <c:v>45170</c:v>
                </c:pt>
                <c:pt idx="9">
                  <c:v>45200</c:v>
                </c:pt>
                <c:pt idx="10">
                  <c:v>45231</c:v>
                </c:pt>
                <c:pt idx="11">
                  <c:v>45261</c:v>
                </c:pt>
                <c:pt idx="12">
                  <c:v>45292</c:v>
                </c:pt>
                <c:pt idx="13">
                  <c:v>45323</c:v>
                </c:pt>
                <c:pt idx="14">
                  <c:v>45352</c:v>
                </c:pt>
                <c:pt idx="15">
                  <c:v>45383</c:v>
                </c:pt>
                <c:pt idx="16">
                  <c:v>45413</c:v>
                </c:pt>
              </c:numCache>
            </c:numRef>
          </c:cat>
          <c:val>
            <c:numRef>
              <c:f>Sheet1!$C$13:$C$29</c:f>
              <c:numCache>
                <c:formatCode>General</c:formatCode>
                <c:ptCount val="17"/>
                <c:pt idx="0">
                  <c:v>16.899999999999999</c:v>
                </c:pt>
                <c:pt idx="1">
                  <c:v>17</c:v>
                </c:pt>
                <c:pt idx="2">
                  <c:v>16</c:v>
                </c:pt>
                <c:pt idx="3">
                  <c:v>15</c:v>
                </c:pt>
                <c:pt idx="4">
                  <c:v>17</c:v>
                </c:pt>
                <c:pt idx="5">
                  <c:v>16</c:v>
                </c:pt>
                <c:pt idx="6">
                  <c:v>16.899999999999999</c:v>
                </c:pt>
                <c:pt idx="7">
                  <c:v>15</c:v>
                </c:pt>
                <c:pt idx="8">
                  <c:v>14</c:v>
                </c:pt>
                <c:pt idx="9">
                  <c:v>15</c:v>
                </c:pt>
                <c:pt idx="10">
                  <c:v>13</c:v>
                </c:pt>
                <c:pt idx="11">
                  <c:v>16</c:v>
                </c:pt>
                <c:pt idx="12">
                  <c:v>16</c:v>
                </c:pt>
                <c:pt idx="13">
                  <c:v>15</c:v>
                </c:pt>
                <c:pt idx="14">
                  <c:v>13</c:v>
                </c:pt>
                <c:pt idx="15">
                  <c:v>11</c:v>
                </c:pt>
                <c:pt idx="16">
                  <c:v>11</c:v>
                </c:pt>
              </c:numCache>
            </c:numRef>
          </c:val>
          <c:smooth val="0"/>
          <c:extLst>
            <c:ext xmlns:c16="http://schemas.microsoft.com/office/drawing/2014/chart" uri="{C3380CC4-5D6E-409C-BE32-E72D297353CC}">
              <c16:uniqueId val="{00000001-D37E-49E1-BA53-353CBED9E8D9}"/>
            </c:ext>
          </c:extLst>
        </c:ser>
        <c:dLbls>
          <c:showLegendKey val="0"/>
          <c:showVal val="0"/>
          <c:showCatName val="0"/>
          <c:showSerName val="0"/>
          <c:showPercent val="0"/>
          <c:showBubbleSize val="0"/>
        </c:dLbls>
        <c:marker val="1"/>
        <c:smooth val="0"/>
        <c:axId val="888118368"/>
        <c:axId val="888120528"/>
      </c:lineChart>
      <c:dateAx>
        <c:axId val="88811836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Classic" panose="020B0604020202020204" charset="0"/>
                <a:ea typeface="+mn-ea"/>
                <a:cs typeface="+mn-cs"/>
              </a:defRPr>
            </a:pPr>
            <a:endParaRPr lang="en-US"/>
          </a:p>
        </c:txPr>
        <c:crossAx val="888120528"/>
        <c:crosses val="autoZero"/>
        <c:auto val="1"/>
        <c:lblOffset val="100"/>
        <c:baseTimeUnit val="months"/>
      </c:dateAx>
      <c:valAx>
        <c:axId val="888120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Classic" panose="020B0604020202020204" charset="0"/>
                <a:ea typeface="+mn-ea"/>
                <a:cs typeface="+mn-cs"/>
              </a:defRPr>
            </a:pPr>
            <a:endParaRPr lang="en-US"/>
          </a:p>
        </c:txPr>
        <c:crossAx val="888118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ontserrat Classic" panose="020B060402020202020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ontserrat Classic" panose="020B060402020202020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g"/><Relationship Id="rId2" Type="http://schemas.openxmlformats.org/officeDocument/2006/relationships/image" Target="../media/image18.jpg"/><Relationship Id="rId1" Type="http://schemas.openxmlformats.org/officeDocument/2006/relationships/image" Target="../media/image17.png"/><Relationship Id="rId6" Type="http://schemas.openxmlformats.org/officeDocument/2006/relationships/image" Target="../media/image21.jpeg"/><Relationship Id="rId5" Type="http://schemas.openxmlformats.org/officeDocument/2006/relationships/hyperlink" Target="http://commons.wikimedia.org/wiki/File:Online_Survey_Icon_or_logo.svg" TargetMode="External"/><Relationship Id="rId4"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g"/><Relationship Id="rId2" Type="http://schemas.openxmlformats.org/officeDocument/2006/relationships/image" Target="../media/image18.jpg"/><Relationship Id="rId1" Type="http://schemas.openxmlformats.org/officeDocument/2006/relationships/image" Target="../media/image17.png"/><Relationship Id="rId6" Type="http://schemas.openxmlformats.org/officeDocument/2006/relationships/image" Target="../media/image21.jpeg"/><Relationship Id="rId5" Type="http://schemas.openxmlformats.org/officeDocument/2006/relationships/hyperlink" Target="http://commons.wikimedia.org/wiki/File:Online_Survey_Icon_or_logo.svg" TargetMode="External"/><Relationship Id="rId4"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DA4769-98E9-45C4-A95B-6F2956BF3ECF}"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n-US"/>
        </a:p>
      </dgm:t>
    </dgm:pt>
    <dgm:pt modelId="{EC0117D0-5427-4803-ABC1-5DD21748F93C}">
      <dgm:prSet phldrT="[Text]" custT="1"/>
      <dgm:spPr/>
      <dgm:t>
        <a:bodyPr/>
        <a:lstStyle/>
        <a:p>
          <a:r>
            <a:rPr lang="en-US" sz="1600" b="1" dirty="0">
              <a:latin typeface="Montserrat Classic" panose="020B0604020202020204" charset="0"/>
            </a:rPr>
            <a:t>Participate in monthly interactive webinars</a:t>
          </a:r>
          <a:br>
            <a:rPr lang="en-US" sz="1600" b="1" dirty="0">
              <a:latin typeface="Montserrat Classic" panose="020B0604020202020204" charset="0"/>
            </a:rPr>
          </a:br>
          <a:r>
            <a:rPr lang="en-US" sz="1400" dirty="0">
              <a:latin typeface="Montserrat Classic" panose="020B0604020202020204" charset="0"/>
            </a:rPr>
            <a:t>Monthly content calls focused on 4Ms</a:t>
          </a:r>
          <a:br>
            <a:rPr lang="en-US" sz="1400" dirty="0">
              <a:latin typeface="Montserrat Classic" panose="020B0604020202020204" charset="0"/>
            </a:rPr>
          </a:br>
          <a:r>
            <a:rPr lang="en-US" sz="1400" dirty="0">
              <a:latin typeface="Montserrat Classic" panose="020B0604020202020204" charset="0"/>
            </a:rPr>
            <a:t>Opportunity to share progress and learnings with other teams</a:t>
          </a:r>
          <a:endParaRPr lang="en-US" sz="1600" b="1" dirty="0">
            <a:latin typeface="Montserrat Classic" panose="020B0604020202020204" charset="0"/>
          </a:endParaRPr>
        </a:p>
      </dgm:t>
    </dgm:pt>
    <dgm:pt modelId="{2AE11F24-6D86-4544-A48B-E7801A3247E4}" type="parTrans" cxnId="{999EEECC-EBD2-421F-912A-4AE0F2596E18}">
      <dgm:prSet/>
      <dgm:spPr/>
      <dgm:t>
        <a:bodyPr/>
        <a:lstStyle/>
        <a:p>
          <a:endParaRPr lang="en-US" sz="2800"/>
        </a:p>
      </dgm:t>
    </dgm:pt>
    <dgm:pt modelId="{610BC73F-6B91-4310-A33D-D9B558FC40FA}" type="sibTrans" cxnId="{999EEECC-EBD2-421F-912A-4AE0F2596E18}">
      <dgm:prSet/>
      <dgm:spPr/>
      <dgm:t>
        <a:bodyPr/>
        <a:lstStyle/>
        <a:p>
          <a:endParaRPr lang="en-US" sz="2800"/>
        </a:p>
      </dgm:t>
    </dgm:pt>
    <dgm:pt modelId="{76E49D5F-D610-45C7-8B59-69F11B484EDA}">
      <dgm:prSet phldrT="[Text]" custT="1"/>
      <dgm:spPr/>
      <dgm:t>
        <a:bodyPr/>
        <a:lstStyle/>
        <a:p>
          <a:r>
            <a:rPr lang="en-US" sz="1600" b="1" dirty="0">
              <a:latin typeface="Montserrat Classic" panose="020B0604020202020204" charset="0"/>
            </a:rPr>
            <a:t>Test Age-Friendly Interventions</a:t>
          </a:r>
          <a:br>
            <a:rPr lang="en-US" sz="1600" b="1" dirty="0">
              <a:latin typeface="Montserrat Classic" panose="020B0604020202020204" charset="0"/>
            </a:rPr>
          </a:br>
          <a:r>
            <a:rPr lang="en-US" sz="1400" dirty="0">
              <a:latin typeface="Montserrat Classic" panose="020B0604020202020204" charset="0"/>
            </a:rPr>
            <a:t>Test specific changes in your practice using the </a:t>
          </a:r>
          <a:r>
            <a:rPr lang="en-US" sz="1400" b="1" i="0" dirty="0">
              <a:latin typeface="Montserrat Classic" panose="020B0604020202020204" charset="0"/>
            </a:rPr>
            <a:t>Guide to Using the 4Ms in the Care of Older Adults</a:t>
          </a:r>
          <a:endParaRPr lang="en-US" sz="1600" b="1" dirty="0">
            <a:latin typeface="Montserrat Classic" panose="020B0604020202020204" charset="0"/>
          </a:endParaRPr>
        </a:p>
      </dgm:t>
    </dgm:pt>
    <dgm:pt modelId="{6425F73D-8348-4427-88D7-F8BBAC71F548}" type="parTrans" cxnId="{A00039D6-8A2A-4339-9BA8-13EBA97AEA3F}">
      <dgm:prSet/>
      <dgm:spPr/>
      <dgm:t>
        <a:bodyPr/>
        <a:lstStyle/>
        <a:p>
          <a:endParaRPr lang="en-US" sz="2800"/>
        </a:p>
      </dgm:t>
    </dgm:pt>
    <dgm:pt modelId="{C5C96D10-F5A4-4E44-9B34-EF22AB872C60}" type="sibTrans" cxnId="{A00039D6-8A2A-4339-9BA8-13EBA97AEA3F}">
      <dgm:prSet/>
      <dgm:spPr/>
      <dgm:t>
        <a:bodyPr/>
        <a:lstStyle/>
        <a:p>
          <a:endParaRPr lang="en-US" sz="2800"/>
        </a:p>
      </dgm:t>
    </dgm:pt>
    <dgm:pt modelId="{E336EE4B-46D0-4B5B-94D3-02CD33C5C60A}">
      <dgm:prSet phldrT="[Text]" custT="1"/>
      <dgm:spPr/>
      <dgm:t>
        <a:bodyPr/>
        <a:lstStyle/>
        <a:p>
          <a:r>
            <a:rPr lang="en-US" sz="1600" b="1" dirty="0">
              <a:latin typeface="Montserrat Classic" panose="020B0604020202020204" charset="0"/>
            </a:rPr>
            <a:t>Join monthly peer-to-peer topical learning calls</a:t>
          </a:r>
          <a:br>
            <a:rPr lang="en-US" sz="1600" b="1" dirty="0">
              <a:latin typeface="Montserrat Classic" panose="020B0604020202020204" charset="0"/>
            </a:rPr>
          </a:br>
          <a:r>
            <a:rPr lang="en-US" sz="1400" dirty="0">
              <a:latin typeface="Montserrat Classic" panose="020B0604020202020204" charset="0"/>
            </a:rPr>
            <a:t>Join other teams for measurement and testing support in monthly drop-in coaching sessions on various subjects</a:t>
          </a:r>
          <a:endParaRPr lang="en-US" sz="1600" b="1" dirty="0">
            <a:latin typeface="Montserrat Classic" panose="020B0604020202020204" charset="0"/>
          </a:endParaRPr>
        </a:p>
      </dgm:t>
    </dgm:pt>
    <dgm:pt modelId="{48E67EBC-C922-4938-B64E-13FF6589764F}" type="sibTrans" cxnId="{9757D7C7-AE57-491A-BA17-B05BEE547986}">
      <dgm:prSet/>
      <dgm:spPr/>
      <dgm:t>
        <a:bodyPr/>
        <a:lstStyle/>
        <a:p>
          <a:endParaRPr lang="en-US" sz="2800"/>
        </a:p>
      </dgm:t>
    </dgm:pt>
    <dgm:pt modelId="{F1BE22BA-5B13-4F01-A11E-4572C739712B}" type="parTrans" cxnId="{9757D7C7-AE57-491A-BA17-B05BEE547986}">
      <dgm:prSet/>
      <dgm:spPr/>
      <dgm:t>
        <a:bodyPr/>
        <a:lstStyle/>
        <a:p>
          <a:endParaRPr lang="en-US" sz="2800"/>
        </a:p>
      </dgm:t>
    </dgm:pt>
    <dgm:pt modelId="{ED0351F2-75D8-455B-86D9-5AC5087E047B}">
      <dgm:prSet phldrT="[Text]" custT="1"/>
      <dgm:spPr/>
      <dgm:t>
        <a:bodyPr/>
        <a:lstStyle/>
        <a:p>
          <a:r>
            <a:rPr lang="en-US" sz="1600" b="1" dirty="0">
              <a:latin typeface="Montserrat Classic" panose="020B0604020202020204" charset="0"/>
            </a:rPr>
            <a:t>Leadership track to support system-level scale up</a:t>
          </a:r>
          <a:br>
            <a:rPr lang="en-US" sz="1600" b="1" dirty="0">
              <a:latin typeface="Montserrat Classic" panose="020B0604020202020204" charset="0"/>
            </a:rPr>
          </a:br>
          <a:r>
            <a:rPr lang="en-US" sz="1400" dirty="0">
              <a:latin typeface="Montserrat Classic" panose="020B0604020202020204" charset="0"/>
            </a:rPr>
            <a:t>Leaders join monthly C-suite/Board level calls to set-up local conditions for scale up (hosted by IHI)</a:t>
          </a:r>
          <a:endParaRPr lang="en-US" sz="1600" b="1" dirty="0">
            <a:latin typeface="Montserrat Classic" panose="020B0604020202020204" charset="0"/>
          </a:endParaRPr>
        </a:p>
      </dgm:t>
    </dgm:pt>
    <dgm:pt modelId="{3D9C6A9D-E15B-44F5-B75D-7D0EA6A48CF5}" type="parTrans" cxnId="{B195F889-5EC7-43A5-8B59-40BDCC910DF1}">
      <dgm:prSet/>
      <dgm:spPr/>
      <dgm:t>
        <a:bodyPr/>
        <a:lstStyle/>
        <a:p>
          <a:endParaRPr lang="en-US" sz="2800"/>
        </a:p>
      </dgm:t>
    </dgm:pt>
    <dgm:pt modelId="{376FD3FD-F346-4359-B039-33C3EFD92921}" type="sibTrans" cxnId="{B195F889-5EC7-43A5-8B59-40BDCC910DF1}">
      <dgm:prSet/>
      <dgm:spPr/>
      <dgm:t>
        <a:bodyPr/>
        <a:lstStyle/>
        <a:p>
          <a:endParaRPr lang="en-US" sz="2800"/>
        </a:p>
      </dgm:t>
    </dgm:pt>
    <dgm:pt modelId="{1B6BC0FC-B791-4102-BECA-AF1EDA54BC0C}">
      <dgm:prSet phldrT="[Text]" custT="1"/>
      <dgm:spPr/>
      <dgm:t>
        <a:bodyPr/>
        <a:lstStyle/>
        <a:p>
          <a:endParaRPr lang="en-US" sz="1200" dirty="0">
            <a:latin typeface="Montserrat Classic" panose="020B0604020202020204" charset="0"/>
          </a:endParaRPr>
        </a:p>
        <a:p>
          <a:r>
            <a:rPr lang="en-US" sz="1600" b="1" dirty="0">
              <a:latin typeface="Montserrat Classic" panose="020B0604020202020204" charset="0"/>
            </a:rPr>
            <a:t>NHA Age-Friendly Coaching and Support of Community Spread</a:t>
          </a:r>
          <a:br>
            <a:rPr lang="en-US" sz="1600" b="1" dirty="0">
              <a:latin typeface="Montserrat Classic" panose="020B0604020202020204" charset="0"/>
            </a:rPr>
          </a:br>
          <a:r>
            <a:rPr lang="en-US" sz="1400" dirty="0">
              <a:latin typeface="Montserrat Classic" panose="020B0604020202020204" charset="0"/>
            </a:rPr>
            <a:t>On-site Consultation/Education</a:t>
          </a:r>
        </a:p>
        <a:p>
          <a:endParaRPr lang="en-US" sz="1200" dirty="0"/>
        </a:p>
      </dgm:t>
    </dgm:pt>
    <dgm:pt modelId="{116CAF06-4B4A-4CB2-9AE6-61CBCDD5ACE7}" type="parTrans" cxnId="{9AC2DBC9-7C46-4C03-A2F6-E60A3DDB6F16}">
      <dgm:prSet/>
      <dgm:spPr/>
      <dgm:t>
        <a:bodyPr/>
        <a:lstStyle/>
        <a:p>
          <a:endParaRPr lang="en-US"/>
        </a:p>
      </dgm:t>
    </dgm:pt>
    <dgm:pt modelId="{F3A1B80E-50C2-4D47-A84D-A390B53E4D53}" type="sibTrans" cxnId="{9AC2DBC9-7C46-4C03-A2F6-E60A3DDB6F16}">
      <dgm:prSet/>
      <dgm:spPr/>
      <dgm:t>
        <a:bodyPr/>
        <a:lstStyle/>
        <a:p>
          <a:endParaRPr lang="en-US"/>
        </a:p>
      </dgm:t>
    </dgm:pt>
    <dgm:pt modelId="{C8F44907-D18B-43D0-978B-1B02A4EC18E6}">
      <dgm:prSet phldrT="[Text]" phldr="0" custT="1"/>
      <dgm:spPr/>
      <dgm:t>
        <a:bodyPr/>
        <a:lstStyle/>
        <a:p>
          <a:pPr algn="l" rtl="0"/>
          <a:r>
            <a:rPr lang="en-US" sz="1600" b="1" dirty="0">
              <a:latin typeface="Montserrat Classic" panose="020B0604020202020204" charset="0"/>
            </a:rPr>
            <a:t>Share Description of 4Ms Care</a:t>
          </a:r>
          <a:br>
            <a:rPr lang="en-US" sz="1600" b="1" dirty="0">
              <a:latin typeface="Montserrat Classic" panose="020B0604020202020204" charset="0"/>
            </a:rPr>
          </a:br>
          <a:r>
            <a:rPr lang="en-US" sz="1400" dirty="0">
              <a:latin typeface="Montserrat Classic" panose="020B0604020202020204" charset="0"/>
            </a:rPr>
            <a:t>Submit monthly qualitative feedback on your progress and description of 4Ms Care</a:t>
          </a:r>
        </a:p>
      </dgm:t>
    </dgm:pt>
    <dgm:pt modelId="{117C1ECC-528B-4A38-99E1-E594CA51AE51}" type="parTrans" cxnId="{736A5F00-6548-4762-B087-F899E8B74A38}">
      <dgm:prSet/>
      <dgm:spPr/>
      <dgm:t>
        <a:bodyPr/>
        <a:lstStyle/>
        <a:p>
          <a:endParaRPr lang="en-US"/>
        </a:p>
      </dgm:t>
    </dgm:pt>
    <dgm:pt modelId="{37FCC37C-F9C7-44FD-A1D9-B3122F1EBBD3}" type="sibTrans" cxnId="{736A5F00-6548-4762-B087-F899E8B74A38}">
      <dgm:prSet/>
      <dgm:spPr/>
      <dgm:t>
        <a:bodyPr/>
        <a:lstStyle/>
        <a:p>
          <a:endParaRPr lang="en-US"/>
        </a:p>
      </dgm:t>
    </dgm:pt>
    <dgm:pt modelId="{B1201619-82BF-407A-96EB-EDA86146D81C}" type="pres">
      <dgm:prSet presAssocID="{DCDA4769-98E9-45C4-A95B-6F2956BF3ECF}" presName="linear" presStyleCnt="0">
        <dgm:presLayoutVars>
          <dgm:dir/>
          <dgm:resizeHandles val="exact"/>
        </dgm:presLayoutVars>
      </dgm:prSet>
      <dgm:spPr/>
    </dgm:pt>
    <dgm:pt modelId="{55415239-D207-4AEE-9B86-9BCA03DAAD47}" type="pres">
      <dgm:prSet presAssocID="{EC0117D0-5427-4803-ABC1-5DD21748F93C}" presName="comp" presStyleCnt="0"/>
      <dgm:spPr/>
    </dgm:pt>
    <dgm:pt modelId="{B7CE3613-5E7C-46EA-9029-31D2E99BA475}" type="pres">
      <dgm:prSet presAssocID="{EC0117D0-5427-4803-ABC1-5DD21748F93C}" presName="box" presStyleLbl="node1" presStyleIdx="0" presStyleCnt="6"/>
      <dgm:spPr/>
    </dgm:pt>
    <dgm:pt modelId="{41F1D69F-7913-4862-8157-554FF618B79D}" type="pres">
      <dgm:prSet presAssocID="{EC0117D0-5427-4803-ABC1-5DD21748F93C}" presName="img" presStyleLbl="fgImgPlace1" presStyleIdx="0" presStyleCnt="6"/>
      <dgm:spPr>
        <a:blipFill rotWithShape="1">
          <a:blip xmlns:r="http://schemas.openxmlformats.org/officeDocument/2006/relationships" r:embed="rId1"/>
          <a:srcRect/>
          <a:stretch>
            <a:fillRect t="-1000" b="-1000"/>
          </a:stretch>
        </a:blipFill>
      </dgm:spPr>
    </dgm:pt>
    <dgm:pt modelId="{C9B3ECE9-1BE5-4532-80D0-F3CE4196F1AD}" type="pres">
      <dgm:prSet presAssocID="{EC0117D0-5427-4803-ABC1-5DD21748F93C}" presName="text" presStyleLbl="node1" presStyleIdx="0" presStyleCnt="6">
        <dgm:presLayoutVars>
          <dgm:bulletEnabled val="1"/>
        </dgm:presLayoutVars>
      </dgm:prSet>
      <dgm:spPr/>
    </dgm:pt>
    <dgm:pt modelId="{8BD7503D-ACB9-4FEB-9CF0-A74678676792}" type="pres">
      <dgm:prSet presAssocID="{610BC73F-6B91-4310-A33D-D9B558FC40FA}" presName="spacer" presStyleCnt="0"/>
      <dgm:spPr/>
    </dgm:pt>
    <dgm:pt modelId="{C50F1BBB-484B-4757-9E49-47F9C666ED6D}" type="pres">
      <dgm:prSet presAssocID="{1B6BC0FC-B791-4102-BECA-AF1EDA54BC0C}" presName="comp" presStyleCnt="0"/>
      <dgm:spPr/>
    </dgm:pt>
    <dgm:pt modelId="{E359F401-AF88-4CEC-B1C2-3D0B3148E75D}" type="pres">
      <dgm:prSet presAssocID="{1B6BC0FC-B791-4102-BECA-AF1EDA54BC0C}" presName="box" presStyleLbl="node1" presStyleIdx="1" presStyleCnt="6"/>
      <dgm:spPr/>
    </dgm:pt>
    <dgm:pt modelId="{68C0F117-8E65-41CD-9380-751E6850E0A7}" type="pres">
      <dgm:prSet presAssocID="{1B6BC0FC-B791-4102-BECA-AF1EDA54BC0C}" presName="img"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dgm:spPr>
    </dgm:pt>
    <dgm:pt modelId="{190E6021-9C37-4721-AEDF-2D210A7BD154}" type="pres">
      <dgm:prSet presAssocID="{1B6BC0FC-B791-4102-BECA-AF1EDA54BC0C}" presName="text" presStyleLbl="node1" presStyleIdx="1" presStyleCnt="6">
        <dgm:presLayoutVars>
          <dgm:bulletEnabled val="1"/>
        </dgm:presLayoutVars>
      </dgm:prSet>
      <dgm:spPr/>
    </dgm:pt>
    <dgm:pt modelId="{DECE44A3-F813-4445-839E-33A98F79D253}" type="pres">
      <dgm:prSet presAssocID="{F3A1B80E-50C2-4D47-A84D-A390B53E4D53}" presName="spacer" presStyleCnt="0"/>
      <dgm:spPr/>
    </dgm:pt>
    <dgm:pt modelId="{BDC1360D-BCF6-4A0C-A3B7-D9C0CBFA62A2}" type="pres">
      <dgm:prSet presAssocID="{76E49D5F-D610-45C7-8B59-69F11B484EDA}" presName="comp" presStyleCnt="0"/>
      <dgm:spPr/>
    </dgm:pt>
    <dgm:pt modelId="{FD9BDD4C-0908-4470-82B1-91447D8102EA}" type="pres">
      <dgm:prSet presAssocID="{76E49D5F-D610-45C7-8B59-69F11B484EDA}" presName="box" presStyleLbl="node1" presStyleIdx="2" presStyleCnt="6"/>
      <dgm:spPr/>
    </dgm:pt>
    <dgm:pt modelId="{0A64F408-D02A-43A7-9686-FDAE22E98D2E}" type="pres">
      <dgm:prSet presAssocID="{76E49D5F-D610-45C7-8B59-69F11B484EDA}" presName="img" presStyleLbl="fgImgPlace1" presStyleIdx="2" presStyleCnt="6"/>
      <dgm:spPr>
        <a:blipFill rotWithShape="1">
          <a:blip xmlns:r="http://schemas.openxmlformats.org/officeDocument/2006/relationships" r:embed="rId3"/>
          <a:srcRect/>
          <a:stretch>
            <a:fillRect t="-5000" b="-5000"/>
          </a:stretch>
        </a:blipFill>
      </dgm:spPr>
    </dgm:pt>
    <dgm:pt modelId="{C90E751A-D764-4D95-9EB4-62CAC88889E4}" type="pres">
      <dgm:prSet presAssocID="{76E49D5F-D610-45C7-8B59-69F11B484EDA}" presName="text" presStyleLbl="node1" presStyleIdx="2" presStyleCnt="6">
        <dgm:presLayoutVars>
          <dgm:bulletEnabled val="1"/>
        </dgm:presLayoutVars>
      </dgm:prSet>
      <dgm:spPr/>
    </dgm:pt>
    <dgm:pt modelId="{23CC592F-7AE7-4EAE-B278-74F86A7C1095}" type="pres">
      <dgm:prSet presAssocID="{C5C96D10-F5A4-4E44-9B34-EF22AB872C60}" presName="spacer" presStyleCnt="0"/>
      <dgm:spPr/>
    </dgm:pt>
    <dgm:pt modelId="{DBCE9C90-9DA7-42B7-B9CD-99189FC83984}" type="pres">
      <dgm:prSet presAssocID="{C8F44907-D18B-43D0-978B-1B02A4EC18E6}" presName="comp" presStyleCnt="0"/>
      <dgm:spPr/>
    </dgm:pt>
    <dgm:pt modelId="{8CF824B1-517E-4ED6-89ED-8BCBDFF1CBE2}" type="pres">
      <dgm:prSet presAssocID="{C8F44907-D18B-43D0-978B-1B02A4EC18E6}" presName="box" presStyleLbl="node1" presStyleIdx="3" presStyleCnt="6"/>
      <dgm:spPr/>
    </dgm:pt>
    <dgm:pt modelId="{EBB18B21-E81F-4E76-98B7-4F9EF8C443F4}" type="pres">
      <dgm:prSet presAssocID="{C8F44907-D18B-43D0-978B-1B02A4EC18E6}" presName="img"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59000" b="-59000"/>
          </a:stretch>
        </a:blipFill>
      </dgm:spPr>
    </dgm:pt>
    <dgm:pt modelId="{919B3F05-2350-4F0E-9706-319BDD295A86}" type="pres">
      <dgm:prSet presAssocID="{C8F44907-D18B-43D0-978B-1B02A4EC18E6}" presName="text" presStyleLbl="node1" presStyleIdx="3" presStyleCnt="6">
        <dgm:presLayoutVars>
          <dgm:bulletEnabled val="1"/>
        </dgm:presLayoutVars>
      </dgm:prSet>
      <dgm:spPr/>
    </dgm:pt>
    <dgm:pt modelId="{046A8572-DD67-4075-84B6-F93DBBE85F58}" type="pres">
      <dgm:prSet presAssocID="{37FCC37C-F9C7-44FD-A1D9-B3122F1EBBD3}" presName="spacer" presStyleCnt="0"/>
      <dgm:spPr/>
    </dgm:pt>
    <dgm:pt modelId="{3C316204-FBD4-47C0-854E-DA85F5E0B71D}" type="pres">
      <dgm:prSet presAssocID="{E336EE4B-46D0-4B5B-94D3-02CD33C5C60A}" presName="comp" presStyleCnt="0"/>
      <dgm:spPr/>
    </dgm:pt>
    <dgm:pt modelId="{A731B1C2-2A0A-4547-82AE-E7399C7FE0CE}" type="pres">
      <dgm:prSet presAssocID="{E336EE4B-46D0-4B5B-94D3-02CD33C5C60A}" presName="box" presStyleLbl="node1" presStyleIdx="4" presStyleCnt="6" custLinFactNeighborY="-2430"/>
      <dgm:spPr/>
    </dgm:pt>
    <dgm:pt modelId="{C598BFCE-28A0-4B7A-A83D-1E0B5DB11493}" type="pres">
      <dgm:prSet presAssocID="{E336EE4B-46D0-4B5B-94D3-02CD33C5C60A}" presName="img" presStyleLbl="fgImgPlace1" presStyleIdx="4" presStyleCnt="6"/>
      <dgm:spPr>
        <a:blipFill rotWithShape="1">
          <a:blip xmlns:r="http://schemas.openxmlformats.org/officeDocument/2006/relationships" r:embed="rId6"/>
          <a:srcRect/>
          <a:stretch>
            <a:fillRect l="-3000" r="-3000"/>
          </a:stretch>
        </a:blipFill>
      </dgm:spPr>
    </dgm:pt>
    <dgm:pt modelId="{694550D7-ABE2-43F3-93BF-240EE405D4E0}" type="pres">
      <dgm:prSet presAssocID="{E336EE4B-46D0-4B5B-94D3-02CD33C5C60A}" presName="text" presStyleLbl="node1" presStyleIdx="4" presStyleCnt="6">
        <dgm:presLayoutVars>
          <dgm:bulletEnabled val="1"/>
        </dgm:presLayoutVars>
      </dgm:prSet>
      <dgm:spPr/>
    </dgm:pt>
    <dgm:pt modelId="{5D6550E1-6067-4724-9B53-13DA73343C1D}" type="pres">
      <dgm:prSet presAssocID="{48E67EBC-C922-4938-B64E-13FF6589764F}" presName="spacer" presStyleCnt="0"/>
      <dgm:spPr/>
    </dgm:pt>
    <dgm:pt modelId="{6034D9B0-10AB-4894-BFA3-C0E704D76804}" type="pres">
      <dgm:prSet presAssocID="{ED0351F2-75D8-455B-86D9-5AC5087E047B}" presName="comp" presStyleCnt="0"/>
      <dgm:spPr/>
    </dgm:pt>
    <dgm:pt modelId="{ABF8D88E-C1FC-4952-AFC8-B69F899854BC}" type="pres">
      <dgm:prSet presAssocID="{ED0351F2-75D8-455B-86D9-5AC5087E047B}" presName="box" presStyleLbl="node1" presStyleIdx="5" presStyleCnt="6"/>
      <dgm:spPr/>
    </dgm:pt>
    <dgm:pt modelId="{C9C709F1-5E2A-4D94-9F32-6C2E693FD402}" type="pres">
      <dgm:prSet presAssocID="{ED0351F2-75D8-455B-86D9-5AC5087E047B}" presName="img" presStyleLbl="fgImgPlace1" presStyleIdx="5" presStyleCnt="6"/>
      <dgm:spPr>
        <a:blipFill>
          <a:blip xmlns:r="http://schemas.openxmlformats.org/officeDocument/2006/relationships" r:embed="rId7">
            <a:extLst>
              <a:ext uri="{28A0092B-C50C-407E-A947-70E740481C1C}">
                <a14:useLocalDpi xmlns:a14="http://schemas.microsoft.com/office/drawing/2010/main" val="0"/>
              </a:ext>
            </a:extLst>
          </a:blip>
          <a:srcRect/>
          <a:stretch>
            <a:fillRect t="-23000" b="-23000"/>
          </a:stretch>
        </a:blipFill>
      </dgm:spPr>
    </dgm:pt>
    <dgm:pt modelId="{6B6A351C-E284-4306-8793-BD237CBB24BF}" type="pres">
      <dgm:prSet presAssocID="{ED0351F2-75D8-455B-86D9-5AC5087E047B}" presName="text" presStyleLbl="node1" presStyleIdx="5" presStyleCnt="6">
        <dgm:presLayoutVars>
          <dgm:bulletEnabled val="1"/>
        </dgm:presLayoutVars>
      </dgm:prSet>
      <dgm:spPr/>
    </dgm:pt>
  </dgm:ptLst>
  <dgm:cxnLst>
    <dgm:cxn modelId="{736A5F00-6548-4762-B087-F899E8B74A38}" srcId="{DCDA4769-98E9-45C4-A95B-6F2956BF3ECF}" destId="{C8F44907-D18B-43D0-978B-1B02A4EC18E6}" srcOrd="3" destOrd="0" parTransId="{117C1ECC-528B-4A38-99E1-E594CA51AE51}" sibTransId="{37FCC37C-F9C7-44FD-A1D9-B3122F1EBBD3}"/>
    <dgm:cxn modelId="{A3AC391B-0390-4956-951B-9779F00EAF6A}" type="presOf" srcId="{EC0117D0-5427-4803-ABC1-5DD21748F93C}" destId="{B7CE3613-5E7C-46EA-9029-31D2E99BA475}" srcOrd="0" destOrd="0" presId="urn:microsoft.com/office/officeart/2005/8/layout/vList4"/>
    <dgm:cxn modelId="{2DA82C20-C7E2-4AD8-A041-4456953E63B2}" type="presOf" srcId="{76E49D5F-D610-45C7-8B59-69F11B484EDA}" destId="{FD9BDD4C-0908-4470-82B1-91447D8102EA}" srcOrd="0" destOrd="0" presId="urn:microsoft.com/office/officeart/2005/8/layout/vList4"/>
    <dgm:cxn modelId="{F94A6527-07D5-467B-869E-FEF9B155741C}" type="presOf" srcId="{C8F44907-D18B-43D0-978B-1B02A4EC18E6}" destId="{919B3F05-2350-4F0E-9706-319BDD295A86}" srcOrd="1" destOrd="0" presId="urn:microsoft.com/office/officeart/2005/8/layout/vList4"/>
    <dgm:cxn modelId="{D9DA9646-B12A-451D-AD17-86D8446DE99E}" type="presOf" srcId="{DCDA4769-98E9-45C4-A95B-6F2956BF3ECF}" destId="{B1201619-82BF-407A-96EB-EDA86146D81C}" srcOrd="0" destOrd="0" presId="urn:microsoft.com/office/officeart/2005/8/layout/vList4"/>
    <dgm:cxn modelId="{9940664D-21CB-43E8-9647-655FB5DEC0A2}" type="presOf" srcId="{76E49D5F-D610-45C7-8B59-69F11B484EDA}" destId="{C90E751A-D764-4D95-9EB4-62CAC88889E4}" srcOrd="1" destOrd="0" presId="urn:microsoft.com/office/officeart/2005/8/layout/vList4"/>
    <dgm:cxn modelId="{E79F4C6F-3E55-4B10-910D-DBE0C18501A4}" type="presOf" srcId="{E336EE4B-46D0-4B5B-94D3-02CD33C5C60A}" destId="{694550D7-ABE2-43F3-93BF-240EE405D4E0}" srcOrd="1" destOrd="0" presId="urn:microsoft.com/office/officeart/2005/8/layout/vList4"/>
    <dgm:cxn modelId="{36D47857-9776-4B80-A4C9-E4CFE1E8AABD}" type="presOf" srcId="{E336EE4B-46D0-4B5B-94D3-02CD33C5C60A}" destId="{A731B1C2-2A0A-4547-82AE-E7399C7FE0CE}" srcOrd="0" destOrd="0" presId="urn:microsoft.com/office/officeart/2005/8/layout/vList4"/>
    <dgm:cxn modelId="{94FC7079-5CF5-41DE-A6BD-BECF47439881}" type="presOf" srcId="{EC0117D0-5427-4803-ABC1-5DD21748F93C}" destId="{C9B3ECE9-1BE5-4532-80D0-F3CE4196F1AD}" srcOrd="1" destOrd="0" presId="urn:microsoft.com/office/officeart/2005/8/layout/vList4"/>
    <dgm:cxn modelId="{B195F889-5EC7-43A5-8B59-40BDCC910DF1}" srcId="{DCDA4769-98E9-45C4-A95B-6F2956BF3ECF}" destId="{ED0351F2-75D8-455B-86D9-5AC5087E047B}" srcOrd="5" destOrd="0" parTransId="{3D9C6A9D-E15B-44F5-B75D-7D0EA6A48CF5}" sibTransId="{376FD3FD-F346-4359-B039-33C3EFD92921}"/>
    <dgm:cxn modelId="{6B89AF8D-97CC-4080-AC61-08FD39D901DD}" type="presOf" srcId="{1B6BC0FC-B791-4102-BECA-AF1EDA54BC0C}" destId="{E359F401-AF88-4CEC-B1C2-3D0B3148E75D}" srcOrd="0" destOrd="0" presId="urn:microsoft.com/office/officeart/2005/8/layout/vList4"/>
    <dgm:cxn modelId="{6B737692-8EBC-4918-B3AA-CA5E7C904DB5}" type="presOf" srcId="{ED0351F2-75D8-455B-86D9-5AC5087E047B}" destId="{ABF8D88E-C1FC-4952-AFC8-B69F899854BC}" srcOrd="0" destOrd="0" presId="urn:microsoft.com/office/officeart/2005/8/layout/vList4"/>
    <dgm:cxn modelId="{163C16A1-9C77-4828-B3D5-13A711B6AE39}" type="presOf" srcId="{C8F44907-D18B-43D0-978B-1B02A4EC18E6}" destId="{8CF824B1-517E-4ED6-89ED-8BCBDFF1CBE2}" srcOrd="0" destOrd="0" presId="urn:microsoft.com/office/officeart/2005/8/layout/vList4"/>
    <dgm:cxn modelId="{9757D7C7-AE57-491A-BA17-B05BEE547986}" srcId="{DCDA4769-98E9-45C4-A95B-6F2956BF3ECF}" destId="{E336EE4B-46D0-4B5B-94D3-02CD33C5C60A}" srcOrd="4" destOrd="0" parTransId="{F1BE22BA-5B13-4F01-A11E-4572C739712B}" sibTransId="{48E67EBC-C922-4938-B64E-13FF6589764F}"/>
    <dgm:cxn modelId="{9AC2DBC9-7C46-4C03-A2F6-E60A3DDB6F16}" srcId="{DCDA4769-98E9-45C4-A95B-6F2956BF3ECF}" destId="{1B6BC0FC-B791-4102-BECA-AF1EDA54BC0C}" srcOrd="1" destOrd="0" parTransId="{116CAF06-4B4A-4CB2-9AE6-61CBCDD5ACE7}" sibTransId="{F3A1B80E-50C2-4D47-A84D-A390B53E4D53}"/>
    <dgm:cxn modelId="{999EEECC-EBD2-421F-912A-4AE0F2596E18}" srcId="{DCDA4769-98E9-45C4-A95B-6F2956BF3ECF}" destId="{EC0117D0-5427-4803-ABC1-5DD21748F93C}" srcOrd="0" destOrd="0" parTransId="{2AE11F24-6D86-4544-A48B-E7801A3247E4}" sibTransId="{610BC73F-6B91-4310-A33D-D9B558FC40FA}"/>
    <dgm:cxn modelId="{A00039D6-8A2A-4339-9BA8-13EBA97AEA3F}" srcId="{DCDA4769-98E9-45C4-A95B-6F2956BF3ECF}" destId="{76E49D5F-D610-45C7-8B59-69F11B484EDA}" srcOrd="2" destOrd="0" parTransId="{6425F73D-8348-4427-88D7-F8BBAC71F548}" sibTransId="{C5C96D10-F5A4-4E44-9B34-EF22AB872C60}"/>
    <dgm:cxn modelId="{BDE4ACE3-BCAB-4CFC-8D5D-F7F90BA02DC4}" type="presOf" srcId="{1B6BC0FC-B791-4102-BECA-AF1EDA54BC0C}" destId="{190E6021-9C37-4721-AEDF-2D210A7BD154}" srcOrd="1" destOrd="0" presId="urn:microsoft.com/office/officeart/2005/8/layout/vList4"/>
    <dgm:cxn modelId="{B99E97EF-173D-47CD-A887-21C250D13A16}" type="presOf" srcId="{ED0351F2-75D8-455B-86D9-5AC5087E047B}" destId="{6B6A351C-E284-4306-8793-BD237CBB24BF}" srcOrd="1" destOrd="0" presId="urn:microsoft.com/office/officeart/2005/8/layout/vList4"/>
    <dgm:cxn modelId="{901E52E5-42B3-432D-8FE5-58EC9D65F6D6}" type="presParOf" srcId="{B1201619-82BF-407A-96EB-EDA86146D81C}" destId="{55415239-D207-4AEE-9B86-9BCA03DAAD47}" srcOrd="0" destOrd="0" presId="urn:microsoft.com/office/officeart/2005/8/layout/vList4"/>
    <dgm:cxn modelId="{F10744E0-B7CA-4615-AD94-0B86C2DD2EA6}" type="presParOf" srcId="{55415239-D207-4AEE-9B86-9BCA03DAAD47}" destId="{B7CE3613-5E7C-46EA-9029-31D2E99BA475}" srcOrd="0" destOrd="0" presId="urn:microsoft.com/office/officeart/2005/8/layout/vList4"/>
    <dgm:cxn modelId="{F1F613D7-2FC6-4996-B01B-4C6BA674BB84}" type="presParOf" srcId="{55415239-D207-4AEE-9B86-9BCA03DAAD47}" destId="{41F1D69F-7913-4862-8157-554FF618B79D}" srcOrd="1" destOrd="0" presId="urn:microsoft.com/office/officeart/2005/8/layout/vList4"/>
    <dgm:cxn modelId="{DB450A4B-EFB3-4714-897E-B7CC77841B7A}" type="presParOf" srcId="{55415239-D207-4AEE-9B86-9BCA03DAAD47}" destId="{C9B3ECE9-1BE5-4532-80D0-F3CE4196F1AD}" srcOrd="2" destOrd="0" presId="urn:microsoft.com/office/officeart/2005/8/layout/vList4"/>
    <dgm:cxn modelId="{84285DAF-62C5-4646-BCC2-0CF97B0B5B35}" type="presParOf" srcId="{B1201619-82BF-407A-96EB-EDA86146D81C}" destId="{8BD7503D-ACB9-4FEB-9CF0-A74678676792}" srcOrd="1" destOrd="0" presId="urn:microsoft.com/office/officeart/2005/8/layout/vList4"/>
    <dgm:cxn modelId="{E30240C6-B7E9-4BEC-8E90-966C13905907}" type="presParOf" srcId="{B1201619-82BF-407A-96EB-EDA86146D81C}" destId="{C50F1BBB-484B-4757-9E49-47F9C666ED6D}" srcOrd="2" destOrd="0" presId="urn:microsoft.com/office/officeart/2005/8/layout/vList4"/>
    <dgm:cxn modelId="{53F5D450-02F3-4D31-8E7A-AEE28E78EDE9}" type="presParOf" srcId="{C50F1BBB-484B-4757-9E49-47F9C666ED6D}" destId="{E359F401-AF88-4CEC-B1C2-3D0B3148E75D}" srcOrd="0" destOrd="0" presId="urn:microsoft.com/office/officeart/2005/8/layout/vList4"/>
    <dgm:cxn modelId="{D94FAAF8-F84D-45E7-8A7C-D5FA4C2DC22D}" type="presParOf" srcId="{C50F1BBB-484B-4757-9E49-47F9C666ED6D}" destId="{68C0F117-8E65-41CD-9380-751E6850E0A7}" srcOrd="1" destOrd="0" presId="urn:microsoft.com/office/officeart/2005/8/layout/vList4"/>
    <dgm:cxn modelId="{2669E58C-5130-4FC2-BD24-9333BD5534E5}" type="presParOf" srcId="{C50F1BBB-484B-4757-9E49-47F9C666ED6D}" destId="{190E6021-9C37-4721-AEDF-2D210A7BD154}" srcOrd="2" destOrd="0" presId="urn:microsoft.com/office/officeart/2005/8/layout/vList4"/>
    <dgm:cxn modelId="{015504DA-2579-4A5B-990C-47F1DB763533}" type="presParOf" srcId="{B1201619-82BF-407A-96EB-EDA86146D81C}" destId="{DECE44A3-F813-4445-839E-33A98F79D253}" srcOrd="3" destOrd="0" presId="urn:microsoft.com/office/officeart/2005/8/layout/vList4"/>
    <dgm:cxn modelId="{FB01DE83-53D2-436F-B2EE-86F708CABCEC}" type="presParOf" srcId="{B1201619-82BF-407A-96EB-EDA86146D81C}" destId="{BDC1360D-BCF6-4A0C-A3B7-D9C0CBFA62A2}" srcOrd="4" destOrd="0" presId="urn:microsoft.com/office/officeart/2005/8/layout/vList4"/>
    <dgm:cxn modelId="{A2E9C49C-4206-43C2-8CC3-B0B7058960AF}" type="presParOf" srcId="{BDC1360D-BCF6-4A0C-A3B7-D9C0CBFA62A2}" destId="{FD9BDD4C-0908-4470-82B1-91447D8102EA}" srcOrd="0" destOrd="0" presId="urn:microsoft.com/office/officeart/2005/8/layout/vList4"/>
    <dgm:cxn modelId="{2FD57FCC-3DCD-4504-832E-52418362839C}" type="presParOf" srcId="{BDC1360D-BCF6-4A0C-A3B7-D9C0CBFA62A2}" destId="{0A64F408-D02A-43A7-9686-FDAE22E98D2E}" srcOrd="1" destOrd="0" presId="urn:microsoft.com/office/officeart/2005/8/layout/vList4"/>
    <dgm:cxn modelId="{EE59F98B-E8B3-4ED1-B366-88B85423C327}" type="presParOf" srcId="{BDC1360D-BCF6-4A0C-A3B7-D9C0CBFA62A2}" destId="{C90E751A-D764-4D95-9EB4-62CAC88889E4}" srcOrd="2" destOrd="0" presId="urn:microsoft.com/office/officeart/2005/8/layout/vList4"/>
    <dgm:cxn modelId="{8730F76C-7532-4C41-9D07-B9836E9CE2AE}" type="presParOf" srcId="{B1201619-82BF-407A-96EB-EDA86146D81C}" destId="{23CC592F-7AE7-4EAE-B278-74F86A7C1095}" srcOrd="5" destOrd="0" presId="urn:microsoft.com/office/officeart/2005/8/layout/vList4"/>
    <dgm:cxn modelId="{715BE716-D58E-4ACE-A47C-1F2D3666919E}" type="presParOf" srcId="{B1201619-82BF-407A-96EB-EDA86146D81C}" destId="{DBCE9C90-9DA7-42B7-B9CD-99189FC83984}" srcOrd="6" destOrd="0" presId="urn:microsoft.com/office/officeart/2005/8/layout/vList4"/>
    <dgm:cxn modelId="{E1FB153B-D1A4-4143-837D-836178E9F499}" type="presParOf" srcId="{DBCE9C90-9DA7-42B7-B9CD-99189FC83984}" destId="{8CF824B1-517E-4ED6-89ED-8BCBDFF1CBE2}" srcOrd="0" destOrd="0" presId="urn:microsoft.com/office/officeart/2005/8/layout/vList4"/>
    <dgm:cxn modelId="{BEA82E7C-AA39-4E54-90EF-ACD6867B2ADD}" type="presParOf" srcId="{DBCE9C90-9DA7-42B7-B9CD-99189FC83984}" destId="{EBB18B21-E81F-4E76-98B7-4F9EF8C443F4}" srcOrd="1" destOrd="0" presId="urn:microsoft.com/office/officeart/2005/8/layout/vList4"/>
    <dgm:cxn modelId="{FE26DC39-36E4-4136-AB5B-774AD25270A7}" type="presParOf" srcId="{DBCE9C90-9DA7-42B7-B9CD-99189FC83984}" destId="{919B3F05-2350-4F0E-9706-319BDD295A86}" srcOrd="2" destOrd="0" presId="urn:microsoft.com/office/officeart/2005/8/layout/vList4"/>
    <dgm:cxn modelId="{E7034FAF-463C-411A-B930-0CB5131E830B}" type="presParOf" srcId="{B1201619-82BF-407A-96EB-EDA86146D81C}" destId="{046A8572-DD67-4075-84B6-F93DBBE85F58}" srcOrd="7" destOrd="0" presId="urn:microsoft.com/office/officeart/2005/8/layout/vList4"/>
    <dgm:cxn modelId="{9C85530D-AC88-49BB-94CB-1C88B08003C6}" type="presParOf" srcId="{B1201619-82BF-407A-96EB-EDA86146D81C}" destId="{3C316204-FBD4-47C0-854E-DA85F5E0B71D}" srcOrd="8" destOrd="0" presId="urn:microsoft.com/office/officeart/2005/8/layout/vList4"/>
    <dgm:cxn modelId="{3A9F4602-CF48-4735-913F-83E8D7717B64}" type="presParOf" srcId="{3C316204-FBD4-47C0-854E-DA85F5E0B71D}" destId="{A731B1C2-2A0A-4547-82AE-E7399C7FE0CE}" srcOrd="0" destOrd="0" presId="urn:microsoft.com/office/officeart/2005/8/layout/vList4"/>
    <dgm:cxn modelId="{1F156FD4-27B5-4326-8764-15F214B5D397}" type="presParOf" srcId="{3C316204-FBD4-47C0-854E-DA85F5E0B71D}" destId="{C598BFCE-28A0-4B7A-A83D-1E0B5DB11493}" srcOrd="1" destOrd="0" presId="urn:microsoft.com/office/officeart/2005/8/layout/vList4"/>
    <dgm:cxn modelId="{4C86E454-C65B-4A72-AE16-9B266220D741}" type="presParOf" srcId="{3C316204-FBD4-47C0-854E-DA85F5E0B71D}" destId="{694550D7-ABE2-43F3-93BF-240EE405D4E0}" srcOrd="2" destOrd="0" presId="urn:microsoft.com/office/officeart/2005/8/layout/vList4"/>
    <dgm:cxn modelId="{95CD680C-3F87-48EF-94FB-1CA5030D39D8}" type="presParOf" srcId="{B1201619-82BF-407A-96EB-EDA86146D81C}" destId="{5D6550E1-6067-4724-9B53-13DA73343C1D}" srcOrd="9" destOrd="0" presId="urn:microsoft.com/office/officeart/2005/8/layout/vList4"/>
    <dgm:cxn modelId="{6E87EAF0-31D6-4738-9499-D7DEC2AD71CE}" type="presParOf" srcId="{B1201619-82BF-407A-96EB-EDA86146D81C}" destId="{6034D9B0-10AB-4894-BFA3-C0E704D76804}" srcOrd="10" destOrd="0" presId="urn:microsoft.com/office/officeart/2005/8/layout/vList4"/>
    <dgm:cxn modelId="{617F49C8-0200-43D0-9884-3182008B1620}" type="presParOf" srcId="{6034D9B0-10AB-4894-BFA3-C0E704D76804}" destId="{ABF8D88E-C1FC-4952-AFC8-B69F899854BC}" srcOrd="0" destOrd="0" presId="urn:microsoft.com/office/officeart/2005/8/layout/vList4"/>
    <dgm:cxn modelId="{779BA944-2A29-4005-9633-159490A913A3}" type="presParOf" srcId="{6034D9B0-10AB-4894-BFA3-C0E704D76804}" destId="{C9C709F1-5E2A-4D94-9F32-6C2E693FD402}" srcOrd="1" destOrd="0" presId="urn:microsoft.com/office/officeart/2005/8/layout/vList4"/>
    <dgm:cxn modelId="{CEE2579C-DB62-42D6-87D9-DCD62A3FF673}" type="presParOf" srcId="{6034D9B0-10AB-4894-BFA3-C0E704D76804}" destId="{6B6A351C-E284-4306-8793-BD237CBB24B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0669DD-48CA-4E6C-9A6F-C699BCA2A1B4}" type="doc">
      <dgm:prSet loTypeId="urn:microsoft.com/office/officeart/2005/8/layout/hList6" loCatId="list" qsTypeId="urn:microsoft.com/office/officeart/2005/8/quickstyle/simple1" qsCatId="simple" csTypeId="urn:microsoft.com/office/officeart/2005/8/colors/accent0_3" csCatId="mainScheme" phldr="1"/>
      <dgm:spPr/>
      <dgm:t>
        <a:bodyPr/>
        <a:lstStyle/>
        <a:p>
          <a:endParaRPr lang="en-US"/>
        </a:p>
      </dgm:t>
    </dgm:pt>
    <dgm:pt modelId="{40A00ACE-D6DA-4B8A-B494-A78CBB9D1B8B}">
      <dgm:prSet phldrT="[Text]" custT="1"/>
      <dgm:spPr/>
      <dgm:t>
        <a:bodyPr/>
        <a:lstStyle/>
        <a:p>
          <a:r>
            <a:rPr lang="en-US" sz="2800" dirty="0"/>
            <a:t>Domain 1</a:t>
          </a:r>
        </a:p>
      </dgm:t>
    </dgm:pt>
    <dgm:pt modelId="{D2BE8D8E-8E5E-44D4-BFAE-7634E3C2B63E}" type="parTrans" cxnId="{3DBCD075-D85A-4921-B730-961B5B4B8515}">
      <dgm:prSet/>
      <dgm:spPr/>
      <dgm:t>
        <a:bodyPr/>
        <a:lstStyle/>
        <a:p>
          <a:endParaRPr lang="en-US"/>
        </a:p>
      </dgm:t>
    </dgm:pt>
    <dgm:pt modelId="{FB411287-1460-4CFE-8524-124F8B49A845}" type="sibTrans" cxnId="{3DBCD075-D85A-4921-B730-961B5B4B8515}">
      <dgm:prSet/>
      <dgm:spPr/>
      <dgm:t>
        <a:bodyPr/>
        <a:lstStyle/>
        <a:p>
          <a:endParaRPr lang="en-US"/>
        </a:p>
      </dgm:t>
    </dgm:pt>
    <dgm:pt modelId="{4FD28FD1-664A-4859-B5F0-FCC10F8B4603}">
      <dgm:prSet phldrT="[Text]" custT="1"/>
      <dgm:spPr/>
      <dgm:t>
        <a:bodyPr/>
        <a:lstStyle/>
        <a:p>
          <a:r>
            <a:rPr lang="en-US" sz="2100" b="1" u="sng" dirty="0"/>
            <a:t>Equity is a Strategic Priority</a:t>
          </a:r>
        </a:p>
      </dgm:t>
    </dgm:pt>
    <dgm:pt modelId="{6F11735E-C4E5-4CED-BA1B-AFB0C0BDB82F}" type="parTrans" cxnId="{658253AB-115D-4F73-9947-FF7DDD622C4F}">
      <dgm:prSet/>
      <dgm:spPr/>
      <dgm:t>
        <a:bodyPr/>
        <a:lstStyle/>
        <a:p>
          <a:endParaRPr lang="en-US"/>
        </a:p>
      </dgm:t>
    </dgm:pt>
    <dgm:pt modelId="{CA1B178F-28D6-4C7C-AF13-0C29FD922E06}" type="sibTrans" cxnId="{658253AB-115D-4F73-9947-FF7DDD622C4F}">
      <dgm:prSet/>
      <dgm:spPr/>
      <dgm:t>
        <a:bodyPr/>
        <a:lstStyle/>
        <a:p>
          <a:endParaRPr lang="en-US"/>
        </a:p>
      </dgm:t>
    </dgm:pt>
    <dgm:pt modelId="{C50371E2-87BC-4505-B494-D497DDF6A4D6}">
      <dgm:prSet phldrT="[Text]"/>
      <dgm:spPr/>
      <dgm:t>
        <a:bodyPr/>
        <a:lstStyle/>
        <a:p>
          <a:r>
            <a:rPr lang="en-US" sz="1700" dirty="0"/>
            <a:t>Your hospital has a strategic plan for advancing health care equity</a:t>
          </a:r>
        </a:p>
      </dgm:t>
    </dgm:pt>
    <dgm:pt modelId="{223C0B3C-71E5-48EE-9D2A-0E6CA5DC31EF}" type="parTrans" cxnId="{EEA79011-6680-447E-AEBF-3E267C1FB2ED}">
      <dgm:prSet/>
      <dgm:spPr/>
      <dgm:t>
        <a:bodyPr/>
        <a:lstStyle/>
        <a:p>
          <a:endParaRPr lang="en-US"/>
        </a:p>
      </dgm:t>
    </dgm:pt>
    <dgm:pt modelId="{9E3858F5-1C73-4B53-83C4-50F375490344}" type="sibTrans" cxnId="{EEA79011-6680-447E-AEBF-3E267C1FB2ED}">
      <dgm:prSet/>
      <dgm:spPr/>
      <dgm:t>
        <a:bodyPr/>
        <a:lstStyle/>
        <a:p>
          <a:endParaRPr lang="en-US"/>
        </a:p>
      </dgm:t>
    </dgm:pt>
    <dgm:pt modelId="{7C04727B-0A9B-4085-AFF7-61D0C723C22F}">
      <dgm:prSet phldrT="[Text]" custT="1"/>
      <dgm:spPr/>
      <dgm:t>
        <a:bodyPr/>
        <a:lstStyle/>
        <a:p>
          <a:r>
            <a:rPr lang="en-US" sz="2800" dirty="0"/>
            <a:t>Domain 2</a:t>
          </a:r>
        </a:p>
      </dgm:t>
    </dgm:pt>
    <dgm:pt modelId="{67A5409A-979D-4EEF-BADF-18C32B9BCE1D}" type="parTrans" cxnId="{79958A41-63E2-4D0B-8ECD-82E4CBC9902C}">
      <dgm:prSet/>
      <dgm:spPr/>
      <dgm:t>
        <a:bodyPr/>
        <a:lstStyle/>
        <a:p>
          <a:endParaRPr lang="en-US"/>
        </a:p>
      </dgm:t>
    </dgm:pt>
    <dgm:pt modelId="{FABD8E96-01F8-46A4-95C9-D342B21CDB09}" type="sibTrans" cxnId="{79958A41-63E2-4D0B-8ECD-82E4CBC9902C}">
      <dgm:prSet/>
      <dgm:spPr/>
      <dgm:t>
        <a:bodyPr/>
        <a:lstStyle/>
        <a:p>
          <a:endParaRPr lang="en-US"/>
        </a:p>
      </dgm:t>
    </dgm:pt>
    <dgm:pt modelId="{773FF75D-7C9A-4132-8601-0986B93AE1C0}">
      <dgm:prSet phldrT="[Text]" custT="1"/>
      <dgm:spPr/>
      <dgm:t>
        <a:bodyPr/>
        <a:lstStyle/>
        <a:p>
          <a:r>
            <a:rPr lang="en-US" sz="2100" b="1" u="sng" dirty="0"/>
            <a:t>Data Collection</a:t>
          </a:r>
        </a:p>
      </dgm:t>
    </dgm:pt>
    <dgm:pt modelId="{C186F25C-1C10-4294-B047-0F71DAC22723}" type="parTrans" cxnId="{49098AC3-8ED3-4316-B1C3-446F0D153322}">
      <dgm:prSet/>
      <dgm:spPr/>
      <dgm:t>
        <a:bodyPr/>
        <a:lstStyle/>
        <a:p>
          <a:endParaRPr lang="en-US"/>
        </a:p>
      </dgm:t>
    </dgm:pt>
    <dgm:pt modelId="{41397A91-FEC1-41CE-964B-868F39F6E9D3}" type="sibTrans" cxnId="{49098AC3-8ED3-4316-B1C3-446F0D153322}">
      <dgm:prSet/>
      <dgm:spPr/>
      <dgm:t>
        <a:bodyPr/>
        <a:lstStyle/>
        <a:p>
          <a:endParaRPr lang="en-US"/>
        </a:p>
      </dgm:t>
    </dgm:pt>
    <dgm:pt modelId="{9CC3FDBB-7A95-4008-BD60-A1F9816CBD79}">
      <dgm:prSet phldrT="[Text]"/>
      <dgm:spPr/>
      <dgm:t>
        <a:bodyPr/>
        <a:lstStyle/>
        <a:p>
          <a:r>
            <a:rPr lang="en-US" sz="1700" dirty="0"/>
            <a:t>Your hospital is actively engaged in 3 key data collection activities:</a:t>
          </a:r>
        </a:p>
      </dgm:t>
    </dgm:pt>
    <dgm:pt modelId="{C83D0E8F-9A7F-478A-91BB-E3D2D60B91E0}" type="parTrans" cxnId="{0DC5310C-32F5-469D-ACF4-CBAA07F4C0D7}">
      <dgm:prSet/>
      <dgm:spPr/>
      <dgm:t>
        <a:bodyPr/>
        <a:lstStyle/>
        <a:p>
          <a:endParaRPr lang="en-US"/>
        </a:p>
      </dgm:t>
    </dgm:pt>
    <dgm:pt modelId="{CF65FCF7-6764-4110-9FB6-1313141265B1}" type="sibTrans" cxnId="{0DC5310C-32F5-469D-ACF4-CBAA07F4C0D7}">
      <dgm:prSet/>
      <dgm:spPr/>
      <dgm:t>
        <a:bodyPr/>
        <a:lstStyle/>
        <a:p>
          <a:endParaRPr lang="en-US"/>
        </a:p>
      </dgm:t>
    </dgm:pt>
    <dgm:pt modelId="{9507F044-E1AF-49DC-860B-E3A7CC82E549}">
      <dgm:prSet phldrT="[Text]" custT="1"/>
      <dgm:spPr/>
      <dgm:t>
        <a:bodyPr/>
        <a:lstStyle/>
        <a:p>
          <a:r>
            <a:rPr lang="en-US" sz="2800" dirty="0"/>
            <a:t>Domain 3</a:t>
          </a:r>
        </a:p>
      </dgm:t>
    </dgm:pt>
    <dgm:pt modelId="{40177168-C703-4C41-83C7-5814BF5ADA5A}" type="parTrans" cxnId="{D0728503-32F5-4363-B8AB-97489E9B7FEF}">
      <dgm:prSet/>
      <dgm:spPr/>
      <dgm:t>
        <a:bodyPr/>
        <a:lstStyle/>
        <a:p>
          <a:endParaRPr lang="en-US"/>
        </a:p>
      </dgm:t>
    </dgm:pt>
    <dgm:pt modelId="{6CCF91E6-B1ED-4307-A726-FD96EE1BB865}" type="sibTrans" cxnId="{D0728503-32F5-4363-B8AB-97489E9B7FEF}">
      <dgm:prSet/>
      <dgm:spPr/>
      <dgm:t>
        <a:bodyPr/>
        <a:lstStyle/>
        <a:p>
          <a:endParaRPr lang="en-US"/>
        </a:p>
      </dgm:t>
    </dgm:pt>
    <dgm:pt modelId="{1D5398D8-173F-4B96-9B1B-40C5D1388D83}">
      <dgm:prSet phldrT="[Text]"/>
      <dgm:spPr/>
      <dgm:t>
        <a:bodyPr/>
        <a:lstStyle/>
        <a:p>
          <a:r>
            <a:rPr lang="en-US" sz="2100" b="1" u="sng" dirty="0"/>
            <a:t>Data Analysis</a:t>
          </a:r>
        </a:p>
      </dgm:t>
    </dgm:pt>
    <dgm:pt modelId="{CA58F894-1E6C-4ED7-8D2F-5A3CE392FF0A}" type="parTrans" cxnId="{27D20B70-DDF3-4DCC-9B80-C98ACF40C5D3}">
      <dgm:prSet/>
      <dgm:spPr/>
      <dgm:t>
        <a:bodyPr/>
        <a:lstStyle/>
        <a:p>
          <a:endParaRPr lang="en-US"/>
        </a:p>
      </dgm:t>
    </dgm:pt>
    <dgm:pt modelId="{36B2C5FA-5B75-4994-98BB-81CE64422A17}" type="sibTrans" cxnId="{27D20B70-DDF3-4DCC-9B80-C98ACF40C5D3}">
      <dgm:prSet/>
      <dgm:spPr/>
      <dgm:t>
        <a:bodyPr/>
        <a:lstStyle/>
        <a:p>
          <a:endParaRPr lang="en-US"/>
        </a:p>
      </dgm:t>
    </dgm:pt>
    <dgm:pt modelId="{5EB057D6-8523-4B57-8EFA-5FC00CBEB982}">
      <dgm:prSet phldrT="[Text]"/>
      <dgm:spPr/>
      <dgm:t>
        <a:bodyPr/>
        <a:lstStyle/>
        <a:p>
          <a:r>
            <a:rPr lang="en-US" sz="2100" dirty="0"/>
            <a:t>Your hospital is stratifying key performance indicators by demographic and/or SDOH variables to identify equity gaps and including this information on hospital performance dashboards</a:t>
          </a:r>
        </a:p>
      </dgm:t>
    </dgm:pt>
    <dgm:pt modelId="{66CF310C-9010-486F-B224-6677041A3983}" type="parTrans" cxnId="{A48BB7F5-743F-4158-9C9E-7CFE851E0E3D}">
      <dgm:prSet/>
      <dgm:spPr/>
      <dgm:t>
        <a:bodyPr/>
        <a:lstStyle/>
        <a:p>
          <a:endParaRPr lang="en-US"/>
        </a:p>
      </dgm:t>
    </dgm:pt>
    <dgm:pt modelId="{057DC690-0CE7-44AD-8771-BD9851AB61B9}" type="sibTrans" cxnId="{A48BB7F5-743F-4158-9C9E-7CFE851E0E3D}">
      <dgm:prSet/>
      <dgm:spPr/>
      <dgm:t>
        <a:bodyPr/>
        <a:lstStyle/>
        <a:p>
          <a:endParaRPr lang="en-US"/>
        </a:p>
      </dgm:t>
    </dgm:pt>
    <dgm:pt modelId="{1E6B187A-6A55-49C6-A01A-13C6F99F3B16}">
      <dgm:prSet phldrT="[Text]"/>
      <dgm:spPr/>
      <dgm:t>
        <a:bodyPr/>
        <a:lstStyle/>
        <a:p>
          <a:r>
            <a:rPr lang="en-US" sz="1700" dirty="0"/>
            <a:t>Identifies priority populations who currently experience health disparities</a:t>
          </a:r>
        </a:p>
      </dgm:t>
    </dgm:pt>
    <dgm:pt modelId="{CCE11A8E-3E4F-4157-AD34-212C3BBC797F}" type="parTrans" cxnId="{AA91124D-9E05-4F14-89D7-360C3D326BCF}">
      <dgm:prSet/>
      <dgm:spPr/>
      <dgm:t>
        <a:bodyPr/>
        <a:lstStyle/>
        <a:p>
          <a:endParaRPr lang="en-US"/>
        </a:p>
      </dgm:t>
    </dgm:pt>
    <dgm:pt modelId="{17221BB3-CA46-4FB6-A1F0-3FF9D73E18C8}" type="sibTrans" cxnId="{AA91124D-9E05-4F14-89D7-360C3D326BCF}">
      <dgm:prSet/>
      <dgm:spPr/>
      <dgm:t>
        <a:bodyPr/>
        <a:lstStyle/>
        <a:p>
          <a:endParaRPr lang="en-US"/>
        </a:p>
      </dgm:t>
    </dgm:pt>
    <dgm:pt modelId="{1741FC1C-392A-4612-AA26-4A0408011616}">
      <dgm:prSet phldrT="[Text]"/>
      <dgm:spPr/>
      <dgm:t>
        <a:bodyPr/>
        <a:lstStyle/>
        <a:p>
          <a:r>
            <a:rPr lang="en-US" sz="1700" dirty="0"/>
            <a:t>Establishes health care equity goals and discrete action steps to achieving those goals</a:t>
          </a:r>
        </a:p>
      </dgm:t>
    </dgm:pt>
    <dgm:pt modelId="{89AADE79-F1DC-4D38-9C5E-EFCBCCAE060B}" type="parTrans" cxnId="{911FBCF5-7242-4AAE-A73C-885A6A4F5768}">
      <dgm:prSet/>
      <dgm:spPr/>
      <dgm:t>
        <a:bodyPr/>
        <a:lstStyle/>
        <a:p>
          <a:endParaRPr lang="en-US"/>
        </a:p>
      </dgm:t>
    </dgm:pt>
    <dgm:pt modelId="{80CC414A-398B-42BC-8B49-17E78624471A}" type="sibTrans" cxnId="{911FBCF5-7242-4AAE-A73C-885A6A4F5768}">
      <dgm:prSet/>
      <dgm:spPr/>
      <dgm:t>
        <a:bodyPr/>
        <a:lstStyle/>
        <a:p>
          <a:endParaRPr lang="en-US"/>
        </a:p>
      </dgm:t>
    </dgm:pt>
    <dgm:pt modelId="{16DD669C-5C51-4B7B-8EFA-5618AF1859B7}">
      <dgm:prSet phldrT="[Text]"/>
      <dgm:spPr/>
      <dgm:t>
        <a:bodyPr/>
        <a:lstStyle/>
        <a:p>
          <a:r>
            <a:rPr lang="en-US" sz="1700" dirty="0"/>
            <a:t>Outlines specific resources which have been dedicated to achieving your equity goals</a:t>
          </a:r>
        </a:p>
      </dgm:t>
    </dgm:pt>
    <dgm:pt modelId="{F3A2EAE5-DCE2-4107-84BE-423E7F0C012D}" type="parTrans" cxnId="{4FEA1860-20A8-40D4-A472-018A632B37C7}">
      <dgm:prSet/>
      <dgm:spPr/>
      <dgm:t>
        <a:bodyPr/>
        <a:lstStyle/>
        <a:p>
          <a:endParaRPr lang="en-US"/>
        </a:p>
      </dgm:t>
    </dgm:pt>
    <dgm:pt modelId="{DEAD4310-E818-4A60-9575-07161A09D3FD}" type="sibTrans" cxnId="{4FEA1860-20A8-40D4-A472-018A632B37C7}">
      <dgm:prSet/>
      <dgm:spPr/>
      <dgm:t>
        <a:bodyPr/>
        <a:lstStyle/>
        <a:p>
          <a:endParaRPr lang="en-US"/>
        </a:p>
      </dgm:t>
    </dgm:pt>
    <dgm:pt modelId="{5681012C-EFD8-4411-87D3-0B85C623051C}">
      <dgm:prSet phldrT="[Text]"/>
      <dgm:spPr/>
      <dgm:t>
        <a:bodyPr/>
        <a:lstStyle/>
        <a:p>
          <a:r>
            <a:rPr lang="en-US" sz="1700" dirty="0"/>
            <a:t>Describes your approach for engaging key stakeholders, such as community partners</a:t>
          </a:r>
        </a:p>
      </dgm:t>
    </dgm:pt>
    <dgm:pt modelId="{9A62E44D-DF5C-4BFF-A636-F2E80F1C6AD0}" type="parTrans" cxnId="{22BF9541-3C58-421F-89B7-697D5939908C}">
      <dgm:prSet/>
      <dgm:spPr/>
      <dgm:t>
        <a:bodyPr/>
        <a:lstStyle/>
        <a:p>
          <a:endParaRPr lang="en-US"/>
        </a:p>
      </dgm:t>
    </dgm:pt>
    <dgm:pt modelId="{C5C0A81A-D468-49DD-A97F-8E398EA7590B}" type="sibTrans" cxnId="{22BF9541-3C58-421F-89B7-697D5939908C}">
      <dgm:prSet/>
      <dgm:spPr/>
      <dgm:t>
        <a:bodyPr/>
        <a:lstStyle/>
        <a:p>
          <a:endParaRPr lang="en-US"/>
        </a:p>
      </dgm:t>
    </dgm:pt>
    <dgm:pt modelId="{5AE52695-2777-48C3-9D96-DF05EA35291F}">
      <dgm:prSet phldrT="[Text]"/>
      <dgm:spPr/>
      <dgm:t>
        <a:bodyPr/>
        <a:lstStyle/>
        <a:p>
          <a:r>
            <a:rPr lang="en-US" sz="1700" dirty="0"/>
            <a:t>Collecting demographic information, including self-reported race and ethnicity and/or social determinant of health (SDOH) information on the majority of your patients</a:t>
          </a:r>
        </a:p>
      </dgm:t>
    </dgm:pt>
    <dgm:pt modelId="{613CBAFD-05FD-4A91-B5A9-369901686353}" type="parTrans" cxnId="{85DCEDEA-F03D-459F-A65F-F8BE07187A10}">
      <dgm:prSet/>
      <dgm:spPr/>
      <dgm:t>
        <a:bodyPr/>
        <a:lstStyle/>
        <a:p>
          <a:endParaRPr lang="en-US"/>
        </a:p>
      </dgm:t>
    </dgm:pt>
    <dgm:pt modelId="{592EEEC2-8923-47D7-901C-783C6A7FCAA4}" type="sibTrans" cxnId="{85DCEDEA-F03D-459F-A65F-F8BE07187A10}">
      <dgm:prSet/>
      <dgm:spPr/>
      <dgm:t>
        <a:bodyPr/>
        <a:lstStyle/>
        <a:p>
          <a:endParaRPr lang="en-US"/>
        </a:p>
      </dgm:t>
    </dgm:pt>
    <dgm:pt modelId="{035DA180-D1D4-4064-BC99-767C22CC6B7E}">
      <dgm:prSet phldrT="[Text]"/>
      <dgm:spPr/>
      <dgm:t>
        <a:bodyPr/>
        <a:lstStyle/>
        <a:p>
          <a:r>
            <a:rPr lang="en-US" sz="1700" dirty="0"/>
            <a:t>Training staff in culturally sensitive collection of demographic and/or SDOH information</a:t>
          </a:r>
        </a:p>
      </dgm:t>
    </dgm:pt>
    <dgm:pt modelId="{1D33429A-5844-4726-B814-C7FB79C3A90F}" type="parTrans" cxnId="{A0C5E4DA-24A5-44CA-9634-94C91C48A7D7}">
      <dgm:prSet/>
      <dgm:spPr/>
      <dgm:t>
        <a:bodyPr/>
        <a:lstStyle/>
        <a:p>
          <a:endParaRPr lang="en-US"/>
        </a:p>
      </dgm:t>
    </dgm:pt>
    <dgm:pt modelId="{C5B7E3F0-B4F5-4CBA-B4EB-F04463B666DA}" type="sibTrans" cxnId="{A0C5E4DA-24A5-44CA-9634-94C91C48A7D7}">
      <dgm:prSet/>
      <dgm:spPr/>
      <dgm:t>
        <a:bodyPr/>
        <a:lstStyle/>
        <a:p>
          <a:endParaRPr lang="en-US"/>
        </a:p>
      </dgm:t>
    </dgm:pt>
    <dgm:pt modelId="{09AA4D51-7500-4505-843A-FF6A5D2619C4}">
      <dgm:prSet phldrT="[Text]"/>
      <dgm:spPr/>
      <dgm:t>
        <a:bodyPr/>
        <a:lstStyle/>
        <a:p>
          <a:r>
            <a:rPr lang="en-US" sz="1700" dirty="0"/>
            <a:t>Inputting demographic and/or SDOH information collected from patients into structured, interoperable data elements using a certified EHR technology</a:t>
          </a:r>
        </a:p>
      </dgm:t>
    </dgm:pt>
    <dgm:pt modelId="{E90CEB9C-1B81-4519-90E9-127FB0DBD358}" type="parTrans" cxnId="{69BD6A10-7B90-48FE-A965-D3B652DCD9DE}">
      <dgm:prSet/>
      <dgm:spPr/>
      <dgm:t>
        <a:bodyPr/>
        <a:lstStyle/>
        <a:p>
          <a:endParaRPr lang="en-US"/>
        </a:p>
      </dgm:t>
    </dgm:pt>
    <dgm:pt modelId="{9248FF88-3E4A-4BC2-958C-DDC748E375A7}" type="sibTrans" cxnId="{69BD6A10-7B90-48FE-A965-D3B652DCD9DE}">
      <dgm:prSet/>
      <dgm:spPr/>
      <dgm:t>
        <a:bodyPr/>
        <a:lstStyle/>
        <a:p>
          <a:endParaRPr lang="en-US"/>
        </a:p>
      </dgm:t>
    </dgm:pt>
    <dgm:pt modelId="{207E1F15-0162-424B-A387-1BAEC4C5AB8D}">
      <dgm:prSet phldrT="[Text]" custT="1"/>
      <dgm:spPr/>
      <dgm:t>
        <a:bodyPr/>
        <a:lstStyle/>
        <a:p>
          <a:r>
            <a:rPr lang="en-US" sz="2800" dirty="0"/>
            <a:t>Domain 4</a:t>
          </a:r>
        </a:p>
      </dgm:t>
    </dgm:pt>
    <dgm:pt modelId="{F156FA1A-6A56-44A3-BF08-475B99C0033B}" type="parTrans" cxnId="{38DDC707-9EFB-4E32-ADB8-001EECE9B8BD}">
      <dgm:prSet/>
      <dgm:spPr/>
      <dgm:t>
        <a:bodyPr/>
        <a:lstStyle/>
        <a:p>
          <a:endParaRPr lang="en-US"/>
        </a:p>
      </dgm:t>
    </dgm:pt>
    <dgm:pt modelId="{3B9A792D-7B84-424D-9F4C-54B277CE2E84}" type="sibTrans" cxnId="{38DDC707-9EFB-4E32-ADB8-001EECE9B8BD}">
      <dgm:prSet/>
      <dgm:spPr/>
      <dgm:t>
        <a:bodyPr/>
        <a:lstStyle/>
        <a:p>
          <a:endParaRPr lang="en-US"/>
        </a:p>
      </dgm:t>
    </dgm:pt>
    <dgm:pt modelId="{13DB2184-E03B-4551-BE6E-BEB7250F1353}">
      <dgm:prSet phldrT="[Text]"/>
      <dgm:spPr/>
      <dgm:t>
        <a:bodyPr/>
        <a:lstStyle/>
        <a:p>
          <a:r>
            <a:rPr lang="en-US" sz="2100" b="1" u="sng" dirty="0"/>
            <a:t>Quality Improvement</a:t>
          </a:r>
        </a:p>
      </dgm:t>
    </dgm:pt>
    <dgm:pt modelId="{015ACB45-DA4F-4169-8A8B-5AB9C4A0555A}" type="parTrans" cxnId="{8CDA796B-7EDF-4AB2-A2F6-FF7DF686B735}">
      <dgm:prSet/>
      <dgm:spPr/>
      <dgm:t>
        <a:bodyPr/>
        <a:lstStyle/>
        <a:p>
          <a:endParaRPr lang="en-US"/>
        </a:p>
      </dgm:t>
    </dgm:pt>
    <dgm:pt modelId="{224C9A29-BC0D-4CBC-9FAA-8D7362817B47}" type="sibTrans" cxnId="{8CDA796B-7EDF-4AB2-A2F6-FF7DF686B735}">
      <dgm:prSet/>
      <dgm:spPr/>
      <dgm:t>
        <a:bodyPr/>
        <a:lstStyle/>
        <a:p>
          <a:endParaRPr lang="en-US"/>
        </a:p>
      </dgm:t>
    </dgm:pt>
    <dgm:pt modelId="{45A2B4FB-0AE0-42B9-BEF4-69BC8B8E80C8}">
      <dgm:prSet phldrT="[Text]"/>
      <dgm:spPr/>
      <dgm:t>
        <a:bodyPr/>
        <a:lstStyle/>
        <a:p>
          <a:r>
            <a:rPr lang="en-US" sz="2100" dirty="0"/>
            <a:t>Your hospital participates in local, regional, or national quality improvement activities focused on reducing health care disparities</a:t>
          </a:r>
        </a:p>
      </dgm:t>
    </dgm:pt>
    <dgm:pt modelId="{8E915D31-2500-45F1-BC42-F711A52C041D}" type="parTrans" cxnId="{545BFB06-2314-4E4B-842A-A7DA6D6CB07C}">
      <dgm:prSet/>
      <dgm:spPr/>
      <dgm:t>
        <a:bodyPr/>
        <a:lstStyle/>
        <a:p>
          <a:endParaRPr lang="en-US"/>
        </a:p>
      </dgm:t>
    </dgm:pt>
    <dgm:pt modelId="{17CF595E-8764-4452-B9E0-B292DA51FD8F}" type="sibTrans" cxnId="{545BFB06-2314-4E4B-842A-A7DA6D6CB07C}">
      <dgm:prSet/>
      <dgm:spPr/>
      <dgm:t>
        <a:bodyPr/>
        <a:lstStyle/>
        <a:p>
          <a:endParaRPr lang="en-US"/>
        </a:p>
      </dgm:t>
    </dgm:pt>
    <dgm:pt modelId="{7FF20CDF-8B0D-40CD-B6EB-B52AAAE4215A}">
      <dgm:prSet phldrT="[Text]" custT="1"/>
      <dgm:spPr/>
      <dgm:t>
        <a:bodyPr/>
        <a:lstStyle/>
        <a:p>
          <a:r>
            <a:rPr lang="en-US" sz="2800" dirty="0"/>
            <a:t>Domain 5</a:t>
          </a:r>
        </a:p>
      </dgm:t>
    </dgm:pt>
    <dgm:pt modelId="{9BCBF5EB-5ED4-45F6-8A84-AC93F7EBA1DA}" type="parTrans" cxnId="{E6AA9C0A-71D6-4186-B215-933E9059CF6B}">
      <dgm:prSet/>
      <dgm:spPr/>
      <dgm:t>
        <a:bodyPr/>
        <a:lstStyle/>
        <a:p>
          <a:endParaRPr lang="en-US"/>
        </a:p>
      </dgm:t>
    </dgm:pt>
    <dgm:pt modelId="{9C17B727-CFF3-44B6-912B-17945323C822}" type="sibTrans" cxnId="{E6AA9C0A-71D6-4186-B215-933E9059CF6B}">
      <dgm:prSet/>
      <dgm:spPr/>
      <dgm:t>
        <a:bodyPr/>
        <a:lstStyle/>
        <a:p>
          <a:endParaRPr lang="en-US"/>
        </a:p>
      </dgm:t>
    </dgm:pt>
    <dgm:pt modelId="{875A1601-F057-4E12-A1EA-640C2174D3C5}">
      <dgm:prSet phldrT="[Text]"/>
      <dgm:spPr/>
      <dgm:t>
        <a:bodyPr/>
        <a:lstStyle/>
        <a:p>
          <a:r>
            <a:rPr lang="en-US" sz="2100" b="1" u="sng" dirty="0"/>
            <a:t>Leadership Engagement</a:t>
          </a:r>
        </a:p>
      </dgm:t>
    </dgm:pt>
    <dgm:pt modelId="{0DD6FB45-0F1E-494C-BDD5-D39A9CA31075}" type="parTrans" cxnId="{F00BAFC8-A878-4810-88E4-BB853A47E10B}">
      <dgm:prSet/>
      <dgm:spPr/>
      <dgm:t>
        <a:bodyPr/>
        <a:lstStyle/>
        <a:p>
          <a:endParaRPr lang="en-US"/>
        </a:p>
      </dgm:t>
    </dgm:pt>
    <dgm:pt modelId="{990AF9AC-77EE-48D5-B795-4D031CCD93C6}" type="sibTrans" cxnId="{F00BAFC8-A878-4810-88E4-BB853A47E10B}">
      <dgm:prSet/>
      <dgm:spPr/>
      <dgm:t>
        <a:bodyPr/>
        <a:lstStyle/>
        <a:p>
          <a:endParaRPr lang="en-US"/>
        </a:p>
      </dgm:t>
    </dgm:pt>
    <dgm:pt modelId="{F759BEB0-4D59-4205-9339-84BAB8062613}">
      <dgm:prSet phldrT="[Text]"/>
      <dgm:spPr/>
      <dgm:t>
        <a:bodyPr/>
        <a:lstStyle/>
        <a:p>
          <a:r>
            <a:rPr lang="en-US" sz="2100" dirty="0"/>
            <a:t>Your senior leadership, including your chief executives and your entire hospital board of trustees, demonstrates a commitment to equity through 2 activities:</a:t>
          </a:r>
        </a:p>
      </dgm:t>
    </dgm:pt>
    <dgm:pt modelId="{92D02B6D-E3A1-4705-A1D6-2D78C56DA3D0}" type="parTrans" cxnId="{E22503C4-C2B3-4EA3-BC50-49E0E54B8567}">
      <dgm:prSet/>
      <dgm:spPr/>
      <dgm:t>
        <a:bodyPr/>
        <a:lstStyle/>
        <a:p>
          <a:endParaRPr lang="en-US"/>
        </a:p>
      </dgm:t>
    </dgm:pt>
    <dgm:pt modelId="{524F1259-2EE2-4A0D-8451-5F4421F16ABD}" type="sibTrans" cxnId="{E22503C4-C2B3-4EA3-BC50-49E0E54B8567}">
      <dgm:prSet/>
      <dgm:spPr/>
      <dgm:t>
        <a:bodyPr/>
        <a:lstStyle/>
        <a:p>
          <a:endParaRPr lang="en-US"/>
        </a:p>
      </dgm:t>
    </dgm:pt>
    <dgm:pt modelId="{B837E0B1-44A7-434C-8669-9EB203D27CEA}">
      <dgm:prSet phldrT="[Text]"/>
      <dgm:spPr/>
      <dgm:t>
        <a:bodyPr/>
        <a:lstStyle/>
        <a:p>
          <a:r>
            <a:rPr lang="en-US" sz="2100" dirty="0"/>
            <a:t>Annual reviews your strategic plan for achieving health equity</a:t>
          </a:r>
        </a:p>
      </dgm:t>
    </dgm:pt>
    <dgm:pt modelId="{E5B5C9D9-31D3-47E1-A876-0E496C60268C}" type="parTrans" cxnId="{2E671E47-22E4-495C-A689-5857339DB7B1}">
      <dgm:prSet/>
      <dgm:spPr/>
      <dgm:t>
        <a:bodyPr/>
        <a:lstStyle/>
        <a:p>
          <a:endParaRPr lang="en-US"/>
        </a:p>
      </dgm:t>
    </dgm:pt>
    <dgm:pt modelId="{9C3EBDD2-0C80-466D-8C82-E1C5E8563916}" type="sibTrans" cxnId="{2E671E47-22E4-495C-A689-5857339DB7B1}">
      <dgm:prSet/>
      <dgm:spPr/>
      <dgm:t>
        <a:bodyPr/>
        <a:lstStyle/>
        <a:p>
          <a:endParaRPr lang="en-US"/>
        </a:p>
      </dgm:t>
    </dgm:pt>
    <dgm:pt modelId="{6F5DAA76-CD2F-46DA-96A0-DD4F068B9E4A}">
      <dgm:prSet phldrT="[Text]"/>
      <dgm:spPr/>
      <dgm:t>
        <a:bodyPr/>
        <a:lstStyle/>
        <a:p>
          <a:r>
            <a:rPr lang="en-US" sz="2100" dirty="0"/>
            <a:t>Annual reviews of key performance indicators stratified by demographic and/or social factors</a:t>
          </a:r>
        </a:p>
      </dgm:t>
    </dgm:pt>
    <dgm:pt modelId="{E6F1BAD7-46F5-4967-AE92-13369FF7B26D}" type="parTrans" cxnId="{D55FDB5E-1FE1-40C4-8462-26BF2B095715}">
      <dgm:prSet/>
      <dgm:spPr/>
      <dgm:t>
        <a:bodyPr/>
        <a:lstStyle/>
        <a:p>
          <a:endParaRPr lang="en-US"/>
        </a:p>
      </dgm:t>
    </dgm:pt>
    <dgm:pt modelId="{2EB63949-51FC-44DC-9443-A1371E6E7D06}" type="sibTrans" cxnId="{D55FDB5E-1FE1-40C4-8462-26BF2B095715}">
      <dgm:prSet/>
      <dgm:spPr/>
      <dgm:t>
        <a:bodyPr/>
        <a:lstStyle/>
        <a:p>
          <a:endParaRPr lang="en-US"/>
        </a:p>
      </dgm:t>
    </dgm:pt>
    <dgm:pt modelId="{11E3DAA3-384A-482E-8B05-1615C6AFD4D1}" type="pres">
      <dgm:prSet presAssocID="{D70669DD-48CA-4E6C-9A6F-C699BCA2A1B4}" presName="Name0" presStyleCnt="0">
        <dgm:presLayoutVars>
          <dgm:dir/>
          <dgm:resizeHandles val="exact"/>
        </dgm:presLayoutVars>
      </dgm:prSet>
      <dgm:spPr/>
    </dgm:pt>
    <dgm:pt modelId="{6E4BE565-7599-442A-8FDC-8734F14B083F}" type="pres">
      <dgm:prSet presAssocID="{40A00ACE-D6DA-4B8A-B494-A78CBB9D1B8B}" presName="node" presStyleLbl="node1" presStyleIdx="0" presStyleCnt="5">
        <dgm:presLayoutVars>
          <dgm:bulletEnabled val="1"/>
        </dgm:presLayoutVars>
      </dgm:prSet>
      <dgm:spPr/>
    </dgm:pt>
    <dgm:pt modelId="{BFAFDDEB-CC9B-49BA-9294-41C1B32A9E67}" type="pres">
      <dgm:prSet presAssocID="{FB411287-1460-4CFE-8524-124F8B49A845}" presName="sibTrans" presStyleCnt="0"/>
      <dgm:spPr/>
    </dgm:pt>
    <dgm:pt modelId="{0CD525BF-F9B8-4D3C-9CFA-8257D0FE3F65}" type="pres">
      <dgm:prSet presAssocID="{7C04727B-0A9B-4085-AFF7-61D0C723C22F}" presName="node" presStyleLbl="node1" presStyleIdx="1" presStyleCnt="5">
        <dgm:presLayoutVars>
          <dgm:bulletEnabled val="1"/>
        </dgm:presLayoutVars>
      </dgm:prSet>
      <dgm:spPr/>
    </dgm:pt>
    <dgm:pt modelId="{0900A49F-D3E5-4547-AAF4-DFC2C035116A}" type="pres">
      <dgm:prSet presAssocID="{FABD8E96-01F8-46A4-95C9-D342B21CDB09}" presName="sibTrans" presStyleCnt="0"/>
      <dgm:spPr/>
    </dgm:pt>
    <dgm:pt modelId="{5AC1E9AE-1FB0-4D55-9682-889E0591F4D8}" type="pres">
      <dgm:prSet presAssocID="{9507F044-E1AF-49DC-860B-E3A7CC82E549}" presName="node" presStyleLbl="node1" presStyleIdx="2" presStyleCnt="5">
        <dgm:presLayoutVars>
          <dgm:bulletEnabled val="1"/>
        </dgm:presLayoutVars>
      </dgm:prSet>
      <dgm:spPr/>
    </dgm:pt>
    <dgm:pt modelId="{9719CDF0-52FE-48B4-8278-136FF7C42031}" type="pres">
      <dgm:prSet presAssocID="{6CCF91E6-B1ED-4307-A726-FD96EE1BB865}" presName="sibTrans" presStyleCnt="0"/>
      <dgm:spPr/>
    </dgm:pt>
    <dgm:pt modelId="{8B46A4B5-1156-4CE5-944E-E31BCACA3635}" type="pres">
      <dgm:prSet presAssocID="{207E1F15-0162-424B-A387-1BAEC4C5AB8D}" presName="node" presStyleLbl="node1" presStyleIdx="3" presStyleCnt="5">
        <dgm:presLayoutVars>
          <dgm:bulletEnabled val="1"/>
        </dgm:presLayoutVars>
      </dgm:prSet>
      <dgm:spPr/>
    </dgm:pt>
    <dgm:pt modelId="{5C15846D-EC2A-420D-A96E-E137FA86E384}" type="pres">
      <dgm:prSet presAssocID="{3B9A792D-7B84-424D-9F4C-54B277CE2E84}" presName="sibTrans" presStyleCnt="0"/>
      <dgm:spPr/>
    </dgm:pt>
    <dgm:pt modelId="{1EE8A20D-5B46-49CC-BD54-72093565A14D}" type="pres">
      <dgm:prSet presAssocID="{7FF20CDF-8B0D-40CD-B6EB-B52AAAE4215A}" presName="node" presStyleLbl="node1" presStyleIdx="4" presStyleCnt="5">
        <dgm:presLayoutVars>
          <dgm:bulletEnabled val="1"/>
        </dgm:presLayoutVars>
      </dgm:prSet>
      <dgm:spPr/>
    </dgm:pt>
  </dgm:ptLst>
  <dgm:cxnLst>
    <dgm:cxn modelId="{D0728503-32F5-4363-B8AB-97489E9B7FEF}" srcId="{D70669DD-48CA-4E6C-9A6F-C699BCA2A1B4}" destId="{9507F044-E1AF-49DC-860B-E3A7CC82E549}" srcOrd="2" destOrd="0" parTransId="{40177168-C703-4C41-83C7-5814BF5ADA5A}" sibTransId="{6CCF91E6-B1ED-4307-A726-FD96EE1BB865}"/>
    <dgm:cxn modelId="{545BFB06-2314-4E4B-842A-A7DA6D6CB07C}" srcId="{207E1F15-0162-424B-A387-1BAEC4C5AB8D}" destId="{45A2B4FB-0AE0-42B9-BEF4-69BC8B8E80C8}" srcOrd="1" destOrd="0" parTransId="{8E915D31-2500-45F1-BC42-F711A52C041D}" sibTransId="{17CF595E-8764-4452-B9E0-B292DA51FD8F}"/>
    <dgm:cxn modelId="{38DDC707-9EFB-4E32-ADB8-001EECE9B8BD}" srcId="{D70669DD-48CA-4E6C-9A6F-C699BCA2A1B4}" destId="{207E1F15-0162-424B-A387-1BAEC4C5AB8D}" srcOrd="3" destOrd="0" parTransId="{F156FA1A-6A56-44A3-BF08-475B99C0033B}" sibTransId="{3B9A792D-7B84-424D-9F4C-54B277CE2E84}"/>
    <dgm:cxn modelId="{E6AA9C0A-71D6-4186-B215-933E9059CF6B}" srcId="{D70669DD-48CA-4E6C-9A6F-C699BCA2A1B4}" destId="{7FF20CDF-8B0D-40CD-B6EB-B52AAAE4215A}" srcOrd="4" destOrd="0" parTransId="{9BCBF5EB-5ED4-45F6-8A84-AC93F7EBA1DA}" sibTransId="{9C17B727-CFF3-44B6-912B-17945323C822}"/>
    <dgm:cxn modelId="{0DC5310C-32F5-469D-ACF4-CBAA07F4C0D7}" srcId="{7C04727B-0A9B-4085-AFF7-61D0C723C22F}" destId="{9CC3FDBB-7A95-4008-BD60-A1F9816CBD79}" srcOrd="1" destOrd="0" parTransId="{C83D0E8F-9A7F-478A-91BB-E3D2D60B91E0}" sibTransId="{CF65FCF7-6764-4110-9FB6-1313141265B1}"/>
    <dgm:cxn modelId="{69BD6A10-7B90-48FE-A965-D3B652DCD9DE}" srcId="{9CC3FDBB-7A95-4008-BD60-A1F9816CBD79}" destId="{09AA4D51-7500-4505-843A-FF6A5D2619C4}" srcOrd="2" destOrd="0" parTransId="{E90CEB9C-1B81-4519-90E9-127FB0DBD358}" sibTransId="{9248FF88-3E4A-4BC2-958C-DDC748E375A7}"/>
    <dgm:cxn modelId="{EEA79011-6680-447E-AEBF-3E267C1FB2ED}" srcId="{40A00ACE-D6DA-4B8A-B494-A78CBB9D1B8B}" destId="{C50371E2-87BC-4505-B494-D497DDF6A4D6}" srcOrd="1" destOrd="0" parTransId="{223C0B3C-71E5-48EE-9D2A-0E6CA5DC31EF}" sibTransId="{9E3858F5-1C73-4B53-83C4-50F375490344}"/>
    <dgm:cxn modelId="{7D32081B-1FCB-4E03-8294-2A3D71E3C4AB}" type="presOf" srcId="{40A00ACE-D6DA-4B8A-B494-A78CBB9D1B8B}" destId="{6E4BE565-7599-442A-8FDC-8734F14B083F}" srcOrd="0" destOrd="0" presId="urn:microsoft.com/office/officeart/2005/8/layout/hList6"/>
    <dgm:cxn modelId="{3DB06B20-7CF0-475D-953A-6661F2C06617}" type="presOf" srcId="{1741FC1C-392A-4612-AA26-4A0408011616}" destId="{6E4BE565-7599-442A-8FDC-8734F14B083F}" srcOrd="0" destOrd="4" presId="urn:microsoft.com/office/officeart/2005/8/layout/hList6"/>
    <dgm:cxn modelId="{C65F742B-CA19-4C68-9399-BA4498CE6D67}" type="presOf" srcId="{C50371E2-87BC-4505-B494-D497DDF6A4D6}" destId="{6E4BE565-7599-442A-8FDC-8734F14B083F}" srcOrd="0" destOrd="2" presId="urn:microsoft.com/office/officeart/2005/8/layout/hList6"/>
    <dgm:cxn modelId="{4637F02B-7AF8-4AD1-A23C-A9582EC56D00}" type="presOf" srcId="{6F5DAA76-CD2F-46DA-96A0-DD4F068B9E4A}" destId="{1EE8A20D-5B46-49CC-BD54-72093565A14D}" srcOrd="0" destOrd="4" presId="urn:microsoft.com/office/officeart/2005/8/layout/hList6"/>
    <dgm:cxn modelId="{E80A3A31-CFFB-4ECB-B2D0-BBA454A56522}" type="presOf" srcId="{035DA180-D1D4-4064-BC99-767C22CC6B7E}" destId="{0CD525BF-F9B8-4D3C-9CFA-8257D0FE3F65}" srcOrd="0" destOrd="4" presId="urn:microsoft.com/office/officeart/2005/8/layout/hList6"/>
    <dgm:cxn modelId="{D83ED236-68D8-4483-8C91-D656565BD46E}" type="presOf" srcId="{7C04727B-0A9B-4085-AFF7-61D0C723C22F}" destId="{0CD525BF-F9B8-4D3C-9CFA-8257D0FE3F65}" srcOrd="0" destOrd="0" presId="urn:microsoft.com/office/officeart/2005/8/layout/hList6"/>
    <dgm:cxn modelId="{9741F23F-E463-4CF6-8A06-BB6127F0EDD0}" type="presOf" srcId="{B837E0B1-44A7-434C-8669-9EB203D27CEA}" destId="{1EE8A20D-5B46-49CC-BD54-72093565A14D}" srcOrd="0" destOrd="3" presId="urn:microsoft.com/office/officeart/2005/8/layout/hList6"/>
    <dgm:cxn modelId="{EAB0845D-CFA9-4D37-B510-8B789EB6DC7F}" type="presOf" srcId="{875A1601-F057-4E12-A1EA-640C2174D3C5}" destId="{1EE8A20D-5B46-49CC-BD54-72093565A14D}" srcOrd="0" destOrd="1" presId="urn:microsoft.com/office/officeart/2005/8/layout/hList6"/>
    <dgm:cxn modelId="{8A54D75E-B5EB-4013-B13E-429BBD14C350}" type="presOf" srcId="{16DD669C-5C51-4B7B-8EFA-5618AF1859B7}" destId="{6E4BE565-7599-442A-8FDC-8734F14B083F}" srcOrd="0" destOrd="5" presId="urn:microsoft.com/office/officeart/2005/8/layout/hList6"/>
    <dgm:cxn modelId="{D55FDB5E-1FE1-40C4-8462-26BF2B095715}" srcId="{F759BEB0-4D59-4205-9339-84BAB8062613}" destId="{6F5DAA76-CD2F-46DA-96A0-DD4F068B9E4A}" srcOrd="1" destOrd="0" parTransId="{E6F1BAD7-46F5-4967-AE92-13369FF7B26D}" sibTransId="{2EB63949-51FC-44DC-9443-A1371E6E7D06}"/>
    <dgm:cxn modelId="{4FEA1860-20A8-40D4-A472-018A632B37C7}" srcId="{C50371E2-87BC-4505-B494-D497DDF6A4D6}" destId="{16DD669C-5C51-4B7B-8EFA-5618AF1859B7}" srcOrd="2" destOrd="0" parTransId="{F3A2EAE5-DCE2-4107-84BE-423E7F0C012D}" sibTransId="{DEAD4310-E818-4A60-9575-07161A09D3FD}"/>
    <dgm:cxn modelId="{413F9A60-95AD-4C51-B972-2BDEA9D093AF}" type="presOf" srcId="{773FF75D-7C9A-4132-8601-0986B93AE1C0}" destId="{0CD525BF-F9B8-4D3C-9CFA-8257D0FE3F65}" srcOrd="0" destOrd="1" presId="urn:microsoft.com/office/officeart/2005/8/layout/hList6"/>
    <dgm:cxn modelId="{79958A41-63E2-4D0B-8ECD-82E4CBC9902C}" srcId="{D70669DD-48CA-4E6C-9A6F-C699BCA2A1B4}" destId="{7C04727B-0A9B-4085-AFF7-61D0C723C22F}" srcOrd="1" destOrd="0" parTransId="{67A5409A-979D-4EEF-BADF-18C32B9BCE1D}" sibTransId="{FABD8E96-01F8-46A4-95C9-D342B21CDB09}"/>
    <dgm:cxn modelId="{22BF9541-3C58-421F-89B7-697D5939908C}" srcId="{C50371E2-87BC-4505-B494-D497DDF6A4D6}" destId="{5681012C-EFD8-4411-87D3-0B85C623051C}" srcOrd="3" destOrd="0" parTransId="{9A62E44D-DF5C-4BFF-A636-F2E80F1C6AD0}" sibTransId="{C5C0A81A-D468-49DD-A97F-8E398EA7590B}"/>
    <dgm:cxn modelId="{63C6FE43-777A-4066-9CFB-57341B00B0ED}" type="presOf" srcId="{13DB2184-E03B-4551-BE6E-BEB7250F1353}" destId="{8B46A4B5-1156-4CE5-944E-E31BCACA3635}" srcOrd="0" destOrd="1" presId="urn:microsoft.com/office/officeart/2005/8/layout/hList6"/>
    <dgm:cxn modelId="{E1B1D245-74AE-4418-A67E-F4EA77C07076}" type="presOf" srcId="{4FD28FD1-664A-4859-B5F0-FCC10F8B4603}" destId="{6E4BE565-7599-442A-8FDC-8734F14B083F}" srcOrd="0" destOrd="1" presId="urn:microsoft.com/office/officeart/2005/8/layout/hList6"/>
    <dgm:cxn modelId="{2E671E47-22E4-495C-A689-5857339DB7B1}" srcId="{F759BEB0-4D59-4205-9339-84BAB8062613}" destId="{B837E0B1-44A7-434C-8669-9EB203D27CEA}" srcOrd="0" destOrd="0" parTransId="{E5B5C9D9-31D3-47E1-A876-0E496C60268C}" sibTransId="{9C3EBDD2-0C80-466D-8C82-E1C5E8563916}"/>
    <dgm:cxn modelId="{8CDA796B-7EDF-4AB2-A2F6-FF7DF686B735}" srcId="{207E1F15-0162-424B-A387-1BAEC4C5AB8D}" destId="{13DB2184-E03B-4551-BE6E-BEB7250F1353}" srcOrd="0" destOrd="0" parTransId="{015ACB45-DA4F-4169-8A8B-5AB9C4A0555A}" sibTransId="{224C9A29-BC0D-4CBC-9FAA-8D7362817B47}"/>
    <dgm:cxn modelId="{F7F32D6C-B644-47BD-A610-5BFA7FF94B61}" type="presOf" srcId="{207E1F15-0162-424B-A387-1BAEC4C5AB8D}" destId="{8B46A4B5-1156-4CE5-944E-E31BCACA3635}" srcOrd="0" destOrd="0" presId="urn:microsoft.com/office/officeart/2005/8/layout/hList6"/>
    <dgm:cxn modelId="{AA91124D-9E05-4F14-89D7-360C3D326BCF}" srcId="{C50371E2-87BC-4505-B494-D497DDF6A4D6}" destId="{1E6B187A-6A55-49C6-A01A-13C6F99F3B16}" srcOrd="0" destOrd="0" parTransId="{CCE11A8E-3E4F-4157-AD34-212C3BBC797F}" sibTransId="{17221BB3-CA46-4FB6-A1F0-3FF9D73E18C8}"/>
    <dgm:cxn modelId="{27D20B70-DDF3-4DCC-9B80-C98ACF40C5D3}" srcId="{9507F044-E1AF-49DC-860B-E3A7CC82E549}" destId="{1D5398D8-173F-4B96-9B1B-40C5D1388D83}" srcOrd="0" destOrd="0" parTransId="{CA58F894-1E6C-4ED7-8D2F-5A3CE392FF0A}" sibTransId="{36B2C5FA-5B75-4994-98BB-81CE64422A17}"/>
    <dgm:cxn modelId="{8E647D54-2891-4A14-A895-7051D07B96BC}" type="presOf" srcId="{F759BEB0-4D59-4205-9339-84BAB8062613}" destId="{1EE8A20D-5B46-49CC-BD54-72093565A14D}" srcOrd="0" destOrd="2" presId="urn:microsoft.com/office/officeart/2005/8/layout/hList6"/>
    <dgm:cxn modelId="{8850A155-DCDC-4961-AB7A-41DC2CB30BFA}" type="presOf" srcId="{1E6B187A-6A55-49C6-A01A-13C6F99F3B16}" destId="{6E4BE565-7599-442A-8FDC-8734F14B083F}" srcOrd="0" destOrd="3" presId="urn:microsoft.com/office/officeart/2005/8/layout/hList6"/>
    <dgm:cxn modelId="{3DBCD075-D85A-4921-B730-961B5B4B8515}" srcId="{D70669DD-48CA-4E6C-9A6F-C699BCA2A1B4}" destId="{40A00ACE-D6DA-4B8A-B494-A78CBB9D1B8B}" srcOrd="0" destOrd="0" parTransId="{D2BE8D8E-8E5E-44D4-BFAE-7634E3C2B63E}" sibTransId="{FB411287-1460-4CFE-8524-124F8B49A845}"/>
    <dgm:cxn modelId="{841E0C7B-1966-432D-B18F-71EDB82D7BA9}" type="presOf" srcId="{45A2B4FB-0AE0-42B9-BEF4-69BC8B8E80C8}" destId="{8B46A4B5-1156-4CE5-944E-E31BCACA3635}" srcOrd="0" destOrd="2" presId="urn:microsoft.com/office/officeart/2005/8/layout/hList6"/>
    <dgm:cxn modelId="{FD33EE86-DE59-46EE-AAD7-D9178B598306}" type="presOf" srcId="{1D5398D8-173F-4B96-9B1B-40C5D1388D83}" destId="{5AC1E9AE-1FB0-4D55-9682-889E0591F4D8}" srcOrd="0" destOrd="1" presId="urn:microsoft.com/office/officeart/2005/8/layout/hList6"/>
    <dgm:cxn modelId="{6682618D-69A4-4206-8BD0-AD556159F819}" type="presOf" srcId="{5AE52695-2777-48C3-9D96-DF05EA35291F}" destId="{0CD525BF-F9B8-4D3C-9CFA-8257D0FE3F65}" srcOrd="0" destOrd="3" presId="urn:microsoft.com/office/officeart/2005/8/layout/hList6"/>
    <dgm:cxn modelId="{658253AB-115D-4F73-9947-FF7DDD622C4F}" srcId="{40A00ACE-D6DA-4B8A-B494-A78CBB9D1B8B}" destId="{4FD28FD1-664A-4859-B5F0-FCC10F8B4603}" srcOrd="0" destOrd="0" parTransId="{6F11735E-C4E5-4CED-BA1B-AFB0C0BDB82F}" sibTransId="{CA1B178F-28D6-4C7C-AF13-0C29FD922E06}"/>
    <dgm:cxn modelId="{017BA1AB-0197-4F3F-883E-A43E08E0DC10}" type="presOf" srcId="{9CC3FDBB-7A95-4008-BD60-A1F9816CBD79}" destId="{0CD525BF-F9B8-4D3C-9CFA-8257D0FE3F65}" srcOrd="0" destOrd="2" presId="urn:microsoft.com/office/officeart/2005/8/layout/hList6"/>
    <dgm:cxn modelId="{84D587BD-1F01-41FF-AB0A-545DEBBC3A4C}" type="presOf" srcId="{D70669DD-48CA-4E6C-9A6F-C699BCA2A1B4}" destId="{11E3DAA3-384A-482E-8B05-1615C6AFD4D1}" srcOrd="0" destOrd="0" presId="urn:microsoft.com/office/officeart/2005/8/layout/hList6"/>
    <dgm:cxn modelId="{AE1704C3-F88A-4163-80D5-D19F404F4EF5}" type="presOf" srcId="{5681012C-EFD8-4411-87D3-0B85C623051C}" destId="{6E4BE565-7599-442A-8FDC-8734F14B083F}" srcOrd="0" destOrd="6" presId="urn:microsoft.com/office/officeart/2005/8/layout/hList6"/>
    <dgm:cxn modelId="{49098AC3-8ED3-4316-B1C3-446F0D153322}" srcId="{7C04727B-0A9B-4085-AFF7-61D0C723C22F}" destId="{773FF75D-7C9A-4132-8601-0986B93AE1C0}" srcOrd="0" destOrd="0" parTransId="{C186F25C-1C10-4294-B047-0F71DAC22723}" sibTransId="{41397A91-FEC1-41CE-964B-868F39F6E9D3}"/>
    <dgm:cxn modelId="{E22503C4-C2B3-4EA3-BC50-49E0E54B8567}" srcId="{7FF20CDF-8B0D-40CD-B6EB-B52AAAE4215A}" destId="{F759BEB0-4D59-4205-9339-84BAB8062613}" srcOrd="1" destOrd="0" parTransId="{92D02B6D-E3A1-4705-A1D6-2D78C56DA3D0}" sibTransId="{524F1259-2EE2-4A0D-8451-5F4421F16ABD}"/>
    <dgm:cxn modelId="{F00BAFC8-A878-4810-88E4-BB853A47E10B}" srcId="{7FF20CDF-8B0D-40CD-B6EB-B52AAAE4215A}" destId="{875A1601-F057-4E12-A1EA-640C2174D3C5}" srcOrd="0" destOrd="0" parTransId="{0DD6FB45-0F1E-494C-BDD5-D39A9CA31075}" sibTransId="{990AF9AC-77EE-48D5-B795-4D031CCD93C6}"/>
    <dgm:cxn modelId="{2812F8CA-7D0B-44FA-9D1A-AEA40A2F6CD7}" type="presOf" srcId="{5EB057D6-8523-4B57-8EFA-5FC00CBEB982}" destId="{5AC1E9AE-1FB0-4D55-9682-889E0591F4D8}" srcOrd="0" destOrd="2" presId="urn:microsoft.com/office/officeart/2005/8/layout/hList6"/>
    <dgm:cxn modelId="{A0C5E4DA-24A5-44CA-9634-94C91C48A7D7}" srcId="{9CC3FDBB-7A95-4008-BD60-A1F9816CBD79}" destId="{035DA180-D1D4-4064-BC99-767C22CC6B7E}" srcOrd="1" destOrd="0" parTransId="{1D33429A-5844-4726-B814-C7FB79C3A90F}" sibTransId="{C5B7E3F0-B4F5-4CBA-B4EB-F04463B666DA}"/>
    <dgm:cxn modelId="{B0A088E4-D54D-4E62-B104-9CA54CEEAA2E}" type="presOf" srcId="{9507F044-E1AF-49DC-860B-E3A7CC82E549}" destId="{5AC1E9AE-1FB0-4D55-9682-889E0591F4D8}" srcOrd="0" destOrd="0" presId="urn:microsoft.com/office/officeart/2005/8/layout/hList6"/>
    <dgm:cxn modelId="{85DCEDEA-F03D-459F-A65F-F8BE07187A10}" srcId="{9CC3FDBB-7A95-4008-BD60-A1F9816CBD79}" destId="{5AE52695-2777-48C3-9D96-DF05EA35291F}" srcOrd="0" destOrd="0" parTransId="{613CBAFD-05FD-4A91-B5A9-369901686353}" sibTransId="{592EEEC2-8923-47D7-901C-783C6A7FCAA4}"/>
    <dgm:cxn modelId="{63E88FF5-91F4-4A01-B95A-6F172D08BD67}" type="presOf" srcId="{09AA4D51-7500-4505-843A-FF6A5D2619C4}" destId="{0CD525BF-F9B8-4D3C-9CFA-8257D0FE3F65}" srcOrd="0" destOrd="5" presId="urn:microsoft.com/office/officeart/2005/8/layout/hList6"/>
    <dgm:cxn modelId="{A48BB7F5-743F-4158-9C9E-7CFE851E0E3D}" srcId="{9507F044-E1AF-49DC-860B-E3A7CC82E549}" destId="{5EB057D6-8523-4B57-8EFA-5FC00CBEB982}" srcOrd="1" destOrd="0" parTransId="{66CF310C-9010-486F-B224-6677041A3983}" sibTransId="{057DC690-0CE7-44AD-8771-BD9851AB61B9}"/>
    <dgm:cxn modelId="{911FBCF5-7242-4AAE-A73C-885A6A4F5768}" srcId="{C50371E2-87BC-4505-B494-D497DDF6A4D6}" destId="{1741FC1C-392A-4612-AA26-4A0408011616}" srcOrd="1" destOrd="0" parTransId="{89AADE79-F1DC-4D38-9C5E-EFCBCCAE060B}" sibTransId="{80CC414A-398B-42BC-8B49-17E78624471A}"/>
    <dgm:cxn modelId="{FCF880FB-802D-4334-A81C-1180D206BDB2}" type="presOf" srcId="{7FF20CDF-8B0D-40CD-B6EB-B52AAAE4215A}" destId="{1EE8A20D-5B46-49CC-BD54-72093565A14D}" srcOrd="0" destOrd="0" presId="urn:microsoft.com/office/officeart/2005/8/layout/hList6"/>
    <dgm:cxn modelId="{72E98C54-B73B-4E3F-AE53-552E7634733C}" type="presParOf" srcId="{11E3DAA3-384A-482E-8B05-1615C6AFD4D1}" destId="{6E4BE565-7599-442A-8FDC-8734F14B083F}" srcOrd="0" destOrd="0" presId="urn:microsoft.com/office/officeart/2005/8/layout/hList6"/>
    <dgm:cxn modelId="{7E0972DC-B9DB-4CA8-90A5-D4E451077A28}" type="presParOf" srcId="{11E3DAA3-384A-482E-8B05-1615C6AFD4D1}" destId="{BFAFDDEB-CC9B-49BA-9294-41C1B32A9E67}" srcOrd="1" destOrd="0" presId="urn:microsoft.com/office/officeart/2005/8/layout/hList6"/>
    <dgm:cxn modelId="{94DC70BE-D00B-4CC3-B720-DE1463F0F1E6}" type="presParOf" srcId="{11E3DAA3-384A-482E-8B05-1615C6AFD4D1}" destId="{0CD525BF-F9B8-4D3C-9CFA-8257D0FE3F65}" srcOrd="2" destOrd="0" presId="urn:microsoft.com/office/officeart/2005/8/layout/hList6"/>
    <dgm:cxn modelId="{1E399F4E-A5BB-4194-85F3-F831C9163EB6}" type="presParOf" srcId="{11E3DAA3-384A-482E-8B05-1615C6AFD4D1}" destId="{0900A49F-D3E5-4547-AAF4-DFC2C035116A}" srcOrd="3" destOrd="0" presId="urn:microsoft.com/office/officeart/2005/8/layout/hList6"/>
    <dgm:cxn modelId="{6E8DA706-CB47-450F-824B-875188E6477B}" type="presParOf" srcId="{11E3DAA3-384A-482E-8B05-1615C6AFD4D1}" destId="{5AC1E9AE-1FB0-4D55-9682-889E0591F4D8}" srcOrd="4" destOrd="0" presId="urn:microsoft.com/office/officeart/2005/8/layout/hList6"/>
    <dgm:cxn modelId="{11F8E3E4-07F5-4299-B957-CBC534754CB0}" type="presParOf" srcId="{11E3DAA3-384A-482E-8B05-1615C6AFD4D1}" destId="{9719CDF0-52FE-48B4-8278-136FF7C42031}" srcOrd="5" destOrd="0" presId="urn:microsoft.com/office/officeart/2005/8/layout/hList6"/>
    <dgm:cxn modelId="{4B8D2361-D76A-4B6B-8BE9-D28342EA00D0}" type="presParOf" srcId="{11E3DAA3-384A-482E-8B05-1615C6AFD4D1}" destId="{8B46A4B5-1156-4CE5-944E-E31BCACA3635}" srcOrd="6" destOrd="0" presId="urn:microsoft.com/office/officeart/2005/8/layout/hList6"/>
    <dgm:cxn modelId="{8487C807-0955-4BE9-B393-9614696E6552}" type="presParOf" srcId="{11E3DAA3-384A-482E-8B05-1615C6AFD4D1}" destId="{5C15846D-EC2A-420D-A96E-E137FA86E384}" srcOrd="7" destOrd="0" presId="urn:microsoft.com/office/officeart/2005/8/layout/hList6"/>
    <dgm:cxn modelId="{7F8403B7-F624-4DAD-BCC8-D82C5950219C}" type="presParOf" srcId="{11E3DAA3-384A-482E-8B05-1615C6AFD4D1}" destId="{1EE8A20D-5B46-49CC-BD54-72093565A14D}"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E3613-5E7C-46EA-9029-31D2E99BA475}">
      <dsp:nvSpPr>
        <dsp:cNvPr id="0" name=""/>
        <dsp:cNvSpPr/>
      </dsp:nvSpPr>
      <dsp:spPr>
        <a:xfrm>
          <a:off x="0" y="0"/>
          <a:ext cx="11073258" cy="122304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Montserrat Classic" panose="020B0604020202020204" charset="0"/>
            </a:rPr>
            <a:t>Participate in monthly interactive webinars</a:t>
          </a:r>
          <a:br>
            <a:rPr lang="en-US" sz="1600" b="1" kern="1200" dirty="0">
              <a:latin typeface="Montserrat Classic" panose="020B0604020202020204" charset="0"/>
            </a:rPr>
          </a:br>
          <a:r>
            <a:rPr lang="en-US" sz="1400" kern="1200" dirty="0">
              <a:latin typeface="Montserrat Classic" panose="020B0604020202020204" charset="0"/>
            </a:rPr>
            <a:t>Monthly content calls focused on 4Ms</a:t>
          </a:r>
          <a:br>
            <a:rPr lang="en-US" sz="1400" kern="1200" dirty="0">
              <a:latin typeface="Montserrat Classic" panose="020B0604020202020204" charset="0"/>
            </a:rPr>
          </a:br>
          <a:r>
            <a:rPr lang="en-US" sz="1400" kern="1200" dirty="0">
              <a:latin typeface="Montserrat Classic" panose="020B0604020202020204" charset="0"/>
            </a:rPr>
            <a:t>Opportunity to share progress and learnings with other teams</a:t>
          </a:r>
          <a:endParaRPr lang="en-US" sz="1600" b="1" kern="1200" dirty="0">
            <a:latin typeface="Montserrat Classic" panose="020B0604020202020204" charset="0"/>
          </a:endParaRPr>
        </a:p>
      </dsp:txBody>
      <dsp:txXfrm>
        <a:off x="2336955" y="0"/>
        <a:ext cx="8736302" cy="1223043"/>
      </dsp:txXfrm>
    </dsp:sp>
    <dsp:sp modelId="{41F1D69F-7913-4862-8157-554FF618B79D}">
      <dsp:nvSpPr>
        <dsp:cNvPr id="0" name=""/>
        <dsp:cNvSpPr/>
      </dsp:nvSpPr>
      <dsp:spPr>
        <a:xfrm>
          <a:off x="122304" y="122304"/>
          <a:ext cx="2214651" cy="978435"/>
        </a:xfrm>
        <a:prstGeom prst="roundRect">
          <a:avLst>
            <a:gd name="adj" fmla="val 10000"/>
          </a:avLst>
        </a:prstGeom>
        <a:blipFill rotWithShape="1">
          <a:blip xmlns:r="http://schemas.openxmlformats.org/officeDocument/2006/relationships" r:embed="rId1"/>
          <a:srcRect/>
          <a:stretch>
            <a:fillRect t="-1000" b="-1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59F401-AF88-4CEC-B1C2-3D0B3148E75D}">
      <dsp:nvSpPr>
        <dsp:cNvPr id="0" name=""/>
        <dsp:cNvSpPr/>
      </dsp:nvSpPr>
      <dsp:spPr>
        <a:xfrm>
          <a:off x="0" y="1345348"/>
          <a:ext cx="11073258" cy="122304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endParaRPr lang="en-US" sz="1200" kern="1200" dirty="0">
            <a:latin typeface="Montserrat Classic" panose="020B0604020202020204" charset="0"/>
          </a:endParaRPr>
        </a:p>
        <a:p>
          <a:pPr marL="0" lvl="0" indent="0" algn="l" defTabSz="533400">
            <a:lnSpc>
              <a:spcPct val="90000"/>
            </a:lnSpc>
            <a:spcBef>
              <a:spcPct val="0"/>
            </a:spcBef>
            <a:spcAft>
              <a:spcPct val="35000"/>
            </a:spcAft>
            <a:buNone/>
          </a:pPr>
          <a:r>
            <a:rPr lang="en-US" sz="1600" b="1" kern="1200" dirty="0">
              <a:latin typeface="Montserrat Classic" panose="020B0604020202020204" charset="0"/>
            </a:rPr>
            <a:t>NHA Age-Friendly Coaching and Support of Community Spread</a:t>
          </a:r>
          <a:br>
            <a:rPr lang="en-US" sz="1600" b="1" kern="1200" dirty="0">
              <a:latin typeface="Montserrat Classic" panose="020B0604020202020204" charset="0"/>
            </a:rPr>
          </a:br>
          <a:r>
            <a:rPr lang="en-US" sz="1400" kern="1200" dirty="0">
              <a:latin typeface="Montserrat Classic" panose="020B0604020202020204" charset="0"/>
            </a:rPr>
            <a:t>On-site Consultation/Education</a:t>
          </a:r>
        </a:p>
        <a:p>
          <a:pPr marL="0" lvl="0" indent="0" algn="l" defTabSz="533400">
            <a:lnSpc>
              <a:spcPct val="90000"/>
            </a:lnSpc>
            <a:spcBef>
              <a:spcPct val="0"/>
            </a:spcBef>
            <a:spcAft>
              <a:spcPct val="35000"/>
            </a:spcAft>
            <a:buNone/>
          </a:pPr>
          <a:endParaRPr lang="en-US" sz="1200" kern="1200" dirty="0"/>
        </a:p>
      </dsp:txBody>
      <dsp:txXfrm>
        <a:off x="2336955" y="1345348"/>
        <a:ext cx="8736302" cy="1223043"/>
      </dsp:txXfrm>
    </dsp:sp>
    <dsp:sp modelId="{68C0F117-8E65-41CD-9380-751E6850E0A7}">
      <dsp:nvSpPr>
        <dsp:cNvPr id="0" name=""/>
        <dsp:cNvSpPr/>
      </dsp:nvSpPr>
      <dsp:spPr>
        <a:xfrm>
          <a:off x="122304" y="1467652"/>
          <a:ext cx="2214651" cy="97843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9BDD4C-0908-4470-82B1-91447D8102EA}">
      <dsp:nvSpPr>
        <dsp:cNvPr id="0" name=""/>
        <dsp:cNvSpPr/>
      </dsp:nvSpPr>
      <dsp:spPr>
        <a:xfrm>
          <a:off x="0" y="2690696"/>
          <a:ext cx="11073258" cy="122304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Montserrat Classic" panose="020B0604020202020204" charset="0"/>
            </a:rPr>
            <a:t>Test Age-Friendly Interventions</a:t>
          </a:r>
          <a:br>
            <a:rPr lang="en-US" sz="1600" b="1" kern="1200" dirty="0">
              <a:latin typeface="Montserrat Classic" panose="020B0604020202020204" charset="0"/>
            </a:rPr>
          </a:br>
          <a:r>
            <a:rPr lang="en-US" sz="1400" kern="1200" dirty="0">
              <a:latin typeface="Montserrat Classic" panose="020B0604020202020204" charset="0"/>
            </a:rPr>
            <a:t>Test specific changes in your practice using the </a:t>
          </a:r>
          <a:r>
            <a:rPr lang="en-US" sz="1400" b="1" i="0" kern="1200" dirty="0">
              <a:latin typeface="Montserrat Classic" panose="020B0604020202020204" charset="0"/>
            </a:rPr>
            <a:t>Guide to Using the 4Ms in the Care of Older Adults</a:t>
          </a:r>
          <a:endParaRPr lang="en-US" sz="1600" b="1" kern="1200" dirty="0">
            <a:latin typeface="Montserrat Classic" panose="020B0604020202020204" charset="0"/>
          </a:endParaRPr>
        </a:p>
      </dsp:txBody>
      <dsp:txXfrm>
        <a:off x="2336955" y="2690696"/>
        <a:ext cx="8736302" cy="1223043"/>
      </dsp:txXfrm>
    </dsp:sp>
    <dsp:sp modelId="{0A64F408-D02A-43A7-9686-FDAE22E98D2E}">
      <dsp:nvSpPr>
        <dsp:cNvPr id="0" name=""/>
        <dsp:cNvSpPr/>
      </dsp:nvSpPr>
      <dsp:spPr>
        <a:xfrm>
          <a:off x="122304" y="2813001"/>
          <a:ext cx="2214651" cy="978435"/>
        </a:xfrm>
        <a:prstGeom prst="roundRect">
          <a:avLst>
            <a:gd name="adj" fmla="val 10000"/>
          </a:avLst>
        </a:prstGeom>
        <a:blipFill rotWithShape="1">
          <a:blip xmlns:r="http://schemas.openxmlformats.org/officeDocument/2006/relationships" r:embed="rId3"/>
          <a:srcRect/>
          <a:stretch>
            <a:fillRect t="-5000" b="-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F824B1-517E-4ED6-89ED-8BCBDFF1CBE2}">
      <dsp:nvSpPr>
        <dsp:cNvPr id="0" name=""/>
        <dsp:cNvSpPr/>
      </dsp:nvSpPr>
      <dsp:spPr>
        <a:xfrm>
          <a:off x="0" y="4036045"/>
          <a:ext cx="11073258" cy="122304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latin typeface="Montserrat Classic" panose="020B0604020202020204" charset="0"/>
            </a:rPr>
            <a:t>Share Description of 4Ms Care</a:t>
          </a:r>
          <a:br>
            <a:rPr lang="en-US" sz="1600" b="1" kern="1200" dirty="0">
              <a:latin typeface="Montserrat Classic" panose="020B0604020202020204" charset="0"/>
            </a:rPr>
          </a:br>
          <a:r>
            <a:rPr lang="en-US" sz="1400" kern="1200" dirty="0">
              <a:latin typeface="Montserrat Classic" panose="020B0604020202020204" charset="0"/>
            </a:rPr>
            <a:t>Submit monthly qualitative feedback on your progress and description of 4Ms Care</a:t>
          </a:r>
        </a:p>
      </dsp:txBody>
      <dsp:txXfrm>
        <a:off x="2336955" y="4036045"/>
        <a:ext cx="8736302" cy="1223043"/>
      </dsp:txXfrm>
    </dsp:sp>
    <dsp:sp modelId="{EBB18B21-E81F-4E76-98B7-4F9EF8C443F4}">
      <dsp:nvSpPr>
        <dsp:cNvPr id="0" name=""/>
        <dsp:cNvSpPr/>
      </dsp:nvSpPr>
      <dsp:spPr>
        <a:xfrm>
          <a:off x="122304" y="4158349"/>
          <a:ext cx="2214651" cy="978435"/>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59000" b="-59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31B1C2-2A0A-4547-82AE-E7399C7FE0CE}">
      <dsp:nvSpPr>
        <dsp:cNvPr id="0" name=""/>
        <dsp:cNvSpPr/>
      </dsp:nvSpPr>
      <dsp:spPr>
        <a:xfrm>
          <a:off x="0" y="5351673"/>
          <a:ext cx="11073258" cy="122304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Montserrat Classic" panose="020B0604020202020204" charset="0"/>
            </a:rPr>
            <a:t>Join monthly peer-to-peer topical learning calls</a:t>
          </a:r>
          <a:br>
            <a:rPr lang="en-US" sz="1600" b="1" kern="1200" dirty="0">
              <a:latin typeface="Montserrat Classic" panose="020B0604020202020204" charset="0"/>
            </a:rPr>
          </a:br>
          <a:r>
            <a:rPr lang="en-US" sz="1400" kern="1200" dirty="0">
              <a:latin typeface="Montserrat Classic" panose="020B0604020202020204" charset="0"/>
            </a:rPr>
            <a:t>Join other teams for measurement and testing support in monthly drop-in coaching sessions on various subjects</a:t>
          </a:r>
          <a:endParaRPr lang="en-US" sz="1600" b="1" kern="1200" dirty="0">
            <a:latin typeface="Montserrat Classic" panose="020B0604020202020204" charset="0"/>
          </a:endParaRPr>
        </a:p>
      </dsp:txBody>
      <dsp:txXfrm>
        <a:off x="2336955" y="5351673"/>
        <a:ext cx="8736302" cy="1223043"/>
      </dsp:txXfrm>
    </dsp:sp>
    <dsp:sp modelId="{C598BFCE-28A0-4B7A-A83D-1E0B5DB11493}">
      <dsp:nvSpPr>
        <dsp:cNvPr id="0" name=""/>
        <dsp:cNvSpPr/>
      </dsp:nvSpPr>
      <dsp:spPr>
        <a:xfrm>
          <a:off x="122304" y="5503697"/>
          <a:ext cx="2214651" cy="978435"/>
        </a:xfrm>
        <a:prstGeom prst="roundRect">
          <a:avLst>
            <a:gd name="adj" fmla="val 10000"/>
          </a:avLst>
        </a:prstGeom>
        <a:blipFill rotWithShape="1">
          <a:blip xmlns:r="http://schemas.openxmlformats.org/officeDocument/2006/relationships" r:embed="rId6"/>
          <a:srcRect/>
          <a:stretch>
            <a:fillRect l="-3000" r="-3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F8D88E-C1FC-4952-AFC8-B69F899854BC}">
      <dsp:nvSpPr>
        <dsp:cNvPr id="0" name=""/>
        <dsp:cNvSpPr/>
      </dsp:nvSpPr>
      <dsp:spPr>
        <a:xfrm>
          <a:off x="0" y="6726741"/>
          <a:ext cx="11073258" cy="122304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Montserrat Classic" panose="020B0604020202020204" charset="0"/>
            </a:rPr>
            <a:t>Leadership track to support system-level scale up</a:t>
          </a:r>
          <a:br>
            <a:rPr lang="en-US" sz="1600" b="1" kern="1200" dirty="0">
              <a:latin typeface="Montserrat Classic" panose="020B0604020202020204" charset="0"/>
            </a:rPr>
          </a:br>
          <a:r>
            <a:rPr lang="en-US" sz="1400" kern="1200" dirty="0">
              <a:latin typeface="Montserrat Classic" panose="020B0604020202020204" charset="0"/>
            </a:rPr>
            <a:t>Leaders join monthly C-suite/Board level calls to set-up local conditions for scale up (hosted by IHI)</a:t>
          </a:r>
          <a:endParaRPr lang="en-US" sz="1600" b="1" kern="1200" dirty="0">
            <a:latin typeface="Montserrat Classic" panose="020B0604020202020204" charset="0"/>
          </a:endParaRPr>
        </a:p>
      </dsp:txBody>
      <dsp:txXfrm>
        <a:off x="2336955" y="6726741"/>
        <a:ext cx="8736302" cy="1223043"/>
      </dsp:txXfrm>
    </dsp:sp>
    <dsp:sp modelId="{C9C709F1-5E2A-4D94-9F32-6C2E693FD402}">
      <dsp:nvSpPr>
        <dsp:cNvPr id="0" name=""/>
        <dsp:cNvSpPr/>
      </dsp:nvSpPr>
      <dsp:spPr>
        <a:xfrm>
          <a:off x="122304" y="6849046"/>
          <a:ext cx="2214651" cy="978435"/>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23000" b="-23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BE565-7599-442A-8FDC-8734F14B083F}">
      <dsp:nvSpPr>
        <dsp:cNvPr id="0" name=""/>
        <dsp:cNvSpPr/>
      </dsp:nvSpPr>
      <dsp:spPr>
        <a:xfrm rot="16200000">
          <a:off x="-3238356" y="3247729"/>
          <a:ext cx="9784337" cy="3288878"/>
        </a:xfrm>
        <a:prstGeom prst="flowChartManualOperati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kern="1200" dirty="0"/>
            <a:t>Domain 1</a:t>
          </a:r>
        </a:p>
        <a:p>
          <a:pPr marL="228600" lvl="1" indent="-228600" algn="l" defTabSz="933450">
            <a:lnSpc>
              <a:spcPct val="90000"/>
            </a:lnSpc>
            <a:spcBef>
              <a:spcPct val="0"/>
            </a:spcBef>
            <a:spcAft>
              <a:spcPct val="15000"/>
            </a:spcAft>
            <a:buChar char="•"/>
          </a:pPr>
          <a:r>
            <a:rPr lang="en-US" sz="2100" b="1" u="sng" kern="1200" dirty="0"/>
            <a:t>Equity is a Strategic Priority</a:t>
          </a:r>
        </a:p>
        <a:p>
          <a:pPr marL="171450" lvl="1" indent="-171450" algn="l" defTabSz="755650">
            <a:lnSpc>
              <a:spcPct val="90000"/>
            </a:lnSpc>
            <a:spcBef>
              <a:spcPct val="0"/>
            </a:spcBef>
            <a:spcAft>
              <a:spcPct val="15000"/>
            </a:spcAft>
            <a:buChar char="•"/>
          </a:pPr>
          <a:r>
            <a:rPr lang="en-US" sz="1700" kern="1200" dirty="0"/>
            <a:t>Your hospital has a strategic plan for advancing health care equity</a:t>
          </a:r>
        </a:p>
        <a:p>
          <a:pPr marL="342900" lvl="2" indent="-171450" algn="l" defTabSz="755650">
            <a:lnSpc>
              <a:spcPct val="90000"/>
            </a:lnSpc>
            <a:spcBef>
              <a:spcPct val="0"/>
            </a:spcBef>
            <a:spcAft>
              <a:spcPct val="15000"/>
            </a:spcAft>
            <a:buChar char="•"/>
          </a:pPr>
          <a:r>
            <a:rPr lang="en-US" sz="1700" kern="1200" dirty="0"/>
            <a:t>Identifies priority populations who currently experience health disparities</a:t>
          </a:r>
        </a:p>
        <a:p>
          <a:pPr marL="342900" lvl="2" indent="-171450" algn="l" defTabSz="755650">
            <a:lnSpc>
              <a:spcPct val="90000"/>
            </a:lnSpc>
            <a:spcBef>
              <a:spcPct val="0"/>
            </a:spcBef>
            <a:spcAft>
              <a:spcPct val="15000"/>
            </a:spcAft>
            <a:buChar char="•"/>
          </a:pPr>
          <a:r>
            <a:rPr lang="en-US" sz="1700" kern="1200" dirty="0"/>
            <a:t>Establishes health care equity goals and discrete action steps to achieving those goals</a:t>
          </a:r>
        </a:p>
        <a:p>
          <a:pPr marL="342900" lvl="2" indent="-171450" algn="l" defTabSz="755650">
            <a:lnSpc>
              <a:spcPct val="90000"/>
            </a:lnSpc>
            <a:spcBef>
              <a:spcPct val="0"/>
            </a:spcBef>
            <a:spcAft>
              <a:spcPct val="15000"/>
            </a:spcAft>
            <a:buChar char="•"/>
          </a:pPr>
          <a:r>
            <a:rPr lang="en-US" sz="1700" kern="1200" dirty="0"/>
            <a:t>Outlines specific resources which have been dedicated to achieving your equity goals</a:t>
          </a:r>
        </a:p>
        <a:p>
          <a:pPr marL="342900" lvl="2" indent="-171450" algn="l" defTabSz="755650">
            <a:lnSpc>
              <a:spcPct val="90000"/>
            </a:lnSpc>
            <a:spcBef>
              <a:spcPct val="0"/>
            </a:spcBef>
            <a:spcAft>
              <a:spcPct val="15000"/>
            </a:spcAft>
            <a:buChar char="•"/>
          </a:pPr>
          <a:r>
            <a:rPr lang="en-US" sz="1700" kern="1200" dirty="0"/>
            <a:t>Describes your approach for engaging key stakeholders, such as community partners</a:t>
          </a:r>
        </a:p>
      </dsp:txBody>
      <dsp:txXfrm rot="5400000">
        <a:off x="9373" y="1956867"/>
        <a:ext cx="3288878" cy="5870603"/>
      </dsp:txXfrm>
    </dsp:sp>
    <dsp:sp modelId="{0CD525BF-F9B8-4D3C-9CFA-8257D0FE3F65}">
      <dsp:nvSpPr>
        <dsp:cNvPr id="0" name=""/>
        <dsp:cNvSpPr/>
      </dsp:nvSpPr>
      <dsp:spPr>
        <a:xfrm rot="16200000">
          <a:off x="297187" y="3247729"/>
          <a:ext cx="9784337" cy="3288878"/>
        </a:xfrm>
        <a:prstGeom prst="flowChartManualOperati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kern="1200" dirty="0"/>
            <a:t>Domain 2</a:t>
          </a:r>
        </a:p>
        <a:p>
          <a:pPr marL="228600" lvl="1" indent="-228600" algn="l" defTabSz="933450">
            <a:lnSpc>
              <a:spcPct val="90000"/>
            </a:lnSpc>
            <a:spcBef>
              <a:spcPct val="0"/>
            </a:spcBef>
            <a:spcAft>
              <a:spcPct val="15000"/>
            </a:spcAft>
            <a:buChar char="•"/>
          </a:pPr>
          <a:r>
            <a:rPr lang="en-US" sz="2100" b="1" u="sng" kern="1200" dirty="0"/>
            <a:t>Data Collection</a:t>
          </a:r>
        </a:p>
        <a:p>
          <a:pPr marL="171450" lvl="1" indent="-171450" algn="l" defTabSz="755650">
            <a:lnSpc>
              <a:spcPct val="90000"/>
            </a:lnSpc>
            <a:spcBef>
              <a:spcPct val="0"/>
            </a:spcBef>
            <a:spcAft>
              <a:spcPct val="15000"/>
            </a:spcAft>
            <a:buChar char="•"/>
          </a:pPr>
          <a:r>
            <a:rPr lang="en-US" sz="1700" kern="1200" dirty="0"/>
            <a:t>Your hospital is actively engaged in 3 key data collection activities:</a:t>
          </a:r>
        </a:p>
        <a:p>
          <a:pPr marL="342900" lvl="2" indent="-171450" algn="l" defTabSz="755650">
            <a:lnSpc>
              <a:spcPct val="90000"/>
            </a:lnSpc>
            <a:spcBef>
              <a:spcPct val="0"/>
            </a:spcBef>
            <a:spcAft>
              <a:spcPct val="15000"/>
            </a:spcAft>
            <a:buChar char="•"/>
          </a:pPr>
          <a:r>
            <a:rPr lang="en-US" sz="1700" kern="1200" dirty="0"/>
            <a:t>Collecting demographic information, including self-reported race and ethnicity and/or social determinant of health (SDOH) information on the majority of your patients</a:t>
          </a:r>
        </a:p>
        <a:p>
          <a:pPr marL="342900" lvl="2" indent="-171450" algn="l" defTabSz="755650">
            <a:lnSpc>
              <a:spcPct val="90000"/>
            </a:lnSpc>
            <a:spcBef>
              <a:spcPct val="0"/>
            </a:spcBef>
            <a:spcAft>
              <a:spcPct val="15000"/>
            </a:spcAft>
            <a:buChar char="•"/>
          </a:pPr>
          <a:r>
            <a:rPr lang="en-US" sz="1700" kern="1200" dirty="0"/>
            <a:t>Training staff in culturally sensitive collection of demographic and/or SDOH information</a:t>
          </a:r>
        </a:p>
        <a:p>
          <a:pPr marL="342900" lvl="2" indent="-171450" algn="l" defTabSz="755650">
            <a:lnSpc>
              <a:spcPct val="90000"/>
            </a:lnSpc>
            <a:spcBef>
              <a:spcPct val="0"/>
            </a:spcBef>
            <a:spcAft>
              <a:spcPct val="15000"/>
            </a:spcAft>
            <a:buChar char="•"/>
          </a:pPr>
          <a:r>
            <a:rPr lang="en-US" sz="1700" kern="1200" dirty="0"/>
            <a:t>Inputting demographic and/or SDOH information collected from patients into structured, interoperable data elements using a certified EHR technology</a:t>
          </a:r>
        </a:p>
      </dsp:txBody>
      <dsp:txXfrm rot="5400000">
        <a:off x="3544916" y="1956867"/>
        <a:ext cx="3288878" cy="5870603"/>
      </dsp:txXfrm>
    </dsp:sp>
    <dsp:sp modelId="{5AC1E9AE-1FB0-4D55-9682-889E0591F4D8}">
      <dsp:nvSpPr>
        <dsp:cNvPr id="0" name=""/>
        <dsp:cNvSpPr/>
      </dsp:nvSpPr>
      <dsp:spPr>
        <a:xfrm rot="16200000">
          <a:off x="3832731" y="3247729"/>
          <a:ext cx="9784337" cy="3288878"/>
        </a:xfrm>
        <a:prstGeom prst="flowChartManualOperati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kern="1200" dirty="0"/>
            <a:t>Domain 3</a:t>
          </a:r>
        </a:p>
        <a:p>
          <a:pPr marL="228600" lvl="1" indent="-228600" algn="l" defTabSz="933450">
            <a:lnSpc>
              <a:spcPct val="90000"/>
            </a:lnSpc>
            <a:spcBef>
              <a:spcPct val="0"/>
            </a:spcBef>
            <a:spcAft>
              <a:spcPct val="15000"/>
            </a:spcAft>
            <a:buChar char="•"/>
          </a:pPr>
          <a:r>
            <a:rPr lang="en-US" sz="2100" b="1" u="sng" kern="1200" dirty="0"/>
            <a:t>Data Analysis</a:t>
          </a:r>
        </a:p>
        <a:p>
          <a:pPr marL="228600" lvl="1" indent="-228600" algn="l" defTabSz="933450">
            <a:lnSpc>
              <a:spcPct val="90000"/>
            </a:lnSpc>
            <a:spcBef>
              <a:spcPct val="0"/>
            </a:spcBef>
            <a:spcAft>
              <a:spcPct val="15000"/>
            </a:spcAft>
            <a:buChar char="•"/>
          </a:pPr>
          <a:r>
            <a:rPr lang="en-US" sz="2100" kern="1200" dirty="0"/>
            <a:t>Your hospital is stratifying key performance indicators by demographic and/or SDOH variables to identify equity gaps and including this information on hospital performance dashboards</a:t>
          </a:r>
        </a:p>
      </dsp:txBody>
      <dsp:txXfrm rot="5400000">
        <a:off x="7080460" y="1956867"/>
        <a:ext cx="3288878" cy="5870603"/>
      </dsp:txXfrm>
    </dsp:sp>
    <dsp:sp modelId="{8B46A4B5-1156-4CE5-944E-E31BCACA3635}">
      <dsp:nvSpPr>
        <dsp:cNvPr id="0" name=""/>
        <dsp:cNvSpPr/>
      </dsp:nvSpPr>
      <dsp:spPr>
        <a:xfrm rot="16200000">
          <a:off x="7368275" y="3247729"/>
          <a:ext cx="9784337" cy="3288878"/>
        </a:xfrm>
        <a:prstGeom prst="flowChartManualOperati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kern="1200" dirty="0"/>
            <a:t>Domain 4</a:t>
          </a:r>
        </a:p>
        <a:p>
          <a:pPr marL="228600" lvl="1" indent="-228600" algn="l" defTabSz="933450">
            <a:lnSpc>
              <a:spcPct val="90000"/>
            </a:lnSpc>
            <a:spcBef>
              <a:spcPct val="0"/>
            </a:spcBef>
            <a:spcAft>
              <a:spcPct val="15000"/>
            </a:spcAft>
            <a:buChar char="•"/>
          </a:pPr>
          <a:r>
            <a:rPr lang="en-US" sz="2100" b="1" u="sng" kern="1200" dirty="0"/>
            <a:t>Quality Improvement</a:t>
          </a:r>
        </a:p>
        <a:p>
          <a:pPr marL="228600" lvl="1" indent="-228600" algn="l" defTabSz="933450">
            <a:lnSpc>
              <a:spcPct val="90000"/>
            </a:lnSpc>
            <a:spcBef>
              <a:spcPct val="0"/>
            </a:spcBef>
            <a:spcAft>
              <a:spcPct val="15000"/>
            </a:spcAft>
            <a:buChar char="•"/>
          </a:pPr>
          <a:r>
            <a:rPr lang="en-US" sz="2100" kern="1200" dirty="0"/>
            <a:t>Your hospital participates in local, regional, or national quality improvement activities focused on reducing health care disparities</a:t>
          </a:r>
        </a:p>
      </dsp:txBody>
      <dsp:txXfrm rot="5400000">
        <a:off x="10616004" y="1956867"/>
        <a:ext cx="3288878" cy="5870603"/>
      </dsp:txXfrm>
    </dsp:sp>
    <dsp:sp modelId="{1EE8A20D-5B46-49CC-BD54-72093565A14D}">
      <dsp:nvSpPr>
        <dsp:cNvPr id="0" name=""/>
        <dsp:cNvSpPr/>
      </dsp:nvSpPr>
      <dsp:spPr>
        <a:xfrm rot="16200000">
          <a:off x="10903819" y="3247729"/>
          <a:ext cx="9784337" cy="3288878"/>
        </a:xfrm>
        <a:prstGeom prst="flowChartManualOperati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kern="1200" dirty="0"/>
            <a:t>Domain 5</a:t>
          </a:r>
        </a:p>
        <a:p>
          <a:pPr marL="228600" lvl="1" indent="-228600" algn="l" defTabSz="933450">
            <a:lnSpc>
              <a:spcPct val="90000"/>
            </a:lnSpc>
            <a:spcBef>
              <a:spcPct val="0"/>
            </a:spcBef>
            <a:spcAft>
              <a:spcPct val="15000"/>
            </a:spcAft>
            <a:buChar char="•"/>
          </a:pPr>
          <a:r>
            <a:rPr lang="en-US" sz="2100" b="1" u="sng" kern="1200" dirty="0"/>
            <a:t>Leadership Engagement</a:t>
          </a:r>
        </a:p>
        <a:p>
          <a:pPr marL="228600" lvl="1" indent="-228600" algn="l" defTabSz="933450">
            <a:lnSpc>
              <a:spcPct val="90000"/>
            </a:lnSpc>
            <a:spcBef>
              <a:spcPct val="0"/>
            </a:spcBef>
            <a:spcAft>
              <a:spcPct val="15000"/>
            </a:spcAft>
            <a:buChar char="•"/>
          </a:pPr>
          <a:r>
            <a:rPr lang="en-US" sz="2100" kern="1200" dirty="0"/>
            <a:t>Your senior leadership, including your chief executives and your entire hospital board of trustees, demonstrates a commitment to equity through 2 activities:</a:t>
          </a:r>
        </a:p>
        <a:p>
          <a:pPr marL="457200" lvl="2" indent="-228600" algn="l" defTabSz="933450">
            <a:lnSpc>
              <a:spcPct val="90000"/>
            </a:lnSpc>
            <a:spcBef>
              <a:spcPct val="0"/>
            </a:spcBef>
            <a:spcAft>
              <a:spcPct val="15000"/>
            </a:spcAft>
            <a:buChar char="•"/>
          </a:pPr>
          <a:r>
            <a:rPr lang="en-US" sz="2100" kern="1200" dirty="0"/>
            <a:t>Annual reviews your strategic plan for achieving health equity</a:t>
          </a:r>
        </a:p>
        <a:p>
          <a:pPr marL="457200" lvl="2" indent="-228600" algn="l" defTabSz="933450">
            <a:lnSpc>
              <a:spcPct val="90000"/>
            </a:lnSpc>
            <a:spcBef>
              <a:spcPct val="0"/>
            </a:spcBef>
            <a:spcAft>
              <a:spcPct val="15000"/>
            </a:spcAft>
            <a:buChar char="•"/>
          </a:pPr>
          <a:r>
            <a:rPr lang="en-US" sz="2100" kern="1200" dirty="0"/>
            <a:t>Annual reviews of key performance indicators stratified by demographic and/or social factors</a:t>
          </a:r>
        </a:p>
      </dsp:txBody>
      <dsp:txXfrm rot="5400000">
        <a:off x="14151548" y="1956867"/>
        <a:ext cx="3288878" cy="5870603"/>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0.56122</cdr:x>
      <cdr:y>0.56921</cdr:y>
    </cdr:from>
    <cdr:to>
      <cdr:x>0.77289</cdr:x>
      <cdr:y>0.71401</cdr:y>
    </cdr:to>
    <cdr:sp macro="" textlink="">
      <cdr:nvSpPr>
        <cdr:cNvPr id="2" name="TextBox 1">
          <a:extLst xmlns:a="http://schemas.openxmlformats.org/drawingml/2006/main">
            <a:ext uri="{FF2B5EF4-FFF2-40B4-BE49-F238E27FC236}">
              <a16:creationId xmlns:a16="http://schemas.microsoft.com/office/drawing/2014/main" id="{06A231FF-6662-E6D1-AEE1-B83B40FFE40D}"/>
            </a:ext>
          </a:extLst>
        </cdr:cNvPr>
        <cdr:cNvSpPr txBox="1"/>
      </cdr:nvSpPr>
      <cdr:spPr>
        <a:xfrm xmlns:a="http://schemas.openxmlformats.org/drawingml/2006/main">
          <a:off x="4191001" y="2425515"/>
          <a:ext cx="1580667" cy="617043"/>
        </a:xfrm>
        <a:prstGeom xmlns:a="http://schemas.openxmlformats.org/drawingml/2006/main" prst="rect">
          <a:avLst/>
        </a:prstGeom>
        <a:ln xmlns:a="http://schemas.openxmlformats.org/drawingml/2006/main">
          <a:solidFill>
            <a:schemeClr val="accent1"/>
          </a:solidFill>
        </a:ln>
      </cdr:spPr>
      <cdr:txBody>
        <a:bodyPr xmlns:a="http://schemas.openxmlformats.org/drawingml/2006/main" vertOverflow="clip" wrap="square" rtlCol="0"/>
        <a:lstStyle xmlns:a="http://schemas.openxmlformats.org/drawingml/2006/main"/>
        <a:p xmlns:a="http://schemas.openxmlformats.org/drawingml/2006/main">
          <a:pPr algn="ctr"/>
          <a:r>
            <a:rPr lang="en-US" sz="1600" dirty="0"/>
            <a:t>Intervention put</a:t>
          </a:r>
          <a:r>
            <a:rPr lang="en-US" sz="1600" baseline="0" dirty="0"/>
            <a:t> into place</a:t>
          </a:r>
          <a:endParaRPr lang="en-US" sz="16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2045D-0685-405B-85AD-4A5A0DFA1F4F}" type="datetimeFigureOut">
              <a:rPr lang="en-US" smtClean="0"/>
              <a:t>6/18/2024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8F08C9-240E-42E6-A4B9-A1AA40B64325}" type="slidenum">
              <a:rPr lang="en-US" smtClean="0"/>
              <a:t>‹#›</a:t>
            </a:fld>
            <a:endParaRPr lang="en-US"/>
          </a:p>
        </p:txBody>
      </p:sp>
    </p:spTree>
    <p:extLst>
      <p:ext uri="{BB962C8B-B14F-4D97-AF65-F5344CB8AC3E}">
        <p14:creationId xmlns:p14="http://schemas.microsoft.com/office/powerpoint/2010/main" val="308213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434 July 1, 2024</a:t>
            </a:r>
          </a:p>
        </p:txBody>
      </p:sp>
      <p:sp>
        <p:nvSpPr>
          <p:cNvPr id="4" name="Slide Number Placeholder 3"/>
          <p:cNvSpPr>
            <a:spLocks noGrp="1"/>
          </p:cNvSpPr>
          <p:nvPr>
            <p:ph type="sldNum" sz="quarter" idx="5"/>
          </p:nvPr>
        </p:nvSpPr>
        <p:spPr/>
        <p:txBody>
          <a:bodyPr/>
          <a:lstStyle/>
          <a:p>
            <a:fld id="{D3A9A7DC-8657-488A-9B29-EFEEF4DE7718}" type="slidenum">
              <a:rPr lang="en-US" smtClean="0"/>
              <a:t>35</a:t>
            </a:fld>
            <a:endParaRPr lang="en-US"/>
          </a:p>
        </p:txBody>
      </p:sp>
    </p:spTree>
    <p:extLst>
      <p:ext uri="{BB962C8B-B14F-4D97-AF65-F5344CB8AC3E}">
        <p14:creationId xmlns:p14="http://schemas.microsoft.com/office/powerpoint/2010/main" val="572506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9A7DC-8657-488A-9B29-EFEEF4DE7718}" type="slidenum">
              <a:rPr lang="en-US" smtClean="0"/>
              <a:t>36</a:t>
            </a:fld>
            <a:endParaRPr lang="en-US"/>
          </a:p>
        </p:txBody>
      </p:sp>
    </p:spTree>
    <p:extLst>
      <p:ext uri="{BB962C8B-B14F-4D97-AF65-F5344CB8AC3E}">
        <p14:creationId xmlns:p14="http://schemas.microsoft.com/office/powerpoint/2010/main" val="2480314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4.svg"/><Relationship Id="rId4" Type="http://schemas.openxmlformats.org/officeDocument/2006/relationships/image" Target="../media/image103.png"/></Relationships>
</file>

<file path=ppt/slides/_rels/slide10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1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1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1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1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1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1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1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1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1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1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support.microsoft.com/en-us/office/create-a-pivottable-to-analyze-worksheet-data-a9a84538-bfe9-40a9-a8e9-f99134456576" TargetMode="Externa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1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https://d31hzlhk6di2h5.cloudfront.net/20240621/a7/2f/d1/b8/0ad3b7784e75aa75bcf05c95_1128x1128.png" TargetMode="External"/><Relationship Id="rId4" Type="http://schemas.openxmlformats.org/officeDocument/2006/relationships/image" Target="../media/image120.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0.xml.rels><?xml version="1.0" encoding="UTF-8" standalone="yes"?>
<Relationships xmlns="http://schemas.openxmlformats.org/package/2006/relationships"><Relationship Id="rId3" Type="http://schemas.openxmlformats.org/officeDocument/2006/relationships/hyperlink" Target="mailto:dsteiner@nebraskahospitals.org" TargetMode="External"/><Relationship Id="rId7" Type="http://schemas.openxmlformats.org/officeDocument/2006/relationships/image" Target="../media/image2.svg"/><Relationship Id="rId2" Type="http://schemas.openxmlformats.org/officeDocument/2006/relationships/hyperlink" Target="mailto:mwoeppel@nebraskahospitals.org"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mailto:mlentz@nebraskahospitals.org" TargetMode="External"/><Relationship Id="rId4" Type="http://schemas.openxmlformats.org/officeDocument/2006/relationships/hyperlink" Target="mailto:akavan@nebraskahospitals.org" TargetMode="External"/></Relationships>
</file>

<file path=ppt/slides/_rels/slide13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svg"/><Relationship Id="rId7" Type="http://schemas.openxmlformats.org/officeDocument/2006/relationships/image" Target="../media/image126.sv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svg"/><Relationship Id="rId10" Type="http://schemas.openxmlformats.org/officeDocument/2006/relationships/image" Target="../media/image129.jpeg"/><Relationship Id="rId4" Type="http://schemas.openxmlformats.org/officeDocument/2006/relationships/image" Target="../media/image123.png"/><Relationship Id="rId9" Type="http://schemas.openxmlformats.org/officeDocument/2006/relationships/image" Target="../media/image128.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mlentz@nebraskahospitals.org" TargetMode="Externa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svg"/></Relationships>
</file>

<file path=ppt/slides/_rels/slide4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ederalregister.gov/documents/2022/08/10/2022-16472/medicare-program-hospital-inpatient-prospective-payment-systems-for-acute-care-hospitals-and-the" TargetMode="Externa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hyperlink" Target="https://equity.aha.org/"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hyperlink" Target="https://dhhs.ne.gov/Reports/Social%20Determinants%20of%20Health%20in%20Nebraska%20-%202021.pdf" TargetMode="Externa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sv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dhhs.ne.gov/PublishingImages/HDHE%20Minority%20Map%202020.jpg" TargetMode="Externa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2.svg"/></Relationships>
</file>

<file path=ppt/slides/_rels/slide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https://d31hzlhk6di2h5.cloudfront.net/20240621/a7/2f/d1/b8/0ad3b7784e75aa75bcf05c95_1128x1128.pn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support.microsoft.com/en-us/office/basic-tasks-in-excel-dc775dd1-fa52-430f-9c3c-d998d1735fca" TargetMode="Externa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76.xml.rels><?xml version="1.0" encoding="UTF-8" standalone="yes"?>
<Relationships xmlns="http://schemas.openxmlformats.org/package/2006/relationships"><Relationship Id="rId3" Type="http://schemas.openxmlformats.org/officeDocument/2006/relationships/hyperlink" Target="https://support.microsoft.com/en-us/office/keyboard-shortcuts-in-excel-1798d9d5-842a-42b8-9c99-9b7213f0040f" TargetMode="External"/><Relationship Id="rId2" Type="http://schemas.openxmlformats.org/officeDocument/2006/relationships/hyperlink" Target="https://support.microsoft.com/en-us/office/basic-tasks-in-excel-dc775dd1-fa52-430f-9c3c-d998d1735fca" TargetMode="Externa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hyperlink" Target="https://support.microsoft.com/en-us/office/overview-of-formulas-in-excel-ecfdc708-9162-49e8-b993-c311f47ca173"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s://statisticsbyjim.com/glossary/validity/" TargetMode="External"/><Relationship Id="rId2" Type="http://schemas.openxmlformats.org/officeDocument/2006/relationships/hyperlink" Target="https://statisticsbyjim.com/glossary/reliability/" TargetMode="External"/><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8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2.sv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image" Target="../media/image1.png"/><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s>
</file>

<file path=ppt/slides/_rels/slide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2.svg"/><Relationship Id="rId7"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dc.gov/nchs/data-visualization/" TargetMode="Externa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2.svg"/></Relationships>
</file>

<file path=ppt/slides/_rels/slide9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image" Target="../media/image73.png"/><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9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2.svg"/><Relationship Id="rId7" Type="http://schemas.openxmlformats.org/officeDocument/2006/relationships/image" Target="../media/image9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 Id="rId9" Type="http://schemas.openxmlformats.org/officeDocument/2006/relationships/image" Target="../media/image97.sv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nebraskahospitals.org/" TargetMode="Externa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2.svg"/></Relationships>
</file>

<file path=ppt/slides/_rels/slide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 Id="rId5" Type="http://schemas.openxmlformats.org/officeDocument/2006/relationships/image" Target="../media/image2.svg"/><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2.png"/><Relationship Id="rId1" Type="http://schemas.openxmlformats.org/officeDocument/2006/relationships/slideLayout" Target="../slideLayouts/slideLayout6.xml"/><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0955" y="1252087"/>
            <a:ext cx="2758345" cy="412279"/>
          </a:xfrm>
          <a:prstGeom prst="rect">
            <a:avLst/>
          </a:prstGeom>
        </p:spPr>
      </p:pic>
      <p:sp>
        <p:nvSpPr>
          <p:cNvPr id="9" name="TextBox 9"/>
          <p:cNvSpPr txBox="1"/>
          <p:nvPr/>
        </p:nvSpPr>
        <p:spPr>
          <a:xfrm>
            <a:off x="2012319" y="3636568"/>
            <a:ext cx="14803212" cy="2632324"/>
          </a:xfrm>
          <a:prstGeom prst="rect">
            <a:avLst/>
          </a:prstGeom>
        </p:spPr>
        <p:txBody>
          <a:bodyPr wrap="square" lIns="0" tIns="0" rIns="0" bIns="0" rtlCol="0" anchor="t">
            <a:spAutoFit/>
          </a:bodyPr>
          <a:lstStyle/>
          <a:p>
            <a:pPr algn="ctr">
              <a:lnSpc>
                <a:spcPts val="10560"/>
              </a:lnSpc>
            </a:pPr>
            <a:r>
              <a:rPr lang="en-US" sz="8000" dirty="0">
                <a:solidFill>
                  <a:srgbClr val="1E3262"/>
                </a:solidFill>
                <a:latin typeface="Montserrat Extra-Bold"/>
              </a:rPr>
              <a:t>Age-Friendly Health Systems</a:t>
            </a:r>
            <a:endParaRPr lang="en-US" sz="4400" dirty="0">
              <a:solidFill>
                <a:srgbClr val="1E3262"/>
              </a:solidFill>
              <a:latin typeface="Montserrat Extra-Bold"/>
            </a:endParaRPr>
          </a:p>
        </p:txBody>
      </p:sp>
      <p:sp>
        <p:nvSpPr>
          <p:cNvPr id="11" name="TextBox 11"/>
          <p:cNvSpPr txBox="1"/>
          <p:nvPr/>
        </p:nvSpPr>
        <p:spPr>
          <a:xfrm rot="-5400000">
            <a:off x="-746525" y="6928250"/>
            <a:ext cx="3974630" cy="481330"/>
          </a:xfrm>
          <a:prstGeom prst="rect">
            <a:avLst/>
          </a:prstGeom>
        </p:spPr>
        <p:txBody>
          <a:bodyPr lIns="0" tIns="0" rIns="0" bIns="0" rtlCol="0" anchor="t">
            <a:spAutoFit/>
          </a:bodyPr>
          <a:lstStyle/>
          <a:p>
            <a:pPr>
              <a:lnSpc>
                <a:spcPts val="3920"/>
              </a:lnSpc>
            </a:pPr>
            <a:r>
              <a:rPr lang="en-US" sz="2800">
                <a:solidFill>
                  <a:srgbClr val="25B1DD"/>
                </a:solidFill>
                <a:latin typeface="Montserrat Classic"/>
              </a:rPr>
              <a:t>nebraskahospitals.org</a:t>
            </a:r>
          </a:p>
        </p:txBody>
      </p:sp>
      <p:sp>
        <p:nvSpPr>
          <p:cNvPr id="10" name="TextBox 12">
            <a:extLst>
              <a:ext uri="{FF2B5EF4-FFF2-40B4-BE49-F238E27FC236}">
                <a16:creationId xmlns:a16="http://schemas.microsoft.com/office/drawing/2014/main" id="{F6C941AF-DFF9-64C5-6EC2-128405C3757D}"/>
              </a:ext>
            </a:extLst>
          </p:cNvPr>
          <p:cNvSpPr txBox="1"/>
          <p:nvPr/>
        </p:nvSpPr>
        <p:spPr>
          <a:xfrm>
            <a:off x="2829775" y="7008131"/>
            <a:ext cx="10276625" cy="444737"/>
          </a:xfrm>
          <a:prstGeom prst="rect">
            <a:avLst/>
          </a:prstGeom>
        </p:spPr>
        <p:txBody>
          <a:bodyPr wrap="square" lIns="0" tIns="0" rIns="0" bIns="0" rtlCol="0" anchor="t">
            <a:spAutoFit/>
          </a:bodyPr>
          <a:lstStyle/>
          <a:p>
            <a:pPr>
              <a:lnSpc>
                <a:spcPts val="3920"/>
              </a:lnSpc>
            </a:pPr>
            <a:r>
              <a:rPr lang="en-US" sz="2800" spc="963" dirty="0">
                <a:solidFill>
                  <a:srgbClr val="25B1DD"/>
                </a:solidFill>
                <a:latin typeface="Montserrat Classic"/>
              </a:rPr>
              <a:t>Session 3</a:t>
            </a:r>
          </a:p>
        </p:txBody>
      </p:sp>
    </p:spTree>
    <p:extLst>
      <p:ext uri="{BB962C8B-B14F-4D97-AF65-F5344CB8AC3E}">
        <p14:creationId xmlns:p14="http://schemas.microsoft.com/office/powerpoint/2010/main" val="4006914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What Matters</a:t>
            </a:r>
          </a:p>
        </p:txBody>
      </p:sp>
      <p:sp>
        <p:nvSpPr>
          <p:cNvPr id="4" name="TextBox 4"/>
          <p:cNvSpPr txBox="1"/>
          <p:nvPr/>
        </p:nvSpPr>
        <p:spPr>
          <a:xfrm>
            <a:off x="1014632" y="2816301"/>
            <a:ext cx="10110568" cy="7470699"/>
          </a:xfrm>
          <a:prstGeom prst="rect">
            <a:avLst/>
          </a:prstGeom>
        </p:spPr>
        <p:txBody>
          <a:bodyPr wrap="square" lIns="0" tIns="0" rIns="0" bIns="0" rtlCol="0" anchor="t">
            <a:spAutoFit/>
          </a:bodyPr>
          <a:lstStyle/>
          <a:p>
            <a:pPr marL="342900" indent="-342900">
              <a:buFont typeface="Arial" panose="020B0604020202020204" pitchFamily="34" charset="0"/>
              <a:buChar char="•"/>
            </a:pPr>
            <a:r>
              <a:rPr lang="en-US" sz="2400" dirty="0">
                <a:latin typeface="Montserrat Classic" panose="020B0604020202020204" charset="0"/>
              </a:rPr>
              <a:t>Know and align care with each older adult’s specific health outcome goals and care preferences.</a:t>
            </a:r>
            <a:br>
              <a:rPr lang="en-US" sz="2400" dirty="0">
                <a:latin typeface="Montserrat Classic" panose="020B0604020202020204" charset="0"/>
              </a:rPr>
            </a:br>
            <a:endParaRPr lang="en-US" sz="2400" dirty="0">
              <a:latin typeface="Montserrat Classic" panose="020B0604020202020204" charset="0"/>
            </a:endParaRPr>
          </a:p>
          <a:p>
            <a:pPr marL="342900" indent="-342900">
              <a:buFont typeface="Arial" panose="020B0604020202020204" pitchFamily="34" charset="0"/>
              <a:buChar char="•"/>
            </a:pPr>
            <a:r>
              <a:rPr lang="en-US" sz="2400" dirty="0">
                <a:latin typeface="Montserrat Classic" panose="020B0604020202020204" charset="0"/>
              </a:rPr>
              <a:t>What matters involves a wide-array of questions, including but not limited to specific health outcomes, crossing settings of care, end-of-life, financial implications, religious considerations, race, gender, ethnics health out come goals, and health preferences.</a:t>
            </a:r>
            <a:br>
              <a:rPr lang="en-US" sz="2400" dirty="0">
                <a:latin typeface="Montserrat Classic" panose="020B0604020202020204" charset="0"/>
              </a:rPr>
            </a:br>
            <a:endParaRPr lang="en-US" sz="2400" dirty="0">
              <a:latin typeface="Montserrat Classic" panose="020B0604020202020204" charset="0"/>
            </a:endParaRPr>
          </a:p>
          <a:p>
            <a:pPr marL="342900" indent="-342900">
              <a:buFont typeface="Arial" panose="020B0604020202020204" pitchFamily="34" charset="0"/>
              <a:buChar char="•"/>
            </a:pPr>
            <a:r>
              <a:rPr lang="en-US" sz="2400" dirty="0">
                <a:latin typeface="Montserrat Classic" panose="020B0604020202020204" charset="0"/>
              </a:rPr>
              <a:t>Example questions include:</a:t>
            </a:r>
          </a:p>
          <a:p>
            <a:pPr lvl="1" fontAlgn="base">
              <a:buFont typeface="Arial" panose="020B0604020202020204" pitchFamily="34" charset="0"/>
              <a:buChar char="•"/>
            </a:pPr>
            <a:r>
              <a:rPr lang="en-US" sz="2400" b="0" i="0" u="none" strike="noStrike" dirty="0">
                <a:effectLst/>
                <a:latin typeface="Montserrat Classic" panose="020B0604020202020204" charset="0"/>
              </a:rPr>
              <a:t>What Matters most to you for this visit? </a:t>
            </a:r>
            <a:r>
              <a:rPr lang="en-US" sz="2400" b="0" i="0" dirty="0">
                <a:effectLst/>
                <a:latin typeface="Montserrat Classic" panose="020B0604020202020204" charset="0"/>
              </a:rPr>
              <a:t>​</a:t>
            </a:r>
          </a:p>
          <a:p>
            <a:pPr lvl="1" fontAlgn="base">
              <a:buFont typeface="Arial" panose="020B0604020202020204" pitchFamily="34" charset="0"/>
              <a:buChar char="•"/>
            </a:pPr>
            <a:r>
              <a:rPr lang="en-US" sz="2400" b="0" i="0" u="none" strike="noStrike" dirty="0">
                <a:effectLst/>
                <a:latin typeface="Montserrat Classic" panose="020B0604020202020204" charset="0"/>
              </a:rPr>
              <a:t>What outcome are you most hoping for?  </a:t>
            </a:r>
            <a:r>
              <a:rPr lang="en-US" sz="2400" b="0" i="0" dirty="0">
                <a:effectLst/>
                <a:latin typeface="Montserrat Classic" panose="020B0604020202020204" charset="0"/>
              </a:rPr>
              <a:t>​</a:t>
            </a:r>
          </a:p>
          <a:p>
            <a:pPr lvl="1" fontAlgn="base">
              <a:buFont typeface="Arial" panose="020B0604020202020204" pitchFamily="34" charset="0"/>
              <a:buChar char="•"/>
            </a:pPr>
            <a:r>
              <a:rPr lang="en-US" sz="2400" b="0" i="0" u="none" strike="noStrike" dirty="0">
                <a:effectLst/>
                <a:latin typeface="Montserrat Classic" panose="020B0604020202020204" charset="0"/>
              </a:rPr>
              <a:t>What concerns you most when you think about your health today? </a:t>
            </a:r>
            <a:r>
              <a:rPr lang="en-US" sz="2400" b="0" i="0" dirty="0">
                <a:effectLst/>
                <a:latin typeface="Montserrat Classic" panose="020B0604020202020204" charset="0"/>
              </a:rPr>
              <a:t>​</a:t>
            </a:r>
          </a:p>
          <a:p>
            <a:pPr lvl="1" fontAlgn="base">
              <a:buFont typeface="Arial" panose="020B0604020202020204" pitchFamily="34" charset="0"/>
              <a:buChar char="•"/>
            </a:pPr>
            <a:r>
              <a:rPr lang="en-US" sz="2400" b="0" i="0" u="none" strike="noStrike" dirty="0">
                <a:effectLst/>
                <a:latin typeface="Montserrat Classic" panose="020B0604020202020204" charset="0"/>
              </a:rPr>
              <a:t>What concerns do you have about your health as you think about the future? </a:t>
            </a:r>
            <a:r>
              <a:rPr lang="en-US" sz="2400" b="0" i="0" dirty="0">
                <a:effectLst/>
                <a:latin typeface="Montserrat Classic" panose="020B0604020202020204" charset="0"/>
              </a:rPr>
              <a:t>​</a:t>
            </a:r>
          </a:p>
          <a:p>
            <a:pPr lvl="1" fontAlgn="base">
              <a:buFont typeface="Arial" panose="020B0604020202020204" pitchFamily="34" charset="0"/>
              <a:buChar char="•"/>
            </a:pPr>
            <a:r>
              <a:rPr lang="en-US" sz="2400" b="0" i="0" u="none" strike="noStrike" dirty="0">
                <a:effectLst/>
                <a:latin typeface="Montserrat Classic" panose="020B0604020202020204" charset="0"/>
              </a:rPr>
              <a:t>What is something important for us to know about you? What would make tomorrow a good day?</a:t>
            </a:r>
            <a:r>
              <a:rPr lang="en-US" sz="2400" b="0" i="0" dirty="0">
                <a:effectLst/>
                <a:latin typeface="Montserrat Classic" panose="020B0604020202020204" charset="0"/>
              </a:rPr>
              <a:t>​</a:t>
            </a: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5" name="Picture 4" descr="Doctor explaining paperwork to a patient in an examination room">
            <a:extLst>
              <a:ext uri="{FF2B5EF4-FFF2-40B4-BE49-F238E27FC236}">
                <a16:creationId xmlns:a16="http://schemas.microsoft.com/office/drawing/2014/main" id="{C2639935-6D72-0A8E-826F-E8E872DE3E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0364" y="3521158"/>
            <a:ext cx="6369734" cy="4246489"/>
          </a:xfrm>
          <a:prstGeom prst="rect">
            <a:avLst/>
          </a:prstGeom>
        </p:spPr>
      </p:pic>
    </p:spTree>
    <p:extLst>
      <p:ext uri="{BB962C8B-B14F-4D97-AF65-F5344CB8AC3E}">
        <p14:creationId xmlns:p14="http://schemas.microsoft.com/office/powerpoint/2010/main" val="22266825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838200" y="1431854"/>
            <a:ext cx="116586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Use Data to Accelerate Strategy</a:t>
            </a:r>
          </a:p>
        </p:txBody>
      </p:sp>
      <p:sp>
        <p:nvSpPr>
          <p:cNvPr id="17" name="TextBox 17"/>
          <p:cNvSpPr txBox="1"/>
          <p:nvPr/>
        </p:nvSpPr>
        <p:spPr>
          <a:xfrm>
            <a:off x="9982200" y="2578581"/>
            <a:ext cx="7030329" cy="4616648"/>
          </a:xfrm>
          <a:prstGeom prst="rect">
            <a:avLst/>
          </a:prstGeom>
        </p:spPr>
        <p:txBody>
          <a:bodyPr wrap="square" lIns="0" tIns="0" rIns="0" bIns="0" rtlCol="0" anchor="t">
            <a:spAutoFit/>
          </a:bodyPr>
          <a:lstStyle/>
          <a:p>
            <a:pPr marL="457200" indent="-228600">
              <a:buFont typeface="Arial" panose="020B0604020202020204" pitchFamily="34" charset="0"/>
              <a:buChar char="•"/>
            </a:pPr>
            <a:r>
              <a:rPr lang="en-US" sz="3000" dirty="0">
                <a:latin typeface="Montserrat Classic" panose="020B0604020202020204" charset="0"/>
              </a:rPr>
              <a:t>Improved processes </a:t>
            </a:r>
          </a:p>
          <a:p>
            <a:pPr marL="457200" indent="-228600">
              <a:buFont typeface="Arial" panose="020B0604020202020204" pitchFamily="34" charset="0"/>
              <a:buChar char="•"/>
            </a:pPr>
            <a:r>
              <a:rPr lang="en-US" sz="3000" dirty="0">
                <a:latin typeface="Montserrat Classic" panose="020B0604020202020204" charset="0"/>
              </a:rPr>
              <a:t>Improved competitive position</a:t>
            </a:r>
          </a:p>
          <a:p>
            <a:pPr marL="457200" indent="-228600">
              <a:buFont typeface="Arial" panose="020B0604020202020204" pitchFamily="34" charset="0"/>
              <a:buChar char="•"/>
            </a:pPr>
            <a:r>
              <a:rPr lang="en-US" sz="3000" dirty="0">
                <a:latin typeface="Montserrat Classic" panose="020B0604020202020204" charset="0"/>
              </a:rPr>
              <a:t>New and improved services – better patient satisfaction and appealing market</a:t>
            </a:r>
          </a:p>
          <a:p>
            <a:pPr marL="457200" indent="-228600">
              <a:buFont typeface="Arial" panose="020B0604020202020204" pitchFamily="34" charset="0"/>
              <a:buChar char="•"/>
            </a:pPr>
            <a:r>
              <a:rPr lang="en-US" sz="3000" dirty="0" err="1">
                <a:latin typeface="Montserrat Classic" panose="020B0604020202020204" charset="0"/>
              </a:rPr>
              <a:t>Informationalization</a:t>
            </a:r>
            <a:r>
              <a:rPr lang="en-US" sz="3000" dirty="0">
                <a:latin typeface="Montserrat Classic" panose="020B0604020202020204" charset="0"/>
              </a:rPr>
              <a:t> – build data into services</a:t>
            </a:r>
          </a:p>
          <a:p>
            <a:pPr marL="457200" indent="-228600">
              <a:buFont typeface="Arial" panose="020B0604020202020204" pitchFamily="34" charset="0"/>
              <a:buChar char="•"/>
            </a:pPr>
            <a:r>
              <a:rPr lang="en-US" sz="3000" dirty="0">
                <a:latin typeface="Montserrat Classic" panose="020B0604020202020204" charset="0"/>
              </a:rPr>
              <a:t>Improved human capabilities</a:t>
            </a:r>
          </a:p>
          <a:p>
            <a:pPr marL="457200" indent="-228600">
              <a:buFont typeface="Arial" panose="020B0604020202020204" pitchFamily="34" charset="0"/>
              <a:buChar char="•"/>
            </a:pPr>
            <a:r>
              <a:rPr lang="en-US" sz="3000" dirty="0">
                <a:latin typeface="Montserrat Classic" panose="020B0604020202020204" charset="0"/>
              </a:rPr>
              <a:t>Improved risk management</a:t>
            </a:r>
          </a:p>
          <a:p>
            <a:pPr marL="457200" indent="-228600">
              <a:buFont typeface="Arial" panose="020B0604020202020204" pitchFamily="34" charset="0"/>
              <a:buChar char="•"/>
            </a:pPr>
            <a:r>
              <a:rPr lang="en-US" sz="3000" dirty="0">
                <a:latin typeface="Montserrat Classic" panose="020B0604020202020204" charset="0"/>
              </a:rPr>
              <a:t>Improved patient outcomes</a:t>
            </a:r>
          </a:p>
        </p:txBody>
      </p:sp>
      <p:grpSp>
        <p:nvGrpSpPr>
          <p:cNvPr id="2" name="Group 1">
            <a:extLst>
              <a:ext uri="{FF2B5EF4-FFF2-40B4-BE49-F238E27FC236}">
                <a16:creationId xmlns:a16="http://schemas.microsoft.com/office/drawing/2014/main" id="{021EAB0C-F5CB-89EE-A533-1A837318C28C}"/>
              </a:ext>
            </a:extLst>
          </p:cNvPr>
          <p:cNvGrpSpPr/>
          <p:nvPr/>
        </p:nvGrpSpPr>
        <p:grpSpPr>
          <a:xfrm>
            <a:off x="457200" y="495300"/>
            <a:ext cx="2758345" cy="566075"/>
            <a:chOff x="1028700" y="1076843"/>
            <a:chExt cx="2758345" cy="566075"/>
          </a:xfrm>
        </p:grpSpPr>
        <p:grpSp>
          <p:nvGrpSpPr>
            <p:cNvPr id="3" name="Group 15">
              <a:extLst>
                <a:ext uri="{FF2B5EF4-FFF2-40B4-BE49-F238E27FC236}">
                  <a16:creationId xmlns:a16="http://schemas.microsoft.com/office/drawing/2014/main" id="{78393CCB-319E-6075-573A-F367A3202BFC}"/>
                </a:ext>
              </a:extLst>
            </p:cNvPr>
            <p:cNvGrpSpPr/>
            <p:nvPr/>
          </p:nvGrpSpPr>
          <p:grpSpPr>
            <a:xfrm>
              <a:off x="1028700" y="1595293"/>
              <a:ext cx="2758345" cy="47625"/>
              <a:chOff x="0" y="0"/>
              <a:chExt cx="726478" cy="12543"/>
            </a:xfrm>
          </p:grpSpPr>
          <p:sp>
            <p:nvSpPr>
              <p:cNvPr id="5" name="Freeform 16">
                <a:extLst>
                  <a:ext uri="{FF2B5EF4-FFF2-40B4-BE49-F238E27FC236}">
                    <a16:creationId xmlns:a16="http://schemas.microsoft.com/office/drawing/2014/main" id="{C3988958-F410-6C51-8DD4-BA9E78B65F6A}"/>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6" name="TextBox 17">
                <a:extLst>
                  <a:ext uri="{FF2B5EF4-FFF2-40B4-BE49-F238E27FC236}">
                    <a16:creationId xmlns:a16="http://schemas.microsoft.com/office/drawing/2014/main" id="{DFB2DB21-E5E0-C58F-4FC6-5869AFDD2FF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18">
              <a:extLst>
                <a:ext uri="{FF2B5EF4-FFF2-40B4-BE49-F238E27FC236}">
                  <a16:creationId xmlns:a16="http://schemas.microsoft.com/office/drawing/2014/main" id="{2D3B57C7-D646-4F66-909F-385F23520C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sp>
        <p:nvSpPr>
          <p:cNvPr id="7" name="TextBox 17">
            <a:extLst>
              <a:ext uri="{FF2B5EF4-FFF2-40B4-BE49-F238E27FC236}">
                <a16:creationId xmlns:a16="http://schemas.microsoft.com/office/drawing/2014/main" id="{7EB26568-D4C2-0CB3-ED24-1E12CEB187DD}"/>
              </a:ext>
            </a:extLst>
          </p:cNvPr>
          <p:cNvSpPr txBox="1"/>
          <p:nvPr/>
        </p:nvSpPr>
        <p:spPr>
          <a:xfrm>
            <a:off x="838200" y="2578581"/>
            <a:ext cx="7030329" cy="2769989"/>
          </a:xfrm>
          <a:prstGeom prst="rect">
            <a:avLst/>
          </a:prstGeom>
        </p:spPr>
        <p:txBody>
          <a:bodyPr wrap="square" lIns="0" tIns="0" rIns="0" bIns="0" rtlCol="0" anchor="t">
            <a:spAutoFit/>
          </a:bodyPr>
          <a:lstStyle/>
          <a:p>
            <a:pPr marL="457200" indent="-228600">
              <a:buFont typeface="Arial" panose="020B0604020202020204" pitchFamily="34" charset="0"/>
              <a:buChar char="•"/>
            </a:pPr>
            <a:r>
              <a:rPr lang="en-US" sz="3000" dirty="0">
                <a:latin typeface="Montserrat Classic" panose="020B0604020202020204" charset="0"/>
              </a:rPr>
              <a:t>Follow your mission and vision</a:t>
            </a:r>
          </a:p>
          <a:p>
            <a:pPr marL="457200" indent="-228600">
              <a:buFont typeface="Arial" panose="020B0604020202020204" pitchFamily="34" charset="0"/>
              <a:buChar char="•"/>
            </a:pPr>
            <a:r>
              <a:rPr lang="en-US" sz="3000" dirty="0">
                <a:latin typeface="Montserrat Classic" panose="020B0604020202020204" charset="0"/>
              </a:rPr>
              <a:t>Conduct a SWOT analysis</a:t>
            </a:r>
          </a:p>
          <a:p>
            <a:pPr marL="457200" indent="-228600">
              <a:buFont typeface="Arial" panose="020B0604020202020204" pitchFamily="34" charset="0"/>
              <a:buChar char="•"/>
            </a:pPr>
            <a:r>
              <a:rPr lang="en-US" sz="3000" dirty="0">
                <a:latin typeface="Montserrat Classic" panose="020B0604020202020204" charset="0"/>
              </a:rPr>
              <a:t>Set strategic objectives</a:t>
            </a:r>
          </a:p>
          <a:p>
            <a:pPr marL="457200" indent="-228600">
              <a:buFont typeface="Arial" panose="020B0604020202020204" pitchFamily="34" charset="0"/>
              <a:buChar char="•"/>
            </a:pPr>
            <a:r>
              <a:rPr lang="en-US" sz="3000" dirty="0">
                <a:latin typeface="Montserrat Classic" panose="020B0604020202020204" charset="0"/>
              </a:rPr>
              <a:t>Develop action plan</a:t>
            </a:r>
          </a:p>
          <a:p>
            <a:pPr marL="457200" indent="-228600">
              <a:buFont typeface="Arial" panose="020B0604020202020204" pitchFamily="34" charset="0"/>
              <a:buChar char="•"/>
            </a:pPr>
            <a:r>
              <a:rPr lang="en-US" sz="3000" dirty="0">
                <a:latin typeface="Montserrat Classic" panose="020B0604020202020204" charset="0"/>
              </a:rPr>
              <a:t>Implement and evaluate your plan</a:t>
            </a:r>
          </a:p>
          <a:p>
            <a:pPr marL="457200" indent="-228600">
              <a:buFont typeface="Arial" panose="020B0604020202020204" pitchFamily="34" charset="0"/>
              <a:buChar char="•"/>
            </a:pPr>
            <a:r>
              <a:rPr lang="en-US" sz="3000" dirty="0">
                <a:latin typeface="Montserrat Classic" panose="020B0604020202020204" charset="0"/>
              </a:rPr>
              <a:t>Review and update your plan</a:t>
            </a:r>
          </a:p>
        </p:txBody>
      </p:sp>
      <p:pic>
        <p:nvPicPr>
          <p:cNvPr id="11" name="Graphic 10" descr="Back with solid fill">
            <a:extLst>
              <a:ext uri="{FF2B5EF4-FFF2-40B4-BE49-F238E27FC236}">
                <a16:creationId xmlns:a16="http://schemas.microsoft.com/office/drawing/2014/main" id="{EE8EF9D5-BA59-D492-7982-C57DBE1637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772540">
            <a:off x="2900582" y="3536776"/>
            <a:ext cx="7533836" cy="6619436"/>
          </a:xfrm>
          <a:prstGeom prst="rect">
            <a:avLst/>
          </a:prstGeom>
        </p:spPr>
      </p:pic>
      <p:sp>
        <p:nvSpPr>
          <p:cNvPr id="12" name="TextBox 15">
            <a:extLst>
              <a:ext uri="{FF2B5EF4-FFF2-40B4-BE49-F238E27FC236}">
                <a16:creationId xmlns:a16="http://schemas.microsoft.com/office/drawing/2014/main" id="{2AC51E3D-78BA-179C-BFED-D6D9DB9A10E9}"/>
              </a:ext>
            </a:extLst>
          </p:cNvPr>
          <p:cNvSpPr txBox="1"/>
          <p:nvPr/>
        </p:nvSpPr>
        <p:spPr>
          <a:xfrm>
            <a:off x="5334000" y="6733565"/>
            <a:ext cx="3352800" cy="508152"/>
          </a:xfrm>
          <a:prstGeom prst="rect">
            <a:avLst/>
          </a:prstGeom>
        </p:spPr>
        <p:txBody>
          <a:bodyPr wrap="square" lIns="0" tIns="0" rIns="0" bIns="0" rtlCol="0" anchor="t">
            <a:spAutoFit/>
          </a:bodyPr>
          <a:lstStyle/>
          <a:p>
            <a:pPr>
              <a:lnSpc>
                <a:spcPts val="3947"/>
              </a:lnSpc>
            </a:pPr>
            <a:r>
              <a:rPr lang="en-US" sz="4200" dirty="0">
                <a:solidFill>
                  <a:srgbClr val="BFD734"/>
                </a:solidFill>
                <a:latin typeface="Montserrat Extra-Bold Bold"/>
              </a:rPr>
              <a:t>Results in!</a:t>
            </a:r>
          </a:p>
        </p:txBody>
      </p:sp>
      <p:sp>
        <p:nvSpPr>
          <p:cNvPr id="13" name="TextBox 15">
            <a:extLst>
              <a:ext uri="{FF2B5EF4-FFF2-40B4-BE49-F238E27FC236}">
                <a16:creationId xmlns:a16="http://schemas.microsoft.com/office/drawing/2014/main" id="{C47003C6-5757-847C-6428-694A72BB0814}"/>
              </a:ext>
            </a:extLst>
          </p:cNvPr>
          <p:cNvSpPr txBox="1"/>
          <p:nvPr/>
        </p:nvSpPr>
        <p:spPr>
          <a:xfrm>
            <a:off x="1557118" y="8999636"/>
            <a:ext cx="15173764"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Is your quality team involved in strategic planning?</a:t>
            </a:r>
          </a:p>
        </p:txBody>
      </p:sp>
    </p:spTree>
    <p:extLst>
      <p:ext uri="{BB962C8B-B14F-4D97-AF65-F5344CB8AC3E}">
        <p14:creationId xmlns:p14="http://schemas.microsoft.com/office/powerpoint/2010/main" val="9505485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5174027" y="1028700"/>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Data in Strategic Planning:</a:t>
            </a: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
        <p:nvSpPr>
          <p:cNvPr id="2" name="TextBox 1">
            <a:extLst>
              <a:ext uri="{FF2B5EF4-FFF2-40B4-BE49-F238E27FC236}">
                <a16:creationId xmlns:a16="http://schemas.microsoft.com/office/drawing/2014/main" id="{92DCD38B-A705-7D35-8907-B62C308D1C74}"/>
              </a:ext>
            </a:extLst>
          </p:cNvPr>
          <p:cNvSpPr txBox="1"/>
          <p:nvPr/>
        </p:nvSpPr>
        <p:spPr>
          <a:xfrm>
            <a:off x="1295400" y="1977224"/>
            <a:ext cx="14661386" cy="4031873"/>
          </a:xfrm>
          <a:prstGeom prst="rect">
            <a:avLst/>
          </a:prstGeom>
          <a:noFill/>
          <a:ln>
            <a:solidFill>
              <a:schemeClr val="accent3"/>
            </a:solidFill>
          </a:ln>
        </p:spPr>
        <p:txBody>
          <a:bodyPr wrap="none" rtlCol="0">
            <a:spAutoFit/>
          </a:bodyPr>
          <a:lstStyle/>
          <a:p>
            <a:pPr marL="457200" indent="-457200">
              <a:buFont typeface="Wingdings" panose="05000000000000000000" pitchFamily="2" charset="2"/>
              <a:buChar char="ü"/>
            </a:pPr>
            <a:r>
              <a:rPr lang="en-US" sz="3200" dirty="0">
                <a:latin typeface="Assistant" pitchFamily="2" charset="-79"/>
                <a:cs typeface="Assistant" pitchFamily="2" charset="-79"/>
              </a:rPr>
              <a:t> </a:t>
            </a:r>
            <a:r>
              <a:rPr lang="en-US" sz="3200" dirty="0">
                <a:latin typeface="Montserrat Classic" panose="020B0604020202020204" charset="0"/>
                <a:cs typeface="Assistant" pitchFamily="2" charset="-79"/>
              </a:rPr>
              <a:t>The strategic plan must be clear and well communicated</a:t>
            </a:r>
          </a:p>
          <a:p>
            <a:pPr marL="457200" indent="-457200">
              <a:buFont typeface="Wingdings" panose="05000000000000000000" pitchFamily="2" charset="2"/>
              <a:buChar char="ü"/>
            </a:pPr>
            <a:r>
              <a:rPr lang="en-US" sz="3200" dirty="0">
                <a:latin typeface="Montserrat Classic" panose="020B0604020202020204" charset="0"/>
                <a:cs typeface="Assistant" pitchFamily="2" charset="-79"/>
              </a:rPr>
              <a:t>Have fewer than 10 key goals</a:t>
            </a:r>
          </a:p>
          <a:p>
            <a:pPr marL="457200" indent="-457200">
              <a:buFont typeface="Wingdings" panose="05000000000000000000" pitchFamily="2" charset="2"/>
              <a:buChar char="ü"/>
            </a:pPr>
            <a:r>
              <a:rPr lang="en-US" sz="3200" dirty="0">
                <a:latin typeface="Montserrat Classic" panose="020B0604020202020204" charset="0"/>
                <a:cs typeface="Assistant" pitchFamily="2" charset="-79"/>
              </a:rPr>
              <a:t>Make sure those goals are well defined with measurements included</a:t>
            </a:r>
          </a:p>
          <a:p>
            <a:endParaRPr lang="en-US" sz="3200" dirty="0">
              <a:latin typeface="Montserrat Classic" panose="020B0604020202020204" charset="0"/>
              <a:cs typeface="Assistant" pitchFamily="2" charset="-79"/>
            </a:endParaRPr>
          </a:p>
          <a:p>
            <a:pPr marL="914400" lvl="1" indent="-457200">
              <a:buFont typeface="Wingdings" panose="05000000000000000000" pitchFamily="2" charset="2"/>
              <a:buChar char="ü"/>
            </a:pPr>
            <a:r>
              <a:rPr lang="en-US" sz="3200" dirty="0">
                <a:latin typeface="Montserrat Classic" panose="020B0604020202020204" charset="0"/>
                <a:cs typeface="Assistant" pitchFamily="2" charset="-79"/>
              </a:rPr>
              <a:t>What initiatives support reaching those goals?</a:t>
            </a:r>
          </a:p>
          <a:p>
            <a:pPr lvl="1"/>
            <a:endParaRPr lang="en-US" sz="3200" dirty="0">
              <a:latin typeface="Montserrat Classic" panose="020B0604020202020204" charset="0"/>
              <a:cs typeface="Assistant" pitchFamily="2" charset="-79"/>
            </a:endParaRPr>
          </a:p>
          <a:p>
            <a:pPr lvl="1"/>
            <a:endParaRPr lang="en-US" sz="3200" dirty="0">
              <a:latin typeface="Montserrat Classic" panose="020B0604020202020204" charset="0"/>
              <a:cs typeface="Assistant" pitchFamily="2" charset="-79"/>
            </a:endParaRPr>
          </a:p>
          <a:p>
            <a:pPr marL="1371600" lvl="2" indent="-457200">
              <a:buFont typeface="Wingdings" panose="05000000000000000000" pitchFamily="2" charset="2"/>
              <a:buChar char="ü"/>
            </a:pPr>
            <a:r>
              <a:rPr lang="en-US" sz="3200" dirty="0">
                <a:latin typeface="Montserrat Classic" panose="020B0604020202020204" charset="0"/>
                <a:cs typeface="Assistant" pitchFamily="2" charset="-79"/>
              </a:rPr>
              <a:t>How will you know if you are moving towards  your goal?  </a:t>
            </a:r>
          </a:p>
        </p:txBody>
      </p:sp>
      <p:sp>
        <p:nvSpPr>
          <p:cNvPr id="3" name="Star: 10 Points 2">
            <a:extLst>
              <a:ext uri="{FF2B5EF4-FFF2-40B4-BE49-F238E27FC236}">
                <a16:creationId xmlns:a16="http://schemas.microsoft.com/office/drawing/2014/main" id="{C17CEA80-99AA-CC57-3F62-D51EF98C9CCC}"/>
              </a:ext>
            </a:extLst>
          </p:cNvPr>
          <p:cNvSpPr/>
          <p:nvPr/>
        </p:nvSpPr>
        <p:spPr>
          <a:xfrm rot="20329203">
            <a:off x="14190711" y="3425279"/>
            <a:ext cx="3927043" cy="1817231"/>
          </a:xfrm>
          <a:prstGeom prst="star10">
            <a:avLst/>
          </a:prstGeom>
          <a:solidFill>
            <a:srgbClr val="BFD734"/>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latin typeface="Montserrat Classic" panose="020B0604020202020204" charset="0"/>
              </a:rPr>
              <a:t>DATA</a:t>
            </a:r>
          </a:p>
        </p:txBody>
      </p:sp>
      <p:sp>
        <p:nvSpPr>
          <p:cNvPr id="8" name="TextBox 7">
            <a:extLst>
              <a:ext uri="{FF2B5EF4-FFF2-40B4-BE49-F238E27FC236}">
                <a16:creationId xmlns:a16="http://schemas.microsoft.com/office/drawing/2014/main" id="{7DBB6532-5045-5680-430F-8E4D237E7057}"/>
              </a:ext>
            </a:extLst>
          </p:cNvPr>
          <p:cNvSpPr txBox="1"/>
          <p:nvPr/>
        </p:nvSpPr>
        <p:spPr>
          <a:xfrm>
            <a:off x="620512" y="6095462"/>
            <a:ext cx="16672653" cy="954107"/>
          </a:xfrm>
          <a:prstGeom prst="rect">
            <a:avLst/>
          </a:prstGeom>
          <a:noFill/>
          <a:ln w="38100">
            <a:solidFill>
              <a:schemeClr val="accent3"/>
            </a:solidFill>
          </a:ln>
        </p:spPr>
        <p:txBody>
          <a:bodyPr wrap="square" rtlCol="0">
            <a:spAutoFit/>
          </a:bodyPr>
          <a:lstStyle/>
          <a:p>
            <a:r>
              <a:rPr lang="en-US" sz="2800" dirty="0">
                <a:latin typeface="Montserrat Classic" panose="020B0604020202020204" charset="0"/>
                <a:cs typeface="Assistant" pitchFamily="2" charset="-79"/>
              </a:rPr>
              <a:t>Example of a Strategic Goal:  Sunrise Hospital will offer highly satisfactory care to all patients in our hospitals evidenced by improved CAHPS scores.</a:t>
            </a:r>
          </a:p>
        </p:txBody>
      </p:sp>
      <p:sp>
        <p:nvSpPr>
          <p:cNvPr id="9" name="TextBox 8">
            <a:extLst>
              <a:ext uri="{FF2B5EF4-FFF2-40B4-BE49-F238E27FC236}">
                <a16:creationId xmlns:a16="http://schemas.microsoft.com/office/drawing/2014/main" id="{448F5B3B-215B-7898-D479-C819198D7692}"/>
              </a:ext>
            </a:extLst>
          </p:cNvPr>
          <p:cNvSpPr txBox="1"/>
          <p:nvPr/>
        </p:nvSpPr>
        <p:spPr>
          <a:xfrm>
            <a:off x="620513" y="7144369"/>
            <a:ext cx="16672654" cy="954107"/>
          </a:xfrm>
          <a:prstGeom prst="rect">
            <a:avLst/>
          </a:prstGeom>
          <a:noFill/>
          <a:ln w="38100">
            <a:solidFill>
              <a:schemeClr val="accent3"/>
            </a:solidFill>
          </a:ln>
        </p:spPr>
        <p:txBody>
          <a:bodyPr wrap="square" rtlCol="0">
            <a:spAutoFit/>
          </a:bodyPr>
          <a:lstStyle/>
          <a:p>
            <a:r>
              <a:rPr lang="en-US" sz="2800" dirty="0">
                <a:latin typeface="Montserrat Classic" panose="020B0604020202020204" charset="0"/>
                <a:cs typeface="Assistant" pitchFamily="2" charset="-79"/>
              </a:rPr>
              <a:t>Initiative to Drive Goal:  Sunrise Hospital will offer distribute CAHPS surveys in all available units of the hospital.</a:t>
            </a:r>
          </a:p>
        </p:txBody>
      </p:sp>
      <p:sp>
        <p:nvSpPr>
          <p:cNvPr id="10" name="TextBox 9">
            <a:extLst>
              <a:ext uri="{FF2B5EF4-FFF2-40B4-BE49-F238E27FC236}">
                <a16:creationId xmlns:a16="http://schemas.microsoft.com/office/drawing/2014/main" id="{74220C2B-6D3D-9731-6CC5-628AED2FA507}"/>
              </a:ext>
            </a:extLst>
          </p:cNvPr>
          <p:cNvSpPr txBox="1"/>
          <p:nvPr/>
        </p:nvSpPr>
        <p:spPr>
          <a:xfrm>
            <a:off x="620512" y="8179882"/>
            <a:ext cx="16672654" cy="954107"/>
          </a:xfrm>
          <a:prstGeom prst="rect">
            <a:avLst/>
          </a:prstGeom>
          <a:noFill/>
          <a:ln w="38100">
            <a:solidFill>
              <a:schemeClr val="accent3"/>
            </a:solidFill>
          </a:ln>
        </p:spPr>
        <p:txBody>
          <a:bodyPr wrap="square" rtlCol="0">
            <a:spAutoFit/>
          </a:bodyPr>
          <a:lstStyle/>
          <a:p>
            <a:r>
              <a:rPr lang="en-US" sz="2800" dirty="0">
                <a:latin typeface="Montserrat Classic" panose="020B0604020202020204" charset="0"/>
                <a:cs typeface="Assistant" pitchFamily="2" charset="-79"/>
              </a:rPr>
              <a:t>AIM Statement:  Sunrise Hospital will have a top box in overall satisfaction of 85</a:t>
            </a:r>
            <a:r>
              <a:rPr lang="en-US" sz="2800" baseline="30000" dirty="0">
                <a:latin typeface="Montserrat Classic" panose="020B0604020202020204" charset="0"/>
                <a:cs typeface="Assistant" pitchFamily="2" charset="-79"/>
              </a:rPr>
              <a:t>th</a:t>
            </a:r>
            <a:r>
              <a:rPr lang="en-US" sz="2800" dirty="0">
                <a:latin typeface="Montserrat Classic" panose="020B0604020202020204" charset="0"/>
                <a:cs typeface="Assistant" pitchFamily="2" charset="-79"/>
              </a:rPr>
              <a:t> percentile or greater by end of 2026.</a:t>
            </a:r>
          </a:p>
        </p:txBody>
      </p:sp>
      <p:sp>
        <p:nvSpPr>
          <p:cNvPr id="11" name="TextBox 10">
            <a:extLst>
              <a:ext uri="{FF2B5EF4-FFF2-40B4-BE49-F238E27FC236}">
                <a16:creationId xmlns:a16="http://schemas.microsoft.com/office/drawing/2014/main" id="{B811DAF7-8FCA-5EC3-92AE-F36E818C98C8}"/>
              </a:ext>
            </a:extLst>
          </p:cNvPr>
          <p:cNvSpPr txBox="1"/>
          <p:nvPr/>
        </p:nvSpPr>
        <p:spPr>
          <a:xfrm>
            <a:off x="620512" y="9228789"/>
            <a:ext cx="16672654" cy="523220"/>
          </a:xfrm>
          <a:prstGeom prst="rect">
            <a:avLst/>
          </a:prstGeom>
          <a:noFill/>
          <a:ln w="38100">
            <a:solidFill>
              <a:schemeClr val="accent3"/>
            </a:solidFill>
          </a:ln>
        </p:spPr>
        <p:txBody>
          <a:bodyPr wrap="square" rtlCol="0">
            <a:spAutoFit/>
          </a:bodyPr>
          <a:lstStyle/>
          <a:p>
            <a:r>
              <a:rPr lang="en-US" sz="2800" dirty="0">
                <a:latin typeface="Montserrat Classic" panose="020B0604020202020204" charset="0"/>
                <a:cs typeface="Assistant" pitchFamily="2" charset="-79"/>
              </a:rPr>
              <a:t>Data: Complete quarterly satisfaction reports to working group, executive team, and board.</a:t>
            </a:r>
          </a:p>
        </p:txBody>
      </p:sp>
    </p:spTree>
    <p:extLst>
      <p:ext uri="{BB962C8B-B14F-4D97-AF65-F5344CB8AC3E}">
        <p14:creationId xmlns:p14="http://schemas.microsoft.com/office/powerpoint/2010/main" val="4500326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838200" y="1431854"/>
            <a:ext cx="116586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Look at Specific Data</a:t>
            </a:r>
          </a:p>
        </p:txBody>
      </p:sp>
      <p:grpSp>
        <p:nvGrpSpPr>
          <p:cNvPr id="2" name="Group 1">
            <a:extLst>
              <a:ext uri="{FF2B5EF4-FFF2-40B4-BE49-F238E27FC236}">
                <a16:creationId xmlns:a16="http://schemas.microsoft.com/office/drawing/2014/main" id="{021EAB0C-F5CB-89EE-A533-1A837318C28C}"/>
              </a:ext>
            </a:extLst>
          </p:cNvPr>
          <p:cNvGrpSpPr/>
          <p:nvPr/>
        </p:nvGrpSpPr>
        <p:grpSpPr>
          <a:xfrm>
            <a:off x="457200" y="495300"/>
            <a:ext cx="2758345" cy="566075"/>
            <a:chOff x="1028700" y="1076843"/>
            <a:chExt cx="2758345" cy="566075"/>
          </a:xfrm>
        </p:grpSpPr>
        <p:grpSp>
          <p:nvGrpSpPr>
            <p:cNvPr id="3" name="Group 15">
              <a:extLst>
                <a:ext uri="{FF2B5EF4-FFF2-40B4-BE49-F238E27FC236}">
                  <a16:creationId xmlns:a16="http://schemas.microsoft.com/office/drawing/2014/main" id="{78393CCB-319E-6075-573A-F367A3202BFC}"/>
                </a:ext>
              </a:extLst>
            </p:cNvPr>
            <p:cNvGrpSpPr/>
            <p:nvPr/>
          </p:nvGrpSpPr>
          <p:grpSpPr>
            <a:xfrm>
              <a:off x="1028700" y="1595293"/>
              <a:ext cx="2758345" cy="47625"/>
              <a:chOff x="0" y="0"/>
              <a:chExt cx="726478" cy="12543"/>
            </a:xfrm>
          </p:grpSpPr>
          <p:sp>
            <p:nvSpPr>
              <p:cNvPr id="5" name="Freeform 16">
                <a:extLst>
                  <a:ext uri="{FF2B5EF4-FFF2-40B4-BE49-F238E27FC236}">
                    <a16:creationId xmlns:a16="http://schemas.microsoft.com/office/drawing/2014/main" id="{C3988958-F410-6C51-8DD4-BA9E78B65F6A}"/>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6" name="TextBox 17">
                <a:extLst>
                  <a:ext uri="{FF2B5EF4-FFF2-40B4-BE49-F238E27FC236}">
                    <a16:creationId xmlns:a16="http://schemas.microsoft.com/office/drawing/2014/main" id="{DFB2DB21-E5E0-C58F-4FC6-5869AFDD2FF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18">
              <a:extLst>
                <a:ext uri="{FF2B5EF4-FFF2-40B4-BE49-F238E27FC236}">
                  <a16:creationId xmlns:a16="http://schemas.microsoft.com/office/drawing/2014/main" id="{2D3B57C7-D646-4F66-909F-385F23520C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pic>
        <p:nvPicPr>
          <p:cNvPr id="14338" name="Picture 2" descr="Hospital KPI Dashboard Depicting Total Patients">
            <a:extLst>
              <a:ext uri="{FF2B5EF4-FFF2-40B4-BE49-F238E27FC236}">
                <a16:creationId xmlns:a16="http://schemas.microsoft.com/office/drawing/2014/main" id="{ADBB415C-099F-0910-BC91-DC18F98067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19016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7">
            <a:extLst>
              <a:ext uri="{FF2B5EF4-FFF2-40B4-BE49-F238E27FC236}">
                <a16:creationId xmlns:a16="http://schemas.microsoft.com/office/drawing/2014/main" id="{13F0AA09-8AD4-8917-FB95-B43847189FFA}"/>
              </a:ext>
            </a:extLst>
          </p:cNvPr>
          <p:cNvSpPr txBox="1"/>
          <p:nvPr/>
        </p:nvSpPr>
        <p:spPr>
          <a:xfrm>
            <a:off x="13047133" y="2476500"/>
            <a:ext cx="4419600" cy="2308324"/>
          </a:xfrm>
          <a:prstGeom prst="rect">
            <a:avLst/>
          </a:prstGeom>
        </p:spPr>
        <p:txBody>
          <a:bodyPr wrap="square" lIns="0" tIns="0" rIns="0" bIns="0" rtlCol="0" anchor="t">
            <a:spAutoFit/>
          </a:bodyPr>
          <a:lstStyle/>
          <a:p>
            <a:pPr marL="228600"/>
            <a:r>
              <a:rPr lang="en-US" sz="3000" u="sng" dirty="0">
                <a:latin typeface="Montserrat Classic" panose="020B0604020202020204" charset="0"/>
              </a:rPr>
              <a:t>What to measure?</a:t>
            </a:r>
          </a:p>
          <a:p>
            <a:pPr marL="685800" indent="-457200">
              <a:buFont typeface="Arial" panose="020B0604020202020204" pitchFamily="34" charset="0"/>
              <a:buChar char="•"/>
            </a:pPr>
            <a:r>
              <a:rPr lang="en-US" sz="3000" dirty="0">
                <a:latin typeface="Montserrat Classic" panose="020B0604020202020204" charset="0"/>
              </a:rPr>
              <a:t>Patient satisfaction</a:t>
            </a:r>
          </a:p>
          <a:p>
            <a:pPr marL="685800" indent="-457200">
              <a:buFont typeface="Arial" panose="020B0604020202020204" pitchFamily="34" charset="0"/>
              <a:buChar char="•"/>
            </a:pPr>
            <a:r>
              <a:rPr lang="en-US" sz="3000" dirty="0">
                <a:latin typeface="Montserrat Classic" panose="020B0604020202020204" charset="0"/>
              </a:rPr>
              <a:t>Service utilization</a:t>
            </a:r>
          </a:p>
          <a:p>
            <a:pPr marL="685800" indent="-457200">
              <a:buFont typeface="Arial" panose="020B0604020202020204" pitchFamily="34" charset="0"/>
              <a:buChar char="•"/>
            </a:pPr>
            <a:r>
              <a:rPr lang="en-US" sz="3000" dirty="0">
                <a:latin typeface="Montserrat Classic" panose="020B0604020202020204" charset="0"/>
              </a:rPr>
              <a:t>LOS</a:t>
            </a:r>
          </a:p>
          <a:p>
            <a:pPr marL="685800" indent="-457200">
              <a:buFont typeface="Arial" panose="020B0604020202020204" pitchFamily="34" charset="0"/>
              <a:buChar char="•"/>
            </a:pPr>
            <a:r>
              <a:rPr lang="en-US" sz="3000" dirty="0">
                <a:latin typeface="Montserrat Classic" panose="020B0604020202020204" charset="0"/>
              </a:rPr>
              <a:t>Health care costs</a:t>
            </a:r>
          </a:p>
        </p:txBody>
      </p:sp>
    </p:spTree>
    <p:extLst>
      <p:ext uri="{BB962C8B-B14F-4D97-AF65-F5344CB8AC3E}">
        <p14:creationId xmlns:p14="http://schemas.microsoft.com/office/powerpoint/2010/main" val="27282750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838200" y="1431854"/>
            <a:ext cx="116586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Look at Specific Data</a:t>
            </a:r>
          </a:p>
        </p:txBody>
      </p:sp>
      <p:grpSp>
        <p:nvGrpSpPr>
          <p:cNvPr id="2" name="Group 1">
            <a:extLst>
              <a:ext uri="{FF2B5EF4-FFF2-40B4-BE49-F238E27FC236}">
                <a16:creationId xmlns:a16="http://schemas.microsoft.com/office/drawing/2014/main" id="{021EAB0C-F5CB-89EE-A533-1A837318C28C}"/>
              </a:ext>
            </a:extLst>
          </p:cNvPr>
          <p:cNvGrpSpPr/>
          <p:nvPr/>
        </p:nvGrpSpPr>
        <p:grpSpPr>
          <a:xfrm>
            <a:off x="457200" y="495300"/>
            <a:ext cx="2758345" cy="566075"/>
            <a:chOff x="1028700" y="1076843"/>
            <a:chExt cx="2758345" cy="566075"/>
          </a:xfrm>
        </p:grpSpPr>
        <p:grpSp>
          <p:nvGrpSpPr>
            <p:cNvPr id="3" name="Group 15">
              <a:extLst>
                <a:ext uri="{FF2B5EF4-FFF2-40B4-BE49-F238E27FC236}">
                  <a16:creationId xmlns:a16="http://schemas.microsoft.com/office/drawing/2014/main" id="{78393CCB-319E-6075-573A-F367A3202BFC}"/>
                </a:ext>
              </a:extLst>
            </p:cNvPr>
            <p:cNvGrpSpPr/>
            <p:nvPr/>
          </p:nvGrpSpPr>
          <p:grpSpPr>
            <a:xfrm>
              <a:off x="1028700" y="1595293"/>
              <a:ext cx="2758345" cy="47625"/>
              <a:chOff x="0" y="0"/>
              <a:chExt cx="726478" cy="12543"/>
            </a:xfrm>
          </p:grpSpPr>
          <p:sp>
            <p:nvSpPr>
              <p:cNvPr id="5" name="Freeform 16">
                <a:extLst>
                  <a:ext uri="{FF2B5EF4-FFF2-40B4-BE49-F238E27FC236}">
                    <a16:creationId xmlns:a16="http://schemas.microsoft.com/office/drawing/2014/main" id="{C3988958-F410-6C51-8DD4-BA9E78B65F6A}"/>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6" name="TextBox 17">
                <a:extLst>
                  <a:ext uri="{FF2B5EF4-FFF2-40B4-BE49-F238E27FC236}">
                    <a16:creationId xmlns:a16="http://schemas.microsoft.com/office/drawing/2014/main" id="{DFB2DB21-E5E0-C58F-4FC6-5869AFDD2FF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18">
              <a:extLst>
                <a:ext uri="{FF2B5EF4-FFF2-40B4-BE49-F238E27FC236}">
                  <a16:creationId xmlns:a16="http://schemas.microsoft.com/office/drawing/2014/main" id="{2D3B57C7-D646-4F66-909F-385F23520C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sp>
        <p:nvSpPr>
          <p:cNvPr id="8" name="TextBox 17">
            <a:extLst>
              <a:ext uri="{FF2B5EF4-FFF2-40B4-BE49-F238E27FC236}">
                <a16:creationId xmlns:a16="http://schemas.microsoft.com/office/drawing/2014/main" id="{13F0AA09-8AD4-8917-FB95-B43847189FFA}"/>
              </a:ext>
            </a:extLst>
          </p:cNvPr>
          <p:cNvSpPr txBox="1"/>
          <p:nvPr/>
        </p:nvSpPr>
        <p:spPr>
          <a:xfrm>
            <a:off x="13047133" y="2476500"/>
            <a:ext cx="4419600" cy="2308324"/>
          </a:xfrm>
          <a:prstGeom prst="rect">
            <a:avLst/>
          </a:prstGeom>
        </p:spPr>
        <p:txBody>
          <a:bodyPr wrap="square" lIns="0" tIns="0" rIns="0" bIns="0" rtlCol="0" anchor="t">
            <a:spAutoFit/>
          </a:bodyPr>
          <a:lstStyle/>
          <a:p>
            <a:pPr marL="228600"/>
            <a:r>
              <a:rPr lang="en-US" sz="3000" u="sng" dirty="0">
                <a:latin typeface="Montserrat Classic" panose="020B0604020202020204" charset="0"/>
              </a:rPr>
              <a:t>What to measure?</a:t>
            </a:r>
          </a:p>
          <a:p>
            <a:pPr marL="685800" indent="-457200">
              <a:buFont typeface="Arial" panose="020B0604020202020204" pitchFamily="34" charset="0"/>
              <a:buChar char="•"/>
            </a:pPr>
            <a:r>
              <a:rPr lang="en-US" sz="3000" dirty="0">
                <a:latin typeface="Montserrat Classic" panose="020B0604020202020204" charset="0"/>
              </a:rPr>
              <a:t>Patient satisfaction</a:t>
            </a:r>
          </a:p>
          <a:p>
            <a:pPr marL="685800" indent="-457200">
              <a:buFont typeface="Arial" panose="020B0604020202020204" pitchFamily="34" charset="0"/>
              <a:buChar char="•"/>
            </a:pPr>
            <a:r>
              <a:rPr lang="en-US" sz="3000" dirty="0">
                <a:latin typeface="Montserrat Classic" panose="020B0604020202020204" charset="0"/>
              </a:rPr>
              <a:t>Provider performance</a:t>
            </a:r>
          </a:p>
          <a:p>
            <a:pPr marL="685800" indent="-457200">
              <a:buFont typeface="Arial" panose="020B0604020202020204" pitchFamily="34" charset="0"/>
              <a:buChar char="•"/>
            </a:pPr>
            <a:r>
              <a:rPr lang="en-US" sz="3000" dirty="0">
                <a:latin typeface="Montserrat Classic" panose="020B0604020202020204" charset="0"/>
              </a:rPr>
              <a:t># of responses</a:t>
            </a:r>
          </a:p>
        </p:txBody>
      </p:sp>
      <p:pic>
        <p:nvPicPr>
          <p:cNvPr id="16386" name="Picture 2" descr="Patient Satisfaction Measurement Dashboard">
            <a:extLst>
              <a:ext uri="{FF2B5EF4-FFF2-40B4-BE49-F238E27FC236}">
                <a16:creationId xmlns:a16="http://schemas.microsoft.com/office/drawing/2014/main" id="{CAF55D21-5DE0-4480-46DA-92B49BF4B7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2190166"/>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9393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838200" y="1431854"/>
            <a:ext cx="116586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Look at Specific Data</a:t>
            </a:r>
          </a:p>
        </p:txBody>
      </p:sp>
      <p:grpSp>
        <p:nvGrpSpPr>
          <p:cNvPr id="2" name="Group 1">
            <a:extLst>
              <a:ext uri="{FF2B5EF4-FFF2-40B4-BE49-F238E27FC236}">
                <a16:creationId xmlns:a16="http://schemas.microsoft.com/office/drawing/2014/main" id="{021EAB0C-F5CB-89EE-A533-1A837318C28C}"/>
              </a:ext>
            </a:extLst>
          </p:cNvPr>
          <p:cNvGrpSpPr/>
          <p:nvPr/>
        </p:nvGrpSpPr>
        <p:grpSpPr>
          <a:xfrm>
            <a:off x="457200" y="495300"/>
            <a:ext cx="2758345" cy="566075"/>
            <a:chOff x="1028700" y="1076843"/>
            <a:chExt cx="2758345" cy="566075"/>
          </a:xfrm>
        </p:grpSpPr>
        <p:grpSp>
          <p:nvGrpSpPr>
            <p:cNvPr id="3" name="Group 15">
              <a:extLst>
                <a:ext uri="{FF2B5EF4-FFF2-40B4-BE49-F238E27FC236}">
                  <a16:creationId xmlns:a16="http://schemas.microsoft.com/office/drawing/2014/main" id="{78393CCB-319E-6075-573A-F367A3202BFC}"/>
                </a:ext>
              </a:extLst>
            </p:cNvPr>
            <p:cNvGrpSpPr/>
            <p:nvPr/>
          </p:nvGrpSpPr>
          <p:grpSpPr>
            <a:xfrm>
              <a:off x="1028700" y="1595293"/>
              <a:ext cx="2758345" cy="47625"/>
              <a:chOff x="0" y="0"/>
              <a:chExt cx="726478" cy="12543"/>
            </a:xfrm>
          </p:grpSpPr>
          <p:sp>
            <p:nvSpPr>
              <p:cNvPr id="5" name="Freeform 16">
                <a:extLst>
                  <a:ext uri="{FF2B5EF4-FFF2-40B4-BE49-F238E27FC236}">
                    <a16:creationId xmlns:a16="http://schemas.microsoft.com/office/drawing/2014/main" id="{C3988958-F410-6C51-8DD4-BA9E78B65F6A}"/>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6" name="TextBox 17">
                <a:extLst>
                  <a:ext uri="{FF2B5EF4-FFF2-40B4-BE49-F238E27FC236}">
                    <a16:creationId xmlns:a16="http://schemas.microsoft.com/office/drawing/2014/main" id="{DFB2DB21-E5E0-C58F-4FC6-5869AFDD2FF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18">
              <a:extLst>
                <a:ext uri="{FF2B5EF4-FFF2-40B4-BE49-F238E27FC236}">
                  <a16:creationId xmlns:a16="http://schemas.microsoft.com/office/drawing/2014/main" id="{2D3B57C7-D646-4F66-909F-385F23520C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sp>
        <p:nvSpPr>
          <p:cNvPr id="8" name="TextBox 17">
            <a:extLst>
              <a:ext uri="{FF2B5EF4-FFF2-40B4-BE49-F238E27FC236}">
                <a16:creationId xmlns:a16="http://schemas.microsoft.com/office/drawing/2014/main" id="{13F0AA09-8AD4-8917-FB95-B43847189FFA}"/>
              </a:ext>
            </a:extLst>
          </p:cNvPr>
          <p:cNvSpPr txBox="1"/>
          <p:nvPr/>
        </p:nvSpPr>
        <p:spPr>
          <a:xfrm>
            <a:off x="13047133" y="2476500"/>
            <a:ext cx="4419600" cy="1846659"/>
          </a:xfrm>
          <a:prstGeom prst="rect">
            <a:avLst/>
          </a:prstGeom>
        </p:spPr>
        <p:txBody>
          <a:bodyPr wrap="square" lIns="0" tIns="0" rIns="0" bIns="0" rtlCol="0" anchor="t">
            <a:spAutoFit/>
          </a:bodyPr>
          <a:lstStyle/>
          <a:p>
            <a:pPr marL="228600"/>
            <a:r>
              <a:rPr lang="en-US" sz="3000" u="sng" dirty="0">
                <a:latin typeface="Montserrat Classic" panose="020B0604020202020204" charset="0"/>
              </a:rPr>
              <a:t>What to measure?</a:t>
            </a:r>
          </a:p>
          <a:p>
            <a:pPr marL="685800" indent="-457200">
              <a:buFont typeface="Arial" panose="020B0604020202020204" pitchFamily="34" charset="0"/>
              <a:buChar char="•"/>
            </a:pPr>
            <a:r>
              <a:rPr lang="en-US" sz="3000" dirty="0">
                <a:latin typeface="Montserrat Classic" panose="020B0604020202020204" charset="0"/>
              </a:rPr>
              <a:t>Patient satisfaction</a:t>
            </a:r>
          </a:p>
          <a:p>
            <a:pPr marL="685800" indent="-457200">
              <a:buFont typeface="Arial" panose="020B0604020202020204" pitchFamily="34" charset="0"/>
              <a:buChar char="•"/>
            </a:pPr>
            <a:r>
              <a:rPr lang="en-US" sz="3000" dirty="0">
                <a:latin typeface="Montserrat Classic" panose="020B0604020202020204" charset="0"/>
              </a:rPr>
              <a:t>Wait times</a:t>
            </a:r>
          </a:p>
          <a:p>
            <a:pPr marL="685800" indent="-457200">
              <a:buFont typeface="Arial" panose="020B0604020202020204" pitchFamily="34" charset="0"/>
              <a:buChar char="•"/>
            </a:pPr>
            <a:r>
              <a:rPr lang="en-US" sz="3000" dirty="0">
                <a:latin typeface="Montserrat Classic" panose="020B0604020202020204" charset="0"/>
              </a:rPr>
              <a:t>Fall rate</a:t>
            </a:r>
          </a:p>
        </p:txBody>
      </p:sp>
      <p:pic>
        <p:nvPicPr>
          <p:cNvPr id="17410" name="Picture 2" descr="Health and Safety Dashboard with Patient Satisfaction">
            <a:extLst>
              <a:ext uri="{FF2B5EF4-FFF2-40B4-BE49-F238E27FC236}">
                <a16:creationId xmlns:a16="http://schemas.microsoft.com/office/drawing/2014/main" id="{52E2A479-4AE6-4607-E2C1-48426DF6E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68" y="2190166"/>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9576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838200" y="1431854"/>
            <a:ext cx="116586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Look at Specific Data</a:t>
            </a:r>
          </a:p>
        </p:txBody>
      </p:sp>
      <p:grpSp>
        <p:nvGrpSpPr>
          <p:cNvPr id="2" name="Group 1">
            <a:extLst>
              <a:ext uri="{FF2B5EF4-FFF2-40B4-BE49-F238E27FC236}">
                <a16:creationId xmlns:a16="http://schemas.microsoft.com/office/drawing/2014/main" id="{021EAB0C-F5CB-89EE-A533-1A837318C28C}"/>
              </a:ext>
            </a:extLst>
          </p:cNvPr>
          <p:cNvGrpSpPr/>
          <p:nvPr/>
        </p:nvGrpSpPr>
        <p:grpSpPr>
          <a:xfrm>
            <a:off x="457200" y="495300"/>
            <a:ext cx="2758345" cy="566075"/>
            <a:chOff x="1028700" y="1076843"/>
            <a:chExt cx="2758345" cy="566075"/>
          </a:xfrm>
        </p:grpSpPr>
        <p:grpSp>
          <p:nvGrpSpPr>
            <p:cNvPr id="3" name="Group 15">
              <a:extLst>
                <a:ext uri="{FF2B5EF4-FFF2-40B4-BE49-F238E27FC236}">
                  <a16:creationId xmlns:a16="http://schemas.microsoft.com/office/drawing/2014/main" id="{78393CCB-319E-6075-573A-F367A3202BFC}"/>
                </a:ext>
              </a:extLst>
            </p:cNvPr>
            <p:cNvGrpSpPr/>
            <p:nvPr/>
          </p:nvGrpSpPr>
          <p:grpSpPr>
            <a:xfrm>
              <a:off x="1028700" y="1595293"/>
              <a:ext cx="2758345" cy="47625"/>
              <a:chOff x="0" y="0"/>
              <a:chExt cx="726478" cy="12543"/>
            </a:xfrm>
          </p:grpSpPr>
          <p:sp>
            <p:nvSpPr>
              <p:cNvPr id="5" name="Freeform 16">
                <a:extLst>
                  <a:ext uri="{FF2B5EF4-FFF2-40B4-BE49-F238E27FC236}">
                    <a16:creationId xmlns:a16="http://schemas.microsoft.com/office/drawing/2014/main" id="{C3988958-F410-6C51-8DD4-BA9E78B65F6A}"/>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6" name="TextBox 17">
                <a:extLst>
                  <a:ext uri="{FF2B5EF4-FFF2-40B4-BE49-F238E27FC236}">
                    <a16:creationId xmlns:a16="http://schemas.microsoft.com/office/drawing/2014/main" id="{DFB2DB21-E5E0-C58F-4FC6-5869AFDD2FF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18">
              <a:extLst>
                <a:ext uri="{FF2B5EF4-FFF2-40B4-BE49-F238E27FC236}">
                  <a16:creationId xmlns:a16="http://schemas.microsoft.com/office/drawing/2014/main" id="{2D3B57C7-D646-4F66-909F-385F23520C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sp>
        <p:nvSpPr>
          <p:cNvPr id="8" name="TextBox 17">
            <a:extLst>
              <a:ext uri="{FF2B5EF4-FFF2-40B4-BE49-F238E27FC236}">
                <a16:creationId xmlns:a16="http://schemas.microsoft.com/office/drawing/2014/main" id="{13F0AA09-8AD4-8917-FB95-B43847189FFA}"/>
              </a:ext>
            </a:extLst>
          </p:cNvPr>
          <p:cNvSpPr txBox="1"/>
          <p:nvPr/>
        </p:nvSpPr>
        <p:spPr>
          <a:xfrm>
            <a:off x="13047133" y="2476500"/>
            <a:ext cx="4419600" cy="5539978"/>
          </a:xfrm>
          <a:prstGeom prst="rect">
            <a:avLst/>
          </a:prstGeom>
        </p:spPr>
        <p:txBody>
          <a:bodyPr wrap="square" lIns="0" tIns="0" rIns="0" bIns="0" rtlCol="0" anchor="t">
            <a:spAutoFit/>
          </a:bodyPr>
          <a:lstStyle/>
          <a:p>
            <a:pPr marL="228600"/>
            <a:r>
              <a:rPr lang="en-US" sz="3000" u="sng" dirty="0">
                <a:latin typeface="Montserrat Classic" panose="020B0604020202020204" charset="0"/>
              </a:rPr>
              <a:t>What to measure?</a:t>
            </a:r>
          </a:p>
          <a:p>
            <a:pPr marL="685800" indent="-457200">
              <a:buFont typeface="Arial" panose="020B0604020202020204" pitchFamily="34" charset="0"/>
              <a:buChar char="•"/>
            </a:pPr>
            <a:r>
              <a:rPr lang="en-US" sz="3000" dirty="0">
                <a:latin typeface="Montserrat Classic" panose="020B0604020202020204" charset="0"/>
              </a:rPr>
              <a:t>Health care costs</a:t>
            </a:r>
          </a:p>
          <a:p>
            <a:pPr marL="685800" indent="-457200">
              <a:buFont typeface="Arial" panose="020B0604020202020204" pitchFamily="34" charset="0"/>
              <a:buChar char="•"/>
            </a:pPr>
            <a:r>
              <a:rPr lang="en-US" sz="3000" dirty="0">
                <a:latin typeface="Montserrat Classic" panose="020B0604020202020204" charset="0"/>
              </a:rPr>
              <a:t>Volume</a:t>
            </a:r>
          </a:p>
          <a:p>
            <a:pPr marL="685800" indent="-457200">
              <a:buFont typeface="Arial" panose="020B0604020202020204" pitchFamily="34" charset="0"/>
              <a:buChar char="•"/>
            </a:pPr>
            <a:r>
              <a:rPr lang="en-US" sz="3000" dirty="0">
                <a:latin typeface="Montserrat Classic" panose="020B0604020202020204" charset="0"/>
              </a:rPr>
              <a:t>Diagnosis</a:t>
            </a:r>
          </a:p>
          <a:p>
            <a:pPr marL="685800" indent="-457200">
              <a:buFont typeface="Arial" panose="020B0604020202020204" pitchFamily="34" charset="0"/>
              <a:buChar char="•"/>
            </a:pPr>
            <a:endParaRPr lang="en-US" sz="3000" dirty="0">
              <a:latin typeface="Montserrat Classic" panose="020B0604020202020204" charset="0"/>
            </a:endParaRPr>
          </a:p>
          <a:p>
            <a:pPr marL="228600"/>
            <a:r>
              <a:rPr lang="en-US" sz="3000" u="sng" dirty="0">
                <a:latin typeface="Montserrat Classic" panose="020B0604020202020204" charset="0"/>
              </a:rPr>
              <a:t>Things to consider…</a:t>
            </a:r>
          </a:p>
          <a:p>
            <a:pPr marL="685800" indent="-457200">
              <a:buFont typeface="Arial" panose="020B0604020202020204" pitchFamily="34" charset="0"/>
              <a:buChar char="•"/>
            </a:pPr>
            <a:r>
              <a:rPr lang="en-US" sz="3000" dirty="0">
                <a:latin typeface="Montserrat Classic" panose="020B0604020202020204" charset="0"/>
              </a:rPr>
              <a:t>Diagnosis specific expenditures</a:t>
            </a:r>
          </a:p>
          <a:p>
            <a:pPr marL="685800" indent="-457200">
              <a:buFont typeface="Arial" panose="020B0604020202020204" pitchFamily="34" charset="0"/>
              <a:buChar char="•"/>
            </a:pPr>
            <a:r>
              <a:rPr lang="en-US" sz="3000" dirty="0">
                <a:latin typeface="Montserrat Classic" panose="020B0604020202020204" charset="0"/>
              </a:rPr>
              <a:t>Preventive health and wellness needs</a:t>
            </a:r>
          </a:p>
          <a:p>
            <a:pPr marL="685800" indent="-457200">
              <a:buFont typeface="Arial" panose="020B0604020202020204" pitchFamily="34" charset="0"/>
              <a:buChar char="•"/>
            </a:pPr>
            <a:r>
              <a:rPr lang="en-US" sz="3000" dirty="0">
                <a:latin typeface="Montserrat Classic" panose="020B0604020202020204" charset="0"/>
              </a:rPr>
              <a:t>Length of stay per diagnosis</a:t>
            </a:r>
          </a:p>
        </p:txBody>
      </p:sp>
      <p:pic>
        <p:nvPicPr>
          <p:cNvPr id="18434" name="Picture 2" descr="Patient Admission Dashboard to Improve Hospital Operation">
            <a:extLst>
              <a:ext uri="{FF2B5EF4-FFF2-40B4-BE49-F238E27FC236}">
                <a16:creationId xmlns:a16="http://schemas.microsoft.com/office/drawing/2014/main" id="{A66EFEC8-4A99-9CED-C60D-69A48BC2C0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190166"/>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0432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838200" y="1431854"/>
            <a:ext cx="116586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Look at Specific Data</a:t>
            </a:r>
          </a:p>
        </p:txBody>
      </p:sp>
      <p:grpSp>
        <p:nvGrpSpPr>
          <p:cNvPr id="2" name="Group 1">
            <a:extLst>
              <a:ext uri="{FF2B5EF4-FFF2-40B4-BE49-F238E27FC236}">
                <a16:creationId xmlns:a16="http://schemas.microsoft.com/office/drawing/2014/main" id="{021EAB0C-F5CB-89EE-A533-1A837318C28C}"/>
              </a:ext>
            </a:extLst>
          </p:cNvPr>
          <p:cNvGrpSpPr/>
          <p:nvPr/>
        </p:nvGrpSpPr>
        <p:grpSpPr>
          <a:xfrm>
            <a:off x="457200" y="495300"/>
            <a:ext cx="2758345" cy="566075"/>
            <a:chOff x="1028700" y="1076843"/>
            <a:chExt cx="2758345" cy="566075"/>
          </a:xfrm>
        </p:grpSpPr>
        <p:grpSp>
          <p:nvGrpSpPr>
            <p:cNvPr id="3" name="Group 15">
              <a:extLst>
                <a:ext uri="{FF2B5EF4-FFF2-40B4-BE49-F238E27FC236}">
                  <a16:creationId xmlns:a16="http://schemas.microsoft.com/office/drawing/2014/main" id="{78393CCB-319E-6075-573A-F367A3202BFC}"/>
                </a:ext>
              </a:extLst>
            </p:cNvPr>
            <p:cNvGrpSpPr/>
            <p:nvPr/>
          </p:nvGrpSpPr>
          <p:grpSpPr>
            <a:xfrm>
              <a:off x="1028700" y="1595293"/>
              <a:ext cx="2758345" cy="47625"/>
              <a:chOff x="0" y="0"/>
              <a:chExt cx="726478" cy="12543"/>
            </a:xfrm>
          </p:grpSpPr>
          <p:sp>
            <p:nvSpPr>
              <p:cNvPr id="5" name="Freeform 16">
                <a:extLst>
                  <a:ext uri="{FF2B5EF4-FFF2-40B4-BE49-F238E27FC236}">
                    <a16:creationId xmlns:a16="http://schemas.microsoft.com/office/drawing/2014/main" id="{C3988958-F410-6C51-8DD4-BA9E78B65F6A}"/>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6" name="TextBox 17">
                <a:extLst>
                  <a:ext uri="{FF2B5EF4-FFF2-40B4-BE49-F238E27FC236}">
                    <a16:creationId xmlns:a16="http://schemas.microsoft.com/office/drawing/2014/main" id="{DFB2DB21-E5E0-C58F-4FC6-5869AFDD2FF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18">
              <a:extLst>
                <a:ext uri="{FF2B5EF4-FFF2-40B4-BE49-F238E27FC236}">
                  <a16:creationId xmlns:a16="http://schemas.microsoft.com/office/drawing/2014/main" id="{2D3B57C7-D646-4F66-909F-385F23520C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sp>
        <p:nvSpPr>
          <p:cNvPr id="8" name="TextBox 17">
            <a:extLst>
              <a:ext uri="{FF2B5EF4-FFF2-40B4-BE49-F238E27FC236}">
                <a16:creationId xmlns:a16="http://schemas.microsoft.com/office/drawing/2014/main" id="{13F0AA09-8AD4-8917-FB95-B43847189FFA}"/>
              </a:ext>
            </a:extLst>
          </p:cNvPr>
          <p:cNvSpPr txBox="1"/>
          <p:nvPr/>
        </p:nvSpPr>
        <p:spPr>
          <a:xfrm>
            <a:off x="13047133" y="2476500"/>
            <a:ext cx="4419600" cy="5078313"/>
          </a:xfrm>
          <a:prstGeom prst="rect">
            <a:avLst/>
          </a:prstGeom>
        </p:spPr>
        <p:txBody>
          <a:bodyPr wrap="square" lIns="0" tIns="0" rIns="0" bIns="0" rtlCol="0" anchor="t">
            <a:spAutoFit/>
          </a:bodyPr>
          <a:lstStyle/>
          <a:p>
            <a:pPr marL="228600"/>
            <a:r>
              <a:rPr lang="en-US" sz="3000" u="sng" dirty="0">
                <a:latin typeface="Montserrat Classic" panose="020B0604020202020204" charset="0"/>
              </a:rPr>
              <a:t>What to measure?</a:t>
            </a:r>
          </a:p>
          <a:p>
            <a:pPr marL="685800" indent="-457200">
              <a:buFont typeface="Arial" panose="020B0604020202020204" pitchFamily="34" charset="0"/>
              <a:buChar char="•"/>
            </a:pPr>
            <a:r>
              <a:rPr lang="en-US" sz="3000" dirty="0">
                <a:latin typeface="Montserrat Classic" panose="020B0604020202020204" charset="0"/>
              </a:rPr>
              <a:t>Diagnosis</a:t>
            </a:r>
          </a:p>
          <a:p>
            <a:pPr marL="685800" indent="-457200">
              <a:buFont typeface="Arial" panose="020B0604020202020204" pitchFamily="34" charset="0"/>
              <a:buChar char="•"/>
            </a:pPr>
            <a:r>
              <a:rPr lang="en-US" sz="3000" dirty="0">
                <a:latin typeface="Montserrat Classic" panose="020B0604020202020204" charset="0"/>
              </a:rPr>
              <a:t>Patient population</a:t>
            </a:r>
          </a:p>
          <a:p>
            <a:pPr marL="685800" indent="-457200">
              <a:buFont typeface="Arial" panose="020B0604020202020204" pitchFamily="34" charset="0"/>
              <a:buChar char="•"/>
            </a:pPr>
            <a:endParaRPr lang="en-US" sz="3000" dirty="0">
              <a:latin typeface="Montserrat Classic" panose="020B0604020202020204" charset="0"/>
            </a:endParaRPr>
          </a:p>
          <a:p>
            <a:pPr marL="228600"/>
            <a:r>
              <a:rPr lang="en-US" sz="3000" u="sng" dirty="0">
                <a:latin typeface="Montserrat Classic" panose="020B0604020202020204" charset="0"/>
              </a:rPr>
              <a:t>Things to consider…</a:t>
            </a:r>
          </a:p>
          <a:p>
            <a:pPr marL="685800" indent="-457200">
              <a:buFont typeface="Arial" panose="020B0604020202020204" pitchFamily="34" charset="0"/>
              <a:buChar char="•"/>
            </a:pPr>
            <a:r>
              <a:rPr lang="en-US" sz="3000" dirty="0">
                <a:latin typeface="Montserrat Classic" panose="020B0604020202020204" charset="0"/>
              </a:rPr>
              <a:t>Market area</a:t>
            </a:r>
          </a:p>
          <a:p>
            <a:pPr marL="685800" indent="-457200">
              <a:buFont typeface="Arial" panose="020B0604020202020204" pitchFamily="34" charset="0"/>
              <a:buChar char="•"/>
            </a:pPr>
            <a:r>
              <a:rPr lang="en-US" sz="3000" dirty="0">
                <a:latin typeface="Montserrat Classic" panose="020B0604020202020204" charset="0"/>
              </a:rPr>
              <a:t>Service expansion</a:t>
            </a:r>
          </a:p>
          <a:p>
            <a:pPr marL="685800" indent="-457200">
              <a:buFont typeface="Arial" panose="020B0604020202020204" pitchFamily="34" charset="0"/>
              <a:buChar char="•"/>
            </a:pPr>
            <a:r>
              <a:rPr lang="en-US" sz="3000" dirty="0">
                <a:latin typeface="Montserrat Classic" panose="020B0604020202020204" charset="0"/>
              </a:rPr>
              <a:t>Target patient population</a:t>
            </a:r>
          </a:p>
          <a:p>
            <a:pPr marL="685800" indent="-457200">
              <a:buFont typeface="Arial" panose="020B0604020202020204" pitchFamily="34" charset="0"/>
              <a:buChar char="•"/>
            </a:pPr>
            <a:r>
              <a:rPr lang="en-US" sz="3000" dirty="0">
                <a:latin typeface="Montserrat Classic" panose="020B0604020202020204" charset="0"/>
              </a:rPr>
              <a:t>Translation services</a:t>
            </a:r>
          </a:p>
          <a:p>
            <a:pPr marL="685800" indent="-457200">
              <a:buFont typeface="Arial" panose="020B0604020202020204" pitchFamily="34" charset="0"/>
              <a:buChar char="•"/>
            </a:pPr>
            <a:r>
              <a:rPr lang="en-US" sz="3000" dirty="0">
                <a:latin typeface="Montserrat Classic" panose="020B0604020202020204" charset="0"/>
              </a:rPr>
              <a:t>Diverse staff</a:t>
            </a:r>
          </a:p>
        </p:txBody>
      </p:sp>
      <p:pic>
        <p:nvPicPr>
          <p:cNvPr id="19458" name="Picture 2" descr="Healthcare Reporting Dashboards: Data Visualisation">
            <a:extLst>
              <a:ext uri="{FF2B5EF4-FFF2-40B4-BE49-F238E27FC236}">
                <a16:creationId xmlns:a16="http://schemas.microsoft.com/office/drawing/2014/main" id="{4E4D7CC6-DC59-991D-5751-2E6A4D399C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840" y="2219441"/>
            <a:ext cx="12145320" cy="680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802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838200" y="1431854"/>
            <a:ext cx="116586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Use Data to…</a:t>
            </a:r>
          </a:p>
        </p:txBody>
      </p:sp>
      <p:grpSp>
        <p:nvGrpSpPr>
          <p:cNvPr id="2" name="Group 1">
            <a:extLst>
              <a:ext uri="{FF2B5EF4-FFF2-40B4-BE49-F238E27FC236}">
                <a16:creationId xmlns:a16="http://schemas.microsoft.com/office/drawing/2014/main" id="{021EAB0C-F5CB-89EE-A533-1A837318C28C}"/>
              </a:ext>
            </a:extLst>
          </p:cNvPr>
          <p:cNvGrpSpPr/>
          <p:nvPr/>
        </p:nvGrpSpPr>
        <p:grpSpPr>
          <a:xfrm>
            <a:off x="457200" y="495300"/>
            <a:ext cx="2758345" cy="566075"/>
            <a:chOff x="1028700" y="1076843"/>
            <a:chExt cx="2758345" cy="566075"/>
          </a:xfrm>
        </p:grpSpPr>
        <p:grpSp>
          <p:nvGrpSpPr>
            <p:cNvPr id="3" name="Group 15">
              <a:extLst>
                <a:ext uri="{FF2B5EF4-FFF2-40B4-BE49-F238E27FC236}">
                  <a16:creationId xmlns:a16="http://schemas.microsoft.com/office/drawing/2014/main" id="{78393CCB-319E-6075-573A-F367A3202BFC}"/>
                </a:ext>
              </a:extLst>
            </p:cNvPr>
            <p:cNvGrpSpPr/>
            <p:nvPr/>
          </p:nvGrpSpPr>
          <p:grpSpPr>
            <a:xfrm>
              <a:off x="1028700" y="1595293"/>
              <a:ext cx="2758345" cy="47625"/>
              <a:chOff x="0" y="0"/>
              <a:chExt cx="726478" cy="12543"/>
            </a:xfrm>
          </p:grpSpPr>
          <p:sp>
            <p:nvSpPr>
              <p:cNvPr id="5" name="Freeform 16">
                <a:extLst>
                  <a:ext uri="{FF2B5EF4-FFF2-40B4-BE49-F238E27FC236}">
                    <a16:creationId xmlns:a16="http://schemas.microsoft.com/office/drawing/2014/main" id="{C3988958-F410-6C51-8DD4-BA9E78B65F6A}"/>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6" name="TextBox 17">
                <a:extLst>
                  <a:ext uri="{FF2B5EF4-FFF2-40B4-BE49-F238E27FC236}">
                    <a16:creationId xmlns:a16="http://schemas.microsoft.com/office/drawing/2014/main" id="{DFB2DB21-E5E0-C58F-4FC6-5869AFDD2FF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18">
              <a:extLst>
                <a:ext uri="{FF2B5EF4-FFF2-40B4-BE49-F238E27FC236}">
                  <a16:creationId xmlns:a16="http://schemas.microsoft.com/office/drawing/2014/main" id="{2D3B57C7-D646-4F66-909F-385F23520C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sp>
        <p:nvSpPr>
          <p:cNvPr id="7" name="TextBox 17">
            <a:extLst>
              <a:ext uri="{FF2B5EF4-FFF2-40B4-BE49-F238E27FC236}">
                <a16:creationId xmlns:a16="http://schemas.microsoft.com/office/drawing/2014/main" id="{7EB26568-D4C2-0CB3-ED24-1E12CEB187DD}"/>
              </a:ext>
            </a:extLst>
          </p:cNvPr>
          <p:cNvSpPr txBox="1"/>
          <p:nvPr/>
        </p:nvSpPr>
        <p:spPr>
          <a:xfrm>
            <a:off x="838200" y="2228850"/>
            <a:ext cx="10210800" cy="8771632"/>
          </a:xfrm>
          <a:prstGeom prst="rect">
            <a:avLst/>
          </a:prstGeom>
        </p:spPr>
        <p:txBody>
          <a:bodyPr wrap="square" lIns="0" tIns="0" rIns="0" bIns="0" rtlCol="0" anchor="t">
            <a:spAutoFit/>
          </a:bodyPr>
          <a:lstStyle/>
          <a:p>
            <a:pPr marL="457200" indent="-228600">
              <a:buFont typeface="Arial" panose="020B0604020202020204" pitchFamily="34" charset="0"/>
              <a:buChar char="•"/>
            </a:pPr>
            <a:r>
              <a:rPr lang="en-US" sz="3000" dirty="0">
                <a:latin typeface="Montserrat Classic" panose="020B0604020202020204" charset="0"/>
              </a:rPr>
              <a:t>Drive change</a:t>
            </a:r>
          </a:p>
          <a:p>
            <a:pPr marL="457200" indent="-228600">
              <a:buFont typeface="Arial" panose="020B0604020202020204" pitchFamily="34" charset="0"/>
              <a:buChar char="•"/>
            </a:pPr>
            <a:endParaRPr lang="en-US" sz="3000" dirty="0">
              <a:latin typeface="Montserrat Classic" panose="020B0604020202020204" charset="0"/>
            </a:endParaRPr>
          </a:p>
          <a:p>
            <a:pPr marL="457200" indent="-228600">
              <a:buFont typeface="Arial" panose="020B0604020202020204" pitchFamily="34" charset="0"/>
              <a:buChar char="•"/>
            </a:pPr>
            <a:r>
              <a:rPr lang="en-US" sz="3000" dirty="0">
                <a:latin typeface="Montserrat Classic" panose="020B0604020202020204" charset="0"/>
              </a:rPr>
              <a:t>Understand your patient population</a:t>
            </a:r>
          </a:p>
          <a:p>
            <a:pPr marL="457200" indent="-228600">
              <a:buFont typeface="Arial" panose="020B0604020202020204" pitchFamily="34" charset="0"/>
              <a:buChar char="•"/>
            </a:pPr>
            <a:endParaRPr lang="en-US" sz="3000" dirty="0">
              <a:latin typeface="Montserrat Classic" panose="020B0604020202020204" charset="0"/>
            </a:endParaRPr>
          </a:p>
          <a:p>
            <a:pPr marL="457200" indent="-228600">
              <a:buFont typeface="Arial" panose="020B0604020202020204" pitchFamily="34" charset="0"/>
              <a:buChar char="•"/>
            </a:pPr>
            <a:r>
              <a:rPr lang="en-US" sz="3000" dirty="0">
                <a:latin typeface="Montserrat Classic" panose="020B0604020202020204" charset="0"/>
              </a:rPr>
              <a:t>Identify community needs</a:t>
            </a:r>
          </a:p>
          <a:p>
            <a:pPr marL="457200" indent="-228600">
              <a:buFont typeface="Arial" panose="020B0604020202020204" pitchFamily="34" charset="0"/>
              <a:buChar char="•"/>
            </a:pPr>
            <a:endParaRPr lang="en-US" sz="3000" dirty="0">
              <a:latin typeface="Montserrat Classic" panose="020B0604020202020204" charset="0"/>
            </a:endParaRPr>
          </a:p>
          <a:p>
            <a:pPr marL="457200" indent="-228600">
              <a:buFont typeface="Arial" panose="020B0604020202020204" pitchFamily="34" charset="0"/>
              <a:buChar char="•"/>
            </a:pPr>
            <a:r>
              <a:rPr lang="en-US" sz="3000" dirty="0">
                <a:latin typeface="Montserrat Classic" panose="020B0604020202020204" charset="0"/>
              </a:rPr>
              <a:t>Identify weak spots and look for opportunities for improvement</a:t>
            </a:r>
          </a:p>
          <a:p>
            <a:pPr marL="457200" indent="-228600">
              <a:buFont typeface="Arial" panose="020B0604020202020204" pitchFamily="34" charset="0"/>
              <a:buChar char="•"/>
            </a:pPr>
            <a:endParaRPr lang="en-US" sz="3000" dirty="0">
              <a:latin typeface="Montserrat Classic" panose="020B0604020202020204" charset="0"/>
            </a:endParaRPr>
          </a:p>
          <a:p>
            <a:pPr marL="457200" indent="-228600">
              <a:buFont typeface="Arial" panose="020B0604020202020204" pitchFamily="34" charset="0"/>
              <a:buChar char="•"/>
            </a:pPr>
            <a:r>
              <a:rPr lang="en-US" sz="3000" dirty="0">
                <a:latin typeface="Montserrat Classic" panose="020B0604020202020204" charset="0"/>
              </a:rPr>
              <a:t>Demonstrate success</a:t>
            </a:r>
          </a:p>
          <a:p>
            <a:pPr marL="457200" indent="-228600">
              <a:buFont typeface="Arial" panose="020B0604020202020204" pitchFamily="34" charset="0"/>
              <a:buChar char="•"/>
            </a:pPr>
            <a:endParaRPr lang="en-US" sz="3000" dirty="0">
              <a:latin typeface="Montserrat Classic" panose="020B0604020202020204" charset="0"/>
            </a:endParaRPr>
          </a:p>
          <a:p>
            <a:pPr marL="457200" indent="-228600">
              <a:buFont typeface="Arial" panose="020B0604020202020204" pitchFamily="34" charset="0"/>
              <a:buChar char="•"/>
            </a:pPr>
            <a:r>
              <a:rPr lang="en-US" sz="3000" dirty="0">
                <a:latin typeface="Montserrat Classic" panose="020B0604020202020204" charset="0"/>
              </a:rPr>
              <a:t>Decrease costs</a:t>
            </a:r>
          </a:p>
          <a:p>
            <a:pPr marL="457200" indent="-228600">
              <a:buFont typeface="Arial" panose="020B0604020202020204" pitchFamily="34" charset="0"/>
              <a:buChar char="•"/>
            </a:pPr>
            <a:endParaRPr lang="en-US" sz="3000" dirty="0">
              <a:latin typeface="Montserrat Classic" panose="020B0604020202020204" charset="0"/>
            </a:endParaRPr>
          </a:p>
          <a:p>
            <a:pPr marL="457200" indent="-228600">
              <a:buFont typeface="Arial" panose="020B0604020202020204" pitchFamily="34" charset="0"/>
              <a:buChar char="•"/>
            </a:pPr>
            <a:r>
              <a:rPr lang="en-US" sz="3000" dirty="0">
                <a:latin typeface="Montserrat Classic" panose="020B0604020202020204" charset="0"/>
              </a:rPr>
              <a:t>Improve outcomes</a:t>
            </a:r>
          </a:p>
          <a:p>
            <a:pPr marL="457200" indent="-228600">
              <a:buFont typeface="Arial" panose="020B0604020202020204" pitchFamily="34" charset="0"/>
              <a:buChar char="•"/>
            </a:pPr>
            <a:endParaRPr lang="en-US" sz="3000" dirty="0">
              <a:latin typeface="Montserrat Classic" panose="020B0604020202020204" charset="0"/>
            </a:endParaRPr>
          </a:p>
          <a:p>
            <a:pPr marL="457200" indent="-228600">
              <a:buFont typeface="Arial" panose="020B0604020202020204" pitchFamily="34" charset="0"/>
              <a:buChar char="•"/>
            </a:pPr>
            <a:r>
              <a:rPr lang="en-US" sz="3000" dirty="0">
                <a:latin typeface="Montserrat Classic" panose="020B0604020202020204" charset="0"/>
              </a:rPr>
              <a:t>Celebrate wins!</a:t>
            </a:r>
          </a:p>
          <a:p>
            <a:pPr marL="457200" indent="-228600">
              <a:buFont typeface="Arial" panose="020B0604020202020204" pitchFamily="34" charset="0"/>
              <a:buChar char="•"/>
            </a:pPr>
            <a:endParaRPr lang="en-US" sz="3000" dirty="0">
              <a:latin typeface="Montserrat Classic" panose="020B0604020202020204" charset="0"/>
            </a:endParaRPr>
          </a:p>
          <a:p>
            <a:pPr marL="457200" indent="-228600">
              <a:buFont typeface="Arial" panose="020B0604020202020204" pitchFamily="34" charset="0"/>
              <a:buChar char="•"/>
            </a:pPr>
            <a:endParaRPr lang="en-US" sz="3000" dirty="0">
              <a:latin typeface="Montserrat Classic" panose="020B0604020202020204" charset="0"/>
            </a:endParaRPr>
          </a:p>
          <a:p>
            <a:pPr marL="457200" indent="-228600">
              <a:buFont typeface="Arial" panose="020B0604020202020204" pitchFamily="34" charset="0"/>
              <a:buChar char="•"/>
            </a:pPr>
            <a:endParaRPr lang="en-US" sz="3000" dirty="0">
              <a:latin typeface="Montserrat Classic" panose="020B0604020202020204" charset="0"/>
            </a:endParaRPr>
          </a:p>
        </p:txBody>
      </p:sp>
      <p:pic>
        <p:nvPicPr>
          <p:cNvPr id="20484" name="Picture 4" descr="1,300+ Nursing Award Stock Illustrations, Royalty-Free Vector Graphics &amp;  Clip Art - iStock | Nurse excited">
            <a:extLst>
              <a:ext uri="{FF2B5EF4-FFF2-40B4-BE49-F238E27FC236}">
                <a16:creationId xmlns:a16="http://schemas.microsoft.com/office/drawing/2014/main" id="{A31732DF-FD09-6BEA-3078-DF9AC896C117}"/>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83484" y="2228850"/>
            <a:ext cx="6442542" cy="718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4295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0233" y="1971693"/>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Reporting Quality to the Board:</a:t>
            </a: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
        <p:nvSpPr>
          <p:cNvPr id="2" name="TextBox 1">
            <a:extLst>
              <a:ext uri="{FF2B5EF4-FFF2-40B4-BE49-F238E27FC236}">
                <a16:creationId xmlns:a16="http://schemas.microsoft.com/office/drawing/2014/main" id="{92DCD38B-A705-7D35-8907-B62C308D1C74}"/>
              </a:ext>
            </a:extLst>
          </p:cNvPr>
          <p:cNvSpPr txBox="1"/>
          <p:nvPr/>
        </p:nvSpPr>
        <p:spPr>
          <a:xfrm>
            <a:off x="1020233" y="2808620"/>
            <a:ext cx="15887700" cy="550920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Montserrat Classic" panose="020B0604020202020204" charset="0"/>
                <a:cs typeface="Assistant" pitchFamily="2" charset="-79"/>
              </a:rPr>
              <a:t>Most board members are not in healthcare so use common measurement and words</a:t>
            </a:r>
          </a:p>
          <a:p>
            <a:pPr marL="457200" indent="-457200">
              <a:buFont typeface="Arial" panose="020B0604020202020204" pitchFamily="34" charset="0"/>
              <a:buChar char="•"/>
            </a:pPr>
            <a:r>
              <a:rPr lang="en-US" sz="3200" dirty="0">
                <a:latin typeface="Montserrat Classic" panose="020B0604020202020204" charset="0"/>
                <a:cs typeface="Assistant" pitchFamily="2" charset="-79"/>
              </a:rPr>
              <a:t>Educate the board regularly about quality key initiatives</a:t>
            </a:r>
          </a:p>
          <a:p>
            <a:pPr marL="457200" indent="-457200">
              <a:buFont typeface="Arial" panose="020B0604020202020204" pitchFamily="34" charset="0"/>
              <a:buChar char="•"/>
            </a:pPr>
            <a:r>
              <a:rPr lang="en-US" sz="3200" dirty="0">
                <a:latin typeface="Montserrat Classic" panose="020B0604020202020204" charset="0"/>
                <a:cs typeface="Assistant" pitchFamily="2" charset="-79"/>
              </a:rPr>
              <a:t>Report what is important – not EVERYTHING</a:t>
            </a:r>
          </a:p>
          <a:p>
            <a:pPr marL="457200" indent="-457200">
              <a:buFont typeface="Arial" panose="020B0604020202020204" pitchFamily="34" charset="0"/>
              <a:buChar char="•"/>
            </a:pPr>
            <a:r>
              <a:rPr lang="en-US" sz="3200" dirty="0">
                <a:latin typeface="Montserrat Classic" panose="020B0604020202020204" charset="0"/>
                <a:cs typeface="Assistant" pitchFamily="2" charset="-79"/>
              </a:rPr>
              <a:t>Be concise and direct</a:t>
            </a:r>
          </a:p>
          <a:p>
            <a:pPr marL="457200" indent="-457200">
              <a:buFont typeface="Arial" panose="020B0604020202020204" pitchFamily="34" charset="0"/>
              <a:buChar char="•"/>
            </a:pPr>
            <a:endParaRPr lang="en-US" sz="3200" dirty="0">
              <a:latin typeface="Montserrat Classic" panose="020B0604020202020204" charset="0"/>
              <a:cs typeface="Assistant" pitchFamily="2" charset="-79"/>
            </a:endParaRPr>
          </a:p>
          <a:p>
            <a:r>
              <a:rPr lang="en-US" sz="3200" dirty="0">
                <a:latin typeface="Montserrat Classic" panose="020B0604020202020204" charset="0"/>
                <a:cs typeface="Assistant" pitchFamily="2" charset="-79"/>
              </a:rPr>
              <a:t>Ideas for Board Reports:</a:t>
            </a:r>
          </a:p>
          <a:p>
            <a:pPr marL="457200" indent="-457200">
              <a:buFont typeface="Wingdings" panose="05000000000000000000" pitchFamily="2" charset="2"/>
              <a:buChar char="ü"/>
            </a:pPr>
            <a:r>
              <a:rPr lang="en-US" sz="3200" dirty="0">
                <a:latin typeface="Montserrat Classic" panose="020B0604020202020204" charset="0"/>
                <a:cs typeface="Assistant" pitchFamily="2" charset="-79"/>
              </a:rPr>
              <a:t>Chasing ‘0’ Report –everything that you want a low number in</a:t>
            </a:r>
          </a:p>
          <a:p>
            <a:r>
              <a:rPr lang="en-US" sz="3200" dirty="0">
                <a:latin typeface="Montserrat Classic" panose="020B0604020202020204" charset="0"/>
                <a:cs typeface="Assistant" pitchFamily="2" charset="-79"/>
              </a:rPr>
              <a:t>i.e. falls, readmissions, SSI</a:t>
            </a:r>
          </a:p>
          <a:p>
            <a:pPr marL="457200" indent="-457200">
              <a:buFont typeface="Wingdings" panose="05000000000000000000" pitchFamily="2" charset="2"/>
              <a:buChar char="ü"/>
            </a:pPr>
            <a:r>
              <a:rPr lang="en-US" sz="3200" dirty="0">
                <a:latin typeface="Montserrat Classic" panose="020B0604020202020204" charset="0"/>
                <a:cs typeface="Assistant" pitchFamily="2" charset="-79"/>
              </a:rPr>
              <a:t>Chasing ‘100’ – everything you want a high number in</a:t>
            </a:r>
          </a:p>
          <a:p>
            <a:r>
              <a:rPr lang="en-US" sz="3200" dirty="0">
                <a:latin typeface="Montserrat Classic" panose="020B0604020202020204" charset="0"/>
                <a:cs typeface="Assistant" pitchFamily="2" charset="-79"/>
              </a:rPr>
              <a:t>i.e. patient satisfaction, revenue, patient days, procedures</a:t>
            </a:r>
          </a:p>
        </p:txBody>
      </p:sp>
    </p:spTree>
    <p:extLst>
      <p:ext uri="{BB962C8B-B14F-4D97-AF65-F5344CB8AC3E}">
        <p14:creationId xmlns:p14="http://schemas.microsoft.com/office/powerpoint/2010/main" val="13585371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028700" y="2082456"/>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Data that is not used is useless…</a:t>
            </a: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
        <p:nvSpPr>
          <p:cNvPr id="2" name="TextBox 1">
            <a:extLst>
              <a:ext uri="{FF2B5EF4-FFF2-40B4-BE49-F238E27FC236}">
                <a16:creationId xmlns:a16="http://schemas.microsoft.com/office/drawing/2014/main" id="{92DCD38B-A705-7D35-8907-B62C308D1C74}"/>
              </a:ext>
            </a:extLst>
          </p:cNvPr>
          <p:cNvSpPr txBox="1"/>
          <p:nvPr/>
        </p:nvSpPr>
        <p:spPr>
          <a:xfrm>
            <a:off x="885530" y="3066037"/>
            <a:ext cx="15240000"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Montserrat Classic" panose="020B0604020202020204" charset="0"/>
                <a:cs typeface="Assistant" pitchFamily="2" charset="-79"/>
              </a:rPr>
              <a:t>Ma</a:t>
            </a:r>
            <a:r>
              <a:rPr lang="en-US" sz="3200" b="0" i="0" dirty="0">
                <a:effectLst/>
                <a:latin typeface="Montserrat Classic" panose="020B0604020202020204" charset="0"/>
                <a:cs typeface="Assistant" pitchFamily="2" charset="-79"/>
              </a:rPr>
              <a:t>ke the data work for you and get actionable insights</a:t>
            </a:r>
          </a:p>
          <a:p>
            <a:pPr marL="457200" indent="-457200">
              <a:buFont typeface="Arial" panose="020B0604020202020204" pitchFamily="34" charset="0"/>
              <a:buChar char="•"/>
            </a:pPr>
            <a:r>
              <a:rPr lang="en-US" sz="3200" b="0" i="0" dirty="0">
                <a:effectLst/>
                <a:latin typeface="Montserrat Classic" panose="020B0604020202020204" charset="0"/>
                <a:cs typeface="Assistant" pitchFamily="2" charset="-79"/>
              </a:rPr>
              <a:t>Create valuable and meaningful observation derived from analyzing data</a:t>
            </a:r>
          </a:p>
          <a:p>
            <a:pPr marL="457200" indent="-457200">
              <a:buFont typeface="Arial" panose="020B0604020202020204" pitchFamily="34" charset="0"/>
              <a:buChar char="•"/>
            </a:pPr>
            <a:r>
              <a:rPr lang="en-US" sz="3200" dirty="0">
                <a:latin typeface="Montserrat Classic" panose="020B0604020202020204" charset="0"/>
                <a:cs typeface="Assistant" pitchFamily="2" charset="-79"/>
              </a:rPr>
              <a:t>Then, make s</a:t>
            </a:r>
            <a:r>
              <a:rPr lang="en-US" sz="3200" b="0" i="0" dirty="0">
                <a:effectLst/>
                <a:latin typeface="Montserrat Classic" panose="020B0604020202020204" charset="0"/>
                <a:cs typeface="Assistant" pitchFamily="2" charset="-79"/>
              </a:rPr>
              <a:t>pecific recommendations for taking tangible actions.</a:t>
            </a:r>
          </a:p>
          <a:p>
            <a:pPr marL="457200" indent="-457200">
              <a:buFont typeface="Arial" panose="020B0604020202020204" pitchFamily="34" charset="0"/>
              <a:buChar char="•"/>
            </a:pPr>
            <a:endParaRPr lang="en-US" sz="3200" dirty="0">
              <a:latin typeface="Montserrat Classic" panose="020B0604020202020204" charset="0"/>
              <a:cs typeface="Assistant" pitchFamily="2" charset="-79"/>
            </a:endParaRPr>
          </a:p>
          <a:p>
            <a:pPr marL="457200" indent="-457200">
              <a:buFont typeface="Arial" panose="020B0604020202020204" pitchFamily="34" charset="0"/>
              <a:buChar char="•"/>
            </a:pPr>
            <a:r>
              <a:rPr lang="en-US" sz="3200" dirty="0">
                <a:latin typeface="Montserrat Classic" panose="020B0604020202020204" charset="0"/>
                <a:cs typeface="Assistant" pitchFamily="2" charset="-79"/>
              </a:rPr>
              <a:t>Benefits of Strong Data Use:</a:t>
            </a:r>
          </a:p>
          <a:p>
            <a:pPr marL="914400" lvl="1" indent="-457200">
              <a:buFont typeface="Courier New" panose="02070309020205020404" pitchFamily="49" charset="0"/>
              <a:buChar char="o"/>
            </a:pPr>
            <a:r>
              <a:rPr lang="en-US" sz="3200" dirty="0">
                <a:latin typeface="Montserrat Classic" panose="020B0604020202020204" charset="0"/>
                <a:cs typeface="Assistant" pitchFamily="2" charset="-79"/>
              </a:rPr>
              <a:t>Informed decision-making</a:t>
            </a:r>
          </a:p>
          <a:p>
            <a:pPr marL="914400" lvl="1" indent="-457200">
              <a:buFont typeface="Courier New" panose="02070309020205020404" pitchFamily="49" charset="0"/>
              <a:buChar char="o"/>
            </a:pPr>
            <a:r>
              <a:rPr lang="en-US" sz="3200" dirty="0">
                <a:latin typeface="Montserrat Classic" panose="020B0604020202020204" charset="0"/>
                <a:cs typeface="Assistant" pitchFamily="2" charset="-79"/>
              </a:rPr>
              <a:t>Competitive Advantage</a:t>
            </a:r>
          </a:p>
          <a:p>
            <a:pPr marL="914400" lvl="1" indent="-457200">
              <a:buFont typeface="Courier New" panose="02070309020205020404" pitchFamily="49" charset="0"/>
              <a:buChar char="o"/>
            </a:pPr>
            <a:r>
              <a:rPr lang="en-US" sz="3200" dirty="0">
                <a:latin typeface="Montserrat Classic" panose="020B0604020202020204" charset="0"/>
                <a:cs typeface="Assistant" pitchFamily="2" charset="-79"/>
              </a:rPr>
              <a:t>Improved Performance</a:t>
            </a:r>
          </a:p>
          <a:p>
            <a:pPr marL="914400" lvl="1" indent="-457200">
              <a:buFont typeface="Courier New" panose="02070309020205020404" pitchFamily="49" charset="0"/>
              <a:buChar char="o"/>
            </a:pPr>
            <a:r>
              <a:rPr lang="en-US" sz="3200" dirty="0">
                <a:latin typeface="Montserrat Classic" panose="020B0604020202020204" charset="0"/>
                <a:cs typeface="Assistant" pitchFamily="2" charset="-79"/>
              </a:rPr>
              <a:t>Risk Mitigation</a:t>
            </a:r>
          </a:p>
        </p:txBody>
      </p:sp>
      <p:sp>
        <p:nvSpPr>
          <p:cNvPr id="3" name="Rectangle: Diagonal Corners Snipped 2">
            <a:extLst>
              <a:ext uri="{FF2B5EF4-FFF2-40B4-BE49-F238E27FC236}">
                <a16:creationId xmlns:a16="http://schemas.microsoft.com/office/drawing/2014/main" id="{C869B3BA-1885-594F-7BDE-1E34BED5DCB7}"/>
              </a:ext>
            </a:extLst>
          </p:cNvPr>
          <p:cNvSpPr/>
          <p:nvPr/>
        </p:nvSpPr>
        <p:spPr>
          <a:xfrm rot="20456970">
            <a:off x="11544368" y="5377916"/>
            <a:ext cx="5913174" cy="4252418"/>
          </a:xfrm>
          <a:prstGeom prst="snip2DiagRect">
            <a:avLst/>
          </a:prstGeom>
          <a:solidFill>
            <a:srgbClr val="2C4C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300" dirty="0">
                <a:solidFill>
                  <a:schemeClr val="bg1"/>
                </a:solidFill>
                <a:latin typeface="Montserrat Classic" panose="020B0604020202020204" charset="0"/>
              </a:rPr>
              <a:t>Understand what all data is being collected, where it is going and why…</a:t>
            </a:r>
          </a:p>
          <a:p>
            <a:pPr algn="ctr"/>
            <a:r>
              <a:rPr lang="en-US" sz="3300" dirty="0">
                <a:solidFill>
                  <a:schemeClr val="bg1"/>
                </a:solidFill>
                <a:latin typeface="Montserrat Classic" panose="020B0604020202020204" charset="0"/>
              </a:rPr>
              <a:t>Then ask…how are we improving patient care with this data?</a:t>
            </a:r>
          </a:p>
        </p:txBody>
      </p:sp>
    </p:spTree>
    <p:extLst>
      <p:ext uri="{BB962C8B-B14F-4D97-AF65-F5344CB8AC3E}">
        <p14:creationId xmlns:p14="http://schemas.microsoft.com/office/powerpoint/2010/main" val="569836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Mentation</a:t>
            </a:r>
          </a:p>
        </p:txBody>
      </p:sp>
      <p:sp>
        <p:nvSpPr>
          <p:cNvPr id="4" name="TextBox 4"/>
          <p:cNvSpPr txBox="1"/>
          <p:nvPr/>
        </p:nvSpPr>
        <p:spPr>
          <a:xfrm>
            <a:off x="1014632" y="2816301"/>
            <a:ext cx="10110568" cy="6855146"/>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sz="2800" dirty="0">
                <a:latin typeface="Montserrat Classic" panose="020B0604020202020204" charset="0"/>
              </a:rPr>
              <a:t>Delirium | Dementia | Depression​</a:t>
            </a:r>
          </a:p>
          <a:p>
            <a:pPr marL="285750" indent="-285750">
              <a:buFont typeface="Arial" panose="020B0604020202020204" pitchFamily="34" charset="0"/>
              <a:buChar char="•"/>
            </a:pPr>
            <a:endParaRPr lang="en-US" sz="2800" dirty="0">
              <a:latin typeface="Montserrat Classic" panose="020B0604020202020204" charset="0"/>
            </a:endParaRPr>
          </a:p>
          <a:p>
            <a:pPr marL="285750" indent="-285750">
              <a:buFont typeface="Arial" panose="020B0604020202020204" pitchFamily="34" charset="0"/>
              <a:buChar char="•"/>
            </a:pPr>
            <a:r>
              <a:rPr lang="en-US" sz="2800" dirty="0">
                <a:latin typeface="Montserrat Classic" panose="020B0604020202020204" charset="0"/>
              </a:rPr>
              <a:t>Delirium occurs in up to:​</a:t>
            </a:r>
          </a:p>
          <a:p>
            <a:pPr marL="742950" lvl="1" indent="-285750">
              <a:buFont typeface="Arial" panose="020B0604020202020204" pitchFamily="34" charset="0"/>
              <a:buChar char="•"/>
            </a:pPr>
            <a:r>
              <a:rPr lang="en-US" sz="2800" dirty="0">
                <a:latin typeface="Montserrat Classic" panose="020B0604020202020204" charset="0"/>
              </a:rPr>
              <a:t>25% of Medical Inpatients​</a:t>
            </a:r>
          </a:p>
          <a:p>
            <a:pPr marL="742950" lvl="1" indent="-285750">
              <a:buFont typeface="Arial" panose="020B0604020202020204" pitchFamily="34" charset="0"/>
              <a:buChar char="•"/>
            </a:pPr>
            <a:r>
              <a:rPr lang="en-US" sz="2800" dirty="0">
                <a:latin typeface="Montserrat Classic" panose="020B0604020202020204" charset="0"/>
              </a:rPr>
              <a:t>50% of Surgery Patients​</a:t>
            </a:r>
          </a:p>
          <a:p>
            <a:pPr marL="742950" lvl="1" indent="-285750">
              <a:buFont typeface="Arial" panose="020B0604020202020204" pitchFamily="34" charset="0"/>
              <a:buChar char="•"/>
            </a:pPr>
            <a:r>
              <a:rPr lang="en-US" sz="2800" dirty="0">
                <a:latin typeface="Montserrat Classic" panose="020B0604020202020204" charset="0"/>
              </a:rPr>
              <a:t>75% of Intensive Care Patients, 90% in Dementia​</a:t>
            </a:r>
          </a:p>
          <a:p>
            <a:pPr marL="285750" indent="-285750">
              <a:buFont typeface="Arial" panose="020B0604020202020204" pitchFamily="34" charset="0"/>
              <a:buChar char="•"/>
            </a:pPr>
            <a:endParaRPr lang="en-US" sz="2800" dirty="0">
              <a:latin typeface="Montserrat Classic" panose="020B0604020202020204" charset="0"/>
            </a:endParaRPr>
          </a:p>
          <a:p>
            <a:pPr marL="285750" indent="-285750">
              <a:buFont typeface="Arial" panose="020B0604020202020204" pitchFamily="34" charset="0"/>
              <a:buChar char="•"/>
            </a:pPr>
            <a:r>
              <a:rPr lang="en-US" sz="2800" dirty="0">
                <a:latin typeface="Montserrat Classic" panose="020B0604020202020204" charset="0"/>
              </a:rPr>
              <a:t>Delirium &amp; Dementia can lead to long-term function, cognition, and social impairments. Delirium can result in long-term care. ​</a:t>
            </a:r>
          </a:p>
          <a:p>
            <a:pPr marL="742950" lvl="1" indent="-285750">
              <a:buFont typeface="Arial" panose="020B0604020202020204" pitchFamily="34" charset="0"/>
              <a:buChar char="•"/>
            </a:pPr>
            <a:r>
              <a:rPr lang="en-US" sz="2800" dirty="0">
                <a:latin typeface="Montserrat Classic" panose="020B0604020202020204" charset="0"/>
              </a:rPr>
              <a:t>Delirium costs over $152 billion a year​</a:t>
            </a:r>
          </a:p>
          <a:p>
            <a:pPr marL="742950" lvl="1" indent="-285750">
              <a:buFont typeface="Arial" panose="020B0604020202020204" pitchFamily="34" charset="0"/>
              <a:buChar char="•"/>
            </a:pPr>
            <a:r>
              <a:rPr lang="en-US" sz="2800" dirty="0">
                <a:latin typeface="Montserrat Classic" panose="020B0604020202020204" charset="0"/>
              </a:rPr>
              <a:t>Depression occurs in 1/10 in and is under-diagnosed​</a:t>
            </a:r>
          </a:p>
          <a:p>
            <a:pPr marL="742950" lvl="1" indent="-285750">
              <a:buFont typeface="Arial" panose="020B0604020202020204" pitchFamily="34" charset="0"/>
              <a:buChar char="•"/>
            </a:pPr>
            <a:r>
              <a:rPr lang="en-US" sz="2800" dirty="0">
                <a:latin typeface="Montserrat Classic" panose="020B0604020202020204" charset="0"/>
              </a:rPr>
              <a:t>Average hours for caregiving post-hospitalization = 50 hours a week​</a:t>
            </a: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3" name="Picture 2" descr="Healthcare professional talking to a patient in bed">
            <a:extLst>
              <a:ext uri="{FF2B5EF4-FFF2-40B4-BE49-F238E27FC236}">
                <a16:creationId xmlns:a16="http://schemas.microsoft.com/office/drawing/2014/main" id="{E9A6C851-2A92-1033-9A84-D34B012DFB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3400" y="3609385"/>
            <a:ext cx="5958203" cy="3972136"/>
          </a:xfrm>
          <a:prstGeom prst="rect">
            <a:avLst/>
          </a:prstGeom>
        </p:spPr>
      </p:pic>
    </p:spTree>
    <p:extLst>
      <p:ext uri="{BB962C8B-B14F-4D97-AF65-F5344CB8AC3E}">
        <p14:creationId xmlns:p14="http://schemas.microsoft.com/office/powerpoint/2010/main" val="34558439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0955" y="1252087"/>
            <a:ext cx="2758345" cy="412279"/>
          </a:xfrm>
          <a:prstGeom prst="rect">
            <a:avLst/>
          </a:prstGeom>
        </p:spPr>
      </p:pic>
      <p:sp>
        <p:nvSpPr>
          <p:cNvPr id="9" name="TextBox 9"/>
          <p:cNvSpPr txBox="1"/>
          <p:nvPr/>
        </p:nvSpPr>
        <p:spPr>
          <a:xfrm>
            <a:off x="2829775" y="4088040"/>
            <a:ext cx="12334025" cy="1247649"/>
          </a:xfrm>
          <a:prstGeom prst="rect">
            <a:avLst/>
          </a:prstGeom>
        </p:spPr>
        <p:txBody>
          <a:bodyPr wrap="square" lIns="0" tIns="0" rIns="0" bIns="0" rtlCol="0" anchor="t">
            <a:spAutoFit/>
          </a:bodyPr>
          <a:lstStyle/>
          <a:p>
            <a:pPr>
              <a:lnSpc>
                <a:spcPts val="10560"/>
              </a:lnSpc>
            </a:pPr>
            <a:r>
              <a:rPr lang="en-US" sz="7200" dirty="0">
                <a:solidFill>
                  <a:srgbClr val="1E3262"/>
                </a:solidFill>
                <a:latin typeface="Montserrat Extra-Bold"/>
              </a:rPr>
              <a:t>Tracking Performance</a:t>
            </a:r>
          </a:p>
        </p:txBody>
      </p:sp>
      <p:sp>
        <p:nvSpPr>
          <p:cNvPr id="11" name="TextBox 11"/>
          <p:cNvSpPr txBox="1"/>
          <p:nvPr/>
        </p:nvSpPr>
        <p:spPr>
          <a:xfrm rot="-5400000">
            <a:off x="-746525" y="6928250"/>
            <a:ext cx="3974630" cy="481330"/>
          </a:xfrm>
          <a:prstGeom prst="rect">
            <a:avLst/>
          </a:prstGeom>
        </p:spPr>
        <p:txBody>
          <a:bodyPr lIns="0" tIns="0" rIns="0" bIns="0" rtlCol="0" anchor="t">
            <a:spAutoFit/>
          </a:bodyPr>
          <a:lstStyle/>
          <a:p>
            <a:pPr>
              <a:lnSpc>
                <a:spcPts val="3920"/>
              </a:lnSpc>
            </a:pPr>
            <a:r>
              <a:rPr lang="en-US" sz="2800">
                <a:solidFill>
                  <a:srgbClr val="25B1DD"/>
                </a:solidFill>
                <a:latin typeface="Montserrat Classic"/>
              </a:rPr>
              <a:t>nebraskahospitals.org</a:t>
            </a:r>
          </a:p>
        </p:txBody>
      </p:sp>
      <p:sp>
        <p:nvSpPr>
          <p:cNvPr id="12" name="TextBox 12"/>
          <p:cNvSpPr txBox="1"/>
          <p:nvPr/>
        </p:nvSpPr>
        <p:spPr>
          <a:xfrm>
            <a:off x="2829775" y="7008131"/>
            <a:ext cx="13858025" cy="444737"/>
          </a:xfrm>
          <a:prstGeom prst="rect">
            <a:avLst/>
          </a:prstGeom>
        </p:spPr>
        <p:txBody>
          <a:bodyPr wrap="square" lIns="0" tIns="0" rIns="0" bIns="0" rtlCol="0" anchor="t">
            <a:spAutoFit/>
          </a:bodyPr>
          <a:lstStyle/>
          <a:p>
            <a:pPr>
              <a:lnSpc>
                <a:spcPts val="3920"/>
              </a:lnSpc>
            </a:pPr>
            <a:r>
              <a:rPr lang="en-US" sz="2800" spc="963" dirty="0">
                <a:solidFill>
                  <a:srgbClr val="25B1DD"/>
                </a:solidFill>
                <a:latin typeface="Montserrat Classic"/>
              </a:rPr>
              <a:t>Session 3</a:t>
            </a:r>
          </a:p>
        </p:txBody>
      </p:sp>
    </p:spTree>
    <p:extLst>
      <p:ext uri="{BB962C8B-B14F-4D97-AF65-F5344CB8AC3E}">
        <p14:creationId xmlns:p14="http://schemas.microsoft.com/office/powerpoint/2010/main" val="17320897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838200" y="1431854"/>
            <a:ext cx="93726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Identify Performance Metrics</a:t>
            </a:r>
          </a:p>
        </p:txBody>
      </p:sp>
      <p:sp>
        <p:nvSpPr>
          <p:cNvPr id="17" name="TextBox 17"/>
          <p:cNvSpPr txBox="1"/>
          <p:nvPr/>
        </p:nvSpPr>
        <p:spPr>
          <a:xfrm>
            <a:off x="818271" y="2417556"/>
            <a:ext cx="15925800" cy="5401479"/>
          </a:xfrm>
          <a:prstGeom prst="rect">
            <a:avLst/>
          </a:prstGeom>
        </p:spPr>
        <p:txBody>
          <a:bodyPr wrap="square" lIns="0" tIns="0" rIns="0" bIns="0" rtlCol="0" anchor="t">
            <a:spAutoFit/>
          </a:bodyPr>
          <a:lstStyle/>
          <a:p>
            <a:pPr marL="457200" indent="-228600">
              <a:lnSpc>
                <a:spcPct val="90000"/>
              </a:lnSpc>
              <a:buFont typeface="Arial" panose="020B0604020202020204" pitchFamily="34" charset="0"/>
              <a:buChar char="•"/>
            </a:pPr>
            <a:r>
              <a:rPr lang="en-US" sz="3000" dirty="0">
                <a:latin typeface="Montserrat Classic" panose="020B0604020202020204" charset="0"/>
              </a:rPr>
              <a:t>Patient Harm</a:t>
            </a:r>
          </a:p>
          <a:p>
            <a:pPr marL="457200" indent="-228600">
              <a:lnSpc>
                <a:spcPct val="90000"/>
              </a:lnSpc>
              <a:buFont typeface="Arial" panose="020B0604020202020204" pitchFamily="34" charset="0"/>
              <a:buChar char="•"/>
            </a:pPr>
            <a:r>
              <a:rPr lang="en-US" sz="3000" dirty="0">
                <a:latin typeface="Montserrat Classic" panose="020B0604020202020204" charset="0"/>
              </a:rPr>
              <a:t>Medication Errors</a:t>
            </a:r>
          </a:p>
          <a:p>
            <a:pPr marL="457200" indent="-228600">
              <a:lnSpc>
                <a:spcPct val="90000"/>
              </a:lnSpc>
              <a:buFont typeface="Arial" panose="020B0604020202020204" pitchFamily="34" charset="0"/>
              <a:buChar char="•"/>
            </a:pPr>
            <a:r>
              <a:rPr lang="en-US" sz="3000" dirty="0">
                <a:latin typeface="Montserrat Classic" panose="020B0604020202020204" charset="0"/>
              </a:rPr>
              <a:t>Readmissions</a:t>
            </a:r>
          </a:p>
          <a:p>
            <a:pPr marL="457200" indent="-228600">
              <a:lnSpc>
                <a:spcPct val="90000"/>
              </a:lnSpc>
              <a:buFont typeface="Arial" panose="020B0604020202020204" pitchFamily="34" charset="0"/>
              <a:buChar char="•"/>
            </a:pPr>
            <a:r>
              <a:rPr lang="en-US" sz="3000" dirty="0">
                <a:latin typeface="Montserrat Classic" panose="020B0604020202020204" charset="0"/>
              </a:rPr>
              <a:t>Falls</a:t>
            </a:r>
          </a:p>
          <a:p>
            <a:pPr marL="457200" indent="-228600">
              <a:lnSpc>
                <a:spcPct val="90000"/>
              </a:lnSpc>
              <a:buFont typeface="Arial" panose="020B0604020202020204" pitchFamily="34" charset="0"/>
              <a:buChar char="•"/>
            </a:pPr>
            <a:r>
              <a:rPr lang="en-US" sz="3000" dirty="0">
                <a:latin typeface="Montserrat Classic" panose="020B0604020202020204" charset="0"/>
              </a:rPr>
              <a:t>Adverse Drug Events</a:t>
            </a:r>
          </a:p>
          <a:p>
            <a:pPr marL="457200" indent="-228600">
              <a:lnSpc>
                <a:spcPct val="90000"/>
              </a:lnSpc>
              <a:buFont typeface="Arial" panose="020B0604020202020204" pitchFamily="34" charset="0"/>
              <a:buChar char="•"/>
            </a:pPr>
            <a:r>
              <a:rPr lang="en-US" sz="3000" dirty="0">
                <a:latin typeface="Montserrat Classic" panose="020B0604020202020204" charset="0"/>
              </a:rPr>
              <a:t>Compliance</a:t>
            </a:r>
          </a:p>
          <a:p>
            <a:pPr marL="457200" indent="-228600">
              <a:lnSpc>
                <a:spcPct val="90000"/>
              </a:lnSpc>
              <a:buFont typeface="Arial" panose="020B0604020202020204" pitchFamily="34" charset="0"/>
              <a:buChar char="•"/>
            </a:pPr>
            <a:r>
              <a:rPr lang="en-US" sz="3000" dirty="0">
                <a:latin typeface="Montserrat Classic" panose="020B0604020202020204" charset="0"/>
              </a:rPr>
              <a:t>Patient Satisfaction</a:t>
            </a:r>
          </a:p>
          <a:p>
            <a:pPr marL="457200" indent="-228600">
              <a:lnSpc>
                <a:spcPct val="90000"/>
              </a:lnSpc>
              <a:buFont typeface="Arial" panose="020B0604020202020204" pitchFamily="34" charset="0"/>
              <a:buChar char="•"/>
            </a:pPr>
            <a:r>
              <a:rPr lang="en-US" sz="3000" dirty="0">
                <a:latin typeface="Montserrat Classic" panose="020B0604020202020204" charset="0"/>
              </a:rPr>
              <a:t>BCMA</a:t>
            </a:r>
          </a:p>
          <a:p>
            <a:pPr marL="457200" indent="-228600">
              <a:lnSpc>
                <a:spcPct val="90000"/>
              </a:lnSpc>
              <a:buFont typeface="Arial" panose="020B0604020202020204" pitchFamily="34" charset="0"/>
              <a:buChar char="•"/>
            </a:pPr>
            <a:r>
              <a:rPr lang="en-US" sz="3000" dirty="0">
                <a:latin typeface="Montserrat Classic" panose="020B0604020202020204" charset="0"/>
              </a:rPr>
              <a:t>ALOS</a:t>
            </a:r>
          </a:p>
          <a:p>
            <a:pPr marL="457200" indent="-228600">
              <a:lnSpc>
                <a:spcPct val="90000"/>
              </a:lnSpc>
              <a:buFont typeface="Arial" panose="020B0604020202020204" pitchFamily="34" charset="0"/>
              <a:buChar char="•"/>
            </a:pPr>
            <a:r>
              <a:rPr lang="en-US" sz="3000" dirty="0">
                <a:latin typeface="Montserrat Classic" panose="020B0604020202020204" charset="0"/>
              </a:rPr>
              <a:t>Transfers</a:t>
            </a:r>
          </a:p>
          <a:p>
            <a:pPr marL="457200" indent="-228600">
              <a:lnSpc>
                <a:spcPct val="90000"/>
              </a:lnSpc>
              <a:buFont typeface="Arial" panose="020B0604020202020204" pitchFamily="34" charset="0"/>
              <a:buChar char="•"/>
            </a:pPr>
            <a:r>
              <a:rPr lang="en-US" sz="3000" dirty="0">
                <a:latin typeface="Montserrat Classic" panose="020B0604020202020204" charset="0"/>
              </a:rPr>
              <a:t>Admissions</a:t>
            </a:r>
          </a:p>
          <a:p>
            <a:pPr marL="457200" indent="-228600">
              <a:lnSpc>
                <a:spcPct val="90000"/>
              </a:lnSpc>
              <a:buFont typeface="Arial" panose="020B0604020202020204" pitchFamily="34" charset="0"/>
              <a:buChar char="•"/>
            </a:pPr>
            <a:r>
              <a:rPr lang="en-US" sz="3000" dirty="0">
                <a:latin typeface="Montserrat Classic" panose="020B0604020202020204" charset="0"/>
              </a:rPr>
              <a:t>ED Readmissions</a:t>
            </a:r>
          </a:p>
          <a:p>
            <a:pPr marL="457200" indent="-228600">
              <a:lnSpc>
                <a:spcPct val="90000"/>
              </a:lnSpc>
              <a:buFont typeface="Arial" panose="020B0604020202020204" pitchFamily="34" charset="0"/>
              <a:buChar char="•"/>
            </a:pPr>
            <a:r>
              <a:rPr lang="en-US" sz="3000" dirty="0">
                <a:latin typeface="Montserrat Classic" panose="020B0604020202020204" charset="0"/>
              </a:rPr>
              <a:t>Employee Satisfaction</a:t>
            </a:r>
          </a:p>
        </p:txBody>
      </p:sp>
      <p:grpSp>
        <p:nvGrpSpPr>
          <p:cNvPr id="2" name="Group 1">
            <a:extLst>
              <a:ext uri="{FF2B5EF4-FFF2-40B4-BE49-F238E27FC236}">
                <a16:creationId xmlns:a16="http://schemas.microsoft.com/office/drawing/2014/main" id="{021EAB0C-F5CB-89EE-A533-1A837318C28C}"/>
              </a:ext>
            </a:extLst>
          </p:cNvPr>
          <p:cNvGrpSpPr/>
          <p:nvPr/>
        </p:nvGrpSpPr>
        <p:grpSpPr>
          <a:xfrm>
            <a:off x="457200" y="495300"/>
            <a:ext cx="2758345" cy="566075"/>
            <a:chOff x="1028700" y="1076843"/>
            <a:chExt cx="2758345" cy="566075"/>
          </a:xfrm>
        </p:grpSpPr>
        <p:grpSp>
          <p:nvGrpSpPr>
            <p:cNvPr id="3" name="Group 15">
              <a:extLst>
                <a:ext uri="{FF2B5EF4-FFF2-40B4-BE49-F238E27FC236}">
                  <a16:creationId xmlns:a16="http://schemas.microsoft.com/office/drawing/2014/main" id="{78393CCB-319E-6075-573A-F367A3202BFC}"/>
                </a:ext>
              </a:extLst>
            </p:cNvPr>
            <p:cNvGrpSpPr/>
            <p:nvPr/>
          </p:nvGrpSpPr>
          <p:grpSpPr>
            <a:xfrm>
              <a:off x="1028700" y="1595293"/>
              <a:ext cx="2758345" cy="47625"/>
              <a:chOff x="0" y="0"/>
              <a:chExt cx="726478" cy="12543"/>
            </a:xfrm>
          </p:grpSpPr>
          <p:sp>
            <p:nvSpPr>
              <p:cNvPr id="5" name="Freeform 16">
                <a:extLst>
                  <a:ext uri="{FF2B5EF4-FFF2-40B4-BE49-F238E27FC236}">
                    <a16:creationId xmlns:a16="http://schemas.microsoft.com/office/drawing/2014/main" id="{C3988958-F410-6C51-8DD4-BA9E78B65F6A}"/>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6" name="TextBox 17">
                <a:extLst>
                  <a:ext uri="{FF2B5EF4-FFF2-40B4-BE49-F238E27FC236}">
                    <a16:creationId xmlns:a16="http://schemas.microsoft.com/office/drawing/2014/main" id="{DFB2DB21-E5E0-C58F-4FC6-5869AFDD2FF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18">
              <a:extLst>
                <a:ext uri="{FF2B5EF4-FFF2-40B4-BE49-F238E27FC236}">
                  <a16:creationId xmlns:a16="http://schemas.microsoft.com/office/drawing/2014/main" id="{2D3B57C7-D646-4F66-909F-385F23520C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pic>
        <p:nvPicPr>
          <p:cNvPr id="3074" name="Picture 2">
            <a:extLst>
              <a:ext uri="{FF2B5EF4-FFF2-40B4-BE49-F238E27FC236}">
                <a16:creationId xmlns:a16="http://schemas.microsoft.com/office/drawing/2014/main" id="{45355458-E0F1-F87B-D053-7A1DE38D9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5367" y="1952706"/>
            <a:ext cx="7048500" cy="704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7075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838200" y="1431854"/>
            <a:ext cx="93726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Set Goals and Targets</a:t>
            </a:r>
          </a:p>
        </p:txBody>
      </p:sp>
      <p:sp>
        <p:nvSpPr>
          <p:cNvPr id="17" name="TextBox 17"/>
          <p:cNvSpPr txBox="1"/>
          <p:nvPr/>
        </p:nvSpPr>
        <p:spPr>
          <a:xfrm>
            <a:off x="818271" y="2417556"/>
            <a:ext cx="15925800" cy="5401479"/>
          </a:xfrm>
          <a:prstGeom prst="rect">
            <a:avLst/>
          </a:prstGeom>
        </p:spPr>
        <p:txBody>
          <a:bodyPr wrap="square" lIns="0" tIns="0" rIns="0" bIns="0" rtlCol="0" anchor="t">
            <a:spAutoFit/>
          </a:bodyPr>
          <a:lstStyle/>
          <a:p>
            <a:pPr marL="457200" indent="-228600">
              <a:lnSpc>
                <a:spcPct val="90000"/>
              </a:lnSpc>
              <a:buFont typeface="Arial" panose="020B0604020202020204" pitchFamily="34" charset="0"/>
              <a:buChar char="•"/>
            </a:pPr>
            <a:r>
              <a:rPr lang="en-US" sz="3000" dirty="0">
                <a:latin typeface="Montserrat Classic" panose="020B0604020202020204" charset="0"/>
              </a:rPr>
              <a:t>SMART goals</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You can’t track what you don’t monitor</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Set expectations with teams</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Communicate clearly</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Practice what you preach – walk the walk</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Review your mission, vision, values</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Prioritize</a:t>
            </a:r>
          </a:p>
        </p:txBody>
      </p:sp>
      <p:grpSp>
        <p:nvGrpSpPr>
          <p:cNvPr id="2" name="Group 1">
            <a:extLst>
              <a:ext uri="{FF2B5EF4-FFF2-40B4-BE49-F238E27FC236}">
                <a16:creationId xmlns:a16="http://schemas.microsoft.com/office/drawing/2014/main" id="{021EAB0C-F5CB-89EE-A533-1A837318C28C}"/>
              </a:ext>
            </a:extLst>
          </p:cNvPr>
          <p:cNvGrpSpPr/>
          <p:nvPr/>
        </p:nvGrpSpPr>
        <p:grpSpPr>
          <a:xfrm>
            <a:off x="457200" y="495300"/>
            <a:ext cx="2758345" cy="566075"/>
            <a:chOff x="1028700" y="1076843"/>
            <a:chExt cx="2758345" cy="566075"/>
          </a:xfrm>
        </p:grpSpPr>
        <p:grpSp>
          <p:nvGrpSpPr>
            <p:cNvPr id="3" name="Group 15">
              <a:extLst>
                <a:ext uri="{FF2B5EF4-FFF2-40B4-BE49-F238E27FC236}">
                  <a16:creationId xmlns:a16="http://schemas.microsoft.com/office/drawing/2014/main" id="{78393CCB-319E-6075-573A-F367A3202BFC}"/>
                </a:ext>
              </a:extLst>
            </p:cNvPr>
            <p:cNvGrpSpPr/>
            <p:nvPr/>
          </p:nvGrpSpPr>
          <p:grpSpPr>
            <a:xfrm>
              <a:off x="1028700" y="1595293"/>
              <a:ext cx="2758345" cy="47625"/>
              <a:chOff x="0" y="0"/>
              <a:chExt cx="726478" cy="12543"/>
            </a:xfrm>
          </p:grpSpPr>
          <p:sp>
            <p:nvSpPr>
              <p:cNvPr id="5" name="Freeform 16">
                <a:extLst>
                  <a:ext uri="{FF2B5EF4-FFF2-40B4-BE49-F238E27FC236}">
                    <a16:creationId xmlns:a16="http://schemas.microsoft.com/office/drawing/2014/main" id="{C3988958-F410-6C51-8DD4-BA9E78B65F6A}"/>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6" name="TextBox 17">
                <a:extLst>
                  <a:ext uri="{FF2B5EF4-FFF2-40B4-BE49-F238E27FC236}">
                    <a16:creationId xmlns:a16="http://schemas.microsoft.com/office/drawing/2014/main" id="{DFB2DB21-E5E0-C58F-4FC6-5869AFDD2FF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18">
              <a:extLst>
                <a:ext uri="{FF2B5EF4-FFF2-40B4-BE49-F238E27FC236}">
                  <a16:creationId xmlns:a16="http://schemas.microsoft.com/office/drawing/2014/main" id="{2D3B57C7-D646-4F66-909F-385F23520C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pic>
        <p:nvPicPr>
          <p:cNvPr id="5122" name="Picture 2" descr="How to Create SMART Goals (+ Templates)">
            <a:extLst>
              <a:ext uri="{FF2B5EF4-FFF2-40B4-BE49-F238E27FC236}">
                <a16:creationId xmlns:a16="http://schemas.microsoft.com/office/drawing/2014/main" id="{0567F32E-A3C3-644C-2C5D-9A07CCFA5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2225" y="-25205"/>
            <a:ext cx="5565775"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9675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838200" y="1431854"/>
            <a:ext cx="93726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Monitor Regularly</a:t>
            </a:r>
          </a:p>
        </p:txBody>
      </p:sp>
      <p:sp>
        <p:nvSpPr>
          <p:cNvPr id="17" name="TextBox 17"/>
          <p:cNvSpPr txBox="1"/>
          <p:nvPr/>
        </p:nvSpPr>
        <p:spPr>
          <a:xfrm>
            <a:off x="818271" y="2417556"/>
            <a:ext cx="15925800" cy="4570482"/>
          </a:xfrm>
          <a:prstGeom prst="rect">
            <a:avLst/>
          </a:prstGeom>
        </p:spPr>
        <p:txBody>
          <a:bodyPr wrap="square" lIns="0" tIns="0" rIns="0" bIns="0" rtlCol="0" anchor="t">
            <a:spAutoFit/>
          </a:bodyPr>
          <a:lstStyle/>
          <a:p>
            <a:pPr marL="457200" indent="-228600">
              <a:lnSpc>
                <a:spcPct val="90000"/>
              </a:lnSpc>
              <a:buFont typeface="Arial" panose="020B0604020202020204" pitchFamily="34" charset="0"/>
              <a:buChar char="•"/>
            </a:pPr>
            <a:r>
              <a:rPr lang="en-US" sz="3000" dirty="0">
                <a:latin typeface="Montserrat Classic" panose="020B0604020202020204" charset="0"/>
              </a:rPr>
              <a:t>Check in with teams</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Audit charts</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Utilize “secret shoppers:</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Ask for feedback</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What’s working? What’s not working?</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Check in with the data</a:t>
            </a:r>
          </a:p>
        </p:txBody>
      </p:sp>
      <p:grpSp>
        <p:nvGrpSpPr>
          <p:cNvPr id="2" name="Group 1">
            <a:extLst>
              <a:ext uri="{FF2B5EF4-FFF2-40B4-BE49-F238E27FC236}">
                <a16:creationId xmlns:a16="http://schemas.microsoft.com/office/drawing/2014/main" id="{021EAB0C-F5CB-89EE-A533-1A837318C28C}"/>
              </a:ext>
            </a:extLst>
          </p:cNvPr>
          <p:cNvGrpSpPr/>
          <p:nvPr/>
        </p:nvGrpSpPr>
        <p:grpSpPr>
          <a:xfrm>
            <a:off x="457200" y="495300"/>
            <a:ext cx="2758345" cy="566075"/>
            <a:chOff x="1028700" y="1076843"/>
            <a:chExt cx="2758345" cy="566075"/>
          </a:xfrm>
        </p:grpSpPr>
        <p:grpSp>
          <p:nvGrpSpPr>
            <p:cNvPr id="3" name="Group 15">
              <a:extLst>
                <a:ext uri="{FF2B5EF4-FFF2-40B4-BE49-F238E27FC236}">
                  <a16:creationId xmlns:a16="http://schemas.microsoft.com/office/drawing/2014/main" id="{78393CCB-319E-6075-573A-F367A3202BFC}"/>
                </a:ext>
              </a:extLst>
            </p:cNvPr>
            <p:cNvGrpSpPr/>
            <p:nvPr/>
          </p:nvGrpSpPr>
          <p:grpSpPr>
            <a:xfrm>
              <a:off x="1028700" y="1595293"/>
              <a:ext cx="2758345" cy="47625"/>
              <a:chOff x="0" y="0"/>
              <a:chExt cx="726478" cy="12543"/>
            </a:xfrm>
          </p:grpSpPr>
          <p:sp>
            <p:nvSpPr>
              <p:cNvPr id="5" name="Freeform 16">
                <a:extLst>
                  <a:ext uri="{FF2B5EF4-FFF2-40B4-BE49-F238E27FC236}">
                    <a16:creationId xmlns:a16="http://schemas.microsoft.com/office/drawing/2014/main" id="{C3988958-F410-6C51-8DD4-BA9E78B65F6A}"/>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6" name="TextBox 17">
                <a:extLst>
                  <a:ext uri="{FF2B5EF4-FFF2-40B4-BE49-F238E27FC236}">
                    <a16:creationId xmlns:a16="http://schemas.microsoft.com/office/drawing/2014/main" id="{DFB2DB21-E5E0-C58F-4FC6-5869AFDD2FF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18">
              <a:extLst>
                <a:ext uri="{FF2B5EF4-FFF2-40B4-BE49-F238E27FC236}">
                  <a16:creationId xmlns:a16="http://schemas.microsoft.com/office/drawing/2014/main" id="{2D3B57C7-D646-4F66-909F-385F23520C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pic>
        <p:nvPicPr>
          <p:cNvPr id="4098" name="Picture 2" descr="Do's and Don'ts of Secret Shopping Your Own Business">
            <a:extLst>
              <a:ext uri="{FF2B5EF4-FFF2-40B4-BE49-F238E27FC236}">
                <a16:creationId xmlns:a16="http://schemas.microsoft.com/office/drawing/2014/main" id="{518E0476-B10E-FAE2-B763-1123959B55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2604" y="4099902"/>
            <a:ext cx="8337672" cy="555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7949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838200" y="1431854"/>
            <a:ext cx="93726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Provide Training and Support</a:t>
            </a:r>
          </a:p>
        </p:txBody>
      </p:sp>
      <p:sp>
        <p:nvSpPr>
          <p:cNvPr id="17" name="TextBox 17"/>
          <p:cNvSpPr txBox="1"/>
          <p:nvPr/>
        </p:nvSpPr>
        <p:spPr>
          <a:xfrm>
            <a:off x="818271" y="2417556"/>
            <a:ext cx="15925800" cy="2908489"/>
          </a:xfrm>
          <a:prstGeom prst="rect">
            <a:avLst/>
          </a:prstGeom>
        </p:spPr>
        <p:txBody>
          <a:bodyPr wrap="square" lIns="0" tIns="0" rIns="0" bIns="0" rtlCol="0" anchor="t">
            <a:spAutoFit/>
          </a:bodyPr>
          <a:lstStyle/>
          <a:p>
            <a:pPr marL="457200" indent="-228600">
              <a:lnSpc>
                <a:spcPct val="90000"/>
              </a:lnSpc>
              <a:buFont typeface="Arial" panose="020B0604020202020204" pitchFamily="34" charset="0"/>
              <a:buChar char="•"/>
            </a:pPr>
            <a:r>
              <a:rPr lang="en-US" sz="3000" dirty="0">
                <a:latin typeface="Montserrat Classic" panose="020B0604020202020204" charset="0"/>
              </a:rPr>
              <a:t>Support your team</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Identify education gaps</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Utilize evidence-based practice and research</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Advocate for your teams</a:t>
            </a:r>
          </a:p>
        </p:txBody>
      </p:sp>
      <p:grpSp>
        <p:nvGrpSpPr>
          <p:cNvPr id="2" name="Group 1">
            <a:extLst>
              <a:ext uri="{FF2B5EF4-FFF2-40B4-BE49-F238E27FC236}">
                <a16:creationId xmlns:a16="http://schemas.microsoft.com/office/drawing/2014/main" id="{021EAB0C-F5CB-89EE-A533-1A837318C28C}"/>
              </a:ext>
            </a:extLst>
          </p:cNvPr>
          <p:cNvGrpSpPr/>
          <p:nvPr/>
        </p:nvGrpSpPr>
        <p:grpSpPr>
          <a:xfrm>
            <a:off x="457200" y="495300"/>
            <a:ext cx="2758345" cy="566075"/>
            <a:chOff x="1028700" y="1076843"/>
            <a:chExt cx="2758345" cy="566075"/>
          </a:xfrm>
        </p:grpSpPr>
        <p:grpSp>
          <p:nvGrpSpPr>
            <p:cNvPr id="3" name="Group 15">
              <a:extLst>
                <a:ext uri="{FF2B5EF4-FFF2-40B4-BE49-F238E27FC236}">
                  <a16:creationId xmlns:a16="http://schemas.microsoft.com/office/drawing/2014/main" id="{78393CCB-319E-6075-573A-F367A3202BFC}"/>
                </a:ext>
              </a:extLst>
            </p:cNvPr>
            <p:cNvGrpSpPr/>
            <p:nvPr/>
          </p:nvGrpSpPr>
          <p:grpSpPr>
            <a:xfrm>
              <a:off x="1028700" y="1595293"/>
              <a:ext cx="2758345" cy="47625"/>
              <a:chOff x="0" y="0"/>
              <a:chExt cx="726478" cy="12543"/>
            </a:xfrm>
          </p:grpSpPr>
          <p:sp>
            <p:nvSpPr>
              <p:cNvPr id="5" name="Freeform 16">
                <a:extLst>
                  <a:ext uri="{FF2B5EF4-FFF2-40B4-BE49-F238E27FC236}">
                    <a16:creationId xmlns:a16="http://schemas.microsoft.com/office/drawing/2014/main" id="{C3988958-F410-6C51-8DD4-BA9E78B65F6A}"/>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6" name="TextBox 17">
                <a:extLst>
                  <a:ext uri="{FF2B5EF4-FFF2-40B4-BE49-F238E27FC236}">
                    <a16:creationId xmlns:a16="http://schemas.microsoft.com/office/drawing/2014/main" id="{DFB2DB21-E5E0-C58F-4FC6-5869AFDD2FF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18">
              <a:extLst>
                <a:ext uri="{FF2B5EF4-FFF2-40B4-BE49-F238E27FC236}">
                  <a16:creationId xmlns:a16="http://schemas.microsoft.com/office/drawing/2014/main" id="{2D3B57C7-D646-4F66-909F-385F23520C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pic>
        <p:nvPicPr>
          <p:cNvPr id="6148" name="Picture 4">
            <a:extLst>
              <a:ext uri="{FF2B5EF4-FFF2-40B4-BE49-F238E27FC236}">
                <a16:creationId xmlns:a16="http://schemas.microsoft.com/office/drawing/2014/main" id="{A6D65C8C-1BB0-C61D-D677-B885CD6DA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2754" y="2455656"/>
            <a:ext cx="7616646" cy="7616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6628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838200" y="1431854"/>
            <a:ext cx="116586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Create a Culture of Accountability</a:t>
            </a:r>
          </a:p>
        </p:txBody>
      </p:sp>
      <p:sp>
        <p:nvSpPr>
          <p:cNvPr id="17" name="TextBox 17"/>
          <p:cNvSpPr txBox="1"/>
          <p:nvPr/>
        </p:nvSpPr>
        <p:spPr>
          <a:xfrm>
            <a:off x="818271" y="2417556"/>
            <a:ext cx="15925800" cy="6232475"/>
          </a:xfrm>
          <a:prstGeom prst="rect">
            <a:avLst/>
          </a:prstGeom>
        </p:spPr>
        <p:txBody>
          <a:bodyPr wrap="square" lIns="0" tIns="0" rIns="0" bIns="0" rtlCol="0" anchor="t">
            <a:spAutoFit/>
          </a:bodyPr>
          <a:lstStyle/>
          <a:p>
            <a:pPr marL="457200" indent="-228600">
              <a:lnSpc>
                <a:spcPct val="90000"/>
              </a:lnSpc>
              <a:buFont typeface="Arial" panose="020B0604020202020204" pitchFamily="34" charset="0"/>
              <a:buChar char="•"/>
            </a:pPr>
            <a:r>
              <a:rPr lang="en-US" sz="3000" dirty="0">
                <a:latin typeface="Montserrat Classic" panose="020B0604020202020204" charset="0"/>
              </a:rPr>
              <a:t>Team approach</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Action items and takeaways from meetings</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Frequent follow-up</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Don’t micromanage</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Emphasize autonomy</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Motivate</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Inspire</a:t>
            </a:r>
          </a:p>
          <a:p>
            <a:pPr marL="457200" indent="-228600">
              <a:lnSpc>
                <a:spcPct val="90000"/>
              </a:lnSpc>
              <a:buFont typeface="Arial" panose="020B0604020202020204" pitchFamily="34" charset="0"/>
              <a:buChar char="•"/>
            </a:pPr>
            <a:endParaRPr lang="en-US" sz="3000"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Lead</a:t>
            </a:r>
          </a:p>
        </p:txBody>
      </p:sp>
      <p:grpSp>
        <p:nvGrpSpPr>
          <p:cNvPr id="2" name="Group 1">
            <a:extLst>
              <a:ext uri="{FF2B5EF4-FFF2-40B4-BE49-F238E27FC236}">
                <a16:creationId xmlns:a16="http://schemas.microsoft.com/office/drawing/2014/main" id="{021EAB0C-F5CB-89EE-A533-1A837318C28C}"/>
              </a:ext>
            </a:extLst>
          </p:cNvPr>
          <p:cNvGrpSpPr/>
          <p:nvPr/>
        </p:nvGrpSpPr>
        <p:grpSpPr>
          <a:xfrm>
            <a:off x="457200" y="495300"/>
            <a:ext cx="2758345" cy="566075"/>
            <a:chOff x="1028700" y="1076843"/>
            <a:chExt cx="2758345" cy="566075"/>
          </a:xfrm>
        </p:grpSpPr>
        <p:grpSp>
          <p:nvGrpSpPr>
            <p:cNvPr id="3" name="Group 15">
              <a:extLst>
                <a:ext uri="{FF2B5EF4-FFF2-40B4-BE49-F238E27FC236}">
                  <a16:creationId xmlns:a16="http://schemas.microsoft.com/office/drawing/2014/main" id="{78393CCB-319E-6075-573A-F367A3202BFC}"/>
                </a:ext>
              </a:extLst>
            </p:cNvPr>
            <p:cNvGrpSpPr/>
            <p:nvPr/>
          </p:nvGrpSpPr>
          <p:grpSpPr>
            <a:xfrm>
              <a:off x="1028700" y="1595293"/>
              <a:ext cx="2758345" cy="47625"/>
              <a:chOff x="0" y="0"/>
              <a:chExt cx="726478" cy="12543"/>
            </a:xfrm>
          </p:grpSpPr>
          <p:sp>
            <p:nvSpPr>
              <p:cNvPr id="5" name="Freeform 16">
                <a:extLst>
                  <a:ext uri="{FF2B5EF4-FFF2-40B4-BE49-F238E27FC236}">
                    <a16:creationId xmlns:a16="http://schemas.microsoft.com/office/drawing/2014/main" id="{C3988958-F410-6C51-8DD4-BA9E78B65F6A}"/>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6" name="TextBox 17">
                <a:extLst>
                  <a:ext uri="{FF2B5EF4-FFF2-40B4-BE49-F238E27FC236}">
                    <a16:creationId xmlns:a16="http://schemas.microsoft.com/office/drawing/2014/main" id="{DFB2DB21-E5E0-C58F-4FC6-5869AFDD2FF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18">
              <a:extLst>
                <a:ext uri="{FF2B5EF4-FFF2-40B4-BE49-F238E27FC236}">
                  <a16:creationId xmlns:a16="http://schemas.microsoft.com/office/drawing/2014/main" id="{2D3B57C7-D646-4F66-909F-385F23520C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pic>
        <p:nvPicPr>
          <p:cNvPr id="7170" name="Picture 2" descr="Yes, You Can Increase Accountable Leadership | CCL">
            <a:extLst>
              <a:ext uri="{FF2B5EF4-FFF2-40B4-BE49-F238E27FC236}">
                <a16:creationId xmlns:a16="http://schemas.microsoft.com/office/drawing/2014/main" id="{E4CAEEED-7249-BB62-A2FB-92E63D433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0567" y="4129535"/>
            <a:ext cx="11430000" cy="598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883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0955" y="1252087"/>
            <a:ext cx="2758345" cy="412279"/>
          </a:xfrm>
          <a:prstGeom prst="rect">
            <a:avLst/>
          </a:prstGeom>
        </p:spPr>
      </p:pic>
      <p:sp>
        <p:nvSpPr>
          <p:cNvPr id="9" name="TextBox 9"/>
          <p:cNvSpPr txBox="1"/>
          <p:nvPr/>
        </p:nvSpPr>
        <p:spPr>
          <a:xfrm>
            <a:off x="2829775" y="4088040"/>
            <a:ext cx="11817135" cy="1359346"/>
          </a:xfrm>
          <a:prstGeom prst="rect">
            <a:avLst/>
          </a:prstGeom>
        </p:spPr>
        <p:txBody>
          <a:bodyPr wrap="square" lIns="0" tIns="0" rIns="0" bIns="0" rtlCol="0" anchor="t">
            <a:spAutoFit/>
          </a:bodyPr>
          <a:lstStyle/>
          <a:p>
            <a:pPr>
              <a:lnSpc>
                <a:spcPts val="10560"/>
              </a:lnSpc>
            </a:pPr>
            <a:r>
              <a:rPr lang="en-US" sz="9600" dirty="0">
                <a:solidFill>
                  <a:srgbClr val="1E3262"/>
                </a:solidFill>
                <a:latin typeface="Montserrat Extra-Bold"/>
              </a:rPr>
              <a:t>PivotTables</a:t>
            </a:r>
          </a:p>
        </p:txBody>
      </p:sp>
      <p:sp>
        <p:nvSpPr>
          <p:cNvPr id="11" name="TextBox 11"/>
          <p:cNvSpPr txBox="1"/>
          <p:nvPr/>
        </p:nvSpPr>
        <p:spPr>
          <a:xfrm rot="-5400000">
            <a:off x="-746525" y="6928250"/>
            <a:ext cx="3974630" cy="481330"/>
          </a:xfrm>
          <a:prstGeom prst="rect">
            <a:avLst/>
          </a:prstGeom>
        </p:spPr>
        <p:txBody>
          <a:bodyPr lIns="0" tIns="0" rIns="0" bIns="0" rtlCol="0" anchor="t">
            <a:spAutoFit/>
          </a:bodyPr>
          <a:lstStyle/>
          <a:p>
            <a:pPr>
              <a:lnSpc>
                <a:spcPts val="3920"/>
              </a:lnSpc>
            </a:pPr>
            <a:r>
              <a:rPr lang="en-US" sz="2800">
                <a:solidFill>
                  <a:srgbClr val="25B1DD"/>
                </a:solidFill>
                <a:latin typeface="Montserrat Classic"/>
              </a:rPr>
              <a:t>nebraskahospitals.org</a:t>
            </a:r>
          </a:p>
        </p:txBody>
      </p:sp>
      <p:sp>
        <p:nvSpPr>
          <p:cNvPr id="12" name="TextBox 12"/>
          <p:cNvSpPr txBox="1"/>
          <p:nvPr/>
        </p:nvSpPr>
        <p:spPr>
          <a:xfrm>
            <a:off x="2829775" y="7008131"/>
            <a:ext cx="13858025" cy="444737"/>
          </a:xfrm>
          <a:prstGeom prst="rect">
            <a:avLst/>
          </a:prstGeom>
        </p:spPr>
        <p:txBody>
          <a:bodyPr wrap="square" lIns="0" tIns="0" rIns="0" bIns="0" rtlCol="0" anchor="t">
            <a:spAutoFit/>
          </a:bodyPr>
          <a:lstStyle/>
          <a:p>
            <a:pPr>
              <a:lnSpc>
                <a:spcPts val="3920"/>
              </a:lnSpc>
            </a:pPr>
            <a:r>
              <a:rPr lang="en-US" sz="2800" spc="963" dirty="0">
                <a:solidFill>
                  <a:srgbClr val="25B1DD"/>
                </a:solidFill>
                <a:latin typeface="Montserrat Classic"/>
              </a:rPr>
              <a:t>Session 3</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360975"/>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What is a PivotTable</a:t>
            </a:r>
          </a:p>
        </p:txBody>
      </p:sp>
      <p:sp>
        <p:nvSpPr>
          <p:cNvPr id="17" name="TextBox 17"/>
          <p:cNvSpPr txBox="1"/>
          <p:nvPr/>
        </p:nvSpPr>
        <p:spPr>
          <a:xfrm>
            <a:off x="1043940" y="2963172"/>
            <a:ext cx="16543114" cy="4924425"/>
          </a:xfrm>
          <a:prstGeom prst="rect">
            <a:avLst/>
          </a:prstGeom>
        </p:spPr>
        <p:txBody>
          <a:bodyPr wrap="square" lIns="0" tIns="0" rIns="0" bIns="0" rtlCol="0" anchor="t">
            <a:spAutoFit/>
          </a:bodyPr>
          <a:lstStyle/>
          <a:p>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A PivotTable is a powerful tool to calculate, summarize, and analyze data that lets you see comparisons, patterns, and trends in your data. PivotTables work a little bit differently depending on what platform you are using to run Excel (Microsoft, 2024)</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Allows you to edit and move data into a table quickly to see results</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Functions very similar to NHA’s Dimensions</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24221673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360975"/>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How to Start</a:t>
            </a:r>
          </a:p>
        </p:txBody>
      </p:sp>
      <p:sp>
        <p:nvSpPr>
          <p:cNvPr id="17" name="TextBox 17"/>
          <p:cNvSpPr txBox="1"/>
          <p:nvPr/>
        </p:nvSpPr>
        <p:spPr>
          <a:xfrm>
            <a:off x="1068521" y="2811918"/>
            <a:ext cx="16543114" cy="2954655"/>
          </a:xfrm>
          <a:prstGeom prst="rect">
            <a:avLst/>
          </a:prstGeom>
        </p:spPr>
        <p:txBody>
          <a:bodyPr wrap="square" lIns="0" tIns="0" rIns="0" bIns="0" rtlCol="0" anchor="t">
            <a:spAutoFit/>
          </a:bodyPr>
          <a:lstStyle/>
          <a:p>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Build/Download your data </a:t>
            </a:r>
          </a:p>
          <a:p>
            <a:pPr marL="457200" indent="-457200">
              <a:buFont typeface="Arial" panose="020B0604020202020204" pitchFamily="34" charset="0"/>
              <a:buChar char="•"/>
            </a:pPr>
            <a:r>
              <a:rPr lang="en-US" sz="3200" dirty="0">
                <a:solidFill>
                  <a:srgbClr val="2D262A"/>
                </a:solidFill>
                <a:latin typeface="Montserrat Classic" panose="020B0604020202020204" charset="0"/>
              </a:rPr>
              <a:t>Highlight the data</a:t>
            </a:r>
          </a:p>
          <a:p>
            <a:pPr marL="457200" indent="-457200">
              <a:buFont typeface="Arial" panose="020B0604020202020204" pitchFamily="34" charset="0"/>
              <a:buChar char="•"/>
            </a:pPr>
            <a:r>
              <a:rPr lang="en-US" sz="3200" dirty="0">
                <a:solidFill>
                  <a:srgbClr val="2D262A"/>
                </a:solidFill>
                <a:latin typeface="Montserrat Classic" panose="020B0604020202020204" charset="0"/>
              </a:rPr>
              <a:t>Select Insert&gt;Pivot Table</a:t>
            </a:r>
          </a:p>
          <a:p>
            <a:pPr marL="914400" lvl="1"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3" name="Picture 2">
            <a:extLst>
              <a:ext uri="{FF2B5EF4-FFF2-40B4-BE49-F238E27FC236}">
                <a16:creationId xmlns:a16="http://schemas.microsoft.com/office/drawing/2014/main" id="{3C1DDE72-B075-06B1-1F31-D99D222A8060}"/>
              </a:ext>
            </a:extLst>
          </p:cNvPr>
          <p:cNvPicPr>
            <a:picLocks noChangeAspect="1"/>
          </p:cNvPicPr>
          <p:nvPr/>
        </p:nvPicPr>
        <p:blipFill>
          <a:blip r:embed="rId4"/>
          <a:stretch>
            <a:fillRect/>
          </a:stretch>
        </p:blipFill>
        <p:spPr>
          <a:xfrm>
            <a:off x="6599904" y="5219700"/>
            <a:ext cx="7543800" cy="4895850"/>
          </a:xfrm>
          <a:prstGeom prst="rect">
            <a:avLst/>
          </a:prstGeom>
        </p:spPr>
      </p:pic>
    </p:spTree>
    <p:extLst>
      <p:ext uri="{BB962C8B-B14F-4D97-AF65-F5344CB8AC3E}">
        <p14:creationId xmlns:p14="http://schemas.microsoft.com/office/powerpoint/2010/main" val="4273101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286757"/>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PivotTable Build</a:t>
            </a:r>
          </a:p>
        </p:txBody>
      </p:sp>
      <p:sp>
        <p:nvSpPr>
          <p:cNvPr id="17" name="TextBox 17"/>
          <p:cNvSpPr txBox="1"/>
          <p:nvPr/>
        </p:nvSpPr>
        <p:spPr>
          <a:xfrm>
            <a:off x="1043940" y="2963172"/>
            <a:ext cx="16543114" cy="3939540"/>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200" dirty="0">
                <a:solidFill>
                  <a:srgbClr val="2D262A"/>
                </a:solidFill>
                <a:latin typeface="Montserrat Classic" panose="020B0604020202020204" charset="0"/>
              </a:rPr>
              <a:t>Pivot Tables allow you to custom the filters, rows and columns and decide which data you see where</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Use the PivotTable Field Tab to edit as needed</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a:p>
            <a:pPr marL="685800" indent="-685800">
              <a:buClr>
                <a:schemeClr val="tx2">
                  <a:lumMod val="75000"/>
                </a:schemeClr>
              </a:buClr>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3" name="Picture 2">
            <a:extLst>
              <a:ext uri="{FF2B5EF4-FFF2-40B4-BE49-F238E27FC236}">
                <a16:creationId xmlns:a16="http://schemas.microsoft.com/office/drawing/2014/main" id="{766BB68D-9A1D-8A51-9D90-6DB92D45D0D2}"/>
              </a:ext>
            </a:extLst>
          </p:cNvPr>
          <p:cNvPicPr>
            <a:picLocks noChangeAspect="1"/>
          </p:cNvPicPr>
          <p:nvPr/>
        </p:nvPicPr>
        <p:blipFill>
          <a:blip r:embed="rId4"/>
          <a:stretch>
            <a:fillRect/>
          </a:stretch>
        </p:blipFill>
        <p:spPr>
          <a:xfrm>
            <a:off x="12344400" y="3674354"/>
            <a:ext cx="3414056" cy="5121084"/>
          </a:xfrm>
          <a:prstGeom prst="rect">
            <a:avLst/>
          </a:prstGeom>
        </p:spPr>
      </p:pic>
    </p:spTree>
    <p:extLst>
      <p:ext uri="{BB962C8B-B14F-4D97-AF65-F5344CB8AC3E}">
        <p14:creationId xmlns:p14="http://schemas.microsoft.com/office/powerpoint/2010/main" val="2157417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Medication</a:t>
            </a:r>
          </a:p>
        </p:txBody>
      </p:sp>
      <p:sp>
        <p:nvSpPr>
          <p:cNvPr id="4" name="TextBox 4"/>
          <p:cNvSpPr txBox="1"/>
          <p:nvPr/>
        </p:nvSpPr>
        <p:spPr>
          <a:xfrm>
            <a:off x="1014632" y="2816301"/>
            <a:ext cx="13844368" cy="5993372"/>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2800" dirty="0">
                <a:latin typeface="Montserrat Classic" panose="020B0604020202020204" charset="0"/>
              </a:rPr>
              <a:t>Understanding “What Matters” to the patient​</a:t>
            </a:r>
            <a:br>
              <a:rPr lang="en-US" sz="2800" dirty="0">
                <a:latin typeface="Montserrat Classic" panose="020B0604020202020204" charset="0"/>
              </a:rPr>
            </a:br>
            <a:endParaRPr lang="en-US" sz="2800" dirty="0">
              <a:latin typeface="Montserrat Classic" panose="020B0604020202020204" charset="0"/>
            </a:endParaRPr>
          </a:p>
          <a:p>
            <a:pPr marL="457200" indent="-457200">
              <a:buFont typeface="Arial" panose="020B0604020202020204" pitchFamily="34" charset="0"/>
              <a:buChar char="•"/>
            </a:pPr>
            <a:r>
              <a:rPr lang="en-US" sz="2800" dirty="0">
                <a:latin typeface="Montserrat Classic" panose="020B0604020202020204" charset="0"/>
              </a:rPr>
              <a:t>Partner with patients to co-develop in a shared decision-making approach and a personalized medication treatment plan.​</a:t>
            </a:r>
            <a:br>
              <a:rPr lang="en-US" sz="2800" dirty="0">
                <a:latin typeface="Montserrat Classic" panose="020B0604020202020204" charset="0"/>
              </a:rPr>
            </a:br>
            <a:endParaRPr lang="en-US" sz="2800" dirty="0">
              <a:latin typeface="Montserrat Classic" panose="020B0604020202020204" charset="0"/>
            </a:endParaRPr>
          </a:p>
          <a:p>
            <a:pPr marL="457200" indent="-457200">
              <a:buFont typeface="Arial" panose="020B0604020202020204" pitchFamily="34" charset="0"/>
              <a:buChar char="•"/>
            </a:pPr>
            <a:r>
              <a:rPr lang="en-US" sz="2800" dirty="0">
                <a:latin typeface="Montserrat Classic" panose="020B0604020202020204" charset="0"/>
              </a:rPr>
              <a:t>Ensure safety, quality, and better outcomes​</a:t>
            </a:r>
            <a:br>
              <a:rPr lang="en-US" sz="2800" dirty="0">
                <a:latin typeface="Montserrat Classic" panose="020B0604020202020204" charset="0"/>
              </a:rPr>
            </a:br>
            <a:endParaRPr lang="en-US" sz="2800" dirty="0">
              <a:latin typeface="Montserrat Classic" panose="020B0604020202020204" charset="0"/>
            </a:endParaRPr>
          </a:p>
          <a:p>
            <a:pPr marL="457200" indent="-457200">
              <a:buFont typeface="Arial" panose="020B0604020202020204" pitchFamily="34" charset="0"/>
              <a:buChar char="•"/>
            </a:pPr>
            <a:r>
              <a:rPr lang="en-US" sz="2800" dirty="0">
                <a:latin typeface="Montserrat Classic" panose="020B0604020202020204" charset="0"/>
              </a:rPr>
              <a:t>Ensure access to medications – focus on cost and availability​</a:t>
            </a:r>
            <a:br>
              <a:rPr lang="en-US" sz="2800" dirty="0">
                <a:latin typeface="Montserrat Classic" panose="020B0604020202020204" charset="0"/>
              </a:rPr>
            </a:br>
            <a:endParaRPr lang="en-US" sz="2800" dirty="0">
              <a:latin typeface="Montserrat Classic" panose="020B0604020202020204" charset="0"/>
            </a:endParaRPr>
          </a:p>
          <a:p>
            <a:pPr marL="457200" indent="-457200">
              <a:buFont typeface="Arial" panose="020B0604020202020204" pitchFamily="34" charset="0"/>
              <a:buChar char="•"/>
            </a:pPr>
            <a:r>
              <a:rPr lang="en-US" sz="2800" dirty="0">
                <a:latin typeface="Montserrat Classic" panose="020B0604020202020204" charset="0"/>
              </a:rPr>
              <a:t>Communicate with other healthcare professionals​</a:t>
            </a:r>
            <a:br>
              <a:rPr lang="en-US" sz="2800" dirty="0">
                <a:latin typeface="Montserrat Classic" panose="020B0604020202020204" charset="0"/>
              </a:rPr>
            </a:br>
            <a:endParaRPr lang="en-US" sz="2800" dirty="0">
              <a:latin typeface="Montserrat Classic" panose="020B0604020202020204" charset="0"/>
            </a:endParaRPr>
          </a:p>
          <a:p>
            <a:pPr marL="457200" indent="-457200">
              <a:buFont typeface="Arial" panose="020B0604020202020204" pitchFamily="34" charset="0"/>
              <a:buChar char="•"/>
            </a:pPr>
            <a:r>
              <a:rPr lang="en-US" sz="2800" dirty="0">
                <a:latin typeface="Montserrat Classic" panose="020B0604020202020204" charset="0"/>
              </a:rPr>
              <a:t>Provide appropriate monitoring and coordinate care appropriately</a:t>
            </a: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5" name="Picture 4" descr="Assorted pills and capsules">
            <a:extLst>
              <a:ext uri="{FF2B5EF4-FFF2-40B4-BE49-F238E27FC236}">
                <a16:creationId xmlns:a16="http://schemas.microsoft.com/office/drawing/2014/main" id="{393870DC-D022-F1A7-B891-9EC90D1196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6725" y="8104689"/>
            <a:ext cx="6728460" cy="2032163"/>
          </a:xfrm>
          <a:prstGeom prst="rect">
            <a:avLst/>
          </a:prstGeom>
        </p:spPr>
      </p:pic>
    </p:spTree>
    <p:extLst>
      <p:ext uri="{BB962C8B-B14F-4D97-AF65-F5344CB8AC3E}">
        <p14:creationId xmlns:p14="http://schemas.microsoft.com/office/powerpoint/2010/main" val="125087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286757"/>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Practice</a:t>
            </a:r>
          </a:p>
        </p:txBody>
      </p:sp>
      <p:sp>
        <p:nvSpPr>
          <p:cNvPr id="17" name="TextBox 17"/>
          <p:cNvSpPr txBox="1"/>
          <p:nvPr/>
        </p:nvSpPr>
        <p:spPr>
          <a:xfrm>
            <a:off x="1043940" y="2963172"/>
            <a:ext cx="16543114" cy="5909310"/>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200" dirty="0">
                <a:solidFill>
                  <a:srgbClr val="2D262A"/>
                </a:solidFill>
                <a:latin typeface="Montserrat Classic" panose="020B0604020202020204" charset="0"/>
              </a:rPr>
              <a:t>Go to the NHA Download Center</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Sample Data (Excel File)</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The fourth tab is for a PivotTable Build</a:t>
            </a: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This is fake data randomly generated</a:t>
            </a: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Pick one hospital and one measure.  How would you show this if you needed to present this at a board meeting?</a:t>
            </a: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a:p>
            <a:pPr marL="914400" lvl="1" indent="-457200">
              <a:buFont typeface="Arial" panose="020B0604020202020204" pitchFamily="34" charset="0"/>
              <a:buChar char="•"/>
            </a:pPr>
            <a:endParaRPr lang="en-US" sz="3200" dirty="0">
              <a:solidFill>
                <a:srgbClr val="2D262A"/>
              </a:solidFill>
              <a:latin typeface="Montserrat Classic" panose="020B0604020202020204" charset="0"/>
            </a:endParaRP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a:p>
            <a:pPr marL="685800" indent="-685800">
              <a:buClr>
                <a:schemeClr val="tx2">
                  <a:lumMod val="75000"/>
                </a:schemeClr>
              </a:buClr>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3" name="Picture 2">
            <a:extLst>
              <a:ext uri="{FF2B5EF4-FFF2-40B4-BE49-F238E27FC236}">
                <a16:creationId xmlns:a16="http://schemas.microsoft.com/office/drawing/2014/main" id="{B3044B09-F633-EAA8-F0E2-2914FB10B3CD}"/>
              </a:ext>
            </a:extLst>
          </p:cNvPr>
          <p:cNvPicPr>
            <a:picLocks noChangeAspect="1"/>
          </p:cNvPicPr>
          <p:nvPr/>
        </p:nvPicPr>
        <p:blipFill>
          <a:blip r:embed="rId4"/>
          <a:stretch>
            <a:fillRect/>
          </a:stretch>
        </p:blipFill>
        <p:spPr>
          <a:xfrm>
            <a:off x="13030200" y="177673"/>
            <a:ext cx="3886200" cy="5234471"/>
          </a:xfrm>
          <a:prstGeom prst="rect">
            <a:avLst/>
          </a:prstGeom>
        </p:spPr>
      </p:pic>
    </p:spTree>
    <p:extLst>
      <p:ext uri="{BB962C8B-B14F-4D97-AF65-F5344CB8AC3E}">
        <p14:creationId xmlns:p14="http://schemas.microsoft.com/office/powerpoint/2010/main" val="28879581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286757"/>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PivotTables</a:t>
            </a:r>
          </a:p>
        </p:txBody>
      </p:sp>
      <p:sp>
        <p:nvSpPr>
          <p:cNvPr id="17" name="TextBox 17"/>
          <p:cNvSpPr txBox="1"/>
          <p:nvPr/>
        </p:nvSpPr>
        <p:spPr>
          <a:xfrm>
            <a:off x="872443" y="3328950"/>
            <a:ext cx="16543114" cy="1969770"/>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200" dirty="0">
                <a:solidFill>
                  <a:srgbClr val="2D262A"/>
                </a:solidFill>
                <a:latin typeface="Montserrat Classic" panose="020B0604020202020204" charset="0"/>
              </a:rPr>
              <a:t>Microsoft Website for PivotTables:</a:t>
            </a:r>
          </a:p>
          <a:p>
            <a:pPr marL="914400" lvl="1" indent="-457200">
              <a:buFont typeface="Arial" panose="020B0604020202020204" pitchFamily="34" charset="0"/>
              <a:buChar char="•"/>
            </a:pPr>
            <a:r>
              <a:rPr lang="en-US" sz="3200" dirty="0">
                <a:solidFill>
                  <a:srgbClr val="2D262A"/>
                </a:solidFill>
                <a:latin typeface="Montserrat Classic" panose="020B0604020202020204" charset="0"/>
                <a:hlinkClick r:id="rId2"/>
              </a:rPr>
              <a:t>https://support.microsoft.com/en-us/office/create-a-pivottable-to-analyze-worksheet-data-a9a84538-bfe9-40a9-a8e9-f99134456576</a:t>
            </a: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110496808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0955" y="1252087"/>
            <a:ext cx="2758345" cy="412279"/>
          </a:xfrm>
          <a:prstGeom prst="rect">
            <a:avLst/>
          </a:prstGeom>
        </p:spPr>
      </p:pic>
      <p:sp>
        <p:nvSpPr>
          <p:cNvPr id="9" name="TextBox 9"/>
          <p:cNvSpPr txBox="1"/>
          <p:nvPr/>
        </p:nvSpPr>
        <p:spPr>
          <a:xfrm>
            <a:off x="2829775" y="4088040"/>
            <a:ext cx="11817135" cy="1359346"/>
          </a:xfrm>
          <a:prstGeom prst="rect">
            <a:avLst/>
          </a:prstGeom>
        </p:spPr>
        <p:txBody>
          <a:bodyPr wrap="square" lIns="0" tIns="0" rIns="0" bIns="0" rtlCol="0" anchor="t">
            <a:spAutoFit/>
          </a:bodyPr>
          <a:lstStyle/>
          <a:p>
            <a:pPr>
              <a:lnSpc>
                <a:spcPts val="10560"/>
              </a:lnSpc>
            </a:pPr>
            <a:r>
              <a:rPr lang="en-US" sz="9600" dirty="0">
                <a:solidFill>
                  <a:srgbClr val="1E3262"/>
                </a:solidFill>
                <a:latin typeface="Montserrat Extra-Bold"/>
              </a:rPr>
              <a:t>ROI Calculators</a:t>
            </a:r>
          </a:p>
        </p:txBody>
      </p:sp>
      <p:sp>
        <p:nvSpPr>
          <p:cNvPr id="11" name="TextBox 11"/>
          <p:cNvSpPr txBox="1"/>
          <p:nvPr/>
        </p:nvSpPr>
        <p:spPr>
          <a:xfrm rot="-5400000">
            <a:off x="-746525" y="6928250"/>
            <a:ext cx="3974630" cy="481330"/>
          </a:xfrm>
          <a:prstGeom prst="rect">
            <a:avLst/>
          </a:prstGeom>
        </p:spPr>
        <p:txBody>
          <a:bodyPr lIns="0" tIns="0" rIns="0" bIns="0" rtlCol="0" anchor="t">
            <a:spAutoFit/>
          </a:bodyPr>
          <a:lstStyle/>
          <a:p>
            <a:pPr>
              <a:lnSpc>
                <a:spcPts val="3920"/>
              </a:lnSpc>
            </a:pPr>
            <a:r>
              <a:rPr lang="en-US" sz="2800">
                <a:solidFill>
                  <a:srgbClr val="25B1DD"/>
                </a:solidFill>
                <a:latin typeface="Montserrat Classic"/>
              </a:rPr>
              <a:t>nebraskahospitals.org</a:t>
            </a:r>
          </a:p>
        </p:txBody>
      </p:sp>
      <p:sp>
        <p:nvSpPr>
          <p:cNvPr id="12" name="TextBox 12"/>
          <p:cNvSpPr txBox="1"/>
          <p:nvPr/>
        </p:nvSpPr>
        <p:spPr>
          <a:xfrm>
            <a:off x="2829775" y="7008131"/>
            <a:ext cx="13858025" cy="444737"/>
          </a:xfrm>
          <a:prstGeom prst="rect">
            <a:avLst/>
          </a:prstGeom>
        </p:spPr>
        <p:txBody>
          <a:bodyPr wrap="square" lIns="0" tIns="0" rIns="0" bIns="0" rtlCol="0" anchor="t">
            <a:spAutoFit/>
          </a:bodyPr>
          <a:lstStyle/>
          <a:p>
            <a:pPr>
              <a:lnSpc>
                <a:spcPts val="3920"/>
              </a:lnSpc>
            </a:pPr>
            <a:r>
              <a:rPr lang="en-US" sz="2800" spc="963" dirty="0">
                <a:solidFill>
                  <a:srgbClr val="25B1DD"/>
                </a:solidFill>
                <a:latin typeface="Montserrat Classic"/>
              </a:rPr>
              <a:t>Session 3</a:t>
            </a:r>
          </a:p>
        </p:txBody>
      </p:sp>
    </p:spTree>
    <p:extLst>
      <p:ext uri="{BB962C8B-B14F-4D97-AF65-F5344CB8AC3E}">
        <p14:creationId xmlns:p14="http://schemas.microsoft.com/office/powerpoint/2010/main" val="13213980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360975"/>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Why build a ROI Calculator?</a:t>
            </a:r>
          </a:p>
        </p:txBody>
      </p:sp>
      <p:sp>
        <p:nvSpPr>
          <p:cNvPr id="17" name="TextBox 17"/>
          <p:cNvSpPr txBox="1"/>
          <p:nvPr/>
        </p:nvSpPr>
        <p:spPr>
          <a:xfrm>
            <a:off x="1043940" y="2963172"/>
            <a:ext cx="16543114" cy="4924425"/>
          </a:xfrm>
          <a:prstGeom prst="rect">
            <a:avLst/>
          </a:prstGeom>
        </p:spPr>
        <p:txBody>
          <a:bodyPr wrap="square" lIns="0" tIns="0" rIns="0" bIns="0" rtlCol="0" anchor="t">
            <a:spAutoFit/>
          </a:bodyPr>
          <a:lstStyle/>
          <a:p>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Over the course of several years of working with data, several facilities have mentioned they would like the ability to compare themselves to others, the nation, and possible track the financial impact</a:t>
            </a:r>
          </a:p>
          <a:p>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NHA’s Calculator is built from CDS data entered by the facility, and uses national benchmarking and financial markers published by AHRQ</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The goal of the Calculator is make easy comparison of established data points</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132959385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360975"/>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How to Build a Calculator</a:t>
            </a:r>
          </a:p>
        </p:txBody>
      </p:sp>
      <p:sp>
        <p:nvSpPr>
          <p:cNvPr id="17" name="TextBox 17"/>
          <p:cNvSpPr txBox="1"/>
          <p:nvPr/>
        </p:nvSpPr>
        <p:spPr>
          <a:xfrm>
            <a:off x="1043940" y="2963172"/>
            <a:ext cx="16543114" cy="4431983"/>
          </a:xfrm>
          <a:prstGeom prst="rect">
            <a:avLst/>
          </a:prstGeom>
        </p:spPr>
        <p:txBody>
          <a:bodyPr wrap="square" lIns="0" tIns="0" rIns="0" bIns="0" rtlCol="0" anchor="t">
            <a:spAutoFit/>
          </a:bodyPr>
          <a:lstStyle/>
          <a:p>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What data do you consistently have?</a:t>
            </a:r>
          </a:p>
          <a:p>
            <a:pPr marL="457200" indent="-457200">
              <a:buFont typeface="Arial" panose="020B0604020202020204" pitchFamily="34" charset="0"/>
              <a:buChar char="•"/>
            </a:pPr>
            <a:r>
              <a:rPr lang="en-US" sz="3200" dirty="0">
                <a:solidFill>
                  <a:srgbClr val="2D262A"/>
                </a:solidFill>
                <a:latin typeface="Montserrat Classic" panose="020B0604020202020204" charset="0"/>
              </a:rPr>
              <a:t>Are there national thresholds (Federal Agencies, Vendors, </a:t>
            </a:r>
            <a:r>
              <a:rPr lang="en-US" sz="3200" dirty="0" err="1">
                <a:solidFill>
                  <a:srgbClr val="2D262A"/>
                </a:solidFill>
                <a:latin typeface="Montserrat Classic" panose="020B0604020202020204" charset="0"/>
              </a:rPr>
              <a:t>etc</a:t>
            </a:r>
            <a:r>
              <a:rPr lang="en-US" sz="3200" dirty="0">
                <a:solidFill>
                  <a:srgbClr val="2D262A"/>
                </a:solidFill>
                <a:latin typeface="Montserrat Classic" panose="020B0604020202020204" charset="0"/>
              </a:rPr>
              <a:t>)</a:t>
            </a:r>
          </a:p>
          <a:p>
            <a:pPr marL="457200" indent="-457200">
              <a:buFont typeface="Arial" panose="020B0604020202020204" pitchFamily="34" charset="0"/>
              <a:buChar char="•"/>
            </a:pPr>
            <a:r>
              <a:rPr lang="en-US" sz="3200" dirty="0">
                <a:solidFill>
                  <a:srgbClr val="2D262A"/>
                </a:solidFill>
                <a:latin typeface="Montserrat Classic" panose="020B0604020202020204" charset="0"/>
              </a:rPr>
              <a:t>What do you want to see?</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 impact</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Patient Days</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State comparisons</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185448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1946418"/>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Excel Aspects of a Scorecard</a:t>
            </a:r>
          </a:p>
        </p:txBody>
      </p:sp>
      <p:sp>
        <p:nvSpPr>
          <p:cNvPr id="17" name="TextBox 17"/>
          <p:cNvSpPr txBox="1"/>
          <p:nvPr/>
        </p:nvSpPr>
        <p:spPr>
          <a:xfrm>
            <a:off x="1028700" y="2087999"/>
            <a:ext cx="16543114" cy="7879080"/>
          </a:xfrm>
          <a:prstGeom prst="rect">
            <a:avLst/>
          </a:prstGeom>
        </p:spPr>
        <p:txBody>
          <a:bodyPr wrap="square" lIns="0" tIns="0" rIns="0" bIns="0" rtlCol="0" anchor="t">
            <a:spAutoFit/>
          </a:bodyPr>
          <a:lstStyle/>
          <a:p>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Learn functions within excel</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=filter</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a:t>
            </a:r>
            <a:r>
              <a:rPr lang="en-US" sz="3200" dirty="0" err="1">
                <a:solidFill>
                  <a:srgbClr val="2D262A"/>
                </a:solidFill>
                <a:latin typeface="Montserrat Classic" panose="020B0604020202020204" charset="0"/>
              </a:rPr>
              <a:t>sumif</a:t>
            </a:r>
            <a:endParaRPr lang="en-US" sz="3200" dirty="0">
              <a:solidFill>
                <a:srgbClr val="2D262A"/>
              </a:solidFill>
              <a:latin typeface="Montserrat Classic" panose="020B0604020202020204" charset="0"/>
            </a:endParaRP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a:t>
            </a:r>
            <a:r>
              <a:rPr lang="en-US" sz="3200" dirty="0" err="1">
                <a:solidFill>
                  <a:srgbClr val="2D262A"/>
                </a:solidFill>
                <a:latin typeface="Montserrat Classic" panose="020B0604020202020204" charset="0"/>
              </a:rPr>
              <a:t>sumsif</a:t>
            </a: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Take your time (the first few take forever)</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b="1" u="sng" dirty="0">
                <a:solidFill>
                  <a:srgbClr val="2D262A"/>
                </a:solidFill>
                <a:latin typeface="Montserrat Classic" panose="020B0604020202020204" charset="0"/>
              </a:rPr>
              <a:t>Plan out your reports</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Different sheets can tie together, try not to complicate things</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Make it simple to edit</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If you need an edit, one change is easier than 10</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Use your resources</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Microsoft</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YouTube (Probably the Best)</a:t>
            </a: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19218735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0955" y="1252087"/>
            <a:ext cx="2758345" cy="412279"/>
          </a:xfrm>
          <a:prstGeom prst="rect">
            <a:avLst/>
          </a:prstGeom>
        </p:spPr>
      </p:pic>
      <p:sp>
        <p:nvSpPr>
          <p:cNvPr id="9" name="TextBox 9"/>
          <p:cNvSpPr txBox="1"/>
          <p:nvPr/>
        </p:nvSpPr>
        <p:spPr>
          <a:xfrm>
            <a:off x="2829775" y="4088040"/>
            <a:ext cx="11817135" cy="2718693"/>
          </a:xfrm>
          <a:prstGeom prst="rect">
            <a:avLst/>
          </a:prstGeom>
        </p:spPr>
        <p:txBody>
          <a:bodyPr wrap="square" lIns="0" tIns="0" rIns="0" bIns="0" rtlCol="0" anchor="t">
            <a:spAutoFit/>
          </a:bodyPr>
          <a:lstStyle/>
          <a:p>
            <a:pPr>
              <a:lnSpc>
                <a:spcPts val="10560"/>
              </a:lnSpc>
            </a:pPr>
            <a:r>
              <a:rPr lang="en-US" sz="9600" dirty="0">
                <a:solidFill>
                  <a:srgbClr val="1E3262"/>
                </a:solidFill>
                <a:latin typeface="Montserrat Extra-Bold"/>
              </a:rPr>
              <a:t>Putting it all Together</a:t>
            </a:r>
          </a:p>
        </p:txBody>
      </p:sp>
      <p:sp>
        <p:nvSpPr>
          <p:cNvPr id="11" name="TextBox 11"/>
          <p:cNvSpPr txBox="1"/>
          <p:nvPr/>
        </p:nvSpPr>
        <p:spPr>
          <a:xfrm rot="-5400000">
            <a:off x="-746525" y="6928250"/>
            <a:ext cx="3974630" cy="481330"/>
          </a:xfrm>
          <a:prstGeom prst="rect">
            <a:avLst/>
          </a:prstGeom>
        </p:spPr>
        <p:txBody>
          <a:bodyPr lIns="0" tIns="0" rIns="0" bIns="0" rtlCol="0" anchor="t">
            <a:spAutoFit/>
          </a:bodyPr>
          <a:lstStyle/>
          <a:p>
            <a:pPr>
              <a:lnSpc>
                <a:spcPts val="3920"/>
              </a:lnSpc>
            </a:pPr>
            <a:r>
              <a:rPr lang="en-US" sz="2800">
                <a:solidFill>
                  <a:srgbClr val="25B1DD"/>
                </a:solidFill>
                <a:latin typeface="Montserrat Classic"/>
              </a:rPr>
              <a:t>nebraskahospitals.org</a:t>
            </a:r>
          </a:p>
        </p:txBody>
      </p:sp>
      <p:sp>
        <p:nvSpPr>
          <p:cNvPr id="12" name="TextBox 12"/>
          <p:cNvSpPr txBox="1"/>
          <p:nvPr/>
        </p:nvSpPr>
        <p:spPr>
          <a:xfrm>
            <a:off x="2829775" y="7008131"/>
            <a:ext cx="13858025" cy="444737"/>
          </a:xfrm>
          <a:prstGeom prst="rect">
            <a:avLst/>
          </a:prstGeom>
        </p:spPr>
        <p:txBody>
          <a:bodyPr wrap="square" lIns="0" tIns="0" rIns="0" bIns="0" rtlCol="0" anchor="t">
            <a:spAutoFit/>
          </a:bodyPr>
          <a:lstStyle/>
          <a:p>
            <a:pPr>
              <a:lnSpc>
                <a:spcPts val="3920"/>
              </a:lnSpc>
            </a:pPr>
            <a:r>
              <a:rPr lang="en-US" sz="2800" spc="963" dirty="0">
                <a:solidFill>
                  <a:srgbClr val="25B1DD"/>
                </a:solidFill>
                <a:latin typeface="Montserrat Classic"/>
              </a:rPr>
              <a:t>Session 3</a:t>
            </a:r>
          </a:p>
        </p:txBody>
      </p:sp>
    </p:spTree>
    <p:extLst>
      <p:ext uri="{BB962C8B-B14F-4D97-AF65-F5344CB8AC3E}">
        <p14:creationId xmlns:p14="http://schemas.microsoft.com/office/powerpoint/2010/main" val="23515488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1946418"/>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Data can be a Game Changer!</a:t>
            </a:r>
          </a:p>
        </p:txBody>
      </p:sp>
      <p:sp>
        <p:nvSpPr>
          <p:cNvPr id="17" name="TextBox 17"/>
          <p:cNvSpPr txBox="1"/>
          <p:nvPr/>
        </p:nvSpPr>
        <p:spPr>
          <a:xfrm>
            <a:off x="1028700" y="2087999"/>
            <a:ext cx="9182100" cy="7879080"/>
          </a:xfrm>
          <a:prstGeom prst="rect">
            <a:avLst/>
          </a:prstGeom>
        </p:spPr>
        <p:txBody>
          <a:bodyPr wrap="square" lIns="0" tIns="0" rIns="0" bIns="0" rtlCol="0" anchor="t">
            <a:spAutoFit/>
          </a:bodyPr>
          <a:lstStyle/>
          <a:p>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Increase efficiency</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Improve productivity</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Eliminate inefficiencies</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Reduce costs</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Optimize resource allocation</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Improve patient and employee satisfaction</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Enhance decision-making</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Lead the way in health care quality</a:t>
            </a: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9218" name="Picture 2" descr="Unlocking the Power of Data">
            <a:extLst>
              <a:ext uri="{FF2B5EF4-FFF2-40B4-BE49-F238E27FC236}">
                <a16:creationId xmlns:a16="http://schemas.microsoft.com/office/drawing/2014/main" id="{7AACEB3C-94EF-DF93-DD30-93B06AFA41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7733" y="3530600"/>
            <a:ext cx="6756400" cy="675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0960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1946418"/>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Strategies for Success</a:t>
            </a:r>
          </a:p>
        </p:txBody>
      </p:sp>
      <p:sp>
        <p:nvSpPr>
          <p:cNvPr id="17" name="TextBox 17"/>
          <p:cNvSpPr txBox="1"/>
          <p:nvPr/>
        </p:nvSpPr>
        <p:spPr>
          <a:xfrm>
            <a:off x="1037166" y="2704136"/>
            <a:ext cx="15041033" cy="5416868"/>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200" dirty="0">
                <a:solidFill>
                  <a:srgbClr val="2D262A"/>
                </a:solidFill>
                <a:latin typeface="Montserrat Classic" panose="020B0604020202020204" charset="0"/>
              </a:rPr>
              <a:t>Don’t get stuck in a data silo</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Use your tools and peers with varying expertise</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Shift to data-driven decision-making</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Be open to change</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Explain the “why”</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Focus on short-term results</a:t>
            </a: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10242" name="Picture 2" descr="Start Your Data Analytics Journey: Resources to Get You Going">
            <a:extLst>
              <a:ext uri="{FF2B5EF4-FFF2-40B4-BE49-F238E27FC236}">
                <a16:creationId xmlns:a16="http://schemas.microsoft.com/office/drawing/2014/main" id="{691AE8EB-11A8-6AC6-7C19-F93E14271A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49200" y="4648200"/>
            <a:ext cx="5638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232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658495-4BFC-089B-5E0F-8EA5FCA2B79B}"/>
              </a:ext>
            </a:extLst>
          </p:cNvPr>
          <p:cNvSpPr>
            <a:spLocks noGrp="1"/>
          </p:cNvSpPr>
          <p:nvPr>
            <p:ph type="title"/>
          </p:nvPr>
        </p:nvSpPr>
        <p:spPr>
          <a:xfrm>
            <a:off x="-1371600" y="1027841"/>
            <a:ext cx="9144000" cy="1988345"/>
          </a:xfrm>
        </p:spPr>
        <p:txBody>
          <a:bodyPr/>
          <a:lstStyle/>
          <a:p>
            <a:r>
              <a:rPr lang="en-US" b="1" dirty="0">
                <a:solidFill>
                  <a:srgbClr val="2C4C72"/>
                </a:solidFill>
                <a:latin typeface="Montserrat Extra-Bold Bold" panose="020B0604020202020204" charset="0"/>
              </a:rPr>
              <a:t>NHA Updates</a:t>
            </a:r>
          </a:p>
        </p:txBody>
      </p:sp>
      <p:sp>
        <p:nvSpPr>
          <p:cNvPr id="8" name="TextBox 7">
            <a:extLst>
              <a:ext uri="{FF2B5EF4-FFF2-40B4-BE49-F238E27FC236}">
                <a16:creationId xmlns:a16="http://schemas.microsoft.com/office/drawing/2014/main" id="{3CB18E41-A19C-EC73-321D-21148CAE6CC0}"/>
              </a:ext>
            </a:extLst>
          </p:cNvPr>
          <p:cNvSpPr txBox="1"/>
          <p:nvPr/>
        </p:nvSpPr>
        <p:spPr>
          <a:xfrm>
            <a:off x="990600" y="2382702"/>
            <a:ext cx="14001750" cy="3908762"/>
          </a:xfrm>
          <a:prstGeom prst="rect">
            <a:avLst/>
          </a:prstGeom>
          <a:noFill/>
        </p:spPr>
        <p:txBody>
          <a:bodyPr wrap="square">
            <a:spAutoFit/>
          </a:bodyPr>
          <a:lstStyle/>
          <a:p>
            <a:pPr marL="1114425" lvl="1" indent="-428625">
              <a:buFont typeface="Arial" panose="020B0604020202020204" pitchFamily="34" charset="0"/>
              <a:buChar char="•"/>
            </a:pPr>
            <a:r>
              <a:rPr lang="en-US" sz="2800" dirty="0">
                <a:latin typeface="Montserrat Classic" panose="020B0604020202020204" charset="0"/>
              </a:rPr>
              <a:t>Process Precept</a:t>
            </a:r>
          </a:p>
          <a:p>
            <a:pPr marL="1571625" lvl="2" indent="-428625">
              <a:buFont typeface="Arial" panose="020B0604020202020204" pitchFamily="34" charset="0"/>
              <a:buChar char="•"/>
            </a:pPr>
            <a:r>
              <a:rPr lang="en-US" sz="2800" dirty="0">
                <a:latin typeface="Montserrat Classic" panose="020B0604020202020204" charset="0"/>
                <a:ea typeface="Calibri" panose="020F0502020204030204" pitchFamily="34" charset="0"/>
              </a:rPr>
              <a:t>Next session July 10</a:t>
            </a:r>
            <a:r>
              <a:rPr lang="en-US" sz="2800" baseline="30000" dirty="0">
                <a:latin typeface="Montserrat Classic" panose="020B0604020202020204" charset="0"/>
                <a:ea typeface="Calibri" panose="020F0502020204030204" pitchFamily="34" charset="0"/>
              </a:rPr>
              <a:t>th</a:t>
            </a:r>
            <a:r>
              <a:rPr lang="en-US" sz="2800" dirty="0">
                <a:latin typeface="Montserrat Classic" panose="020B0604020202020204" charset="0"/>
                <a:ea typeface="Calibri" panose="020F0502020204030204" pitchFamily="34" charset="0"/>
              </a:rPr>
              <a:t> | Atkinson</a:t>
            </a:r>
          </a:p>
          <a:p>
            <a:pPr marL="1571625" lvl="2" indent="-428625">
              <a:buFont typeface="Arial" panose="020B0604020202020204" pitchFamily="34" charset="0"/>
              <a:buChar char="•"/>
            </a:pPr>
            <a:endParaRPr lang="en-US" sz="2800" dirty="0">
              <a:latin typeface="Montserrat Classic" panose="020B0604020202020204" charset="0"/>
              <a:ea typeface="Calibri" panose="020F0502020204030204" pitchFamily="34" charset="0"/>
            </a:endParaRPr>
          </a:p>
          <a:p>
            <a:pPr marL="1114425" lvl="1" indent="-428625">
              <a:buFont typeface="Arial" panose="020B0604020202020204" pitchFamily="34" charset="0"/>
              <a:buChar char="•"/>
            </a:pPr>
            <a:r>
              <a:rPr lang="en-US" sz="2800" dirty="0">
                <a:latin typeface="Montserrat Classic" panose="020B0604020202020204" charset="0"/>
                <a:ea typeface="Calibri" panose="020F0502020204030204" pitchFamily="34" charset="0"/>
              </a:rPr>
              <a:t>Vulnerable Populations Conference</a:t>
            </a:r>
          </a:p>
          <a:p>
            <a:pPr marL="1571625" lvl="2" indent="-428625">
              <a:buFont typeface="Arial" panose="020B0604020202020204" pitchFamily="34" charset="0"/>
              <a:buChar char="•"/>
            </a:pPr>
            <a:r>
              <a:rPr lang="en-US" sz="2800" dirty="0">
                <a:latin typeface="Montserrat Classic" panose="020B0604020202020204" charset="0"/>
                <a:ea typeface="Calibri" panose="020F0502020204030204" pitchFamily="34" charset="0"/>
              </a:rPr>
              <a:t>September 19</a:t>
            </a:r>
            <a:r>
              <a:rPr lang="en-US" sz="2800" baseline="30000" dirty="0">
                <a:latin typeface="Montserrat Classic" panose="020B0604020202020204" charset="0"/>
                <a:ea typeface="Calibri" panose="020F0502020204030204" pitchFamily="34" charset="0"/>
              </a:rPr>
              <a:t>th</a:t>
            </a:r>
            <a:r>
              <a:rPr lang="en-US" sz="2800" dirty="0">
                <a:latin typeface="Montserrat Classic" panose="020B0604020202020204" charset="0"/>
                <a:ea typeface="Calibri" panose="020F0502020204030204" pitchFamily="34" charset="0"/>
              </a:rPr>
              <a:t> - 20</a:t>
            </a:r>
            <a:r>
              <a:rPr lang="en-US" sz="2800" baseline="30000" dirty="0">
                <a:latin typeface="Montserrat Classic" panose="020B0604020202020204" charset="0"/>
                <a:ea typeface="Calibri" panose="020F0502020204030204" pitchFamily="34" charset="0"/>
              </a:rPr>
              <a:t>th</a:t>
            </a:r>
            <a:r>
              <a:rPr lang="en-US" sz="2800" dirty="0">
                <a:latin typeface="Montserrat Classic" panose="020B0604020202020204" charset="0"/>
                <a:ea typeface="Calibri" panose="020F0502020204030204" pitchFamily="34" charset="0"/>
              </a:rPr>
              <a:t> | Lincoln, NE</a:t>
            </a:r>
          </a:p>
          <a:p>
            <a:pPr marL="1571625" lvl="2" indent="-428625">
              <a:buFont typeface="Arial" panose="020B0604020202020204" pitchFamily="34" charset="0"/>
              <a:buChar char="•"/>
            </a:pPr>
            <a:endParaRPr lang="en-US" sz="2800" dirty="0">
              <a:latin typeface="Montserrat Classic" panose="020B0604020202020204" charset="0"/>
              <a:ea typeface="Calibri" panose="020F0502020204030204" pitchFamily="34" charset="0"/>
            </a:endParaRPr>
          </a:p>
          <a:p>
            <a:pPr marL="1114425" lvl="1" indent="-428625">
              <a:buFont typeface="Arial" panose="020B0604020202020204" pitchFamily="34" charset="0"/>
              <a:buChar char="•"/>
            </a:pPr>
            <a:r>
              <a:rPr lang="en-US" sz="2800" dirty="0">
                <a:latin typeface="Montserrat Classic" panose="020B0604020202020204" charset="0"/>
                <a:ea typeface="Calibri" panose="020F0502020204030204" pitchFamily="34" charset="0"/>
              </a:rPr>
              <a:t>CAH/RHC Quality Conference</a:t>
            </a:r>
          </a:p>
          <a:p>
            <a:pPr marL="1571625" lvl="2" indent="-428625">
              <a:buFont typeface="Arial" panose="020B0604020202020204" pitchFamily="34" charset="0"/>
              <a:buChar char="•"/>
            </a:pPr>
            <a:r>
              <a:rPr lang="en-US" sz="2800" dirty="0">
                <a:latin typeface="Montserrat Classic" panose="020B0604020202020204" charset="0"/>
                <a:ea typeface="Calibri" panose="020F0502020204030204" pitchFamily="34" charset="0"/>
              </a:rPr>
              <a:t>November 14</a:t>
            </a:r>
            <a:r>
              <a:rPr lang="en-US" sz="2800" baseline="30000" dirty="0">
                <a:latin typeface="Montserrat Classic" panose="020B0604020202020204" charset="0"/>
                <a:ea typeface="Calibri" panose="020F0502020204030204" pitchFamily="34" charset="0"/>
              </a:rPr>
              <a:t>th</a:t>
            </a:r>
            <a:r>
              <a:rPr lang="en-US" sz="2800" dirty="0">
                <a:latin typeface="Montserrat Classic" panose="020B0604020202020204" charset="0"/>
                <a:ea typeface="Calibri" panose="020F0502020204030204" pitchFamily="34" charset="0"/>
              </a:rPr>
              <a:t> – 15</a:t>
            </a:r>
            <a:r>
              <a:rPr lang="en-US" sz="2800" baseline="30000" dirty="0">
                <a:latin typeface="Montserrat Classic" panose="020B0604020202020204" charset="0"/>
                <a:ea typeface="Calibri" panose="020F0502020204030204" pitchFamily="34" charset="0"/>
              </a:rPr>
              <a:t>th</a:t>
            </a:r>
            <a:r>
              <a:rPr lang="en-US" sz="2800" dirty="0">
                <a:latin typeface="Montserrat Classic" panose="020B0604020202020204" charset="0"/>
                <a:ea typeface="Calibri" panose="020F0502020204030204" pitchFamily="34" charset="0"/>
              </a:rPr>
              <a:t> | Kearney, NE</a:t>
            </a:r>
          </a:p>
          <a:p>
            <a:pPr marL="600075" lvl="1"/>
            <a:endParaRPr lang="en-US" sz="2400" dirty="0">
              <a:latin typeface="Montserrat Classic" panose="020B0604020202020204" charset="0"/>
              <a:ea typeface="Calibri" panose="020F0502020204030204" pitchFamily="34" charset="0"/>
            </a:endParaRPr>
          </a:p>
        </p:txBody>
      </p:sp>
      <p:grpSp>
        <p:nvGrpSpPr>
          <p:cNvPr id="12" name="Group 11">
            <a:extLst>
              <a:ext uri="{FF2B5EF4-FFF2-40B4-BE49-F238E27FC236}">
                <a16:creationId xmlns:a16="http://schemas.microsoft.com/office/drawing/2014/main" id="{B75ABF2F-8BC3-BEAB-2D07-96D462A8F117}"/>
              </a:ext>
            </a:extLst>
          </p:cNvPr>
          <p:cNvGrpSpPr/>
          <p:nvPr/>
        </p:nvGrpSpPr>
        <p:grpSpPr>
          <a:xfrm>
            <a:off x="457200" y="495300"/>
            <a:ext cx="2758345" cy="566075"/>
            <a:chOff x="1028700" y="1076843"/>
            <a:chExt cx="2758345" cy="566075"/>
          </a:xfrm>
        </p:grpSpPr>
        <p:grpSp>
          <p:nvGrpSpPr>
            <p:cNvPr id="13" name="Group 15">
              <a:extLst>
                <a:ext uri="{FF2B5EF4-FFF2-40B4-BE49-F238E27FC236}">
                  <a16:creationId xmlns:a16="http://schemas.microsoft.com/office/drawing/2014/main" id="{58D306FF-2940-C83A-FE5D-7CC15F55AEE2}"/>
                </a:ext>
              </a:extLst>
            </p:cNvPr>
            <p:cNvGrpSpPr/>
            <p:nvPr/>
          </p:nvGrpSpPr>
          <p:grpSpPr>
            <a:xfrm>
              <a:off x="1028700" y="1595293"/>
              <a:ext cx="2758345" cy="47625"/>
              <a:chOff x="0" y="0"/>
              <a:chExt cx="726478" cy="12543"/>
            </a:xfrm>
          </p:grpSpPr>
          <p:sp>
            <p:nvSpPr>
              <p:cNvPr id="15" name="Freeform 16">
                <a:extLst>
                  <a:ext uri="{FF2B5EF4-FFF2-40B4-BE49-F238E27FC236}">
                    <a16:creationId xmlns:a16="http://schemas.microsoft.com/office/drawing/2014/main" id="{6D6EC8EC-B53D-11AF-0CAD-6D20B0EFC8D1}"/>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6" name="TextBox 17">
                <a:extLst>
                  <a:ext uri="{FF2B5EF4-FFF2-40B4-BE49-F238E27FC236}">
                    <a16:creationId xmlns:a16="http://schemas.microsoft.com/office/drawing/2014/main" id="{AC96B725-790D-FCDA-A005-E97CB52DF9C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8">
              <a:extLst>
                <a:ext uri="{FF2B5EF4-FFF2-40B4-BE49-F238E27FC236}">
                  <a16:creationId xmlns:a16="http://schemas.microsoft.com/office/drawing/2014/main" id="{D38EEA05-FA68-8D83-C925-7AB2104CD3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pic>
        <p:nvPicPr>
          <p:cNvPr id="2" name="Picture 1">
            <a:extLst>
              <a:ext uri="{FF2B5EF4-FFF2-40B4-BE49-F238E27FC236}">
                <a16:creationId xmlns:a16="http://schemas.microsoft.com/office/drawing/2014/main" id="{74CA11C5-2B69-6DC2-0DE7-39C7370435CF}"/>
              </a:ext>
            </a:extLst>
          </p:cNvPr>
          <p:cNvPicPr>
            <a:picLocks noChangeAspect="1"/>
          </p:cNvPicPr>
          <p:nvPr/>
        </p:nvPicPr>
        <p:blipFill>
          <a:blip r:embed="rId4"/>
          <a:stretch>
            <a:fillRect/>
          </a:stretch>
        </p:blipFill>
        <p:spPr>
          <a:xfrm>
            <a:off x="10744200" y="597373"/>
            <a:ext cx="7238999" cy="9452760"/>
          </a:xfrm>
          <a:prstGeom prst="rect">
            <a:avLst/>
          </a:prstGeom>
        </p:spPr>
      </p:pic>
      <p:pic>
        <p:nvPicPr>
          <p:cNvPr id="4" name="Picture 2">
            <a:extLst>
              <a:ext uri="{FF2B5EF4-FFF2-40B4-BE49-F238E27FC236}">
                <a16:creationId xmlns:a16="http://schemas.microsoft.com/office/drawing/2014/main" id="{B92C2C25-0F91-C6AE-BCE1-56683146E662}"/>
              </a:ext>
            </a:extLst>
          </p:cNvPr>
          <p:cNvPicPr>
            <a:picLocks noChangeAspect="1" noChangeArrowheads="1"/>
          </p:cNvPicPr>
          <p:nvPr/>
        </p:nvPicPr>
        <p:blipFill>
          <a:blip r:link="rId5">
            <a:extLst>
              <a:ext uri="{28A0092B-C50C-407E-A947-70E740481C1C}">
                <a14:useLocalDpi xmlns:a14="http://schemas.microsoft.com/office/drawing/2010/main" val="0"/>
              </a:ext>
            </a:extLst>
          </a:blip>
          <a:srcRect/>
          <a:stretch>
            <a:fillRect/>
          </a:stretch>
        </p:blipFill>
        <p:spPr bwMode="auto">
          <a:xfrm>
            <a:off x="6096000" y="6130797"/>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2522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Mobility</a:t>
            </a:r>
          </a:p>
        </p:txBody>
      </p:sp>
      <p:sp>
        <p:nvSpPr>
          <p:cNvPr id="4" name="TextBox 4"/>
          <p:cNvSpPr txBox="1"/>
          <p:nvPr/>
        </p:nvSpPr>
        <p:spPr>
          <a:xfrm>
            <a:off x="1014632" y="2816301"/>
            <a:ext cx="13844368" cy="4700710"/>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2800" dirty="0">
                <a:latin typeface="Montserrat Classic" panose="020B0604020202020204" charset="0"/>
              </a:rPr>
              <a:t>Patients spend 95% of time in the bed or chair</a:t>
            </a:r>
          </a:p>
          <a:p>
            <a:pPr marL="457200" indent="-457200">
              <a:buFont typeface="Arial" panose="020B0604020202020204" pitchFamily="34" charset="0"/>
              <a:buChar char="•"/>
            </a:pPr>
            <a:endParaRPr lang="en-US" sz="2800" dirty="0">
              <a:latin typeface="Montserrat Classic" panose="020B0604020202020204" charset="0"/>
            </a:endParaRPr>
          </a:p>
          <a:p>
            <a:pPr marL="457200" indent="-457200">
              <a:buFont typeface="Arial" panose="020B0604020202020204" pitchFamily="34" charset="0"/>
              <a:buChar char="•"/>
            </a:pPr>
            <a:r>
              <a:rPr lang="en-US" sz="2800" dirty="0">
                <a:latin typeface="Montserrat Classic" panose="020B0604020202020204" charset="0"/>
              </a:rPr>
              <a:t>Decrease muscle mass and strength </a:t>
            </a:r>
            <a:r>
              <a:rPr lang="en-US" sz="2800" dirty="0">
                <a:latin typeface="Montserrat Classic" panose="020B0604020202020204" charset="0"/>
                <a:sym typeface="Wingdings" panose="05000000000000000000" pitchFamily="2" charset="2"/>
              </a:rPr>
              <a:t> decondition  most common cause of delay in discharge</a:t>
            </a:r>
          </a:p>
          <a:p>
            <a:pPr marL="457200" indent="-457200">
              <a:buFont typeface="Arial" panose="020B0604020202020204" pitchFamily="34" charset="0"/>
              <a:buChar char="•"/>
            </a:pPr>
            <a:endParaRPr lang="en-US" sz="2800" dirty="0">
              <a:latin typeface="Montserrat Classic" panose="020B0604020202020204" charset="0"/>
              <a:sym typeface="Wingdings" panose="05000000000000000000" pitchFamily="2" charset="2"/>
            </a:endParaRPr>
          </a:p>
          <a:p>
            <a:pPr marL="457200" indent="-457200">
              <a:buFont typeface="Arial" panose="020B0604020202020204" pitchFamily="34" charset="0"/>
              <a:buChar char="•"/>
            </a:pPr>
            <a:r>
              <a:rPr lang="en-US" sz="2800" dirty="0">
                <a:latin typeface="Montserrat Classic" panose="020B0604020202020204" charset="0"/>
                <a:sym typeface="Wingdings" panose="05000000000000000000" pitchFamily="2" charset="2"/>
              </a:rPr>
              <a:t>Decrease ADLs and increased SNF admission adjusting for illness severity</a:t>
            </a:r>
          </a:p>
          <a:p>
            <a:pPr marL="457200" indent="-457200">
              <a:buFont typeface="Arial" panose="020B0604020202020204" pitchFamily="34" charset="0"/>
              <a:buChar char="•"/>
            </a:pPr>
            <a:endParaRPr lang="en-US" sz="2800" dirty="0">
              <a:latin typeface="Montserrat Classic" panose="020B0604020202020204" charset="0"/>
              <a:sym typeface="Wingdings" panose="05000000000000000000" pitchFamily="2" charset="2"/>
            </a:endParaRPr>
          </a:p>
          <a:p>
            <a:pPr marL="457200" indent="-457200">
              <a:buFont typeface="Arial" panose="020B0604020202020204" pitchFamily="34" charset="0"/>
              <a:buChar char="•"/>
            </a:pPr>
            <a:r>
              <a:rPr lang="en-US" sz="2800" dirty="0">
                <a:latin typeface="Montserrat Classic" panose="020B0604020202020204" charset="0"/>
                <a:sym typeface="Wingdings" panose="05000000000000000000" pitchFamily="2" charset="2"/>
              </a:rPr>
              <a:t>Linked to pressure ulcers, delirium, decreased function and mobility, increased length of stay, early readmission</a:t>
            </a:r>
            <a:endParaRPr lang="en-US" sz="2800" dirty="0">
              <a:latin typeface="Montserrat Classic" panose="020B0604020202020204" charset="0"/>
            </a:endParaRP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3" name="Picture 2" descr="Elderly man walking with dog">
            <a:extLst>
              <a:ext uri="{FF2B5EF4-FFF2-40B4-BE49-F238E27FC236}">
                <a16:creationId xmlns:a16="http://schemas.microsoft.com/office/drawing/2014/main" id="{2F9949F2-222F-BC8E-4167-79CE4340F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0600" y="6438900"/>
            <a:ext cx="5410200" cy="3606800"/>
          </a:xfrm>
          <a:prstGeom prst="rect">
            <a:avLst/>
          </a:prstGeom>
        </p:spPr>
      </p:pic>
    </p:spTree>
    <p:extLst>
      <p:ext uri="{BB962C8B-B14F-4D97-AF65-F5344CB8AC3E}">
        <p14:creationId xmlns:p14="http://schemas.microsoft.com/office/powerpoint/2010/main" val="18467250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658495-4BFC-089B-5E0F-8EA5FCA2B79B}"/>
              </a:ext>
            </a:extLst>
          </p:cNvPr>
          <p:cNvSpPr>
            <a:spLocks noGrp="1"/>
          </p:cNvSpPr>
          <p:nvPr>
            <p:ph type="title"/>
          </p:nvPr>
        </p:nvSpPr>
        <p:spPr>
          <a:xfrm>
            <a:off x="-1371600" y="1027841"/>
            <a:ext cx="10232334" cy="1988345"/>
          </a:xfrm>
        </p:spPr>
        <p:txBody>
          <a:bodyPr/>
          <a:lstStyle/>
          <a:p>
            <a:r>
              <a:rPr lang="en-US" b="1" dirty="0">
                <a:solidFill>
                  <a:srgbClr val="2C4C72"/>
                </a:solidFill>
                <a:latin typeface="Montserrat Extra-Bold Bold" panose="020B0604020202020204" charset="0"/>
              </a:rPr>
              <a:t>NHA Quality Team:</a:t>
            </a:r>
          </a:p>
        </p:txBody>
      </p:sp>
      <p:sp>
        <p:nvSpPr>
          <p:cNvPr id="8" name="TextBox 7">
            <a:extLst>
              <a:ext uri="{FF2B5EF4-FFF2-40B4-BE49-F238E27FC236}">
                <a16:creationId xmlns:a16="http://schemas.microsoft.com/office/drawing/2014/main" id="{3CB18E41-A19C-EC73-321D-21148CAE6CC0}"/>
              </a:ext>
            </a:extLst>
          </p:cNvPr>
          <p:cNvSpPr txBox="1"/>
          <p:nvPr/>
        </p:nvSpPr>
        <p:spPr>
          <a:xfrm>
            <a:off x="990600" y="2382702"/>
            <a:ext cx="14001750" cy="4893647"/>
          </a:xfrm>
          <a:prstGeom prst="rect">
            <a:avLst/>
          </a:prstGeom>
          <a:noFill/>
        </p:spPr>
        <p:txBody>
          <a:bodyPr wrap="square">
            <a:spAutoFit/>
          </a:bodyPr>
          <a:lstStyle/>
          <a:p>
            <a:pPr marL="1114425" lvl="1" indent="-428625">
              <a:buFont typeface="Arial" panose="020B0604020202020204" pitchFamily="34" charset="0"/>
              <a:buChar char="•"/>
            </a:pPr>
            <a:endParaRPr lang="en-US" sz="2400" dirty="0"/>
          </a:p>
          <a:p>
            <a:pPr marL="428625" indent="-428625">
              <a:buFont typeface="Arial" panose="020B0604020202020204" pitchFamily="34" charset="0"/>
              <a:buChar char="•"/>
            </a:pPr>
            <a:r>
              <a:rPr lang="en-US" sz="2400" dirty="0">
                <a:latin typeface="Montserrat Classic" panose="020B0604020202020204" charset="0"/>
                <a:ea typeface="Calibri" panose="020F0502020204030204" pitchFamily="34" charset="0"/>
              </a:rPr>
              <a:t>Margaret Woeppel MSN, RN CPHQ | Vice President, Quality &amp; Data &amp; Workforce</a:t>
            </a:r>
          </a:p>
          <a:p>
            <a:pPr marL="1028700" lvl="1" indent="-428625">
              <a:buFont typeface="Arial" panose="020B0604020202020204" pitchFamily="34" charset="0"/>
              <a:buChar char="•"/>
            </a:pPr>
            <a:r>
              <a:rPr lang="en-US" sz="2400" dirty="0">
                <a:latin typeface="Montserrat Classic" panose="020B0604020202020204" charset="0"/>
                <a:hlinkClick r:id="rId2">
                  <a:extLst>
                    <a:ext uri="{A12FA001-AC4F-418D-AE19-62706E023703}">
                      <ahyp:hlinkClr xmlns:ahyp="http://schemas.microsoft.com/office/drawing/2018/hyperlinkcolor" val="tx"/>
                    </a:ext>
                  </a:extLst>
                </a:hlinkClick>
              </a:rPr>
              <a:t>mwoeppel@nebraskahospitals.org</a:t>
            </a:r>
            <a:endParaRPr lang="en-US" sz="2400" dirty="0">
              <a:latin typeface="Montserrat Classic" panose="020B0604020202020204" charset="0"/>
            </a:endParaRPr>
          </a:p>
          <a:p>
            <a:pPr marL="1028700" lvl="1" indent="-428625">
              <a:buFont typeface="Arial" panose="020B0604020202020204" pitchFamily="34" charset="0"/>
              <a:buChar char="•"/>
            </a:pPr>
            <a:endParaRPr lang="en-US" sz="2400" dirty="0">
              <a:latin typeface="Montserrat Classic" panose="020B0604020202020204" charset="0"/>
              <a:ea typeface="Calibri" panose="020F0502020204030204" pitchFamily="34" charset="0"/>
            </a:endParaRPr>
          </a:p>
          <a:p>
            <a:pPr marL="428625" indent="-428625">
              <a:buFont typeface="Arial" panose="020B0604020202020204" pitchFamily="34" charset="0"/>
              <a:buChar char="•"/>
            </a:pPr>
            <a:r>
              <a:rPr lang="en-US" sz="2400" dirty="0">
                <a:latin typeface="Montserrat Classic" panose="020B0604020202020204" charset="0"/>
                <a:ea typeface="Calibri" panose="020F0502020204030204" pitchFamily="34" charset="0"/>
              </a:rPr>
              <a:t>Dana Steiner BSN, MBA, CPHQ  | Senior Director, Quality &amp; Performance Improvement</a:t>
            </a:r>
          </a:p>
          <a:p>
            <a:pPr marL="1028700" lvl="1" indent="-428625">
              <a:buFont typeface="Arial" panose="020B0604020202020204" pitchFamily="34" charset="0"/>
              <a:buChar char="•"/>
            </a:pPr>
            <a:r>
              <a:rPr lang="en-US" sz="2400" dirty="0">
                <a:latin typeface="Montserrat Classic" panose="020B0604020202020204" charset="0"/>
                <a:ea typeface="Calibri" panose="020F0502020204030204" pitchFamily="34" charset="0"/>
                <a:hlinkClick r:id="rId3">
                  <a:extLst>
                    <a:ext uri="{A12FA001-AC4F-418D-AE19-62706E023703}">
                      <ahyp:hlinkClr xmlns:ahyp="http://schemas.microsoft.com/office/drawing/2018/hyperlinkcolor" val="tx"/>
                    </a:ext>
                  </a:extLst>
                </a:hlinkClick>
              </a:rPr>
              <a:t>dsteiner@nebraskahospitals.org</a:t>
            </a:r>
            <a:endParaRPr lang="en-US" sz="2400" dirty="0">
              <a:latin typeface="Montserrat Classic" panose="020B0604020202020204" charset="0"/>
              <a:ea typeface="Calibri" panose="020F0502020204030204" pitchFamily="34" charset="0"/>
            </a:endParaRPr>
          </a:p>
          <a:p>
            <a:pPr marL="1028700" lvl="1" indent="-428625">
              <a:buFont typeface="Arial" panose="020B0604020202020204" pitchFamily="34" charset="0"/>
              <a:buChar char="•"/>
            </a:pPr>
            <a:endParaRPr lang="en-US" sz="2400" dirty="0">
              <a:latin typeface="Montserrat Classic" panose="020B0604020202020204" charset="0"/>
              <a:ea typeface="Calibri" panose="020F0502020204030204" pitchFamily="34" charset="0"/>
            </a:endParaRPr>
          </a:p>
          <a:p>
            <a:pPr marL="428625" indent="-428625">
              <a:buFont typeface="Arial" panose="020B0604020202020204" pitchFamily="34" charset="0"/>
              <a:buChar char="•"/>
            </a:pPr>
            <a:r>
              <a:rPr lang="en-US" sz="2400" dirty="0">
                <a:latin typeface="Montserrat Classic" panose="020B0604020202020204" charset="0"/>
                <a:ea typeface="Calibri" panose="020F0502020204030204" pitchFamily="34" charset="0"/>
              </a:rPr>
              <a:t>Amber Kavan RN, BSN, CPHQ | Director Quality &amp; Performance Improvement</a:t>
            </a:r>
          </a:p>
          <a:p>
            <a:pPr marL="1028700" lvl="1" indent="-428625">
              <a:buFont typeface="Arial" panose="020B0604020202020204" pitchFamily="34" charset="0"/>
              <a:buChar char="•"/>
            </a:pPr>
            <a:r>
              <a:rPr lang="en-US" sz="2400" dirty="0">
                <a:latin typeface="Montserrat Classic" panose="020B0604020202020204" charset="0"/>
                <a:ea typeface="Calibri" panose="020F0502020204030204" pitchFamily="34" charset="0"/>
                <a:hlinkClick r:id="rId4">
                  <a:extLst>
                    <a:ext uri="{A12FA001-AC4F-418D-AE19-62706E023703}">
                      <ahyp:hlinkClr xmlns:ahyp="http://schemas.microsoft.com/office/drawing/2018/hyperlinkcolor" val="tx"/>
                    </a:ext>
                  </a:extLst>
                </a:hlinkClick>
              </a:rPr>
              <a:t>akavan@nebraskahospitals.org</a:t>
            </a:r>
            <a:endParaRPr lang="en-US" sz="2400" dirty="0">
              <a:latin typeface="Montserrat Classic" panose="020B0604020202020204" charset="0"/>
              <a:ea typeface="Calibri" panose="020F0502020204030204" pitchFamily="34" charset="0"/>
            </a:endParaRPr>
          </a:p>
          <a:p>
            <a:pPr marL="600075" lvl="1" indent="-428625">
              <a:buFont typeface="Arial" panose="020B0604020202020204" pitchFamily="34" charset="0"/>
              <a:buChar char="•"/>
            </a:pPr>
            <a:endParaRPr lang="en-US" sz="2400" dirty="0">
              <a:latin typeface="Montserrat Classic" panose="020B0604020202020204" charset="0"/>
              <a:ea typeface="Calibri" panose="020F0502020204030204" pitchFamily="34" charset="0"/>
            </a:endParaRPr>
          </a:p>
          <a:p>
            <a:pPr marL="428625" indent="-428625">
              <a:buFont typeface="Arial" panose="020B0604020202020204" pitchFamily="34" charset="0"/>
              <a:buChar char="•"/>
            </a:pPr>
            <a:r>
              <a:rPr lang="en-US" sz="2400" dirty="0">
                <a:latin typeface="Montserrat Classic" panose="020B0604020202020204" charset="0"/>
                <a:ea typeface="Calibri" panose="020F0502020204030204" pitchFamily="34" charset="0"/>
              </a:rPr>
              <a:t>Matt Lentz RN, MSN  | Quality &amp; Performance Improvement Consultant</a:t>
            </a:r>
          </a:p>
          <a:p>
            <a:pPr marL="1028700" lvl="1" indent="-428625">
              <a:buFont typeface="Arial" panose="020B0604020202020204" pitchFamily="34" charset="0"/>
              <a:buChar char="•"/>
            </a:pPr>
            <a:r>
              <a:rPr lang="en-US" sz="2400" dirty="0">
                <a:latin typeface="Montserrat Classic" panose="020B0604020202020204" charset="0"/>
                <a:ea typeface="Calibri" panose="020F0502020204030204" pitchFamily="34" charset="0"/>
                <a:hlinkClick r:id="rId5">
                  <a:extLst>
                    <a:ext uri="{A12FA001-AC4F-418D-AE19-62706E023703}">
                      <ahyp:hlinkClr xmlns:ahyp="http://schemas.microsoft.com/office/drawing/2018/hyperlinkcolor" val="tx"/>
                    </a:ext>
                  </a:extLst>
                </a:hlinkClick>
              </a:rPr>
              <a:t>mlentz@nebraskahospitals.org</a:t>
            </a:r>
            <a:endParaRPr lang="en-US" sz="2400" dirty="0">
              <a:latin typeface="Montserrat Classic" panose="020B0604020202020204" charset="0"/>
              <a:ea typeface="Calibri" panose="020F0502020204030204" pitchFamily="34" charset="0"/>
            </a:endParaRPr>
          </a:p>
          <a:p>
            <a:pPr marL="600075" lvl="1"/>
            <a:endParaRPr lang="en-US" sz="2400" dirty="0">
              <a:latin typeface="Montserrat Classic" panose="020B0604020202020204" charset="0"/>
              <a:ea typeface="Calibri" panose="020F0502020204030204" pitchFamily="34" charset="0"/>
            </a:endParaRPr>
          </a:p>
        </p:txBody>
      </p:sp>
      <p:grpSp>
        <p:nvGrpSpPr>
          <p:cNvPr id="12" name="Group 11">
            <a:extLst>
              <a:ext uri="{FF2B5EF4-FFF2-40B4-BE49-F238E27FC236}">
                <a16:creationId xmlns:a16="http://schemas.microsoft.com/office/drawing/2014/main" id="{B75ABF2F-8BC3-BEAB-2D07-96D462A8F117}"/>
              </a:ext>
            </a:extLst>
          </p:cNvPr>
          <p:cNvGrpSpPr/>
          <p:nvPr/>
        </p:nvGrpSpPr>
        <p:grpSpPr>
          <a:xfrm>
            <a:off x="457200" y="495300"/>
            <a:ext cx="2758345" cy="566075"/>
            <a:chOff x="1028700" y="1076843"/>
            <a:chExt cx="2758345" cy="566075"/>
          </a:xfrm>
        </p:grpSpPr>
        <p:grpSp>
          <p:nvGrpSpPr>
            <p:cNvPr id="13" name="Group 15">
              <a:extLst>
                <a:ext uri="{FF2B5EF4-FFF2-40B4-BE49-F238E27FC236}">
                  <a16:creationId xmlns:a16="http://schemas.microsoft.com/office/drawing/2014/main" id="{58D306FF-2940-C83A-FE5D-7CC15F55AEE2}"/>
                </a:ext>
              </a:extLst>
            </p:cNvPr>
            <p:cNvGrpSpPr/>
            <p:nvPr/>
          </p:nvGrpSpPr>
          <p:grpSpPr>
            <a:xfrm>
              <a:off x="1028700" y="1595293"/>
              <a:ext cx="2758345" cy="47625"/>
              <a:chOff x="0" y="0"/>
              <a:chExt cx="726478" cy="12543"/>
            </a:xfrm>
          </p:grpSpPr>
          <p:sp>
            <p:nvSpPr>
              <p:cNvPr id="15" name="Freeform 16">
                <a:extLst>
                  <a:ext uri="{FF2B5EF4-FFF2-40B4-BE49-F238E27FC236}">
                    <a16:creationId xmlns:a16="http://schemas.microsoft.com/office/drawing/2014/main" id="{6D6EC8EC-B53D-11AF-0CAD-6D20B0EFC8D1}"/>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6" name="TextBox 17">
                <a:extLst>
                  <a:ext uri="{FF2B5EF4-FFF2-40B4-BE49-F238E27FC236}">
                    <a16:creationId xmlns:a16="http://schemas.microsoft.com/office/drawing/2014/main" id="{AC96B725-790D-FCDA-A005-E97CB52DF9C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4" name="Picture 18">
              <a:extLst>
                <a:ext uri="{FF2B5EF4-FFF2-40B4-BE49-F238E27FC236}">
                  <a16:creationId xmlns:a16="http://schemas.microsoft.com/office/drawing/2014/main" id="{D38EEA05-FA68-8D83-C925-7AB2104CD3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1076843"/>
              <a:ext cx="2758345" cy="412279"/>
            </a:xfrm>
            <a:prstGeom prst="rect">
              <a:avLst/>
            </a:prstGeom>
          </p:spPr>
        </p:pic>
      </p:grpSp>
    </p:spTree>
    <p:extLst>
      <p:ext uri="{BB962C8B-B14F-4D97-AF65-F5344CB8AC3E}">
        <p14:creationId xmlns:p14="http://schemas.microsoft.com/office/powerpoint/2010/main" val="394461437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69135" y="7929623"/>
            <a:ext cx="343622" cy="343622"/>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53517" y="4706230"/>
            <a:ext cx="343622" cy="343622"/>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40155" y="7430412"/>
            <a:ext cx="343622" cy="343622"/>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85689" y="7927709"/>
            <a:ext cx="347450" cy="34745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0070" y="4704316"/>
            <a:ext cx="347450" cy="347450"/>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56709" y="7428498"/>
            <a:ext cx="347450" cy="347450"/>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06071" y="7929623"/>
            <a:ext cx="343622" cy="343622"/>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90452" y="4706230"/>
            <a:ext cx="343622" cy="343622"/>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577091" y="7430412"/>
            <a:ext cx="343622" cy="343622"/>
          </a:xfrm>
          <a:prstGeom prst="rect">
            <a:avLst/>
          </a:prstGeom>
        </p:spPr>
      </p:pic>
      <p:sp>
        <p:nvSpPr>
          <p:cNvPr id="17" name="TextBox 17"/>
          <p:cNvSpPr txBox="1"/>
          <p:nvPr/>
        </p:nvSpPr>
        <p:spPr>
          <a:xfrm>
            <a:off x="5919525" y="1171575"/>
            <a:ext cx="6448950" cy="708787"/>
          </a:xfrm>
          <a:prstGeom prst="rect">
            <a:avLst/>
          </a:prstGeom>
        </p:spPr>
        <p:txBody>
          <a:bodyPr lIns="0" tIns="0" rIns="0" bIns="0" rtlCol="0" anchor="t">
            <a:spAutoFit/>
          </a:bodyPr>
          <a:lstStyle/>
          <a:p>
            <a:pPr algn="ctr">
              <a:lnSpc>
                <a:spcPts val="5264"/>
              </a:lnSpc>
            </a:pPr>
            <a:r>
              <a:rPr lang="en-US" sz="5600">
                <a:solidFill>
                  <a:srgbClr val="1E3262"/>
                </a:solidFill>
                <a:latin typeface="Montserrat Extra-Bold Bold"/>
              </a:rPr>
              <a:t>Our Great</a:t>
            </a:r>
          </a:p>
        </p:txBody>
      </p:sp>
      <p:sp>
        <p:nvSpPr>
          <p:cNvPr id="18" name="TextBox 18"/>
          <p:cNvSpPr txBox="1"/>
          <p:nvPr/>
        </p:nvSpPr>
        <p:spPr>
          <a:xfrm>
            <a:off x="5919525" y="1805559"/>
            <a:ext cx="6448950" cy="708787"/>
          </a:xfrm>
          <a:prstGeom prst="rect">
            <a:avLst/>
          </a:prstGeom>
        </p:spPr>
        <p:txBody>
          <a:bodyPr lIns="0" tIns="0" rIns="0" bIns="0" rtlCol="0" anchor="t">
            <a:spAutoFit/>
          </a:bodyPr>
          <a:lstStyle/>
          <a:p>
            <a:pPr algn="ctr">
              <a:lnSpc>
                <a:spcPts val="5264"/>
              </a:lnSpc>
            </a:pPr>
            <a:r>
              <a:rPr lang="en-US" sz="5600">
                <a:solidFill>
                  <a:srgbClr val="25B1DD"/>
                </a:solidFill>
                <a:latin typeface="Montserrat Extra-Bold Bold"/>
              </a:rPr>
              <a:t>Team</a:t>
            </a:r>
          </a:p>
        </p:txBody>
      </p:sp>
      <p:sp>
        <p:nvSpPr>
          <p:cNvPr id="19" name="TextBox 19"/>
          <p:cNvSpPr txBox="1"/>
          <p:nvPr/>
        </p:nvSpPr>
        <p:spPr>
          <a:xfrm>
            <a:off x="1999712" y="8522809"/>
            <a:ext cx="4401088" cy="331181"/>
          </a:xfrm>
          <a:prstGeom prst="rect">
            <a:avLst/>
          </a:prstGeom>
        </p:spPr>
        <p:txBody>
          <a:bodyPr wrap="square" lIns="0" tIns="0" rIns="0" bIns="0" rtlCol="0" anchor="t">
            <a:spAutoFit/>
          </a:bodyPr>
          <a:lstStyle/>
          <a:p>
            <a:pPr algn="ctr">
              <a:lnSpc>
                <a:spcPts val="2940"/>
              </a:lnSpc>
            </a:pPr>
            <a:r>
              <a:rPr lang="en-US" sz="2100" dirty="0">
                <a:solidFill>
                  <a:srgbClr val="2D262A"/>
                </a:solidFill>
                <a:latin typeface="Montserrat Classic"/>
              </a:rPr>
              <a:t>dsteiner@nebraskahospitals.org</a:t>
            </a:r>
          </a:p>
        </p:txBody>
      </p:sp>
      <p:sp>
        <p:nvSpPr>
          <p:cNvPr id="20" name="TextBox 20"/>
          <p:cNvSpPr txBox="1"/>
          <p:nvPr/>
        </p:nvSpPr>
        <p:spPr>
          <a:xfrm>
            <a:off x="6837561" y="5268180"/>
            <a:ext cx="4349150" cy="331181"/>
          </a:xfrm>
          <a:prstGeom prst="rect">
            <a:avLst/>
          </a:prstGeom>
        </p:spPr>
        <p:txBody>
          <a:bodyPr wrap="square" lIns="0" tIns="0" rIns="0" bIns="0" rtlCol="0" anchor="t">
            <a:spAutoFit/>
          </a:bodyPr>
          <a:lstStyle/>
          <a:p>
            <a:pPr algn="ctr">
              <a:lnSpc>
                <a:spcPts val="2940"/>
              </a:lnSpc>
            </a:pPr>
            <a:r>
              <a:rPr lang="en-US" sz="2100" dirty="0">
                <a:solidFill>
                  <a:srgbClr val="2D262A"/>
                </a:solidFill>
                <a:latin typeface="Montserrat Classic"/>
              </a:rPr>
              <a:t>akavan@nebraskahospitals.org</a:t>
            </a:r>
          </a:p>
        </p:txBody>
      </p:sp>
      <p:sp>
        <p:nvSpPr>
          <p:cNvPr id="21" name="TextBox 21"/>
          <p:cNvSpPr txBox="1"/>
          <p:nvPr/>
        </p:nvSpPr>
        <p:spPr>
          <a:xfrm>
            <a:off x="12268006" y="8023598"/>
            <a:ext cx="4164668" cy="331181"/>
          </a:xfrm>
          <a:prstGeom prst="rect">
            <a:avLst/>
          </a:prstGeom>
        </p:spPr>
        <p:txBody>
          <a:bodyPr wrap="square" lIns="0" tIns="0" rIns="0" bIns="0" rtlCol="0" anchor="t">
            <a:spAutoFit/>
          </a:bodyPr>
          <a:lstStyle/>
          <a:p>
            <a:pPr algn="ctr">
              <a:lnSpc>
                <a:spcPts val="2940"/>
              </a:lnSpc>
            </a:pPr>
            <a:r>
              <a:rPr lang="en-US" sz="2100" dirty="0">
                <a:solidFill>
                  <a:srgbClr val="2D262A"/>
                </a:solidFill>
                <a:latin typeface="Montserrat Classic"/>
              </a:rPr>
              <a:t>mlentz@nebraskahospitals.org</a:t>
            </a:r>
          </a:p>
        </p:txBody>
      </p:sp>
      <p:sp>
        <p:nvSpPr>
          <p:cNvPr id="22" name="TextBox 22"/>
          <p:cNvSpPr txBox="1"/>
          <p:nvPr/>
        </p:nvSpPr>
        <p:spPr>
          <a:xfrm>
            <a:off x="1447800" y="6467783"/>
            <a:ext cx="4950741" cy="386709"/>
          </a:xfrm>
          <a:prstGeom prst="rect">
            <a:avLst/>
          </a:prstGeom>
        </p:spPr>
        <p:txBody>
          <a:bodyPr wrap="square" lIns="0" tIns="0" rIns="0" bIns="0" rtlCol="0" anchor="t">
            <a:spAutoFit/>
          </a:bodyPr>
          <a:lstStyle/>
          <a:p>
            <a:pPr algn="ctr">
              <a:lnSpc>
                <a:spcPts val="3359"/>
              </a:lnSpc>
            </a:pPr>
            <a:r>
              <a:rPr lang="en-US" sz="2400" dirty="0">
                <a:solidFill>
                  <a:srgbClr val="1E3262"/>
                </a:solidFill>
                <a:latin typeface="Montserrat Classic Bold"/>
              </a:rPr>
              <a:t>Dana Steiner, BSN, MBA, CPHQ</a:t>
            </a:r>
          </a:p>
        </p:txBody>
      </p:sp>
      <p:sp>
        <p:nvSpPr>
          <p:cNvPr id="23" name="TextBox 23"/>
          <p:cNvSpPr txBox="1"/>
          <p:nvPr/>
        </p:nvSpPr>
        <p:spPr>
          <a:xfrm>
            <a:off x="6754346" y="3161920"/>
            <a:ext cx="4778897" cy="386709"/>
          </a:xfrm>
          <a:prstGeom prst="rect">
            <a:avLst/>
          </a:prstGeom>
        </p:spPr>
        <p:txBody>
          <a:bodyPr wrap="square" lIns="0" tIns="0" rIns="0" bIns="0" rtlCol="0" anchor="t">
            <a:spAutoFit/>
          </a:bodyPr>
          <a:lstStyle/>
          <a:p>
            <a:pPr algn="ctr">
              <a:lnSpc>
                <a:spcPts val="3359"/>
              </a:lnSpc>
            </a:pPr>
            <a:r>
              <a:rPr lang="en-US" sz="2400" dirty="0">
                <a:solidFill>
                  <a:srgbClr val="1E3262"/>
                </a:solidFill>
                <a:latin typeface="Montserrat Classic Bold"/>
              </a:rPr>
              <a:t>Amber Kavan, BSN, RN, CPHQ</a:t>
            </a:r>
          </a:p>
        </p:txBody>
      </p:sp>
      <p:sp>
        <p:nvSpPr>
          <p:cNvPr id="24" name="TextBox 24"/>
          <p:cNvSpPr txBox="1"/>
          <p:nvPr/>
        </p:nvSpPr>
        <p:spPr>
          <a:xfrm>
            <a:off x="12371141" y="6274428"/>
            <a:ext cx="3919404" cy="386709"/>
          </a:xfrm>
          <a:prstGeom prst="rect">
            <a:avLst/>
          </a:prstGeom>
        </p:spPr>
        <p:txBody>
          <a:bodyPr lIns="0" tIns="0" rIns="0" bIns="0" rtlCol="0" anchor="t">
            <a:spAutoFit/>
          </a:bodyPr>
          <a:lstStyle/>
          <a:p>
            <a:pPr algn="ctr">
              <a:lnSpc>
                <a:spcPts val="3359"/>
              </a:lnSpc>
            </a:pPr>
            <a:r>
              <a:rPr lang="en-US" sz="2400" dirty="0">
                <a:solidFill>
                  <a:srgbClr val="1E3262"/>
                </a:solidFill>
                <a:latin typeface="Montserrat Classic Bold"/>
              </a:rPr>
              <a:t>Matt Lentz, MSN, RN</a:t>
            </a:r>
          </a:p>
        </p:txBody>
      </p:sp>
      <p:sp>
        <p:nvSpPr>
          <p:cNvPr id="25" name="TextBox 25"/>
          <p:cNvSpPr txBox="1"/>
          <p:nvPr/>
        </p:nvSpPr>
        <p:spPr>
          <a:xfrm>
            <a:off x="1722627" y="6951308"/>
            <a:ext cx="4401086" cy="822726"/>
          </a:xfrm>
          <a:prstGeom prst="rect">
            <a:avLst/>
          </a:prstGeom>
        </p:spPr>
        <p:txBody>
          <a:bodyPr wrap="square" lIns="0" tIns="0" rIns="0" bIns="0" rtlCol="0" anchor="t">
            <a:spAutoFit/>
          </a:bodyPr>
          <a:lstStyle/>
          <a:p>
            <a:pPr algn="ctr">
              <a:lnSpc>
                <a:spcPts val="3359"/>
              </a:lnSpc>
            </a:pPr>
            <a:r>
              <a:rPr lang="en-US" sz="2400" dirty="0">
                <a:solidFill>
                  <a:srgbClr val="2D262A"/>
                </a:solidFill>
                <a:latin typeface="Montserrat Classic"/>
              </a:rPr>
              <a:t>Senior Director, Quality and Performance Improvement</a:t>
            </a:r>
          </a:p>
        </p:txBody>
      </p:sp>
      <p:sp>
        <p:nvSpPr>
          <p:cNvPr id="26" name="TextBox 26"/>
          <p:cNvSpPr txBox="1"/>
          <p:nvPr/>
        </p:nvSpPr>
        <p:spPr>
          <a:xfrm>
            <a:off x="7184503" y="3701066"/>
            <a:ext cx="3918994" cy="822726"/>
          </a:xfrm>
          <a:prstGeom prst="rect">
            <a:avLst/>
          </a:prstGeom>
        </p:spPr>
        <p:txBody>
          <a:bodyPr wrap="square" lIns="0" tIns="0" rIns="0" bIns="0" rtlCol="0" anchor="t">
            <a:spAutoFit/>
          </a:bodyPr>
          <a:lstStyle/>
          <a:p>
            <a:pPr algn="ctr">
              <a:lnSpc>
                <a:spcPts val="3359"/>
              </a:lnSpc>
            </a:pPr>
            <a:r>
              <a:rPr lang="en-US" sz="2400" dirty="0">
                <a:solidFill>
                  <a:srgbClr val="2D262A"/>
                </a:solidFill>
                <a:latin typeface="Montserrat Classic"/>
              </a:rPr>
              <a:t>Quality and Performance Improvement Director</a:t>
            </a:r>
          </a:p>
        </p:txBody>
      </p:sp>
      <p:sp>
        <p:nvSpPr>
          <p:cNvPr id="27" name="TextBox 27"/>
          <p:cNvSpPr txBox="1"/>
          <p:nvPr/>
        </p:nvSpPr>
        <p:spPr>
          <a:xfrm>
            <a:off x="12371141" y="6733825"/>
            <a:ext cx="3919404" cy="386709"/>
          </a:xfrm>
          <a:prstGeom prst="rect">
            <a:avLst/>
          </a:prstGeom>
        </p:spPr>
        <p:txBody>
          <a:bodyPr lIns="0" tIns="0" rIns="0" bIns="0" rtlCol="0" anchor="t">
            <a:spAutoFit/>
          </a:bodyPr>
          <a:lstStyle/>
          <a:p>
            <a:pPr algn="ctr">
              <a:lnSpc>
                <a:spcPts val="3359"/>
              </a:lnSpc>
            </a:pPr>
            <a:r>
              <a:rPr lang="en-US" sz="2400" dirty="0">
                <a:solidFill>
                  <a:srgbClr val="2D262A"/>
                </a:solidFill>
                <a:latin typeface="Montserrat Classic"/>
              </a:rPr>
              <a:t>Quality Consultant</a:t>
            </a:r>
          </a:p>
        </p:txBody>
      </p:sp>
      <p:pic>
        <p:nvPicPr>
          <p:cNvPr id="1026" name="Picture 2" descr="Dana Steiner">
            <a:extLst>
              <a:ext uri="{FF2B5EF4-FFF2-40B4-BE49-F238E27FC236}">
                <a16:creationId xmlns:a16="http://schemas.microsoft.com/office/drawing/2014/main" id="{B536C3A1-F6CD-EE00-F348-F226CA82BF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5463" y="2369085"/>
            <a:ext cx="2828925" cy="3609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ber Kavan">
            <a:extLst>
              <a:ext uri="{FF2B5EF4-FFF2-40B4-BE49-F238E27FC236}">
                <a16:creationId xmlns:a16="http://schemas.microsoft.com/office/drawing/2014/main" id="{33A95940-6F98-1A03-3D06-39EE3A5FE1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62968" y="5949681"/>
            <a:ext cx="2838450" cy="3600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tt Lentz RN, MSN">
            <a:extLst>
              <a:ext uri="{FF2B5EF4-FFF2-40B4-BE49-F238E27FC236}">
                <a16:creationId xmlns:a16="http://schemas.microsoft.com/office/drawing/2014/main" id="{A0659C83-40C1-96A1-4B3C-087C14C21A2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946520" y="2557765"/>
            <a:ext cx="2807640" cy="31509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Why the 4Ms are Important</a:t>
            </a:r>
          </a:p>
        </p:txBody>
      </p:sp>
      <p:sp>
        <p:nvSpPr>
          <p:cNvPr id="4" name="TextBox 4"/>
          <p:cNvSpPr txBox="1"/>
          <p:nvPr/>
        </p:nvSpPr>
        <p:spPr>
          <a:xfrm>
            <a:off x="1014632" y="2816301"/>
            <a:ext cx="13844368" cy="7470699"/>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sz="2400" u="sng" dirty="0">
                <a:latin typeface="Montserrat Classic" panose="020B0604020202020204" charset="0"/>
              </a:rPr>
              <a:t>What Matters:​</a:t>
            </a:r>
          </a:p>
          <a:p>
            <a:pPr marL="742950" lvl="1" indent="-285750">
              <a:buFont typeface="Arial" panose="020B0604020202020204" pitchFamily="34" charset="0"/>
              <a:buChar char="•"/>
            </a:pPr>
            <a:r>
              <a:rPr lang="en-US" sz="2400" dirty="0">
                <a:latin typeface="Montserrat Classic" panose="020B0604020202020204" charset="0"/>
              </a:rPr>
              <a:t>Asking what matters and developing an integrated systems to address it lowers inpatient utilization (54% decrease), ICU stays (80% decrease), while increasing hospice use (47.2%) and patient satisfaction (AHRQ 2013)​</a:t>
            </a:r>
          </a:p>
          <a:p>
            <a:pPr marL="285750" indent="-285750">
              <a:buFont typeface="Arial" panose="020B0604020202020204" pitchFamily="34" charset="0"/>
              <a:buChar char="•"/>
            </a:pPr>
            <a:r>
              <a:rPr lang="en-US" sz="2400" u="sng" dirty="0">
                <a:latin typeface="Montserrat Classic" panose="020B0604020202020204" charset="0"/>
              </a:rPr>
              <a:t>Medications:​</a:t>
            </a:r>
          </a:p>
          <a:p>
            <a:pPr marL="742950" lvl="1" indent="-285750">
              <a:buFont typeface="Arial" panose="020B0604020202020204" pitchFamily="34" charset="0"/>
              <a:buChar char="•"/>
            </a:pPr>
            <a:r>
              <a:rPr lang="en-US" sz="2400" dirty="0">
                <a:latin typeface="Montserrat Classic" panose="020B0604020202020204" charset="0"/>
              </a:rPr>
              <a:t>Older adults suffering an adverse drug event have higher rates of morbidity, hospital admission and costs (Field 2005)​</a:t>
            </a:r>
          </a:p>
          <a:p>
            <a:pPr marL="742950" lvl="1" indent="-285750">
              <a:buFont typeface="Arial" panose="020B0604020202020204" pitchFamily="34" charset="0"/>
              <a:buChar char="•"/>
            </a:pPr>
            <a:r>
              <a:rPr lang="en-US" sz="2400" dirty="0">
                <a:latin typeface="Montserrat Classic" panose="020B0604020202020204" charset="0"/>
              </a:rPr>
              <a:t>1500 hospitals in HEN 2.0 reduced 15,611 adverse drug events saving $78m across 34 states (HRET 2017)​</a:t>
            </a:r>
          </a:p>
          <a:p>
            <a:pPr marL="285750" indent="-285750">
              <a:buFont typeface="Arial" panose="020B0604020202020204" pitchFamily="34" charset="0"/>
              <a:buChar char="•"/>
            </a:pPr>
            <a:r>
              <a:rPr lang="en-US" sz="2400" u="sng" dirty="0">
                <a:latin typeface="Montserrat Classic" panose="020B0604020202020204" charset="0"/>
              </a:rPr>
              <a:t>Mentation: ​</a:t>
            </a:r>
          </a:p>
          <a:p>
            <a:pPr marL="742950" lvl="1" indent="-285750">
              <a:buFont typeface="Arial" panose="020B0604020202020204" pitchFamily="34" charset="0"/>
              <a:buChar char="•"/>
            </a:pPr>
            <a:r>
              <a:rPr lang="en-US" sz="2400" dirty="0">
                <a:latin typeface="Montserrat Classic" panose="020B0604020202020204" charset="0"/>
              </a:rPr>
              <a:t>Depression in ambulatory care doubles cost of care across the board (</a:t>
            </a:r>
            <a:r>
              <a:rPr lang="en-US" sz="2400" dirty="0" err="1">
                <a:latin typeface="Montserrat Classic" panose="020B0604020202020204" charset="0"/>
              </a:rPr>
              <a:t>Unutzer</a:t>
            </a:r>
            <a:r>
              <a:rPr lang="en-US" sz="2400" dirty="0">
                <a:latin typeface="Montserrat Classic" panose="020B0604020202020204" charset="0"/>
              </a:rPr>
              <a:t> 2009)​</a:t>
            </a:r>
          </a:p>
          <a:p>
            <a:pPr marL="742950" lvl="1" indent="-285750">
              <a:buFont typeface="Arial" panose="020B0604020202020204" pitchFamily="34" charset="0"/>
              <a:buChar char="•"/>
            </a:pPr>
            <a:r>
              <a:rPr lang="en-US" sz="2400" dirty="0">
                <a:latin typeface="Montserrat Classic" panose="020B0604020202020204" charset="0"/>
              </a:rPr>
              <a:t>16:1 ROI on delirium detection and treatment programs (Rubin 2013)​</a:t>
            </a:r>
          </a:p>
          <a:p>
            <a:pPr marL="285750" indent="-285750">
              <a:buFont typeface="Arial" panose="020B0604020202020204" pitchFamily="34" charset="0"/>
              <a:buChar char="•"/>
            </a:pPr>
            <a:r>
              <a:rPr lang="en-US" sz="2400" u="sng" dirty="0">
                <a:latin typeface="Montserrat Classic" panose="020B0604020202020204" charset="0"/>
              </a:rPr>
              <a:t>Mobility: ​</a:t>
            </a:r>
          </a:p>
          <a:p>
            <a:pPr marL="742950" lvl="1" indent="-285750">
              <a:buFont typeface="Arial" panose="020B0604020202020204" pitchFamily="34" charset="0"/>
              <a:buChar char="•"/>
            </a:pPr>
            <a:r>
              <a:rPr lang="en-US" sz="2400" dirty="0">
                <a:latin typeface="Montserrat Classic" panose="020B0604020202020204" charset="0"/>
              </a:rPr>
              <a:t>Older adults who sustain a serious fall-related injury required an additional $13,316 in hospital operating cost and had an increased LOS of 6.3 days compared to controls (Wong 2011)​</a:t>
            </a:r>
          </a:p>
          <a:p>
            <a:pPr marL="742950" lvl="1" indent="-285750">
              <a:buFont typeface="Arial" panose="020B0604020202020204" pitchFamily="34" charset="0"/>
              <a:buChar char="•"/>
            </a:pPr>
            <a:r>
              <a:rPr lang="en-US" sz="2400" dirty="0">
                <a:latin typeface="Montserrat Classic" panose="020B0604020202020204" charset="0"/>
              </a:rPr>
              <a:t>30+% reduction in direct, indirect, and total hospital costs among patients who receive care to improve mobility (Klein 2015)</a:t>
            </a: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1144401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Nebraska Outcomes</a:t>
            </a:r>
          </a:p>
        </p:txBody>
      </p:sp>
      <p:sp>
        <p:nvSpPr>
          <p:cNvPr id="4" name="TextBox 4"/>
          <p:cNvSpPr txBox="1"/>
          <p:nvPr/>
        </p:nvSpPr>
        <p:spPr>
          <a:xfrm>
            <a:off x="1014632" y="2816301"/>
            <a:ext cx="13844368" cy="3038717"/>
          </a:xfrm>
          <a:prstGeom prst="rect">
            <a:avLst/>
          </a:prstGeom>
        </p:spPr>
        <p:txBody>
          <a:bodyPr wrap="square" lIns="0" tIns="0" rIns="0" bIns="0" rtlCol="0" anchor="t">
            <a:spAutoFit/>
          </a:bodyPr>
          <a:lstStyle/>
          <a:p>
            <a:pPr marL="342900" indent="-342900">
              <a:buFont typeface="Arial" panose="020B0604020202020204" pitchFamily="34" charset="0"/>
              <a:buChar char="•"/>
            </a:pPr>
            <a:r>
              <a:rPr lang="en-US" sz="2400" dirty="0">
                <a:latin typeface="Montserrat Classic" panose="020B0604020202020204" charset="0"/>
                <a:cs typeface="Calibri"/>
              </a:rPr>
              <a:t>Decreased Adverse Drug Events to less than 0.2%, preventing over 750 extra patient days, saving over $750,000, and preventing over five hundred ADE’s.</a:t>
            </a:r>
            <a:br>
              <a:rPr lang="en-US" sz="2400" dirty="0">
                <a:latin typeface="Montserrat Classic" panose="020B0604020202020204" charset="0"/>
                <a:cs typeface="Calibri"/>
              </a:rPr>
            </a:br>
            <a:endParaRPr lang="en-US" sz="2400" dirty="0">
              <a:latin typeface="Montserrat Classic" panose="020B0604020202020204" charset="0"/>
              <a:cs typeface="Calibri"/>
            </a:endParaRPr>
          </a:p>
          <a:p>
            <a:pPr marL="342900" indent="-342900">
              <a:buFont typeface="Arial" panose="020B0604020202020204" pitchFamily="34" charset="0"/>
              <a:buChar char="•"/>
            </a:pPr>
            <a:r>
              <a:rPr lang="en-US" sz="2400" dirty="0">
                <a:latin typeface="Montserrat Classic" panose="020B0604020202020204" charset="0"/>
                <a:cs typeface="Calibri"/>
              </a:rPr>
              <a:t>Decrease Readmissions to 4.6% for Age-Friendly Facilities. This has saved hospitals over $1.2 million and prevented over seventy-five readmissions, saving patients over one hundred hospital days.</a:t>
            </a: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3" name="Picture 2" descr="Healthcare colleagues meeting">
            <a:extLst>
              <a:ext uri="{FF2B5EF4-FFF2-40B4-BE49-F238E27FC236}">
                <a16:creationId xmlns:a16="http://schemas.microsoft.com/office/drawing/2014/main" id="{DF4E324A-DAFF-9DBB-473C-20A1E1BDCCB6}"/>
              </a:ext>
            </a:extLst>
          </p:cNvPr>
          <p:cNvPicPr>
            <a:picLocks noChangeAspect="1"/>
          </p:cNvPicPr>
          <p:nvPr/>
        </p:nvPicPr>
        <p:blipFill>
          <a:blip r:embed="rId4"/>
          <a:stretch>
            <a:fillRect/>
          </a:stretch>
        </p:blipFill>
        <p:spPr>
          <a:xfrm>
            <a:off x="4743450" y="5295900"/>
            <a:ext cx="7467600" cy="4345016"/>
          </a:xfrm>
          <a:prstGeom prst="rect">
            <a:avLst/>
          </a:prstGeom>
        </p:spPr>
      </p:pic>
    </p:spTree>
    <p:extLst>
      <p:ext uri="{BB962C8B-B14F-4D97-AF65-F5344CB8AC3E}">
        <p14:creationId xmlns:p14="http://schemas.microsoft.com/office/powerpoint/2010/main" val="2444943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4Ms in the Hospital Setting in Action</a:t>
            </a: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3" name="Content Placeholder 4">
            <a:extLst>
              <a:ext uri="{FF2B5EF4-FFF2-40B4-BE49-F238E27FC236}">
                <a16:creationId xmlns:a16="http://schemas.microsoft.com/office/drawing/2014/main" id="{1E41F11D-951A-60AF-F6C9-FAB3EBDD87AD}"/>
              </a:ext>
            </a:extLst>
          </p:cNvPr>
          <p:cNvPicPr>
            <a:picLocks noChangeAspect="1"/>
          </p:cNvPicPr>
          <p:nvPr/>
        </p:nvPicPr>
        <p:blipFill>
          <a:blip r:embed="rId4"/>
          <a:stretch>
            <a:fillRect/>
          </a:stretch>
        </p:blipFill>
        <p:spPr>
          <a:xfrm>
            <a:off x="4038600" y="2857500"/>
            <a:ext cx="10210800" cy="7140542"/>
          </a:xfrm>
          <a:prstGeom prst="rect">
            <a:avLst/>
          </a:prstGeom>
        </p:spPr>
      </p:pic>
    </p:spTree>
    <p:extLst>
      <p:ext uri="{BB962C8B-B14F-4D97-AF65-F5344CB8AC3E}">
        <p14:creationId xmlns:p14="http://schemas.microsoft.com/office/powerpoint/2010/main" val="3390966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4Ms in the Ambulatory Setting in Action</a:t>
            </a: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5" name="Content Placeholder 4">
            <a:extLst>
              <a:ext uri="{FF2B5EF4-FFF2-40B4-BE49-F238E27FC236}">
                <a16:creationId xmlns:a16="http://schemas.microsoft.com/office/drawing/2014/main" id="{8640DF89-BB90-9266-D2CC-365E5476F9F8}"/>
              </a:ext>
            </a:extLst>
          </p:cNvPr>
          <p:cNvPicPr>
            <a:picLocks noChangeAspect="1"/>
          </p:cNvPicPr>
          <p:nvPr/>
        </p:nvPicPr>
        <p:blipFill>
          <a:blip r:embed="rId4"/>
          <a:stretch>
            <a:fillRect/>
          </a:stretch>
        </p:blipFill>
        <p:spPr>
          <a:xfrm>
            <a:off x="4108937" y="2690572"/>
            <a:ext cx="9982200" cy="7375165"/>
          </a:xfrm>
          <a:prstGeom prst="rect">
            <a:avLst/>
          </a:prstGeom>
        </p:spPr>
      </p:pic>
    </p:spTree>
    <p:extLst>
      <p:ext uri="{BB962C8B-B14F-4D97-AF65-F5344CB8AC3E}">
        <p14:creationId xmlns:p14="http://schemas.microsoft.com/office/powerpoint/2010/main" val="4266753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How Age-Friendly is Implemented</a:t>
            </a:r>
          </a:p>
        </p:txBody>
      </p:sp>
      <p:sp>
        <p:nvSpPr>
          <p:cNvPr id="4" name="TextBox 4"/>
          <p:cNvSpPr txBox="1"/>
          <p:nvPr/>
        </p:nvSpPr>
        <p:spPr>
          <a:xfrm>
            <a:off x="1014632" y="2816301"/>
            <a:ext cx="15520768" cy="6855146"/>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sz="2800" dirty="0">
                <a:latin typeface="Montserrat Classic" panose="020B0604020202020204" charset="0"/>
              </a:rPr>
              <a:t>Health care entities can become Age-Friendly certified by either completing the process on their own or using action community</a:t>
            </a:r>
            <a:br>
              <a:rPr lang="en-US" sz="2800" dirty="0">
                <a:latin typeface="Montserrat Classic" panose="020B0604020202020204" charset="0"/>
              </a:rPr>
            </a:br>
            <a:endParaRPr lang="en-US" sz="2800" dirty="0">
              <a:latin typeface="Montserrat Classic" panose="020B0604020202020204" charset="0"/>
            </a:endParaRPr>
          </a:p>
          <a:p>
            <a:pPr marL="285750" indent="-285750">
              <a:buFont typeface="Arial" panose="020B0604020202020204" pitchFamily="34" charset="0"/>
              <a:buChar char="•"/>
            </a:pPr>
            <a:r>
              <a:rPr lang="en-US" sz="2800" dirty="0">
                <a:latin typeface="Montserrat Classic" panose="020B0604020202020204" charset="0"/>
              </a:rPr>
              <a:t>Action Communities enable teams to accelerate reliable practice of the 4Ms in an active community of learners and testers. This 7-month journey to Recognition provides a structure for learning with and from other health systems and expert faculty. Over the course of the Action Community, teams participate in webinars and attend an in-person meeting (when possible) and develop their plan for practicing the 4Ms. ​If your health system or practice is interested in the Action Community,​​ see the upcoming opportunities below.</a:t>
            </a:r>
            <a:br>
              <a:rPr lang="en-US" sz="2800" dirty="0">
                <a:latin typeface="Montserrat Classic" panose="020B0604020202020204" charset="0"/>
              </a:rPr>
            </a:br>
            <a:endParaRPr lang="en-US" sz="2800" dirty="0">
              <a:latin typeface="Montserrat Classic" panose="020B0604020202020204" charset="0"/>
            </a:endParaRPr>
          </a:p>
          <a:p>
            <a:pPr marL="742950" lvl="1" indent="-285750">
              <a:buFont typeface="Arial" panose="020B0604020202020204" pitchFamily="34" charset="0"/>
              <a:buChar char="•"/>
            </a:pPr>
            <a:r>
              <a:rPr lang="en-US" sz="2800" dirty="0">
                <a:latin typeface="Montserrat Classic" panose="020B0604020202020204" charset="0"/>
              </a:rPr>
              <a:t>The NHA is a facilitator of these action communities, not only using the IHI pathway, but adding supplemental assistance and educational opportunities for all involved.</a:t>
            </a: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1505564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1133FDF-255B-7380-50F0-47512E0A04AA}"/>
              </a:ext>
            </a:extLst>
          </p:cNvPr>
          <p:cNvGraphicFramePr>
            <a:graphicFrameLocks noChangeAspect="1"/>
          </p:cNvGraphicFramePr>
          <p:nvPr>
            <p:extLst>
              <p:ext uri="{D42A27DB-BD31-4B8C-83A1-F6EECF244321}">
                <p14:modId xmlns:p14="http://schemas.microsoft.com/office/powerpoint/2010/main" val="3530284738"/>
              </p:ext>
            </p:extLst>
          </p:nvPr>
        </p:nvGraphicFramePr>
        <p:xfrm>
          <a:off x="5136560" y="2021786"/>
          <a:ext cx="11073258" cy="7951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Up-Down 5">
            <a:extLst>
              <a:ext uri="{FF2B5EF4-FFF2-40B4-BE49-F238E27FC236}">
                <a16:creationId xmlns:a16="http://schemas.microsoft.com/office/drawing/2014/main" id="{BD0EC1AA-0846-06A6-43D3-E4F282F9D4FE}"/>
              </a:ext>
            </a:extLst>
          </p:cNvPr>
          <p:cNvSpPr/>
          <p:nvPr/>
        </p:nvSpPr>
        <p:spPr>
          <a:xfrm>
            <a:off x="3553691" y="2021783"/>
            <a:ext cx="1275236" cy="7951727"/>
          </a:xfrm>
          <a:prstGeom prst="upDownArrow">
            <a:avLst/>
          </a:prstGeom>
          <a:solidFill>
            <a:srgbClr val="2C4C7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700" b="1" dirty="0"/>
              <a:t>7 Months</a:t>
            </a:r>
          </a:p>
        </p:txBody>
      </p:sp>
      <p:sp>
        <p:nvSpPr>
          <p:cNvPr id="3" name="TextBox 2">
            <a:extLst>
              <a:ext uri="{FF2B5EF4-FFF2-40B4-BE49-F238E27FC236}">
                <a16:creationId xmlns:a16="http://schemas.microsoft.com/office/drawing/2014/main" id="{130A18B8-89A5-B810-06A9-22B6A66172FE}"/>
              </a:ext>
            </a:extLst>
          </p:cNvPr>
          <p:cNvSpPr txBox="1"/>
          <p:nvPr/>
        </p:nvSpPr>
        <p:spPr>
          <a:xfrm>
            <a:off x="457200" y="1294875"/>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How Age-Friendly is Implemented</a:t>
            </a:r>
          </a:p>
        </p:txBody>
      </p:sp>
      <p:grpSp>
        <p:nvGrpSpPr>
          <p:cNvPr id="4" name="Group 10">
            <a:extLst>
              <a:ext uri="{FF2B5EF4-FFF2-40B4-BE49-F238E27FC236}">
                <a16:creationId xmlns:a16="http://schemas.microsoft.com/office/drawing/2014/main" id="{0C5EE7FB-FE05-6CA7-41CC-828E022B2A88}"/>
              </a:ext>
            </a:extLst>
          </p:cNvPr>
          <p:cNvGrpSpPr/>
          <p:nvPr/>
        </p:nvGrpSpPr>
        <p:grpSpPr>
          <a:xfrm>
            <a:off x="13929455" y="1548951"/>
            <a:ext cx="2758345" cy="245871"/>
            <a:chOff x="0" y="0"/>
            <a:chExt cx="726478" cy="64756"/>
          </a:xfrm>
        </p:grpSpPr>
        <p:sp>
          <p:nvSpPr>
            <p:cNvPr id="7" name="Freeform 11">
              <a:extLst>
                <a:ext uri="{FF2B5EF4-FFF2-40B4-BE49-F238E27FC236}">
                  <a16:creationId xmlns:a16="http://schemas.microsoft.com/office/drawing/2014/main" id="{1BD584B4-9253-EB2C-B543-017F26FF64F6}"/>
                </a:ext>
              </a:extLst>
            </p:cNvPr>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8" name="TextBox 12">
              <a:extLst>
                <a:ext uri="{FF2B5EF4-FFF2-40B4-BE49-F238E27FC236}">
                  <a16:creationId xmlns:a16="http://schemas.microsoft.com/office/drawing/2014/main" id="{03101F07-EBD2-6052-857E-7CE44381A5D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15">
            <a:extLst>
              <a:ext uri="{FF2B5EF4-FFF2-40B4-BE49-F238E27FC236}">
                <a16:creationId xmlns:a16="http://schemas.microsoft.com/office/drawing/2014/main" id="{72FB650E-6FEE-E5D2-CB05-4CF3CBB96D7D}"/>
              </a:ext>
            </a:extLst>
          </p:cNvPr>
          <p:cNvGrpSpPr/>
          <p:nvPr/>
        </p:nvGrpSpPr>
        <p:grpSpPr>
          <a:xfrm>
            <a:off x="457200" y="730609"/>
            <a:ext cx="2758345" cy="47625"/>
            <a:chOff x="0" y="0"/>
            <a:chExt cx="726478" cy="12543"/>
          </a:xfrm>
        </p:grpSpPr>
        <p:sp>
          <p:nvSpPr>
            <p:cNvPr id="10" name="Freeform 16">
              <a:extLst>
                <a:ext uri="{FF2B5EF4-FFF2-40B4-BE49-F238E27FC236}">
                  <a16:creationId xmlns:a16="http://schemas.microsoft.com/office/drawing/2014/main" id="{E7D85343-A45C-8A72-5FBC-9EB398671B64}"/>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1" name="TextBox 17">
              <a:extLst>
                <a:ext uri="{FF2B5EF4-FFF2-40B4-BE49-F238E27FC236}">
                  <a16:creationId xmlns:a16="http://schemas.microsoft.com/office/drawing/2014/main" id="{0CE96158-B397-D508-3865-8753398C9F9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2" name="Picture 18">
            <a:extLst>
              <a:ext uri="{FF2B5EF4-FFF2-40B4-BE49-F238E27FC236}">
                <a16:creationId xmlns:a16="http://schemas.microsoft.com/office/drawing/2014/main" id="{962C36CD-69CE-E0FE-7A48-3F618D5E4D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57200" y="212159"/>
            <a:ext cx="2758345" cy="412279"/>
          </a:xfrm>
          <a:prstGeom prst="rect">
            <a:avLst/>
          </a:prstGeom>
        </p:spPr>
      </p:pic>
    </p:spTree>
    <p:extLst>
      <p:ext uri="{BB962C8B-B14F-4D97-AF65-F5344CB8AC3E}">
        <p14:creationId xmlns:p14="http://schemas.microsoft.com/office/powerpoint/2010/main" val="851859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Objectives</a:t>
            </a:r>
          </a:p>
        </p:txBody>
      </p:sp>
      <p:sp>
        <p:nvSpPr>
          <p:cNvPr id="4" name="TextBox 4"/>
          <p:cNvSpPr txBox="1"/>
          <p:nvPr/>
        </p:nvSpPr>
        <p:spPr>
          <a:xfrm>
            <a:off x="1014632" y="2816301"/>
            <a:ext cx="16230600" cy="7470699"/>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3600" dirty="0">
                <a:solidFill>
                  <a:srgbClr val="2D262A"/>
                </a:solidFill>
                <a:latin typeface="Montserrat Classic"/>
              </a:rPr>
              <a:t>Discuss and understand what an Age-Friendly Health System is, its goals, and why it is important</a:t>
            </a:r>
          </a:p>
          <a:p>
            <a:pPr marL="571500" indent="-571500">
              <a:buFont typeface="Arial" panose="020B0604020202020204" pitchFamily="34" charset="0"/>
              <a:buChar char="•"/>
            </a:pPr>
            <a:r>
              <a:rPr lang="en-US" sz="3600" dirty="0">
                <a:solidFill>
                  <a:srgbClr val="2D262A"/>
                </a:solidFill>
                <a:latin typeface="Montserrat Classic"/>
              </a:rPr>
              <a:t>Review the 4Ms of Age-Friendly and how they affect the elderly patient</a:t>
            </a:r>
          </a:p>
          <a:p>
            <a:pPr marL="1028700" lvl="1" indent="-571500">
              <a:buFont typeface="Arial" panose="020B0604020202020204" pitchFamily="34" charset="0"/>
              <a:buChar char="•"/>
            </a:pPr>
            <a:r>
              <a:rPr lang="en-US" sz="3600" dirty="0">
                <a:solidFill>
                  <a:srgbClr val="2D262A"/>
                </a:solidFill>
                <a:latin typeface="Montserrat Classic"/>
              </a:rPr>
              <a:t>Medication</a:t>
            </a:r>
          </a:p>
          <a:p>
            <a:pPr marL="1028700" lvl="1" indent="-571500">
              <a:buFont typeface="Arial" panose="020B0604020202020204" pitchFamily="34" charset="0"/>
              <a:buChar char="•"/>
            </a:pPr>
            <a:r>
              <a:rPr lang="en-US" sz="3600" dirty="0">
                <a:solidFill>
                  <a:srgbClr val="2D262A"/>
                </a:solidFill>
                <a:latin typeface="Montserrat Classic"/>
              </a:rPr>
              <a:t>Mentation</a:t>
            </a:r>
          </a:p>
          <a:p>
            <a:pPr marL="1028700" lvl="1" indent="-571500">
              <a:buFont typeface="Arial" panose="020B0604020202020204" pitchFamily="34" charset="0"/>
              <a:buChar char="•"/>
            </a:pPr>
            <a:r>
              <a:rPr lang="en-US" sz="3600" dirty="0">
                <a:solidFill>
                  <a:srgbClr val="2D262A"/>
                </a:solidFill>
                <a:latin typeface="Montserrat Classic"/>
              </a:rPr>
              <a:t>Mobility</a:t>
            </a:r>
          </a:p>
          <a:p>
            <a:pPr marL="1028700" lvl="1" indent="-571500">
              <a:buFont typeface="Arial" panose="020B0604020202020204" pitchFamily="34" charset="0"/>
              <a:buChar char="•"/>
            </a:pPr>
            <a:r>
              <a:rPr lang="en-US" sz="3600" dirty="0">
                <a:solidFill>
                  <a:srgbClr val="2D262A"/>
                </a:solidFill>
                <a:latin typeface="Montserrat Classic"/>
              </a:rPr>
              <a:t>What Matters</a:t>
            </a:r>
          </a:p>
          <a:p>
            <a:pPr marL="571500" indent="-571500">
              <a:buFont typeface="Arial" panose="020B0604020202020204" pitchFamily="34" charset="0"/>
              <a:buChar char="•"/>
            </a:pPr>
            <a:r>
              <a:rPr lang="en-US" sz="3600" dirty="0">
                <a:solidFill>
                  <a:srgbClr val="2D262A"/>
                </a:solidFill>
                <a:latin typeface="Montserrat Classic"/>
              </a:rPr>
              <a:t>Outline of the Age-Friendly process within various health settings</a:t>
            </a:r>
          </a:p>
          <a:p>
            <a:pPr marL="1028700" lvl="1" indent="-571500">
              <a:buFont typeface="Arial" panose="020B0604020202020204" pitchFamily="34" charset="0"/>
              <a:buChar char="•"/>
            </a:pPr>
            <a:r>
              <a:rPr lang="en-US" sz="3600" dirty="0">
                <a:solidFill>
                  <a:srgbClr val="2D262A"/>
                </a:solidFill>
                <a:latin typeface="Montserrat Classic"/>
              </a:rPr>
              <a:t>How to join</a:t>
            </a:r>
          </a:p>
          <a:p>
            <a:pPr marL="1028700" lvl="1" indent="-571500">
              <a:buFont typeface="Arial" panose="020B0604020202020204" pitchFamily="34" charset="0"/>
              <a:buChar char="•"/>
            </a:pPr>
            <a:r>
              <a:rPr lang="en-US" sz="3600" dirty="0">
                <a:solidFill>
                  <a:srgbClr val="2D262A"/>
                </a:solidFill>
                <a:latin typeface="Montserrat Classic"/>
              </a:rPr>
              <a:t>Timeline</a:t>
            </a:r>
          </a:p>
          <a:p>
            <a:pPr marL="1028700" lvl="1" indent="-571500">
              <a:buFont typeface="Arial" panose="020B0604020202020204" pitchFamily="34" charset="0"/>
              <a:buChar char="•"/>
            </a:pPr>
            <a:r>
              <a:rPr lang="en-US" sz="3600" dirty="0">
                <a:solidFill>
                  <a:srgbClr val="2D262A"/>
                </a:solidFill>
                <a:latin typeface="Montserrat Classic"/>
              </a:rPr>
              <a:t>Recognition</a:t>
            </a: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3590111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Recognition</a:t>
            </a:r>
          </a:p>
        </p:txBody>
      </p:sp>
      <p:sp>
        <p:nvSpPr>
          <p:cNvPr id="4" name="TextBox 4"/>
          <p:cNvSpPr txBox="1"/>
          <p:nvPr/>
        </p:nvSpPr>
        <p:spPr>
          <a:xfrm>
            <a:off x="1014632" y="2816301"/>
            <a:ext cx="15520768" cy="5747151"/>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200" dirty="0">
                <a:latin typeface="Montserrat Classic" panose="020B0604020202020204" charset="0"/>
              </a:rPr>
              <a:t>Facilities who undertake the Age-Friend process can achieve recognition through either level 1 (Participant) or level 2 (Committed to Care Excellence).  It’s a distinction based on an evidence-based framework known as the 4Ms. </a:t>
            </a:r>
            <a:br>
              <a:rPr lang="en-US" sz="3200" dirty="0">
                <a:latin typeface="Montserrat Classic" panose="020B0604020202020204" charset="0"/>
              </a:rPr>
            </a:br>
            <a:endParaRPr lang="en-US" sz="3200" dirty="0">
              <a:latin typeface="Montserrat Classic" panose="020B0604020202020204" charset="0"/>
            </a:endParaRPr>
          </a:p>
          <a:p>
            <a:pPr marL="457200" indent="-457200">
              <a:buFont typeface="Arial" panose="020B0604020202020204" pitchFamily="34" charset="0"/>
              <a:buChar char="•"/>
            </a:pPr>
            <a:r>
              <a:rPr lang="en-US" sz="3200" dirty="0">
                <a:latin typeface="Montserrat Classic" panose="020B0604020202020204" charset="0"/>
              </a:rPr>
              <a:t>Level 1 (Participant) teams have successfully developed plans to implement the 4Ms.</a:t>
            </a:r>
            <a:br>
              <a:rPr lang="en-US" sz="3200" dirty="0">
                <a:latin typeface="Montserrat Classic" panose="020B0604020202020204" charset="0"/>
              </a:rPr>
            </a:br>
            <a:endParaRPr lang="en-US" sz="3200" dirty="0">
              <a:latin typeface="Montserrat Classic" panose="020B0604020202020204" charset="0"/>
            </a:endParaRPr>
          </a:p>
          <a:p>
            <a:pPr marL="457200" indent="-457200">
              <a:buFont typeface="Arial" panose="020B0604020202020204" pitchFamily="34" charset="0"/>
              <a:buChar char="•"/>
            </a:pPr>
            <a:r>
              <a:rPr lang="en-US" sz="3200" dirty="0">
                <a:latin typeface="Montserrat Classic" panose="020B0604020202020204" charset="0"/>
              </a:rPr>
              <a:t>Level 2 (Committed to Care Excellence) teams have three months of verified data to demonstrate early impact of using the 4Ms. </a:t>
            </a: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2256927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Spreading Age-Friendly</a:t>
            </a:r>
          </a:p>
        </p:txBody>
      </p:sp>
      <p:sp>
        <p:nvSpPr>
          <p:cNvPr id="4" name="TextBox 4"/>
          <p:cNvSpPr txBox="1"/>
          <p:nvPr/>
        </p:nvSpPr>
        <p:spPr>
          <a:xfrm>
            <a:off x="1014632" y="2816301"/>
            <a:ext cx="8586568" cy="5747151"/>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200" dirty="0">
                <a:latin typeface="Montserrat Classic" panose="020B0604020202020204" charset="0"/>
              </a:rPr>
              <a:t>As of June 2024, over 3000 sites of care have earned either level 1 or level 2 distinction.  Nationally over 2.8 million lives have been cared fore in an Age-Friendly setting.</a:t>
            </a:r>
            <a:br>
              <a:rPr lang="en-US" sz="3200" dirty="0">
                <a:latin typeface="Montserrat Classic" panose="020B0604020202020204" charset="0"/>
              </a:rPr>
            </a:br>
            <a:endParaRPr lang="en-US" sz="3200" dirty="0">
              <a:latin typeface="Montserrat Classic" panose="020B0604020202020204" charset="0"/>
            </a:endParaRPr>
          </a:p>
          <a:p>
            <a:pPr marL="457200" indent="-457200">
              <a:buFont typeface="Arial" panose="020B0604020202020204" pitchFamily="34" charset="0"/>
              <a:buChar char="•"/>
            </a:pPr>
            <a:r>
              <a:rPr lang="en-US" sz="3200" dirty="0">
                <a:latin typeface="Montserrat Classic" panose="020B0604020202020204" charset="0"/>
              </a:rPr>
              <a:t>The state of Nebraska has successfully implemented the Age-Friendly Health System in over 70+ facilities have participated in Age-Friendly</a:t>
            </a: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3" name="Picture 6">
            <a:extLst>
              <a:ext uri="{FF2B5EF4-FFF2-40B4-BE49-F238E27FC236}">
                <a16:creationId xmlns:a16="http://schemas.microsoft.com/office/drawing/2014/main" id="{DD4BB045-E2C8-F75E-63E9-7A5DEF4E4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9336" y="3066037"/>
            <a:ext cx="8356762" cy="6026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57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Why Join Age-Friendly?</a:t>
            </a:r>
          </a:p>
        </p:txBody>
      </p:sp>
      <p:sp>
        <p:nvSpPr>
          <p:cNvPr id="4" name="TextBox 4"/>
          <p:cNvSpPr txBox="1"/>
          <p:nvPr/>
        </p:nvSpPr>
        <p:spPr>
          <a:xfrm>
            <a:off x="1014632" y="2816301"/>
            <a:ext cx="15520768" cy="6239593"/>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sz="3200" dirty="0">
                <a:latin typeface="Montserrat Classic" panose="020B0604020202020204" charset="0"/>
              </a:rPr>
              <a:t>Patient Safety</a:t>
            </a:r>
          </a:p>
          <a:p>
            <a:pPr marL="285750" indent="-285750">
              <a:buFont typeface="Arial" panose="020B0604020202020204" pitchFamily="34" charset="0"/>
              <a:buChar char="•"/>
            </a:pPr>
            <a:r>
              <a:rPr lang="en-US" sz="3200" dirty="0">
                <a:latin typeface="Montserrat Classic" panose="020B0604020202020204" charset="0"/>
              </a:rPr>
              <a:t>Streamlined implementation</a:t>
            </a:r>
          </a:p>
          <a:p>
            <a:pPr marL="742950" lvl="1" indent="-285750">
              <a:buFont typeface="Arial" panose="020B0604020202020204" pitchFamily="34" charset="0"/>
              <a:buChar char="•"/>
            </a:pPr>
            <a:r>
              <a:rPr lang="en-US" sz="3200" dirty="0">
                <a:latin typeface="Montserrat Classic" panose="020B0604020202020204" charset="0"/>
              </a:rPr>
              <a:t>Many time patient safety initiatives fail due to difficulty to reproduce, may not translate across care settings, or are difficult to disseminate</a:t>
            </a:r>
          </a:p>
          <a:p>
            <a:pPr marL="742950" lvl="1" indent="-285750">
              <a:buFont typeface="Arial" panose="020B0604020202020204" pitchFamily="34" charset="0"/>
              <a:buChar char="•"/>
            </a:pPr>
            <a:r>
              <a:rPr lang="en-US" sz="3200" dirty="0">
                <a:latin typeface="Montserrat Classic" panose="020B0604020202020204" charset="0"/>
              </a:rPr>
              <a:t>The IHI process tries to work within your current processes to coordinate for the most effective elderly patient care.</a:t>
            </a:r>
          </a:p>
          <a:p>
            <a:pPr marL="285750" indent="-285750">
              <a:buFont typeface="Arial" panose="020B0604020202020204" pitchFamily="34" charset="0"/>
              <a:buChar char="•"/>
            </a:pPr>
            <a:r>
              <a:rPr lang="en-US" sz="3200" dirty="0">
                <a:latin typeface="Montserrat Classic" panose="020B0604020202020204" charset="0"/>
              </a:rPr>
              <a:t>Return on Investment</a:t>
            </a:r>
          </a:p>
          <a:p>
            <a:pPr marL="285750" indent="-285750">
              <a:buFont typeface="Arial" panose="020B0604020202020204" pitchFamily="34" charset="0"/>
              <a:buChar char="•"/>
            </a:pPr>
            <a:r>
              <a:rPr lang="en-US" sz="3200" dirty="0">
                <a:latin typeface="Montserrat Classic" panose="020B0604020202020204" charset="0"/>
              </a:rPr>
              <a:t>Elderly patient care</a:t>
            </a:r>
          </a:p>
          <a:p>
            <a:pPr marL="742950" lvl="1" indent="-285750">
              <a:buFont typeface="Arial" panose="020B0604020202020204" pitchFamily="34" charset="0"/>
              <a:buChar char="•"/>
            </a:pPr>
            <a:r>
              <a:rPr lang="en-US" sz="3200" dirty="0">
                <a:latin typeface="Montserrat Classic" panose="020B0604020202020204" charset="0"/>
              </a:rPr>
              <a:t>81% of older adults would rather go to a hospital that provides age-friendly care than one that does not (John A Hartford Foundation, 2022).</a:t>
            </a:r>
          </a:p>
          <a:p>
            <a:pPr marL="742950" lvl="1" indent="-285750">
              <a:buFont typeface="Arial" panose="020B0604020202020204" pitchFamily="34" charset="0"/>
              <a:buChar char="•"/>
            </a:pPr>
            <a:r>
              <a:rPr lang="en-US" sz="3200" dirty="0">
                <a:latin typeface="Montserrat Classic" panose="020B0604020202020204" charset="0"/>
              </a:rPr>
              <a:t>“I feel like I matter” – Patient at Sharp Healthcare CA USA</a:t>
            </a: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3847526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Measuring Success</a:t>
            </a:r>
          </a:p>
        </p:txBody>
      </p:sp>
      <p:sp>
        <p:nvSpPr>
          <p:cNvPr id="4" name="TextBox 4"/>
          <p:cNvSpPr txBox="1"/>
          <p:nvPr/>
        </p:nvSpPr>
        <p:spPr>
          <a:xfrm>
            <a:off x="1014632" y="2816301"/>
            <a:ext cx="10948768" cy="7716921"/>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200" dirty="0">
                <a:latin typeface="Montserrat Classic" panose="020B0604020202020204" charset="0"/>
              </a:rPr>
              <a:t>Know where and how the 4Ms are already in practice and secure leadership support and commitment​</a:t>
            </a:r>
          </a:p>
          <a:p>
            <a:pPr marL="457200" indent="-457200">
              <a:buFont typeface="Arial" panose="020B0604020202020204" pitchFamily="34" charset="0"/>
              <a:buChar char="•"/>
            </a:pPr>
            <a:r>
              <a:rPr lang="en-US" sz="3200" dirty="0">
                <a:latin typeface="Montserrat Classic" panose="020B0604020202020204" charset="0"/>
              </a:rPr>
              <a:t>Define what it means to provide care consistent with the 4Ms​</a:t>
            </a:r>
          </a:p>
          <a:p>
            <a:pPr marL="457200" indent="-457200">
              <a:buFont typeface="Arial" panose="020B0604020202020204" pitchFamily="34" charset="0"/>
              <a:buChar char="•"/>
            </a:pPr>
            <a:r>
              <a:rPr lang="en-US" sz="3200" dirty="0">
                <a:latin typeface="Montserrat Classic" panose="020B0604020202020204" charset="0"/>
              </a:rPr>
              <a:t>Design/adapt your workflow to deliver care consistent with the 4Ms, including how you will assess, document and act on the 4Ms​</a:t>
            </a:r>
          </a:p>
          <a:p>
            <a:pPr marL="457200" indent="-457200">
              <a:buFont typeface="Arial" panose="020B0604020202020204" pitchFamily="34" charset="0"/>
              <a:buChar char="•"/>
            </a:pPr>
            <a:r>
              <a:rPr lang="en-US" sz="3200" dirty="0">
                <a:latin typeface="Montserrat Classic" panose="020B0604020202020204" charset="0"/>
              </a:rPr>
              <a:t>Provide care consistent with the 4Ms​</a:t>
            </a:r>
          </a:p>
          <a:p>
            <a:pPr marL="457200" indent="-457200">
              <a:buFont typeface="Arial" panose="020B0604020202020204" pitchFamily="34" charset="0"/>
              <a:buChar char="•"/>
            </a:pPr>
            <a:r>
              <a:rPr lang="en-US" sz="3200" dirty="0">
                <a:latin typeface="Montserrat Classic" panose="020B0604020202020204" charset="0"/>
              </a:rPr>
              <a:t>Study your performance. Measure and share – how reliable is your care? What impact does your care have? Track progress and celebrate successes​</a:t>
            </a:r>
          </a:p>
          <a:p>
            <a:pPr marL="457200" indent="-457200">
              <a:buFont typeface="Arial" panose="020B0604020202020204" pitchFamily="34" charset="0"/>
              <a:buChar char="•"/>
            </a:pPr>
            <a:r>
              <a:rPr lang="en-US" sz="3200" dirty="0">
                <a:latin typeface="Montserrat Classic" panose="020B0604020202020204" charset="0"/>
              </a:rPr>
              <a:t>Improve and sustain care consistent with the 4Ms and share learnings with others</a:t>
            </a: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3" name="Picture 2">
            <a:extLst>
              <a:ext uri="{FF2B5EF4-FFF2-40B4-BE49-F238E27FC236}">
                <a16:creationId xmlns:a16="http://schemas.microsoft.com/office/drawing/2014/main" id="{FB4DCCC5-5A8C-2097-66F1-20A5249254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0" y="2971707"/>
            <a:ext cx="4305300" cy="5967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76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Next Steps</a:t>
            </a:r>
          </a:p>
        </p:txBody>
      </p:sp>
      <p:sp>
        <p:nvSpPr>
          <p:cNvPr id="4" name="TextBox 4"/>
          <p:cNvSpPr txBox="1"/>
          <p:nvPr/>
        </p:nvSpPr>
        <p:spPr>
          <a:xfrm>
            <a:off x="1014632" y="2816301"/>
            <a:ext cx="9988023" cy="6732036"/>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200" dirty="0">
                <a:latin typeface="Montserrat Classic" panose="020B0604020202020204" charset="0"/>
              </a:rPr>
              <a:t>Decide to Join</a:t>
            </a:r>
          </a:p>
          <a:p>
            <a:pPr marL="457200" indent="-457200">
              <a:buFont typeface="Arial" panose="020B0604020202020204" pitchFamily="34" charset="0"/>
              <a:buChar char="•"/>
            </a:pPr>
            <a:r>
              <a:rPr lang="en-US" sz="3200" dirty="0">
                <a:latin typeface="Montserrat Classic" panose="020B0604020202020204" charset="0"/>
              </a:rPr>
              <a:t>Sign Letter of Intent</a:t>
            </a:r>
          </a:p>
          <a:p>
            <a:pPr marL="457200" indent="-457200">
              <a:buFont typeface="Arial" panose="020B0604020202020204" pitchFamily="34" charset="0"/>
              <a:buChar char="•"/>
            </a:pPr>
            <a:r>
              <a:rPr lang="en-US" sz="3200" dirty="0">
                <a:latin typeface="Montserrat Classic" panose="020B0604020202020204" charset="0"/>
              </a:rPr>
              <a:t>Identify Team</a:t>
            </a:r>
          </a:p>
          <a:p>
            <a:pPr marL="457200" indent="-457200">
              <a:buFont typeface="Arial" panose="020B0604020202020204" pitchFamily="34" charset="0"/>
              <a:buChar char="•"/>
            </a:pPr>
            <a:r>
              <a:rPr lang="en-US" sz="3200" dirty="0">
                <a:latin typeface="Montserrat Classic" panose="020B0604020202020204" charset="0"/>
              </a:rPr>
              <a:t>Review 4Ms Processes</a:t>
            </a:r>
          </a:p>
          <a:p>
            <a:pPr marL="457200" indent="-457200">
              <a:buFont typeface="Arial" panose="020B0604020202020204" pitchFamily="34" charset="0"/>
              <a:buChar char="•"/>
            </a:pPr>
            <a:r>
              <a:rPr lang="en-US" sz="3200" dirty="0">
                <a:latin typeface="Montserrat Classic" panose="020B0604020202020204" charset="0"/>
              </a:rPr>
              <a:t>Complete Description Worksheet</a:t>
            </a:r>
          </a:p>
          <a:p>
            <a:pPr marL="457200" indent="-457200">
              <a:buFont typeface="Arial" panose="020B0604020202020204" pitchFamily="34" charset="0"/>
              <a:buChar char="•"/>
            </a:pPr>
            <a:r>
              <a:rPr lang="en-US" sz="3200" dirty="0">
                <a:latin typeface="Montserrat Classic" panose="020B0604020202020204" charset="0"/>
              </a:rPr>
              <a:t>Collect Data ( 3 Months)</a:t>
            </a:r>
          </a:p>
          <a:p>
            <a:pPr marL="457200" indent="-457200">
              <a:buFont typeface="Arial" panose="020B0604020202020204" pitchFamily="34" charset="0"/>
              <a:buChar char="•"/>
            </a:pPr>
            <a:r>
              <a:rPr lang="en-US" sz="3200" dirty="0">
                <a:latin typeface="Montserrat Classic" panose="020B0604020202020204" charset="0"/>
              </a:rPr>
              <a:t>Submit Data</a:t>
            </a:r>
          </a:p>
          <a:p>
            <a:pPr marL="457200" indent="-457200">
              <a:buFont typeface="Arial" panose="020B0604020202020204" pitchFamily="34" charset="0"/>
              <a:buChar char="•"/>
            </a:pPr>
            <a:r>
              <a:rPr lang="en-US" sz="3200" dirty="0">
                <a:latin typeface="Montserrat Classic" panose="020B0604020202020204" charset="0"/>
              </a:rPr>
              <a:t>Celebrate becoming an Age-Friendly Health System</a:t>
            </a:r>
          </a:p>
          <a:p>
            <a:pPr marL="457200" indent="-457200">
              <a:buFont typeface="Arial" panose="020B0604020202020204" pitchFamily="34" charset="0"/>
              <a:buChar char="•"/>
            </a:pPr>
            <a:r>
              <a:rPr lang="en-US" sz="3200" dirty="0">
                <a:latin typeface="Montserrat Classic" panose="020B0604020202020204" charset="0"/>
              </a:rPr>
              <a:t>Begin working with other entities within your community to progress the Age-Friendly health System</a:t>
            </a: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5" name="Picture 4" descr="Path winding through a grassy field">
            <a:extLst>
              <a:ext uri="{FF2B5EF4-FFF2-40B4-BE49-F238E27FC236}">
                <a16:creationId xmlns:a16="http://schemas.microsoft.com/office/drawing/2014/main" id="{57BAB81E-372F-C58B-80E5-8726468FFD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4257" y="2949236"/>
            <a:ext cx="6584399" cy="4388528"/>
          </a:xfrm>
          <a:prstGeom prst="rect">
            <a:avLst/>
          </a:prstGeom>
        </p:spPr>
      </p:pic>
    </p:spTree>
    <p:extLst>
      <p:ext uri="{BB962C8B-B14F-4D97-AF65-F5344CB8AC3E}">
        <p14:creationId xmlns:p14="http://schemas.microsoft.com/office/powerpoint/2010/main" val="181309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Contact Information</a:t>
            </a:r>
          </a:p>
        </p:txBody>
      </p:sp>
      <p:sp>
        <p:nvSpPr>
          <p:cNvPr id="4" name="TextBox 4"/>
          <p:cNvSpPr txBox="1"/>
          <p:nvPr/>
        </p:nvSpPr>
        <p:spPr>
          <a:xfrm>
            <a:off x="4161787" y="3899067"/>
            <a:ext cx="10339168" cy="4264694"/>
          </a:xfrm>
          <a:prstGeom prst="rect">
            <a:avLst/>
          </a:prstGeom>
        </p:spPr>
        <p:txBody>
          <a:bodyPr wrap="square" lIns="0" tIns="0" rIns="0" bIns="0" rtlCol="0" anchor="t">
            <a:spAutoFit/>
          </a:bodyPr>
          <a:lstStyle/>
          <a:p>
            <a:r>
              <a:rPr lang="en-US" sz="3600" b="1" dirty="0">
                <a:solidFill>
                  <a:srgbClr val="2D262A"/>
                </a:solidFill>
                <a:latin typeface="Montserrat Classic"/>
              </a:rPr>
              <a:t>Matt Lentz RN, MSN</a:t>
            </a:r>
          </a:p>
          <a:p>
            <a:r>
              <a:rPr lang="en-US" sz="3600" i="1" dirty="0">
                <a:solidFill>
                  <a:srgbClr val="2D262A"/>
                </a:solidFill>
                <a:latin typeface="Montserrat Classic"/>
              </a:rPr>
              <a:t>Quality Consultant </a:t>
            </a:r>
          </a:p>
          <a:p>
            <a:r>
              <a:rPr lang="en-US" sz="3600" dirty="0">
                <a:solidFill>
                  <a:srgbClr val="2D262A"/>
                </a:solidFill>
                <a:latin typeface="Montserrat Classic"/>
              </a:rPr>
              <a:t>Nebraska Hospital Association</a:t>
            </a:r>
          </a:p>
          <a:p>
            <a:r>
              <a:rPr lang="en-US" sz="3600" dirty="0">
                <a:solidFill>
                  <a:srgbClr val="2D262A"/>
                </a:solidFill>
                <a:latin typeface="Montserrat Classic"/>
              </a:rPr>
              <a:t>3255 Salt Creek Circle, Suite 100 | Lincoln, NE 68504</a:t>
            </a:r>
          </a:p>
          <a:p>
            <a:r>
              <a:rPr lang="en-US" sz="3600" dirty="0">
                <a:solidFill>
                  <a:srgbClr val="2D262A"/>
                </a:solidFill>
                <a:latin typeface="Montserrat Classic"/>
              </a:rPr>
              <a:t>(402) 382-8025 (cell)</a:t>
            </a:r>
          </a:p>
          <a:p>
            <a:r>
              <a:rPr lang="en-US" sz="3600" dirty="0">
                <a:solidFill>
                  <a:srgbClr val="2D262A"/>
                </a:solidFill>
                <a:latin typeface="Montserrat Classic"/>
                <a:hlinkClick r:id="rId2"/>
              </a:rPr>
              <a:t>mlentz@nebraskahospitals.org</a:t>
            </a:r>
            <a:r>
              <a:rPr lang="en-US" sz="3600" dirty="0">
                <a:solidFill>
                  <a:srgbClr val="2D262A"/>
                </a:solidFill>
                <a:latin typeface="Montserrat Classic"/>
              </a:rPr>
              <a:t> </a:t>
            </a: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3027780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References</a:t>
            </a:r>
          </a:p>
        </p:txBody>
      </p:sp>
      <p:sp>
        <p:nvSpPr>
          <p:cNvPr id="4" name="TextBox 4"/>
          <p:cNvSpPr txBox="1"/>
          <p:nvPr/>
        </p:nvSpPr>
        <p:spPr>
          <a:xfrm>
            <a:off x="1014632" y="2816301"/>
            <a:ext cx="16816168" cy="7470699"/>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sz="1600" i="0" dirty="0">
                <a:solidFill>
                  <a:schemeClr val="tx1"/>
                </a:solidFill>
                <a:effectLst/>
                <a:latin typeface="Montserrat Classic" panose="020B0604020202020204" charset="0"/>
              </a:rPr>
              <a:t>Age Friendly Institute.  (2023).  </a:t>
            </a:r>
            <a:r>
              <a:rPr lang="en-US" sz="1600" i="1" dirty="0">
                <a:solidFill>
                  <a:schemeClr val="tx1"/>
                </a:solidFill>
                <a:latin typeface="Montserrat Classic" panose="020B0604020202020204" charset="0"/>
              </a:rPr>
              <a:t>What is age-friendly? </a:t>
            </a:r>
            <a:r>
              <a:rPr lang="en-US" sz="1600" dirty="0">
                <a:solidFill>
                  <a:schemeClr val="tx1"/>
                </a:solidFill>
                <a:latin typeface="Montserrat Classic" panose="020B0604020202020204" charset="0"/>
              </a:rPr>
              <a:t>  Retrieved from: https://www.agefriendly.org/about.  </a:t>
            </a:r>
          </a:p>
          <a:p>
            <a:pPr marL="285750" indent="-285750">
              <a:buFont typeface="Arial" panose="020B0604020202020204" pitchFamily="34" charset="0"/>
              <a:buChar char="•"/>
            </a:pPr>
            <a:r>
              <a:rPr lang="en-US" sz="1600" dirty="0">
                <a:solidFill>
                  <a:schemeClr val="tx1"/>
                </a:solidFill>
                <a:latin typeface="Montserrat Classic" panose="020B0604020202020204" charset="0"/>
              </a:rPr>
              <a:t>Agency for Healthcare Research and Quality (AHRQ). (2013). System-Integrated Program Coordinates Care for People With</a:t>
            </a:r>
          </a:p>
          <a:p>
            <a:pPr marL="285750" indent="-285750">
              <a:buFont typeface="Arial" panose="020B0604020202020204" pitchFamily="34" charset="0"/>
              <a:buChar char="•"/>
            </a:pPr>
            <a:r>
              <a:rPr lang="en-US" sz="1600" dirty="0">
                <a:solidFill>
                  <a:schemeClr val="tx1"/>
                </a:solidFill>
                <a:latin typeface="Montserrat Classic" panose="020B0604020202020204" charset="0"/>
              </a:rPr>
              <a:t>Advanced Illness, Leading to Greater Use of Hospice Services, Lower Utilization and Costs, and High Satisfaction. (n.d.).  Retrieved August 9, 2018. from https://innovations.ahrq.gov/profiles/system-integrated-program-coordinates-care-people-advanced-illness-leading-greater-use.</a:t>
            </a:r>
          </a:p>
          <a:p>
            <a:pPr marL="285750" indent="-285750">
              <a:buFont typeface="Arial" panose="020B0604020202020204" pitchFamily="34" charset="0"/>
              <a:buChar char="•"/>
            </a:pPr>
            <a:r>
              <a:rPr lang="en-US" sz="1600" dirty="0">
                <a:solidFill>
                  <a:schemeClr val="tx1"/>
                </a:solidFill>
                <a:latin typeface="Montserrat Classic" panose="020B0604020202020204" charset="0"/>
              </a:rPr>
              <a:t>Field, T. S., Gilman, B. H., Subramanian, S., Fuller, J. C., Bates, D. W., &amp; </a:t>
            </a:r>
            <a:r>
              <a:rPr lang="en-US" sz="1600" dirty="0" err="1">
                <a:solidFill>
                  <a:schemeClr val="tx1"/>
                </a:solidFill>
                <a:latin typeface="Montserrat Classic" panose="020B0604020202020204" charset="0"/>
              </a:rPr>
              <a:t>Gurwitz</a:t>
            </a:r>
            <a:r>
              <a:rPr lang="en-US" sz="1600" dirty="0">
                <a:solidFill>
                  <a:schemeClr val="tx1"/>
                </a:solidFill>
                <a:latin typeface="Montserrat Classic" panose="020B0604020202020204" charset="0"/>
              </a:rPr>
              <a:t>, J. H. (2005). The costs associated with adverse drug events among older adults in the ambulatory setting. Medical Care, 43(12), 1171-1176.</a:t>
            </a:r>
          </a:p>
          <a:p>
            <a:pPr marL="285750" indent="-285750">
              <a:buFont typeface="Arial" panose="020B0604020202020204" pitchFamily="34" charset="0"/>
              <a:buChar char="•"/>
            </a:pPr>
            <a:r>
              <a:rPr lang="en-US" sz="1600" dirty="0">
                <a:solidFill>
                  <a:schemeClr val="tx1"/>
                </a:solidFill>
                <a:latin typeface="Montserrat Classic" panose="020B0604020202020204" charset="0"/>
              </a:rPr>
              <a:t>Fulmer, T., &amp; Berman, A. (2016, November 3, 2016). Age-Friendly Health Systems: How Do We Get There? Accessed August 8, 2018, from http://healthaffairs.org/blog/2016/11/03/age-friendly-health-systems-how-do-we-get-there</a:t>
            </a:r>
          </a:p>
          <a:p>
            <a:pPr marL="285750" indent="-285750">
              <a:buFont typeface="Arial" panose="020B0604020202020204" pitchFamily="34" charset="0"/>
              <a:buChar char="•"/>
            </a:pPr>
            <a:r>
              <a:rPr lang="en-US" sz="1600" dirty="0">
                <a:solidFill>
                  <a:schemeClr val="tx1"/>
                </a:solidFill>
                <a:latin typeface="Montserrat Classic" panose="020B0604020202020204" charset="0"/>
              </a:rPr>
              <a:t>Health Research &amp; Educational Trust (HRET). (February 2017). Adverse Drug Events Change Package: 2017 Update. Chicago, IL: Health Research &amp; Educational Trust. Accessed August 9, 2018.  Retrieved from: www.hret-hiin.org.</a:t>
            </a:r>
          </a:p>
          <a:p>
            <a:pPr marL="285750" indent="-285750">
              <a:buFont typeface="Arial" panose="020B0604020202020204" pitchFamily="34" charset="0"/>
              <a:buChar char="•"/>
            </a:pPr>
            <a:r>
              <a:rPr lang="en-US" sz="1600" dirty="0">
                <a:solidFill>
                  <a:schemeClr val="tx1"/>
                </a:solidFill>
                <a:latin typeface="Montserrat Classic" panose="020B0604020202020204" charset="0"/>
              </a:rPr>
              <a:t>Institute for Healthcare Improvement.  2023.  Age-friendly health systems.  Retrieved from: https://www.ihi.org/Engage/Initiatives/Age-Friendly-Health-Systems/Pages/Join%20the%20Movement.aspx</a:t>
            </a:r>
          </a:p>
          <a:p>
            <a:pPr marL="285750" indent="-285750">
              <a:buFont typeface="Arial" panose="020B0604020202020204" pitchFamily="34" charset="0"/>
              <a:buChar char="•"/>
            </a:pPr>
            <a:r>
              <a:rPr lang="en-US" sz="1600" dirty="0">
                <a:solidFill>
                  <a:schemeClr val="tx1"/>
                </a:solidFill>
                <a:latin typeface="Montserrat Classic" panose="020B0604020202020204" charset="0"/>
              </a:rPr>
              <a:t>Klein, K., Mulkey, M., Bena, J. F., &amp; Albert, N. M. (2015). Clinical and psychological effects of early mobilization in patients treated in a neurologic ICU: A comparative study. Critical Care Medicine, 43(4), 865-873.</a:t>
            </a:r>
          </a:p>
          <a:p>
            <a:pPr marL="285750" indent="-285750">
              <a:buFont typeface="Arial" panose="020B0604020202020204" pitchFamily="34" charset="0"/>
              <a:buChar char="•"/>
            </a:pPr>
            <a:r>
              <a:rPr lang="en-US" sz="1600" dirty="0">
                <a:solidFill>
                  <a:schemeClr val="tx1"/>
                </a:solidFill>
                <a:latin typeface="Montserrat Classic" panose="020B0604020202020204" charset="0"/>
              </a:rPr>
              <a:t>Mate, K. S., Berman, A., </a:t>
            </a:r>
            <a:r>
              <a:rPr lang="en-US" sz="1600" dirty="0" err="1">
                <a:solidFill>
                  <a:schemeClr val="tx1"/>
                </a:solidFill>
                <a:latin typeface="Montserrat Classic" panose="020B0604020202020204" charset="0"/>
              </a:rPr>
              <a:t>Laderman</a:t>
            </a:r>
            <a:r>
              <a:rPr lang="en-US" sz="1600" dirty="0">
                <a:solidFill>
                  <a:schemeClr val="tx1"/>
                </a:solidFill>
                <a:latin typeface="Montserrat Classic" panose="020B0604020202020204" charset="0"/>
              </a:rPr>
              <a:t>, M., </a:t>
            </a:r>
            <a:r>
              <a:rPr lang="en-US" sz="1600" dirty="0" err="1">
                <a:solidFill>
                  <a:schemeClr val="tx1"/>
                </a:solidFill>
                <a:latin typeface="Montserrat Classic" panose="020B0604020202020204" charset="0"/>
              </a:rPr>
              <a:t>Kabcenell</a:t>
            </a:r>
            <a:r>
              <a:rPr lang="en-US" sz="1600" dirty="0">
                <a:solidFill>
                  <a:schemeClr val="tx1"/>
                </a:solidFill>
                <a:latin typeface="Montserrat Classic" panose="020B0604020202020204" charset="0"/>
              </a:rPr>
              <a:t>, A., &amp; Fulmer, T. (2017) Creating Age-friendly health systems: A vision for better care of older adults. Healthcare, 6(1), 4-6. </a:t>
            </a:r>
            <a:r>
              <a:rPr lang="en-US" sz="1600" dirty="0" err="1">
                <a:solidFill>
                  <a:schemeClr val="tx1"/>
                </a:solidFill>
                <a:latin typeface="Montserrat Classic" panose="020B0604020202020204" charset="0"/>
              </a:rPr>
              <a:t>doi</a:t>
            </a:r>
            <a:r>
              <a:rPr lang="en-US" sz="1600" dirty="0">
                <a:solidFill>
                  <a:schemeClr val="tx1"/>
                </a:solidFill>
                <a:latin typeface="Montserrat Classic" panose="020B0604020202020204" charset="0"/>
              </a:rPr>
              <a:t>: https://doi.org/10.1016/j.hjdsi.2017.05.005</a:t>
            </a:r>
          </a:p>
          <a:p>
            <a:pPr marL="285750" indent="-285750">
              <a:buFont typeface="Arial" panose="020B0604020202020204" pitchFamily="34" charset="0"/>
              <a:buChar char="•"/>
            </a:pPr>
            <a:r>
              <a:rPr lang="en-US" sz="1600" dirty="0">
                <a:solidFill>
                  <a:schemeClr val="tx1"/>
                </a:solidFill>
                <a:latin typeface="Montserrat Classic" panose="020B0604020202020204" charset="0"/>
              </a:rPr>
              <a:t>Reuben, D. B., </a:t>
            </a:r>
            <a:r>
              <a:rPr lang="en-US" sz="1600" dirty="0" err="1">
                <a:solidFill>
                  <a:schemeClr val="tx1"/>
                </a:solidFill>
                <a:latin typeface="Montserrat Classic" panose="020B0604020202020204" charset="0"/>
              </a:rPr>
              <a:t>Evertson</a:t>
            </a:r>
            <a:r>
              <a:rPr lang="en-US" sz="1600" dirty="0">
                <a:solidFill>
                  <a:schemeClr val="tx1"/>
                </a:solidFill>
                <a:latin typeface="Montserrat Classic" panose="020B0604020202020204" charset="0"/>
              </a:rPr>
              <a:t>, L. C., Wenger, N. S., Serrano, K., Chodosh, J., </a:t>
            </a:r>
            <a:r>
              <a:rPr lang="en-US" sz="1600" dirty="0" err="1">
                <a:solidFill>
                  <a:schemeClr val="tx1"/>
                </a:solidFill>
                <a:latin typeface="Montserrat Classic" panose="020B0604020202020204" charset="0"/>
              </a:rPr>
              <a:t>Ercoli</a:t>
            </a:r>
            <a:r>
              <a:rPr lang="en-US" sz="1600" dirty="0">
                <a:solidFill>
                  <a:schemeClr val="tx1"/>
                </a:solidFill>
                <a:latin typeface="Montserrat Classic" panose="020B0604020202020204" charset="0"/>
              </a:rPr>
              <a:t>, L., &amp; Tan, Z. S. (2013). The University of California at Los Angeles Alzheimer’s and Dementia Care Program for Comprehensive, Coordinated, Patient-Centered Care: Preliminary data. Journal of the American Geriatrics Society, 61(12), 2214-2218.</a:t>
            </a:r>
          </a:p>
          <a:p>
            <a:pPr marL="285750" indent="-285750">
              <a:buFont typeface="Arial" panose="020B0604020202020204" pitchFamily="34" charset="0"/>
              <a:buChar char="•"/>
            </a:pPr>
            <a:r>
              <a:rPr lang="en-US" sz="1600" dirty="0">
                <a:solidFill>
                  <a:schemeClr val="tx1"/>
                </a:solidFill>
                <a:latin typeface="Montserrat Classic" panose="020B0604020202020204" charset="0"/>
              </a:rPr>
              <a:t>The State of Aging and Health in America 2013. Atlanta: Centers for Disease Control and Prevention, US Department of Health and Human Services; 2013. https://www.cdc.gov/aging/pdf/State-Aging-Health-in-America-2013.pdf  “Fact Sheet: Healthy Aging.” National Council on Aging; 2016. https://www.ncoa.org/resources/fact-sheet-healthy-aging/ </a:t>
            </a:r>
          </a:p>
          <a:p>
            <a:pPr marL="285750" indent="-285750">
              <a:buFont typeface="Arial" panose="020B0604020202020204" pitchFamily="34" charset="0"/>
              <a:buChar char="•"/>
            </a:pPr>
            <a:r>
              <a:rPr lang="en-US" sz="1600" dirty="0" err="1">
                <a:solidFill>
                  <a:schemeClr val="tx1"/>
                </a:solidFill>
                <a:latin typeface="Montserrat Classic" panose="020B0604020202020204" charset="0"/>
              </a:rPr>
              <a:t>Unützer</a:t>
            </a:r>
            <a:r>
              <a:rPr lang="en-US" sz="1600" dirty="0">
                <a:solidFill>
                  <a:schemeClr val="tx1"/>
                </a:solidFill>
                <a:latin typeface="Montserrat Classic" panose="020B0604020202020204" charset="0"/>
              </a:rPr>
              <a:t>, J., </a:t>
            </a:r>
            <a:r>
              <a:rPr lang="en-US" sz="1600" dirty="0" err="1">
                <a:solidFill>
                  <a:schemeClr val="tx1"/>
                </a:solidFill>
                <a:latin typeface="Montserrat Classic" panose="020B0604020202020204" charset="0"/>
              </a:rPr>
              <a:t>Schoenbaum</a:t>
            </a:r>
            <a:r>
              <a:rPr lang="en-US" sz="1600" dirty="0">
                <a:solidFill>
                  <a:schemeClr val="tx1"/>
                </a:solidFill>
                <a:latin typeface="Montserrat Classic" panose="020B0604020202020204" charset="0"/>
              </a:rPr>
              <a:t>, M., </a:t>
            </a:r>
            <a:r>
              <a:rPr lang="en-US" sz="1600" dirty="0" err="1">
                <a:solidFill>
                  <a:schemeClr val="tx1"/>
                </a:solidFill>
                <a:latin typeface="Montserrat Classic" panose="020B0604020202020204" charset="0"/>
              </a:rPr>
              <a:t>Katon</a:t>
            </a:r>
            <a:r>
              <a:rPr lang="en-US" sz="1600" dirty="0">
                <a:solidFill>
                  <a:schemeClr val="tx1"/>
                </a:solidFill>
                <a:latin typeface="Montserrat Classic" panose="020B0604020202020204" charset="0"/>
              </a:rPr>
              <a:t>, W. J., Fan, M. Y., Pincus, H. A., Hogan, D., &amp; Taylor, J. (2009). Healthcare costs associated with depression in medically ill fee-for-service Medicare participants. Journal of the American Geriatrics Society, 57(3), 506-510.</a:t>
            </a:r>
          </a:p>
          <a:p>
            <a:pPr marL="285750" indent="-285750">
              <a:buFont typeface="Arial" panose="020B0604020202020204" pitchFamily="34" charset="0"/>
              <a:buChar char="•"/>
            </a:pPr>
            <a:r>
              <a:rPr lang="en-US" sz="1600" dirty="0">
                <a:solidFill>
                  <a:schemeClr val="tx1"/>
                </a:solidFill>
                <a:latin typeface="Montserrat Classic" panose="020B0604020202020204" charset="0"/>
              </a:rPr>
              <a:t>Wong, C. A., </a:t>
            </a:r>
            <a:r>
              <a:rPr lang="en-US" sz="1600" dirty="0" err="1">
                <a:solidFill>
                  <a:schemeClr val="tx1"/>
                </a:solidFill>
                <a:latin typeface="Montserrat Classic" panose="020B0604020202020204" charset="0"/>
              </a:rPr>
              <a:t>Recktenwald</a:t>
            </a:r>
            <a:r>
              <a:rPr lang="en-US" sz="1600" dirty="0">
                <a:solidFill>
                  <a:schemeClr val="tx1"/>
                </a:solidFill>
                <a:latin typeface="Montserrat Classic" panose="020B0604020202020204" charset="0"/>
              </a:rPr>
              <a:t>, A. J., Jones, M. L., Waterman, B. M., </a:t>
            </a:r>
            <a:r>
              <a:rPr lang="en-US" sz="1600" dirty="0" err="1">
                <a:solidFill>
                  <a:schemeClr val="tx1"/>
                </a:solidFill>
                <a:latin typeface="Montserrat Classic" panose="020B0604020202020204" charset="0"/>
              </a:rPr>
              <a:t>Bollini</a:t>
            </a:r>
            <a:r>
              <a:rPr lang="en-US" sz="1600" dirty="0">
                <a:solidFill>
                  <a:schemeClr val="tx1"/>
                </a:solidFill>
                <a:latin typeface="Montserrat Classic" panose="020B0604020202020204" charset="0"/>
              </a:rPr>
              <a:t>, M. L., &amp; </a:t>
            </a:r>
            <a:r>
              <a:rPr lang="en-US" sz="1600" dirty="0" err="1">
                <a:solidFill>
                  <a:schemeClr val="tx1"/>
                </a:solidFill>
                <a:latin typeface="Montserrat Classic" panose="020B0604020202020204" charset="0"/>
              </a:rPr>
              <a:t>Dunagan</a:t>
            </a:r>
            <a:r>
              <a:rPr lang="en-US" sz="1600" dirty="0">
                <a:solidFill>
                  <a:schemeClr val="tx1"/>
                </a:solidFill>
                <a:latin typeface="Montserrat Classic" panose="020B0604020202020204" charset="0"/>
              </a:rPr>
              <a:t>, W. C. (2011). The cost of serious fall-related injuries at three Midwestern hospitals. Joint Commission Journal on Quality and Patient Safety, 37(2), 81-87</a:t>
            </a:r>
          </a:p>
          <a:p>
            <a:pPr marL="285750" indent="-285750">
              <a:buFont typeface="Arial" panose="020B0604020202020204" pitchFamily="34" charset="0"/>
              <a:buChar char="•"/>
            </a:pPr>
            <a:r>
              <a:rPr lang="en-US" sz="1600" dirty="0">
                <a:solidFill>
                  <a:schemeClr val="tx1"/>
                </a:solidFill>
                <a:latin typeface="Montserrat Classic" panose="020B0604020202020204" charset="0"/>
              </a:rPr>
              <a:t>John A Hartford Foundation (2022). Age-friendly insights polls: older adults feel good about hospitals but want age friendly care.  Retrieved from: https://www.johnahartford.org/dissemination-center/view/age-friendly-insights-poll-older-adults-feel-good-about-hospitals-but-want-age-friendly-care</a:t>
            </a:r>
          </a:p>
          <a:p>
            <a:pPr>
              <a:lnSpc>
                <a:spcPts val="3359"/>
              </a:lnSpc>
            </a:pPr>
            <a:endParaRPr lang="en-US" dirty="0">
              <a:solidFill>
                <a:srgbClr val="2D262A"/>
              </a:solidFill>
              <a:latin typeface="Montserrat Classic" panose="020B0604020202020204" charset="0"/>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2308066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0955" y="1252087"/>
            <a:ext cx="2758345" cy="412279"/>
          </a:xfrm>
          <a:prstGeom prst="rect">
            <a:avLst/>
          </a:prstGeom>
        </p:spPr>
      </p:pic>
      <p:sp>
        <p:nvSpPr>
          <p:cNvPr id="9" name="TextBox 9"/>
          <p:cNvSpPr txBox="1"/>
          <p:nvPr/>
        </p:nvSpPr>
        <p:spPr>
          <a:xfrm>
            <a:off x="2022870" y="2334817"/>
            <a:ext cx="14803212" cy="5351017"/>
          </a:xfrm>
          <a:prstGeom prst="rect">
            <a:avLst/>
          </a:prstGeom>
        </p:spPr>
        <p:txBody>
          <a:bodyPr wrap="square" lIns="0" tIns="0" rIns="0" bIns="0" rtlCol="0" anchor="t">
            <a:spAutoFit/>
          </a:bodyPr>
          <a:lstStyle/>
          <a:p>
            <a:pPr algn="ctr">
              <a:lnSpc>
                <a:spcPts val="10560"/>
              </a:lnSpc>
            </a:pPr>
            <a:r>
              <a:rPr lang="en-US" sz="8000" dirty="0">
                <a:solidFill>
                  <a:srgbClr val="1E3262"/>
                </a:solidFill>
                <a:latin typeface="Montserrat Extra-Bold"/>
              </a:rPr>
              <a:t>Telligen: Medicare Beneficiary Quality Improvement Program (MBQIP)</a:t>
            </a:r>
            <a:endParaRPr lang="en-US" sz="4400" dirty="0">
              <a:solidFill>
                <a:srgbClr val="1E3262"/>
              </a:solidFill>
              <a:latin typeface="Montserrat Extra-Bold"/>
            </a:endParaRPr>
          </a:p>
        </p:txBody>
      </p:sp>
      <p:sp>
        <p:nvSpPr>
          <p:cNvPr id="11" name="TextBox 11"/>
          <p:cNvSpPr txBox="1"/>
          <p:nvPr/>
        </p:nvSpPr>
        <p:spPr>
          <a:xfrm rot="-5400000">
            <a:off x="-746525" y="6928250"/>
            <a:ext cx="3974630" cy="481330"/>
          </a:xfrm>
          <a:prstGeom prst="rect">
            <a:avLst/>
          </a:prstGeom>
        </p:spPr>
        <p:txBody>
          <a:bodyPr lIns="0" tIns="0" rIns="0" bIns="0" rtlCol="0" anchor="t">
            <a:spAutoFit/>
          </a:bodyPr>
          <a:lstStyle/>
          <a:p>
            <a:pPr>
              <a:lnSpc>
                <a:spcPts val="3920"/>
              </a:lnSpc>
            </a:pPr>
            <a:r>
              <a:rPr lang="en-US" sz="2800">
                <a:solidFill>
                  <a:srgbClr val="25B1DD"/>
                </a:solidFill>
                <a:latin typeface="Montserrat Classic"/>
              </a:rPr>
              <a:t>nebraskahospitals.org</a:t>
            </a:r>
          </a:p>
        </p:txBody>
      </p:sp>
      <p:sp>
        <p:nvSpPr>
          <p:cNvPr id="10" name="TextBox 12">
            <a:extLst>
              <a:ext uri="{FF2B5EF4-FFF2-40B4-BE49-F238E27FC236}">
                <a16:creationId xmlns:a16="http://schemas.microsoft.com/office/drawing/2014/main" id="{F6C941AF-DFF9-64C5-6EC2-128405C3757D}"/>
              </a:ext>
            </a:extLst>
          </p:cNvPr>
          <p:cNvSpPr txBox="1"/>
          <p:nvPr/>
        </p:nvSpPr>
        <p:spPr>
          <a:xfrm>
            <a:off x="2829775" y="7008131"/>
            <a:ext cx="10276625" cy="444737"/>
          </a:xfrm>
          <a:prstGeom prst="rect">
            <a:avLst/>
          </a:prstGeom>
        </p:spPr>
        <p:txBody>
          <a:bodyPr wrap="square" lIns="0" tIns="0" rIns="0" bIns="0" rtlCol="0" anchor="t">
            <a:spAutoFit/>
          </a:bodyPr>
          <a:lstStyle/>
          <a:p>
            <a:pPr>
              <a:lnSpc>
                <a:spcPts val="3920"/>
              </a:lnSpc>
            </a:pPr>
            <a:r>
              <a:rPr lang="en-US" sz="2800" spc="963" dirty="0">
                <a:solidFill>
                  <a:srgbClr val="25B1DD"/>
                </a:solidFill>
                <a:latin typeface="Montserrat Classic"/>
              </a:rPr>
              <a:t>Session 3</a:t>
            </a:r>
          </a:p>
        </p:txBody>
      </p:sp>
    </p:spTree>
    <p:extLst>
      <p:ext uri="{BB962C8B-B14F-4D97-AF65-F5344CB8AC3E}">
        <p14:creationId xmlns:p14="http://schemas.microsoft.com/office/powerpoint/2010/main" val="3995024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0955" y="1252087"/>
            <a:ext cx="2758345" cy="412279"/>
          </a:xfrm>
          <a:prstGeom prst="rect">
            <a:avLst/>
          </a:prstGeom>
        </p:spPr>
      </p:pic>
      <p:sp>
        <p:nvSpPr>
          <p:cNvPr id="9" name="TextBox 9"/>
          <p:cNvSpPr txBox="1"/>
          <p:nvPr/>
        </p:nvSpPr>
        <p:spPr>
          <a:xfrm>
            <a:off x="2012319" y="3636568"/>
            <a:ext cx="14803212" cy="2632324"/>
          </a:xfrm>
          <a:prstGeom prst="rect">
            <a:avLst/>
          </a:prstGeom>
        </p:spPr>
        <p:txBody>
          <a:bodyPr wrap="square" lIns="0" tIns="0" rIns="0" bIns="0" rtlCol="0" anchor="t">
            <a:spAutoFit/>
          </a:bodyPr>
          <a:lstStyle/>
          <a:p>
            <a:pPr algn="ctr">
              <a:lnSpc>
                <a:spcPts val="10560"/>
              </a:lnSpc>
            </a:pPr>
            <a:r>
              <a:rPr lang="en-US" sz="8000" dirty="0">
                <a:solidFill>
                  <a:srgbClr val="1E3262"/>
                </a:solidFill>
                <a:latin typeface="Montserrat Extra-Bold"/>
              </a:rPr>
              <a:t>Transitions of Care in Nebraska</a:t>
            </a:r>
            <a:endParaRPr lang="en-US" sz="4400" dirty="0">
              <a:solidFill>
                <a:srgbClr val="1E3262"/>
              </a:solidFill>
              <a:latin typeface="Montserrat Extra-Bold"/>
            </a:endParaRPr>
          </a:p>
        </p:txBody>
      </p:sp>
      <p:sp>
        <p:nvSpPr>
          <p:cNvPr id="11" name="TextBox 11"/>
          <p:cNvSpPr txBox="1"/>
          <p:nvPr/>
        </p:nvSpPr>
        <p:spPr>
          <a:xfrm rot="-5400000">
            <a:off x="-746525" y="6928250"/>
            <a:ext cx="3974630" cy="481330"/>
          </a:xfrm>
          <a:prstGeom prst="rect">
            <a:avLst/>
          </a:prstGeom>
        </p:spPr>
        <p:txBody>
          <a:bodyPr lIns="0" tIns="0" rIns="0" bIns="0" rtlCol="0" anchor="t">
            <a:spAutoFit/>
          </a:bodyPr>
          <a:lstStyle/>
          <a:p>
            <a:pPr>
              <a:lnSpc>
                <a:spcPts val="3920"/>
              </a:lnSpc>
            </a:pPr>
            <a:r>
              <a:rPr lang="en-US" sz="2800">
                <a:solidFill>
                  <a:srgbClr val="25B1DD"/>
                </a:solidFill>
                <a:latin typeface="Montserrat Classic"/>
              </a:rPr>
              <a:t>nebraskahospitals.org</a:t>
            </a:r>
          </a:p>
        </p:txBody>
      </p:sp>
      <p:sp>
        <p:nvSpPr>
          <p:cNvPr id="10" name="TextBox 12">
            <a:extLst>
              <a:ext uri="{FF2B5EF4-FFF2-40B4-BE49-F238E27FC236}">
                <a16:creationId xmlns:a16="http://schemas.microsoft.com/office/drawing/2014/main" id="{F6C941AF-DFF9-64C5-6EC2-128405C3757D}"/>
              </a:ext>
            </a:extLst>
          </p:cNvPr>
          <p:cNvSpPr txBox="1"/>
          <p:nvPr/>
        </p:nvSpPr>
        <p:spPr>
          <a:xfrm>
            <a:off x="2829775" y="7008131"/>
            <a:ext cx="10276625" cy="444737"/>
          </a:xfrm>
          <a:prstGeom prst="rect">
            <a:avLst/>
          </a:prstGeom>
        </p:spPr>
        <p:txBody>
          <a:bodyPr wrap="square" lIns="0" tIns="0" rIns="0" bIns="0" rtlCol="0" anchor="t">
            <a:spAutoFit/>
          </a:bodyPr>
          <a:lstStyle/>
          <a:p>
            <a:pPr>
              <a:lnSpc>
                <a:spcPts val="3920"/>
              </a:lnSpc>
            </a:pPr>
            <a:r>
              <a:rPr lang="en-US" sz="2800" spc="963" dirty="0">
                <a:solidFill>
                  <a:srgbClr val="25B1DD"/>
                </a:solidFill>
                <a:latin typeface="Montserrat Classic"/>
              </a:rPr>
              <a:t>Session 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How it Started…</a:t>
            </a:r>
          </a:p>
        </p:txBody>
      </p:sp>
      <p:sp>
        <p:nvSpPr>
          <p:cNvPr id="4" name="TextBox 4"/>
          <p:cNvSpPr txBox="1"/>
          <p:nvPr/>
        </p:nvSpPr>
        <p:spPr>
          <a:xfrm>
            <a:off x="1028700" y="3184352"/>
            <a:ext cx="16230600" cy="5618910"/>
          </a:xfrm>
          <a:prstGeom prst="rect">
            <a:avLst/>
          </a:prstGeom>
        </p:spPr>
        <p:txBody>
          <a:bodyPr wrap="square" lIns="0" tIns="0" rIns="0" bIns="0" rtlCol="0" anchor="t">
            <a:spAutoFit/>
          </a:bodyPr>
          <a:lstStyle/>
          <a:p>
            <a:pPr marL="571500" indent="-571500">
              <a:lnSpc>
                <a:spcPts val="3359"/>
              </a:lnSpc>
              <a:buFont typeface="Arial" panose="020B0604020202020204" pitchFamily="34" charset="0"/>
              <a:buChar char="•"/>
            </a:pPr>
            <a:r>
              <a:rPr lang="en-US" sz="3600" dirty="0">
                <a:solidFill>
                  <a:srgbClr val="2D262A"/>
                </a:solidFill>
                <a:latin typeface="Montserrat Classic"/>
              </a:rPr>
              <a:t>COVID-19 challenged our health care facilities</a:t>
            </a:r>
            <a:br>
              <a:rPr lang="en-US" sz="3600" dirty="0">
                <a:solidFill>
                  <a:srgbClr val="2D262A"/>
                </a:solidFill>
                <a:latin typeface="Montserrat Classic"/>
              </a:rPr>
            </a:br>
            <a:endParaRPr lang="en-US" sz="3600" dirty="0">
              <a:solidFill>
                <a:srgbClr val="2D262A"/>
              </a:solidFill>
              <a:latin typeface="Montserrat Classic"/>
            </a:endParaRPr>
          </a:p>
          <a:p>
            <a:pPr marL="571500" indent="-571500">
              <a:lnSpc>
                <a:spcPts val="3359"/>
              </a:lnSpc>
              <a:buFont typeface="Arial" panose="020B0604020202020204" pitchFamily="34" charset="0"/>
              <a:buChar char="•"/>
            </a:pPr>
            <a:r>
              <a:rPr lang="en-US" sz="3600" dirty="0">
                <a:solidFill>
                  <a:srgbClr val="2D262A"/>
                </a:solidFill>
                <a:latin typeface="Montserrat Classic"/>
              </a:rPr>
              <a:t>Large Health Systems were working at capacity</a:t>
            </a:r>
          </a:p>
          <a:p>
            <a:pPr marL="571500" indent="-571500">
              <a:lnSpc>
                <a:spcPts val="3359"/>
              </a:lnSpc>
              <a:buFont typeface="Arial" panose="020B0604020202020204" pitchFamily="34" charset="0"/>
              <a:buChar char="•"/>
            </a:pPr>
            <a:endParaRPr lang="en-US" sz="3600" dirty="0">
              <a:solidFill>
                <a:srgbClr val="2D262A"/>
              </a:solidFill>
              <a:latin typeface="Montserrat Classic"/>
            </a:endParaRPr>
          </a:p>
          <a:p>
            <a:pPr marL="571500" indent="-571500">
              <a:lnSpc>
                <a:spcPts val="3359"/>
              </a:lnSpc>
              <a:buFont typeface="Arial" panose="020B0604020202020204" pitchFamily="34" charset="0"/>
              <a:buChar char="•"/>
            </a:pPr>
            <a:r>
              <a:rPr lang="en-US" sz="3600" dirty="0">
                <a:solidFill>
                  <a:srgbClr val="2D262A"/>
                </a:solidFill>
                <a:latin typeface="Montserrat Classic"/>
              </a:rPr>
              <a:t>Critical Access Hospitals were keeping critically ill patients</a:t>
            </a:r>
          </a:p>
          <a:p>
            <a:pPr marL="571500" indent="-571500">
              <a:lnSpc>
                <a:spcPts val="3359"/>
              </a:lnSpc>
              <a:buFont typeface="Arial" panose="020B0604020202020204" pitchFamily="34" charset="0"/>
              <a:buChar char="•"/>
            </a:pPr>
            <a:endParaRPr lang="en-US" sz="3600" dirty="0">
              <a:solidFill>
                <a:srgbClr val="2D262A"/>
              </a:solidFill>
              <a:latin typeface="Montserrat Classic"/>
            </a:endParaRPr>
          </a:p>
          <a:p>
            <a:pPr marL="571500" indent="-571500">
              <a:lnSpc>
                <a:spcPts val="3359"/>
              </a:lnSpc>
              <a:buFont typeface="Arial" panose="020B0604020202020204" pitchFamily="34" charset="0"/>
              <a:buChar char="•"/>
            </a:pPr>
            <a:r>
              <a:rPr lang="en-US" sz="3600" dirty="0">
                <a:solidFill>
                  <a:srgbClr val="2D262A"/>
                </a:solidFill>
                <a:latin typeface="Montserrat Classic"/>
              </a:rPr>
              <a:t>Post-Acute Settings were faced with strict regulations</a:t>
            </a:r>
          </a:p>
          <a:p>
            <a:pPr marL="571500" indent="-571500">
              <a:lnSpc>
                <a:spcPts val="3359"/>
              </a:lnSpc>
              <a:buFont typeface="Arial" panose="020B0604020202020204" pitchFamily="34" charset="0"/>
              <a:buChar char="•"/>
            </a:pPr>
            <a:endParaRPr lang="en-US" sz="3600" dirty="0">
              <a:solidFill>
                <a:srgbClr val="2D262A"/>
              </a:solidFill>
              <a:latin typeface="Montserrat Classic"/>
            </a:endParaRPr>
          </a:p>
          <a:p>
            <a:pPr marL="571500" indent="-571500">
              <a:lnSpc>
                <a:spcPts val="3359"/>
              </a:lnSpc>
              <a:buFont typeface="Arial" panose="020B0604020202020204" pitchFamily="34" charset="0"/>
              <a:buChar char="•"/>
            </a:pPr>
            <a:r>
              <a:rPr lang="en-US" sz="3600" dirty="0">
                <a:solidFill>
                  <a:srgbClr val="2D262A"/>
                </a:solidFill>
                <a:latin typeface="Montserrat Classic"/>
              </a:rPr>
              <a:t>Patients awaiting discharge had no placement options</a:t>
            </a:r>
          </a:p>
          <a:p>
            <a:pPr marL="571500" indent="-571500">
              <a:lnSpc>
                <a:spcPts val="3359"/>
              </a:lnSpc>
              <a:buFont typeface="Arial" panose="020B0604020202020204" pitchFamily="34" charset="0"/>
              <a:buChar char="•"/>
            </a:pPr>
            <a:endParaRPr lang="en-US" sz="3600" dirty="0">
              <a:solidFill>
                <a:srgbClr val="2D262A"/>
              </a:solidFill>
              <a:latin typeface="Montserrat Classic"/>
            </a:endParaRPr>
          </a:p>
          <a:p>
            <a:pPr marL="571500" indent="-571500">
              <a:lnSpc>
                <a:spcPts val="3359"/>
              </a:lnSpc>
              <a:buFont typeface="Arial" panose="020B0604020202020204" pitchFamily="34" charset="0"/>
              <a:buChar char="•"/>
            </a:pPr>
            <a:r>
              <a:rPr lang="en-US" sz="3600" dirty="0">
                <a:solidFill>
                  <a:srgbClr val="2D262A"/>
                </a:solidFill>
                <a:latin typeface="Montserrat Classic"/>
              </a:rPr>
              <a:t>Workforce challenges</a:t>
            </a: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Age-Friendly Partners</a:t>
            </a:r>
          </a:p>
        </p:txBody>
      </p:sp>
      <p:sp>
        <p:nvSpPr>
          <p:cNvPr id="4" name="TextBox 4"/>
          <p:cNvSpPr txBox="1"/>
          <p:nvPr/>
        </p:nvSpPr>
        <p:spPr>
          <a:xfrm>
            <a:off x="1028700" y="7317011"/>
            <a:ext cx="16230600" cy="3038717"/>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3600" dirty="0">
                <a:solidFill>
                  <a:srgbClr val="2D262A"/>
                </a:solidFill>
                <a:latin typeface="Montserrat Classic"/>
              </a:rPr>
              <a:t>Age-Friendly Health Systems is an initiative of The John A. Hartford Foundation and the Institute for Healthcare Improvement (IHI) in partnership with the American Hospital Association (AHA) and the Catholic Health Association of the United States (CHA)</a:t>
            </a: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3" name="Picture 4">
            <a:extLst>
              <a:ext uri="{FF2B5EF4-FFF2-40B4-BE49-F238E27FC236}">
                <a16:creationId xmlns:a16="http://schemas.microsoft.com/office/drawing/2014/main" id="{C14691C8-7E4E-6FB7-9EB1-E326A616F3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5214" y="3100934"/>
            <a:ext cx="10024072" cy="367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423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How it Started…</a:t>
            </a:r>
          </a:p>
        </p:txBody>
      </p:sp>
      <p:sp>
        <p:nvSpPr>
          <p:cNvPr id="4" name="TextBox 4"/>
          <p:cNvSpPr txBox="1"/>
          <p:nvPr/>
        </p:nvSpPr>
        <p:spPr>
          <a:xfrm>
            <a:off x="1028700" y="3184352"/>
            <a:ext cx="16230600" cy="5618910"/>
          </a:xfrm>
          <a:prstGeom prst="rect">
            <a:avLst/>
          </a:prstGeom>
        </p:spPr>
        <p:txBody>
          <a:bodyPr wrap="square" lIns="0" tIns="0" rIns="0" bIns="0" rtlCol="0" anchor="t">
            <a:spAutoFit/>
          </a:bodyPr>
          <a:lstStyle/>
          <a:p>
            <a:pPr marL="571500" indent="-571500">
              <a:lnSpc>
                <a:spcPts val="3359"/>
              </a:lnSpc>
              <a:buFont typeface="Arial" panose="020B0604020202020204" pitchFamily="34" charset="0"/>
              <a:buChar char="•"/>
            </a:pPr>
            <a:r>
              <a:rPr lang="en-US" sz="3600" dirty="0">
                <a:solidFill>
                  <a:srgbClr val="2D262A"/>
                </a:solidFill>
                <a:latin typeface="Montserrat Classic"/>
              </a:rPr>
              <a:t>Statewide Transitions of Care Council began in January 2022</a:t>
            </a:r>
          </a:p>
          <a:p>
            <a:pPr marL="571500" indent="-571500">
              <a:lnSpc>
                <a:spcPts val="3359"/>
              </a:lnSpc>
              <a:buFont typeface="Arial" panose="020B0604020202020204" pitchFamily="34" charset="0"/>
              <a:buChar char="•"/>
            </a:pPr>
            <a:endParaRPr lang="en-US" sz="3600" dirty="0">
              <a:solidFill>
                <a:srgbClr val="2D262A"/>
              </a:solidFill>
              <a:latin typeface="Montserrat Classic"/>
            </a:endParaRPr>
          </a:p>
          <a:p>
            <a:pPr marL="571500" indent="-571500">
              <a:lnSpc>
                <a:spcPts val="3359"/>
              </a:lnSpc>
              <a:buFont typeface="Arial" panose="020B0604020202020204" pitchFamily="34" charset="0"/>
              <a:buChar char="•"/>
            </a:pPr>
            <a:r>
              <a:rPr lang="en-US" sz="3600" dirty="0">
                <a:solidFill>
                  <a:srgbClr val="2D262A"/>
                </a:solidFill>
                <a:latin typeface="Montserrat Classic"/>
              </a:rPr>
              <a:t>Met on a quarterly basis</a:t>
            </a:r>
          </a:p>
          <a:p>
            <a:pPr marL="571500" indent="-571500">
              <a:lnSpc>
                <a:spcPts val="3359"/>
              </a:lnSpc>
              <a:buFont typeface="Arial" panose="020B0604020202020204" pitchFamily="34" charset="0"/>
              <a:buChar char="•"/>
            </a:pPr>
            <a:endParaRPr lang="en-US" sz="3600" dirty="0">
              <a:solidFill>
                <a:srgbClr val="2D262A"/>
              </a:solidFill>
              <a:latin typeface="Montserrat Classic"/>
            </a:endParaRPr>
          </a:p>
          <a:p>
            <a:pPr marL="571500" indent="-571500">
              <a:lnSpc>
                <a:spcPts val="3359"/>
              </a:lnSpc>
              <a:buFont typeface="Arial" panose="020B0604020202020204" pitchFamily="34" charset="0"/>
              <a:buChar char="•"/>
            </a:pPr>
            <a:r>
              <a:rPr lang="en-US" sz="3600" dirty="0">
                <a:solidFill>
                  <a:srgbClr val="2D262A"/>
                </a:solidFill>
                <a:latin typeface="Montserrat Classic"/>
              </a:rPr>
              <a:t>Identified barriers and opportunities for improvement</a:t>
            </a:r>
          </a:p>
          <a:p>
            <a:pPr marL="571500" indent="-571500">
              <a:lnSpc>
                <a:spcPts val="3359"/>
              </a:lnSpc>
              <a:buFont typeface="Arial" panose="020B0604020202020204" pitchFamily="34" charset="0"/>
              <a:buChar char="•"/>
            </a:pPr>
            <a:endParaRPr lang="en-US" sz="3600" dirty="0">
              <a:solidFill>
                <a:srgbClr val="2D262A"/>
              </a:solidFill>
              <a:latin typeface="Montserrat Classic"/>
            </a:endParaRPr>
          </a:p>
          <a:p>
            <a:pPr marL="571500" indent="-571500">
              <a:lnSpc>
                <a:spcPts val="3359"/>
              </a:lnSpc>
              <a:buFont typeface="Arial" panose="020B0604020202020204" pitchFamily="34" charset="0"/>
              <a:buChar char="•"/>
            </a:pPr>
            <a:r>
              <a:rPr lang="en-US" sz="3600" dirty="0">
                <a:solidFill>
                  <a:srgbClr val="2D262A"/>
                </a:solidFill>
                <a:latin typeface="Montserrat Classic"/>
              </a:rPr>
              <a:t>Moved to monthly meetings due to increased challenges</a:t>
            </a:r>
          </a:p>
          <a:p>
            <a:pPr marL="571500" indent="-571500">
              <a:lnSpc>
                <a:spcPts val="3359"/>
              </a:lnSpc>
              <a:buFont typeface="Arial" panose="020B0604020202020204" pitchFamily="34" charset="0"/>
              <a:buChar char="•"/>
            </a:pPr>
            <a:endParaRPr lang="en-US" sz="3600" dirty="0">
              <a:solidFill>
                <a:srgbClr val="2D262A"/>
              </a:solidFill>
              <a:latin typeface="Montserrat Classic"/>
            </a:endParaRPr>
          </a:p>
          <a:p>
            <a:pPr marL="571500" indent="-571500">
              <a:lnSpc>
                <a:spcPts val="3359"/>
              </a:lnSpc>
              <a:buFont typeface="Arial" panose="020B0604020202020204" pitchFamily="34" charset="0"/>
              <a:buChar char="•"/>
            </a:pPr>
            <a:r>
              <a:rPr lang="en-US" sz="3600" dirty="0">
                <a:solidFill>
                  <a:srgbClr val="2D262A"/>
                </a:solidFill>
                <a:latin typeface="Montserrat Classic"/>
              </a:rPr>
              <a:t>Monthly throughput data collection survey launched – Sept. 2022</a:t>
            </a:r>
          </a:p>
          <a:p>
            <a:pPr marL="571500" indent="-571500">
              <a:lnSpc>
                <a:spcPts val="3359"/>
              </a:lnSpc>
              <a:buFont typeface="Arial" panose="020B0604020202020204" pitchFamily="34" charset="0"/>
              <a:buChar char="•"/>
            </a:pPr>
            <a:endParaRPr lang="en-US" sz="3600" dirty="0">
              <a:solidFill>
                <a:srgbClr val="2D262A"/>
              </a:solidFill>
              <a:latin typeface="Montserrat Classic"/>
            </a:endParaRPr>
          </a:p>
          <a:p>
            <a:pPr marL="571500" indent="-571500">
              <a:lnSpc>
                <a:spcPts val="3359"/>
              </a:lnSpc>
              <a:buFont typeface="Arial" panose="020B0604020202020204" pitchFamily="34" charset="0"/>
              <a:buChar char="•"/>
            </a:pPr>
            <a:endParaRPr lang="en-US" sz="3600" dirty="0">
              <a:solidFill>
                <a:srgbClr val="2D262A"/>
              </a:solidFill>
              <a:latin typeface="Montserrat Classic"/>
            </a:endParaRP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3348670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Why this Work is Important…</a:t>
            </a: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3" name="Picture 2">
            <a:extLst>
              <a:ext uri="{FF2B5EF4-FFF2-40B4-BE49-F238E27FC236}">
                <a16:creationId xmlns:a16="http://schemas.microsoft.com/office/drawing/2014/main" id="{0720B649-26CC-B011-9D50-041DCC0630BE}"/>
              </a:ext>
            </a:extLst>
          </p:cNvPr>
          <p:cNvPicPr>
            <a:picLocks noChangeAspect="1"/>
          </p:cNvPicPr>
          <p:nvPr/>
        </p:nvPicPr>
        <p:blipFill>
          <a:blip r:embed="rId4"/>
          <a:stretch>
            <a:fillRect/>
          </a:stretch>
        </p:blipFill>
        <p:spPr>
          <a:xfrm>
            <a:off x="5969850" y="3184352"/>
            <a:ext cx="11587707" cy="5616748"/>
          </a:xfrm>
          <a:prstGeom prst="rect">
            <a:avLst/>
          </a:prstGeom>
        </p:spPr>
      </p:pic>
      <p:pic>
        <p:nvPicPr>
          <p:cNvPr id="4" name="Picture 3">
            <a:extLst>
              <a:ext uri="{FF2B5EF4-FFF2-40B4-BE49-F238E27FC236}">
                <a16:creationId xmlns:a16="http://schemas.microsoft.com/office/drawing/2014/main" id="{59EB2DD1-5076-EFBA-D024-F126C07829E0}"/>
              </a:ext>
            </a:extLst>
          </p:cNvPr>
          <p:cNvPicPr>
            <a:picLocks noChangeAspect="1"/>
          </p:cNvPicPr>
          <p:nvPr/>
        </p:nvPicPr>
        <p:blipFill>
          <a:blip r:embed="rId5"/>
          <a:stretch>
            <a:fillRect/>
          </a:stretch>
        </p:blipFill>
        <p:spPr>
          <a:xfrm>
            <a:off x="961792" y="4276725"/>
            <a:ext cx="4574681" cy="4189972"/>
          </a:xfrm>
          <a:prstGeom prst="rect">
            <a:avLst/>
          </a:prstGeom>
        </p:spPr>
      </p:pic>
    </p:spTree>
    <p:extLst>
      <p:ext uri="{BB962C8B-B14F-4D97-AF65-F5344CB8AC3E}">
        <p14:creationId xmlns:p14="http://schemas.microsoft.com/office/powerpoint/2010/main" val="1307923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Building our Team…</a:t>
            </a:r>
          </a:p>
        </p:txBody>
      </p:sp>
      <p:sp>
        <p:nvSpPr>
          <p:cNvPr id="4" name="TextBox 4"/>
          <p:cNvSpPr txBox="1"/>
          <p:nvPr/>
        </p:nvSpPr>
        <p:spPr>
          <a:xfrm>
            <a:off x="1028700" y="2921475"/>
            <a:ext cx="16230600" cy="7342459"/>
          </a:xfrm>
          <a:prstGeom prst="rect">
            <a:avLst/>
          </a:prstGeom>
        </p:spPr>
        <p:txBody>
          <a:bodyPr wrap="square" lIns="0" tIns="0" rIns="0" bIns="0" rtlCol="0" anchor="t">
            <a:spAutoFit/>
          </a:bodyPr>
          <a:lstStyle/>
          <a:p>
            <a:r>
              <a:rPr lang="en-US" sz="3600" u="sng" dirty="0">
                <a:solidFill>
                  <a:srgbClr val="2D262A"/>
                </a:solidFill>
                <a:latin typeface="Montserrat Classic"/>
              </a:rPr>
              <a:t>Governor Ricketts Task Force</a:t>
            </a:r>
            <a:br>
              <a:rPr lang="en-US" sz="3600" u="sng" dirty="0">
                <a:solidFill>
                  <a:srgbClr val="2D262A"/>
                </a:solidFill>
                <a:latin typeface="Montserrat Classic"/>
              </a:rPr>
            </a:br>
            <a:endParaRPr lang="en-US" sz="3200" u="sng" dirty="0">
              <a:solidFill>
                <a:srgbClr val="2D262A"/>
              </a:solidFill>
              <a:latin typeface="Montserrat Classic"/>
            </a:endParaRPr>
          </a:p>
          <a:p>
            <a:pPr marL="342900" indent="-342900">
              <a:buFont typeface="Arial" panose="020B0604020202020204" pitchFamily="34" charset="0"/>
              <a:buChar char="•"/>
            </a:pPr>
            <a:r>
              <a:rPr lang="en-US" sz="3200" dirty="0">
                <a:solidFill>
                  <a:srgbClr val="2D262A"/>
                </a:solidFill>
                <a:latin typeface="Montserrat Classic"/>
              </a:rPr>
              <a:t>Key Stakeholders</a:t>
            </a:r>
          </a:p>
          <a:p>
            <a:pPr marL="800100" lvl="1" indent="-342900">
              <a:buFont typeface="Arial" panose="020B0604020202020204" pitchFamily="34" charset="0"/>
              <a:buChar char="•"/>
            </a:pPr>
            <a:r>
              <a:rPr lang="en-US" sz="3200" dirty="0">
                <a:solidFill>
                  <a:srgbClr val="2D262A"/>
                </a:solidFill>
                <a:latin typeface="Montserrat Classic"/>
              </a:rPr>
              <a:t>C-Suite Leaders</a:t>
            </a:r>
          </a:p>
          <a:p>
            <a:pPr marL="800100" lvl="1" indent="-342900">
              <a:buFont typeface="Arial" panose="020B0604020202020204" pitchFamily="34" charset="0"/>
              <a:buChar char="•"/>
            </a:pPr>
            <a:r>
              <a:rPr lang="en-US" sz="3200" dirty="0">
                <a:solidFill>
                  <a:srgbClr val="2D262A"/>
                </a:solidFill>
                <a:latin typeface="Montserrat Classic"/>
              </a:rPr>
              <a:t>Nurse Leaders</a:t>
            </a:r>
          </a:p>
          <a:p>
            <a:pPr marL="800100" lvl="1" indent="-342900">
              <a:buFont typeface="Arial" panose="020B0604020202020204" pitchFamily="34" charset="0"/>
              <a:buChar char="•"/>
            </a:pPr>
            <a:r>
              <a:rPr lang="en-US" sz="3200" dirty="0">
                <a:solidFill>
                  <a:srgbClr val="2D262A"/>
                </a:solidFill>
                <a:latin typeface="Montserrat Classic"/>
              </a:rPr>
              <a:t>Quality Leaders</a:t>
            </a:r>
          </a:p>
          <a:p>
            <a:pPr marL="800100" lvl="1" indent="-342900">
              <a:buFont typeface="Arial" panose="020B0604020202020204" pitchFamily="34" charset="0"/>
              <a:buChar char="•"/>
            </a:pPr>
            <a:r>
              <a:rPr lang="en-US" sz="3200" dirty="0">
                <a:solidFill>
                  <a:srgbClr val="2D262A"/>
                </a:solidFill>
                <a:latin typeface="Montserrat Classic"/>
              </a:rPr>
              <a:t>Social Workers</a:t>
            </a:r>
          </a:p>
          <a:p>
            <a:pPr marL="800100" lvl="1" indent="-342900">
              <a:buFont typeface="Arial" panose="020B0604020202020204" pitchFamily="34" charset="0"/>
              <a:buChar char="•"/>
            </a:pPr>
            <a:r>
              <a:rPr lang="en-US" sz="3200" dirty="0">
                <a:solidFill>
                  <a:srgbClr val="2D262A"/>
                </a:solidFill>
                <a:latin typeface="Montserrat Classic"/>
              </a:rPr>
              <a:t>Clinic Managers</a:t>
            </a:r>
          </a:p>
          <a:p>
            <a:pPr marL="800100" lvl="1" indent="-342900">
              <a:buFont typeface="Arial" panose="020B0604020202020204" pitchFamily="34" charset="0"/>
              <a:buChar char="•"/>
            </a:pPr>
            <a:r>
              <a:rPr lang="en-US" sz="3200" dirty="0">
                <a:solidFill>
                  <a:srgbClr val="2D262A"/>
                </a:solidFill>
                <a:latin typeface="Montserrat Classic"/>
              </a:rPr>
              <a:t>Post-Acute Setting Leads</a:t>
            </a:r>
          </a:p>
          <a:p>
            <a:pPr marL="800100" lvl="1" indent="-342900">
              <a:buFont typeface="Arial" panose="020B0604020202020204" pitchFamily="34" charset="0"/>
              <a:buChar char="•"/>
            </a:pPr>
            <a:r>
              <a:rPr lang="en-US" sz="3200" dirty="0">
                <a:solidFill>
                  <a:srgbClr val="2D262A"/>
                </a:solidFill>
                <a:latin typeface="Montserrat Classic"/>
              </a:rPr>
              <a:t>DHHS NE </a:t>
            </a:r>
          </a:p>
          <a:p>
            <a:pPr marL="800100" lvl="1" indent="-342900">
              <a:buFont typeface="Arial" panose="020B0604020202020204" pitchFamily="34" charset="0"/>
              <a:buChar char="•"/>
            </a:pPr>
            <a:r>
              <a:rPr lang="en-US" sz="3200" dirty="0">
                <a:solidFill>
                  <a:srgbClr val="2D262A"/>
                </a:solidFill>
                <a:latin typeface="Montserrat Classic"/>
              </a:rPr>
              <a:t>Office of Public Guardianship</a:t>
            </a:r>
          </a:p>
          <a:p>
            <a:pPr marL="800100" lvl="1" indent="-342900">
              <a:buFont typeface="Arial" panose="020B0604020202020204" pitchFamily="34" charset="0"/>
              <a:buChar char="•"/>
            </a:pPr>
            <a:r>
              <a:rPr lang="en-US" sz="3200" dirty="0">
                <a:solidFill>
                  <a:srgbClr val="2D262A"/>
                </a:solidFill>
                <a:latin typeface="Montserrat Classic"/>
              </a:rPr>
              <a:t>Rural Representatives</a:t>
            </a:r>
          </a:p>
          <a:p>
            <a:pPr marL="800100" lvl="1" indent="-342900">
              <a:buFont typeface="Arial" panose="020B0604020202020204" pitchFamily="34" charset="0"/>
              <a:buChar char="•"/>
            </a:pPr>
            <a:r>
              <a:rPr lang="en-US" sz="3200" dirty="0">
                <a:solidFill>
                  <a:srgbClr val="2D262A"/>
                </a:solidFill>
                <a:latin typeface="Montserrat Classic"/>
              </a:rPr>
              <a:t>Large System Representatives</a:t>
            </a:r>
          </a:p>
          <a:p>
            <a:pPr marL="800100" lvl="1" indent="-342900">
              <a:buFont typeface="Arial" panose="020B0604020202020204" pitchFamily="34" charset="0"/>
              <a:buChar char="•"/>
            </a:pPr>
            <a:r>
              <a:rPr lang="en-US" sz="3200" dirty="0">
                <a:solidFill>
                  <a:srgbClr val="2D262A"/>
                </a:solidFill>
                <a:latin typeface="Montserrat Classic"/>
              </a:rPr>
              <a:t>Nebraska Hospital Association</a:t>
            </a: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7" name="Graphic 6" descr="Group of people with solid fill">
            <a:extLst>
              <a:ext uri="{FF2B5EF4-FFF2-40B4-BE49-F238E27FC236}">
                <a16:creationId xmlns:a16="http://schemas.microsoft.com/office/drawing/2014/main" id="{D3FA33E4-4B01-9466-E70E-0FD6B3BC87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10800" y="3543300"/>
            <a:ext cx="5207083" cy="5207083"/>
          </a:xfrm>
          <a:prstGeom prst="rect">
            <a:avLst/>
          </a:prstGeom>
        </p:spPr>
      </p:pic>
    </p:spTree>
    <p:extLst>
      <p:ext uri="{BB962C8B-B14F-4D97-AF65-F5344CB8AC3E}">
        <p14:creationId xmlns:p14="http://schemas.microsoft.com/office/powerpoint/2010/main" val="876172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500955" y="2413635"/>
            <a:ext cx="2758345" cy="245871"/>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1295400" y="2159559"/>
            <a:ext cx="6448950" cy="508152"/>
          </a:xfrm>
          <a:prstGeom prst="rect">
            <a:avLst/>
          </a:prstGeom>
        </p:spPr>
        <p:txBody>
          <a:bodyPr lIns="0" tIns="0" rIns="0" bIns="0" rtlCol="0" anchor="t">
            <a:spAutoFit/>
          </a:bodyPr>
          <a:lstStyle/>
          <a:p>
            <a:pPr>
              <a:lnSpc>
                <a:spcPts val="3947"/>
              </a:lnSpc>
            </a:pPr>
            <a:r>
              <a:rPr lang="en-US" sz="4200" dirty="0">
                <a:solidFill>
                  <a:srgbClr val="1E3262"/>
                </a:solidFill>
                <a:latin typeface="Montserrat Extra-Bold Bold"/>
              </a:rPr>
              <a:t>How it’s Going…</a:t>
            </a:r>
          </a:p>
        </p:txBody>
      </p:sp>
      <p:grpSp>
        <p:nvGrpSpPr>
          <p:cNvPr id="13" name="Group 13"/>
          <p:cNvGrpSpPr/>
          <p:nvPr/>
        </p:nvGrpSpPr>
        <p:grpSpPr>
          <a:xfrm>
            <a:off x="1028700" y="1595293"/>
            <a:ext cx="2758345" cy="47625"/>
            <a:chOff x="0" y="0"/>
            <a:chExt cx="726478" cy="12543"/>
          </a:xfrm>
        </p:grpSpPr>
        <p:sp>
          <p:nvSpPr>
            <p:cNvPr id="14" name="Freeform 14"/>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2" name="Picture 1">
            <a:extLst>
              <a:ext uri="{FF2B5EF4-FFF2-40B4-BE49-F238E27FC236}">
                <a16:creationId xmlns:a16="http://schemas.microsoft.com/office/drawing/2014/main" id="{46D23361-618A-38CE-EA40-8F2389A6B10B}"/>
              </a:ext>
            </a:extLst>
          </p:cNvPr>
          <p:cNvPicPr>
            <a:picLocks noChangeAspect="1"/>
          </p:cNvPicPr>
          <p:nvPr/>
        </p:nvPicPr>
        <p:blipFill>
          <a:blip r:embed="rId4"/>
          <a:stretch>
            <a:fillRect/>
          </a:stretch>
        </p:blipFill>
        <p:spPr>
          <a:xfrm>
            <a:off x="3505200" y="3066037"/>
            <a:ext cx="10036626" cy="594048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2413635"/>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028700" y="2296490"/>
            <a:ext cx="123444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Post-Acute Challenges in the Legislature</a:t>
            </a:r>
          </a:p>
        </p:txBody>
      </p:sp>
      <p:sp>
        <p:nvSpPr>
          <p:cNvPr id="14" name="Freeform 14"/>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
        <p:nvSpPr>
          <p:cNvPr id="18" name="TextBox 17">
            <a:extLst>
              <a:ext uri="{FF2B5EF4-FFF2-40B4-BE49-F238E27FC236}">
                <a16:creationId xmlns:a16="http://schemas.microsoft.com/office/drawing/2014/main" id="{BF845833-5AC4-DE77-417A-A8BF6936C596}"/>
              </a:ext>
            </a:extLst>
          </p:cNvPr>
          <p:cNvSpPr txBox="1"/>
          <p:nvPr/>
        </p:nvSpPr>
        <p:spPr>
          <a:xfrm>
            <a:off x="956404" y="3004210"/>
            <a:ext cx="17026796" cy="6617196"/>
          </a:xfrm>
          <a:prstGeom prst="rect">
            <a:avLst/>
          </a:prstGeom>
          <a:noFill/>
        </p:spPr>
        <p:txBody>
          <a:bodyPr wrap="square">
            <a:spAutoFit/>
          </a:bodyPr>
          <a:lstStyle/>
          <a:p>
            <a:r>
              <a:rPr lang="en-US" sz="4000" b="1" u="sng" dirty="0">
                <a:solidFill>
                  <a:srgbClr val="2D262A"/>
                </a:solidFill>
                <a:latin typeface="Montserrat Classic" panose="020B0604020202020204" charset="0"/>
              </a:rPr>
              <a:t>LB227</a:t>
            </a:r>
            <a:br>
              <a:rPr lang="en-US" sz="3200" dirty="0">
                <a:solidFill>
                  <a:srgbClr val="2D262A"/>
                </a:solidFill>
                <a:latin typeface="Montserrat Classic" panose="020B0604020202020204" charset="0"/>
              </a:rPr>
            </a:br>
            <a:r>
              <a:rPr lang="en-US" sz="2400" dirty="0">
                <a:solidFill>
                  <a:srgbClr val="2D262A"/>
                </a:solidFill>
                <a:latin typeface="Montserrat Classic" panose="020B0604020202020204" charset="0"/>
              </a:rPr>
              <a:t>P</a:t>
            </a:r>
            <a:r>
              <a:rPr lang="en-US" sz="2400" dirty="0">
                <a:latin typeface="Montserrat Classic" panose="020B0604020202020204" charset="0"/>
              </a:rPr>
              <a:t>rovides a per diem Medicaid reimbursement to a hospital for a Medicaid patient who is eligible for discharge after receiving care but is unable to be transferred to an appropriate nursing facility due to a lack of available nursing facility beds or in cases where the State Court Administrator is unable to appoint a public guardian. The inability for acute care hospitals to discharge patients to skilled nursing facilities or similar long-term care facilities can cause capacity issues for hospitals and have an impact on their care. It is important that patients be placed in the appropriate level of care. Some patients essentially live in hospital rooms receiving one-on-one care and taking up precious bed capacity with no compensation provided to the hospital. Sometimes patients’ stays can exceed 400 days. </a:t>
            </a:r>
            <a:br>
              <a:rPr lang="en-US" sz="2400" dirty="0">
                <a:latin typeface="Montserrat Classic" panose="020B0604020202020204" charset="0"/>
              </a:rPr>
            </a:br>
            <a:br>
              <a:rPr lang="en-US" sz="2400" dirty="0">
                <a:latin typeface="Montserrat Classic" panose="020B0604020202020204" charset="0"/>
              </a:rPr>
            </a:br>
            <a:r>
              <a:rPr lang="en-US" sz="2400" dirty="0">
                <a:latin typeface="Montserrat Classic" panose="020B0604020202020204" charset="0"/>
              </a:rPr>
              <a:t>The most common barriers include, but are not limited to: </a:t>
            </a:r>
            <a:br>
              <a:rPr lang="en-US" sz="2400" dirty="0">
                <a:latin typeface="Montserrat Classic" panose="020B0604020202020204" charset="0"/>
              </a:rPr>
            </a:br>
            <a:r>
              <a:rPr lang="en-US" sz="2400" dirty="0">
                <a:latin typeface="Montserrat Classic" panose="020B0604020202020204" charset="0"/>
              </a:rPr>
              <a:t>• pending Medicaid; </a:t>
            </a:r>
            <a:br>
              <a:rPr lang="en-US" sz="2400" dirty="0">
                <a:latin typeface="Montserrat Classic" panose="020B0604020202020204" charset="0"/>
              </a:rPr>
            </a:br>
            <a:r>
              <a:rPr lang="en-US" sz="2400" dirty="0">
                <a:latin typeface="Montserrat Classic" panose="020B0604020202020204" charset="0"/>
              </a:rPr>
              <a:t>• lack of a guardian; </a:t>
            </a:r>
            <a:br>
              <a:rPr lang="en-US" sz="2400" dirty="0">
                <a:latin typeface="Montserrat Classic" panose="020B0604020202020204" charset="0"/>
              </a:rPr>
            </a:br>
            <a:r>
              <a:rPr lang="en-US" sz="2400" dirty="0">
                <a:latin typeface="Montserrat Classic" panose="020B0604020202020204" charset="0"/>
              </a:rPr>
              <a:t>• medically complex patients that may include tracheostomy, bariatric, traumatic brain injury, dialysis, or expensive medication; and </a:t>
            </a:r>
            <a:br>
              <a:rPr lang="en-US" sz="2400" dirty="0">
                <a:latin typeface="Montserrat Classic" panose="020B0604020202020204" charset="0"/>
              </a:rPr>
            </a:br>
            <a:r>
              <a:rPr lang="en-US" sz="2400" dirty="0">
                <a:latin typeface="Montserrat Classic" panose="020B0604020202020204" charset="0"/>
              </a:rPr>
              <a:t>• Medicaid Advantage and private insurer claims being denied.</a:t>
            </a:r>
            <a:endParaRPr lang="en-US" sz="2400" dirty="0">
              <a:solidFill>
                <a:srgbClr val="2D262A"/>
              </a:solidFill>
              <a:latin typeface="Montserrat Classic" panose="020B0604020202020204" charset="0"/>
            </a:endParaRPr>
          </a:p>
          <a:p>
            <a:pPr marL="800100" lvl="1" indent="-342900">
              <a:buFont typeface="Arial" panose="020B0604020202020204" pitchFamily="34" charset="0"/>
              <a:buChar char="•"/>
            </a:pPr>
            <a:endParaRPr lang="en-US" sz="2400" dirty="0">
              <a:latin typeface="Montserrat Classic" panose="020B060402020202020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2413635"/>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028700" y="2151354"/>
            <a:ext cx="123444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Post-Acute Challenges in the Legislature</a:t>
            </a:r>
          </a:p>
        </p:txBody>
      </p:sp>
      <p:sp>
        <p:nvSpPr>
          <p:cNvPr id="14" name="Freeform 14"/>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76843"/>
            <a:ext cx="2758345" cy="412279"/>
          </a:xfrm>
          <a:prstGeom prst="rect">
            <a:avLst/>
          </a:prstGeom>
        </p:spPr>
      </p:pic>
      <p:sp>
        <p:nvSpPr>
          <p:cNvPr id="18" name="TextBox 17">
            <a:extLst>
              <a:ext uri="{FF2B5EF4-FFF2-40B4-BE49-F238E27FC236}">
                <a16:creationId xmlns:a16="http://schemas.microsoft.com/office/drawing/2014/main" id="{BF845833-5AC4-DE77-417A-A8BF6936C596}"/>
              </a:ext>
            </a:extLst>
          </p:cNvPr>
          <p:cNvSpPr txBox="1"/>
          <p:nvPr/>
        </p:nvSpPr>
        <p:spPr>
          <a:xfrm>
            <a:off x="914400" y="2745679"/>
            <a:ext cx="17026796" cy="7478970"/>
          </a:xfrm>
          <a:prstGeom prst="rect">
            <a:avLst/>
          </a:prstGeom>
          <a:noFill/>
        </p:spPr>
        <p:txBody>
          <a:bodyPr wrap="square">
            <a:spAutoFit/>
          </a:bodyPr>
          <a:lstStyle/>
          <a:p>
            <a:r>
              <a:rPr lang="en-US" sz="4000" b="1" u="sng" dirty="0">
                <a:latin typeface="Montserrat Classic" panose="020B0604020202020204" charset="0"/>
              </a:rPr>
              <a:t>LB517</a:t>
            </a:r>
            <a:r>
              <a:rPr lang="en-US" sz="4000" u="sng" dirty="0">
                <a:latin typeface="Montserrat Classic" panose="020B0604020202020204" charset="0"/>
              </a:rPr>
              <a:t> </a:t>
            </a:r>
            <a:br>
              <a:rPr lang="en-US" sz="4000" dirty="0">
                <a:latin typeface="Montserrat Classic" panose="020B0604020202020204" charset="0"/>
              </a:rPr>
            </a:br>
            <a:r>
              <a:rPr lang="en-US" sz="2400" dirty="0">
                <a:latin typeface="Montserrat Classic" panose="020B0604020202020204" charset="0"/>
              </a:rPr>
              <a:t>Creates a pilot program that provides financial incentives to post-acute facilities to accept patients with complex health needs when hospitals are at or near capacity. The goal is for patients with complex health needs to access timely transition from an acute care hospital to a post-acute care setting so that patients receive the appropriate type of care. The pilot program will develop a process to direct payments to post-acute care facilities that support care to patients with complex health needs. The bill will appropriate $1 million to this program</a:t>
            </a:r>
            <a:br>
              <a:rPr lang="en-US" sz="2800" dirty="0">
                <a:latin typeface="Montserrat Classic" panose="020B0604020202020204" charset="0"/>
              </a:rPr>
            </a:br>
            <a:endParaRPr lang="en-US" sz="4000" dirty="0">
              <a:solidFill>
                <a:srgbClr val="2D262A"/>
              </a:solidFill>
              <a:latin typeface="Montserrat Classic" panose="020B0604020202020204" charset="0"/>
            </a:endParaRPr>
          </a:p>
          <a:p>
            <a:r>
              <a:rPr lang="en-US" sz="4000" b="1" u="sng" dirty="0">
                <a:latin typeface="Montserrat Classic" panose="020B0604020202020204" charset="0"/>
              </a:rPr>
              <a:t>LB434</a:t>
            </a:r>
            <a:r>
              <a:rPr lang="en-US" sz="4000" dirty="0">
                <a:latin typeface="Montserrat Classic" panose="020B0604020202020204" charset="0"/>
              </a:rPr>
              <a:t> </a:t>
            </a:r>
            <a:br>
              <a:rPr lang="en-US" sz="4000" dirty="0">
                <a:latin typeface="Montserrat Classic" panose="020B0604020202020204" charset="0"/>
              </a:rPr>
            </a:br>
            <a:r>
              <a:rPr lang="en-US" sz="2400" dirty="0">
                <a:latin typeface="Montserrat Classic" panose="020B0604020202020204" charset="0"/>
              </a:rPr>
              <a:t>Long-term acute care hospitals (LTACHs) are facilities that specialize in the treatment of patients with serious medical conditions that require care on an ongoing basis but no longer require intensive care or extensive diagnostic procedures. These patients are typically discharged from the intensive care units and require more care than they can receive in a rehabilitation center, skilled nursing facility, or at home. Without this care available in Medicaid, patients receive rehabilitation services in acute care hospitals that are not designed to meet their specialized rehabilitation needs. This also takes additional resources away from acute care hospital capacity. Ensuring that LTACHs receive Medicaid funding would allow for more long-term acute care patients to be transferred to the appropriate level of care, freeing up precious bed capacity in hospitals. </a:t>
            </a:r>
            <a:endParaRPr lang="en-US" sz="2400" dirty="0">
              <a:solidFill>
                <a:srgbClr val="2D262A"/>
              </a:solidFill>
              <a:latin typeface="Montserrat Classic" panose="020B0604020202020204" charset="0"/>
            </a:endParaRPr>
          </a:p>
          <a:p>
            <a:pPr marL="800100" lvl="1" indent="-342900">
              <a:buFont typeface="Arial" panose="020B0604020202020204" pitchFamily="34" charset="0"/>
              <a:buChar char="•"/>
            </a:pPr>
            <a:endParaRPr lang="en-US" sz="2400" dirty="0">
              <a:latin typeface="Montserrat Classic" panose="020B0604020202020204" charset="0"/>
            </a:endParaRPr>
          </a:p>
        </p:txBody>
      </p:sp>
    </p:spTree>
    <p:extLst>
      <p:ext uri="{BB962C8B-B14F-4D97-AF65-F5344CB8AC3E}">
        <p14:creationId xmlns:p14="http://schemas.microsoft.com/office/powerpoint/2010/main" val="1774992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2413635"/>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028700" y="2296490"/>
            <a:ext cx="123444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Post-Acute Challenges in the Legislature</a:t>
            </a:r>
          </a:p>
        </p:txBody>
      </p:sp>
      <p:sp>
        <p:nvSpPr>
          <p:cNvPr id="14" name="Freeform 14"/>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76843"/>
            <a:ext cx="2758345" cy="412279"/>
          </a:xfrm>
          <a:prstGeom prst="rect">
            <a:avLst/>
          </a:prstGeom>
        </p:spPr>
      </p:pic>
      <p:sp>
        <p:nvSpPr>
          <p:cNvPr id="18" name="TextBox 17">
            <a:extLst>
              <a:ext uri="{FF2B5EF4-FFF2-40B4-BE49-F238E27FC236}">
                <a16:creationId xmlns:a16="http://schemas.microsoft.com/office/drawing/2014/main" id="{BF845833-5AC4-DE77-417A-A8BF6936C596}"/>
              </a:ext>
            </a:extLst>
          </p:cNvPr>
          <p:cNvSpPr txBox="1"/>
          <p:nvPr/>
        </p:nvSpPr>
        <p:spPr>
          <a:xfrm>
            <a:off x="956404" y="3004210"/>
            <a:ext cx="17026796" cy="4955203"/>
          </a:xfrm>
          <a:prstGeom prst="rect">
            <a:avLst/>
          </a:prstGeom>
          <a:noFill/>
        </p:spPr>
        <p:txBody>
          <a:bodyPr wrap="square">
            <a:spAutoFit/>
          </a:bodyPr>
          <a:lstStyle/>
          <a:p>
            <a:r>
              <a:rPr lang="en-US" sz="4000" b="1" u="sng" dirty="0">
                <a:latin typeface="Montserrat Classic" panose="020B0604020202020204" charset="0"/>
              </a:rPr>
              <a:t>LB219</a:t>
            </a:r>
            <a:r>
              <a:rPr lang="en-US" sz="4000" dirty="0">
                <a:latin typeface="Montserrat Classic" panose="020B0604020202020204" charset="0"/>
              </a:rPr>
              <a:t> </a:t>
            </a:r>
            <a:br>
              <a:rPr lang="en-US" sz="4000" dirty="0">
                <a:latin typeface="Montserrat Classic" panose="020B0604020202020204" charset="0"/>
              </a:rPr>
            </a:br>
            <a:r>
              <a:rPr lang="en-US" sz="2800" dirty="0">
                <a:latin typeface="Montserrat Classic" panose="020B0604020202020204" charset="0"/>
              </a:rPr>
              <a:t>Directs the DHHS to rebase inpatient interim per diem rates for critical access hospitals. The department shall rebase the rates using the most recent audited Medicare cost report on an annual basis within ninety days of receiving the cost report. Critical Access Hospitals get paid a per diem rate shortly after providing patient care, which in Nebraska currently covers about 50-60% of the costs of this care. The Critical Access Hospitals then wait 18-24 months to receive the full payment from Medicaid. LB 219 would rebase the initial per diem rate to ensure Nebraska’s Critical Access Hospitals can cover more of the costs of providing this care at the time the service is provided. There are 63 Critical Access Hospitals in Nebraska and more than half report that they have been operating with a negative margin for the past several years.</a:t>
            </a:r>
          </a:p>
          <a:p>
            <a:pPr marL="800100" lvl="1" indent="-342900">
              <a:buFont typeface="Arial" panose="020B0604020202020204" pitchFamily="34" charset="0"/>
              <a:buChar char="•"/>
            </a:pPr>
            <a:endParaRPr lang="en-US" sz="2400" dirty="0">
              <a:latin typeface="Montserrat Classic" panose="020B0604020202020204" charset="0"/>
            </a:endParaRPr>
          </a:p>
        </p:txBody>
      </p:sp>
    </p:spTree>
    <p:extLst>
      <p:ext uri="{BB962C8B-B14F-4D97-AF65-F5344CB8AC3E}">
        <p14:creationId xmlns:p14="http://schemas.microsoft.com/office/powerpoint/2010/main" val="1605423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Key Improvements…</a:t>
            </a:r>
          </a:p>
        </p:txBody>
      </p:sp>
      <p:sp>
        <p:nvSpPr>
          <p:cNvPr id="4" name="TextBox 4"/>
          <p:cNvSpPr txBox="1"/>
          <p:nvPr/>
        </p:nvSpPr>
        <p:spPr>
          <a:xfrm>
            <a:off x="1028700" y="3184352"/>
            <a:ext cx="16230600" cy="6562759"/>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3600" dirty="0">
                <a:solidFill>
                  <a:srgbClr val="2D262A"/>
                </a:solidFill>
                <a:latin typeface="Montserrat Classic"/>
              </a:rPr>
              <a:t>Data Collection and Distribution</a:t>
            </a:r>
          </a:p>
          <a:p>
            <a:pPr marL="571500" indent="-571500">
              <a:buFont typeface="Arial" panose="020B0604020202020204" pitchFamily="34" charset="0"/>
              <a:buChar char="•"/>
            </a:pPr>
            <a:r>
              <a:rPr lang="en-US" sz="3600" dirty="0">
                <a:solidFill>
                  <a:srgbClr val="2D262A"/>
                </a:solidFill>
                <a:latin typeface="Montserrat Classic"/>
              </a:rPr>
              <a:t>Guardianship Efforts </a:t>
            </a:r>
          </a:p>
          <a:p>
            <a:pPr marL="571500" indent="-571500">
              <a:buFont typeface="Arial" panose="020B0604020202020204" pitchFamily="34" charset="0"/>
              <a:buChar char="•"/>
            </a:pPr>
            <a:r>
              <a:rPr lang="en-US" sz="3600" dirty="0">
                <a:solidFill>
                  <a:srgbClr val="2D262A"/>
                </a:solidFill>
                <a:latin typeface="Montserrat Classic"/>
              </a:rPr>
              <a:t>Medicaid Education, Support, and Toolkits</a:t>
            </a:r>
          </a:p>
          <a:p>
            <a:pPr marL="571500" indent="-571500">
              <a:buFont typeface="Arial" panose="020B0604020202020204" pitchFamily="34" charset="0"/>
              <a:buChar char="•"/>
            </a:pPr>
            <a:r>
              <a:rPr lang="en-US" sz="3600" dirty="0">
                <a:solidFill>
                  <a:srgbClr val="2D262A"/>
                </a:solidFill>
                <a:latin typeface="Montserrat Classic"/>
              </a:rPr>
              <a:t>Case Management Calls</a:t>
            </a:r>
          </a:p>
          <a:p>
            <a:pPr marL="571500" indent="-571500">
              <a:buFont typeface="Arial" panose="020B0604020202020204" pitchFamily="34" charset="0"/>
              <a:buChar char="•"/>
            </a:pPr>
            <a:r>
              <a:rPr lang="en-US" sz="3600" dirty="0">
                <a:solidFill>
                  <a:srgbClr val="2D262A"/>
                </a:solidFill>
                <a:latin typeface="Montserrat Classic"/>
              </a:rPr>
              <a:t>Omnibus Health Services Package</a:t>
            </a:r>
          </a:p>
          <a:p>
            <a:pPr marL="571500" indent="-571500">
              <a:buFont typeface="Arial" panose="020B0604020202020204" pitchFamily="34" charset="0"/>
              <a:buChar char="•"/>
            </a:pPr>
            <a:r>
              <a:rPr lang="en-US" sz="3600" dirty="0">
                <a:solidFill>
                  <a:srgbClr val="2D262A"/>
                </a:solidFill>
                <a:latin typeface="Montserrat Classic"/>
              </a:rPr>
              <a:t>Travel Positions Decline</a:t>
            </a:r>
          </a:p>
          <a:p>
            <a:pPr marL="571500" indent="-571500">
              <a:buFont typeface="Arial" panose="020B0604020202020204" pitchFamily="34" charset="0"/>
              <a:buChar char="•"/>
            </a:pPr>
            <a:r>
              <a:rPr lang="en-US" sz="3600" dirty="0">
                <a:solidFill>
                  <a:srgbClr val="2D262A"/>
                </a:solidFill>
                <a:latin typeface="Montserrat Classic"/>
              </a:rPr>
              <a:t>Preceptor Academy Partnership</a:t>
            </a:r>
          </a:p>
          <a:p>
            <a:pPr marL="571500" indent="-571500">
              <a:buFont typeface="Arial" panose="020B0604020202020204" pitchFamily="34" charset="0"/>
              <a:buChar char="•"/>
            </a:pPr>
            <a:r>
              <a:rPr lang="en-US" sz="3600" dirty="0">
                <a:solidFill>
                  <a:srgbClr val="2D262A"/>
                </a:solidFill>
                <a:latin typeface="Montserrat Classic"/>
              </a:rPr>
              <a:t>Invaluable Partnerships</a:t>
            </a:r>
          </a:p>
          <a:p>
            <a:pPr marL="571500" indent="-571500">
              <a:lnSpc>
                <a:spcPts val="3359"/>
              </a:lnSpc>
              <a:buFont typeface="Arial" panose="020B0604020202020204" pitchFamily="34" charset="0"/>
              <a:buChar char="•"/>
            </a:pPr>
            <a:endParaRPr lang="en-US" sz="3600" dirty="0">
              <a:solidFill>
                <a:srgbClr val="2D262A"/>
              </a:solidFill>
              <a:latin typeface="Montserrat Classic"/>
            </a:endParaRPr>
          </a:p>
          <a:p>
            <a:pPr marL="571500" indent="-571500">
              <a:lnSpc>
                <a:spcPts val="3359"/>
              </a:lnSpc>
              <a:buFont typeface="Arial" panose="020B0604020202020204" pitchFamily="34" charset="0"/>
              <a:buChar char="•"/>
            </a:pPr>
            <a:endParaRPr lang="en-US" sz="3600" dirty="0">
              <a:solidFill>
                <a:srgbClr val="2D262A"/>
              </a:solidFill>
              <a:latin typeface="Montserrat Classic"/>
            </a:endParaRPr>
          </a:p>
          <a:p>
            <a:pPr marL="571500" indent="-571500">
              <a:lnSpc>
                <a:spcPts val="3359"/>
              </a:lnSpc>
              <a:buFont typeface="Arial" panose="020B0604020202020204" pitchFamily="34" charset="0"/>
              <a:buChar char="•"/>
            </a:pPr>
            <a:endParaRPr lang="en-US" sz="3600" dirty="0">
              <a:solidFill>
                <a:srgbClr val="2D262A"/>
              </a:solidFill>
              <a:latin typeface="Montserrat Classic"/>
            </a:endParaRP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862793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500955" y="2413635"/>
            <a:ext cx="2758345" cy="245871"/>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1028700" y="2139600"/>
            <a:ext cx="117729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Improvement Opportunities…</a:t>
            </a:r>
          </a:p>
        </p:txBody>
      </p:sp>
      <p:grpSp>
        <p:nvGrpSpPr>
          <p:cNvPr id="13" name="Group 13"/>
          <p:cNvGrpSpPr/>
          <p:nvPr/>
        </p:nvGrpSpPr>
        <p:grpSpPr>
          <a:xfrm>
            <a:off x="1028700" y="1595293"/>
            <a:ext cx="2758345" cy="47625"/>
            <a:chOff x="0" y="0"/>
            <a:chExt cx="726478" cy="12543"/>
          </a:xfrm>
        </p:grpSpPr>
        <p:sp>
          <p:nvSpPr>
            <p:cNvPr id="14" name="Freeform 14"/>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
        <p:nvSpPr>
          <p:cNvPr id="18" name="TextBox 17">
            <a:extLst>
              <a:ext uri="{FF2B5EF4-FFF2-40B4-BE49-F238E27FC236}">
                <a16:creationId xmlns:a16="http://schemas.microsoft.com/office/drawing/2014/main" id="{A3625C02-4935-4C92-3FAA-5D727F0CF65A}"/>
              </a:ext>
            </a:extLst>
          </p:cNvPr>
          <p:cNvSpPr txBox="1"/>
          <p:nvPr/>
        </p:nvSpPr>
        <p:spPr>
          <a:xfrm>
            <a:off x="1371600" y="3088721"/>
            <a:ext cx="15773400" cy="7109639"/>
          </a:xfrm>
          <a:prstGeom prst="rect">
            <a:avLst/>
          </a:prstGeom>
          <a:noFill/>
        </p:spPr>
        <p:txBody>
          <a:bodyPr wrap="square">
            <a:spAutoFit/>
          </a:bodyPr>
          <a:lstStyle/>
          <a:p>
            <a:pPr marL="457200" indent="-457200">
              <a:buFont typeface="Arial" panose="020B0604020202020204" pitchFamily="34" charset="0"/>
              <a:buChar char="•"/>
            </a:pPr>
            <a:r>
              <a:rPr lang="en-US" sz="3600" dirty="0">
                <a:latin typeface="Montserrat Classic" panose="020B0604020202020204" charset="0"/>
              </a:rPr>
              <a:t>Community Collaboration</a:t>
            </a:r>
            <a:br>
              <a:rPr lang="en-US" sz="3600" dirty="0">
                <a:latin typeface="Montserrat Classic" panose="020B0604020202020204" charset="0"/>
              </a:rPr>
            </a:br>
            <a:endParaRPr lang="en-US" sz="3600" dirty="0">
              <a:latin typeface="Montserrat Classic" panose="020B0604020202020204" charset="0"/>
            </a:endParaRPr>
          </a:p>
          <a:p>
            <a:pPr marL="457200" indent="-457200">
              <a:buFont typeface="Arial" panose="020B0604020202020204" pitchFamily="34" charset="0"/>
              <a:buChar char="•"/>
            </a:pPr>
            <a:r>
              <a:rPr lang="en-US" sz="3600" dirty="0">
                <a:latin typeface="Montserrat Classic" panose="020B0604020202020204" charset="0"/>
              </a:rPr>
              <a:t>Early Discussions on Medicaid and Financial Needs</a:t>
            </a:r>
            <a:br>
              <a:rPr lang="en-US" sz="3600" dirty="0">
                <a:latin typeface="Montserrat Classic" panose="020B0604020202020204" charset="0"/>
              </a:rPr>
            </a:br>
            <a:endParaRPr lang="en-US" sz="3600" dirty="0">
              <a:latin typeface="Montserrat Classic" panose="020B0604020202020204" charset="0"/>
            </a:endParaRPr>
          </a:p>
          <a:p>
            <a:pPr marL="457200" indent="-457200">
              <a:buFont typeface="Arial" panose="020B0604020202020204" pitchFamily="34" charset="0"/>
              <a:buChar char="•"/>
            </a:pPr>
            <a:r>
              <a:rPr lang="en-US" sz="3600" dirty="0">
                <a:latin typeface="Montserrat Classic" panose="020B0604020202020204" charset="0"/>
              </a:rPr>
              <a:t>Advanced Care Planning and Advanced Directive Discussions</a:t>
            </a:r>
          </a:p>
          <a:p>
            <a:pPr marL="457200" indent="-457200">
              <a:buFont typeface="Arial" panose="020B0604020202020204" pitchFamily="34" charset="0"/>
              <a:buChar char="•"/>
            </a:pPr>
            <a:endParaRPr lang="en-US" sz="3600" dirty="0">
              <a:latin typeface="Montserrat Classic" panose="020B0604020202020204" charset="0"/>
            </a:endParaRPr>
          </a:p>
          <a:p>
            <a:pPr marL="457200" indent="-457200">
              <a:buFont typeface="Arial" panose="020B0604020202020204" pitchFamily="34" charset="0"/>
              <a:buChar char="•"/>
            </a:pPr>
            <a:r>
              <a:rPr lang="en-US" sz="3600" dirty="0">
                <a:latin typeface="Montserrat Classic" panose="020B0604020202020204" charset="0"/>
              </a:rPr>
              <a:t>Crucial Partnerships Across the Care Continuum</a:t>
            </a:r>
          </a:p>
          <a:p>
            <a:pPr marL="457200" indent="-457200">
              <a:buFont typeface="Arial" panose="020B0604020202020204" pitchFamily="34" charset="0"/>
              <a:buChar char="•"/>
            </a:pPr>
            <a:endParaRPr lang="en-US" sz="3600" dirty="0">
              <a:latin typeface="Montserrat Classic" panose="020B0604020202020204" charset="0"/>
            </a:endParaRPr>
          </a:p>
          <a:p>
            <a:pPr marL="457200" indent="-457200">
              <a:buFont typeface="Arial" panose="020B0604020202020204" pitchFamily="34" charset="0"/>
              <a:buChar char="•"/>
            </a:pPr>
            <a:r>
              <a:rPr lang="en-US" sz="3600" dirty="0">
                <a:latin typeface="Montserrat Classic" panose="020B0604020202020204" charset="0"/>
              </a:rPr>
              <a:t>Bed Capacity Platform</a:t>
            </a:r>
          </a:p>
          <a:p>
            <a:pPr marL="457200" indent="-457200">
              <a:buFont typeface="Arial" panose="020B0604020202020204" pitchFamily="34" charset="0"/>
              <a:buChar char="•"/>
            </a:pPr>
            <a:endParaRPr lang="en-US" sz="3600" dirty="0">
              <a:latin typeface="Montserrat Classic" panose="020B0604020202020204" charset="0"/>
            </a:endParaRPr>
          </a:p>
          <a:p>
            <a:pPr marL="457200" indent="-457200">
              <a:buFont typeface="Arial" panose="020B0604020202020204" pitchFamily="34" charset="0"/>
              <a:buChar char="•"/>
            </a:pPr>
            <a:r>
              <a:rPr lang="en-US" sz="3600" dirty="0">
                <a:latin typeface="Montserrat Classic" panose="020B0604020202020204" charset="0"/>
              </a:rPr>
              <a:t>Education – Education - Education</a:t>
            </a:r>
            <a:br>
              <a:rPr lang="en-US" sz="3600" dirty="0">
                <a:latin typeface="Montserrat Classic" panose="020B0604020202020204" charset="0"/>
              </a:rPr>
            </a:br>
            <a:endParaRPr lang="en-US" sz="3600" dirty="0">
              <a:latin typeface="Montserrat Classic" panose="020B0604020202020204" charset="0"/>
            </a:endParaRPr>
          </a:p>
          <a:p>
            <a:endParaRPr lang="en-US" sz="2400" dirty="0">
              <a:latin typeface="Montserrat Classic" panose="020B0604020202020204" charset="0"/>
            </a:endParaRPr>
          </a:p>
        </p:txBody>
      </p:sp>
    </p:spTree>
    <p:extLst>
      <p:ext uri="{BB962C8B-B14F-4D97-AF65-F5344CB8AC3E}">
        <p14:creationId xmlns:p14="http://schemas.microsoft.com/office/powerpoint/2010/main" val="1062230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500955" y="2413635"/>
            <a:ext cx="2758345" cy="245871"/>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1028700" y="2139600"/>
            <a:ext cx="117729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Pitfalls of Medicare Advantage Plans</a:t>
            </a:r>
          </a:p>
        </p:txBody>
      </p:sp>
      <p:grpSp>
        <p:nvGrpSpPr>
          <p:cNvPr id="13" name="Group 13"/>
          <p:cNvGrpSpPr/>
          <p:nvPr/>
        </p:nvGrpSpPr>
        <p:grpSpPr>
          <a:xfrm>
            <a:off x="1028700" y="1595293"/>
            <a:ext cx="2758345" cy="47625"/>
            <a:chOff x="0" y="0"/>
            <a:chExt cx="726478" cy="12543"/>
          </a:xfrm>
        </p:grpSpPr>
        <p:sp>
          <p:nvSpPr>
            <p:cNvPr id="14" name="Freeform 14"/>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
        <p:nvSpPr>
          <p:cNvPr id="18" name="TextBox 17">
            <a:extLst>
              <a:ext uri="{FF2B5EF4-FFF2-40B4-BE49-F238E27FC236}">
                <a16:creationId xmlns:a16="http://schemas.microsoft.com/office/drawing/2014/main" id="{A3625C02-4935-4C92-3FAA-5D727F0CF65A}"/>
              </a:ext>
            </a:extLst>
          </p:cNvPr>
          <p:cNvSpPr txBox="1"/>
          <p:nvPr/>
        </p:nvSpPr>
        <p:spPr>
          <a:xfrm>
            <a:off x="1371600" y="3088721"/>
            <a:ext cx="15773400" cy="5447645"/>
          </a:xfrm>
          <a:prstGeom prst="rect">
            <a:avLst/>
          </a:prstGeom>
          <a:noFill/>
        </p:spPr>
        <p:txBody>
          <a:bodyPr wrap="square">
            <a:spAutoFit/>
          </a:bodyPr>
          <a:lstStyle/>
          <a:p>
            <a:pPr marL="457200" indent="-457200">
              <a:buFont typeface="Arial" panose="020B0604020202020204" pitchFamily="34" charset="0"/>
              <a:buChar char="•"/>
            </a:pPr>
            <a:r>
              <a:rPr lang="en-US" sz="3600" dirty="0">
                <a:latin typeface="Montserrat Classic" panose="020B0604020202020204" charset="0"/>
              </a:rPr>
              <a:t>MA plans now cover 51% of all Medicare eligible individuals</a:t>
            </a:r>
          </a:p>
          <a:p>
            <a:pPr marL="457200" indent="-457200">
              <a:buFont typeface="Arial" panose="020B0604020202020204" pitchFamily="34" charset="0"/>
              <a:buChar char="•"/>
            </a:pPr>
            <a:endParaRPr lang="en-US" sz="3600" dirty="0">
              <a:latin typeface="Montserrat Classic" panose="020B0604020202020204" charset="0"/>
            </a:endParaRPr>
          </a:p>
          <a:p>
            <a:pPr marL="457200" indent="-457200">
              <a:buFont typeface="Arial" panose="020B0604020202020204" pitchFamily="34" charset="0"/>
              <a:buChar char="•"/>
            </a:pPr>
            <a:r>
              <a:rPr lang="en-US" sz="3600" dirty="0">
                <a:latin typeface="Montserrat Classic" panose="020B0604020202020204" charset="0"/>
              </a:rPr>
              <a:t>Nearly 1/3 of Nebraska Hospitals refuse to contract with certain MA plans</a:t>
            </a:r>
          </a:p>
          <a:p>
            <a:pPr marL="457200" indent="-457200">
              <a:buFont typeface="Arial" panose="020B0604020202020204" pitchFamily="34" charset="0"/>
              <a:buChar char="•"/>
            </a:pPr>
            <a:endParaRPr lang="en-US" sz="3600" dirty="0">
              <a:latin typeface="Montserrat Classic" panose="020B0604020202020204" charset="0"/>
            </a:endParaRPr>
          </a:p>
          <a:p>
            <a:pPr marL="457200" indent="-457200">
              <a:buFont typeface="Arial" panose="020B0604020202020204" pitchFamily="34" charset="0"/>
              <a:buChar char="•"/>
            </a:pPr>
            <a:r>
              <a:rPr lang="en-US" sz="3600" dirty="0">
                <a:latin typeface="Montserrat Classic" panose="020B0604020202020204" charset="0"/>
              </a:rPr>
              <a:t>Prior authorization requirements delay necessary care</a:t>
            </a:r>
          </a:p>
          <a:p>
            <a:pPr marL="457200" indent="-457200">
              <a:buFont typeface="Arial" panose="020B0604020202020204" pitchFamily="34" charset="0"/>
              <a:buChar char="•"/>
            </a:pPr>
            <a:endParaRPr lang="en-US" sz="3600" dirty="0">
              <a:latin typeface="Montserrat Classic" panose="020B0604020202020204" charset="0"/>
            </a:endParaRPr>
          </a:p>
          <a:p>
            <a:br>
              <a:rPr lang="en-US" sz="3600" dirty="0">
                <a:latin typeface="Montserrat Classic" panose="020B0604020202020204" charset="0"/>
              </a:rPr>
            </a:br>
            <a:endParaRPr lang="en-US" sz="3600" dirty="0">
              <a:latin typeface="Montserrat Classic" panose="020B0604020202020204" charset="0"/>
            </a:endParaRPr>
          </a:p>
          <a:p>
            <a:endParaRPr lang="en-US" sz="2400" dirty="0">
              <a:latin typeface="Montserrat Classic" panose="020B0604020202020204" charset="0"/>
            </a:endParaRPr>
          </a:p>
        </p:txBody>
      </p:sp>
    </p:spTree>
    <p:extLst>
      <p:ext uri="{BB962C8B-B14F-4D97-AF65-F5344CB8AC3E}">
        <p14:creationId xmlns:p14="http://schemas.microsoft.com/office/powerpoint/2010/main" val="1781273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What is Age-Friendly?</a:t>
            </a:r>
          </a:p>
        </p:txBody>
      </p:sp>
      <p:sp>
        <p:nvSpPr>
          <p:cNvPr id="4" name="TextBox 4"/>
          <p:cNvSpPr txBox="1"/>
          <p:nvPr/>
        </p:nvSpPr>
        <p:spPr>
          <a:xfrm>
            <a:off x="1014632" y="2816301"/>
            <a:ext cx="10110568" cy="7470699"/>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3600" dirty="0">
                <a:latin typeface="Montserrat Classic" panose="020B0604020202020204" charset="0"/>
              </a:rPr>
              <a:t>“Age-Friendly” describes environments that promote access to options, services and opportunities for people as they age, and that promote the inclusion and participation of older adults in all aspects of life (Age Friendly Institute, 2023). </a:t>
            </a:r>
            <a:br>
              <a:rPr lang="en-US" sz="3600" dirty="0">
                <a:latin typeface="Montserrat Classic" panose="020B0604020202020204" charset="0"/>
              </a:rPr>
            </a:br>
            <a:endParaRPr lang="en-US" sz="3600" dirty="0">
              <a:latin typeface="Montserrat Classic" panose="020B0604020202020204" charset="0"/>
            </a:endParaRPr>
          </a:p>
          <a:p>
            <a:pPr marL="571500" indent="-571500">
              <a:buFont typeface="Arial" panose="020B0604020202020204" pitchFamily="34" charset="0"/>
              <a:buChar char="•"/>
            </a:pPr>
            <a:r>
              <a:rPr lang="en-US" sz="3600" dirty="0">
                <a:latin typeface="Montserrat Classic" panose="020B0604020202020204" charset="0"/>
              </a:rPr>
              <a:t>Age Friendly Health Systems use evidence-based measures to provide high-quality patient care and align with the specific health outcomes for the elderly patient. </a:t>
            </a: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3" name="Picture 2" descr="Daughter bonding with father in wheelchair">
            <a:extLst>
              <a:ext uri="{FF2B5EF4-FFF2-40B4-BE49-F238E27FC236}">
                <a16:creationId xmlns:a16="http://schemas.microsoft.com/office/drawing/2014/main" id="{D7E34A53-9131-50B2-9B54-7B972737D0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8600" y="3097102"/>
            <a:ext cx="6498597" cy="4332397"/>
          </a:xfrm>
          <a:prstGeom prst="rect">
            <a:avLst/>
          </a:prstGeom>
        </p:spPr>
      </p:pic>
    </p:spTree>
    <p:extLst>
      <p:ext uri="{BB962C8B-B14F-4D97-AF65-F5344CB8AC3E}">
        <p14:creationId xmlns:p14="http://schemas.microsoft.com/office/powerpoint/2010/main" val="2008594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028700" y="2139600"/>
            <a:ext cx="117729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Recent NHA Report…</a:t>
            </a:r>
          </a:p>
        </p:txBody>
      </p:sp>
      <p:grpSp>
        <p:nvGrpSpPr>
          <p:cNvPr id="13" name="Group 13"/>
          <p:cNvGrpSpPr/>
          <p:nvPr/>
        </p:nvGrpSpPr>
        <p:grpSpPr>
          <a:xfrm>
            <a:off x="1028700" y="1595293"/>
            <a:ext cx="2758345" cy="47625"/>
            <a:chOff x="0" y="0"/>
            <a:chExt cx="726478" cy="12543"/>
          </a:xfrm>
        </p:grpSpPr>
        <p:sp>
          <p:nvSpPr>
            <p:cNvPr id="14" name="Freeform 14"/>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3" name="Picture 2">
            <a:extLst>
              <a:ext uri="{FF2B5EF4-FFF2-40B4-BE49-F238E27FC236}">
                <a16:creationId xmlns:a16="http://schemas.microsoft.com/office/drawing/2014/main" id="{3F9A6F9B-F618-B660-90D6-B913096FD100}"/>
              </a:ext>
            </a:extLst>
          </p:cNvPr>
          <p:cNvPicPr>
            <a:picLocks noChangeAspect="1"/>
          </p:cNvPicPr>
          <p:nvPr/>
        </p:nvPicPr>
        <p:blipFill>
          <a:blip r:embed="rId4"/>
          <a:stretch>
            <a:fillRect/>
          </a:stretch>
        </p:blipFill>
        <p:spPr>
          <a:xfrm>
            <a:off x="847566" y="3144434"/>
            <a:ext cx="16592867" cy="4054041"/>
          </a:xfrm>
          <a:prstGeom prst="rect">
            <a:avLst/>
          </a:prstGeom>
        </p:spPr>
      </p:pic>
    </p:spTree>
    <p:extLst>
      <p:ext uri="{BB962C8B-B14F-4D97-AF65-F5344CB8AC3E}">
        <p14:creationId xmlns:p14="http://schemas.microsoft.com/office/powerpoint/2010/main" val="832434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1633C5-E4DD-9802-580F-F6C90171213B}"/>
              </a:ext>
            </a:extLst>
          </p:cNvPr>
          <p:cNvPicPr>
            <a:picLocks noChangeAspect="1"/>
          </p:cNvPicPr>
          <p:nvPr/>
        </p:nvPicPr>
        <p:blipFill>
          <a:blip r:embed="rId2"/>
          <a:stretch>
            <a:fillRect/>
          </a:stretch>
        </p:blipFill>
        <p:spPr>
          <a:xfrm>
            <a:off x="7162800" y="6186620"/>
            <a:ext cx="10690797" cy="2666773"/>
          </a:xfrm>
          <a:prstGeom prst="rect">
            <a:avLst/>
          </a:prstGeom>
        </p:spPr>
      </p:pic>
      <p:sp>
        <p:nvSpPr>
          <p:cNvPr id="7" name="TextBox 7"/>
          <p:cNvSpPr txBox="1"/>
          <p:nvPr/>
        </p:nvSpPr>
        <p:spPr>
          <a:xfrm>
            <a:off x="1028700" y="2139600"/>
            <a:ext cx="117729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Recent NHA Report…</a:t>
            </a:r>
          </a:p>
        </p:txBody>
      </p:sp>
      <p:grpSp>
        <p:nvGrpSpPr>
          <p:cNvPr id="13" name="Group 13"/>
          <p:cNvGrpSpPr/>
          <p:nvPr/>
        </p:nvGrpSpPr>
        <p:grpSpPr>
          <a:xfrm>
            <a:off x="1028700" y="1595293"/>
            <a:ext cx="2758345" cy="47625"/>
            <a:chOff x="0" y="0"/>
            <a:chExt cx="726478" cy="12543"/>
          </a:xfrm>
        </p:grpSpPr>
        <p:sp>
          <p:nvSpPr>
            <p:cNvPr id="14" name="Freeform 14"/>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76843"/>
            <a:ext cx="2758345" cy="412279"/>
          </a:xfrm>
          <a:prstGeom prst="rect">
            <a:avLst/>
          </a:prstGeom>
        </p:spPr>
      </p:pic>
      <p:pic>
        <p:nvPicPr>
          <p:cNvPr id="6" name="Picture 5">
            <a:extLst>
              <a:ext uri="{FF2B5EF4-FFF2-40B4-BE49-F238E27FC236}">
                <a16:creationId xmlns:a16="http://schemas.microsoft.com/office/drawing/2014/main" id="{76A2780F-9FCB-AB0B-8330-40E83069BC96}"/>
              </a:ext>
            </a:extLst>
          </p:cNvPr>
          <p:cNvPicPr>
            <a:picLocks noChangeAspect="1"/>
          </p:cNvPicPr>
          <p:nvPr/>
        </p:nvPicPr>
        <p:blipFill>
          <a:blip r:embed="rId5"/>
          <a:stretch>
            <a:fillRect/>
          </a:stretch>
        </p:blipFill>
        <p:spPr>
          <a:xfrm>
            <a:off x="313220" y="3144434"/>
            <a:ext cx="6353672" cy="5529412"/>
          </a:xfrm>
          <a:prstGeom prst="rect">
            <a:avLst/>
          </a:prstGeom>
        </p:spPr>
      </p:pic>
      <p:pic>
        <p:nvPicPr>
          <p:cNvPr id="9" name="Picture 8">
            <a:extLst>
              <a:ext uri="{FF2B5EF4-FFF2-40B4-BE49-F238E27FC236}">
                <a16:creationId xmlns:a16="http://schemas.microsoft.com/office/drawing/2014/main" id="{8AB9E26C-031D-BC74-9FC1-40C8B72E0D70}"/>
              </a:ext>
            </a:extLst>
          </p:cNvPr>
          <p:cNvPicPr>
            <a:picLocks noChangeAspect="1"/>
          </p:cNvPicPr>
          <p:nvPr/>
        </p:nvPicPr>
        <p:blipFill>
          <a:blip r:embed="rId6"/>
          <a:stretch>
            <a:fillRect/>
          </a:stretch>
        </p:blipFill>
        <p:spPr>
          <a:xfrm>
            <a:off x="7293177" y="3162300"/>
            <a:ext cx="10560420" cy="2678625"/>
          </a:xfrm>
          <a:prstGeom prst="rect">
            <a:avLst/>
          </a:prstGeom>
        </p:spPr>
      </p:pic>
    </p:spTree>
    <p:extLst>
      <p:ext uri="{BB962C8B-B14F-4D97-AF65-F5344CB8AC3E}">
        <p14:creationId xmlns:p14="http://schemas.microsoft.com/office/powerpoint/2010/main" val="3978107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028700" y="2139600"/>
            <a:ext cx="117729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Recent NHA Report…</a:t>
            </a:r>
          </a:p>
        </p:txBody>
      </p:sp>
      <p:grpSp>
        <p:nvGrpSpPr>
          <p:cNvPr id="13" name="Group 13"/>
          <p:cNvGrpSpPr/>
          <p:nvPr/>
        </p:nvGrpSpPr>
        <p:grpSpPr>
          <a:xfrm>
            <a:off x="1028700" y="1595293"/>
            <a:ext cx="2758345" cy="47625"/>
            <a:chOff x="0" y="0"/>
            <a:chExt cx="726478" cy="12543"/>
          </a:xfrm>
        </p:grpSpPr>
        <p:sp>
          <p:nvSpPr>
            <p:cNvPr id="14" name="Freeform 14"/>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10" name="Picture 9">
            <a:extLst>
              <a:ext uri="{FF2B5EF4-FFF2-40B4-BE49-F238E27FC236}">
                <a16:creationId xmlns:a16="http://schemas.microsoft.com/office/drawing/2014/main" id="{15D2E7FF-BC68-7561-773F-752DDB9580AB}"/>
              </a:ext>
            </a:extLst>
          </p:cNvPr>
          <p:cNvPicPr>
            <a:picLocks noChangeAspect="1"/>
          </p:cNvPicPr>
          <p:nvPr/>
        </p:nvPicPr>
        <p:blipFill>
          <a:blip r:embed="rId4"/>
          <a:stretch>
            <a:fillRect/>
          </a:stretch>
        </p:blipFill>
        <p:spPr>
          <a:xfrm>
            <a:off x="8473544" y="5143500"/>
            <a:ext cx="8983866" cy="4500655"/>
          </a:xfrm>
          <a:prstGeom prst="rect">
            <a:avLst/>
          </a:prstGeom>
        </p:spPr>
      </p:pic>
      <p:pic>
        <p:nvPicPr>
          <p:cNvPr id="19" name="Picture 18">
            <a:extLst>
              <a:ext uri="{FF2B5EF4-FFF2-40B4-BE49-F238E27FC236}">
                <a16:creationId xmlns:a16="http://schemas.microsoft.com/office/drawing/2014/main" id="{956C8FD6-B8C6-BDD0-A9A6-64E26BFC657A}"/>
              </a:ext>
            </a:extLst>
          </p:cNvPr>
          <p:cNvPicPr>
            <a:picLocks noChangeAspect="1"/>
          </p:cNvPicPr>
          <p:nvPr/>
        </p:nvPicPr>
        <p:blipFill>
          <a:blip r:embed="rId5"/>
          <a:stretch>
            <a:fillRect/>
          </a:stretch>
        </p:blipFill>
        <p:spPr>
          <a:xfrm>
            <a:off x="8438656" y="528257"/>
            <a:ext cx="9053643" cy="4238989"/>
          </a:xfrm>
          <a:prstGeom prst="rect">
            <a:avLst/>
          </a:prstGeom>
        </p:spPr>
      </p:pic>
      <p:pic>
        <p:nvPicPr>
          <p:cNvPr id="22" name="Picture 21">
            <a:extLst>
              <a:ext uri="{FF2B5EF4-FFF2-40B4-BE49-F238E27FC236}">
                <a16:creationId xmlns:a16="http://schemas.microsoft.com/office/drawing/2014/main" id="{F183344F-1E83-8F89-0623-E051F91CC81B}"/>
              </a:ext>
            </a:extLst>
          </p:cNvPr>
          <p:cNvPicPr>
            <a:picLocks noChangeAspect="1"/>
          </p:cNvPicPr>
          <p:nvPr/>
        </p:nvPicPr>
        <p:blipFill>
          <a:blip r:embed="rId6"/>
          <a:stretch>
            <a:fillRect/>
          </a:stretch>
        </p:blipFill>
        <p:spPr>
          <a:xfrm>
            <a:off x="1028700" y="2925414"/>
            <a:ext cx="6529848" cy="6700306"/>
          </a:xfrm>
          <a:prstGeom prst="rect">
            <a:avLst/>
          </a:prstGeom>
        </p:spPr>
      </p:pic>
    </p:spTree>
    <p:extLst>
      <p:ext uri="{BB962C8B-B14F-4D97-AF65-F5344CB8AC3E}">
        <p14:creationId xmlns:p14="http://schemas.microsoft.com/office/powerpoint/2010/main" val="1420032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028700" y="5684532"/>
            <a:ext cx="117729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Results in…</a:t>
            </a:r>
          </a:p>
        </p:txBody>
      </p:sp>
      <p:grpSp>
        <p:nvGrpSpPr>
          <p:cNvPr id="13" name="Group 13"/>
          <p:cNvGrpSpPr/>
          <p:nvPr/>
        </p:nvGrpSpPr>
        <p:grpSpPr>
          <a:xfrm>
            <a:off x="1028700" y="1595293"/>
            <a:ext cx="2758345" cy="47625"/>
            <a:chOff x="0" y="0"/>
            <a:chExt cx="726478" cy="12543"/>
          </a:xfrm>
        </p:grpSpPr>
        <p:sp>
          <p:nvSpPr>
            <p:cNvPr id="14" name="Freeform 14"/>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
        <p:nvSpPr>
          <p:cNvPr id="18" name="TextBox 17">
            <a:extLst>
              <a:ext uri="{FF2B5EF4-FFF2-40B4-BE49-F238E27FC236}">
                <a16:creationId xmlns:a16="http://schemas.microsoft.com/office/drawing/2014/main" id="{A3625C02-4935-4C92-3FAA-5D727F0CF65A}"/>
              </a:ext>
            </a:extLst>
          </p:cNvPr>
          <p:cNvSpPr txBox="1"/>
          <p:nvPr/>
        </p:nvSpPr>
        <p:spPr>
          <a:xfrm>
            <a:off x="1485900" y="6534537"/>
            <a:ext cx="15773400" cy="3231654"/>
          </a:xfrm>
          <a:prstGeom prst="rect">
            <a:avLst/>
          </a:prstGeom>
          <a:noFill/>
        </p:spPr>
        <p:txBody>
          <a:bodyPr wrap="square">
            <a:spAutoFit/>
          </a:bodyPr>
          <a:lstStyle/>
          <a:p>
            <a:pPr marL="457200" indent="-457200">
              <a:buFont typeface="Arial" panose="020B0604020202020204" pitchFamily="34" charset="0"/>
              <a:buChar char="•"/>
            </a:pPr>
            <a:r>
              <a:rPr lang="en-US" sz="3600" dirty="0">
                <a:latin typeface="Montserrat Classic" panose="020B0604020202020204" charset="0"/>
              </a:rPr>
              <a:t>Restricting necessary care</a:t>
            </a:r>
          </a:p>
          <a:p>
            <a:pPr marL="457200" indent="-457200">
              <a:buFont typeface="Arial" panose="020B0604020202020204" pitchFamily="34" charset="0"/>
              <a:buChar char="•"/>
            </a:pPr>
            <a:r>
              <a:rPr lang="en-US" sz="3600" dirty="0">
                <a:latin typeface="Montserrat Classic" panose="020B0604020202020204" charset="0"/>
              </a:rPr>
              <a:t>Post-acute placement delays</a:t>
            </a:r>
          </a:p>
          <a:p>
            <a:pPr marL="457200" indent="-457200">
              <a:buFont typeface="Arial" panose="020B0604020202020204" pitchFamily="34" charset="0"/>
              <a:buChar char="•"/>
            </a:pPr>
            <a:r>
              <a:rPr lang="en-US" sz="3600" dirty="0">
                <a:latin typeface="Montserrat Classic" panose="020B0604020202020204" charset="0"/>
              </a:rPr>
              <a:t>Administrative burden</a:t>
            </a:r>
          </a:p>
          <a:p>
            <a:pPr marL="457200" indent="-457200">
              <a:buFont typeface="Arial" panose="020B0604020202020204" pitchFamily="34" charset="0"/>
              <a:buChar char="•"/>
            </a:pPr>
            <a:r>
              <a:rPr lang="en-US" sz="3600" dirty="0">
                <a:latin typeface="Montserrat Classic" panose="020B0604020202020204" charset="0"/>
              </a:rPr>
              <a:t>Negative financial impact</a:t>
            </a:r>
            <a:br>
              <a:rPr lang="en-US" sz="3600" dirty="0">
                <a:latin typeface="Montserrat Classic" panose="020B0604020202020204" charset="0"/>
              </a:rPr>
            </a:br>
            <a:endParaRPr lang="en-US" sz="3600" dirty="0">
              <a:latin typeface="Montserrat Classic" panose="020B0604020202020204" charset="0"/>
            </a:endParaRPr>
          </a:p>
          <a:p>
            <a:endParaRPr lang="en-US" sz="2400" dirty="0">
              <a:latin typeface="Montserrat Classic" panose="020B0604020202020204" charset="0"/>
            </a:endParaRPr>
          </a:p>
        </p:txBody>
      </p:sp>
      <p:sp>
        <p:nvSpPr>
          <p:cNvPr id="2" name="TextBox 7">
            <a:extLst>
              <a:ext uri="{FF2B5EF4-FFF2-40B4-BE49-F238E27FC236}">
                <a16:creationId xmlns:a16="http://schemas.microsoft.com/office/drawing/2014/main" id="{38C0B451-0906-EAB1-B746-13515DD0B7EE}"/>
              </a:ext>
            </a:extLst>
          </p:cNvPr>
          <p:cNvSpPr txBox="1"/>
          <p:nvPr/>
        </p:nvSpPr>
        <p:spPr>
          <a:xfrm>
            <a:off x="1057275" y="2151354"/>
            <a:ext cx="117729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Biggest Challenges with MA Plans</a:t>
            </a:r>
          </a:p>
        </p:txBody>
      </p:sp>
      <p:sp>
        <p:nvSpPr>
          <p:cNvPr id="3" name="TextBox 2">
            <a:extLst>
              <a:ext uri="{FF2B5EF4-FFF2-40B4-BE49-F238E27FC236}">
                <a16:creationId xmlns:a16="http://schemas.microsoft.com/office/drawing/2014/main" id="{C24ADFEA-579F-8C55-25C1-9EF4435F23B6}"/>
              </a:ext>
            </a:extLst>
          </p:cNvPr>
          <p:cNvSpPr txBox="1"/>
          <p:nvPr/>
        </p:nvSpPr>
        <p:spPr>
          <a:xfrm>
            <a:off x="1504950" y="3167942"/>
            <a:ext cx="15773400" cy="2677656"/>
          </a:xfrm>
          <a:prstGeom prst="rect">
            <a:avLst/>
          </a:prstGeom>
          <a:noFill/>
        </p:spPr>
        <p:txBody>
          <a:bodyPr wrap="square">
            <a:spAutoFit/>
          </a:bodyPr>
          <a:lstStyle/>
          <a:p>
            <a:pPr marL="457200" indent="-457200">
              <a:buFont typeface="Arial" panose="020B0604020202020204" pitchFamily="34" charset="0"/>
              <a:buChar char="•"/>
            </a:pPr>
            <a:r>
              <a:rPr lang="en-US" sz="3600" dirty="0">
                <a:latin typeface="Montserrat Classic" panose="020B0604020202020204" charset="0"/>
              </a:rPr>
              <a:t>Poor patient education</a:t>
            </a:r>
          </a:p>
          <a:p>
            <a:pPr marL="457200" indent="-457200">
              <a:buFont typeface="Arial" panose="020B0604020202020204" pitchFamily="34" charset="0"/>
              <a:buChar char="•"/>
            </a:pPr>
            <a:r>
              <a:rPr lang="en-US" sz="3600" dirty="0">
                <a:latin typeface="Montserrat Classic" panose="020B0604020202020204" charset="0"/>
              </a:rPr>
              <a:t>Prior authorization requirements</a:t>
            </a:r>
          </a:p>
          <a:p>
            <a:pPr marL="457200" indent="-457200">
              <a:buFont typeface="Arial" panose="020B0604020202020204" pitchFamily="34" charset="0"/>
              <a:buChar char="•"/>
            </a:pPr>
            <a:r>
              <a:rPr lang="en-US" sz="3600" dirty="0">
                <a:latin typeface="Montserrat Classic" panose="020B0604020202020204" charset="0"/>
              </a:rPr>
              <a:t>Lower reimbursement</a:t>
            </a:r>
            <a:br>
              <a:rPr lang="en-US" sz="3600" dirty="0">
                <a:latin typeface="Montserrat Classic" panose="020B0604020202020204" charset="0"/>
              </a:rPr>
            </a:br>
            <a:endParaRPr lang="en-US" sz="3600" dirty="0">
              <a:latin typeface="Montserrat Classic" panose="020B0604020202020204" charset="0"/>
            </a:endParaRPr>
          </a:p>
          <a:p>
            <a:endParaRPr lang="en-US" sz="2400" dirty="0">
              <a:latin typeface="Montserrat Classic" panose="020B0604020202020204" charset="0"/>
            </a:endParaRPr>
          </a:p>
        </p:txBody>
      </p:sp>
      <p:sp>
        <p:nvSpPr>
          <p:cNvPr id="4" name="Arrow: Curved Left 3">
            <a:extLst>
              <a:ext uri="{FF2B5EF4-FFF2-40B4-BE49-F238E27FC236}">
                <a16:creationId xmlns:a16="http://schemas.microsoft.com/office/drawing/2014/main" id="{0E8F4B9E-FC32-8786-0235-26ED406A9A8F}"/>
              </a:ext>
            </a:extLst>
          </p:cNvPr>
          <p:cNvSpPr/>
          <p:nvPr/>
        </p:nvSpPr>
        <p:spPr>
          <a:xfrm>
            <a:off x="10276553" y="4174778"/>
            <a:ext cx="1752600" cy="3452717"/>
          </a:xfrm>
          <a:prstGeom prst="curvedLeftArrow">
            <a:avLst/>
          </a:prstGeom>
          <a:solidFill>
            <a:srgbClr val="1E32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9185BC93-1C79-CDE6-2AE8-E765518661EC}"/>
              </a:ext>
            </a:extLst>
          </p:cNvPr>
          <p:cNvPicPr>
            <a:picLocks noChangeAspect="1"/>
          </p:cNvPicPr>
          <p:nvPr/>
        </p:nvPicPr>
        <p:blipFill>
          <a:blip r:embed="rId4"/>
          <a:stretch>
            <a:fillRect/>
          </a:stretch>
        </p:blipFill>
        <p:spPr>
          <a:xfrm>
            <a:off x="12663409" y="2846320"/>
            <a:ext cx="5624591" cy="5802380"/>
          </a:xfrm>
          <a:prstGeom prst="rect">
            <a:avLst/>
          </a:prstGeom>
        </p:spPr>
      </p:pic>
    </p:spTree>
    <p:extLst>
      <p:ext uri="{BB962C8B-B14F-4D97-AF65-F5344CB8AC3E}">
        <p14:creationId xmlns:p14="http://schemas.microsoft.com/office/powerpoint/2010/main" val="229269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500955" y="2413635"/>
            <a:ext cx="2758345" cy="245871"/>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1028700" y="2139600"/>
            <a:ext cx="9580722"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What’s Next…</a:t>
            </a:r>
          </a:p>
        </p:txBody>
      </p:sp>
      <p:grpSp>
        <p:nvGrpSpPr>
          <p:cNvPr id="13" name="Group 13"/>
          <p:cNvGrpSpPr/>
          <p:nvPr/>
        </p:nvGrpSpPr>
        <p:grpSpPr>
          <a:xfrm>
            <a:off x="1028700" y="1595293"/>
            <a:ext cx="2758345" cy="47625"/>
            <a:chOff x="0" y="0"/>
            <a:chExt cx="726478" cy="12543"/>
          </a:xfrm>
        </p:grpSpPr>
        <p:sp>
          <p:nvSpPr>
            <p:cNvPr id="14" name="Freeform 14"/>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
        <p:nvSpPr>
          <p:cNvPr id="18" name="TextBox 17">
            <a:extLst>
              <a:ext uri="{FF2B5EF4-FFF2-40B4-BE49-F238E27FC236}">
                <a16:creationId xmlns:a16="http://schemas.microsoft.com/office/drawing/2014/main" id="{A3625C02-4935-4C92-3FAA-5D727F0CF65A}"/>
              </a:ext>
            </a:extLst>
          </p:cNvPr>
          <p:cNvSpPr txBox="1"/>
          <p:nvPr/>
        </p:nvSpPr>
        <p:spPr>
          <a:xfrm>
            <a:off x="1257300" y="2881733"/>
            <a:ext cx="16649700" cy="5847755"/>
          </a:xfrm>
          <a:prstGeom prst="rect">
            <a:avLst/>
          </a:prstGeom>
          <a:noFill/>
        </p:spPr>
        <p:txBody>
          <a:bodyPr wrap="square">
            <a:spAutoFit/>
          </a:bodyPr>
          <a:lstStyle/>
          <a:p>
            <a:r>
              <a:rPr lang="en-US" sz="3400" u="sng" dirty="0">
                <a:latin typeface="Montserrat Classic" panose="020B0604020202020204" charset="0"/>
              </a:rPr>
              <a:t>LB517 Medically Complex Patient Pilot Project</a:t>
            </a:r>
          </a:p>
          <a:p>
            <a:endParaRPr lang="en-US" sz="3400" dirty="0">
              <a:latin typeface="Montserrat Classic" panose="020B0604020202020204" charset="0"/>
            </a:endParaRPr>
          </a:p>
          <a:p>
            <a:pPr marL="457200" indent="-457200">
              <a:buFont typeface="Arial" panose="020B0604020202020204" pitchFamily="34" charset="0"/>
              <a:buChar char="•"/>
            </a:pPr>
            <a:r>
              <a:rPr lang="en-US" sz="3400" dirty="0">
                <a:latin typeface="Montserrat Classic" panose="020B0604020202020204" charset="0"/>
              </a:rPr>
              <a:t>$1 Million to use by June 30, 2025</a:t>
            </a:r>
            <a:br>
              <a:rPr lang="en-US" sz="3400" dirty="0">
                <a:latin typeface="Montserrat Classic" panose="020B0604020202020204" charset="0"/>
              </a:rPr>
            </a:br>
            <a:endParaRPr lang="en-US" sz="3400" dirty="0">
              <a:latin typeface="Montserrat Classic" panose="020B0604020202020204" charset="0"/>
            </a:endParaRPr>
          </a:p>
          <a:p>
            <a:pPr marL="457200" indent="-457200">
              <a:buFont typeface="Arial" panose="020B0604020202020204" pitchFamily="34" charset="0"/>
              <a:buChar char="•"/>
            </a:pPr>
            <a:r>
              <a:rPr lang="en-US" sz="3400" dirty="0">
                <a:latin typeface="Montserrat Classic" panose="020B0604020202020204" charset="0"/>
              </a:rPr>
              <a:t>Received 32 Request for Proposals</a:t>
            </a:r>
            <a:br>
              <a:rPr lang="en-US" sz="3400" dirty="0">
                <a:latin typeface="Montserrat Classic" panose="020B0604020202020204" charset="0"/>
              </a:rPr>
            </a:br>
            <a:endParaRPr lang="en-US" sz="3400" dirty="0">
              <a:latin typeface="Montserrat Classic" panose="020B0604020202020204" charset="0"/>
            </a:endParaRPr>
          </a:p>
          <a:p>
            <a:pPr marL="457200" indent="-457200">
              <a:buFont typeface="Arial" panose="020B0604020202020204" pitchFamily="34" charset="0"/>
              <a:buChar char="•"/>
            </a:pPr>
            <a:r>
              <a:rPr lang="en-US" sz="3400" dirty="0">
                <a:latin typeface="Montserrat Classic" panose="020B0604020202020204" charset="0"/>
              </a:rPr>
              <a:t>7 projects awarded to 6 organizations</a:t>
            </a:r>
            <a:br>
              <a:rPr lang="en-US" sz="3400" dirty="0">
                <a:latin typeface="Montserrat Classic" panose="020B0604020202020204" charset="0"/>
              </a:rPr>
            </a:br>
            <a:endParaRPr lang="en-US" sz="3400" dirty="0">
              <a:latin typeface="Montserrat Classic" panose="020B0604020202020204" charset="0"/>
            </a:endParaRPr>
          </a:p>
          <a:p>
            <a:pPr marL="457200" indent="-457200">
              <a:buFont typeface="Arial" panose="020B0604020202020204" pitchFamily="34" charset="0"/>
              <a:buChar char="•"/>
            </a:pPr>
            <a:r>
              <a:rPr lang="en-US" sz="3400" dirty="0">
                <a:latin typeface="Montserrat Classic" panose="020B0604020202020204" charset="0"/>
              </a:rPr>
              <a:t>Projects initiating this year</a:t>
            </a:r>
            <a:br>
              <a:rPr lang="en-US" sz="3400" dirty="0">
                <a:latin typeface="Montserrat Classic" panose="020B0604020202020204" charset="0"/>
              </a:rPr>
            </a:br>
            <a:endParaRPr lang="en-US" sz="3400" dirty="0">
              <a:latin typeface="Montserrat Classic" panose="020B0604020202020204" charset="0"/>
            </a:endParaRPr>
          </a:p>
          <a:p>
            <a:pPr marL="457200" indent="-457200">
              <a:buFont typeface="Arial" panose="020B0604020202020204" pitchFamily="34" charset="0"/>
              <a:buChar char="•"/>
            </a:pPr>
            <a:r>
              <a:rPr lang="en-US" sz="3400" dirty="0">
                <a:latin typeface="Montserrat Classic" panose="020B0604020202020204" charset="0"/>
              </a:rPr>
              <a:t>Support placement of complex patients</a:t>
            </a:r>
            <a:endParaRPr lang="en-US" sz="2400" dirty="0">
              <a:latin typeface="Montserrat Classic" panose="020B0604020202020204" charset="0"/>
            </a:endParaRPr>
          </a:p>
        </p:txBody>
      </p:sp>
    </p:spTree>
    <p:extLst>
      <p:ext uri="{BB962C8B-B14F-4D97-AF65-F5344CB8AC3E}">
        <p14:creationId xmlns:p14="http://schemas.microsoft.com/office/powerpoint/2010/main" val="3092679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500955" y="2413635"/>
            <a:ext cx="2758345" cy="245871"/>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1028700" y="2139600"/>
            <a:ext cx="9580722"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LB227 Recipients</a:t>
            </a:r>
          </a:p>
        </p:txBody>
      </p:sp>
      <p:grpSp>
        <p:nvGrpSpPr>
          <p:cNvPr id="13" name="Group 13"/>
          <p:cNvGrpSpPr/>
          <p:nvPr/>
        </p:nvGrpSpPr>
        <p:grpSpPr>
          <a:xfrm>
            <a:off x="1028700" y="1595293"/>
            <a:ext cx="2758345" cy="47625"/>
            <a:chOff x="0" y="0"/>
            <a:chExt cx="726478" cy="12543"/>
          </a:xfrm>
        </p:grpSpPr>
        <p:sp>
          <p:nvSpPr>
            <p:cNvPr id="14" name="Freeform 14"/>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
        <p:nvSpPr>
          <p:cNvPr id="18" name="TextBox 17">
            <a:extLst>
              <a:ext uri="{FF2B5EF4-FFF2-40B4-BE49-F238E27FC236}">
                <a16:creationId xmlns:a16="http://schemas.microsoft.com/office/drawing/2014/main" id="{A3625C02-4935-4C92-3FAA-5D727F0CF65A}"/>
              </a:ext>
            </a:extLst>
          </p:cNvPr>
          <p:cNvSpPr txBox="1"/>
          <p:nvPr/>
        </p:nvSpPr>
        <p:spPr>
          <a:xfrm>
            <a:off x="1257300" y="2881733"/>
            <a:ext cx="16649700" cy="6186309"/>
          </a:xfrm>
          <a:prstGeom prst="rect">
            <a:avLst/>
          </a:prstGeom>
          <a:noFill/>
        </p:spPr>
        <p:txBody>
          <a:bodyPr wrap="square">
            <a:spAutoFit/>
          </a:bodyPr>
          <a:lstStyle/>
          <a:p>
            <a:pPr marL="457200" indent="-457200">
              <a:buFont typeface="Arial" panose="020B0604020202020204" pitchFamily="34" charset="0"/>
              <a:buChar char="•"/>
            </a:pPr>
            <a:r>
              <a:rPr lang="en-US" sz="3600" dirty="0">
                <a:solidFill>
                  <a:srgbClr val="2D262A"/>
                </a:solidFill>
                <a:latin typeface="Montserrat Classic" panose="020B0604020202020204" charset="0"/>
              </a:rPr>
              <a:t>CHI Plainview | Bariatric</a:t>
            </a:r>
            <a:br>
              <a:rPr lang="en-US" sz="3600" dirty="0">
                <a:solidFill>
                  <a:srgbClr val="2D262A"/>
                </a:solidFill>
                <a:latin typeface="Montserrat Classic" panose="020B0604020202020204" charset="0"/>
              </a:rPr>
            </a:br>
            <a:endParaRPr lang="en-US" sz="3600" dirty="0">
              <a:solidFill>
                <a:srgbClr val="2D262A"/>
              </a:solidFill>
              <a:latin typeface="Montserrat Classic" panose="020B0604020202020204" charset="0"/>
            </a:endParaRPr>
          </a:p>
          <a:p>
            <a:pPr marL="457200" indent="-457200">
              <a:buFont typeface="Arial" panose="020B0604020202020204" pitchFamily="34" charset="0"/>
              <a:buChar char="•"/>
            </a:pPr>
            <a:r>
              <a:rPr lang="en-US" sz="3600" dirty="0">
                <a:solidFill>
                  <a:srgbClr val="2D262A"/>
                </a:solidFill>
                <a:latin typeface="Montserrat Classic" panose="020B0604020202020204" charset="0"/>
              </a:rPr>
              <a:t>Cozad Community Health System | Bariatric</a:t>
            </a:r>
            <a:br>
              <a:rPr lang="en-US" sz="3600" dirty="0">
                <a:solidFill>
                  <a:srgbClr val="2D262A"/>
                </a:solidFill>
                <a:latin typeface="Montserrat Classic" panose="020B0604020202020204" charset="0"/>
              </a:rPr>
            </a:br>
            <a:endParaRPr lang="en-US" sz="3600" dirty="0">
              <a:solidFill>
                <a:srgbClr val="2D262A"/>
              </a:solidFill>
              <a:latin typeface="Montserrat Classic" panose="020B0604020202020204" charset="0"/>
            </a:endParaRPr>
          </a:p>
          <a:p>
            <a:pPr marL="457200" indent="-457200">
              <a:buFont typeface="Arial" panose="020B0604020202020204" pitchFamily="34" charset="0"/>
              <a:buChar char="•"/>
            </a:pPr>
            <a:r>
              <a:rPr lang="en-US" sz="3600" dirty="0">
                <a:solidFill>
                  <a:srgbClr val="2D262A"/>
                </a:solidFill>
                <a:latin typeface="Montserrat Classic" panose="020B0604020202020204" charset="0"/>
              </a:rPr>
              <a:t>Douglas County Health Center | Dialysis and Bariatric</a:t>
            </a:r>
            <a:br>
              <a:rPr lang="en-US" sz="3600" dirty="0">
                <a:solidFill>
                  <a:srgbClr val="2D262A"/>
                </a:solidFill>
                <a:latin typeface="Montserrat Classic" panose="020B0604020202020204" charset="0"/>
              </a:rPr>
            </a:br>
            <a:endParaRPr lang="en-US" sz="3600" dirty="0">
              <a:solidFill>
                <a:srgbClr val="2D262A"/>
              </a:solidFill>
              <a:latin typeface="Montserrat Classic" panose="020B0604020202020204" charset="0"/>
            </a:endParaRPr>
          </a:p>
          <a:p>
            <a:pPr marL="457200" indent="-457200">
              <a:buFont typeface="Arial" panose="020B0604020202020204" pitchFamily="34" charset="0"/>
              <a:buChar char="•"/>
            </a:pPr>
            <a:r>
              <a:rPr lang="en-US" sz="3600" dirty="0">
                <a:solidFill>
                  <a:srgbClr val="2D262A"/>
                </a:solidFill>
                <a:latin typeface="Montserrat Classic" panose="020B0604020202020204" charset="0"/>
              </a:rPr>
              <a:t>Emerald Nursing and Rehab, Columbus | Bariatric</a:t>
            </a:r>
            <a:br>
              <a:rPr lang="en-US" sz="3600" dirty="0">
                <a:solidFill>
                  <a:srgbClr val="2D262A"/>
                </a:solidFill>
                <a:latin typeface="Montserrat Classic" panose="020B0604020202020204" charset="0"/>
              </a:rPr>
            </a:br>
            <a:endParaRPr lang="en-US" sz="3600" dirty="0">
              <a:solidFill>
                <a:srgbClr val="2D262A"/>
              </a:solidFill>
              <a:latin typeface="Montserrat Classic" panose="020B0604020202020204" charset="0"/>
            </a:endParaRPr>
          </a:p>
          <a:p>
            <a:pPr marL="457200" indent="-457200">
              <a:buFont typeface="Arial" panose="020B0604020202020204" pitchFamily="34" charset="0"/>
              <a:buChar char="•"/>
            </a:pPr>
            <a:r>
              <a:rPr lang="en-US" sz="3600" dirty="0">
                <a:solidFill>
                  <a:srgbClr val="2D262A"/>
                </a:solidFill>
                <a:latin typeface="Montserrat Classic" panose="020B0604020202020204" charset="0"/>
              </a:rPr>
              <a:t>Florence Home | Total ADLs</a:t>
            </a:r>
            <a:br>
              <a:rPr lang="en-US" sz="3600" dirty="0">
                <a:solidFill>
                  <a:srgbClr val="2D262A"/>
                </a:solidFill>
                <a:latin typeface="Montserrat Classic" panose="020B0604020202020204" charset="0"/>
              </a:rPr>
            </a:br>
            <a:endParaRPr lang="en-US" sz="3600" dirty="0">
              <a:solidFill>
                <a:srgbClr val="2D262A"/>
              </a:solidFill>
              <a:latin typeface="Montserrat Classic" panose="020B0604020202020204" charset="0"/>
            </a:endParaRPr>
          </a:p>
          <a:p>
            <a:pPr marL="457200" indent="-457200">
              <a:buFont typeface="Arial" panose="020B0604020202020204" pitchFamily="34" charset="0"/>
              <a:buChar char="•"/>
            </a:pPr>
            <a:r>
              <a:rPr lang="en-US" sz="3600" dirty="0">
                <a:solidFill>
                  <a:srgbClr val="2D262A"/>
                </a:solidFill>
                <a:latin typeface="Montserrat Classic" panose="020B0604020202020204" charset="0"/>
              </a:rPr>
              <a:t>The Ambassador Lincoln | Dialysis</a:t>
            </a:r>
          </a:p>
        </p:txBody>
      </p:sp>
    </p:spTree>
    <p:extLst>
      <p:ext uri="{BB962C8B-B14F-4D97-AF65-F5344CB8AC3E}">
        <p14:creationId xmlns:p14="http://schemas.microsoft.com/office/powerpoint/2010/main" val="2716163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0955" y="1252087"/>
            <a:ext cx="2758345" cy="412279"/>
          </a:xfrm>
          <a:prstGeom prst="rect">
            <a:avLst/>
          </a:prstGeom>
        </p:spPr>
      </p:pic>
      <p:sp>
        <p:nvSpPr>
          <p:cNvPr id="9" name="TextBox 9"/>
          <p:cNvSpPr txBox="1"/>
          <p:nvPr/>
        </p:nvSpPr>
        <p:spPr>
          <a:xfrm>
            <a:off x="2012319" y="3636568"/>
            <a:ext cx="14803212" cy="2632324"/>
          </a:xfrm>
          <a:prstGeom prst="rect">
            <a:avLst/>
          </a:prstGeom>
        </p:spPr>
        <p:txBody>
          <a:bodyPr wrap="square" lIns="0" tIns="0" rIns="0" bIns="0" rtlCol="0" anchor="t">
            <a:spAutoFit/>
          </a:bodyPr>
          <a:lstStyle/>
          <a:p>
            <a:pPr algn="ctr">
              <a:lnSpc>
                <a:spcPts val="10560"/>
              </a:lnSpc>
            </a:pPr>
            <a:r>
              <a:rPr lang="en-US" sz="8000" dirty="0">
                <a:solidFill>
                  <a:srgbClr val="1E3262"/>
                </a:solidFill>
                <a:latin typeface="Montserrat Extra-Bold"/>
              </a:rPr>
              <a:t>Health Equity in </a:t>
            </a:r>
          </a:p>
          <a:p>
            <a:pPr algn="ctr">
              <a:lnSpc>
                <a:spcPts val="10560"/>
              </a:lnSpc>
            </a:pPr>
            <a:r>
              <a:rPr lang="en-US" sz="8000" dirty="0">
                <a:solidFill>
                  <a:srgbClr val="1E3262"/>
                </a:solidFill>
                <a:latin typeface="Montserrat Extra-Bold"/>
              </a:rPr>
              <a:t>Health Care</a:t>
            </a:r>
            <a:endParaRPr lang="en-US" sz="4400" dirty="0">
              <a:solidFill>
                <a:srgbClr val="1E3262"/>
              </a:solidFill>
              <a:latin typeface="Montserrat Extra-Bold"/>
            </a:endParaRPr>
          </a:p>
        </p:txBody>
      </p:sp>
      <p:sp>
        <p:nvSpPr>
          <p:cNvPr id="11" name="TextBox 11"/>
          <p:cNvSpPr txBox="1"/>
          <p:nvPr/>
        </p:nvSpPr>
        <p:spPr>
          <a:xfrm rot="-5400000">
            <a:off x="-746525" y="6928250"/>
            <a:ext cx="3974630" cy="481330"/>
          </a:xfrm>
          <a:prstGeom prst="rect">
            <a:avLst/>
          </a:prstGeom>
        </p:spPr>
        <p:txBody>
          <a:bodyPr lIns="0" tIns="0" rIns="0" bIns="0" rtlCol="0" anchor="t">
            <a:spAutoFit/>
          </a:bodyPr>
          <a:lstStyle/>
          <a:p>
            <a:pPr>
              <a:lnSpc>
                <a:spcPts val="3920"/>
              </a:lnSpc>
            </a:pPr>
            <a:r>
              <a:rPr lang="en-US" sz="2800">
                <a:solidFill>
                  <a:srgbClr val="25B1DD"/>
                </a:solidFill>
                <a:latin typeface="Montserrat Classic"/>
              </a:rPr>
              <a:t>nebraskahospitals.org</a:t>
            </a:r>
          </a:p>
        </p:txBody>
      </p:sp>
      <p:sp>
        <p:nvSpPr>
          <p:cNvPr id="10" name="TextBox 12">
            <a:extLst>
              <a:ext uri="{FF2B5EF4-FFF2-40B4-BE49-F238E27FC236}">
                <a16:creationId xmlns:a16="http://schemas.microsoft.com/office/drawing/2014/main" id="{F6C941AF-DFF9-64C5-6EC2-128405C3757D}"/>
              </a:ext>
            </a:extLst>
          </p:cNvPr>
          <p:cNvSpPr txBox="1"/>
          <p:nvPr/>
        </p:nvSpPr>
        <p:spPr>
          <a:xfrm>
            <a:off x="2829775" y="7008131"/>
            <a:ext cx="10276625" cy="444737"/>
          </a:xfrm>
          <a:prstGeom prst="rect">
            <a:avLst/>
          </a:prstGeom>
        </p:spPr>
        <p:txBody>
          <a:bodyPr wrap="square" lIns="0" tIns="0" rIns="0" bIns="0" rtlCol="0" anchor="t">
            <a:spAutoFit/>
          </a:bodyPr>
          <a:lstStyle/>
          <a:p>
            <a:pPr>
              <a:lnSpc>
                <a:spcPts val="3920"/>
              </a:lnSpc>
            </a:pPr>
            <a:r>
              <a:rPr lang="en-US" sz="2800" spc="963" dirty="0">
                <a:solidFill>
                  <a:srgbClr val="25B1DD"/>
                </a:solidFill>
                <a:latin typeface="Montserrat Classic"/>
              </a:rPr>
              <a:t>Session 3</a:t>
            </a:r>
          </a:p>
        </p:txBody>
      </p:sp>
    </p:spTree>
    <p:extLst>
      <p:ext uri="{BB962C8B-B14F-4D97-AF65-F5344CB8AC3E}">
        <p14:creationId xmlns:p14="http://schemas.microsoft.com/office/powerpoint/2010/main" val="273908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028700" y="2360975"/>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Defining Health Equity</a:t>
            </a:r>
          </a:p>
        </p:txBody>
      </p:sp>
      <p:sp>
        <p:nvSpPr>
          <p:cNvPr id="17" name="TextBox 17"/>
          <p:cNvSpPr txBox="1"/>
          <p:nvPr/>
        </p:nvSpPr>
        <p:spPr>
          <a:xfrm>
            <a:off x="1043940" y="3032727"/>
            <a:ext cx="16543114" cy="5416868"/>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200" dirty="0">
                <a:solidFill>
                  <a:srgbClr val="2D262A"/>
                </a:solidFill>
                <a:latin typeface="Montserrat Classic" panose="020B0604020202020204" charset="0"/>
              </a:rPr>
              <a:t>Attaining the highest level of health for all people, where everyone has a fair and just opportunity to attain their optimal health regardless of race, ethnicity, disability, sexual orientation, gender identity, socioeconomic status, geography, preferred language or other factors</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r>
              <a:rPr lang="en-US" sz="3200" b="1" u="sng" dirty="0">
                <a:solidFill>
                  <a:srgbClr val="2D262A"/>
                </a:solidFill>
                <a:latin typeface="Montserrat Classic" panose="020B0604020202020204" charset="0"/>
              </a:rPr>
              <a:t>Needs in Nebraska</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Rurality </a:t>
            </a:r>
            <a:r>
              <a:rPr lang="en-US" sz="3200" dirty="0">
                <a:solidFill>
                  <a:srgbClr val="2D262A"/>
                </a:solidFill>
                <a:latin typeface="Montserrat Classic" panose="020B0604020202020204" charset="0"/>
                <a:sym typeface="Wingdings" panose="05000000000000000000" pitchFamily="2" charset="2"/>
              </a:rPr>
              <a:t> Access to Care</a:t>
            </a:r>
          </a:p>
          <a:p>
            <a:pPr marL="914400" lvl="1" indent="-457200">
              <a:buFont typeface="Arial" panose="020B0604020202020204" pitchFamily="34" charset="0"/>
              <a:buChar char="•"/>
            </a:pPr>
            <a:r>
              <a:rPr lang="en-US" sz="3200" dirty="0">
                <a:solidFill>
                  <a:srgbClr val="2D262A"/>
                </a:solidFill>
                <a:latin typeface="Montserrat Classic" panose="020B0604020202020204" charset="0"/>
                <a:sym typeface="Wingdings" panose="05000000000000000000" pitchFamily="2" charset="2"/>
              </a:rPr>
              <a:t>Elderly  65+</a:t>
            </a:r>
          </a:p>
          <a:p>
            <a:pPr marL="914400" lvl="1" indent="-457200">
              <a:buFont typeface="Arial" panose="020B0604020202020204" pitchFamily="34" charset="0"/>
              <a:buChar char="•"/>
            </a:pPr>
            <a:r>
              <a:rPr lang="en-US" sz="3200" dirty="0">
                <a:solidFill>
                  <a:srgbClr val="2D262A"/>
                </a:solidFill>
                <a:latin typeface="Montserrat Classic" panose="020B0604020202020204" charset="0"/>
                <a:sym typeface="Wingdings" panose="05000000000000000000" pitchFamily="2" charset="2"/>
              </a:rPr>
              <a:t>Disabled  Vulnerable Populations</a:t>
            </a:r>
          </a:p>
          <a:p>
            <a:pPr marL="914400" lvl="1" indent="-457200">
              <a:buFont typeface="Arial" panose="020B0604020202020204" pitchFamily="34" charset="0"/>
              <a:buChar char="•"/>
            </a:pPr>
            <a:r>
              <a:rPr lang="en-US" sz="3200" dirty="0">
                <a:solidFill>
                  <a:srgbClr val="2D262A"/>
                </a:solidFill>
                <a:latin typeface="Montserrat Classic" panose="020B0604020202020204" charset="0"/>
                <a:sym typeface="Wingdings" panose="05000000000000000000" pitchFamily="2" charset="2"/>
              </a:rPr>
              <a:t>Low-Income  Medicaid Population</a:t>
            </a:r>
          </a:p>
          <a:p>
            <a:pPr marL="914400" lvl="1" indent="-457200">
              <a:buFont typeface="Arial" panose="020B0604020202020204" pitchFamily="34" charset="0"/>
              <a:buChar char="•"/>
            </a:pPr>
            <a:r>
              <a:rPr lang="en-US" sz="3200" dirty="0">
                <a:solidFill>
                  <a:srgbClr val="2D262A"/>
                </a:solidFill>
                <a:latin typeface="Montserrat Classic" panose="020B0604020202020204" charset="0"/>
                <a:sym typeface="Wingdings" panose="05000000000000000000" pitchFamily="2" charset="2"/>
              </a:rPr>
              <a:t>Diverse communities</a:t>
            </a: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2437860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028700" y="2360975"/>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CMS Health Equity Framework</a:t>
            </a:r>
          </a:p>
        </p:txBody>
      </p:sp>
      <p:sp>
        <p:nvSpPr>
          <p:cNvPr id="17" name="TextBox 17"/>
          <p:cNvSpPr txBox="1"/>
          <p:nvPr/>
        </p:nvSpPr>
        <p:spPr>
          <a:xfrm>
            <a:off x="1043940" y="3032727"/>
            <a:ext cx="16543114" cy="6401753"/>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200" u="sng" dirty="0">
                <a:solidFill>
                  <a:srgbClr val="2D262A"/>
                </a:solidFill>
                <a:latin typeface="Montserrat Classic" panose="020B0604020202020204" charset="0"/>
              </a:rPr>
              <a:t>Priority 1:</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Expand the collection, reporting, and analysis of standardized data</a:t>
            </a:r>
          </a:p>
          <a:p>
            <a:pPr marL="457200" indent="-457200">
              <a:buFont typeface="Arial" panose="020B0604020202020204" pitchFamily="34" charset="0"/>
              <a:buChar char="•"/>
            </a:pPr>
            <a:r>
              <a:rPr lang="en-US" sz="3200" u="sng" dirty="0">
                <a:solidFill>
                  <a:srgbClr val="2D262A"/>
                </a:solidFill>
                <a:latin typeface="Montserrat Classic" panose="020B0604020202020204" charset="0"/>
              </a:rPr>
              <a:t>Priority 2: </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Assess causes of disparities within CMS programs, and address inequities in policies and operations to close gaps</a:t>
            </a:r>
          </a:p>
          <a:p>
            <a:pPr marL="457200" indent="-457200">
              <a:buFont typeface="Arial" panose="020B0604020202020204" pitchFamily="34" charset="0"/>
              <a:buChar char="•"/>
            </a:pPr>
            <a:r>
              <a:rPr lang="en-US" sz="3200" u="sng" dirty="0">
                <a:solidFill>
                  <a:srgbClr val="2D262A"/>
                </a:solidFill>
                <a:latin typeface="Montserrat Classic" panose="020B0604020202020204" charset="0"/>
              </a:rPr>
              <a:t>Priority 3:</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Build capacity of health care organizations and the workforce to reduce health and health care disparities</a:t>
            </a:r>
          </a:p>
          <a:p>
            <a:pPr marL="457200" indent="-457200">
              <a:buFont typeface="Arial" panose="020B0604020202020204" pitchFamily="34" charset="0"/>
              <a:buChar char="•"/>
            </a:pPr>
            <a:r>
              <a:rPr lang="en-US" sz="3200" u="sng" dirty="0">
                <a:solidFill>
                  <a:srgbClr val="2D262A"/>
                </a:solidFill>
                <a:latin typeface="Montserrat Classic" panose="020B0604020202020204" charset="0"/>
              </a:rPr>
              <a:t>Priority 4:</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Advance language access, health literacy, and the provision of culturally tailored services</a:t>
            </a:r>
          </a:p>
          <a:p>
            <a:pPr marL="457200" indent="-457200">
              <a:buFont typeface="Arial" panose="020B0604020202020204" pitchFamily="34" charset="0"/>
              <a:buChar char="•"/>
            </a:pPr>
            <a:r>
              <a:rPr lang="en-US" sz="3200" u="sng" dirty="0">
                <a:solidFill>
                  <a:srgbClr val="2D262A"/>
                </a:solidFill>
                <a:latin typeface="Montserrat Classic" panose="020B0604020202020204" charset="0"/>
              </a:rPr>
              <a:t>Priority 5:</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Increase all forms of accessibility to health care services and coverage</a:t>
            </a: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121484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028700" y="2360975"/>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CMS’s New Health Equity Measures</a:t>
            </a:r>
          </a:p>
        </p:txBody>
      </p:sp>
      <p:sp>
        <p:nvSpPr>
          <p:cNvPr id="17" name="TextBox 17"/>
          <p:cNvSpPr txBox="1"/>
          <p:nvPr/>
        </p:nvSpPr>
        <p:spPr>
          <a:xfrm>
            <a:off x="1066800" y="3032727"/>
            <a:ext cx="16543114" cy="3447098"/>
          </a:xfrm>
          <a:prstGeom prst="rect">
            <a:avLst/>
          </a:prstGeom>
        </p:spPr>
        <p:txBody>
          <a:bodyPr wrap="square" lIns="0" tIns="0" rIns="0" bIns="0" rtlCol="0" anchor="t">
            <a:spAutoFit/>
          </a:bodyPr>
          <a:lstStyle/>
          <a:p>
            <a:pPr marL="914400" lvl="1" indent="-457200">
              <a:buFont typeface="Arial" panose="020B0604020202020204" pitchFamily="34" charset="0"/>
              <a:buChar char="•"/>
            </a:pPr>
            <a:r>
              <a:rPr lang="en-US" sz="3200" dirty="0">
                <a:solidFill>
                  <a:srgbClr val="2D262A"/>
                </a:solidFill>
                <a:latin typeface="Montserrat Classic" panose="020B0604020202020204" charset="0"/>
                <a:hlinkClick r:id="rId2"/>
              </a:rPr>
              <a:t>CMS’s IPPS Final Rule for CY2023</a:t>
            </a:r>
            <a:endParaRPr lang="en-US" sz="3200" dirty="0">
              <a:solidFill>
                <a:srgbClr val="2D262A"/>
              </a:solidFill>
              <a:latin typeface="Montserrat Classic" panose="020B0604020202020204" charset="0"/>
            </a:endParaRPr>
          </a:p>
          <a:p>
            <a:pPr marL="914400" lvl="1" indent="-457200">
              <a:buFont typeface="Arial" panose="020B0604020202020204" pitchFamily="34" charset="0"/>
              <a:buChar char="•"/>
            </a:pPr>
            <a:endParaRPr lang="en-US" sz="3200" dirty="0">
              <a:solidFill>
                <a:srgbClr val="2D262A"/>
              </a:solidFill>
              <a:latin typeface="Montserrat Classic" panose="020B0604020202020204" charset="0"/>
            </a:endParaRPr>
          </a:p>
          <a:p>
            <a:pPr marL="914400" lvl="1" indent="-457200">
              <a:buFont typeface="Arial" panose="020B0604020202020204" pitchFamily="34" charset="0"/>
              <a:buChar char="•"/>
            </a:pPr>
            <a:r>
              <a:rPr lang="en-US" sz="3200" u="sng" dirty="0">
                <a:solidFill>
                  <a:srgbClr val="2D262A"/>
                </a:solidFill>
                <a:latin typeface="Montserrat Classic" panose="020B0604020202020204" charset="0"/>
              </a:rPr>
              <a:t>Hospital Commitment to Health Equity</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Broken down into 5 domains</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Each domain is worth 1 point for a total of 5 possible points</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Must affirmatively attest to ALL of the elements within that domain</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Scores for this measure will be publicly reported</a:t>
            </a: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172052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Why Age-Friendly is Important</a:t>
            </a:r>
          </a:p>
        </p:txBody>
      </p:sp>
      <p:sp>
        <p:nvSpPr>
          <p:cNvPr id="4" name="TextBox 4"/>
          <p:cNvSpPr txBox="1"/>
          <p:nvPr/>
        </p:nvSpPr>
        <p:spPr>
          <a:xfrm>
            <a:off x="1014632" y="2816301"/>
            <a:ext cx="14911168" cy="2484719"/>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3600" dirty="0">
                <a:latin typeface="Montserrat Classic" panose="020B0604020202020204" charset="0"/>
              </a:rPr>
              <a:t>According to the US Census Bureau, the US population aged 65+ is expected to almost double over the next 30 years to an estimated 83.7 million people by the year </a:t>
            </a: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5" name="Picture 4">
            <a:extLst>
              <a:ext uri="{FF2B5EF4-FFF2-40B4-BE49-F238E27FC236}">
                <a16:creationId xmlns:a16="http://schemas.microsoft.com/office/drawing/2014/main" id="{4DDFD4E2-560F-F3A4-BC18-66E3D3EBB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3125" y="4871320"/>
            <a:ext cx="6916576" cy="4871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4624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1C6B541-B03B-4D62-1681-71C52509298D}"/>
              </a:ext>
            </a:extLst>
          </p:cNvPr>
          <p:cNvGraphicFramePr/>
          <p:nvPr>
            <p:extLst>
              <p:ext uri="{D42A27DB-BD31-4B8C-83A1-F6EECF244321}">
                <p14:modId xmlns:p14="http://schemas.microsoft.com/office/powerpoint/2010/main" val="3956591449"/>
              </p:ext>
            </p:extLst>
          </p:nvPr>
        </p:nvGraphicFramePr>
        <p:xfrm>
          <a:off x="419100" y="251331"/>
          <a:ext cx="17449800" cy="9784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40133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028700" y="2360975"/>
            <a:ext cx="115443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Screening for Social Drivers of Health</a:t>
            </a:r>
          </a:p>
        </p:txBody>
      </p:sp>
      <p:sp>
        <p:nvSpPr>
          <p:cNvPr id="17" name="TextBox 17"/>
          <p:cNvSpPr txBox="1"/>
          <p:nvPr/>
        </p:nvSpPr>
        <p:spPr>
          <a:xfrm>
            <a:off x="1066800" y="3032727"/>
            <a:ext cx="16543114" cy="6401753"/>
          </a:xfrm>
          <a:prstGeom prst="rect">
            <a:avLst/>
          </a:prstGeom>
        </p:spPr>
        <p:txBody>
          <a:bodyPr wrap="square" lIns="0" tIns="0" rIns="0" bIns="0" rtlCol="0" anchor="t">
            <a:spAutoFit/>
          </a:bodyPr>
          <a:lstStyle/>
          <a:p>
            <a:pPr marL="914400" lvl="1" indent="-457200">
              <a:buFont typeface="Arial" panose="020B0604020202020204" pitchFamily="34" charset="0"/>
              <a:buChar char="•"/>
            </a:pPr>
            <a:r>
              <a:rPr lang="en-US" sz="3200" b="1" u="sng" dirty="0">
                <a:solidFill>
                  <a:srgbClr val="2D262A"/>
                </a:solidFill>
                <a:latin typeface="Montserrat Classic" panose="020B0604020202020204" charset="0"/>
              </a:rPr>
              <a:t>Numerator:</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Number of patients admitted to an inpatient hospital stay who are 18 years or older on the date of admission and are screened for one or all of the following five HRSNs.</a:t>
            </a:r>
          </a:p>
          <a:p>
            <a:pPr marL="914400" lvl="1" indent="-457200">
              <a:buFont typeface="Arial" panose="020B0604020202020204" pitchFamily="34" charset="0"/>
              <a:buChar char="•"/>
            </a:pPr>
            <a:r>
              <a:rPr lang="en-US" sz="3200" b="1" u="sng" dirty="0">
                <a:solidFill>
                  <a:srgbClr val="2D262A"/>
                </a:solidFill>
                <a:latin typeface="Montserrat Classic" panose="020B0604020202020204" charset="0"/>
              </a:rPr>
              <a:t>Denominator:</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Number of patients who are admitted to a hospital inpatient stay and who are 18 years or older on the date of admission</a:t>
            </a:r>
          </a:p>
          <a:p>
            <a:pPr marL="914400" lvl="1" indent="-457200">
              <a:buFont typeface="Arial" panose="020B0604020202020204" pitchFamily="34" charset="0"/>
              <a:buChar char="•"/>
            </a:pPr>
            <a:r>
              <a:rPr lang="en-US" sz="3200" b="1" u="sng" dirty="0">
                <a:solidFill>
                  <a:srgbClr val="2D262A"/>
                </a:solidFill>
                <a:latin typeface="Montserrat Classic" panose="020B0604020202020204" charset="0"/>
              </a:rPr>
              <a:t>Exclusions:</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Patients who opt-out of screening</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Patients who are themselves unable to complete the screening during their inpatient stay and have no legal guardian or caregiver able to do so on the patient’s behalf during their inpatient stay</a:t>
            </a: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1574420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028700" y="2360975"/>
            <a:ext cx="142113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Screen Positive Rate for Social Drivers of Health</a:t>
            </a:r>
          </a:p>
        </p:txBody>
      </p:sp>
      <p:sp>
        <p:nvSpPr>
          <p:cNvPr id="17" name="TextBox 17"/>
          <p:cNvSpPr txBox="1"/>
          <p:nvPr/>
        </p:nvSpPr>
        <p:spPr>
          <a:xfrm>
            <a:off x="1066800" y="3032727"/>
            <a:ext cx="16543114" cy="6401753"/>
          </a:xfrm>
          <a:prstGeom prst="rect">
            <a:avLst/>
          </a:prstGeom>
        </p:spPr>
        <p:txBody>
          <a:bodyPr wrap="square" lIns="0" tIns="0" rIns="0" bIns="0" rtlCol="0" anchor="t">
            <a:spAutoFit/>
          </a:bodyPr>
          <a:lstStyle/>
          <a:p>
            <a:pPr marL="914400" lvl="1" indent="-457200">
              <a:buFont typeface="Arial" panose="020B0604020202020204" pitchFamily="34" charset="0"/>
              <a:buChar char="•"/>
            </a:pPr>
            <a:r>
              <a:rPr lang="en-US" sz="3200" b="1" u="sng" dirty="0">
                <a:solidFill>
                  <a:srgbClr val="2D262A"/>
                </a:solidFill>
                <a:latin typeface="Montserrat Classic" panose="020B0604020202020204" charset="0"/>
              </a:rPr>
              <a:t>Numerator:</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Number of patients admitted to an inpatient hospital stay who are 18 years or older on the date of admission who are screened for an HRSN, and who screen positive for having a need in one or more of the five HRSNs.</a:t>
            </a:r>
          </a:p>
          <a:p>
            <a:pPr marL="914400" lvl="1" indent="-457200">
              <a:buFont typeface="Arial" panose="020B0604020202020204" pitchFamily="34" charset="0"/>
              <a:buChar char="•"/>
            </a:pPr>
            <a:r>
              <a:rPr lang="en-US" sz="3200" b="1" u="sng" dirty="0">
                <a:solidFill>
                  <a:srgbClr val="2D262A"/>
                </a:solidFill>
                <a:latin typeface="Montserrat Classic" panose="020B0604020202020204" charset="0"/>
              </a:rPr>
              <a:t>Denominator:</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Number of patients admitted for an inpatient hospital stay who are 18 years or older on the date of admission and are screened for an HRSN.</a:t>
            </a:r>
          </a:p>
          <a:p>
            <a:pPr marL="914400" lvl="1" indent="-457200">
              <a:buFont typeface="Arial" panose="020B0604020202020204" pitchFamily="34" charset="0"/>
              <a:buChar char="•"/>
            </a:pPr>
            <a:r>
              <a:rPr lang="en-US" sz="3200" b="1" u="sng" dirty="0">
                <a:solidFill>
                  <a:srgbClr val="2D262A"/>
                </a:solidFill>
                <a:latin typeface="Montserrat Classic" panose="020B0604020202020204" charset="0"/>
              </a:rPr>
              <a:t>Exclusions:</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Patients who opt-out of screening</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Patients who are themselves unable to complete the screening during their inpatient stay and have no legal guardian or caregiver able to do so on the patient’s behalf during their inpatient stay</a:t>
            </a: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32905219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028700" y="2360975"/>
            <a:ext cx="142113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The 5 Domains of SDOH Screening</a:t>
            </a:r>
          </a:p>
        </p:txBody>
      </p:sp>
      <p:sp>
        <p:nvSpPr>
          <p:cNvPr id="17" name="TextBox 17"/>
          <p:cNvSpPr txBox="1"/>
          <p:nvPr/>
        </p:nvSpPr>
        <p:spPr>
          <a:xfrm>
            <a:off x="1066800" y="3032727"/>
            <a:ext cx="16543114" cy="6401753"/>
          </a:xfrm>
          <a:prstGeom prst="rect">
            <a:avLst/>
          </a:prstGeom>
        </p:spPr>
        <p:txBody>
          <a:bodyPr wrap="square" lIns="0" tIns="0" rIns="0" bIns="0" rtlCol="0" anchor="t">
            <a:spAutoFit/>
          </a:bodyPr>
          <a:lstStyle/>
          <a:p>
            <a:pPr marL="914400" lvl="1" indent="-457200">
              <a:buFont typeface="Arial" panose="020B0604020202020204" pitchFamily="34" charset="0"/>
              <a:buChar char="•"/>
            </a:pPr>
            <a:r>
              <a:rPr lang="en-US" sz="3200" b="1" u="sng" dirty="0">
                <a:solidFill>
                  <a:srgbClr val="2D262A"/>
                </a:solidFill>
                <a:latin typeface="Montserrat Classic" panose="020B0604020202020204" charset="0"/>
              </a:rPr>
              <a:t>Food Insecurity</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Food insecurity is defined as limited or uncertain access to adequate quality and quantity of food at the household level</a:t>
            </a:r>
          </a:p>
          <a:p>
            <a:pPr marL="914400" lvl="1" indent="-457200">
              <a:buFont typeface="Arial" panose="020B0604020202020204" pitchFamily="34" charset="0"/>
              <a:buChar char="•"/>
            </a:pPr>
            <a:r>
              <a:rPr lang="en-US" sz="3200" b="1" u="sng" dirty="0">
                <a:solidFill>
                  <a:srgbClr val="2D262A"/>
                </a:solidFill>
                <a:latin typeface="Montserrat Classic" panose="020B0604020202020204" charset="0"/>
              </a:rPr>
              <a:t>Housing Instability</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Housing instability encompasses multiple conditions ranging from the inability to pay rent or mortgage, frequent changes in residence including temporary stays with friends and relatives, living in crowded conditions, and actual lack of sheltered housing in which an individual does not have a personal residence</a:t>
            </a:r>
          </a:p>
          <a:p>
            <a:pPr marL="914400" lvl="1" indent="-457200">
              <a:buFont typeface="Arial" panose="020B0604020202020204" pitchFamily="34" charset="0"/>
              <a:buChar char="•"/>
            </a:pPr>
            <a:r>
              <a:rPr lang="en-US" sz="3200" b="1" u="sng" dirty="0">
                <a:solidFill>
                  <a:srgbClr val="2D262A"/>
                </a:solidFill>
                <a:latin typeface="Montserrat Classic" panose="020B0604020202020204" charset="0"/>
              </a:rPr>
              <a:t>Transportation Needs</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Unmet transportation needs include limitations that impede transportation to destinations required for all aspects of daily living</a:t>
            </a: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3630134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028700" y="2360975"/>
            <a:ext cx="142113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The 5 Domains of SDOH Screening</a:t>
            </a:r>
          </a:p>
        </p:txBody>
      </p:sp>
      <p:sp>
        <p:nvSpPr>
          <p:cNvPr id="17" name="TextBox 17"/>
          <p:cNvSpPr txBox="1"/>
          <p:nvPr/>
        </p:nvSpPr>
        <p:spPr>
          <a:xfrm>
            <a:off x="1066800" y="3032727"/>
            <a:ext cx="16543114" cy="5416868"/>
          </a:xfrm>
          <a:prstGeom prst="rect">
            <a:avLst/>
          </a:prstGeom>
        </p:spPr>
        <p:txBody>
          <a:bodyPr wrap="square" lIns="0" tIns="0" rIns="0" bIns="0" rtlCol="0" anchor="t">
            <a:spAutoFit/>
          </a:bodyPr>
          <a:lstStyle/>
          <a:p>
            <a:pPr marL="914400" lvl="1" indent="-457200">
              <a:buFont typeface="Arial" panose="020B0604020202020204" pitchFamily="34" charset="0"/>
              <a:buChar char="•"/>
            </a:pPr>
            <a:r>
              <a:rPr lang="en-US" sz="3200" b="1" u="sng" dirty="0">
                <a:solidFill>
                  <a:srgbClr val="2D262A"/>
                </a:solidFill>
                <a:latin typeface="Montserrat Classic" panose="020B0604020202020204" charset="0"/>
              </a:rPr>
              <a:t>Utility Difficulties</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Inconsistent availability of electricity, water, oil, and gas services is directly associated with housing instability and food insecurity</a:t>
            </a:r>
          </a:p>
          <a:p>
            <a:pPr marL="914400" lvl="1" indent="-457200">
              <a:buFont typeface="Arial" panose="020B0604020202020204" pitchFamily="34" charset="0"/>
              <a:buChar char="•"/>
            </a:pPr>
            <a:r>
              <a:rPr lang="en-US" sz="3200" b="1" u="sng" dirty="0">
                <a:solidFill>
                  <a:srgbClr val="2D262A"/>
                </a:solidFill>
                <a:latin typeface="Montserrat Classic" panose="020B0604020202020204" charset="0"/>
              </a:rPr>
              <a:t>Interpersonal Safety</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Assessment for this domain includes screening for exposure to intimate partner violence, child abuse, and elder abuse</a:t>
            </a: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Required for PPS hospitals, voluntary for CAHs participating in IQR Program</a:t>
            </a:r>
          </a:p>
          <a:p>
            <a:pPr marL="914400" lvl="1" indent="-457200">
              <a:buFont typeface="Arial" panose="020B0604020202020204" pitchFamily="34" charset="0"/>
              <a:buChar char="•"/>
            </a:pPr>
            <a:r>
              <a:rPr lang="en-US" sz="3200" u="sng" dirty="0">
                <a:solidFill>
                  <a:srgbClr val="2D262A"/>
                </a:solidFill>
                <a:latin typeface="Montserrat Classic" panose="020B0604020202020204" charset="0"/>
              </a:rPr>
              <a:t>SDOH Screening is a piece of the Medicaid Provider Assessment and is required for all Nebraska Hospitals</a:t>
            </a: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13281519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028700" y="2360975"/>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AHA Health Equity Roadmap</a:t>
            </a: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3" name="Picture 2">
            <a:hlinkClick r:id="rId4"/>
            <a:extLst>
              <a:ext uri="{FF2B5EF4-FFF2-40B4-BE49-F238E27FC236}">
                <a16:creationId xmlns:a16="http://schemas.microsoft.com/office/drawing/2014/main" id="{D35CE0F5-F0A2-4D05-D57C-565793C2C92C}"/>
              </a:ext>
            </a:extLst>
          </p:cNvPr>
          <p:cNvPicPr>
            <a:picLocks noChangeAspect="1"/>
          </p:cNvPicPr>
          <p:nvPr/>
        </p:nvPicPr>
        <p:blipFill>
          <a:blip r:embed="rId5"/>
          <a:stretch>
            <a:fillRect/>
          </a:stretch>
        </p:blipFill>
        <p:spPr>
          <a:xfrm>
            <a:off x="3381375" y="3066037"/>
            <a:ext cx="11525250" cy="7048500"/>
          </a:xfrm>
          <a:prstGeom prst="rect">
            <a:avLst/>
          </a:prstGeom>
        </p:spPr>
      </p:pic>
    </p:spTree>
    <p:extLst>
      <p:ext uri="{BB962C8B-B14F-4D97-AF65-F5344CB8AC3E}">
        <p14:creationId xmlns:p14="http://schemas.microsoft.com/office/powerpoint/2010/main" val="9041655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38200" y="1451248"/>
            <a:ext cx="6448950" cy="508152"/>
          </a:xfrm>
          <a:prstGeom prst="rect">
            <a:avLst/>
          </a:prstGeom>
        </p:spPr>
        <p:txBody>
          <a:bodyPr lIns="0" tIns="0" rIns="0" bIns="0" rtlCol="0" anchor="t">
            <a:spAutoFit/>
          </a:bodyPr>
          <a:lstStyle/>
          <a:p>
            <a:pPr>
              <a:lnSpc>
                <a:spcPts val="3947"/>
              </a:lnSpc>
            </a:pPr>
            <a:r>
              <a:rPr lang="en-US" sz="4200" dirty="0">
                <a:solidFill>
                  <a:srgbClr val="1E3262"/>
                </a:solidFill>
                <a:latin typeface="Montserrat Extra-Bold Bold"/>
              </a:rPr>
              <a:t>Data in Nebraska</a:t>
            </a:r>
          </a:p>
        </p:txBody>
      </p:sp>
      <p:sp>
        <p:nvSpPr>
          <p:cNvPr id="4" name="TextBox 4"/>
          <p:cNvSpPr txBox="1"/>
          <p:nvPr/>
        </p:nvSpPr>
        <p:spPr>
          <a:xfrm>
            <a:off x="838200" y="2223851"/>
            <a:ext cx="16002000" cy="1231106"/>
          </a:xfrm>
          <a:prstGeom prst="rect">
            <a:avLst/>
          </a:prstGeom>
        </p:spPr>
        <p:txBody>
          <a:bodyPr wrap="square" lIns="0" tIns="0" rIns="0" bIns="0" rtlCol="0" anchor="t">
            <a:spAutoFit/>
          </a:bodyPr>
          <a:lstStyle/>
          <a:p>
            <a:r>
              <a:rPr lang="en-US" sz="4000" dirty="0">
                <a:solidFill>
                  <a:srgbClr val="2D262A"/>
                </a:solidFill>
                <a:latin typeface="Montserrat Classic"/>
                <a:hlinkClick r:id="rId2"/>
              </a:rPr>
              <a:t>Nebraska Social Determinants of Health Report Card</a:t>
            </a:r>
            <a:br>
              <a:rPr lang="en-US" sz="4000" dirty="0">
                <a:solidFill>
                  <a:srgbClr val="2D262A"/>
                </a:solidFill>
                <a:latin typeface="Montserrat Classic"/>
              </a:rPr>
            </a:br>
            <a:endParaRPr lang="en-US" sz="40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2">
            <a:extLst>
              <a:ext uri="{FF2B5EF4-FFF2-40B4-BE49-F238E27FC236}">
                <a16:creationId xmlns:a16="http://schemas.microsoft.com/office/drawing/2014/main" id="{D971908E-7BCD-0200-16DC-CA8FC3862BD2}"/>
              </a:ext>
            </a:extLst>
          </p:cNvPr>
          <p:cNvGrpSpPr/>
          <p:nvPr/>
        </p:nvGrpSpPr>
        <p:grpSpPr>
          <a:xfrm>
            <a:off x="457200" y="495300"/>
            <a:ext cx="2758345" cy="566075"/>
            <a:chOff x="1028700" y="1076843"/>
            <a:chExt cx="2758345" cy="566075"/>
          </a:xfrm>
        </p:grpSpPr>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76843"/>
              <a:ext cx="2758345" cy="412279"/>
            </a:xfrm>
            <a:prstGeom prst="rect">
              <a:avLst/>
            </a:prstGeom>
          </p:spPr>
        </p:pic>
      </p:grpSp>
      <p:pic>
        <p:nvPicPr>
          <p:cNvPr id="6" name="Picture 5">
            <a:extLst>
              <a:ext uri="{FF2B5EF4-FFF2-40B4-BE49-F238E27FC236}">
                <a16:creationId xmlns:a16="http://schemas.microsoft.com/office/drawing/2014/main" id="{63E817B6-76B1-258D-75C6-2711F4D87702}"/>
              </a:ext>
            </a:extLst>
          </p:cNvPr>
          <p:cNvPicPr>
            <a:picLocks noChangeAspect="1"/>
          </p:cNvPicPr>
          <p:nvPr/>
        </p:nvPicPr>
        <p:blipFill>
          <a:blip r:embed="rId5"/>
          <a:stretch>
            <a:fillRect/>
          </a:stretch>
        </p:blipFill>
        <p:spPr>
          <a:xfrm>
            <a:off x="388620" y="2851196"/>
            <a:ext cx="5387922" cy="3584750"/>
          </a:xfrm>
          <a:prstGeom prst="rect">
            <a:avLst/>
          </a:prstGeom>
        </p:spPr>
      </p:pic>
      <p:pic>
        <p:nvPicPr>
          <p:cNvPr id="8" name="Picture 7">
            <a:extLst>
              <a:ext uri="{FF2B5EF4-FFF2-40B4-BE49-F238E27FC236}">
                <a16:creationId xmlns:a16="http://schemas.microsoft.com/office/drawing/2014/main" id="{5524959D-76D0-F4C2-712D-4937FD280C5B}"/>
              </a:ext>
            </a:extLst>
          </p:cNvPr>
          <p:cNvPicPr>
            <a:picLocks noChangeAspect="1"/>
          </p:cNvPicPr>
          <p:nvPr/>
        </p:nvPicPr>
        <p:blipFill>
          <a:blip r:embed="rId6"/>
          <a:stretch>
            <a:fillRect/>
          </a:stretch>
        </p:blipFill>
        <p:spPr>
          <a:xfrm>
            <a:off x="8737122" y="2839404"/>
            <a:ext cx="5344733" cy="3530763"/>
          </a:xfrm>
          <a:prstGeom prst="rect">
            <a:avLst/>
          </a:prstGeom>
        </p:spPr>
      </p:pic>
      <p:pic>
        <p:nvPicPr>
          <p:cNvPr id="13" name="Picture 12">
            <a:extLst>
              <a:ext uri="{FF2B5EF4-FFF2-40B4-BE49-F238E27FC236}">
                <a16:creationId xmlns:a16="http://schemas.microsoft.com/office/drawing/2014/main" id="{E53BC097-55DA-5090-6DAF-2ED5158AF7EE}"/>
              </a:ext>
            </a:extLst>
          </p:cNvPr>
          <p:cNvPicPr>
            <a:picLocks noChangeAspect="1"/>
          </p:cNvPicPr>
          <p:nvPr/>
        </p:nvPicPr>
        <p:blipFill>
          <a:blip r:embed="rId7"/>
          <a:stretch>
            <a:fillRect/>
          </a:stretch>
        </p:blipFill>
        <p:spPr>
          <a:xfrm>
            <a:off x="4036884" y="6358136"/>
            <a:ext cx="5377125" cy="3573953"/>
          </a:xfrm>
          <a:prstGeom prst="rect">
            <a:avLst/>
          </a:prstGeom>
        </p:spPr>
      </p:pic>
      <p:pic>
        <p:nvPicPr>
          <p:cNvPr id="19" name="Picture 18">
            <a:extLst>
              <a:ext uri="{FF2B5EF4-FFF2-40B4-BE49-F238E27FC236}">
                <a16:creationId xmlns:a16="http://schemas.microsoft.com/office/drawing/2014/main" id="{487B7A28-BB3B-C636-C672-D3F52D8BA01F}"/>
              </a:ext>
            </a:extLst>
          </p:cNvPr>
          <p:cNvPicPr>
            <a:picLocks noChangeAspect="1"/>
          </p:cNvPicPr>
          <p:nvPr/>
        </p:nvPicPr>
        <p:blipFill>
          <a:blip r:embed="rId8"/>
          <a:stretch>
            <a:fillRect/>
          </a:stretch>
        </p:blipFill>
        <p:spPr>
          <a:xfrm>
            <a:off x="12554647" y="6022433"/>
            <a:ext cx="5344733" cy="4081432"/>
          </a:xfrm>
          <a:prstGeom prst="rect">
            <a:avLst/>
          </a:prstGeom>
        </p:spPr>
      </p:pic>
    </p:spTree>
    <p:extLst>
      <p:ext uri="{BB962C8B-B14F-4D97-AF65-F5344CB8AC3E}">
        <p14:creationId xmlns:p14="http://schemas.microsoft.com/office/powerpoint/2010/main" val="7972743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38200" y="1451248"/>
            <a:ext cx="6448950" cy="508152"/>
          </a:xfrm>
          <a:prstGeom prst="rect">
            <a:avLst/>
          </a:prstGeom>
        </p:spPr>
        <p:txBody>
          <a:bodyPr lIns="0" tIns="0" rIns="0" bIns="0" rtlCol="0" anchor="t">
            <a:spAutoFit/>
          </a:bodyPr>
          <a:lstStyle/>
          <a:p>
            <a:pPr>
              <a:lnSpc>
                <a:spcPts val="3947"/>
              </a:lnSpc>
            </a:pPr>
            <a:r>
              <a:rPr lang="en-US" sz="4200" dirty="0">
                <a:solidFill>
                  <a:srgbClr val="1E3262"/>
                </a:solidFill>
                <a:latin typeface="Montserrat Extra-Bold Bold"/>
              </a:rPr>
              <a:t>Data in Nebraska</a:t>
            </a:r>
          </a:p>
        </p:txBody>
      </p:sp>
      <p:sp>
        <p:nvSpPr>
          <p:cNvPr id="4" name="TextBox 4"/>
          <p:cNvSpPr txBox="1"/>
          <p:nvPr/>
        </p:nvSpPr>
        <p:spPr>
          <a:xfrm>
            <a:off x="838200" y="2223851"/>
            <a:ext cx="16002000" cy="615553"/>
          </a:xfrm>
          <a:prstGeom prst="rect">
            <a:avLst/>
          </a:prstGeom>
        </p:spPr>
        <p:txBody>
          <a:bodyPr wrap="square" lIns="0" tIns="0" rIns="0" bIns="0" rtlCol="0" anchor="t">
            <a:spAutoFit/>
          </a:bodyPr>
          <a:lstStyle/>
          <a:p>
            <a:r>
              <a:rPr lang="en-US" sz="4000" dirty="0">
                <a:solidFill>
                  <a:srgbClr val="2D262A"/>
                </a:solidFill>
                <a:latin typeface="Montserrat Classic"/>
                <a:hlinkClick r:id="rId2"/>
              </a:rPr>
              <a:t>Minority Population by County, Nebraska 2020</a:t>
            </a:r>
            <a:endParaRPr lang="en-US" sz="40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2">
            <a:extLst>
              <a:ext uri="{FF2B5EF4-FFF2-40B4-BE49-F238E27FC236}">
                <a16:creationId xmlns:a16="http://schemas.microsoft.com/office/drawing/2014/main" id="{D971908E-7BCD-0200-16DC-CA8FC3862BD2}"/>
              </a:ext>
            </a:extLst>
          </p:cNvPr>
          <p:cNvGrpSpPr/>
          <p:nvPr/>
        </p:nvGrpSpPr>
        <p:grpSpPr>
          <a:xfrm>
            <a:off x="457200" y="495300"/>
            <a:ext cx="2758345" cy="566075"/>
            <a:chOff x="1028700" y="1076843"/>
            <a:chExt cx="2758345" cy="566075"/>
          </a:xfrm>
        </p:grpSpPr>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76843"/>
              <a:ext cx="2758345" cy="412279"/>
            </a:xfrm>
            <a:prstGeom prst="rect">
              <a:avLst/>
            </a:prstGeom>
          </p:spPr>
        </p:pic>
      </p:grpSp>
      <p:pic>
        <p:nvPicPr>
          <p:cNvPr id="7" name="Picture 6">
            <a:extLst>
              <a:ext uri="{FF2B5EF4-FFF2-40B4-BE49-F238E27FC236}">
                <a16:creationId xmlns:a16="http://schemas.microsoft.com/office/drawing/2014/main" id="{287668A7-C605-BC55-06E9-F310FCB7F6AA}"/>
              </a:ext>
            </a:extLst>
          </p:cNvPr>
          <p:cNvPicPr>
            <a:picLocks noChangeAspect="1"/>
          </p:cNvPicPr>
          <p:nvPr/>
        </p:nvPicPr>
        <p:blipFill>
          <a:blip r:embed="rId5"/>
          <a:stretch>
            <a:fillRect/>
          </a:stretch>
        </p:blipFill>
        <p:spPr>
          <a:xfrm>
            <a:off x="3886200" y="2984065"/>
            <a:ext cx="10977562" cy="6655961"/>
          </a:xfrm>
          <a:prstGeom prst="rect">
            <a:avLst/>
          </a:prstGeom>
        </p:spPr>
      </p:pic>
    </p:spTree>
    <p:extLst>
      <p:ext uri="{BB962C8B-B14F-4D97-AF65-F5344CB8AC3E}">
        <p14:creationId xmlns:p14="http://schemas.microsoft.com/office/powerpoint/2010/main" val="19716598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500955" y="2413635"/>
            <a:ext cx="2758345" cy="245871"/>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1028700" y="2139600"/>
            <a:ext cx="9580722"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Save the Date!</a:t>
            </a:r>
          </a:p>
        </p:txBody>
      </p:sp>
      <p:grpSp>
        <p:nvGrpSpPr>
          <p:cNvPr id="13" name="Group 13"/>
          <p:cNvGrpSpPr/>
          <p:nvPr/>
        </p:nvGrpSpPr>
        <p:grpSpPr>
          <a:xfrm>
            <a:off x="1028700" y="1595293"/>
            <a:ext cx="2758345" cy="47625"/>
            <a:chOff x="0" y="0"/>
            <a:chExt cx="726478" cy="12543"/>
          </a:xfrm>
        </p:grpSpPr>
        <p:sp>
          <p:nvSpPr>
            <p:cNvPr id="14" name="Freeform 14"/>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8194" name="Picture 2">
            <a:extLst>
              <a:ext uri="{FF2B5EF4-FFF2-40B4-BE49-F238E27FC236}">
                <a16:creationId xmlns:a16="http://schemas.microsoft.com/office/drawing/2014/main" id="{9E02CAD0-17BA-9001-CF2C-C4F5C23DB114}"/>
              </a:ext>
            </a:extLst>
          </p:cNvPr>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5181600" y="2714003"/>
            <a:ext cx="7104411" cy="710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9782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0955" y="1252087"/>
            <a:ext cx="2758345" cy="412279"/>
          </a:xfrm>
          <a:prstGeom prst="rect">
            <a:avLst/>
          </a:prstGeom>
        </p:spPr>
      </p:pic>
      <p:sp>
        <p:nvSpPr>
          <p:cNvPr id="9" name="TextBox 9"/>
          <p:cNvSpPr txBox="1"/>
          <p:nvPr/>
        </p:nvSpPr>
        <p:spPr>
          <a:xfrm>
            <a:off x="2829775" y="4088040"/>
            <a:ext cx="11817135" cy="1359346"/>
          </a:xfrm>
          <a:prstGeom prst="rect">
            <a:avLst/>
          </a:prstGeom>
        </p:spPr>
        <p:txBody>
          <a:bodyPr wrap="square" lIns="0" tIns="0" rIns="0" bIns="0" rtlCol="0" anchor="t">
            <a:spAutoFit/>
          </a:bodyPr>
          <a:lstStyle/>
          <a:p>
            <a:pPr>
              <a:lnSpc>
                <a:spcPts val="10560"/>
              </a:lnSpc>
            </a:pPr>
            <a:r>
              <a:rPr lang="en-US" sz="9600" dirty="0" err="1">
                <a:solidFill>
                  <a:srgbClr val="1E3262"/>
                </a:solidFill>
                <a:latin typeface="Montserrat Extra-Bold"/>
              </a:rPr>
              <a:t>REaL</a:t>
            </a:r>
            <a:r>
              <a:rPr lang="en-US" sz="9600" dirty="0">
                <a:solidFill>
                  <a:srgbClr val="1E3262"/>
                </a:solidFill>
                <a:latin typeface="Montserrat Extra-Bold"/>
              </a:rPr>
              <a:t> Data</a:t>
            </a:r>
          </a:p>
        </p:txBody>
      </p:sp>
      <p:sp>
        <p:nvSpPr>
          <p:cNvPr id="11" name="TextBox 11"/>
          <p:cNvSpPr txBox="1"/>
          <p:nvPr/>
        </p:nvSpPr>
        <p:spPr>
          <a:xfrm rot="-5400000">
            <a:off x="-746525" y="6928250"/>
            <a:ext cx="3974630" cy="481330"/>
          </a:xfrm>
          <a:prstGeom prst="rect">
            <a:avLst/>
          </a:prstGeom>
        </p:spPr>
        <p:txBody>
          <a:bodyPr lIns="0" tIns="0" rIns="0" bIns="0" rtlCol="0" anchor="t">
            <a:spAutoFit/>
          </a:bodyPr>
          <a:lstStyle/>
          <a:p>
            <a:pPr>
              <a:lnSpc>
                <a:spcPts val="3920"/>
              </a:lnSpc>
            </a:pPr>
            <a:r>
              <a:rPr lang="en-US" sz="2800">
                <a:solidFill>
                  <a:srgbClr val="25B1DD"/>
                </a:solidFill>
                <a:latin typeface="Montserrat Classic"/>
              </a:rPr>
              <a:t>nebraskahospitals.org</a:t>
            </a:r>
          </a:p>
        </p:txBody>
      </p:sp>
      <p:sp>
        <p:nvSpPr>
          <p:cNvPr id="12" name="TextBox 12"/>
          <p:cNvSpPr txBox="1"/>
          <p:nvPr/>
        </p:nvSpPr>
        <p:spPr>
          <a:xfrm>
            <a:off x="2829775" y="7008131"/>
            <a:ext cx="13858025" cy="444737"/>
          </a:xfrm>
          <a:prstGeom prst="rect">
            <a:avLst/>
          </a:prstGeom>
        </p:spPr>
        <p:txBody>
          <a:bodyPr wrap="square" lIns="0" tIns="0" rIns="0" bIns="0" rtlCol="0" anchor="t">
            <a:spAutoFit/>
          </a:bodyPr>
          <a:lstStyle/>
          <a:p>
            <a:pPr>
              <a:lnSpc>
                <a:spcPts val="3920"/>
              </a:lnSpc>
            </a:pPr>
            <a:r>
              <a:rPr lang="en-US" sz="2800" spc="963" dirty="0">
                <a:solidFill>
                  <a:srgbClr val="25B1DD"/>
                </a:solidFill>
                <a:latin typeface="Montserrat Classic"/>
              </a:rPr>
              <a:t>Session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What Age-Friendly is Important - Nebraska</a:t>
            </a:r>
          </a:p>
        </p:txBody>
      </p:sp>
      <p:sp>
        <p:nvSpPr>
          <p:cNvPr id="4" name="TextBox 4"/>
          <p:cNvSpPr txBox="1"/>
          <p:nvPr/>
        </p:nvSpPr>
        <p:spPr>
          <a:xfrm>
            <a:off x="1014632" y="2816301"/>
            <a:ext cx="15292168" cy="2484719"/>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3600" dirty="0">
                <a:latin typeface="Montserrat Classic" panose="020B0604020202020204" charset="0"/>
              </a:rPr>
              <a:t>The State of Nebraska is no different as our 75+ year old population is expected to eclipse 250,000 prior to the year 2040, far surpassing the populations of those under the age of 5</a:t>
            </a: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3" name="Picture 2">
            <a:extLst>
              <a:ext uri="{FF2B5EF4-FFF2-40B4-BE49-F238E27FC236}">
                <a16:creationId xmlns:a16="http://schemas.microsoft.com/office/drawing/2014/main" id="{06B3F82F-AFFF-DB02-0074-D285446C2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3146" y="4557346"/>
            <a:ext cx="8489853" cy="5255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3055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360975"/>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What is </a:t>
            </a:r>
            <a:r>
              <a:rPr lang="en-US" sz="4200" dirty="0" err="1">
                <a:solidFill>
                  <a:srgbClr val="1E3262"/>
                </a:solidFill>
                <a:latin typeface="Montserrat Extra-Bold Bold"/>
              </a:rPr>
              <a:t>REaL</a:t>
            </a:r>
            <a:r>
              <a:rPr lang="en-US" sz="4200" dirty="0">
                <a:solidFill>
                  <a:srgbClr val="1E3262"/>
                </a:solidFill>
                <a:latin typeface="Montserrat Extra-Bold Bold"/>
              </a:rPr>
              <a:t> Data?</a:t>
            </a:r>
          </a:p>
        </p:txBody>
      </p:sp>
      <p:sp>
        <p:nvSpPr>
          <p:cNvPr id="17" name="TextBox 17"/>
          <p:cNvSpPr txBox="1"/>
          <p:nvPr/>
        </p:nvSpPr>
        <p:spPr>
          <a:xfrm>
            <a:off x="1043940" y="2963172"/>
            <a:ext cx="16543114" cy="4431983"/>
          </a:xfrm>
          <a:prstGeom prst="rect">
            <a:avLst/>
          </a:prstGeom>
        </p:spPr>
        <p:txBody>
          <a:bodyPr wrap="square" lIns="0" tIns="0" rIns="0" bIns="0" rtlCol="0" anchor="t">
            <a:spAutoFit/>
          </a:bodyPr>
          <a:lstStyle/>
          <a:p>
            <a:r>
              <a:rPr lang="en-US" sz="3200" dirty="0">
                <a:solidFill>
                  <a:srgbClr val="2D262A"/>
                </a:solidFill>
                <a:latin typeface="Montserrat Classic" panose="020B0604020202020204" charset="0"/>
              </a:rPr>
              <a:t>Race, Ethnicity and Language (</a:t>
            </a:r>
            <a:r>
              <a:rPr lang="en-US" sz="3200" dirty="0" err="1">
                <a:solidFill>
                  <a:srgbClr val="2D262A"/>
                </a:solidFill>
                <a:latin typeface="Montserrat Classic" panose="020B0604020202020204" charset="0"/>
              </a:rPr>
              <a:t>REaL</a:t>
            </a:r>
            <a:r>
              <a:rPr lang="en-US" sz="3200" dirty="0">
                <a:solidFill>
                  <a:srgbClr val="2D262A"/>
                </a:solidFill>
                <a:latin typeface="Montserrat Classic" panose="020B0604020202020204" charset="0"/>
              </a:rPr>
              <a:t>) data allows hospital and health systems the ability to:</a:t>
            </a:r>
          </a:p>
          <a:p>
            <a:pPr marL="457200" indent="-457200">
              <a:buFont typeface="Arial" panose="020B0604020202020204" pitchFamily="34" charset="0"/>
              <a:buChar char="•"/>
            </a:pPr>
            <a:r>
              <a:rPr lang="en-US" sz="3200" dirty="0">
                <a:solidFill>
                  <a:srgbClr val="2D262A"/>
                </a:solidFill>
                <a:latin typeface="Montserrat Classic" panose="020B0604020202020204" charset="0"/>
              </a:rPr>
              <a:t>Capture information on a patient’s race, ethnicity and language preferences</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Understand clinically relevant and unique aspects of their patient and communities</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Apply culturally competent care that that does not vary with a patient’s race, ethnicity or language (AHA,2024)</a:t>
            </a: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38433519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360975"/>
            <a:ext cx="10706100" cy="1008289"/>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Why Collect </a:t>
            </a:r>
            <a:r>
              <a:rPr lang="en-US" sz="4200" dirty="0" err="1">
                <a:solidFill>
                  <a:srgbClr val="1E3262"/>
                </a:solidFill>
                <a:latin typeface="Montserrat Extra-Bold Bold"/>
              </a:rPr>
              <a:t>REaL</a:t>
            </a:r>
            <a:r>
              <a:rPr lang="en-US" sz="4200" dirty="0">
                <a:solidFill>
                  <a:srgbClr val="1E3262"/>
                </a:solidFill>
                <a:latin typeface="Montserrat Extra-Bold Bold"/>
              </a:rPr>
              <a:t> Data?</a:t>
            </a:r>
          </a:p>
          <a:p>
            <a:pPr>
              <a:lnSpc>
                <a:spcPts val="3947"/>
              </a:lnSpc>
            </a:pPr>
            <a:endParaRPr lang="en-US" sz="4200" dirty="0">
              <a:solidFill>
                <a:srgbClr val="1E3262"/>
              </a:solidFill>
              <a:latin typeface="Montserrat Extra-Bold Bold"/>
            </a:endParaRPr>
          </a:p>
        </p:txBody>
      </p:sp>
      <p:sp>
        <p:nvSpPr>
          <p:cNvPr id="17" name="TextBox 17"/>
          <p:cNvSpPr txBox="1"/>
          <p:nvPr/>
        </p:nvSpPr>
        <p:spPr>
          <a:xfrm>
            <a:off x="1043940" y="3183510"/>
            <a:ext cx="16543114" cy="4431983"/>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200" dirty="0">
                <a:solidFill>
                  <a:srgbClr val="2D262A"/>
                </a:solidFill>
                <a:latin typeface="Montserrat Classic" panose="020B0604020202020204" charset="0"/>
              </a:rPr>
              <a:t>Quality Implications: Hospitals that understand their patient populations and work to make quality improvements across individual patient groups will improve their overall performance</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Financial implications: Disparities may increase the cost of care provided to patients</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Elimination of disparities: It is the just and equitable thing to do (AHA,2024)</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14118210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360975"/>
            <a:ext cx="10706100" cy="508152"/>
          </a:xfrm>
          <a:prstGeom prst="rect">
            <a:avLst/>
          </a:prstGeom>
        </p:spPr>
        <p:txBody>
          <a:bodyPr wrap="square" lIns="0" tIns="0" rIns="0" bIns="0" rtlCol="0" anchor="t">
            <a:spAutoFit/>
          </a:bodyPr>
          <a:lstStyle/>
          <a:p>
            <a:pPr>
              <a:lnSpc>
                <a:spcPts val="3947"/>
              </a:lnSpc>
            </a:pPr>
            <a:r>
              <a:rPr lang="en-US" sz="4200" dirty="0" err="1">
                <a:solidFill>
                  <a:srgbClr val="1E3262"/>
                </a:solidFill>
                <a:latin typeface="Montserrat Extra-Bold Bold"/>
              </a:rPr>
              <a:t>REal</a:t>
            </a:r>
            <a:r>
              <a:rPr lang="en-US" sz="4200" dirty="0">
                <a:solidFill>
                  <a:srgbClr val="1E3262"/>
                </a:solidFill>
                <a:latin typeface="Montserrat Extra-Bold Bold"/>
              </a:rPr>
              <a:t> Data Reports</a:t>
            </a:r>
          </a:p>
        </p:txBody>
      </p:sp>
      <p:sp>
        <p:nvSpPr>
          <p:cNvPr id="17" name="TextBox 17"/>
          <p:cNvSpPr txBox="1"/>
          <p:nvPr/>
        </p:nvSpPr>
        <p:spPr>
          <a:xfrm>
            <a:off x="1043940" y="2963172"/>
            <a:ext cx="16543114" cy="5416868"/>
          </a:xfrm>
          <a:prstGeom prst="rect">
            <a:avLst/>
          </a:prstGeom>
        </p:spPr>
        <p:txBody>
          <a:bodyPr wrap="square" lIns="0" tIns="0" rIns="0" bIns="0" rtlCol="0" anchor="t">
            <a:spAutoFit/>
          </a:bodyPr>
          <a:lstStyle/>
          <a:p>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Real Data information can be pulled within most Electronic Health Records either through reports or dashboards</a:t>
            </a:r>
          </a:p>
          <a:p>
            <a:pPr marL="914400" lvl="1"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NHA also reports out </a:t>
            </a:r>
            <a:r>
              <a:rPr lang="en-US" sz="3200" dirty="0" err="1">
                <a:solidFill>
                  <a:srgbClr val="2D262A"/>
                </a:solidFill>
                <a:latin typeface="Montserrat Classic" panose="020B0604020202020204" charset="0"/>
              </a:rPr>
              <a:t>REaL</a:t>
            </a:r>
            <a:r>
              <a:rPr lang="en-US" sz="3200" dirty="0">
                <a:solidFill>
                  <a:srgbClr val="2D262A"/>
                </a:solidFill>
                <a:latin typeface="Montserrat Classic" panose="020B0604020202020204" charset="0"/>
              </a:rPr>
              <a:t> Data in the quarterly CDS Scorecards</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NHA tracks and trends to increase compliance within reporting</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Education is provided as need to facilities</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NHA is also collecting and reporting out on the documentation of patient age</a:t>
            </a:r>
          </a:p>
          <a:p>
            <a:pPr marL="914400" lvl="1"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35937320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286757"/>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Real Data Barriers</a:t>
            </a:r>
          </a:p>
        </p:txBody>
      </p:sp>
      <p:sp>
        <p:nvSpPr>
          <p:cNvPr id="17" name="TextBox 17"/>
          <p:cNvSpPr txBox="1"/>
          <p:nvPr/>
        </p:nvSpPr>
        <p:spPr>
          <a:xfrm>
            <a:off x="1043940" y="2963172"/>
            <a:ext cx="16543114" cy="3939540"/>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200" dirty="0">
                <a:solidFill>
                  <a:srgbClr val="2D262A"/>
                </a:solidFill>
                <a:latin typeface="Montserrat Classic" panose="020B0604020202020204" charset="0"/>
              </a:rPr>
              <a:t>To best address and identify areas of health care disparity, </a:t>
            </a:r>
            <a:r>
              <a:rPr lang="en-US" sz="3200" dirty="0" err="1">
                <a:solidFill>
                  <a:srgbClr val="2D262A"/>
                </a:solidFill>
                <a:latin typeface="Montserrat Classic" panose="020B0604020202020204" charset="0"/>
              </a:rPr>
              <a:t>REaL</a:t>
            </a:r>
            <a:r>
              <a:rPr lang="en-US" sz="3200" dirty="0">
                <a:solidFill>
                  <a:srgbClr val="2D262A"/>
                </a:solidFill>
                <a:latin typeface="Montserrat Classic" panose="020B0604020202020204" charset="0"/>
              </a:rPr>
              <a:t> (Race, Ethnicity, and Language) and Age Data have proven to be increasingly important for all hospitals.  Health care leaders have noted significant barriers to collecting this data such as :</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Electronic Health Records systems</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Data collection</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Staff training</a:t>
            </a: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2880126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286757"/>
            <a:ext cx="116205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How to Improve </a:t>
            </a:r>
            <a:r>
              <a:rPr lang="en-US" sz="4200" dirty="0" err="1">
                <a:solidFill>
                  <a:srgbClr val="1E3262"/>
                </a:solidFill>
                <a:latin typeface="Montserrat Extra-Bold Bold"/>
              </a:rPr>
              <a:t>REaL</a:t>
            </a:r>
            <a:r>
              <a:rPr lang="en-US" sz="4200" dirty="0">
                <a:solidFill>
                  <a:srgbClr val="1E3262"/>
                </a:solidFill>
                <a:latin typeface="Montserrat Extra-Bold Bold"/>
              </a:rPr>
              <a:t> Data Collection</a:t>
            </a: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aphicFrame>
        <p:nvGraphicFramePr>
          <p:cNvPr id="2" name="Table 1">
            <a:extLst>
              <a:ext uri="{FF2B5EF4-FFF2-40B4-BE49-F238E27FC236}">
                <a16:creationId xmlns:a16="http://schemas.microsoft.com/office/drawing/2014/main" id="{A015FC3A-EFF1-03F9-A07E-2892BB02E956}"/>
              </a:ext>
            </a:extLst>
          </p:cNvPr>
          <p:cNvGraphicFramePr>
            <a:graphicFrameLocks noGrp="1"/>
          </p:cNvGraphicFramePr>
          <p:nvPr>
            <p:extLst>
              <p:ext uri="{D42A27DB-BD31-4B8C-83A1-F6EECF244321}">
                <p14:modId xmlns:p14="http://schemas.microsoft.com/office/powerpoint/2010/main" val="973760910"/>
              </p:ext>
            </p:extLst>
          </p:nvPr>
        </p:nvGraphicFramePr>
        <p:xfrm>
          <a:off x="762000" y="2961258"/>
          <a:ext cx="16954501" cy="5647436"/>
        </p:xfrm>
        <a:graphic>
          <a:graphicData uri="http://schemas.openxmlformats.org/drawingml/2006/table">
            <a:tbl>
              <a:tblPr firstRow="1" firstCol="1" bandRow="1">
                <a:tableStyleId>{5C22544A-7EE6-4342-B048-85BDC9FD1C3A}</a:tableStyleId>
              </a:tblPr>
              <a:tblGrid>
                <a:gridCol w="3352367">
                  <a:extLst>
                    <a:ext uri="{9D8B030D-6E8A-4147-A177-3AD203B41FA5}">
                      <a16:colId xmlns:a16="http://schemas.microsoft.com/office/drawing/2014/main" val="3422579791"/>
                    </a:ext>
                  </a:extLst>
                </a:gridCol>
                <a:gridCol w="6923088">
                  <a:extLst>
                    <a:ext uri="{9D8B030D-6E8A-4147-A177-3AD203B41FA5}">
                      <a16:colId xmlns:a16="http://schemas.microsoft.com/office/drawing/2014/main" val="1577032433"/>
                    </a:ext>
                  </a:extLst>
                </a:gridCol>
                <a:gridCol w="6679046">
                  <a:extLst>
                    <a:ext uri="{9D8B030D-6E8A-4147-A177-3AD203B41FA5}">
                      <a16:colId xmlns:a16="http://schemas.microsoft.com/office/drawing/2014/main" val="1133260288"/>
                    </a:ext>
                  </a:extLst>
                </a:gridCol>
              </a:tblGrid>
              <a:tr h="640069">
                <a:tc>
                  <a:txBody>
                    <a:bodyPr/>
                    <a:lstStyle/>
                    <a:p>
                      <a:pPr marL="0" marR="0" algn="ctr">
                        <a:lnSpc>
                          <a:spcPct val="107000"/>
                        </a:lnSpc>
                        <a:spcBef>
                          <a:spcPts val="0"/>
                        </a:spcBef>
                        <a:spcAft>
                          <a:spcPts val="0"/>
                        </a:spcAft>
                      </a:pPr>
                      <a:r>
                        <a:rPr lang="en-US" sz="3200" kern="100" dirty="0">
                          <a:effectLst/>
                          <a:latin typeface="Montserrat Classic" panose="020B0604020202020204" charset="0"/>
                        </a:rPr>
                        <a:t>Metric</a:t>
                      </a:r>
                      <a:endParaRPr lang="en-US" sz="20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tc>
                  <a:txBody>
                    <a:bodyPr/>
                    <a:lstStyle/>
                    <a:p>
                      <a:pPr marL="0" marR="0" algn="ctr">
                        <a:lnSpc>
                          <a:spcPct val="107000"/>
                        </a:lnSpc>
                        <a:spcBef>
                          <a:spcPts val="0"/>
                        </a:spcBef>
                        <a:spcAft>
                          <a:spcPts val="0"/>
                        </a:spcAft>
                      </a:pPr>
                      <a:r>
                        <a:rPr lang="en-US" sz="3200" kern="100" dirty="0">
                          <a:effectLst/>
                          <a:latin typeface="Montserrat Classic" panose="020B0604020202020204" charset="0"/>
                        </a:rPr>
                        <a:t>Assess</a:t>
                      </a:r>
                      <a:endParaRPr lang="en-US" sz="20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tc>
                  <a:txBody>
                    <a:bodyPr/>
                    <a:lstStyle/>
                    <a:p>
                      <a:pPr marL="0" marR="0" algn="ctr">
                        <a:lnSpc>
                          <a:spcPct val="107000"/>
                        </a:lnSpc>
                        <a:spcBef>
                          <a:spcPts val="0"/>
                        </a:spcBef>
                        <a:spcAft>
                          <a:spcPts val="0"/>
                        </a:spcAft>
                      </a:pPr>
                      <a:r>
                        <a:rPr lang="en-US" sz="3200" kern="100" dirty="0">
                          <a:effectLst/>
                          <a:latin typeface="Montserrat Classic" panose="020B0604020202020204" charset="0"/>
                        </a:rPr>
                        <a:t>Interventions</a:t>
                      </a:r>
                      <a:endParaRPr lang="en-US" sz="20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extLst>
                  <a:ext uri="{0D108BD9-81ED-4DB2-BD59-A6C34878D82A}">
                    <a16:rowId xmlns:a16="http://schemas.microsoft.com/office/drawing/2014/main" val="3412339791"/>
                  </a:ext>
                </a:extLst>
              </a:tr>
              <a:tr h="5007367">
                <a:tc>
                  <a:txBody>
                    <a:bodyPr/>
                    <a:lstStyle/>
                    <a:p>
                      <a:pPr marL="0" marR="0">
                        <a:lnSpc>
                          <a:spcPct val="107000"/>
                        </a:lnSpc>
                        <a:spcBef>
                          <a:spcPts val="0"/>
                        </a:spcBef>
                        <a:spcAft>
                          <a:spcPts val="0"/>
                        </a:spcAft>
                      </a:pPr>
                      <a:r>
                        <a:rPr lang="en-US" sz="2400" kern="100" dirty="0">
                          <a:effectLst/>
                          <a:latin typeface="Montserrat Classic" panose="020B0604020202020204" charset="0"/>
                        </a:rPr>
                        <a:t>Electronic Health Record</a:t>
                      </a:r>
                      <a:endParaRPr lang="en-US" sz="24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tc>
                  <a:txBody>
                    <a:bodyPr/>
                    <a:lstStyle/>
                    <a:p>
                      <a:pPr marL="342900" marR="0" lvl="0" indent="-342900">
                        <a:lnSpc>
                          <a:spcPct val="107000"/>
                        </a:lnSpc>
                        <a:spcBef>
                          <a:spcPts val="0"/>
                        </a:spcBef>
                        <a:spcAft>
                          <a:spcPts val="0"/>
                        </a:spcAft>
                        <a:buFont typeface="Wingdings" panose="05000000000000000000" pitchFamily="2" charset="2"/>
                        <a:buChar char=""/>
                      </a:pPr>
                      <a:r>
                        <a:rPr lang="en-US" sz="2400" kern="100" dirty="0">
                          <a:effectLst/>
                          <a:latin typeface="Montserrat Classic" panose="020B0604020202020204" charset="0"/>
                        </a:rPr>
                        <a:t>Do we currently collect SDOH/</a:t>
                      </a:r>
                      <a:r>
                        <a:rPr lang="en-US" sz="2400" kern="100" dirty="0" err="1">
                          <a:effectLst/>
                          <a:latin typeface="Montserrat Classic" panose="020B0604020202020204" charset="0"/>
                        </a:rPr>
                        <a:t>REaL</a:t>
                      </a:r>
                      <a:r>
                        <a:rPr lang="en-US" sz="2400" kern="100" dirty="0">
                          <a:effectLst/>
                          <a:latin typeface="Montserrat Classic" panose="020B0604020202020204" charset="0"/>
                        </a:rPr>
                        <a:t>/Age data within the EHR?</a:t>
                      </a:r>
                    </a:p>
                    <a:p>
                      <a:pPr marL="342900" marR="0" lvl="0" indent="-342900">
                        <a:lnSpc>
                          <a:spcPct val="107000"/>
                        </a:lnSpc>
                        <a:spcBef>
                          <a:spcPts val="0"/>
                        </a:spcBef>
                        <a:spcAft>
                          <a:spcPts val="0"/>
                        </a:spcAft>
                        <a:buFont typeface="Wingdings" panose="05000000000000000000" pitchFamily="2" charset="2"/>
                        <a:buChar char=""/>
                      </a:pPr>
                      <a:r>
                        <a:rPr lang="en-US" sz="2400" kern="100" dirty="0">
                          <a:effectLst/>
                          <a:latin typeface="Montserrat Classic" panose="020B0604020202020204" charset="0"/>
                        </a:rPr>
                        <a:t>Where do we document SDOH/</a:t>
                      </a:r>
                      <a:r>
                        <a:rPr lang="en-US" sz="2400" kern="100" dirty="0" err="1">
                          <a:effectLst/>
                          <a:latin typeface="Montserrat Classic" panose="020B0604020202020204" charset="0"/>
                        </a:rPr>
                        <a:t>REaL</a:t>
                      </a:r>
                      <a:r>
                        <a:rPr lang="en-US" sz="2400" kern="100" dirty="0">
                          <a:effectLst/>
                          <a:latin typeface="Montserrat Classic" panose="020B0604020202020204" charset="0"/>
                        </a:rPr>
                        <a:t>/</a:t>
                      </a:r>
                      <a:r>
                        <a:rPr lang="en-US" sz="2400" kern="100" dirty="0" err="1">
                          <a:effectLst/>
                          <a:latin typeface="Montserrat Classic" panose="020B0604020202020204" charset="0"/>
                        </a:rPr>
                        <a:t>Agedata</a:t>
                      </a:r>
                      <a:r>
                        <a:rPr lang="en-US" sz="2400" kern="100" dirty="0">
                          <a:effectLst/>
                          <a:latin typeface="Montserrat Classic" panose="020B0604020202020204" charset="0"/>
                        </a:rPr>
                        <a:t> within the system?</a:t>
                      </a:r>
                    </a:p>
                    <a:p>
                      <a:pPr marL="342900" marR="0" lvl="0" indent="-342900">
                        <a:lnSpc>
                          <a:spcPct val="107000"/>
                        </a:lnSpc>
                        <a:spcBef>
                          <a:spcPts val="0"/>
                        </a:spcBef>
                        <a:spcAft>
                          <a:spcPts val="0"/>
                        </a:spcAft>
                        <a:buFont typeface="Wingdings" panose="05000000000000000000" pitchFamily="2" charset="2"/>
                        <a:buChar char=""/>
                      </a:pPr>
                      <a:r>
                        <a:rPr lang="en-US" sz="2400" kern="100" dirty="0">
                          <a:effectLst/>
                          <a:latin typeface="Montserrat Classic" panose="020B0604020202020204" charset="0"/>
                        </a:rPr>
                        <a:t>-What is the complexity to find the SDOH/</a:t>
                      </a:r>
                      <a:r>
                        <a:rPr lang="en-US" sz="2400" kern="100" dirty="0" err="1">
                          <a:effectLst/>
                          <a:latin typeface="Montserrat Classic" panose="020B0604020202020204" charset="0"/>
                        </a:rPr>
                        <a:t>REaL</a:t>
                      </a:r>
                      <a:r>
                        <a:rPr lang="en-US" sz="2400" kern="100" dirty="0">
                          <a:effectLst/>
                          <a:latin typeface="Montserrat Classic" panose="020B0604020202020204" charset="0"/>
                        </a:rPr>
                        <a:t>/</a:t>
                      </a:r>
                      <a:r>
                        <a:rPr lang="en-US" sz="2400" kern="100" dirty="0" err="1">
                          <a:effectLst/>
                          <a:latin typeface="Montserrat Classic" panose="020B0604020202020204" charset="0"/>
                        </a:rPr>
                        <a:t>Agedata</a:t>
                      </a:r>
                      <a:r>
                        <a:rPr lang="en-US" sz="2400" kern="100" dirty="0">
                          <a:effectLst/>
                          <a:latin typeface="Montserrat Classic" panose="020B0604020202020204" charset="0"/>
                        </a:rPr>
                        <a:t> assessment?</a:t>
                      </a:r>
                    </a:p>
                    <a:p>
                      <a:pPr marL="342900" marR="0" lvl="0" indent="-342900">
                        <a:lnSpc>
                          <a:spcPct val="107000"/>
                        </a:lnSpc>
                        <a:spcBef>
                          <a:spcPts val="0"/>
                        </a:spcBef>
                        <a:spcAft>
                          <a:spcPts val="0"/>
                        </a:spcAft>
                        <a:buFont typeface="Wingdings" panose="05000000000000000000" pitchFamily="2" charset="2"/>
                        <a:buChar char=""/>
                      </a:pPr>
                      <a:r>
                        <a:rPr lang="en-US" sz="2400" kern="100" dirty="0">
                          <a:effectLst/>
                          <a:latin typeface="Montserrat Classic" panose="020B0604020202020204" charset="0"/>
                        </a:rPr>
                        <a:t>Are any aspects of SDOH/</a:t>
                      </a:r>
                      <a:r>
                        <a:rPr lang="en-US" sz="2400" kern="100" dirty="0" err="1">
                          <a:effectLst/>
                          <a:latin typeface="Montserrat Classic" panose="020B0604020202020204" charset="0"/>
                        </a:rPr>
                        <a:t>REaL</a:t>
                      </a:r>
                      <a:r>
                        <a:rPr lang="en-US" sz="2400" kern="100" dirty="0">
                          <a:effectLst/>
                          <a:latin typeface="Montserrat Classic" panose="020B0604020202020204" charset="0"/>
                        </a:rPr>
                        <a:t>/Age data a hard stop (required) data point?</a:t>
                      </a:r>
                    </a:p>
                    <a:p>
                      <a:pPr marL="342900" marR="0" lvl="0" indent="-342900">
                        <a:lnSpc>
                          <a:spcPct val="107000"/>
                        </a:lnSpc>
                        <a:spcBef>
                          <a:spcPts val="0"/>
                        </a:spcBef>
                        <a:spcAft>
                          <a:spcPts val="0"/>
                        </a:spcAft>
                        <a:buFont typeface="Wingdings" panose="05000000000000000000" pitchFamily="2" charset="2"/>
                        <a:buChar char=""/>
                      </a:pPr>
                      <a:r>
                        <a:rPr lang="en-US" sz="2400" kern="100" dirty="0">
                          <a:effectLst/>
                          <a:latin typeface="Montserrat Classic" panose="020B0604020202020204" charset="0"/>
                        </a:rPr>
                        <a:t>Does our EHR allow for adequate data collection (ex. Are we missing applicable ethnicities that we serve)?</a:t>
                      </a:r>
                      <a:endParaRPr lang="en-US" sz="24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tc>
                <a:tc>
                  <a:txBody>
                    <a:bodyPr/>
                    <a:lstStyle/>
                    <a:p>
                      <a:pPr marL="342900" marR="0" lvl="0" indent="-342900">
                        <a:lnSpc>
                          <a:spcPct val="107000"/>
                        </a:lnSpc>
                        <a:spcBef>
                          <a:spcPts val="0"/>
                        </a:spcBef>
                        <a:spcAft>
                          <a:spcPts val="0"/>
                        </a:spcAft>
                        <a:buFont typeface="Wingdings" panose="05000000000000000000" pitchFamily="2" charset="2"/>
                        <a:buChar char=""/>
                      </a:pPr>
                      <a:r>
                        <a:rPr lang="en-US" sz="2400" kern="100" dirty="0">
                          <a:effectLst/>
                          <a:latin typeface="Montserrat Classic" panose="020B0604020202020204" charset="0"/>
                        </a:rPr>
                        <a:t>Require hard stops on all SDOH/</a:t>
                      </a:r>
                      <a:r>
                        <a:rPr lang="en-US" sz="2400" kern="100" dirty="0" err="1">
                          <a:effectLst/>
                          <a:latin typeface="Montserrat Classic" panose="020B0604020202020204" charset="0"/>
                        </a:rPr>
                        <a:t>REaL</a:t>
                      </a:r>
                      <a:r>
                        <a:rPr lang="en-US" sz="2400" kern="100" dirty="0">
                          <a:effectLst/>
                          <a:latin typeface="Montserrat Classic" panose="020B0604020202020204" charset="0"/>
                        </a:rPr>
                        <a:t>/</a:t>
                      </a:r>
                      <a:r>
                        <a:rPr lang="en-US" sz="2400" kern="100" dirty="0" err="1">
                          <a:effectLst/>
                          <a:latin typeface="Montserrat Classic" panose="020B0604020202020204" charset="0"/>
                        </a:rPr>
                        <a:t>AgeData</a:t>
                      </a:r>
                      <a:r>
                        <a:rPr lang="en-US" sz="2400" kern="100" dirty="0">
                          <a:effectLst/>
                          <a:latin typeface="Montserrat Classic" panose="020B0604020202020204" charset="0"/>
                        </a:rPr>
                        <a:t> requirements</a:t>
                      </a:r>
                    </a:p>
                    <a:p>
                      <a:pPr marL="342900" marR="0" lvl="0" indent="-342900">
                        <a:lnSpc>
                          <a:spcPct val="107000"/>
                        </a:lnSpc>
                        <a:spcBef>
                          <a:spcPts val="0"/>
                        </a:spcBef>
                        <a:spcAft>
                          <a:spcPts val="0"/>
                        </a:spcAft>
                        <a:buFont typeface="Wingdings" panose="05000000000000000000" pitchFamily="2" charset="2"/>
                        <a:buChar char=""/>
                      </a:pPr>
                      <a:r>
                        <a:rPr lang="en-US" sz="2400" kern="100" dirty="0">
                          <a:effectLst/>
                          <a:latin typeface="Montserrat Classic" panose="020B0604020202020204" charset="0"/>
                        </a:rPr>
                        <a:t>Have SDOH/</a:t>
                      </a:r>
                      <a:r>
                        <a:rPr lang="en-US" sz="2400" kern="100" dirty="0" err="1">
                          <a:effectLst/>
                          <a:latin typeface="Montserrat Classic" panose="020B0604020202020204" charset="0"/>
                        </a:rPr>
                        <a:t>REaL</a:t>
                      </a:r>
                      <a:r>
                        <a:rPr lang="en-US" sz="2400" kern="100" dirty="0">
                          <a:effectLst/>
                          <a:latin typeface="Montserrat Classic" panose="020B0604020202020204" charset="0"/>
                        </a:rPr>
                        <a:t>/</a:t>
                      </a:r>
                      <a:r>
                        <a:rPr lang="en-US" sz="2400" kern="100" dirty="0" err="1">
                          <a:effectLst/>
                          <a:latin typeface="Montserrat Classic" panose="020B0604020202020204" charset="0"/>
                        </a:rPr>
                        <a:t>AgeData</a:t>
                      </a:r>
                      <a:r>
                        <a:rPr lang="en-US" sz="2400" kern="100" dirty="0">
                          <a:effectLst/>
                          <a:latin typeface="Montserrat Classic" panose="020B0604020202020204" charset="0"/>
                        </a:rPr>
                        <a:t> requirements easily found/and documentable within the system</a:t>
                      </a:r>
                    </a:p>
                    <a:p>
                      <a:pPr marL="0" marR="0">
                        <a:lnSpc>
                          <a:spcPct val="107000"/>
                        </a:lnSpc>
                        <a:spcBef>
                          <a:spcPts val="0"/>
                        </a:spcBef>
                        <a:spcAft>
                          <a:spcPts val="0"/>
                        </a:spcAft>
                      </a:pPr>
                      <a:r>
                        <a:rPr lang="en-US" sz="2400" kern="100" dirty="0">
                          <a:effectLst/>
                          <a:latin typeface="Montserrat Classic" panose="020B0604020202020204" charset="0"/>
                        </a:rPr>
                        <a:t> </a:t>
                      </a:r>
                    </a:p>
                    <a:p>
                      <a:pPr marL="0" marR="0">
                        <a:lnSpc>
                          <a:spcPct val="107000"/>
                        </a:lnSpc>
                        <a:spcBef>
                          <a:spcPts val="0"/>
                        </a:spcBef>
                        <a:spcAft>
                          <a:spcPts val="0"/>
                        </a:spcAft>
                      </a:pPr>
                      <a:r>
                        <a:rPr lang="en-US" sz="2400" kern="100" dirty="0">
                          <a:effectLst/>
                          <a:latin typeface="Montserrat Classic" panose="020B0604020202020204" charset="0"/>
                        </a:rPr>
                        <a:t> </a:t>
                      </a:r>
                      <a:endParaRPr lang="en-US" sz="24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3066675"/>
                  </a:ext>
                </a:extLst>
              </a:tr>
            </a:tbl>
          </a:graphicData>
        </a:graphic>
      </p:graphicFrame>
    </p:spTree>
    <p:extLst>
      <p:ext uri="{BB962C8B-B14F-4D97-AF65-F5344CB8AC3E}">
        <p14:creationId xmlns:p14="http://schemas.microsoft.com/office/powerpoint/2010/main" val="39092254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630400" y="9503667"/>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286757"/>
            <a:ext cx="116205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How to Improve </a:t>
            </a:r>
            <a:r>
              <a:rPr lang="en-US" sz="4200" dirty="0" err="1">
                <a:solidFill>
                  <a:srgbClr val="1E3262"/>
                </a:solidFill>
                <a:latin typeface="Montserrat Extra-Bold Bold"/>
              </a:rPr>
              <a:t>REaL</a:t>
            </a:r>
            <a:r>
              <a:rPr lang="en-US" sz="4200" dirty="0">
                <a:solidFill>
                  <a:srgbClr val="1E3262"/>
                </a:solidFill>
                <a:latin typeface="Montserrat Extra-Bold Bold"/>
              </a:rPr>
              <a:t> Data Collection</a:t>
            </a: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aphicFrame>
        <p:nvGraphicFramePr>
          <p:cNvPr id="2" name="Table 1">
            <a:extLst>
              <a:ext uri="{FF2B5EF4-FFF2-40B4-BE49-F238E27FC236}">
                <a16:creationId xmlns:a16="http://schemas.microsoft.com/office/drawing/2014/main" id="{A015FC3A-EFF1-03F9-A07E-2892BB02E956}"/>
              </a:ext>
            </a:extLst>
          </p:cNvPr>
          <p:cNvGraphicFramePr>
            <a:graphicFrameLocks noGrp="1"/>
          </p:cNvGraphicFramePr>
          <p:nvPr>
            <p:extLst>
              <p:ext uri="{D42A27DB-BD31-4B8C-83A1-F6EECF244321}">
                <p14:modId xmlns:p14="http://schemas.microsoft.com/office/powerpoint/2010/main" val="3687396479"/>
              </p:ext>
            </p:extLst>
          </p:nvPr>
        </p:nvGraphicFramePr>
        <p:xfrm>
          <a:off x="838200" y="2967119"/>
          <a:ext cx="15735301" cy="5688954"/>
        </p:xfrm>
        <a:graphic>
          <a:graphicData uri="http://schemas.openxmlformats.org/drawingml/2006/table">
            <a:tbl>
              <a:tblPr firstRow="1" firstCol="1" bandRow="1">
                <a:tableStyleId>{5C22544A-7EE6-4342-B048-85BDC9FD1C3A}</a:tableStyleId>
              </a:tblPr>
              <a:tblGrid>
                <a:gridCol w="3314700">
                  <a:extLst>
                    <a:ext uri="{9D8B030D-6E8A-4147-A177-3AD203B41FA5}">
                      <a16:colId xmlns:a16="http://schemas.microsoft.com/office/drawing/2014/main" val="3422579791"/>
                    </a:ext>
                  </a:extLst>
                </a:gridCol>
                <a:gridCol w="6221846">
                  <a:extLst>
                    <a:ext uri="{9D8B030D-6E8A-4147-A177-3AD203B41FA5}">
                      <a16:colId xmlns:a16="http://schemas.microsoft.com/office/drawing/2014/main" val="1577032433"/>
                    </a:ext>
                  </a:extLst>
                </a:gridCol>
                <a:gridCol w="6198755">
                  <a:extLst>
                    <a:ext uri="{9D8B030D-6E8A-4147-A177-3AD203B41FA5}">
                      <a16:colId xmlns:a16="http://schemas.microsoft.com/office/drawing/2014/main" val="1133260288"/>
                    </a:ext>
                  </a:extLst>
                </a:gridCol>
              </a:tblGrid>
              <a:tr h="640069">
                <a:tc>
                  <a:txBody>
                    <a:bodyPr/>
                    <a:lstStyle/>
                    <a:p>
                      <a:pPr marL="0" marR="0" algn="ctr">
                        <a:lnSpc>
                          <a:spcPct val="107000"/>
                        </a:lnSpc>
                        <a:spcBef>
                          <a:spcPts val="0"/>
                        </a:spcBef>
                        <a:spcAft>
                          <a:spcPts val="0"/>
                        </a:spcAft>
                      </a:pPr>
                      <a:r>
                        <a:rPr lang="en-US" sz="3200" kern="100" dirty="0">
                          <a:effectLst/>
                          <a:latin typeface="Montserrat Classic" panose="020B0604020202020204" charset="0"/>
                        </a:rPr>
                        <a:t>Metric</a:t>
                      </a:r>
                      <a:endParaRPr lang="en-US" sz="20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tc>
                  <a:txBody>
                    <a:bodyPr/>
                    <a:lstStyle/>
                    <a:p>
                      <a:pPr marL="0" marR="0" algn="ctr">
                        <a:lnSpc>
                          <a:spcPct val="107000"/>
                        </a:lnSpc>
                        <a:spcBef>
                          <a:spcPts val="0"/>
                        </a:spcBef>
                        <a:spcAft>
                          <a:spcPts val="0"/>
                        </a:spcAft>
                      </a:pPr>
                      <a:r>
                        <a:rPr lang="en-US" sz="3200" kern="100" dirty="0">
                          <a:effectLst/>
                          <a:latin typeface="Montserrat Classic" panose="020B0604020202020204" charset="0"/>
                        </a:rPr>
                        <a:t>Assess</a:t>
                      </a:r>
                      <a:endParaRPr lang="en-US" sz="20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tc>
                  <a:txBody>
                    <a:bodyPr/>
                    <a:lstStyle/>
                    <a:p>
                      <a:pPr marL="0" marR="0" algn="ctr">
                        <a:lnSpc>
                          <a:spcPct val="107000"/>
                        </a:lnSpc>
                        <a:spcBef>
                          <a:spcPts val="0"/>
                        </a:spcBef>
                        <a:spcAft>
                          <a:spcPts val="0"/>
                        </a:spcAft>
                      </a:pPr>
                      <a:r>
                        <a:rPr lang="en-US" sz="3200" kern="100" dirty="0">
                          <a:effectLst/>
                          <a:latin typeface="Montserrat Classic" panose="020B0604020202020204" charset="0"/>
                        </a:rPr>
                        <a:t>Interventions</a:t>
                      </a:r>
                      <a:endParaRPr lang="en-US" sz="20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extLst>
                  <a:ext uri="{0D108BD9-81ED-4DB2-BD59-A6C34878D82A}">
                    <a16:rowId xmlns:a16="http://schemas.microsoft.com/office/drawing/2014/main" val="3412339791"/>
                  </a:ext>
                </a:extLst>
              </a:tr>
              <a:tr h="5007367">
                <a:tc>
                  <a:txBody>
                    <a:bodyPr/>
                    <a:lstStyle/>
                    <a:p>
                      <a:pPr marL="0" marR="0">
                        <a:lnSpc>
                          <a:spcPct val="107000"/>
                        </a:lnSpc>
                        <a:spcBef>
                          <a:spcPts val="0"/>
                        </a:spcBef>
                        <a:spcAft>
                          <a:spcPts val="0"/>
                        </a:spcAft>
                      </a:pPr>
                      <a:r>
                        <a:rPr lang="en-US" sz="2400" kern="100" dirty="0">
                          <a:effectLst/>
                          <a:latin typeface="Montserrat Classic" panose="020B0604020202020204" charset="0"/>
                          <a:ea typeface="Aptos" panose="020B0004020202020204" pitchFamily="34" charset="0"/>
                          <a:cs typeface="Times New Roman" panose="02020603050405020304" pitchFamily="18" charset="0"/>
                        </a:rPr>
                        <a:t>Staff Training/Education</a:t>
                      </a:r>
                    </a:p>
                  </a:txBody>
                  <a:tcPr marL="68580" marR="68580" marT="0" marB="0">
                    <a:solidFill>
                      <a:srgbClr val="2C4C72"/>
                    </a:solidFill>
                  </a:tcPr>
                </a:tc>
                <a:tc>
                  <a:txBody>
                    <a:bodyPr/>
                    <a:lstStyle/>
                    <a:p>
                      <a:pPr marL="342900" marR="0" lvl="0" indent="-342900">
                        <a:lnSpc>
                          <a:spcPct val="107000"/>
                        </a:lnSpc>
                        <a:spcBef>
                          <a:spcPts val="0"/>
                        </a:spcBef>
                        <a:spcAft>
                          <a:spcPts val="0"/>
                        </a:spcAft>
                        <a:buFont typeface="Wingdings" panose="05000000000000000000" pitchFamily="2" charset="2"/>
                        <a:buChar char=""/>
                      </a:pPr>
                      <a:r>
                        <a:rPr lang="en-US" sz="2400" kern="100" dirty="0">
                          <a:effectLst/>
                          <a:latin typeface="Montserrat Classic" panose="020B0604020202020204" charset="0"/>
                          <a:ea typeface="Aptos" panose="020B0004020202020204" pitchFamily="34" charset="0"/>
                          <a:cs typeface="Times New Roman" panose="02020603050405020304" pitchFamily="18" charset="0"/>
                        </a:rPr>
                        <a:t>Does our staff understand why we collect SDOH/</a:t>
                      </a:r>
                      <a:r>
                        <a:rPr lang="en-US" sz="2400" kern="100" dirty="0" err="1">
                          <a:effectLst/>
                          <a:latin typeface="Montserrat Classic" panose="020B0604020202020204" charset="0"/>
                          <a:ea typeface="Aptos" panose="020B0004020202020204" pitchFamily="34" charset="0"/>
                          <a:cs typeface="Times New Roman" panose="02020603050405020304" pitchFamily="18" charset="0"/>
                        </a:rPr>
                        <a:t>REaL</a:t>
                      </a:r>
                      <a:r>
                        <a:rPr lang="en-US" sz="2400" kern="100" dirty="0">
                          <a:effectLst/>
                          <a:latin typeface="Montserrat Classic" panose="020B0604020202020204" charset="0"/>
                          <a:ea typeface="Aptos" panose="020B0004020202020204" pitchFamily="34" charset="0"/>
                          <a:cs typeface="Times New Roman" panose="02020603050405020304" pitchFamily="18" charset="0"/>
                        </a:rPr>
                        <a:t>/Age data?</a:t>
                      </a:r>
                    </a:p>
                    <a:p>
                      <a:pPr marL="342900" marR="0" lvl="0" indent="-342900">
                        <a:lnSpc>
                          <a:spcPct val="107000"/>
                        </a:lnSpc>
                        <a:spcBef>
                          <a:spcPts val="0"/>
                        </a:spcBef>
                        <a:spcAft>
                          <a:spcPts val="0"/>
                        </a:spcAft>
                        <a:buFont typeface="Wingdings" panose="05000000000000000000" pitchFamily="2" charset="2"/>
                        <a:buChar char=""/>
                      </a:pPr>
                      <a:r>
                        <a:rPr lang="en-US" sz="2400" kern="100" dirty="0">
                          <a:effectLst/>
                          <a:latin typeface="Montserrat Classic" panose="020B0604020202020204" charset="0"/>
                          <a:ea typeface="Aptos" panose="020B0004020202020204" pitchFamily="34" charset="0"/>
                          <a:cs typeface="Times New Roman" panose="02020603050405020304" pitchFamily="18" charset="0"/>
                        </a:rPr>
                        <a:t>Does our staff understand the definitions of ethnicity, race, and nationality?</a:t>
                      </a:r>
                    </a:p>
                    <a:p>
                      <a:pPr marL="342900" marR="0" lvl="0" indent="-342900">
                        <a:lnSpc>
                          <a:spcPct val="107000"/>
                        </a:lnSpc>
                        <a:spcBef>
                          <a:spcPts val="0"/>
                        </a:spcBef>
                        <a:spcAft>
                          <a:spcPts val="0"/>
                        </a:spcAft>
                        <a:buFont typeface="Wingdings" panose="05000000000000000000" pitchFamily="2" charset="2"/>
                        <a:buChar char=""/>
                      </a:pPr>
                      <a:r>
                        <a:rPr lang="en-US" sz="2400" kern="100" dirty="0">
                          <a:effectLst/>
                          <a:latin typeface="Montserrat Classic" panose="020B0604020202020204" charset="0"/>
                          <a:ea typeface="Aptos" panose="020B0004020202020204" pitchFamily="34" charset="0"/>
                          <a:cs typeface="Times New Roman" panose="02020603050405020304" pitchFamily="18" charset="0"/>
                        </a:rPr>
                        <a:t>What concerns does our staff have with asking these questions? How do we fix these concerns?</a:t>
                      </a:r>
                    </a:p>
                    <a:p>
                      <a:pPr marL="342900" marR="0" lvl="0" indent="-342900">
                        <a:lnSpc>
                          <a:spcPct val="107000"/>
                        </a:lnSpc>
                        <a:spcBef>
                          <a:spcPts val="0"/>
                        </a:spcBef>
                        <a:spcAft>
                          <a:spcPts val="0"/>
                        </a:spcAft>
                        <a:buFont typeface="Wingdings" panose="05000000000000000000" pitchFamily="2" charset="2"/>
                        <a:buChar char=""/>
                      </a:pPr>
                      <a:r>
                        <a:rPr lang="en-US" sz="2400" kern="100" dirty="0">
                          <a:effectLst/>
                          <a:latin typeface="Montserrat Classic" panose="020B0604020202020204" charset="0"/>
                          <a:ea typeface="Aptos" panose="020B0004020202020204" pitchFamily="34" charset="0"/>
                          <a:cs typeface="Times New Roman" panose="02020603050405020304" pitchFamily="18" charset="0"/>
                        </a:rPr>
                        <a:t>Does your staff understand which SDOH measures are screened, and why?</a:t>
                      </a:r>
                    </a:p>
                    <a:p>
                      <a:pPr marL="0" marR="0">
                        <a:lnSpc>
                          <a:spcPct val="107000"/>
                        </a:lnSpc>
                        <a:spcBef>
                          <a:spcPts val="0"/>
                        </a:spcBef>
                        <a:spcAft>
                          <a:spcPts val="0"/>
                        </a:spcAft>
                      </a:pPr>
                      <a:r>
                        <a:rPr lang="en-US" sz="2400" kern="100" dirty="0">
                          <a:effectLst/>
                          <a:latin typeface="Montserrat Classic" panose="020B0604020202020204" charset="0"/>
                          <a:ea typeface="Aptos" panose="020B0004020202020204" pitchFamily="34" charset="0"/>
                          <a:cs typeface="Times New Roman" panose="02020603050405020304" pitchFamily="18" charset="0"/>
                        </a:rPr>
                        <a:t> </a:t>
                      </a:r>
                    </a:p>
                    <a:p>
                      <a:pPr marL="0" marR="0">
                        <a:lnSpc>
                          <a:spcPct val="107000"/>
                        </a:lnSpc>
                        <a:spcBef>
                          <a:spcPts val="0"/>
                        </a:spcBef>
                        <a:spcAft>
                          <a:spcPts val="0"/>
                        </a:spcAft>
                      </a:pPr>
                      <a:r>
                        <a:rPr lang="en-US" sz="2400" kern="100" dirty="0">
                          <a:effectLst/>
                          <a:latin typeface="Montserrat Classic" panose="020B0604020202020204" charset="0"/>
                          <a:ea typeface="Aptos" panose="020B0004020202020204" pitchFamily="34" charset="0"/>
                          <a:cs typeface="Times New Roman" panose="02020603050405020304" pitchFamily="18" charset="0"/>
                        </a:rPr>
                        <a:t> </a:t>
                      </a:r>
                    </a:p>
                  </a:txBody>
                  <a:tcPr marL="68580" marR="68580" marT="0" marB="0"/>
                </a:tc>
                <a:tc>
                  <a:txBody>
                    <a:bodyPr/>
                    <a:lstStyle/>
                    <a:p>
                      <a:pPr marL="342900" marR="0" lvl="0" indent="-342900">
                        <a:lnSpc>
                          <a:spcPct val="107000"/>
                        </a:lnSpc>
                        <a:spcBef>
                          <a:spcPts val="0"/>
                        </a:spcBef>
                        <a:spcAft>
                          <a:spcPts val="0"/>
                        </a:spcAft>
                        <a:buFont typeface="Wingdings" panose="05000000000000000000" pitchFamily="2" charset="2"/>
                        <a:buChar char=""/>
                      </a:pPr>
                      <a:r>
                        <a:rPr lang="en-US" sz="2400" kern="100" dirty="0">
                          <a:effectLst/>
                          <a:latin typeface="Montserrat Classic" panose="020B0604020202020204" charset="0"/>
                          <a:ea typeface="Aptos" panose="020B0004020202020204" pitchFamily="34" charset="0"/>
                          <a:cs typeface="Times New Roman" panose="02020603050405020304" pitchFamily="18" charset="0"/>
                        </a:rPr>
                        <a:t>Provide education and training to all staff</a:t>
                      </a:r>
                    </a:p>
                    <a:p>
                      <a:pPr marL="342900" marR="0" lvl="0" indent="-342900">
                        <a:lnSpc>
                          <a:spcPct val="107000"/>
                        </a:lnSpc>
                        <a:spcBef>
                          <a:spcPts val="0"/>
                        </a:spcBef>
                        <a:spcAft>
                          <a:spcPts val="0"/>
                        </a:spcAft>
                        <a:buFont typeface="Wingdings" panose="05000000000000000000" pitchFamily="2" charset="2"/>
                        <a:buChar char=""/>
                      </a:pPr>
                      <a:r>
                        <a:rPr lang="en-US" sz="2400" kern="100" dirty="0">
                          <a:effectLst/>
                          <a:latin typeface="Montserrat Classic" panose="020B0604020202020204" charset="0"/>
                          <a:ea typeface="Aptos" panose="020B0004020202020204" pitchFamily="34" charset="0"/>
                          <a:cs typeface="Times New Roman" panose="02020603050405020304" pitchFamily="18" charset="0"/>
                        </a:rPr>
                        <a:t>We Care Campaign RJW</a:t>
                      </a:r>
                    </a:p>
                    <a:p>
                      <a:pPr marL="342900" marR="0" lvl="0" indent="-342900">
                        <a:lnSpc>
                          <a:spcPct val="107000"/>
                        </a:lnSpc>
                        <a:spcBef>
                          <a:spcPts val="0"/>
                        </a:spcBef>
                        <a:spcAft>
                          <a:spcPts val="0"/>
                        </a:spcAft>
                        <a:buFont typeface="Wingdings" panose="05000000000000000000" pitchFamily="2" charset="2"/>
                        <a:buChar char=""/>
                      </a:pPr>
                      <a:r>
                        <a:rPr lang="en-US" sz="2400" kern="100" dirty="0">
                          <a:effectLst/>
                          <a:latin typeface="Montserrat Classic" panose="020B0604020202020204" charset="0"/>
                          <a:ea typeface="Aptos" panose="020B0004020202020204" pitchFamily="34" charset="0"/>
                          <a:cs typeface="Times New Roman" panose="02020603050405020304" pitchFamily="18" charset="0"/>
                        </a:rPr>
                        <a:t>Consider Scripting </a:t>
                      </a:r>
                    </a:p>
                    <a:p>
                      <a:pPr marL="342900" marR="0" lvl="0" indent="-342900">
                        <a:lnSpc>
                          <a:spcPct val="107000"/>
                        </a:lnSpc>
                        <a:spcBef>
                          <a:spcPts val="0"/>
                        </a:spcBef>
                        <a:spcAft>
                          <a:spcPts val="0"/>
                        </a:spcAft>
                        <a:buFont typeface="Wingdings" panose="05000000000000000000" pitchFamily="2" charset="2"/>
                        <a:buChar char=""/>
                      </a:pPr>
                      <a:r>
                        <a:rPr lang="en-US" sz="2400" kern="100" dirty="0">
                          <a:effectLst/>
                          <a:latin typeface="Montserrat Classic" panose="020B0604020202020204" charset="0"/>
                          <a:ea typeface="Aptos" panose="020B0004020202020204" pitchFamily="34" charset="0"/>
                          <a:cs typeface="Times New Roman" panose="02020603050405020304" pitchFamily="18" charset="0"/>
                        </a:rPr>
                        <a:t>Role play and script training</a:t>
                      </a:r>
                    </a:p>
                    <a:p>
                      <a:pPr marL="342900" marR="0" lvl="0" indent="-342900">
                        <a:lnSpc>
                          <a:spcPct val="107000"/>
                        </a:lnSpc>
                        <a:spcBef>
                          <a:spcPts val="0"/>
                        </a:spcBef>
                        <a:spcAft>
                          <a:spcPts val="0"/>
                        </a:spcAft>
                        <a:buFont typeface="Wingdings" panose="05000000000000000000" pitchFamily="2" charset="2"/>
                        <a:buChar char=""/>
                      </a:pPr>
                      <a:r>
                        <a:rPr lang="en-US" sz="2400" kern="100" dirty="0">
                          <a:effectLst/>
                          <a:latin typeface="Montserrat Classic" panose="020B0604020202020204" charset="0"/>
                          <a:ea typeface="Aptos" panose="020B0004020202020204" pitchFamily="34" charset="0"/>
                          <a:cs typeface="Times New Roman" panose="02020603050405020304" pitchFamily="18" charset="0"/>
                        </a:rPr>
                        <a:t>Provide follow-up education (quarterly and as needed).  Consider education at pre-set facility meetings (Nursing, Managers, Quality, etc.)</a:t>
                      </a:r>
                    </a:p>
                  </a:txBody>
                  <a:tcPr marL="68580" marR="68580" marT="0" marB="0"/>
                </a:tc>
                <a:extLst>
                  <a:ext uri="{0D108BD9-81ED-4DB2-BD59-A6C34878D82A}">
                    <a16:rowId xmlns:a16="http://schemas.microsoft.com/office/drawing/2014/main" val="2633066675"/>
                  </a:ext>
                </a:extLst>
              </a:tr>
            </a:tbl>
          </a:graphicData>
        </a:graphic>
      </p:graphicFrame>
    </p:spTree>
    <p:extLst>
      <p:ext uri="{BB962C8B-B14F-4D97-AF65-F5344CB8AC3E}">
        <p14:creationId xmlns:p14="http://schemas.microsoft.com/office/powerpoint/2010/main" val="41578499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286757"/>
            <a:ext cx="116205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How to Improve </a:t>
            </a:r>
            <a:r>
              <a:rPr lang="en-US" sz="4200" dirty="0" err="1">
                <a:solidFill>
                  <a:srgbClr val="1E3262"/>
                </a:solidFill>
                <a:latin typeface="Montserrat Extra-Bold Bold"/>
              </a:rPr>
              <a:t>REaL</a:t>
            </a:r>
            <a:r>
              <a:rPr lang="en-US" sz="4200" dirty="0">
                <a:solidFill>
                  <a:srgbClr val="1E3262"/>
                </a:solidFill>
                <a:latin typeface="Montserrat Extra-Bold Bold"/>
              </a:rPr>
              <a:t> Data Collection</a:t>
            </a: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aphicFrame>
        <p:nvGraphicFramePr>
          <p:cNvPr id="2" name="Table 1">
            <a:extLst>
              <a:ext uri="{FF2B5EF4-FFF2-40B4-BE49-F238E27FC236}">
                <a16:creationId xmlns:a16="http://schemas.microsoft.com/office/drawing/2014/main" id="{A015FC3A-EFF1-03F9-A07E-2892BB02E956}"/>
              </a:ext>
            </a:extLst>
          </p:cNvPr>
          <p:cNvGraphicFramePr>
            <a:graphicFrameLocks noGrp="1"/>
          </p:cNvGraphicFramePr>
          <p:nvPr>
            <p:extLst>
              <p:ext uri="{D42A27DB-BD31-4B8C-83A1-F6EECF244321}">
                <p14:modId xmlns:p14="http://schemas.microsoft.com/office/powerpoint/2010/main" val="1801455285"/>
              </p:ext>
            </p:extLst>
          </p:nvPr>
        </p:nvGraphicFramePr>
        <p:xfrm>
          <a:off x="838200" y="2913193"/>
          <a:ext cx="15735301" cy="5647436"/>
        </p:xfrm>
        <a:graphic>
          <a:graphicData uri="http://schemas.openxmlformats.org/drawingml/2006/table">
            <a:tbl>
              <a:tblPr firstRow="1" firstCol="1" bandRow="1">
                <a:tableStyleId>{5C22544A-7EE6-4342-B048-85BDC9FD1C3A}</a:tableStyleId>
              </a:tblPr>
              <a:tblGrid>
                <a:gridCol w="3111298">
                  <a:extLst>
                    <a:ext uri="{9D8B030D-6E8A-4147-A177-3AD203B41FA5}">
                      <a16:colId xmlns:a16="http://schemas.microsoft.com/office/drawing/2014/main" val="3422579791"/>
                    </a:ext>
                  </a:extLst>
                </a:gridCol>
                <a:gridCol w="6425248">
                  <a:extLst>
                    <a:ext uri="{9D8B030D-6E8A-4147-A177-3AD203B41FA5}">
                      <a16:colId xmlns:a16="http://schemas.microsoft.com/office/drawing/2014/main" val="1577032433"/>
                    </a:ext>
                  </a:extLst>
                </a:gridCol>
                <a:gridCol w="6198755">
                  <a:extLst>
                    <a:ext uri="{9D8B030D-6E8A-4147-A177-3AD203B41FA5}">
                      <a16:colId xmlns:a16="http://schemas.microsoft.com/office/drawing/2014/main" val="1133260288"/>
                    </a:ext>
                  </a:extLst>
                </a:gridCol>
              </a:tblGrid>
              <a:tr h="640069">
                <a:tc>
                  <a:txBody>
                    <a:bodyPr/>
                    <a:lstStyle/>
                    <a:p>
                      <a:pPr marL="0" marR="0" algn="ctr">
                        <a:lnSpc>
                          <a:spcPct val="107000"/>
                        </a:lnSpc>
                        <a:spcBef>
                          <a:spcPts val="0"/>
                        </a:spcBef>
                        <a:spcAft>
                          <a:spcPts val="0"/>
                        </a:spcAft>
                      </a:pPr>
                      <a:r>
                        <a:rPr lang="en-US" sz="3600" kern="100" dirty="0">
                          <a:effectLst/>
                          <a:latin typeface="Montserrat Classic" panose="020B0604020202020204" charset="0"/>
                        </a:rPr>
                        <a:t>Metric</a:t>
                      </a:r>
                      <a:endParaRPr lang="en-US" sz="24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tc>
                  <a:txBody>
                    <a:bodyPr/>
                    <a:lstStyle/>
                    <a:p>
                      <a:pPr marL="0" marR="0" algn="ctr">
                        <a:lnSpc>
                          <a:spcPct val="107000"/>
                        </a:lnSpc>
                        <a:spcBef>
                          <a:spcPts val="0"/>
                        </a:spcBef>
                        <a:spcAft>
                          <a:spcPts val="0"/>
                        </a:spcAft>
                      </a:pPr>
                      <a:r>
                        <a:rPr lang="en-US" sz="3600" kern="100" dirty="0">
                          <a:effectLst/>
                          <a:latin typeface="Montserrat Classic" panose="020B0604020202020204" charset="0"/>
                        </a:rPr>
                        <a:t>Assess</a:t>
                      </a:r>
                      <a:endParaRPr lang="en-US" sz="24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tc>
                  <a:txBody>
                    <a:bodyPr/>
                    <a:lstStyle/>
                    <a:p>
                      <a:pPr marL="0" marR="0" algn="ctr">
                        <a:lnSpc>
                          <a:spcPct val="107000"/>
                        </a:lnSpc>
                        <a:spcBef>
                          <a:spcPts val="0"/>
                        </a:spcBef>
                        <a:spcAft>
                          <a:spcPts val="0"/>
                        </a:spcAft>
                      </a:pPr>
                      <a:r>
                        <a:rPr lang="en-US" sz="3600" kern="100" dirty="0">
                          <a:effectLst/>
                          <a:latin typeface="Montserrat Classic" panose="020B0604020202020204" charset="0"/>
                        </a:rPr>
                        <a:t>Interventions</a:t>
                      </a:r>
                      <a:endParaRPr lang="en-US" sz="24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extLst>
                  <a:ext uri="{0D108BD9-81ED-4DB2-BD59-A6C34878D82A}">
                    <a16:rowId xmlns:a16="http://schemas.microsoft.com/office/drawing/2014/main" val="3412339791"/>
                  </a:ext>
                </a:extLst>
              </a:tr>
              <a:tr h="5007367">
                <a:tc>
                  <a:txBody>
                    <a:bodyPr/>
                    <a:lstStyle/>
                    <a:p>
                      <a:pPr marL="0" marR="0">
                        <a:lnSpc>
                          <a:spcPct val="107000"/>
                        </a:lnSpc>
                        <a:spcBef>
                          <a:spcPts val="0"/>
                        </a:spcBef>
                        <a:spcAft>
                          <a:spcPts val="0"/>
                        </a:spcAft>
                      </a:pPr>
                      <a:r>
                        <a:rPr lang="en-US" sz="2800" kern="100" dirty="0">
                          <a:effectLst/>
                          <a:latin typeface="Montserrat Classic" panose="020B0604020202020204" charset="0"/>
                          <a:ea typeface="Aptos" panose="020B0004020202020204" pitchFamily="34" charset="0"/>
                          <a:cs typeface="Times New Roman" panose="02020603050405020304" pitchFamily="18" charset="0"/>
                        </a:rPr>
                        <a:t>Data Collect Process</a:t>
                      </a:r>
                    </a:p>
                  </a:txBody>
                  <a:tcPr marL="68580" marR="68580" marT="0" marB="0">
                    <a:solidFill>
                      <a:srgbClr val="2C4C72"/>
                    </a:solidFill>
                  </a:tcPr>
                </a:tc>
                <a:tc>
                  <a:txBody>
                    <a:bodyPr/>
                    <a:lstStyle/>
                    <a:p>
                      <a:pPr marL="342900" marR="0" lvl="0" indent="-342900">
                        <a:lnSpc>
                          <a:spcPct val="107000"/>
                        </a:lnSpc>
                        <a:spcBef>
                          <a:spcPts val="0"/>
                        </a:spcBef>
                        <a:spcAft>
                          <a:spcPts val="0"/>
                        </a:spcAft>
                        <a:buFont typeface="Wingdings" panose="05000000000000000000" pitchFamily="2" charset="2"/>
                        <a:buChar char=""/>
                      </a:pPr>
                      <a:r>
                        <a:rPr lang="en-US" sz="2800" kern="100" dirty="0">
                          <a:effectLst/>
                          <a:latin typeface="Montserrat Classic" panose="020B0604020202020204" charset="0"/>
                          <a:ea typeface="Aptos" panose="020B0004020202020204" pitchFamily="34" charset="0"/>
                          <a:cs typeface="Times New Roman" panose="02020603050405020304" pitchFamily="18" charset="0"/>
                        </a:rPr>
                        <a:t>Who is collecting this data?</a:t>
                      </a:r>
                    </a:p>
                    <a:p>
                      <a:pPr marL="342900" marR="0" lvl="0" indent="-342900">
                        <a:lnSpc>
                          <a:spcPct val="107000"/>
                        </a:lnSpc>
                        <a:spcBef>
                          <a:spcPts val="0"/>
                        </a:spcBef>
                        <a:spcAft>
                          <a:spcPts val="0"/>
                        </a:spcAft>
                        <a:buFont typeface="Wingdings" panose="05000000000000000000" pitchFamily="2" charset="2"/>
                        <a:buChar char=""/>
                      </a:pPr>
                      <a:r>
                        <a:rPr lang="en-US" sz="2800" kern="100" dirty="0">
                          <a:effectLst/>
                          <a:latin typeface="Montserrat Classic" panose="020B0604020202020204" charset="0"/>
                          <a:ea typeface="Aptos" panose="020B0004020202020204" pitchFamily="34" charset="0"/>
                          <a:cs typeface="Times New Roman" panose="02020603050405020304" pitchFamily="18" charset="0"/>
                        </a:rPr>
                        <a:t>What do we do after hours?</a:t>
                      </a:r>
                    </a:p>
                  </a:txBody>
                  <a:tcPr marL="68580" marR="68580" marT="0" marB="0"/>
                </a:tc>
                <a:tc>
                  <a:txBody>
                    <a:bodyPr/>
                    <a:lstStyle/>
                    <a:p>
                      <a:pPr marL="342900" marR="0" lvl="0" indent="-342900">
                        <a:lnSpc>
                          <a:spcPct val="107000"/>
                        </a:lnSpc>
                        <a:spcBef>
                          <a:spcPts val="0"/>
                        </a:spcBef>
                        <a:spcAft>
                          <a:spcPts val="0"/>
                        </a:spcAft>
                        <a:buFont typeface="Wingdings" panose="05000000000000000000" pitchFamily="2" charset="2"/>
                        <a:buChar char=""/>
                      </a:pPr>
                      <a:r>
                        <a:rPr lang="en-US" sz="2800" kern="100" dirty="0">
                          <a:effectLst/>
                          <a:latin typeface="Montserrat Classic" panose="020B0604020202020204" charset="0"/>
                          <a:ea typeface="Aptos" panose="020B0004020202020204" pitchFamily="34" charset="0"/>
                          <a:cs typeface="Times New Roman" panose="02020603050405020304" pitchFamily="18" charset="0"/>
                        </a:rPr>
                        <a:t>Set standard person(s) to collect data</a:t>
                      </a:r>
                    </a:p>
                    <a:p>
                      <a:pPr marL="342900" marR="0" lvl="0" indent="-342900">
                        <a:lnSpc>
                          <a:spcPct val="107000"/>
                        </a:lnSpc>
                        <a:spcBef>
                          <a:spcPts val="0"/>
                        </a:spcBef>
                        <a:spcAft>
                          <a:spcPts val="0"/>
                        </a:spcAft>
                        <a:buFont typeface="Wingdings" panose="05000000000000000000" pitchFamily="2" charset="2"/>
                        <a:buChar char=""/>
                      </a:pPr>
                      <a:r>
                        <a:rPr lang="en-US" sz="2800" kern="100" dirty="0">
                          <a:effectLst/>
                          <a:latin typeface="Montserrat Classic" panose="020B0604020202020204" charset="0"/>
                          <a:ea typeface="Aptos" panose="020B0004020202020204" pitchFamily="34" charset="0"/>
                          <a:cs typeface="Times New Roman" panose="02020603050405020304" pitchFamily="18" charset="0"/>
                        </a:rPr>
                        <a:t>Consider Scripting</a:t>
                      </a:r>
                    </a:p>
                  </a:txBody>
                  <a:tcPr marL="68580" marR="68580" marT="0" marB="0"/>
                </a:tc>
                <a:extLst>
                  <a:ext uri="{0D108BD9-81ED-4DB2-BD59-A6C34878D82A}">
                    <a16:rowId xmlns:a16="http://schemas.microsoft.com/office/drawing/2014/main" val="2633066675"/>
                  </a:ext>
                </a:extLst>
              </a:tr>
            </a:tbl>
          </a:graphicData>
        </a:graphic>
      </p:graphicFrame>
    </p:spTree>
    <p:extLst>
      <p:ext uri="{BB962C8B-B14F-4D97-AF65-F5344CB8AC3E}">
        <p14:creationId xmlns:p14="http://schemas.microsoft.com/office/powerpoint/2010/main" val="16726157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286757"/>
            <a:ext cx="116205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How to Improve </a:t>
            </a:r>
            <a:r>
              <a:rPr lang="en-US" sz="4200" dirty="0" err="1">
                <a:solidFill>
                  <a:srgbClr val="1E3262"/>
                </a:solidFill>
                <a:latin typeface="Montserrat Extra-Bold Bold"/>
              </a:rPr>
              <a:t>REaL</a:t>
            </a:r>
            <a:r>
              <a:rPr lang="en-US" sz="4200" dirty="0">
                <a:solidFill>
                  <a:srgbClr val="1E3262"/>
                </a:solidFill>
                <a:latin typeface="Montserrat Extra-Bold Bold"/>
              </a:rPr>
              <a:t> Data Collection</a:t>
            </a: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aphicFrame>
        <p:nvGraphicFramePr>
          <p:cNvPr id="2" name="Table 1">
            <a:extLst>
              <a:ext uri="{FF2B5EF4-FFF2-40B4-BE49-F238E27FC236}">
                <a16:creationId xmlns:a16="http://schemas.microsoft.com/office/drawing/2014/main" id="{A015FC3A-EFF1-03F9-A07E-2892BB02E956}"/>
              </a:ext>
            </a:extLst>
          </p:cNvPr>
          <p:cNvGraphicFramePr>
            <a:graphicFrameLocks noGrp="1"/>
          </p:cNvGraphicFramePr>
          <p:nvPr>
            <p:extLst>
              <p:ext uri="{D42A27DB-BD31-4B8C-83A1-F6EECF244321}">
                <p14:modId xmlns:p14="http://schemas.microsoft.com/office/powerpoint/2010/main" val="1959065176"/>
              </p:ext>
            </p:extLst>
          </p:nvPr>
        </p:nvGraphicFramePr>
        <p:xfrm>
          <a:off x="838200" y="2939570"/>
          <a:ext cx="15735301" cy="5647436"/>
        </p:xfrm>
        <a:graphic>
          <a:graphicData uri="http://schemas.openxmlformats.org/drawingml/2006/table">
            <a:tbl>
              <a:tblPr firstRow="1" firstCol="1" bandRow="1">
                <a:tableStyleId>{5C22544A-7EE6-4342-B048-85BDC9FD1C3A}</a:tableStyleId>
              </a:tblPr>
              <a:tblGrid>
                <a:gridCol w="3111298">
                  <a:extLst>
                    <a:ext uri="{9D8B030D-6E8A-4147-A177-3AD203B41FA5}">
                      <a16:colId xmlns:a16="http://schemas.microsoft.com/office/drawing/2014/main" val="3422579791"/>
                    </a:ext>
                  </a:extLst>
                </a:gridCol>
                <a:gridCol w="6425248">
                  <a:extLst>
                    <a:ext uri="{9D8B030D-6E8A-4147-A177-3AD203B41FA5}">
                      <a16:colId xmlns:a16="http://schemas.microsoft.com/office/drawing/2014/main" val="1577032433"/>
                    </a:ext>
                  </a:extLst>
                </a:gridCol>
                <a:gridCol w="6198755">
                  <a:extLst>
                    <a:ext uri="{9D8B030D-6E8A-4147-A177-3AD203B41FA5}">
                      <a16:colId xmlns:a16="http://schemas.microsoft.com/office/drawing/2014/main" val="1133260288"/>
                    </a:ext>
                  </a:extLst>
                </a:gridCol>
              </a:tblGrid>
              <a:tr h="640069">
                <a:tc>
                  <a:txBody>
                    <a:bodyPr/>
                    <a:lstStyle/>
                    <a:p>
                      <a:pPr marL="0" marR="0" algn="ctr">
                        <a:lnSpc>
                          <a:spcPct val="107000"/>
                        </a:lnSpc>
                        <a:spcBef>
                          <a:spcPts val="0"/>
                        </a:spcBef>
                        <a:spcAft>
                          <a:spcPts val="0"/>
                        </a:spcAft>
                      </a:pPr>
                      <a:r>
                        <a:rPr lang="en-US" sz="3600" kern="100" dirty="0">
                          <a:effectLst/>
                          <a:latin typeface="Montserrat Classic" panose="020B0604020202020204" charset="0"/>
                        </a:rPr>
                        <a:t>Metric</a:t>
                      </a:r>
                      <a:endParaRPr lang="en-US" sz="24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tc>
                  <a:txBody>
                    <a:bodyPr/>
                    <a:lstStyle/>
                    <a:p>
                      <a:pPr marL="0" marR="0" algn="ctr">
                        <a:lnSpc>
                          <a:spcPct val="107000"/>
                        </a:lnSpc>
                        <a:spcBef>
                          <a:spcPts val="0"/>
                        </a:spcBef>
                        <a:spcAft>
                          <a:spcPts val="0"/>
                        </a:spcAft>
                      </a:pPr>
                      <a:r>
                        <a:rPr lang="en-US" sz="3600" kern="100" dirty="0">
                          <a:effectLst/>
                          <a:latin typeface="Montserrat Classic" panose="020B0604020202020204" charset="0"/>
                        </a:rPr>
                        <a:t>Assess</a:t>
                      </a:r>
                      <a:endParaRPr lang="en-US" sz="24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tc>
                  <a:txBody>
                    <a:bodyPr/>
                    <a:lstStyle/>
                    <a:p>
                      <a:pPr marL="0" marR="0" algn="ctr">
                        <a:lnSpc>
                          <a:spcPct val="107000"/>
                        </a:lnSpc>
                        <a:spcBef>
                          <a:spcPts val="0"/>
                        </a:spcBef>
                        <a:spcAft>
                          <a:spcPts val="0"/>
                        </a:spcAft>
                      </a:pPr>
                      <a:r>
                        <a:rPr lang="en-US" sz="3600" kern="100" dirty="0">
                          <a:effectLst/>
                          <a:latin typeface="Montserrat Classic" panose="020B0604020202020204" charset="0"/>
                        </a:rPr>
                        <a:t>Interventions</a:t>
                      </a:r>
                      <a:endParaRPr lang="en-US" sz="24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extLst>
                  <a:ext uri="{0D108BD9-81ED-4DB2-BD59-A6C34878D82A}">
                    <a16:rowId xmlns:a16="http://schemas.microsoft.com/office/drawing/2014/main" val="3412339791"/>
                  </a:ext>
                </a:extLst>
              </a:tr>
              <a:tr h="5007367">
                <a:tc>
                  <a:txBody>
                    <a:bodyPr/>
                    <a:lstStyle/>
                    <a:p>
                      <a:pPr marL="0" marR="0">
                        <a:lnSpc>
                          <a:spcPct val="107000"/>
                        </a:lnSpc>
                        <a:spcBef>
                          <a:spcPts val="0"/>
                        </a:spcBef>
                        <a:spcAft>
                          <a:spcPts val="0"/>
                        </a:spcAft>
                      </a:pPr>
                      <a:r>
                        <a:rPr lang="en-US" sz="2800" kern="100" dirty="0">
                          <a:effectLst/>
                          <a:latin typeface="Montserrat Classic" panose="020B0604020202020204" charset="0"/>
                          <a:ea typeface="Aptos" panose="020B0004020202020204" pitchFamily="34" charset="0"/>
                          <a:cs typeface="Times New Roman" panose="02020603050405020304" pitchFamily="18" charset="0"/>
                        </a:rPr>
                        <a:t>Data Review Process</a:t>
                      </a:r>
                    </a:p>
                  </a:txBody>
                  <a:tcPr marL="68580" marR="68580" marT="0" marB="0">
                    <a:solidFill>
                      <a:srgbClr val="2C4C72"/>
                    </a:solidFill>
                  </a:tcPr>
                </a:tc>
                <a:tc>
                  <a:txBody>
                    <a:bodyPr/>
                    <a:lstStyle/>
                    <a:p>
                      <a:pPr marL="342900" marR="0" lvl="0" indent="-342900">
                        <a:lnSpc>
                          <a:spcPct val="107000"/>
                        </a:lnSpc>
                        <a:spcBef>
                          <a:spcPts val="0"/>
                        </a:spcBef>
                        <a:spcAft>
                          <a:spcPts val="0"/>
                        </a:spcAft>
                        <a:buFont typeface="Wingdings" panose="05000000000000000000" pitchFamily="2" charset="2"/>
                        <a:buChar char=""/>
                      </a:pPr>
                      <a:r>
                        <a:rPr lang="en-US" sz="2800" kern="100" dirty="0">
                          <a:effectLst/>
                          <a:latin typeface="Montserrat Classic" panose="020B0604020202020204" charset="0"/>
                          <a:ea typeface="Aptos" panose="020B0004020202020204" pitchFamily="34" charset="0"/>
                          <a:cs typeface="Times New Roman" panose="02020603050405020304" pitchFamily="18" charset="0"/>
                        </a:rPr>
                        <a:t>Are we review our data?</a:t>
                      </a:r>
                    </a:p>
                    <a:p>
                      <a:pPr marL="342900" marR="0" lvl="0" indent="-342900">
                        <a:lnSpc>
                          <a:spcPct val="107000"/>
                        </a:lnSpc>
                        <a:spcBef>
                          <a:spcPts val="0"/>
                        </a:spcBef>
                        <a:spcAft>
                          <a:spcPts val="0"/>
                        </a:spcAft>
                        <a:buFont typeface="Wingdings" panose="05000000000000000000" pitchFamily="2" charset="2"/>
                        <a:buChar char=""/>
                      </a:pPr>
                      <a:r>
                        <a:rPr lang="en-US" sz="2800" kern="100" dirty="0">
                          <a:effectLst/>
                          <a:latin typeface="Montserrat Classic" panose="020B0604020202020204" charset="0"/>
                          <a:ea typeface="Aptos" panose="020B0004020202020204" pitchFamily="34" charset="0"/>
                          <a:cs typeface="Times New Roman" panose="02020603050405020304" pitchFamily="18" charset="0"/>
                        </a:rPr>
                        <a:t>What is our follow up process with individuals?</a:t>
                      </a:r>
                    </a:p>
                  </a:txBody>
                  <a:tcPr marL="68580" marR="68580" marT="0" marB="0"/>
                </a:tc>
                <a:tc>
                  <a:txBody>
                    <a:bodyPr/>
                    <a:lstStyle/>
                    <a:p>
                      <a:pPr marL="342900" marR="0" lvl="0" indent="-342900">
                        <a:lnSpc>
                          <a:spcPct val="107000"/>
                        </a:lnSpc>
                        <a:spcBef>
                          <a:spcPts val="0"/>
                        </a:spcBef>
                        <a:spcAft>
                          <a:spcPts val="0"/>
                        </a:spcAft>
                        <a:buFont typeface="Wingdings" panose="05000000000000000000" pitchFamily="2" charset="2"/>
                        <a:buChar char=""/>
                      </a:pPr>
                      <a:r>
                        <a:rPr lang="en-US" sz="2800" kern="100" dirty="0">
                          <a:effectLst/>
                          <a:latin typeface="Montserrat Classic" panose="020B0604020202020204" charset="0"/>
                          <a:ea typeface="Aptos" panose="020B0004020202020204" pitchFamily="34" charset="0"/>
                          <a:cs typeface="Times New Roman" panose="02020603050405020304" pitchFamily="18" charset="0"/>
                        </a:rPr>
                        <a:t>Use NHA generated quarterly scorecards</a:t>
                      </a:r>
                    </a:p>
                    <a:p>
                      <a:pPr marL="342900" marR="0" lvl="0" indent="-342900">
                        <a:lnSpc>
                          <a:spcPct val="107000"/>
                        </a:lnSpc>
                        <a:spcBef>
                          <a:spcPts val="0"/>
                        </a:spcBef>
                        <a:spcAft>
                          <a:spcPts val="0"/>
                        </a:spcAft>
                        <a:buFont typeface="Wingdings" panose="05000000000000000000" pitchFamily="2" charset="2"/>
                        <a:buChar char=""/>
                      </a:pPr>
                      <a:r>
                        <a:rPr lang="en-US" sz="2800" kern="100" dirty="0">
                          <a:effectLst/>
                          <a:latin typeface="Montserrat Classic" panose="020B0604020202020204" charset="0"/>
                          <a:ea typeface="Aptos" panose="020B0004020202020204" pitchFamily="34" charset="0"/>
                          <a:cs typeface="Times New Roman" panose="02020603050405020304" pitchFamily="18" charset="0"/>
                        </a:rPr>
                        <a:t>Use EHR generated SDOH/</a:t>
                      </a:r>
                      <a:r>
                        <a:rPr lang="en-US" sz="2800" kern="100" dirty="0" err="1">
                          <a:effectLst/>
                          <a:latin typeface="Montserrat Classic" panose="020B0604020202020204" charset="0"/>
                          <a:ea typeface="Aptos" panose="020B0004020202020204" pitchFamily="34" charset="0"/>
                          <a:cs typeface="Times New Roman" panose="02020603050405020304" pitchFamily="18" charset="0"/>
                        </a:rPr>
                        <a:t>REaL</a:t>
                      </a:r>
                      <a:r>
                        <a:rPr lang="en-US" sz="2800" kern="100" dirty="0">
                          <a:effectLst/>
                          <a:latin typeface="Montserrat Classic" panose="020B0604020202020204" charset="0"/>
                          <a:ea typeface="Aptos" panose="020B0004020202020204" pitchFamily="34" charset="0"/>
                          <a:cs typeface="Times New Roman" panose="02020603050405020304" pitchFamily="18" charset="0"/>
                        </a:rPr>
                        <a:t>/</a:t>
                      </a:r>
                      <a:r>
                        <a:rPr lang="en-US" sz="2800" kern="100" dirty="0" err="1">
                          <a:effectLst/>
                          <a:latin typeface="Montserrat Classic" panose="020B0604020202020204" charset="0"/>
                          <a:ea typeface="Aptos" panose="020B0004020202020204" pitchFamily="34" charset="0"/>
                          <a:cs typeface="Times New Roman" panose="02020603050405020304" pitchFamily="18" charset="0"/>
                        </a:rPr>
                        <a:t>Agedata</a:t>
                      </a:r>
                      <a:r>
                        <a:rPr lang="en-US" sz="2800" kern="100" dirty="0">
                          <a:effectLst/>
                          <a:latin typeface="Montserrat Classic" panose="020B0604020202020204" charset="0"/>
                          <a:ea typeface="Aptos" panose="020B0004020202020204" pitchFamily="34" charset="0"/>
                          <a:cs typeface="Times New Roman" panose="02020603050405020304" pitchFamily="18" charset="0"/>
                        </a:rPr>
                        <a:t> reports</a:t>
                      </a:r>
                    </a:p>
                    <a:p>
                      <a:pPr marL="342900" marR="0" lvl="0" indent="-342900">
                        <a:lnSpc>
                          <a:spcPct val="107000"/>
                        </a:lnSpc>
                        <a:spcBef>
                          <a:spcPts val="0"/>
                        </a:spcBef>
                        <a:spcAft>
                          <a:spcPts val="0"/>
                        </a:spcAft>
                        <a:buFont typeface="Wingdings" panose="05000000000000000000" pitchFamily="2" charset="2"/>
                        <a:buChar char=""/>
                      </a:pPr>
                      <a:r>
                        <a:rPr lang="en-US" sz="2800" kern="100" dirty="0">
                          <a:effectLst/>
                          <a:latin typeface="Montserrat Classic" panose="020B0604020202020204" charset="0"/>
                          <a:ea typeface="Aptos" panose="020B0004020202020204" pitchFamily="34" charset="0"/>
                          <a:cs typeface="Times New Roman" panose="02020603050405020304" pitchFamily="18" charset="0"/>
                        </a:rPr>
                        <a:t>Make data review a standing agenda item in applicable meetings (quality)</a:t>
                      </a:r>
                    </a:p>
                  </a:txBody>
                  <a:tcPr marL="68580" marR="68580" marT="0" marB="0"/>
                </a:tc>
                <a:extLst>
                  <a:ext uri="{0D108BD9-81ED-4DB2-BD59-A6C34878D82A}">
                    <a16:rowId xmlns:a16="http://schemas.microsoft.com/office/drawing/2014/main" val="2633066675"/>
                  </a:ext>
                </a:extLst>
              </a:tr>
            </a:tbl>
          </a:graphicData>
        </a:graphic>
      </p:graphicFrame>
    </p:spTree>
    <p:extLst>
      <p:ext uri="{BB962C8B-B14F-4D97-AF65-F5344CB8AC3E}">
        <p14:creationId xmlns:p14="http://schemas.microsoft.com/office/powerpoint/2010/main" val="32242618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286757"/>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Sample Scripting</a:t>
            </a: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aphicFrame>
        <p:nvGraphicFramePr>
          <p:cNvPr id="2" name="Table 1">
            <a:extLst>
              <a:ext uri="{FF2B5EF4-FFF2-40B4-BE49-F238E27FC236}">
                <a16:creationId xmlns:a16="http://schemas.microsoft.com/office/drawing/2014/main" id="{C4574E1F-A83F-D179-9157-CC4BE3ACD9E0}"/>
              </a:ext>
            </a:extLst>
          </p:cNvPr>
          <p:cNvGraphicFramePr>
            <a:graphicFrameLocks noGrp="1"/>
          </p:cNvGraphicFramePr>
          <p:nvPr>
            <p:extLst>
              <p:ext uri="{D42A27DB-BD31-4B8C-83A1-F6EECF244321}">
                <p14:modId xmlns:p14="http://schemas.microsoft.com/office/powerpoint/2010/main" val="3449323279"/>
              </p:ext>
            </p:extLst>
          </p:nvPr>
        </p:nvGraphicFramePr>
        <p:xfrm>
          <a:off x="1447800" y="3126165"/>
          <a:ext cx="15163800" cy="5813933"/>
        </p:xfrm>
        <a:graphic>
          <a:graphicData uri="http://schemas.openxmlformats.org/drawingml/2006/table">
            <a:tbl>
              <a:tblPr firstRow="1" firstCol="1" bandRow="1">
                <a:tableStyleId>{5C22544A-7EE6-4342-B048-85BDC9FD1C3A}</a:tableStyleId>
              </a:tblPr>
              <a:tblGrid>
                <a:gridCol w="2520797">
                  <a:extLst>
                    <a:ext uri="{9D8B030D-6E8A-4147-A177-3AD203B41FA5}">
                      <a16:colId xmlns:a16="http://schemas.microsoft.com/office/drawing/2014/main" val="2442385085"/>
                    </a:ext>
                  </a:extLst>
                </a:gridCol>
                <a:gridCol w="12643003">
                  <a:extLst>
                    <a:ext uri="{9D8B030D-6E8A-4147-A177-3AD203B41FA5}">
                      <a16:colId xmlns:a16="http://schemas.microsoft.com/office/drawing/2014/main" val="2318735055"/>
                    </a:ext>
                  </a:extLst>
                </a:gridCol>
              </a:tblGrid>
              <a:tr h="1052431">
                <a:tc>
                  <a:txBody>
                    <a:bodyPr/>
                    <a:lstStyle/>
                    <a:p>
                      <a:pPr marL="0" marR="0" algn="ctr">
                        <a:lnSpc>
                          <a:spcPct val="107000"/>
                        </a:lnSpc>
                        <a:spcBef>
                          <a:spcPts val="0"/>
                        </a:spcBef>
                        <a:spcAft>
                          <a:spcPts val="0"/>
                        </a:spcAft>
                      </a:pPr>
                      <a:r>
                        <a:rPr lang="en-US" sz="3600" kern="100" dirty="0">
                          <a:effectLst/>
                          <a:latin typeface="Montserrat Classic" panose="020B0604020202020204" charset="0"/>
                        </a:rPr>
                        <a:t>Metric</a:t>
                      </a:r>
                      <a:endParaRPr lang="en-US" sz="36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tc>
                  <a:txBody>
                    <a:bodyPr/>
                    <a:lstStyle/>
                    <a:p>
                      <a:pPr marL="0" marR="0" algn="ctr">
                        <a:lnSpc>
                          <a:spcPct val="107000"/>
                        </a:lnSpc>
                        <a:spcBef>
                          <a:spcPts val="0"/>
                        </a:spcBef>
                        <a:spcAft>
                          <a:spcPts val="0"/>
                        </a:spcAft>
                      </a:pPr>
                      <a:r>
                        <a:rPr lang="en-US" sz="3600" kern="100" dirty="0">
                          <a:effectLst/>
                          <a:latin typeface="Montserrat Classic" panose="020B0604020202020204" charset="0"/>
                        </a:rPr>
                        <a:t>Question suggestion</a:t>
                      </a:r>
                      <a:endParaRPr lang="en-US" sz="36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extLst>
                  <a:ext uri="{0D108BD9-81ED-4DB2-BD59-A6C34878D82A}">
                    <a16:rowId xmlns:a16="http://schemas.microsoft.com/office/drawing/2014/main" val="4177720511"/>
                  </a:ext>
                </a:extLst>
              </a:tr>
              <a:tr h="1031421">
                <a:tc>
                  <a:txBody>
                    <a:bodyPr/>
                    <a:lstStyle/>
                    <a:p>
                      <a:pPr marL="0" marR="0">
                        <a:lnSpc>
                          <a:spcPct val="107000"/>
                        </a:lnSpc>
                        <a:spcBef>
                          <a:spcPts val="0"/>
                        </a:spcBef>
                        <a:spcAft>
                          <a:spcPts val="0"/>
                        </a:spcAft>
                      </a:pPr>
                      <a:r>
                        <a:rPr lang="en-US" sz="2800" kern="100" dirty="0">
                          <a:effectLst/>
                          <a:latin typeface="Montserrat Classic" panose="020B0604020202020204" charset="0"/>
                        </a:rPr>
                        <a:t>Conversation Starters</a:t>
                      </a:r>
                      <a:endParaRPr lang="en-US" sz="28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2800" kern="100">
                          <a:effectLst/>
                          <a:latin typeface="Montserrat Classic" panose="020B0604020202020204" charset="0"/>
                        </a:rPr>
                        <a:t>I’m going to ask you some questions about your background.  We ask these questions so we can provide the best care to every patient.”</a:t>
                      </a:r>
                      <a:endParaRPr lang="en-US" sz="2800" kern="10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8811057"/>
                  </a:ext>
                </a:extLst>
              </a:tr>
              <a:tr h="506134">
                <a:tc>
                  <a:txBody>
                    <a:bodyPr/>
                    <a:lstStyle/>
                    <a:p>
                      <a:pPr marL="0" marR="0">
                        <a:lnSpc>
                          <a:spcPct val="107000"/>
                        </a:lnSpc>
                        <a:spcBef>
                          <a:spcPts val="0"/>
                        </a:spcBef>
                        <a:spcAft>
                          <a:spcPts val="0"/>
                        </a:spcAft>
                      </a:pPr>
                      <a:r>
                        <a:rPr lang="en-US" sz="2800" kern="100" dirty="0">
                          <a:effectLst/>
                          <a:latin typeface="Montserrat Classic" panose="020B0604020202020204" charset="0"/>
                        </a:rPr>
                        <a:t>Language</a:t>
                      </a:r>
                      <a:endParaRPr lang="en-US" sz="28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2800" kern="100" dirty="0">
                          <a:effectLst/>
                          <a:latin typeface="Montserrat Classic" panose="020B0604020202020204" charset="0"/>
                        </a:rPr>
                        <a:t>“In what language would you prefer to communicate with the medical team?”</a:t>
                      </a:r>
                      <a:endParaRPr lang="en-US" sz="28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3122079"/>
                  </a:ext>
                </a:extLst>
              </a:tr>
              <a:tr h="506134">
                <a:tc>
                  <a:txBody>
                    <a:bodyPr/>
                    <a:lstStyle/>
                    <a:p>
                      <a:pPr marL="0" marR="0">
                        <a:lnSpc>
                          <a:spcPct val="107000"/>
                        </a:lnSpc>
                        <a:spcBef>
                          <a:spcPts val="0"/>
                        </a:spcBef>
                        <a:spcAft>
                          <a:spcPts val="0"/>
                        </a:spcAft>
                      </a:pPr>
                      <a:r>
                        <a:rPr lang="en-US" sz="2800" kern="100">
                          <a:effectLst/>
                          <a:latin typeface="Montserrat Classic" panose="020B0604020202020204" charset="0"/>
                        </a:rPr>
                        <a:t>Race</a:t>
                      </a:r>
                      <a:endParaRPr lang="en-US" sz="2800" kern="10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2800" kern="100">
                          <a:effectLst/>
                          <a:latin typeface="Montserrat Classic" panose="020B0604020202020204" charset="0"/>
                        </a:rPr>
                        <a:t>“Is there a racial group you identify with?”</a:t>
                      </a:r>
                      <a:endParaRPr lang="en-US" sz="2800" kern="10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9928753"/>
                  </a:ext>
                </a:extLst>
              </a:tr>
              <a:tr h="1556705">
                <a:tc>
                  <a:txBody>
                    <a:bodyPr/>
                    <a:lstStyle/>
                    <a:p>
                      <a:pPr marL="0" marR="0">
                        <a:lnSpc>
                          <a:spcPct val="107000"/>
                        </a:lnSpc>
                        <a:spcBef>
                          <a:spcPts val="0"/>
                        </a:spcBef>
                        <a:spcAft>
                          <a:spcPts val="0"/>
                        </a:spcAft>
                      </a:pPr>
                      <a:r>
                        <a:rPr lang="en-US" sz="2800" kern="100" dirty="0">
                          <a:effectLst/>
                          <a:latin typeface="Montserrat Classic" panose="020B0604020202020204" charset="0"/>
                        </a:rPr>
                        <a:t>Ethnicity</a:t>
                      </a:r>
                      <a:endParaRPr lang="en-US" sz="28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2800" kern="100" dirty="0">
                          <a:effectLst/>
                          <a:latin typeface="Montserrat Classic" panose="020B0604020202020204" charset="0"/>
                        </a:rPr>
                        <a:t>“What ethnic background do you identify with?”</a:t>
                      </a:r>
                    </a:p>
                    <a:p>
                      <a:pPr marL="342900" marR="0" lvl="0" indent="-342900">
                        <a:lnSpc>
                          <a:spcPct val="107000"/>
                        </a:lnSpc>
                        <a:spcBef>
                          <a:spcPts val="0"/>
                        </a:spcBef>
                        <a:spcAft>
                          <a:spcPts val="0"/>
                        </a:spcAft>
                        <a:buFont typeface="Symbol" panose="05050102010706020507" pitchFamily="18" charset="2"/>
                        <a:buChar char=""/>
                      </a:pPr>
                      <a:r>
                        <a:rPr lang="en-US" sz="2800" kern="100" dirty="0">
                          <a:effectLst/>
                          <a:latin typeface="Montserrat Classic" panose="020B0604020202020204" charset="0"/>
                        </a:rPr>
                        <a:t>If they don’t understand ask, “Where is your family from?”*</a:t>
                      </a:r>
                    </a:p>
                    <a:p>
                      <a:pPr marL="0" marR="0">
                        <a:lnSpc>
                          <a:spcPct val="107000"/>
                        </a:lnSpc>
                        <a:spcBef>
                          <a:spcPts val="0"/>
                        </a:spcBef>
                        <a:spcAft>
                          <a:spcPts val="0"/>
                        </a:spcAft>
                      </a:pPr>
                      <a:r>
                        <a:rPr lang="en-US" sz="2800" kern="100" dirty="0">
                          <a:effectLst/>
                          <a:latin typeface="Montserrat Classic" panose="020B0604020202020204" charset="0"/>
                        </a:rPr>
                        <a:t> </a:t>
                      </a:r>
                      <a:endParaRPr lang="en-US" sz="28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3885522"/>
                  </a:ext>
                </a:extLst>
              </a:tr>
              <a:tr h="506134">
                <a:tc>
                  <a:txBody>
                    <a:bodyPr/>
                    <a:lstStyle/>
                    <a:p>
                      <a:pPr marL="0" marR="0">
                        <a:lnSpc>
                          <a:spcPct val="107000"/>
                        </a:lnSpc>
                        <a:spcBef>
                          <a:spcPts val="0"/>
                        </a:spcBef>
                        <a:spcAft>
                          <a:spcPts val="0"/>
                        </a:spcAft>
                      </a:pPr>
                      <a:r>
                        <a:rPr lang="en-US" sz="2800" kern="100" dirty="0">
                          <a:effectLst/>
                          <a:latin typeface="Montserrat Classic" panose="020B0604020202020204" charset="0"/>
                        </a:rPr>
                        <a:t>Hispanic</a:t>
                      </a:r>
                      <a:endParaRPr lang="en-US" sz="28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solidFill>
                      <a:srgbClr val="2C4C72"/>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2800" kern="100" dirty="0">
                          <a:effectLst/>
                          <a:latin typeface="Montserrat Classic" panose="020B0604020202020204" charset="0"/>
                        </a:rPr>
                        <a:t>“Do you identify as Hispanic or Latino?”</a:t>
                      </a:r>
                      <a:endParaRPr lang="en-US" sz="2800" kern="100" dirty="0">
                        <a:effectLst/>
                        <a:latin typeface="Montserrat Classic" panose="020B060402020202020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5011636"/>
                  </a:ext>
                </a:extLst>
              </a:tr>
            </a:tbl>
          </a:graphicData>
        </a:graphic>
      </p:graphicFrame>
    </p:spTree>
    <p:extLst>
      <p:ext uri="{BB962C8B-B14F-4D97-AF65-F5344CB8AC3E}">
        <p14:creationId xmlns:p14="http://schemas.microsoft.com/office/powerpoint/2010/main" val="34937910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0955" y="1252087"/>
            <a:ext cx="2758345" cy="412279"/>
          </a:xfrm>
          <a:prstGeom prst="rect">
            <a:avLst/>
          </a:prstGeom>
        </p:spPr>
      </p:pic>
      <p:sp>
        <p:nvSpPr>
          <p:cNvPr id="9" name="TextBox 9"/>
          <p:cNvSpPr txBox="1"/>
          <p:nvPr/>
        </p:nvSpPr>
        <p:spPr>
          <a:xfrm>
            <a:off x="2829775" y="4088040"/>
            <a:ext cx="11817135" cy="1359346"/>
          </a:xfrm>
          <a:prstGeom prst="rect">
            <a:avLst/>
          </a:prstGeom>
        </p:spPr>
        <p:txBody>
          <a:bodyPr wrap="square" lIns="0" tIns="0" rIns="0" bIns="0" rtlCol="0" anchor="t">
            <a:spAutoFit/>
          </a:bodyPr>
          <a:lstStyle/>
          <a:p>
            <a:pPr>
              <a:lnSpc>
                <a:spcPts val="10560"/>
              </a:lnSpc>
            </a:pPr>
            <a:r>
              <a:rPr lang="en-US" sz="9600" dirty="0">
                <a:solidFill>
                  <a:srgbClr val="1E3262"/>
                </a:solidFill>
                <a:latin typeface="Montserrat Extra-Bold"/>
              </a:rPr>
              <a:t>Excel Basics</a:t>
            </a:r>
          </a:p>
        </p:txBody>
      </p:sp>
      <p:sp>
        <p:nvSpPr>
          <p:cNvPr id="11" name="TextBox 11"/>
          <p:cNvSpPr txBox="1"/>
          <p:nvPr/>
        </p:nvSpPr>
        <p:spPr>
          <a:xfrm rot="-5400000">
            <a:off x="-746525" y="6928250"/>
            <a:ext cx="3974630" cy="481330"/>
          </a:xfrm>
          <a:prstGeom prst="rect">
            <a:avLst/>
          </a:prstGeom>
        </p:spPr>
        <p:txBody>
          <a:bodyPr lIns="0" tIns="0" rIns="0" bIns="0" rtlCol="0" anchor="t">
            <a:spAutoFit/>
          </a:bodyPr>
          <a:lstStyle/>
          <a:p>
            <a:pPr>
              <a:lnSpc>
                <a:spcPts val="3920"/>
              </a:lnSpc>
            </a:pPr>
            <a:r>
              <a:rPr lang="en-US" sz="2800">
                <a:solidFill>
                  <a:srgbClr val="25B1DD"/>
                </a:solidFill>
                <a:latin typeface="Montserrat Classic"/>
              </a:rPr>
              <a:t>nebraskahospitals.org</a:t>
            </a:r>
          </a:p>
        </p:txBody>
      </p:sp>
      <p:sp>
        <p:nvSpPr>
          <p:cNvPr id="12" name="TextBox 12"/>
          <p:cNvSpPr txBox="1"/>
          <p:nvPr/>
        </p:nvSpPr>
        <p:spPr>
          <a:xfrm>
            <a:off x="2829775" y="7008131"/>
            <a:ext cx="13858025" cy="444737"/>
          </a:xfrm>
          <a:prstGeom prst="rect">
            <a:avLst/>
          </a:prstGeom>
        </p:spPr>
        <p:txBody>
          <a:bodyPr wrap="square" lIns="0" tIns="0" rIns="0" bIns="0" rtlCol="0" anchor="t">
            <a:spAutoFit/>
          </a:bodyPr>
          <a:lstStyle/>
          <a:p>
            <a:pPr>
              <a:lnSpc>
                <a:spcPts val="3920"/>
              </a:lnSpc>
            </a:pPr>
            <a:r>
              <a:rPr lang="en-US" sz="2800" spc="963" dirty="0">
                <a:solidFill>
                  <a:srgbClr val="25B1DD"/>
                </a:solidFill>
                <a:latin typeface="Montserrat Classic"/>
              </a:rPr>
              <a:t>Session 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Goals of an Age-Friendly Health System</a:t>
            </a:r>
          </a:p>
        </p:txBody>
      </p:sp>
      <p:sp>
        <p:nvSpPr>
          <p:cNvPr id="4" name="TextBox 4"/>
          <p:cNvSpPr txBox="1"/>
          <p:nvPr/>
        </p:nvSpPr>
        <p:spPr>
          <a:xfrm>
            <a:off x="1014632" y="2816301"/>
            <a:ext cx="8815168" cy="4700710"/>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3600" dirty="0">
                <a:latin typeface="Montserrat Classic" panose="020B0604020202020204" charset="0"/>
              </a:rPr>
              <a:t>The Aim of the Age-Friendly Health System is to:</a:t>
            </a:r>
          </a:p>
          <a:p>
            <a:pPr marL="1028700" lvl="1" indent="-571500">
              <a:buFont typeface="Arial" panose="020B0604020202020204" pitchFamily="34" charset="0"/>
              <a:buChar char="•"/>
            </a:pPr>
            <a:r>
              <a:rPr lang="en-US" sz="3600" dirty="0">
                <a:latin typeface="Montserrat Classic" panose="020B0604020202020204" charset="0"/>
              </a:rPr>
              <a:t>Guide by an essential set of evidence-based practices (4Ms)</a:t>
            </a:r>
          </a:p>
          <a:p>
            <a:pPr marL="1028700" lvl="1" indent="-571500">
              <a:buFont typeface="Arial" panose="020B0604020202020204" pitchFamily="34" charset="0"/>
              <a:buChar char="•"/>
            </a:pPr>
            <a:r>
              <a:rPr lang="en-US" sz="3600" dirty="0">
                <a:latin typeface="Montserrat Classic" panose="020B0604020202020204" charset="0"/>
              </a:rPr>
              <a:t>Cause no harms</a:t>
            </a:r>
          </a:p>
          <a:p>
            <a:pPr marL="1028700" lvl="1" indent="-571500">
              <a:buFont typeface="Arial" panose="020B0604020202020204" pitchFamily="34" charset="0"/>
              <a:buChar char="•"/>
            </a:pPr>
            <a:r>
              <a:rPr lang="en-US" sz="3600" dirty="0">
                <a:latin typeface="Montserrat Classic" panose="020B0604020202020204" charset="0"/>
              </a:rPr>
              <a:t>Align What Matters to the older adult and their family</a:t>
            </a: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5" name="Picture 4" descr="Therapist helping woman with gray hair to exercise">
            <a:extLst>
              <a:ext uri="{FF2B5EF4-FFF2-40B4-BE49-F238E27FC236}">
                <a16:creationId xmlns:a16="http://schemas.microsoft.com/office/drawing/2014/main" id="{68E45555-66B8-4578-5A9C-F3F51B9E8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9434" y="3580411"/>
            <a:ext cx="6098525" cy="4992089"/>
          </a:xfrm>
          <a:prstGeom prst="rect">
            <a:avLst/>
          </a:prstGeom>
        </p:spPr>
      </p:pic>
    </p:spTree>
    <p:extLst>
      <p:ext uri="{BB962C8B-B14F-4D97-AF65-F5344CB8AC3E}">
        <p14:creationId xmlns:p14="http://schemas.microsoft.com/office/powerpoint/2010/main" val="7708992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360975"/>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Excel Questions</a:t>
            </a:r>
          </a:p>
        </p:txBody>
      </p:sp>
      <p:sp>
        <p:nvSpPr>
          <p:cNvPr id="17" name="TextBox 17"/>
          <p:cNvSpPr txBox="1"/>
          <p:nvPr/>
        </p:nvSpPr>
        <p:spPr>
          <a:xfrm>
            <a:off x="1043940" y="2963172"/>
            <a:ext cx="16543114" cy="4431983"/>
          </a:xfrm>
          <a:prstGeom prst="rect">
            <a:avLst/>
          </a:prstGeom>
        </p:spPr>
        <p:txBody>
          <a:bodyPr wrap="square" lIns="0" tIns="0" rIns="0" bIns="0" rtlCol="0" anchor="t">
            <a:spAutoFit/>
          </a:bodyPr>
          <a:lstStyle/>
          <a:p>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Who uses Excel daily?</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How do you use Excel?</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Who is comfortable with Excel?</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How would you explain what Excel is to a brand new user?</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26090061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360975"/>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What is Excel</a:t>
            </a:r>
          </a:p>
        </p:txBody>
      </p:sp>
      <p:sp>
        <p:nvSpPr>
          <p:cNvPr id="17" name="TextBox 17"/>
          <p:cNvSpPr txBox="1"/>
          <p:nvPr/>
        </p:nvSpPr>
        <p:spPr>
          <a:xfrm>
            <a:off x="1043940" y="2963172"/>
            <a:ext cx="16543114" cy="3939540"/>
          </a:xfrm>
          <a:prstGeom prst="rect">
            <a:avLst/>
          </a:prstGeom>
        </p:spPr>
        <p:txBody>
          <a:bodyPr wrap="square" lIns="0" tIns="0" rIns="0" bIns="0" rtlCol="0" anchor="t">
            <a:spAutoFit/>
          </a:bodyPr>
          <a:lstStyle/>
          <a:p>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Microsoft Excel is a program in the Office 365 suite typically used to store, sort, and manipulate data. Although Excel is not a database, it is often used in data analytics and finance careers to assess large amounts of information and create visualizations (forage.com, 2024)</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In other words, a fancy </a:t>
            </a:r>
            <a:r>
              <a:rPr lang="en-US" sz="3200" u="sng" dirty="0">
                <a:solidFill>
                  <a:srgbClr val="2D262A"/>
                </a:solidFill>
                <a:latin typeface="Montserrat Classic" panose="020B0604020202020204" charset="0"/>
              </a:rPr>
              <a:t>organization machine </a:t>
            </a:r>
            <a:r>
              <a:rPr lang="en-US" sz="3200" dirty="0">
                <a:solidFill>
                  <a:srgbClr val="2D262A"/>
                </a:solidFill>
                <a:latin typeface="Montserrat Classic" panose="020B0604020202020204" charset="0"/>
              </a:rPr>
              <a:t>that can do a lot of stuff quickly</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3" name="Picture 2">
            <a:extLst>
              <a:ext uri="{FF2B5EF4-FFF2-40B4-BE49-F238E27FC236}">
                <a16:creationId xmlns:a16="http://schemas.microsoft.com/office/drawing/2014/main" id="{C84EBEDA-75E0-1121-6A42-C1D41AF8FD3E}"/>
              </a:ext>
            </a:extLst>
          </p:cNvPr>
          <p:cNvPicPr>
            <a:picLocks noChangeAspect="1"/>
          </p:cNvPicPr>
          <p:nvPr/>
        </p:nvPicPr>
        <p:blipFill>
          <a:blip r:embed="rId4"/>
          <a:stretch>
            <a:fillRect/>
          </a:stretch>
        </p:blipFill>
        <p:spPr>
          <a:xfrm>
            <a:off x="7620000" y="7743060"/>
            <a:ext cx="1886605" cy="2249416"/>
          </a:xfrm>
          <a:prstGeom prst="rect">
            <a:avLst/>
          </a:prstGeom>
        </p:spPr>
      </p:pic>
    </p:spTree>
    <p:extLst>
      <p:ext uri="{BB962C8B-B14F-4D97-AF65-F5344CB8AC3E}">
        <p14:creationId xmlns:p14="http://schemas.microsoft.com/office/powerpoint/2010/main" val="9699210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360975"/>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What is Excel</a:t>
            </a:r>
          </a:p>
        </p:txBody>
      </p:sp>
      <p:sp>
        <p:nvSpPr>
          <p:cNvPr id="17" name="TextBox 17"/>
          <p:cNvSpPr txBox="1"/>
          <p:nvPr/>
        </p:nvSpPr>
        <p:spPr>
          <a:xfrm>
            <a:off x="1043940" y="2963172"/>
            <a:ext cx="16543114" cy="5909310"/>
          </a:xfrm>
          <a:prstGeom prst="rect">
            <a:avLst/>
          </a:prstGeom>
        </p:spPr>
        <p:txBody>
          <a:bodyPr wrap="square" lIns="0" tIns="0" rIns="0" bIns="0" rtlCol="0" anchor="t">
            <a:spAutoFit/>
          </a:bodyPr>
          <a:lstStyle/>
          <a:p>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Financial vs Data Entry vs Data Organization</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Financial Spread Sheet</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Data Organization</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Formula Computer</a:t>
            </a:r>
          </a:p>
          <a:p>
            <a:pPr marL="914400" lvl="1"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With each aspect, it organizing based on patterns and trends</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It acts on commands inputted by you</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Meaning- if a formula does not work, almost always it is the end user not the program</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42199948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286757"/>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How Excel Works</a:t>
            </a:r>
          </a:p>
        </p:txBody>
      </p:sp>
      <p:sp>
        <p:nvSpPr>
          <p:cNvPr id="17" name="TextBox 17"/>
          <p:cNvSpPr txBox="1"/>
          <p:nvPr/>
        </p:nvSpPr>
        <p:spPr>
          <a:xfrm>
            <a:off x="1043940" y="2963172"/>
            <a:ext cx="16543114" cy="6401753"/>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200" dirty="0">
                <a:solidFill>
                  <a:srgbClr val="2D262A"/>
                </a:solidFill>
                <a:latin typeface="Montserrat Classic" panose="020B0604020202020204" charset="0"/>
              </a:rPr>
              <a:t>Excel uses a large collection of cells formatted to organize and manipulate data and solve mathematical functions. Users can arrange data in the spreadsheet using graphing tools, pivot tables and formulas. The spreadsheet application also has a macro programming language called Visual Basic for Applications (</a:t>
            </a:r>
            <a:r>
              <a:rPr lang="en-US" sz="3200" dirty="0" err="1">
                <a:solidFill>
                  <a:srgbClr val="2D262A"/>
                </a:solidFill>
                <a:latin typeface="Montserrat Classic" panose="020B0604020202020204" charset="0"/>
              </a:rPr>
              <a:t>techtarget</a:t>
            </a:r>
            <a:r>
              <a:rPr lang="en-US" sz="3200" dirty="0">
                <a:solidFill>
                  <a:srgbClr val="2D262A"/>
                </a:solidFill>
                <a:latin typeface="Montserrat Classic" panose="020B0604020202020204" charset="0"/>
              </a:rPr>
              <a:t>, 2024) </a:t>
            </a:r>
          </a:p>
          <a:p>
            <a:pPr marL="457200" indent="-457200">
              <a:buFont typeface="Arial" panose="020B0604020202020204" pitchFamily="34" charset="0"/>
              <a:buChar char="•"/>
            </a:pPr>
            <a:endParaRPr lang="en-US" sz="3200" dirty="0">
              <a:solidFill>
                <a:srgbClr val="2D262A"/>
              </a:solidFill>
              <a:latin typeface="Montserrat Classic" panose="020B0604020202020204" charset="0"/>
            </a:endParaRP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Examples of functions:</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SUM, SUMIF, COUNT, MAX and a lot more</a:t>
            </a: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Graphs</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Line, Bar, Pie etc.</a:t>
            </a: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a:p>
            <a:pPr marL="685800" indent="-685800">
              <a:buClr>
                <a:schemeClr val="tx2">
                  <a:lumMod val="75000"/>
                </a:schemeClr>
              </a:buClr>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20915151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286757"/>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Excel Basics</a:t>
            </a:r>
          </a:p>
        </p:txBody>
      </p:sp>
      <p:sp>
        <p:nvSpPr>
          <p:cNvPr id="17" name="TextBox 17"/>
          <p:cNvSpPr txBox="1"/>
          <p:nvPr/>
        </p:nvSpPr>
        <p:spPr>
          <a:xfrm>
            <a:off x="1043940" y="2963172"/>
            <a:ext cx="16543114" cy="1477328"/>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200" dirty="0">
                <a:solidFill>
                  <a:srgbClr val="2D262A"/>
                </a:solidFill>
                <a:latin typeface="Montserrat Classic" panose="020B0604020202020204" charset="0"/>
              </a:rPr>
              <a:t>Microsoft Website:</a:t>
            </a:r>
          </a:p>
          <a:p>
            <a:pPr marL="914400" lvl="1" indent="-457200">
              <a:buFont typeface="Arial" panose="020B0604020202020204" pitchFamily="34" charset="0"/>
              <a:buChar char="•"/>
            </a:pPr>
            <a:r>
              <a:rPr lang="en-US" sz="3200" dirty="0">
                <a:solidFill>
                  <a:srgbClr val="2D262A"/>
                </a:solidFill>
                <a:latin typeface="Montserrat Classic" panose="020B0604020202020204" charset="0"/>
                <a:hlinkClick r:id="rId2"/>
              </a:rPr>
              <a:t>https://support.microsoft.com/en-us/office/basic-tasks-in-excel-dc775dd1-fa52-430f-9c3c-d998d1735fca</a:t>
            </a: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21697744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286757"/>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How Excel Works</a:t>
            </a:r>
          </a:p>
        </p:txBody>
      </p:sp>
      <p:sp>
        <p:nvSpPr>
          <p:cNvPr id="17" name="TextBox 17"/>
          <p:cNvSpPr txBox="1"/>
          <p:nvPr/>
        </p:nvSpPr>
        <p:spPr>
          <a:xfrm>
            <a:off x="1043940" y="2963172"/>
            <a:ext cx="16543114" cy="7386638"/>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3200" dirty="0">
                <a:solidFill>
                  <a:srgbClr val="2D262A"/>
                </a:solidFill>
                <a:latin typeface="Montserrat Classic" panose="020B0604020202020204" charset="0"/>
              </a:rPr>
              <a:t>Go to the NHA Download Center</a:t>
            </a:r>
          </a:p>
          <a:p>
            <a:pPr marL="914400" lvl="1" indent="-457200">
              <a:buFont typeface="Arial" panose="020B0604020202020204" pitchFamily="34" charset="0"/>
              <a:buChar char="•"/>
            </a:pPr>
            <a:r>
              <a:rPr lang="en-US" sz="3200" dirty="0">
                <a:solidFill>
                  <a:srgbClr val="2D262A"/>
                </a:solidFill>
                <a:latin typeface="Montserrat Classic" panose="020B0604020202020204" charset="0"/>
              </a:rPr>
              <a:t>Sample Data (Excel File)</a:t>
            </a: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Three Tabs:</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ADE, </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Falls </a:t>
            </a:r>
          </a:p>
          <a:p>
            <a:pPr marL="1828800" lvl="3" indent="-457200">
              <a:buFont typeface="Arial" panose="020B0604020202020204" pitchFamily="34" charset="0"/>
              <a:buChar char="•"/>
            </a:pPr>
            <a:r>
              <a:rPr lang="en-US" sz="3200" dirty="0">
                <a:solidFill>
                  <a:srgbClr val="2D262A"/>
                </a:solidFill>
                <a:latin typeface="Montserrat Classic" panose="020B0604020202020204" charset="0"/>
              </a:rPr>
              <a:t>Readmissions</a:t>
            </a: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This is fake data randomly generated</a:t>
            </a: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a:p>
            <a:pPr marL="1371600" lvl="2" indent="-457200">
              <a:buFont typeface="Arial" panose="020B0604020202020204" pitchFamily="34" charset="0"/>
              <a:buChar char="•"/>
            </a:pPr>
            <a:r>
              <a:rPr lang="en-US" sz="3200" dirty="0">
                <a:solidFill>
                  <a:srgbClr val="2D262A"/>
                </a:solidFill>
                <a:latin typeface="Montserrat Classic" panose="020B0604020202020204" charset="0"/>
              </a:rPr>
              <a:t>Pick one hospital and one measure.  How would you show this if you needed to present this at a board meeting?</a:t>
            </a: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a:p>
            <a:pPr marL="914400" lvl="1" indent="-457200">
              <a:buFont typeface="Arial" panose="020B0604020202020204" pitchFamily="34" charset="0"/>
              <a:buChar char="•"/>
            </a:pPr>
            <a:endParaRPr lang="en-US" sz="3200" dirty="0">
              <a:solidFill>
                <a:srgbClr val="2D262A"/>
              </a:solidFill>
              <a:latin typeface="Montserrat Classic" panose="020B0604020202020204" charset="0"/>
            </a:endParaRPr>
          </a:p>
          <a:p>
            <a:pPr marL="1371600" lvl="2" indent="-457200">
              <a:buFont typeface="Arial" panose="020B0604020202020204" pitchFamily="34" charset="0"/>
              <a:buChar char="•"/>
            </a:pPr>
            <a:endParaRPr lang="en-US" sz="3200" dirty="0">
              <a:solidFill>
                <a:srgbClr val="2D262A"/>
              </a:solidFill>
              <a:latin typeface="Montserrat Classic" panose="020B0604020202020204" charset="0"/>
            </a:endParaRPr>
          </a:p>
          <a:p>
            <a:pPr marL="685800" indent="-685800">
              <a:buClr>
                <a:schemeClr val="tx2">
                  <a:lumMod val="75000"/>
                </a:schemeClr>
              </a:buClr>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3" name="Picture 2">
            <a:extLst>
              <a:ext uri="{FF2B5EF4-FFF2-40B4-BE49-F238E27FC236}">
                <a16:creationId xmlns:a16="http://schemas.microsoft.com/office/drawing/2014/main" id="{B3044B09-F633-EAA8-F0E2-2914FB10B3CD}"/>
              </a:ext>
            </a:extLst>
          </p:cNvPr>
          <p:cNvPicPr>
            <a:picLocks noChangeAspect="1"/>
          </p:cNvPicPr>
          <p:nvPr/>
        </p:nvPicPr>
        <p:blipFill>
          <a:blip r:embed="rId4"/>
          <a:stretch>
            <a:fillRect/>
          </a:stretch>
        </p:blipFill>
        <p:spPr>
          <a:xfrm>
            <a:off x="12135681" y="2064209"/>
            <a:ext cx="3886200" cy="5234471"/>
          </a:xfrm>
          <a:prstGeom prst="rect">
            <a:avLst/>
          </a:prstGeom>
        </p:spPr>
      </p:pic>
    </p:spTree>
    <p:extLst>
      <p:ext uri="{BB962C8B-B14F-4D97-AF65-F5344CB8AC3E}">
        <p14:creationId xmlns:p14="http://schemas.microsoft.com/office/powerpoint/2010/main" val="35724895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2286757"/>
            <a:ext cx="10706100" cy="508152"/>
          </a:xfrm>
          <a:prstGeom prst="rect">
            <a:avLst/>
          </a:prstGeom>
        </p:spPr>
        <p:txBody>
          <a:bodyPr wrap="square" lIns="0" tIns="0" rIns="0" bIns="0" rtlCol="0" anchor="t">
            <a:spAutoFit/>
          </a:bodyPr>
          <a:lstStyle/>
          <a:p>
            <a:pPr>
              <a:lnSpc>
                <a:spcPts val="3947"/>
              </a:lnSpc>
            </a:pPr>
            <a:endParaRPr lang="en-US" sz="4200" dirty="0">
              <a:solidFill>
                <a:srgbClr val="1E3262"/>
              </a:solidFill>
              <a:latin typeface="Montserrat Extra-Bold Bold"/>
            </a:endParaRPr>
          </a:p>
        </p:txBody>
      </p:sp>
      <p:sp>
        <p:nvSpPr>
          <p:cNvPr id="17" name="TextBox 17"/>
          <p:cNvSpPr txBox="1"/>
          <p:nvPr/>
        </p:nvSpPr>
        <p:spPr>
          <a:xfrm>
            <a:off x="700946" y="1908390"/>
            <a:ext cx="16543114" cy="7394332"/>
          </a:xfrm>
          <a:prstGeom prst="rect">
            <a:avLst/>
          </a:prstGeom>
        </p:spPr>
        <p:txBody>
          <a:bodyPr wrap="square" lIns="0" tIns="0" rIns="0" bIns="0" rtlCol="0" anchor="t">
            <a:spAutoFit/>
          </a:bodyPr>
          <a:lstStyle/>
          <a:p>
            <a:r>
              <a:rPr lang="en-US" sz="3600" dirty="0">
                <a:solidFill>
                  <a:srgbClr val="1E3262"/>
                </a:solidFill>
                <a:latin typeface="Montserrat Extra-Bold Bold"/>
              </a:rPr>
              <a:t>Excel Tips</a:t>
            </a:r>
          </a:p>
          <a:p>
            <a:endParaRPr lang="en-US" sz="3200" dirty="0">
              <a:solidFill>
                <a:srgbClr val="2D262A"/>
              </a:solidFill>
              <a:latin typeface="Montserrat Classic" panose="020B0604020202020204" charset="0"/>
            </a:endParaRPr>
          </a:p>
          <a:p>
            <a:pPr marL="457200" indent="-457200">
              <a:buFont typeface="Arial" panose="020B0604020202020204" pitchFamily="34" charset="0"/>
              <a:buChar char="•"/>
            </a:pPr>
            <a:r>
              <a:rPr lang="en-US" sz="3200" dirty="0">
                <a:solidFill>
                  <a:srgbClr val="2D262A"/>
                </a:solidFill>
                <a:latin typeface="Montserrat Classic" panose="020B0604020202020204" charset="0"/>
              </a:rPr>
              <a:t>Basic How-</a:t>
            </a:r>
            <a:r>
              <a:rPr lang="en-US" sz="3200" dirty="0" err="1">
                <a:solidFill>
                  <a:srgbClr val="2D262A"/>
                </a:solidFill>
                <a:latin typeface="Montserrat Classic" panose="020B0604020202020204" charset="0"/>
              </a:rPr>
              <a:t>To’s</a:t>
            </a:r>
            <a:r>
              <a:rPr lang="en-US" sz="3200" dirty="0">
                <a:solidFill>
                  <a:srgbClr val="2D262A"/>
                </a:solidFill>
                <a:latin typeface="Montserrat Classic" panose="020B0604020202020204" charset="0"/>
              </a:rPr>
              <a:t>:</a:t>
            </a:r>
          </a:p>
          <a:p>
            <a:pPr marL="914400" lvl="1" indent="-457200">
              <a:buFont typeface="Arial" panose="020B0604020202020204" pitchFamily="34" charset="0"/>
              <a:buChar char="•"/>
            </a:pPr>
            <a:r>
              <a:rPr lang="en-US" sz="3200" dirty="0">
                <a:solidFill>
                  <a:srgbClr val="2D262A"/>
                </a:solidFill>
                <a:latin typeface="Montserrat Classic" panose="020B0604020202020204" charset="0"/>
                <a:hlinkClick r:id="rId2"/>
              </a:rPr>
              <a:t>https://support.microsoft.com/en-us/office/basic-tasks-in-excel-dc775dd1-fa52-430f-9c3c-d998d1735fca</a:t>
            </a:r>
            <a:endParaRPr lang="en-US" sz="3200" dirty="0">
              <a:solidFill>
                <a:srgbClr val="2D262A"/>
              </a:solidFill>
              <a:latin typeface="Montserrat Classic" panose="020B0604020202020204" charset="0"/>
            </a:endParaRPr>
          </a:p>
          <a:p>
            <a:pPr marL="914400" lvl="1" indent="-457200">
              <a:buFont typeface="Arial" panose="020B0604020202020204" pitchFamily="34" charset="0"/>
              <a:buChar char="•"/>
            </a:pPr>
            <a:endParaRPr lang="en-US" sz="3200" dirty="0">
              <a:solidFill>
                <a:srgbClr val="2D262A"/>
              </a:solidFill>
              <a:latin typeface="Montserrat Classic" panose="020B0604020202020204" charset="0"/>
            </a:endParaRPr>
          </a:p>
          <a:p>
            <a:pPr marL="685800" indent="-685800">
              <a:buClr>
                <a:schemeClr val="tx2">
                  <a:lumMod val="75000"/>
                </a:schemeClr>
              </a:buClr>
              <a:buFont typeface="Arial" panose="020B0604020202020204" pitchFamily="34" charset="0"/>
              <a:buChar char="•"/>
            </a:pPr>
            <a:r>
              <a:rPr lang="en-US" sz="3200" dirty="0">
                <a:solidFill>
                  <a:srgbClr val="2D262A"/>
                </a:solidFill>
                <a:latin typeface="Montserrat Classic" panose="020B0604020202020204" charset="0"/>
              </a:rPr>
              <a:t>Excel Quick Keys:</a:t>
            </a:r>
          </a:p>
          <a:p>
            <a:pPr marL="1143000" lvl="1" indent="-685800">
              <a:buClr>
                <a:schemeClr val="tx2">
                  <a:lumMod val="75000"/>
                </a:schemeClr>
              </a:buClr>
              <a:buFont typeface="Arial" panose="020B0604020202020204" pitchFamily="34" charset="0"/>
              <a:buChar char="•"/>
            </a:pPr>
            <a:r>
              <a:rPr lang="en-US" sz="3200" dirty="0">
                <a:solidFill>
                  <a:srgbClr val="2D262A"/>
                </a:solidFill>
                <a:latin typeface="Montserrat Classic" panose="020B0604020202020204" charset="0"/>
                <a:hlinkClick r:id="rId3"/>
              </a:rPr>
              <a:t>https://support.microsoft.com/en-us/office/keyboard-shortcuts-in-excel-1798d9d5-842a-42b8-9c99-9b7213f0040f</a:t>
            </a:r>
            <a:endParaRPr lang="en-US" sz="3200" dirty="0">
              <a:solidFill>
                <a:srgbClr val="2D262A"/>
              </a:solidFill>
              <a:latin typeface="Montserrat Classic" panose="020B0604020202020204" charset="0"/>
            </a:endParaRPr>
          </a:p>
          <a:p>
            <a:pPr marL="1143000" lvl="1" indent="-685800">
              <a:buClr>
                <a:schemeClr val="tx2">
                  <a:lumMod val="75000"/>
                </a:schemeClr>
              </a:buClr>
              <a:buFont typeface="Arial" panose="020B0604020202020204" pitchFamily="34" charset="0"/>
              <a:buChar char="•"/>
            </a:pPr>
            <a:endParaRPr lang="en-US" sz="3200" dirty="0">
              <a:solidFill>
                <a:srgbClr val="2D262A"/>
              </a:solidFill>
              <a:latin typeface="Montserrat Classic" panose="020B0604020202020204" charset="0"/>
            </a:endParaRPr>
          </a:p>
          <a:p>
            <a:pPr marL="685800" indent="-685800">
              <a:buClr>
                <a:schemeClr val="tx2">
                  <a:lumMod val="75000"/>
                </a:schemeClr>
              </a:buClr>
              <a:buFont typeface="Arial" panose="020B0604020202020204" pitchFamily="34" charset="0"/>
              <a:buChar char="•"/>
            </a:pPr>
            <a:r>
              <a:rPr lang="en-US" sz="3200" dirty="0">
                <a:solidFill>
                  <a:srgbClr val="2D262A"/>
                </a:solidFill>
                <a:latin typeface="Montserrat Classic" panose="020B0604020202020204" charset="0"/>
              </a:rPr>
              <a:t>Formula’s Overview:</a:t>
            </a:r>
          </a:p>
          <a:p>
            <a:pPr marL="1143000" lvl="1" indent="-685800">
              <a:buClr>
                <a:schemeClr val="tx2">
                  <a:lumMod val="75000"/>
                </a:schemeClr>
              </a:buClr>
              <a:buFont typeface="Arial" panose="020B0604020202020204" pitchFamily="34" charset="0"/>
              <a:buChar char="•"/>
            </a:pPr>
            <a:r>
              <a:rPr lang="en-US" sz="3200" dirty="0">
                <a:solidFill>
                  <a:srgbClr val="2D262A"/>
                </a:solidFill>
                <a:latin typeface="Montserrat Classic" panose="020B0604020202020204" charset="0"/>
                <a:hlinkClick r:id="rId4"/>
              </a:rPr>
              <a:t>https://support.microsoft.com/en-us/office/overview-of-formulas-in-excel-ecfdc708-9162-49e8-b993-c311f47ca173</a:t>
            </a:r>
            <a:endParaRPr lang="en-US" sz="3200" dirty="0">
              <a:solidFill>
                <a:srgbClr val="2D262A"/>
              </a:solidFill>
              <a:latin typeface="Montserrat Classic" panose="020B0604020202020204" charset="0"/>
            </a:endParaRPr>
          </a:p>
          <a:p>
            <a:pPr marL="1143000" lvl="1" indent="-685800">
              <a:buClr>
                <a:schemeClr val="tx2">
                  <a:lumMod val="75000"/>
                </a:schemeClr>
              </a:buClr>
              <a:buFont typeface="Arial" panose="020B0604020202020204" pitchFamily="34" charset="0"/>
              <a:buChar char="•"/>
            </a:pPr>
            <a:endParaRPr lang="en-US" sz="3200" dirty="0">
              <a:solidFill>
                <a:srgbClr val="2D262A"/>
              </a:solidFill>
              <a:latin typeface="Montserrat Classic" panose="020B0604020202020204" charset="0"/>
            </a:endParaRPr>
          </a:p>
          <a:p>
            <a:pPr marL="1143000" lvl="1" indent="-685800">
              <a:buClr>
                <a:schemeClr val="tx2">
                  <a:lumMod val="75000"/>
                </a:schemeClr>
              </a:buClr>
              <a:buFont typeface="Arial" panose="020B0604020202020204" pitchFamily="34" charset="0"/>
              <a:buChar char="•"/>
            </a:pPr>
            <a:endParaRPr lang="en-US" sz="3200" dirty="0">
              <a:solidFill>
                <a:srgbClr val="2D262A"/>
              </a:solidFill>
              <a:latin typeface="Montserrat Classic" panose="020B0604020202020204" charset="0"/>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1076843"/>
            <a:ext cx="2758345" cy="412279"/>
          </a:xfrm>
          <a:prstGeom prst="rect">
            <a:avLst/>
          </a:prstGeom>
        </p:spPr>
      </p:pic>
    </p:spTree>
    <p:extLst>
      <p:ext uri="{BB962C8B-B14F-4D97-AF65-F5344CB8AC3E}">
        <p14:creationId xmlns:p14="http://schemas.microsoft.com/office/powerpoint/2010/main" val="3884932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0955" y="1252087"/>
            <a:ext cx="2758345" cy="412279"/>
          </a:xfrm>
          <a:prstGeom prst="rect">
            <a:avLst/>
          </a:prstGeom>
        </p:spPr>
      </p:pic>
      <p:sp>
        <p:nvSpPr>
          <p:cNvPr id="9" name="TextBox 9"/>
          <p:cNvSpPr txBox="1"/>
          <p:nvPr/>
        </p:nvSpPr>
        <p:spPr>
          <a:xfrm>
            <a:off x="2012319" y="3636568"/>
            <a:ext cx="14803212" cy="1272977"/>
          </a:xfrm>
          <a:prstGeom prst="rect">
            <a:avLst/>
          </a:prstGeom>
        </p:spPr>
        <p:txBody>
          <a:bodyPr wrap="square" lIns="0" tIns="0" rIns="0" bIns="0" rtlCol="0" anchor="t">
            <a:spAutoFit/>
          </a:bodyPr>
          <a:lstStyle/>
          <a:p>
            <a:pPr algn="ctr">
              <a:lnSpc>
                <a:spcPts val="10560"/>
              </a:lnSpc>
            </a:pPr>
            <a:r>
              <a:rPr lang="en-US" sz="8000" dirty="0">
                <a:solidFill>
                  <a:srgbClr val="1E3262"/>
                </a:solidFill>
                <a:latin typeface="Montserrat Extra-Bold"/>
              </a:rPr>
              <a:t>Data Collection Processes</a:t>
            </a:r>
            <a:endParaRPr lang="en-US" sz="4400" dirty="0">
              <a:solidFill>
                <a:srgbClr val="1E3262"/>
              </a:solidFill>
              <a:latin typeface="Montserrat Extra-Bold"/>
            </a:endParaRPr>
          </a:p>
        </p:txBody>
      </p:sp>
      <p:sp>
        <p:nvSpPr>
          <p:cNvPr id="11" name="TextBox 11"/>
          <p:cNvSpPr txBox="1"/>
          <p:nvPr/>
        </p:nvSpPr>
        <p:spPr>
          <a:xfrm rot="-5400000">
            <a:off x="-746525" y="6928250"/>
            <a:ext cx="3974630" cy="481330"/>
          </a:xfrm>
          <a:prstGeom prst="rect">
            <a:avLst/>
          </a:prstGeom>
        </p:spPr>
        <p:txBody>
          <a:bodyPr lIns="0" tIns="0" rIns="0" bIns="0" rtlCol="0" anchor="t">
            <a:spAutoFit/>
          </a:bodyPr>
          <a:lstStyle/>
          <a:p>
            <a:pPr>
              <a:lnSpc>
                <a:spcPts val="3920"/>
              </a:lnSpc>
            </a:pPr>
            <a:r>
              <a:rPr lang="en-US" sz="2800">
                <a:solidFill>
                  <a:srgbClr val="25B1DD"/>
                </a:solidFill>
                <a:latin typeface="Montserrat Classic"/>
              </a:rPr>
              <a:t>nebraskahospitals.org</a:t>
            </a:r>
          </a:p>
        </p:txBody>
      </p:sp>
      <p:sp>
        <p:nvSpPr>
          <p:cNvPr id="10" name="TextBox 12">
            <a:extLst>
              <a:ext uri="{FF2B5EF4-FFF2-40B4-BE49-F238E27FC236}">
                <a16:creationId xmlns:a16="http://schemas.microsoft.com/office/drawing/2014/main" id="{F6C941AF-DFF9-64C5-6EC2-128405C3757D}"/>
              </a:ext>
            </a:extLst>
          </p:cNvPr>
          <p:cNvSpPr txBox="1"/>
          <p:nvPr/>
        </p:nvSpPr>
        <p:spPr>
          <a:xfrm>
            <a:off x="2829775" y="7008131"/>
            <a:ext cx="10276625" cy="444737"/>
          </a:xfrm>
          <a:prstGeom prst="rect">
            <a:avLst/>
          </a:prstGeom>
        </p:spPr>
        <p:txBody>
          <a:bodyPr wrap="square" lIns="0" tIns="0" rIns="0" bIns="0" rtlCol="0" anchor="t">
            <a:spAutoFit/>
          </a:bodyPr>
          <a:lstStyle/>
          <a:p>
            <a:pPr>
              <a:lnSpc>
                <a:spcPts val="3920"/>
              </a:lnSpc>
            </a:pPr>
            <a:r>
              <a:rPr lang="en-US" sz="2800" spc="963" dirty="0">
                <a:solidFill>
                  <a:srgbClr val="25B1DD"/>
                </a:solidFill>
                <a:latin typeface="Montserrat Classic"/>
              </a:rPr>
              <a:t>Session 3</a:t>
            </a:r>
          </a:p>
        </p:txBody>
      </p:sp>
    </p:spTree>
    <p:extLst>
      <p:ext uri="{BB962C8B-B14F-4D97-AF65-F5344CB8AC3E}">
        <p14:creationId xmlns:p14="http://schemas.microsoft.com/office/powerpoint/2010/main" val="35196287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5337904" y="774830"/>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Data Collection:</a:t>
            </a:r>
          </a:p>
        </p:txBody>
      </p:sp>
      <p:sp>
        <p:nvSpPr>
          <p:cNvPr id="17" name="TextBox 17"/>
          <p:cNvSpPr txBox="1"/>
          <p:nvPr/>
        </p:nvSpPr>
        <p:spPr>
          <a:xfrm>
            <a:off x="1003300" y="1862909"/>
            <a:ext cx="16543114" cy="8463855"/>
          </a:xfrm>
          <a:prstGeom prst="rect">
            <a:avLst/>
          </a:prstGeom>
        </p:spPr>
        <p:txBody>
          <a:bodyPr wrap="square" lIns="0" tIns="0" rIns="0" bIns="0" rtlCol="0" anchor="t">
            <a:spAutoFit/>
          </a:bodyPr>
          <a:lstStyle/>
          <a:p>
            <a:r>
              <a:rPr lang="en-US" sz="2900" b="1" dirty="0">
                <a:solidFill>
                  <a:srgbClr val="1E3262"/>
                </a:solidFill>
                <a:latin typeface="Montserrat Classic" panose="020B0604020202020204" charset="0"/>
                <a:cs typeface="Assistant" pitchFamily="2" charset="-79"/>
              </a:rPr>
              <a:t>What is Data Collection?</a:t>
            </a:r>
          </a:p>
          <a:p>
            <a:endParaRPr lang="en-US" sz="2900" dirty="0">
              <a:latin typeface="Montserrat Classic" panose="020B0604020202020204" charset="0"/>
              <a:cs typeface="Assistant" pitchFamily="2" charset="-79"/>
            </a:endParaRPr>
          </a:p>
          <a:p>
            <a:r>
              <a:rPr lang="en-US" sz="2900" b="0" i="0" dirty="0">
                <a:solidFill>
                  <a:srgbClr val="262A2E"/>
                </a:solidFill>
                <a:effectLst/>
                <a:highlight>
                  <a:srgbClr val="FFFFFF"/>
                </a:highlight>
                <a:latin typeface="Montserrat Classic" panose="020B0604020202020204" charset="0"/>
                <a:cs typeface="Assistant" panose="020F0502020204030204" pitchFamily="2" charset="-79"/>
              </a:rPr>
              <a:t>A systematic process of gathering, measuring, and recording information or observations for the purpose of research, analysis, or decision-making.</a:t>
            </a:r>
          </a:p>
          <a:p>
            <a:endParaRPr lang="en-US" sz="2900" dirty="0">
              <a:solidFill>
                <a:srgbClr val="262A2E"/>
              </a:solidFill>
              <a:highlight>
                <a:srgbClr val="FFFFFF"/>
              </a:highlight>
              <a:latin typeface="Montserrat Classic" panose="020B0604020202020204" charset="0"/>
              <a:cs typeface="Assistant" panose="020F0502020204030204" pitchFamily="2" charset="-79"/>
            </a:endParaRPr>
          </a:p>
          <a:p>
            <a:r>
              <a:rPr lang="en-US" sz="2900" b="1" dirty="0">
                <a:solidFill>
                  <a:srgbClr val="1E3262"/>
                </a:solidFill>
                <a:latin typeface="Montserrat Classic" panose="020B0604020202020204" charset="0"/>
                <a:cs typeface="Assistant" pitchFamily="2" charset="-79"/>
              </a:rPr>
              <a:t>Why is Data Collection Important?</a:t>
            </a:r>
          </a:p>
          <a:p>
            <a:endParaRPr lang="en-US" sz="2900" b="0" i="0" dirty="0">
              <a:solidFill>
                <a:srgbClr val="262A2E"/>
              </a:solidFill>
              <a:effectLst/>
              <a:highlight>
                <a:srgbClr val="FFFFFF"/>
              </a:highlight>
              <a:latin typeface="Montserrat Classic" panose="020B0604020202020204" charset="0"/>
              <a:cs typeface="Assistant" pitchFamily="2" charset="-79"/>
            </a:endParaRPr>
          </a:p>
          <a:p>
            <a:pPr marL="457200" indent="-457200">
              <a:buFont typeface="Wingdings" panose="05000000000000000000" pitchFamily="2" charset="2"/>
              <a:buChar char="ü"/>
            </a:pPr>
            <a:r>
              <a:rPr lang="en-US" sz="2900" dirty="0">
                <a:solidFill>
                  <a:srgbClr val="262A2E"/>
                </a:solidFill>
                <a:highlight>
                  <a:srgbClr val="FFFFFF"/>
                </a:highlight>
                <a:latin typeface="Montserrat Classic" panose="020B0604020202020204" charset="0"/>
                <a:cs typeface="Assistant" pitchFamily="2" charset="-79"/>
              </a:rPr>
              <a:t>Generates </a:t>
            </a:r>
            <a:r>
              <a:rPr lang="en-US" sz="2900" i="0" dirty="0">
                <a:solidFill>
                  <a:srgbClr val="262A2E"/>
                </a:solidFill>
                <a:effectLst/>
                <a:highlight>
                  <a:srgbClr val="FFFFFF"/>
                </a:highlight>
                <a:latin typeface="Montserrat Classic" panose="020B0604020202020204" charset="0"/>
                <a:cs typeface="Assistant" pitchFamily="2" charset="-79"/>
              </a:rPr>
              <a:t>accurate and reliable information to form the foundation of evidence-based decision-making.</a:t>
            </a:r>
          </a:p>
          <a:p>
            <a:pPr marL="457200" indent="-457200">
              <a:buFont typeface="Wingdings" panose="05000000000000000000" pitchFamily="2" charset="2"/>
              <a:buChar char="ü"/>
            </a:pPr>
            <a:r>
              <a:rPr lang="en-US" sz="2900" dirty="0">
                <a:solidFill>
                  <a:srgbClr val="262A2E"/>
                </a:solidFill>
                <a:highlight>
                  <a:srgbClr val="FFFFFF"/>
                </a:highlight>
                <a:latin typeface="Montserrat Classic" panose="020B0604020202020204" charset="0"/>
                <a:cs typeface="Assistant" pitchFamily="2" charset="-79"/>
              </a:rPr>
              <a:t>P</a:t>
            </a:r>
            <a:r>
              <a:rPr lang="en-US" sz="2900" i="0" dirty="0">
                <a:solidFill>
                  <a:srgbClr val="262A2E"/>
                </a:solidFill>
                <a:effectLst/>
                <a:highlight>
                  <a:srgbClr val="FFFFFF"/>
                </a:highlight>
                <a:latin typeface="Montserrat Classic" panose="020B0604020202020204" charset="0"/>
                <a:cs typeface="Assistant" pitchFamily="2" charset="-79"/>
              </a:rPr>
              <a:t>rovides the raw material necessary for conducting thorough analyses, identifying patterns, trends, and relationships, and deriving meaningful insights</a:t>
            </a:r>
          </a:p>
          <a:p>
            <a:pPr marL="457200" indent="-457200">
              <a:buFont typeface="Wingdings" panose="05000000000000000000" pitchFamily="2" charset="2"/>
              <a:buChar char="ü"/>
            </a:pPr>
            <a:endParaRPr lang="en-US" sz="2900" dirty="0">
              <a:solidFill>
                <a:srgbClr val="262A2E"/>
              </a:solidFill>
              <a:highlight>
                <a:srgbClr val="FFFFFF"/>
              </a:highlight>
              <a:latin typeface="Montserrat Classic" panose="020B0604020202020204" charset="0"/>
              <a:cs typeface="Assistant" pitchFamily="2" charset="-79"/>
            </a:endParaRPr>
          </a:p>
          <a:p>
            <a:r>
              <a:rPr lang="en-US" sz="2900" b="1" dirty="0">
                <a:solidFill>
                  <a:srgbClr val="1E3262"/>
                </a:solidFill>
                <a:latin typeface="Montserrat Classic" panose="020B0604020202020204" charset="0"/>
                <a:cs typeface="Assistant" pitchFamily="2" charset="-79"/>
              </a:rPr>
              <a:t>Key Elements to Data Collection?</a:t>
            </a:r>
          </a:p>
          <a:p>
            <a:endParaRPr lang="en-US" sz="2900" b="1" dirty="0">
              <a:solidFill>
                <a:srgbClr val="1E3262"/>
              </a:solidFill>
              <a:latin typeface="Montserrat Classic" panose="020B0604020202020204" charset="0"/>
              <a:cs typeface="Assistant" pitchFamily="2" charset="-79"/>
            </a:endParaRPr>
          </a:p>
          <a:p>
            <a:pPr marL="457200" indent="-457200">
              <a:buFont typeface="Wingdings" panose="05000000000000000000" pitchFamily="2" charset="2"/>
              <a:buChar char="ü"/>
            </a:pPr>
            <a:r>
              <a:rPr lang="en-US" sz="2900" dirty="0">
                <a:latin typeface="Montserrat Classic" panose="020B0604020202020204" charset="0"/>
                <a:cs typeface="Assistant" pitchFamily="2" charset="-79"/>
              </a:rPr>
              <a:t>Basis for sound decision-making</a:t>
            </a:r>
          </a:p>
          <a:p>
            <a:pPr marL="457200" indent="-457200">
              <a:buFont typeface="Wingdings" panose="05000000000000000000" pitchFamily="2" charset="2"/>
              <a:buChar char="ü"/>
            </a:pPr>
            <a:r>
              <a:rPr lang="en-US" sz="2900" dirty="0">
                <a:latin typeface="Montserrat Classic" panose="020B0604020202020204" charset="0"/>
                <a:cs typeface="Assistant" pitchFamily="2" charset="-79"/>
              </a:rPr>
              <a:t>Identifies trends and patterns</a:t>
            </a:r>
          </a:p>
          <a:p>
            <a:pPr marL="457200" indent="-457200">
              <a:buFont typeface="Wingdings" panose="05000000000000000000" pitchFamily="2" charset="2"/>
              <a:buChar char="ü"/>
            </a:pPr>
            <a:r>
              <a:rPr lang="en-US" sz="2900" dirty="0">
                <a:latin typeface="Montserrat Classic" panose="020B0604020202020204" charset="0"/>
                <a:cs typeface="Assistant" pitchFamily="2" charset="-79"/>
              </a:rPr>
              <a:t>Facilitates performance evaluation</a:t>
            </a:r>
          </a:p>
          <a:p>
            <a:pPr marL="457200" indent="-457200">
              <a:buFont typeface="Wingdings" panose="05000000000000000000" pitchFamily="2" charset="2"/>
              <a:buChar char="ü"/>
            </a:pPr>
            <a:r>
              <a:rPr lang="en-US" sz="2900" dirty="0">
                <a:latin typeface="Montserrat Classic" panose="020B0604020202020204" charset="0"/>
                <a:cs typeface="Assistant" pitchFamily="2" charset="-79"/>
              </a:rPr>
              <a:t>Enables monitoring and evaluation</a:t>
            </a:r>
          </a:p>
          <a:p>
            <a:endParaRPr lang="en-US" sz="2800" dirty="0">
              <a:solidFill>
                <a:srgbClr val="262A2E"/>
              </a:solidFill>
              <a:highlight>
                <a:srgbClr val="FFFFFF"/>
              </a:highlight>
              <a:latin typeface="Assistant" pitchFamily="2" charset="-79"/>
              <a:cs typeface="Assistant" pitchFamily="2" charset="-79"/>
            </a:endParaRP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
        <p:nvSpPr>
          <p:cNvPr id="2" name="TextBox 1">
            <a:extLst>
              <a:ext uri="{FF2B5EF4-FFF2-40B4-BE49-F238E27FC236}">
                <a16:creationId xmlns:a16="http://schemas.microsoft.com/office/drawing/2014/main" id="{24E6FB03-9B68-9690-8E7F-CB3259F7ED11}"/>
              </a:ext>
            </a:extLst>
          </p:cNvPr>
          <p:cNvSpPr txBox="1"/>
          <p:nvPr/>
        </p:nvSpPr>
        <p:spPr>
          <a:xfrm>
            <a:off x="9135533" y="7085263"/>
            <a:ext cx="8743998" cy="2677656"/>
          </a:xfrm>
          <a:prstGeom prst="rect">
            <a:avLst/>
          </a:prstGeom>
          <a:noFill/>
          <a:ln>
            <a:solidFill>
              <a:schemeClr val="accent3"/>
            </a:solidFill>
          </a:ln>
        </p:spPr>
        <p:txBody>
          <a:bodyPr wrap="square" rtlCol="0">
            <a:spAutoFit/>
          </a:bodyPr>
          <a:lstStyle/>
          <a:p>
            <a:r>
              <a:rPr lang="en-US" sz="2400" b="1" dirty="0">
                <a:solidFill>
                  <a:srgbClr val="1E3262"/>
                </a:solidFill>
                <a:latin typeface="Montserrat Classic" panose="020B0604020202020204" charset="0"/>
                <a:cs typeface="Assistant" pitchFamily="2" charset="-79"/>
              </a:rPr>
              <a:t>What is Data’s Role?</a:t>
            </a:r>
          </a:p>
          <a:p>
            <a:endParaRPr lang="en-US" sz="2400" b="1" dirty="0">
              <a:solidFill>
                <a:srgbClr val="1E3262"/>
              </a:solidFill>
              <a:latin typeface="Montserrat Classic" panose="020B0604020202020204" charset="0"/>
              <a:cs typeface="Assistant" pitchFamily="2" charset="-79"/>
            </a:endParaRPr>
          </a:p>
          <a:p>
            <a:pPr marL="514350" indent="-514350">
              <a:buAutoNum type="arabicPeriod"/>
            </a:pPr>
            <a:r>
              <a:rPr lang="en-US" sz="2400" dirty="0">
                <a:latin typeface="Montserrat Classic" panose="020B0604020202020204" charset="0"/>
                <a:cs typeface="Assistant" pitchFamily="2" charset="-79"/>
              </a:rPr>
              <a:t>Identification and definition of a problem and creation of a goal</a:t>
            </a:r>
          </a:p>
          <a:p>
            <a:pPr marL="514350" indent="-514350">
              <a:buAutoNum type="arabicPeriod"/>
            </a:pPr>
            <a:r>
              <a:rPr lang="en-US" sz="2400" dirty="0">
                <a:latin typeface="Montserrat Classic" panose="020B0604020202020204" charset="0"/>
                <a:cs typeface="Assistant" pitchFamily="2" charset="-79"/>
              </a:rPr>
              <a:t>Identification of information gaps</a:t>
            </a:r>
          </a:p>
          <a:p>
            <a:pPr marL="514350" indent="-514350">
              <a:buAutoNum type="arabicPeriod"/>
            </a:pPr>
            <a:r>
              <a:rPr lang="en-US" sz="2400" dirty="0">
                <a:latin typeface="Montserrat Classic" panose="020B0604020202020204" charset="0"/>
                <a:cs typeface="Assistant" pitchFamily="2" charset="-79"/>
              </a:rPr>
              <a:t>Enable trending and forecasting</a:t>
            </a:r>
          </a:p>
          <a:p>
            <a:pPr marL="514350" indent="-514350">
              <a:buAutoNum type="arabicPeriod"/>
            </a:pPr>
            <a:r>
              <a:rPr lang="en-US" sz="2400" dirty="0">
                <a:latin typeface="Montserrat Classic" panose="020B0604020202020204" charset="0"/>
                <a:cs typeface="Assistant" pitchFamily="2" charset="-79"/>
              </a:rPr>
              <a:t>Enhance performance measurement and evaluation   </a:t>
            </a:r>
          </a:p>
        </p:txBody>
      </p:sp>
    </p:spTree>
    <p:extLst>
      <p:ext uri="{BB962C8B-B14F-4D97-AF65-F5344CB8AC3E}">
        <p14:creationId xmlns:p14="http://schemas.microsoft.com/office/powerpoint/2010/main" val="41876868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a:extLst>
              <a:ext uri="{FF2B5EF4-FFF2-40B4-BE49-F238E27FC236}">
                <a16:creationId xmlns:a16="http://schemas.microsoft.com/office/drawing/2014/main" id="{0BDC091F-14D4-24BB-3B88-6DC441CC3D5E}"/>
              </a:ext>
            </a:extLst>
          </p:cNvPr>
          <p:cNvSpPr txBox="1"/>
          <p:nvPr/>
        </p:nvSpPr>
        <p:spPr>
          <a:xfrm>
            <a:off x="753533" y="1237347"/>
            <a:ext cx="155448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Key to Reliable and Valid Data Collection:</a:t>
            </a:r>
          </a:p>
        </p:txBody>
      </p:sp>
      <p:sp>
        <p:nvSpPr>
          <p:cNvPr id="3" name="TextBox 17">
            <a:extLst>
              <a:ext uri="{FF2B5EF4-FFF2-40B4-BE49-F238E27FC236}">
                <a16:creationId xmlns:a16="http://schemas.microsoft.com/office/drawing/2014/main" id="{D93255A4-35FA-9FFB-84C4-062D24AE7DBC}"/>
              </a:ext>
            </a:extLst>
          </p:cNvPr>
          <p:cNvSpPr txBox="1"/>
          <p:nvPr/>
        </p:nvSpPr>
        <p:spPr>
          <a:xfrm>
            <a:off x="762000" y="1594507"/>
            <a:ext cx="16543114" cy="8140690"/>
          </a:xfrm>
          <a:prstGeom prst="rect">
            <a:avLst/>
          </a:prstGeom>
        </p:spPr>
        <p:txBody>
          <a:bodyPr wrap="square" lIns="0" tIns="0" rIns="0" bIns="0" rtlCol="0" anchor="t">
            <a:spAutoFit/>
          </a:bodyPr>
          <a:lstStyle/>
          <a:p>
            <a:endParaRPr lang="en-US" sz="2900" dirty="0">
              <a:latin typeface="Montserrat Classic" panose="020B0604020202020204" charset="0"/>
              <a:cs typeface="Assistant" pitchFamily="2" charset="-79"/>
            </a:endParaRPr>
          </a:p>
          <a:p>
            <a:r>
              <a:rPr lang="en-US" sz="3200" b="0" i="0" u="none" strike="noStrike" dirty="0">
                <a:effectLst/>
                <a:highlight>
                  <a:srgbClr val="FFFFFF"/>
                </a:highlight>
                <a:latin typeface="Montserrat Classic" panose="020B0604020202020204" charset="0"/>
                <a:cs typeface="Assistant" pitchFamily="2" charset="-79"/>
                <a:hlinkClick r:id="rId2">
                  <a:extLst>
                    <a:ext uri="{A12FA001-AC4F-418D-AE19-62706E023703}">
                      <ahyp:hlinkClr xmlns:ahyp="http://schemas.microsoft.com/office/drawing/2018/hyperlinkcolor" val="tx"/>
                    </a:ext>
                  </a:extLst>
                </a:hlinkClick>
              </a:rPr>
              <a:t>Reliability</a:t>
            </a:r>
            <a:r>
              <a:rPr lang="en-US" sz="3200" b="0" i="0" dirty="0">
                <a:effectLst/>
                <a:highlight>
                  <a:srgbClr val="FFFFFF"/>
                </a:highlight>
                <a:latin typeface="Montserrat Classic" panose="020B0604020202020204" charset="0"/>
                <a:cs typeface="Assistant" pitchFamily="2" charset="-79"/>
              </a:rPr>
              <a:t> and </a:t>
            </a:r>
            <a:r>
              <a:rPr lang="en-US" sz="3200" b="0" i="0" u="none" strike="noStrike" dirty="0">
                <a:effectLst/>
                <a:highlight>
                  <a:srgbClr val="FFFFFF"/>
                </a:highlight>
                <a:latin typeface="Montserrat Classic" panose="020B0604020202020204" charset="0"/>
                <a:cs typeface="Assistant" pitchFamily="2" charset="-79"/>
                <a:hlinkClick r:id="rId3">
                  <a:extLst>
                    <a:ext uri="{A12FA001-AC4F-418D-AE19-62706E023703}">
                      <ahyp:hlinkClr xmlns:ahyp="http://schemas.microsoft.com/office/drawing/2018/hyperlinkcolor" val="tx"/>
                    </a:ext>
                  </a:extLst>
                </a:hlinkClick>
              </a:rPr>
              <a:t>validity</a:t>
            </a:r>
            <a:r>
              <a:rPr lang="en-US" sz="3200" b="0" i="0" dirty="0">
                <a:effectLst/>
                <a:highlight>
                  <a:srgbClr val="FFFFFF"/>
                </a:highlight>
                <a:latin typeface="Montserrat Classic" panose="020B0604020202020204" charset="0"/>
                <a:cs typeface="Assistant" pitchFamily="2" charset="-79"/>
              </a:rPr>
              <a:t> are criteria by which we assess measurement quality.</a:t>
            </a:r>
          </a:p>
          <a:p>
            <a:endParaRPr lang="en-US" sz="3200" b="0" i="0" dirty="0">
              <a:effectLst/>
              <a:highlight>
                <a:srgbClr val="FFFFFF"/>
              </a:highlight>
              <a:latin typeface="Montserrat Classic" panose="020B0604020202020204" charset="0"/>
              <a:cs typeface="Assistant" pitchFamily="2" charset="-79"/>
            </a:endParaRPr>
          </a:p>
          <a:p>
            <a:r>
              <a:rPr lang="en-US" sz="3200" dirty="0">
                <a:highlight>
                  <a:srgbClr val="FFFFFF"/>
                </a:highlight>
                <a:latin typeface="Montserrat Classic" panose="020B0604020202020204" charset="0"/>
                <a:cs typeface="Assistant" pitchFamily="2" charset="-79"/>
              </a:rPr>
              <a:t>R</a:t>
            </a:r>
            <a:r>
              <a:rPr lang="en-US" sz="3200" b="0" i="0" dirty="0">
                <a:effectLst/>
                <a:highlight>
                  <a:srgbClr val="FFFFFF"/>
                </a:highlight>
                <a:latin typeface="Montserrat Classic" panose="020B0604020202020204" charset="0"/>
                <a:cs typeface="Assistant" pitchFamily="2" charset="-79"/>
              </a:rPr>
              <a:t>eliability relates to the consistency of measures, and validity addresses whether the measurements are quantifying the correct attribute.</a:t>
            </a:r>
          </a:p>
          <a:p>
            <a:endParaRPr lang="en-US" sz="2900" dirty="0">
              <a:solidFill>
                <a:srgbClr val="262A2E"/>
              </a:solidFill>
              <a:highlight>
                <a:srgbClr val="FFFFFF"/>
              </a:highlight>
              <a:latin typeface="Montserrat Classic" panose="020B0604020202020204" charset="0"/>
              <a:cs typeface="Assistant" panose="020F0502020204030204" pitchFamily="2" charset="-79"/>
            </a:endParaRPr>
          </a:p>
          <a:p>
            <a:r>
              <a:rPr lang="en-US" sz="2900" b="1" dirty="0">
                <a:solidFill>
                  <a:srgbClr val="1E3262"/>
                </a:solidFill>
                <a:latin typeface="Montserrat Classic" panose="020B0604020202020204" charset="0"/>
                <a:cs typeface="Assistant" pitchFamily="2" charset="-79"/>
              </a:rPr>
              <a:t>Reliability</a:t>
            </a:r>
          </a:p>
          <a:p>
            <a:endParaRPr lang="en-US" sz="2900" b="0" i="0" dirty="0">
              <a:solidFill>
                <a:srgbClr val="262A2E"/>
              </a:solidFill>
              <a:effectLst/>
              <a:highlight>
                <a:srgbClr val="FFFFFF"/>
              </a:highlight>
              <a:latin typeface="Montserrat Classic" panose="020B0604020202020204" charset="0"/>
              <a:cs typeface="Assistant" pitchFamily="2" charset="-79"/>
            </a:endParaRPr>
          </a:p>
          <a:p>
            <a:pPr marL="342900" indent="-342900" algn="l">
              <a:buFont typeface="Arial" panose="020B0604020202020204" pitchFamily="34" charset="0"/>
              <a:buChar char="•"/>
            </a:pPr>
            <a:r>
              <a:rPr lang="en-US" sz="2200" dirty="0">
                <a:highlight>
                  <a:srgbClr val="FFFFFF"/>
                </a:highlight>
                <a:latin typeface="Montserrat Classic" panose="020B0604020202020204" charset="0"/>
                <a:cs typeface="Assistant" pitchFamily="2" charset="-79"/>
              </a:rPr>
              <a:t>C</a:t>
            </a:r>
            <a:r>
              <a:rPr lang="en-US" sz="2200" b="0" i="0" dirty="0">
                <a:effectLst/>
                <a:highlight>
                  <a:srgbClr val="FFFFFF"/>
                </a:highlight>
                <a:latin typeface="Montserrat Classic" panose="020B0604020202020204" charset="0"/>
                <a:cs typeface="Assistant" pitchFamily="2" charset="-79"/>
              </a:rPr>
              <a:t>onsistency of the measure. </a:t>
            </a:r>
          </a:p>
          <a:p>
            <a:pPr marL="342900" indent="-342900" algn="l">
              <a:buFont typeface="Arial" panose="020B0604020202020204" pitchFamily="34" charset="0"/>
              <a:buChar char="•"/>
            </a:pPr>
            <a:r>
              <a:rPr lang="en-US" sz="2200" b="0" i="0" dirty="0">
                <a:effectLst/>
                <a:highlight>
                  <a:srgbClr val="FFFFFF"/>
                </a:highlight>
                <a:latin typeface="Montserrat Classic" panose="020B0604020202020204" charset="0"/>
                <a:cs typeface="Assistant" pitchFamily="2" charset="-79"/>
              </a:rPr>
              <a:t>High reliability = measurement system produces similar results under the same conditions. </a:t>
            </a:r>
          </a:p>
          <a:p>
            <a:pPr marL="800100" lvl="1" indent="-342900">
              <a:buFont typeface="Courier New" panose="02070309020205020404" pitchFamily="49" charset="0"/>
              <a:buChar char="o"/>
            </a:pPr>
            <a:r>
              <a:rPr lang="en-US" sz="2200" dirty="0">
                <a:highlight>
                  <a:srgbClr val="FFFFFF"/>
                </a:highlight>
                <a:latin typeface="Montserrat Classic" panose="020B0604020202020204" charset="0"/>
                <a:cs typeface="Assistant" pitchFamily="2" charset="-79"/>
              </a:rPr>
              <a:t>i.e. </a:t>
            </a:r>
            <a:r>
              <a:rPr lang="en-US" sz="2200" b="0" i="0" dirty="0">
                <a:effectLst/>
                <a:highlight>
                  <a:srgbClr val="FFFFFF"/>
                </a:highlight>
                <a:latin typeface="Montserrat Classic" panose="020B0604020202020204" charset="0"/>
                <a:cs typeface="Assistant" pitchFamily="2" charset="-79"/>
              </a:rPr>
              <a:t>If you measure the same item multiple times, you want to obtain comparable values. </a:t>
            </a:r>
          </a:p>
          <a:p>
            <a:pPr marL="800100" lvl="1" indent="-342900">
              <a:buFont typeface="Courier New" panose="02070309020205020404" pitchFamily="49" charset="0"/>
              <a:buChar char="o"/>
            </a:pPr>
            <a:r>
              <a:rPr lang="en-US" sz="2200" b="0" i="0" dirty="0">
                <a:effectLst/>
                <a:highlight>
                  <a:srgbClr val="FFFFFF"/>
                </a:highlight>
                <a:latin typeface="Montserrat Classic" panose="020B0604020202020204" charset="0"/>
                <a:cs typeface="Assistant" pitchFamily="2" charset="-79"/>
              </a:rPr>
              <a:t>If you take measurements multiple times and obtain very different values, your data are unreliable. </a:t>
            </a:r>
          </a:p>
          <a:p>
            <a:pPr marL="800100" lvl="1" indent="-342900">
              <a:buFont typeface="Courier New" panose="02070309020205020404" pitchFamily="49" charset="0"/>
              <a:buChar char="o"/>
            </a:pPr>
            <a:r>
              <a:rPr lang="en-US" sz="2200" b="0" i="0" dirty="0">
                <a:effectLst/>
                <a:highlight>
                  <a:srgbClr val="FFFFFF"/>
                </a:highlight>
                <a:latin typeface="Montserrat Classic" panose="020B0604020202020204" charset="0"/>
                <a:cs typeface="Assistant" pitchFamily="2" charset="-79"/>
              </a:rPr>
              <a:t>i.e. Patient days average 102 days per month – but over 6 month</a:t>
            </a:r>
            <a:r>
              <a:rPr lang="en-US" sz="2200" dirty="0">
                <a:highlight>
                  <a:srgbClr val="FFFFFF"/>
                </a:highlight>
                <a:latin typeface="Montserrat Classic" panose="020B0604020202020204" charset="0"/>
                <a:cs typeface="Assistant" pitchFamily="2" charset="-79"/>
              </a:rPr>
              <a:t>s the number has jumped from 40 to 299</a:t>
            </a:r>
            <a:endParaRPr lang="en-US" sz="2200" b="0" i="0" dirty="0">
              <a:effectLst/>
              <a:highlight>
                <a:srgbClr val="FFFFFF"/>
              </a:highlight>
              <a:latin typeface="Montserrat Classic" panose="020B0604020202020204" charset="0"/>
              <a:cs typeface="Assistant" pitchFamily="2" charset="-79"/>
            </a:endParaRPr>
          </a:p>
          <a:p>
            <a:pPr marL="457200" indent="-457200">
              <a:buFont typeface="Wingdings" panose="05000000000000000000" pitchFamily="2" charset="2"/>
              <a:buChar char="ü"/>
            </a:pPr>
            <a:endParaRPr lang="en-US" sz="2900" dirty="0">
              <a:solidFill>
                <a:srgbClr val="262A2E"/>
              </a:solidFill>
              <a:highlight>
                <a:srgbClr val="FFFFFF"/>
              </a:highlight>
              <a:latin typeface="Montserrat Classic" panose="020B0604020202020204" charset="0"/>
              <a:cs typeface="Assistant" pitchFamily="2" charset="-79"/>
            </a:endParaRPr>
          </a:p>
          <a:p>
            <a:r>
              <a:rPr lang="en-US" sz="2900" b="1" dirty="0">
                <a:solidFill>
                  <a:srgbClr val="1E3262"/>
                </a:solidFill>
                <a:latin typeface="Montserrat Classic" panose="020B0604020202020204" charset="0"/>
                <a:cs typeface="Assistant" pitchFamily="2" charset="-79"/>
              </a:rPr>
              <a:t>Validity</a:t>
            </a:r>
          </a:p>
          <a:p>
            <a:endParaRPr lang="en-US" sz="2900" b="1" dirty="0">
              <a:solidFill>
                <a:srgbClr val="1E3262"/>
              </a:solidFill>
              <a:latin typeface="Montserrat Classic" panose="020B0604020202020204" charset="0"/>
              <a:cs typeface="Assistant" pitchFamily="2" charset="-79"/>
            </a:endParaRPr>
          </a:p>
          <a:p>
            <a:pPr marL="457200" indent="-457200">
              <a:buFont typeface="Arial" panose="020B0604020202020204" pitchFamily="34" charset="0"/>
              <a:buChar char="•"/>
            </a:pPr>
            <a:r>
              <a:rPr lang="en-US" sz="2200" b="0" i="0" dirty="0">
                <a:effectLst/>
                <a:highlight>
                  <a:srgbClr val="FFFFFF"/>
                </a:highlight>
                <a:latin typeface="Montserrat Classic" panose="020B0604020202020204" charset="0"/>
                <a:cs typeface="Assistant" pitchFamily="2" charset="-79"/>
              </a:rPr>
              <a:t>Does measurements reflect what it is supposed to measure.</a:t>
            </a:r>
          </a:p>
          <a:p>
            <a:pPr marL="457200" indent="-457200">
              <a:buFont typeface="Arial" panose="020B0604020202020204" pitchFamily="34" charset="0"/>
              <a:buChar char="•"/>
            </a:pPr>
            <a:r>
              <a:rPr lang="en-US" sz="2200" b="0" i="0" dirty="0">
                <a:effectLst/>
                <a:highlight>
                  <a:srgbClr val="FFFFFF"/>
                </a:highlight>
                <a:latin typeface="Montserrat Classic" panose="020B0604020202020204" charset="0"/>
                <a:cs typeface="Assistant" pitchFamily="2" charset="-79"/>
              </a:rPr>
              <a:t> A broader concept than reliability…Researchers need to consider whether they’re measuring what they think they’re measuring</a:t>
            </a:r>
          </a:p>
          <a:p>
            <a:pPr marL="457200" indent="-457200">
              <a:buFont typeface="Arial" panose="020B0604020202020204" pitchFamily="34" charset="0"/>
              <a:buChar char="•"/>
            </a:pPr>
            <a:r>
              <a:rPr lang="en-US" sz="2200" dirty="0">
                <a:highlight>
                  <a:srgbClr val="FFFFFF"/>
                </a:highlight>
                <a:latin typeface="Montserrat Classic" panose="020B0604020202020204" charset="0"/>
                <a:cs typeface="Assistant" pitchFamily="2" charset="-79"/>
              </a:rPr>
              <a:t>i.e. quietness around your room at night – are they measuring noise – or – sleep interruptions?</a:t>
            </a:r>
          </a:p>
        </p:txBody>
      </p:sp>
      <p:sp>
        <p:nvSpPr>
          <p:cNvPr id="5" name="TextBox 4">
            <a:extLst>
              <a:ext uri="{FF2B5EF4-FFF2-40B4-BE49-F238E27FC236}">
                <a16:creationId xmlns:a16="http://schemas.microsoft.com/office/drawing/2014/main" id="{4882AC99-9C29-8AE4-D06B-A862E36AF781}"/>
              </a:ext>
            </a:extLst>
          </p:cNvPr>
          <p:cNvSpPr txBox="1"/>
          <p:nvPr/>
        </p:nvSpPr>
        <p:spPr>
          <a:xfrm rot="21272132">
            <a:off x="11701882" y="4059817"/>
            <a:ext cx="6104137" cy="1200329"/>
          </a:xfrm>
          <a:prstGeom prst="rect">
            <a:avLst/>
          </a:prstGeom>
          <a:noFill/>
          <a:ln>
            <a:solidFill>
              <a:schemeClr val="accent3"/>
            </a:solidFill>
          </a:ln>
        </p:spPr>
        <p:txBody>
          <a:bodyPr wrap="square" rtlCol="0">
            <a:spAutoFit/>
          </a:bodyPr>
          <a:lstStyle/>
          <a:p>
            <a:pPr algn="ctr"/>
            <a:r>
              <a:rPr lang="en-US" sz="2400" dirty="0">
                <a:highlight>
                  <a:srgbClr val="FFFFFF"/>
                </a:highlight>
                <a:latin typeface="Montserrat Classic" panose="020B0604020202020204" charset="0"/>
                <a:cs typeface="Assistant" pitchFamily="2" charset="-79"/>
              </a:rPr>
              <a:t>I</a:t>
            </a:r>
            <a:r>
              <a:rPr lang="en-US" sz="2400" b="0" i="0" dirty="0">
                <a:effectLst/>
                <a:highlight>
                  <a:srgbClr val="FFFFFF"/>
                </a:highlight>
                <a:latin typeface="Montserrat Classic" panose="020B0604020202020204" charset="0"/>
                <a:cs typeface="Assistant" pitchFamily="2" charset="-79"/>
              </a:rPr>
              <a:t>nconsistency hampers your ability to draw conclusions and understand relationships.</a:t>
            </a:r>
          </a:p>
        </p:txBody>
      </p:sp>
      <p:grpSp>
        <p:nvGrpSpPr>
          <p:cNvPr id="4" name="Group 21">
            <a:extLst>
              <a:ext uri="{FF2B5EF4-FFF2-40B4-BE49-F238E27FC236}">
                <a16:creationId xmlns:a16="http://schemas.microsoft.com/office/drawing/2014/main" id="{AB61C2F3-95FA-5AB9-B07F-B3156DD7707C}"/>
              </a:ext>
            </a:extLst>
          </p:cNvPr>
          <p:cNvGrpSpPr/>
          <p:nvPr/>
        </p:nvGrpSpPr>
        <p:grpSpPr>
          <a:xfrm>
            <a:off x="457200" y="864113"/>
            <a:ext cx="2758345" cy="47625"/>
            <a:chOff x="0" y="0"/>
            <a:chExt cx="726478" cy="12543"/>
          </a:xfrm>
        </p:grpSpPr>
        <p:sp>
          <p:nvSpPr>
            <p:cNvPr id="6" name="Freeform 22">
              <a:extLst>
                <a:ext uri="{FF2B5EF4-FFF2-40B4-BE49-F238E27FC236}">
                  <a16:creationId xmlns:a16="http://schemas.microsoft.com/office/drawing/2014/main" id="{7A2A6CEE-43D8-58DC-62FB-0506CC8E89CF}"/>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7" name="TextBox 23">
              <a:extLst>
                <a:ext uri="{FF2B5EF4-FFF2-40B4-BE49-F238E27FC236}">
                  <a16:creationId xmlns:a16="http://schemas.microsoft.com/office/drawing/2014/main" id="{470354D9-369C-434E-B01F-B10AD4B593E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24">
            <a:extLst>
              <a:ext uri="{FF2B5EF4-FFF2-40B4-BE49-F238E27FC236}">
                <a16:creationId xmlns:a16="http://schemas.microsoft.com/office/drawing/2014/main" id="{0ADC803C-D387-B23F-F774-34E2460C5A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345663"/>
            <a:ext cx="2758345" cy="412279"/>
          </a:xfrm>
          <a:prstGeom prst="rect">
            <a:avLst/>
          </a:prstGeom>
        </p:spPr>
      </p:pic>
    </p:spTree>
    <p:extLst>
      <p:ext uri="{BB962C8B-B14F-4D97-AF65-F5344CB8AC3E}">
        <p14:creationId xmlns:p14="http://schemas.microsoft.com/office/powerpoint/2010/main" val="2229258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The 4Ms of Age-Friendly</a:t>
            </a:r>
          </a:p>
        </p:txBody>
      </p:sp>
      <p:sp>
        <p:nvSpPr>
          <p:cNvPr id="4" name="TextBox 4"/>
          <p:cNvSpPr txBox="1"/>
          <p:nvPr/>
        </p:nvSpPr>
        <p:spPr>
          <a:xfrm>
            <a:off x="1014632" y="2816301"/>
            <a:ext cx="10110568" cy="7286034"/>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sz="2800" dirty="0">
                <a:latin typeface="Montserrat Classic" panose="020B0604020202020204" charset="0"/>
              </a:rPr>
              <a:t>Age-Friendly Health Systems break down the core care into four main areas:</a:t>
            </a:r>
          </a:p>
          <a:p>
            <a:pPr marL="742950" lvl="1" indent="-285750">
              <a:buFont typeface="Arial" panose="020B0604020202020204" pitchFamily="34" charset="0"/>
              <a:buChar char="•"/>
            </a:pPr>
            <a:r>
              <a:rPr lang="en-US" sz="2800" dirty="0">
                <a:latin typeface="Montserrat Classic" panose="020B0604020202020204" charset="0"/>
              </a:rPr>
              <a:t>What Matters</a:t>
            </a:r>
          </a:p>
          <a:p>
            <a:pPr marL="742950" lvl="1" indent="-285750">
              <a:buFont typeface="Arial" panose="020B0604020202020204" pitchFamily="34" charset="0"/>
              <a:buChar char="•"/>
            </a:pPr>
            <a:r>
              <a:rPr lang="en-US" sz="2800" dirty="0">
                <a:latin typeface="Montserrat Classic" panose="020B0604020202020204" charset="0"/>
              </a:rPr>
              <a:t>Medication</a:t>
            </a:r>
          </a:p>
          <a:p>
            <a:pPr marL="742950" lvl="1" indent="-285750">
              <a:buFont typeface="Arial" panose="020B0604020202020204" pitchFamily="34" charset="0"/>
              <a:buChar char="•"/>
            </a:pPr>
            <a:r>
              <a:rPr lang="en-US" sz="2800" dirty="0">
                <a:latin typeface="Montserrat Classic" panose="020B0604020202020204" charset="0"/>
              </a:rPr>
              <a:t>Mentation</a:t>
            </a:r>
          </a:p>
          <a:p>
            <a:pPr marL="742950" lvl="1" indent="-285750">
              <a:buFont typeface="Arial" panose="020B0604020202020204" pitchFamily="34" charset="0"/>
              <a:buChar char="•"/>
            </a:pPr>
            <a:r>
              <a:rPr lang="en-US" sz="2800" dirty="0">
                <a:latin typeface="Montserrat Classic" panose="020B0604020202020204" charset="0"/>
              </a:rPr>
              <a:t>Mobility</a:t>
            </a:r>
          </a:p>
          <a:p>
            <a:pPr marL="285750" indent="-285750">
              <a:buFont typeface="Arial" panose="020B0604020202020204" pitchFamily="34" charset="0"/>
              <a:buChar char="•"/>
            </a:pPr>
            <a:r>
              <a:rPr lang="en-US" sz="2800" dirty="0">
                <a:latin typeface="Montserrat Classic" panose="020B0604020202020204" charset="0"/>
              </a:rPr>
              <a:t>These represent core health issues for older adults</a:t>
            </a:r>
          </a:p>
          <a:p>
            <a:pPr marL="285750" indent="-285750">
              <a:buFont typeface="Arial" panose="020B0604020202020204" pitchFamily="34" charset="0"/>
              <a:buChar char="•"/>
            </a:pPr>
            <a:r>
              <a:rPr lang="en-US" sz="2800" dirty="0">
                <a:latin typeface="Montserrat Classic" panose="020B0604020202020204" charset="0"/>
              </a:rPr>
              <a:t>They are built on strong evidence base</a:t>
            </a:r>
          </a:p>
          <a:p>
            <a:pPr marL="285750" indent="-285750">
              <a:buFont typeface="Arial" panose="020B0604020202020204" pitchFamily="34" charset="0"/>
              <a:buChar char="•"/>
            </a:pPr>
            <a:r>
              <a:rPr lang="en-US" sz="2800" dirty="0">
                <a:latin typeface="Montserrat Classic" panose="020B0604020202020204" charset="0"/>
              </a:rPr>
              <a:t>The process simplifies and reduces implementation and measurement burden on systems while increasing effect</a:t>
            </a:r>
          </a:p>
          <a:p>
            <a:pPr marL="285750" indent="-285750">
              <a:buFont typeface="Arial" panose="020B0604020202020204" pitchFamily="34" charset="0"/>
              <a:buChar char="•"/>
            </a:pPr>
            <a:r>
              <a:rPr lang="en-US" sz="2800" dirty="0">
                <a:latin typeface="Montserrat Classic" panose="020B0604020202020204" charset="0"/>
              </a:rPr>
              <a:t>All the core elements are synergistic and reinforce one another</a:t>
            </a:r>
          </a:p>
          <a:p>
            <a:pPr marL="285750" indent="-285750">
              <a:buFont typeface="Arial" panose="020B0604020202020204" pitchFamily="34" charset="0"/>
              <a:buChar char="•"/>
            </a:pPr>
            <a:r>
              <a:rPr lang="en-US" sz="2800" dirty="0">
                <a:latin typeface="Montserrat Classic" panose="020B0604020202020204" charset="0"/>
              </a:rPr>
              <a:t>The goal with this process is to progress and implement through out each community.  </a:t>
            </a:r>
          </a:p>
          <a:p>
            <a:pPr>
              <a:lnSpc>
                <a:spcPts val="3359"/>
              </a:lnSpc>
            </a:pPr>
            <a:endParaRPr lang="en-US" sz="2400" dirty="0">
              <a:solidFill>
                <a:srgbClr val="2D262A"/>
              </a:solidFill>
              <a:latin typeface="Montserrat Classic"/>
            </a:endParaRPr>
          </a:p>
          <a:p>
            <a:pPr>
              <a:lnSpc>
                <a:spcPts val="3359"/>
              </a:lnSpc>
            </a:pPr>
            <a:endParaRPr lang="en-US" sz="24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3" name="Picture 2" descr="Chart, bubble chart">
            <a:extLst>
              <a:ext uri="{FF2B5EF4-FFF2-40B4-BE49-F238E27FC236}">
                <a16:creationId xmlns:a16="http://schemas.microsoft.com/office/drawing/2014/main" id="{80F07073-16CB-19DB-23A7-CC83E5CAB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593" y="3046990"/>
            <a:ext cx="5243204" cy="5677909"/>
          </a:xfrm>
          <a:prstGeom prst="rect">
            <a:avLst/>
          </a:prstGeom>
        </p:spPr>
      </p:pic>
    </p:spTree>
    <p:extLst>
      <p:ext uri="{BB962C8B-B14F-4D97-AF65-F5344CB8AC3E}">
        <p14:creationId xmlns:p14="http://schemas.microsoft.com/office/powerpoint/2010/main" val="37067952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1647871"/>
            <a:ext cx="100584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Is your Data Valuable?</a:t>
            </a:r>
          </a:p>
        </p:txBody>
      </p:sp>
      <p:sp>
        <p:nvSpPr>
          <p:cNvPr id="4" name="TextBox 4"/>
          <p:cNvSpPr txBox="1"/>
          <p:nvPr/>
        </p:nvSpPr>
        <p:spPr>
          <a:xfrm>
            <a:off x="862818" y="2536570"/>
            <a:ext cx="16396482" cy="6771084"/>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4000" dirty="0">
                <a:solidFill>
                  <a:srgbClr val="2D262A"/>
                </a:solidFill>
                <a:latin typeface="Montserrat Classic"/>
              </a:rPr>
              <a:t>Analyze your raw data</a:t>
            </a:r>
          </a:p>
          <a:p>
            <a:pPr marL="571500" indent="-571500">
              <a:buFont typeface="Arial" panose="020B0604020202020204" pitchFamily="34" charset="0"/>
              <a:buChar char="•"/>
            </a:pPr>
            <a:r>
              <a:rPr lang="en-US" sz="4000" dirty="0">
                <a:solidFill>
                  <a:srgbClr val="2D262A"/>
                </a:solidFill>
                <a:latin typeface="Montserrat Classic"/>
              </a:rPr>
              <a:t>Confirm a hypothesis</a:t>
            </a:r>
          </a:p>
          <a:p>
            <a:pPr marL="571500" indent="-571500">
              <a:buFont typeface="Arial" panose="020B0604020202020204" pitchFamily="34" charset="0"/>
              <a:buChar char="•"/>
            </a:pPr>
            <a:r>
              <a:rPr lang="en-US" sz="4000" dirty="0">
                <a:solidFill>
                  <a:srgbClr val="2D262A"/>
                </a:solidFill>
                <a:latin typeface="Montserrat Classic"/>
              </a:rPr>
              <a:t>Determine needed change</a:t>
            </a:r>
          </a:p>
          <a:p>
            <a:pPr marL="571500" indent="-571500">
              <a:buFont typeface="Arial" panose="020B0604020202020204" pitchFamily="34" charset="0"/>
              <a:buChar char="•"/>
            </a:pPr>
            <a:r>
              <a:rPr lang="en-US" sz="4000" dirty="0">
                <a:solidFill>
                  <a:srgbClr val="2D262A"/>
                </a:solidFill>
                <a:latin typeface="Montserrat Classic"/>
              </a:rPr>
              <a:t>Identify a theory</a:t>
            </a:r>
          </a:p>
          <a:p>
            <a:pPr marL="1028700" lvl="1" indent="-571500">
              <a:buFont typeface="Arial" panose="020B0604020202020204" pitchFamily="34" charset="0"/>
              <a:buChar char="•"/>
            </a:pPr>
            <a:r>
              <a:rPr lang="en-US" sz="4000" dirty="0">
                <a:solidFill>
                  <a:srgbClr val="2D262A"/>
                </a:solidFill>
                <a:latin typeface="Montserrat Classic"/>
              </a:rPr>
              <a:t>What do you want to prove or disprove?</a:t>
            </a:r>
          </a:p>
          <a:p>
            <a:pPr marL="571500" indent="-571500">
              <a:buFont typeface="Arial" panose="020B0604020202020204" pitchFamily="34" charset="0"/>
              <a:buChar char="•"/>
            </a:pPr>
            <a:r>
              <a:rPr lang="en-US" sz="4000" dirty="0">
                <a:solidFill>
                  <a:srgbClr val="2D262A"/>
                </a:solidFill>
                <a:latin typeface="Montserrat Classic"/>
              </a:rPr>
              <a:t>Collect data</a:t>
            </a:r>
          </a:p>
          <a:p>
            <a:pPr marL="1028700" lvl="1" indent="-571500">
              <a:buFont typeface="Arial" panose="020B0604020202020204" pitchFamily="34" charset="0"/>
              <a:buChar char="•"/>
            </a:pPr>
            <a:r>
              <a:rPr lang="en-US" sz="4000" dirty="0">
                <a:solidFill>
                  <a:srgbClr val="2D262A"/>
                </a:solidFill>
                <a:latin typeface="Montserrat Classic"/>
              </a:rPr>
              <a:t>Use your resources</a:t>
            </a:r>
          </a:p>
          <a:p>
            <a:pPr marL="571500" indent="-571500">
              <a:buFont typeface="Arial" panose="020B0604020202020204" pitchFamily="34" charset="0"/>
              <a:buChar char="•"/>
            </a:pPr>
            <a:r>
              <a:rPr lang="en-US" sz="4000" dirty="0">
                <a:solidFill>
                  <a:srgbClr val="2D262A"/>
                </a:solidFill>
                <a:latin typeface="Montserrat Classic"/>
              </a:rPr>
              <a:t>Define the purpose of your story</a:t>
            </a:r>
          </a:p>
          <a:p>
            <a:pPr marL="1028700" lvl="1" indent="-571500">
              <a:buFont typeface="Arial" panose="020B0604020202020204" pitchFamily="34" charset="0"/>
              <a:buChar char="•"/>
            </a:pPr>
            <a:r>
              <a:rPr lang="en-US" sz="4000" dirty="0">
                <a:solidFill>
                  <a:srgbClr val="2D262A"/>
                </a:solidFill>
                <a:latin typeface="Montserrat Classic"/>
              </a:rPr>
              <a:t>Write and develop your goals</a:t>
            </a:r>
          </a:p>
          <a:p>
            <a:pPr marL="571500" indent="-571500">
              <a:buFont typeface="Arial" panose="020B0604020202020204" pitchFamily="34" charset="0"/>
              <a:buChar char="•"/>
            </a:pPr>
            <a:r>
              <a:rPr lang="en-US" sz="4000" dirty="0">
                <a:solidFill>
                  <a:srgbClr val="2D262A"/>
                </a:solidFill>
                <a:latin typeface="Montserrat Classic"/>
              </a:rPr>
              <a:t>Ask questions</a:t>
            </a:r>
          </a:p>
          <a:p>
            <a:pPr marL="1028700" lvl="1" indent="-571500">
              <a:buFont typeface="Arial" panose="020B0604020202020204" pitchFamily="34" charset="0"/>
              <a:buChar char="•"/>
            </a:pPr>
            <a:r>
              <a:rPr lang="en-US" sz="4000" dirty="0">
                <a:solidFill>
                  <a:srgbClr val="2D262A"/>
                </a:solidFill>
                <a:latin typeface="Montserrat Classic"/>
              </a:rPr>
              <a:t>Use data that supports and doesn’t support your hypothesis</a:t>
            </a: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2">
            <a:extLst>
              <a:ext uri="{FF2B5EF4-FFF2-40B4-BE49-F238E27FC236}">
                <a16:creationId xmlns:a16="http://schemas.microsoft.com/office/drawing/2014/main" id="{D971908E-7BCD-0200-16DC-CA8FC3862BD2}"/>
              </a:ext>
            </a:extLst>
          </p:cNvPr>
          <p:cNvGrpSpPr/>
          <p:nvPr/>
        </p:nvGrpSpPr>
        <p:grpSpPr>
          <a:xfrm>
            <a:off x="457200" y="495300"/>
            <a:ext cx="2758345" cy="566075"/>
            <a:chOff x="1028700" y="1076843"/>
            <a:chExt cx="2758345" cy="566075"/>
          </a:xfrm>
        </p:grpSpPr>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spTree>
    <p:extLst>
      <p:ext uri="{BB962C8B-B14F-4D97-AF65-F5344CB8AC3E}">
        <p14:creationId xmlns:p14="http://schemas.microsoft.com/office/powerpoint/2010/main" val="17158257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1647871"/>
            <a:ext cx="100584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Is your Data Reliable?</a:t>
            </a:r>
          </a:p>
        </p:txBody>
      </p:sp>
      <p:sp>
        <p:nvSpPr>
          <p:cNvPr id="4" name="TextBox 4"/>
          <p:cNvSpPr txBox="1"/>
          <p:nvPr/>
        </p:nvSpPr>
        <p:spPr>
          <a:xfrm>
            <a:off x="862818" y="2536570"/>
            <a:ext cx="16396482" cy="6463308"/>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2800" dirty="0">
                <a:solidFill>
                  <a:srgbClr val="2D262A"/>
                </a:solidFill>
                <a:latin typeface="Montserrat Classic"/>
              </a:rPr>
              <a:t>Is your data trustworthy and consistent?</a:t>
            </a:r>
          </a:p>
          <a:p>
            <a:pPr marL="571500" indent="-571500">
              <a:buFont typeface="Arial" panose="020B0604020202020204" pitchFamily="34" charset="0"/>
              <a:buChar char="•"/>
            </a:pPr>
            <a:r>
              <a:rPr lang="en-US" sz="2800" dirty="0">
                <a:solidFill>
                  <a:srgbClr val="2D262A"/>
                </a:solidFill>
                <a:latin typeface="Montserrat Classic"/>
              </a:rPr>
              <a:t>Can you produce the same results under the same conditions over time?</a:t>
            </a:r>
          </a:p>
          <a:p>
            <a:pPr marL="571500" indent="-571500">
              <a:buFont typeface="Arial" panose="020B0604020202020204" pitchFamily="34" charset="0"/>
              <a:buChar char="•"/>
            </a:pPr>
            <a:r>
              <a:rPr lang="en-US" sz="2800" dirty="0">
                <a:solidFill>
                  <a:srgbClr val="2D262A"/>
                </a:solidFill>
                <a:latin typeface="Montserrat Classic"/>
              </a:rPr>
              <a:t>Crucial for data-driven improvement projects</a:t>
            </a:r>
          </a:p>
          <a:p>
            <a:pPr marL="571500" indent="-571500">
              <a:buFont typeface="Arial" panose="020B0604020202020204" pitchFamily="34" charset="0"/>
              <a:buChar char="•"/>
            </a:pPr>
            <a:r>
              <a:rPr lang="en-US" sz="2800" dirty="0">
                <a:solidFill>
                  <a:srgbClr val="2D262A"/>
                </a:solidFill>
                <a:latin typeface="Montserrat Classic"/>
              </a:rPr>
              <a:t>Data integrity can drive buy-in and successful outcomes</a:t>
            </a:r>
          </a:p>
          <a:p>
            <a:pPr marL="571500" indent="-571500">
              <a:buFont typeface="Arial" panose="020B0604020202020204" pitchFamily="34" charset="0"/>
              <a:buChar char="•"/>
            </a:pPr>
            <a:endParaRPr lang="en-US" sz="2800" dirty="0">
              <a:solidFill>
                <a:srgbClr val="2D262A"/>
              </a:solidFill>
              <a:latin typeface="Montserrat Classic"/>
            </a:endParaRPr>
          </a:p>
          <a:p>
            <a:r>
              <a:rPr lang="en-US" sz="2800" u="sng" dirty="0">
                <a:solidFill>
                  <a:srgbClr val="2D262A"/>
                </a:solidFill>
                <a:latin typeface="Montserrat Classic"/>
              </a:rPr>
              <a:t>Factors that influence reliability</a:t>
            </a:r>
          </a:p>
          <a:p>
            <a:pPr marL="571500" indent="-571500">
              <a:buFont typeface="Arial" panose="020B0604020202020204" pitchFamily="34" charset="0"/>
              <a:buChar char="•"/>
            </a:pPr>
            <a:r>
              <a:rPr lang="en-US" sz="2800" dirty="0">
                <a:solidFill>
                  <a:srgbClr val="2D262A"/>
                </a:solidFill>
                <a:latin typeface="Montserrat Classic"/>
              </a:rPr>
              <a:t>Credible data source</a:t>
            </a:r>
          </a:p>
          <a:p>
            <a:pPr marL="571500" indent="-571500">
              <a:buFont typeface="Arial" panose="020B0604020202020204" pitchFamily="34" charset="0"/>
              <a:buChar char="•"/>
            </a:pPr>
            <a:r>
              <a:rPr lang="en-US" sz="2800" dirty="0">
                <a:solidFill>
                  <a:srgbClr val="2D262A"/>
                </a:solidFill>
                <a:latin typeface="Montserrat Classic"/>
              </a:rPr>
              <a:t>Comprehensive coverage</a:t>
            </a:r>
          </a:p>
          <a:p>
            <a:pPr marL="571500" indent="-571500">
              <a:buFont typeface="Arial" panose="020B0604020202020204" pitchFamily="34" charset="0"/>
              <a:buChar char="•"/>
            </a:pPr>
            <a:r>
              <a:rPr lang="en-US" sz="2800" dirty="0">
                <a:solidFill>
                  <a:srgbClr val="2D262A"/>
                </a:solidFill>
                <a:latin typeface="Montserrat Classic"/>
              </a:rPr>
              <a:t>Data collection methods</a:t>
            </a:r>
          </a:p>
          <a:p>
            <a:pPr marL="571500" indent="-571500">
              <a:buFont typeface="Arial" panose="020B0604020202020204" pitchFamily="34" charset="0"/>
              <a:buChar char="•"/>
            </a:pPr>
            <a:r>
              <a:rPr lang="en-US" sz="2800" dirty="0">
                <a:solidFill>
                  <a:srgbClr val="2D262A"/>
                </a:solidFill>
                <a:latin typeface="Montserrat Classic"/>
              </a:rPr>
              <a:t>Data integrity</a:t>
            </a:r>
          </a:p>
          <a:p>
            <a:pPr marL="571500" indent="-571500">
              <a:buFont typeface="Arial" panose="020B0604020202020204" pitchFamily="34" charset="0"/>
              <a:buChar char="•"/>
            </a:pPr>
            <a:r>
              <a:rPr lang="en-US" sz="2800" dirty="0">
                <a:solidFill>
                  <a:srgbClr val="2D262A"/>
                </a:solidFill>
                <a:latin typeface="Montserrat Classic"/>
              </a:rPr>
              <a:t>Time sensitivity</a:t>
            </a:r>
          </a:p>
          <a:p>
            <a:pPr marL="571500" indent="-571500">
              <a:buFont typeface="Arial" panose="020B0604020202020204" pitchFamily="34" charset="0"/>
              <a:buChar char="•"/>
            </a:pPr>
            <a:r>
              <a:rPr lang="en-US" sz="2800" dirty="0">
                <a:solidFill>
                  <a:srgbClr val="2D262A"/>
                </a:solidFill>
                <a:latin typeface="Montserrat Classic"/>
              </a:rPr>
              <a:t>Consistency and repeatability</a:t>
            </a:r>
          </a:p>
          <a:p>
            <a:pPr marL="571500" indent="-571500">
              <a:buFont typeface="Arial" panose="020B0604020202020204" pitchFamily="34" charset="0"/>
              <a:buChar char="•"/>
            </a:pPr>
            <a:r>
              <a:rPr lang="en-US" sz="2800" dirty="0">
                <a:solidFill>
                  <a:srgbClr val="2D262A"/>
                </a:solidFill>
                <a:latin typeface="Montserrat Classic"/>
              </a:rPr>
              <a:t>Data cleaning and preprocessing</a:t>
            </a:r>
          </a:p>
          <a:p>
            <a:pPr marL="571500" indent="-571500">
              <a:buFont typeface="Arial" panose="020B0604020202020204" pitchFamily="34" charset="0"/>
              <a:buChar char="•"/>
            </a:pPr>
            <a:r>
              <a:rPr lang="en-US" sz="2800" dirty="0">
                <a:solidFill>
                  <a:srgbClr val="2D262A"/>
                </a:solidFill>
                <a:latin typeface="Montserrat Classic"/>
              </a:rPr>
              <a:t>Standardized metrics</a:t>
            </a:r>
          </a:p>
          <a:p>
            <a:pPr marL="571500" indent="-571500">
              <a:buFont typeface="Arial" panose="020B0604020202020204" pitchFamily="34" charset="0"/>
              <a:buChar char="•"/>
            </a:pPr>
            <a:r>
              <a:rPr lang="en-US" sz="2800" dirty="0">
                <a:solidFill>
                  <a:srgbClr val="2D262A"/>
                </a:solidFill>
                <a:latin typeface="Montserrat Classic"/>
              </a:rPr>
              <a:t>Error management</a:t>
            </a: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2">
            <a:extLst>
              <a:ext uri="{FF2B5EF4-FFF2-40B4-BE49-F238E27FC236}">
                <a16:creationId xmlns:a16="http://schemas.microsoft.com/office/drawing/2014/main" id="{D971908E-7BCD-0200-16DC-CA8FC3862BD2}"/>
              </a:ext>
            </a:extLst>
          </p:cNvPr>
          <p:cNvGrpSpPr/>
          <p:nvPr/>
        </p:nvGrpSpPr>
        <p:grpSpPr>
          <a:xfrm>
            <a:off x="457200" y="495300"/>
            <a:ext cx="2758345" cy="566075"/>
            <a:chOff x="1028700" y="1076843"/>
            <a:chExt cx="2758345" cy="566075"/>
          </a:xfrm>
        </p:grpSpPr>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sp>
        <p:nvSpPr>
          <p:cNvPr id="5" name="TextBox 2">
            <a:extLst>
              <a:ext uri="{FF2B5EF4-FFF2-40B4-BE49-F238E27FC236}">
                <a16:creationId xmlns:a16="http://schemas.microsoft.com/office/drawing/2014/main" id="{1E18CF90-8B5B-C64F-F68D-C89CA4CE6975}"/>
              </a:ext>
            </a:extLst>
          </p:cNvPr>
          <p:cNvSpPr txBox="1"/>
          <p:nvPr/>
        </p:nvSpPr>
        <p:spPr>
          <a:xfrm>
            <a:off x="3543299" y="9163837"/>
            <a:ext cx="100584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Data is only as good as it’s source!</a:t>
            </a:r>
          </a:p>
        </p:txBody>
      </p:sp>
      <p:pic>
        <p:nvPicPr>
          <p:cNvPr id="11266" name="Picture 2" descr="Data Integrity Overview: What It Is and How to Preserve It">
            <a:extLst>
              <a:ext uri="{FF2B5EF4-FFF2-40B4-BE49-F238E27FC236}">
                <a16:creationId xmlns:a16="http://schemas.microsoft.com/office/drawing/2014/main" id="{9A7A3FE5-D53E-6B17-C3AB-A4367E480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8815" y="4381500"/>
            <a:ext cx="6066367" cy="428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110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15">
            <a:extLst>
              <a:ext uri="{FF2B5EF4-FFF2-40B4-BE49-F238E27FC236}">
                <a16:creationId xmlns:a16="http://schemas.microsoft.com/office/drawing/2014/main" id="{8D41B1F8-8336-48C8-AEA4-1329A7F79008}"/>
              </a:ext>
            </a:extLst>
          </p:cNvPr>
          <p:cNvSpPr txBox="1"/>
          <p:nvPr/>
        </p:nvSpPr>
        <p:spPr>
          <a:xfrm>
            <a:off x="990600" y="1298779"/>
            <a:ext cx="150876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Data to Define a Problem and Set a Goal</a:t>
            </a:r>
          </a:p>
        </p:txBody>
      </p:sp>
      <p:graphicFrame>
        <p:nvGraphicFramePr>
          <p:cNvPr id="7" name="Chart 6">
            <a:extLst>
              <a:ext uri="{FF2B5EF4-FFF2-40B4-BE49-F238E27FC236}">
                <a16:creationId xmlns:a16="http://schemas.microsoft.com/office/drawing/2014/main" id="{502F869D-2617-7B4A-5B48-C403EA245B29}"/>
              </a:ext>
            </a:extLst>
          </p:cNvPr>
          <p:cNvGraphicFramePr>
            <a:graphicFrameLocks/>
          </p:cNvGraphicFramePr>
          <p:nvPr>
            <p:extLst>
              <p:ext uri="{D42A27DB-BD31-4B8C-83A1-F6EECF244321}">
                <p14:modId xmlns:p14="http://schemas.microsoft.com/office/powerpoint/2010/main" val="13844408"/>
              </p:ext>
            </p:extLst>
          </p:nvPr>
        </p:nvGraphicFramePr>
        <p:xfrm>
          <a:off x="990600" y="2247900"/>
          <a:ext cx="7467600" cy="6096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BFA0EDBD-C197-DB85-7FEF-8077F2EEA617}"/>
              </a:ext>
            </a:extLst>
          </p:cNvPr>
          <p:cNvSpPr txBox="1"/>
          <p:nvPr/>
        </p:nvSpPr>
        <p:spPr>
          <a:xfrm>
            <a:off x="9601200" y="2247900"/>
            <a:ext cx="8153400" cy="5001369"/>
          </a:xfrm>
          <a:prstGeom prst="rect">
            <a:avLst/>
          </a:prstGeom>
          <a:noFill/>
          <a:ln>
            <a:solidFill>
              <a:schemeClr val="accent3"/>
            </a:solidFill>
          </a:ln>
        </p:spPr>
        <p:txBody>
          <a:bodyPr wrap="square" rtlCol="0">
            <a:spAutoFit/>
          </a:bodyPr>
          <a:lstStyle/>
          <a:p>
            <a:pPr marL="457200" indent="-457200">
              <a:buFont typeface="Arial" panose="020B0604020202020204" pitchFamily="34" charset="0"/>
              <a:buChar char="•"/>
            </a:pPr>
            <a:r>
              <a:rPr lang="en-US" sz="2900" dirty="0">
                <a:latin typeface="Montserrat Classic" panose="020B0604020202020204" charset="0"/>
              </a:rPr>
              <a:t>What does this data tell us?</a:t>
            </a:r>
          </a:p>
          <a:p>
            <a:pPr marL="457200" indent="-457200">
              <a:buFont typeface="Arial" panose="020B0604020202020204" pitchFamily="34" charset="0"/>
              <a:buChar char="•"/>
            </a:pPr>
            <a:endParaRPr lang="en-US" sz="2900" dirty="0">
              <a:latin typeface="Montserrat Classic" panose="020B0604020202020204" charset="0"/>
            </a:endParaRPr>
          </a:p>
          <a:p>
            <a:pPr marL="457200" indent="-457200">
              <a:buFont typeface="Arial" panose="020B0604020202020204" pitchFamily="34" charset="0"/>
              <a:buChar char="•"/>
            </a:pPr>
            <a:r>
              <a:rPr lang="en-US" sz="2900" dirty="0">
                <a:latin typeface="Montserrat Classic" panose="020B0604020202020204" charset="0"/>
              </a:rPr>
              <a:t>What would your next steps be if this was your internal data?</a:t>
            </a:r>
          </a:p>
          <a:p>
            <a:pPr marL="457200" indent="-457200">
              <a:buFont typeface="Arial" panose="020B0604020202020204" pitchFamily="34" charset="0"/>
              <a:buChar char="•"/>
            </a:pPr>
            <a:endParaRPr lang="en-US" sz="2900" dirty="0">
              <a:latin typeface="Montserrat Classic" panose="020B0604020202020204" charset="0"/>
            </a:endParaRPr>
          </a:p>
          <a:p>
            <a:pPr marL="457200" indent="-457200">
              <a:buFont typeface="Arial" panose="020B0604020202020204" pitchFamily="34" charset="0"/>
              <a:buChar char="•"/>
            </a:pPr>
            <a:r>
              <a:rPr lang="en-US" sz="2900" dirty="0">
                <a:latin typeface="Montserrat Classic" panose="020B0604020202020204" charset="0"/>
              </a:rPr>
              <a:t>What would your problem statement be?</a:t>
            </a:r>
          </a:p>
          <a:p>
            <a:pPr marL="457200" indent="-457200">
              <a:buFont typeface="Arial" panose="020B0604020202020204" pitchFamily="34" charset="0"/>
              <a:buChar char="•"/>
            </a:pPr>
            <a:endParaRPr lang="en-US" sz="2900" dirty="0">
              <a:latin typeface="Montserrat Classic" panose="020B0604020202020204" charset="0"/>
            </a:endParaRPr>
          </a:p>
          <a:p>
            <a:pPr marL="457200" indent="-457200">
              <a:buFont typeface="Arial" panose="020B0604020202020204" pitchFamily="34" charset="0"/>
              <a:buChar char="•"/>
            </a:pPr>
            <a:r>
              <a:rPr lang="en-US" sz="2900" dirty="0">
                <a:latin typeface="Montserrat Classic" panose="020B0604020202020204" charset="0"/>
              </a:rPr>
              <a:t>What would you goal or AIM Statement be?</a:t>
            </a:r>
          </a:p>
          <a:p>
            <a:endParaRPr lang="en-US" sz="2900" dirty="0"/>
          </a:p>
        </p:txBody>
      </p:sp>
      <p:grpSp>
        <p:nvGrpSpPr>
          <p:cNvPr id="2" name="Group 21">
            <a:extLst>
              <a:ext uri="{FF2B5EF4-FFF2-40B4-BE49-F238E27FC236}">
                <a16:creationId xmlns:a16="http://schemas.microsoft.com/office/drawing/2014/main" id="{DC677B0A-998B-C36F-F0EB-A5BA647BDA64}"/>
              </a:ext>
            </a:extLst>
          </p:cNvPr>
          <p:cNvGrpSpPr/>
          <p:nvPr/>
        </p:nvGrpSpPr>
        <p:grpSpPr>
          <a:xfrm>
            <a:off x="304800" y="823922"/>
            <a:ext cx="2758345" cy="47625"/>
            <a:chOff x="0" y="0"/>
            <a:chExt cx="726478" cy="12543"/>
          </a:xfrm>
        </p:grpSpPr>
        <p:sp>
          <p:nvSpPr>
            <p:cNvPr id="3" name="Freeform 22">
              <a:extLst>
                <a:ext uri="{FF2B5EF4-FFF2-40B4-BE49-F238E27FC236}">
                  <a16:creationId xmlns:a16="http://schemas.microsoft.com/office/drawing/2014/main" id="{FF2A44CE-B4C1-4E7B-F666-036F88B80245}"/>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4" name="TextBox 23">
              <a:extLst>
                <a:ext uri="{FF2B5EF4-FFF2-40B4-BE49-F238E27FC236}">
                  <a16:creationId xmlns:a16="http://schemas.microsoft.com/office/drawing/2014/main" id="{9E87AAF1-9E15-1CAF-809B-81BB5A32920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24">
            <a:extLst>
              <a:ext uri="{FF2B5EF4-FFF2-40B4-BE49-F238E27FC236}">
                <a16:creationId xmlns:a16="http://schemas.microsoft.com/office/drawing/2014/main" id="{CA61BD74-5C68-60B6-E195-9563C547DB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305472"/>
            <a:ext cx="2758345" cy="412279"/>
          </a:xfrm>
          <a:prstGeom prst="rect">
            <a:avLst/>
          </a:prstGeom>
        </p:spPr>
      </p:pic>
    </p:spTree>
    <p:extLst>
      <p:ext uri="{BB962C8B-B14F-4D97-AF65-F5344CB8AC3E}">
        <p14:creationId xmlns:p14="http://schemas.microsoft.com/office/powerpoint/2010/main" val="16382910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15">
            <a:extLst>
              <a:ext uri="{FF2B5EF4-FFF2-40B4-BE49-F238E27FC236}">
                <a16:creationId xmlns:a16="http://schemas.microsoft.com/office/drawing/2014/main" id="{8D41B1F8-8336-48C8-AEA4-1329A7F79008}"/>
              </a:ext>
            </a:extLst>
          </p:cNvPr>
          <p:cNvSpPr txBox="1"/>
          <p:nvPr/>
        </p:nvSpPr>
        <p:spPr>
          <a:xfrm>
            <a:off x="685800" y="1242304"/>
            <a:ext cx="150876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Data to Define a Problem and Set a Goal</a:t>
            </a:r>
          </a:p>
        </p:txBody>
      </p:sp>
      <p:sp>
        <p:nvSpPr>
          <p:cNvPr id="13" name="TextBox 12">
            <a:extLst>
              <a:ext uri="{FF2B5EF4-FFF2-40B4-BE49-F238E27FC236}">
                <a16:creationId xmlns:a16="http://schemas.microsoft.com/office/drawing/2014/main" id="{BFA0EDBD-C197-DB85-7FEF-8077F2EEA617}"/>
              </a:ext>
            </a:extLst>
          </p:cNvPr>
          <p:cNvSpPr txBox="1"/>
          <p:nvPr/>
        </p:nvSpPr>
        <p:spPr>
          <a:xfrm>
            <a:off x="9601200" y="2247900"/>
            <a:ext cx="8153400" cy="4555093"/>
          </a:xfrm>
          <a:prstGeom prst="rect">
            <a:avLst/>
          </a:prstGeom>
          <a:noFill/>
          <a:ln>
            <a:solidFill>
              <a:schemeClr val="accent3"/>
            </a:solidFill>
          </a:ln>
        </p:spPr>
        <p:txBody>
          <a:bodyPr wrap="square" rtlCol="0">
            <a:spAutoFit/>
          </a:bodyPr>
          <a:lstStyle/>
          <a:p>
            <a:pPr marL="457200" indent="-457200">
              <a:buFont typeface="Arial" panose="020B0604020202020204" pitchFamily="34" charset="0"/>
              <a:buChar char="•"/>
            </a:pPr>
            <a:r>
              <a:rPr lang="en-US" sz="2900" dirty="0">
                <a:latin typeface="Montserrat Classic" panose="020B0604020202020204" charset="0"/>
              </a:rPr>
              <a:t>What does this data tell us?</a:t>
            </a:r>
          </a:p>
          <a:p>
            <a:pPr marL="457200" indent="-457200">
              <a:buFont typeface="Arial" panose="020B0604020202020204" pitchFamily="34" charset="0"/>
              <a:buChar char="•"/>
            </a:pPr>
            <a:endParaRPr lang="en-US" sz="2900" dirty="0">
              <a:latin typeface="Montserrat Classic" panose="020B0604020202020204" charset="0"/>
            </a:endParaRPr>
          </a:p>
          <a:p>
            <a:pPr marL="457200" indent="-457200">
              <a:buFont typeface="Arial" panose="020B0604020202020204" pitchFamily="34" charset="0"/>
              <a:buChar char="•"/>
            </a:pPr>
            <a:r>
              <a:rPr lang="en-US" sz="2900" dirty="0">
                <a:latin typeface="Montserrat Classic" panose="020B0604020202020204" charset="0"/>
              </a:rPr>
              <a:t>What would your next steps be if this was your internal data?</a:t>
            </a:r>
          </a:p>
          <a:p>
            <a:pPr marL="457200" indent="-457200">
              <a:buFont typeface="Arial" panose="020B0604020202020204" pitchFamily="34" charset="0"/>
              <a:buChar char="•"/>
            </a:pPr>
            <a:endParaRPr lang="en-US" sz="2900" dirty="0">
              <a:latin typeface="Montserrat Classic" panose="020B0604020202020204" charset="0"/>
            </a:endParaRPr>
          </a:p>
          <a:p>
            <a:pPr marL="457200" indent="-457200">
              <a:buFont typeface="Arial" panose="020B0604020202020204" pitchFamily="34" charset="0"/>
              <a:buChar char="•"/>
            </a:pPr>
            <a:r>
              <a:rPr lang="en-US" sz="2900" dirty="0">
                <a:latin typeface="Montserrat Classic" panose="020B0604020202020204" charset="0"/>
              </a:rPr>
              <a:t>Has your problem statement changed?</a:t>
            </a:r>
          </a:p>
          <a:p>
            <a:pPr marL="457200" indent="-457200">
              <a:buFont typeface="Arial" panose="020B0604020202020204" pitchFamily="34" charset="0"/>
              <a:buChar char="•"/>
            </a:pPr>
            <a:endParaRPr lang="en-US" sz="2900" dirty="0">
              <a:latin typeface="Montserrat Classic" panose="020B0604020202020204" charset="0"/>
            </a:endParaRPr>
          </a:p>
          <a:p>
            <a:pPr marL="457200" indent="-457200">
              <a:buFont typeface="Arial" panose="020B0604020202020204" pitchFamily="34" charset="0"/>
              <a:buChar char="•"/>
            </a:pPr>
            <a:r>
              <a:rPr lang="en-US" sz="2900" dirty="0">
                <a:latin typeface="Montserrat Classic" panose="020B0604020202020204" charset="0"/>
              </a:rPr>
              <a:t>Did you meet your goal or AIM Statement?</a:t>
            </a:r>
          </a:p>
          <a:p>
            <a:endParaRPr lang="en-US" sz="2900" dirty="0"/>
          </a:p>
        </p:txBody>
      </p:sp>
      <p:graphicFrame>
        <p:nvGraphicFramePr>
          <p:cNvPr id="2" name="Chart 1">
            <a:extLst>
              <a:ext uri="{FF2B5EF4-FFF2-40B4-BE49-F238E27FC236}">
                <a16:creationId xmlns:a16="http://schemas.microsoft.com/office/drawing/2014/main" id="{698D0197-9E9E-F470-D43A-60F9142098A0}"/>
              </a:ext>
            </a:extLst>
          </p:cNvPr>
          <p:cNvGraphicFramePr>
            <a:graphicFrameLocks/>
          </p:cNvGraphicFramePr>
          <p:nvPr>
            <p:extLst>
              <p:ext uri="{D42A27DB-BD31-4B8C-83A1-F6EECF244321}">
                <p14:modId xmlns:p14="http://schemas.microsoft.com/office/powerpoint/2010/main" val="1539184017"/>
              </p:ext>
            </p:extLst>
          </p:nvPr>
        </p:nvGraphicFramePr>
        <p:xfrm>
          <a:off x="1219199" y="2095499"/>
          <a:ext cx="7696201" cy="4648201"/>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a:extLst>
              <a:ext uri="{FF2B5EF4-FFF2-40B4-BE49-F238E27FC236}">
                <a16:creationId xmlns:a16="http://schemas.microsoft.com/office/drawing/2014/main" id="{8607154C-F421-FF16-A3E4-46B49059A53F}"/>
              </a:ext>
            </a:extLst>
          </p:cNvPr>
          <p:cNvCxnSpPr>
            <a:cxnSpLocks/>
          </p:cNvCxnSpPr>
          <p:nvPr/>
        </p:nvCxnSpPr>
        <p:spPr>
          <a:xfrm>
            <a:off x="6172200" y="2781300"/>
            <a:ext cx="0" cy="1981200"/>
          </a:xfrm>
          <a:prstGeom prst="line">
            <a:avLst/>
          </a:prstGeom>
        </p:spPr>
        <p:style>
          <a:lnRef idx="3">
            <a:schemeClr val="accent1"/>
          </a:lnRef>
          <a:fillRef idx="0">
            <a:schemeClr val="accent1"/>
          </a:fillRef>
          <a:effectRef idx="2">
            <a:schemeClr val="accent1"/>
          </a:effectRef>
          <a:fontRef idx="minor">
            <a:schemeClr val="tx1"/>
          </a:fontRef>
        </p:style>
      </p:cxnSp>
      <p:grpSp>
        <p:nvGrpSpPr>
          <p:cNvPr id="3" name="Group 21">
            <a:extLst>
              <a:ext uri="{FF2B5EF4-FFF2-40B4-BE49-F238E27FC236}">
                <a16:creationId xmlns:a16="http://schemas.microsoft.com/office/drawing/2014/main" id="{F0A3E659-E61B-A97A-3A2D-0217153FE4B3}"/>
              </a:ext>
            </a:extLst>
          </p:cNvPr>
          <p:cNvGrpSpPr/>
          <p:nvPr/>
        </p:nvGrpSpPr>
        <p:grpSpPr>
          <a:xfrm>
            <a:off x="381000" y="814936"/>
            <a:ext cx="2758345" cy="47625"/>
            <a:chOff x="0" y="0"/>
            <a:chExt cx="726478" cy="12543"/>
          </a:xfrm>
        </p:grpSpPr>
        <p:sp>
          <p:nvSpPr>
            <p:cNvPr id="5" name="Freeform 22">
              <a:extLst>
                <a:ext uri="{FF2B5EF4-FFF2-40B4-BE49-F238E27FC236}">
                  <a16:creationId xmlns:a16="http://schemas.microsoft.com/office/drawing/2014/main" id="{5B8A5BF0-933F-EFB3-6796-C1C7D659B5EC}"/>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6" name="TextBox 23">
              <a:extLst>
                <a:ext uri="{FF2B5EF4-FFF2-40B4-BE49-F238E27FC236}">
                  <a16:creationId xmlns:a16="http://schemas.microsoft.com/office/drawing/2014/main" id="{E024A55F-5639-DCFF-7A46-23205E830B65}"/>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 name="Picture 24">
            <a:extLst>
              <a:ext uri="{FF2B5EF4-FFF2-40B4-BE49-F238E27FC236}">
                <a16:creationId xmlns:a16="http://schemas.microsoft.com/office/drawing/2014/main" id="{81CA0365-8F24-55C0-F0E8-A35A628DB3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296486"/>
            <a:ext cx="2758345" cy="412279"/>
          </a:xfrm>
          <a:prstGeom prst="rect">
            <a:avLst/>
          </a:prstGeom>
        </p:spPr>
      </p:pic>
    </p:spTree>
    <p:extLst>
      <p:ext uri="{BB962C8B-B14F-4D97-AF65-F5344CB8AC3E}">
        <p14:creationId xmlns:p14="http://schemas.microsoft.com/office/powerpoint/2010/main" val="41297248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0955" y="1252087"/>
            <a:ext cx="2758345" cy="412279"/>
          </a:xfrm>
          <a:prstGeom prst="rect">
            <a:avLst/>
          </a:prstGeom>
        </p:spPr>
      </p:pic>
      <p:sp>
        <p:nvSpPr>
          <p:cNvPr id="9" name="TextBox 9"/>
          <p:cNvSpPr txBox="1"/>
          <p:nvPr/>
        </p:nvSpPr>
        <p:spPr>
          <a:xfrm>
            <a:off x="2012319" y="3636568"/>
            <a:ext cx="14803212" cy="2632324"/>
          </a:xfrm>
          <a:prstGeom prst="rect">
            <a:avLst/>
          </a:prstGeom>
        </p:spPr>
        <p:txBody>
          <a:bodyPr wrap="square" lIns="0" tIns="0" rIns="0" bIns="0" rtlCol="0" anchor="t">
            <a:spAutoFit/>
          </a:bodyPr>
          <a:lstStyle/>
          <a:p>
            <a:pPr algn="ctr">
              <a:lnSpc>
                <a:spcPts val="10560"/>
              </a:lnSpc>
            </a:pPr>
            <a:r>
              <a:rPr lang="en-US" sz="8000" dirty="0">
                <a:solidFill>
                  <a:srgbClr val="1E3262"/>
                </a:solidFill>
                <a:latin typeface="Montserrat Extra-Bold"/>
              </a:rPr>
              <a:t>Data Visualization</a:t>
            </a:r>
          </a:p>
          <a:p>
            <a:pPr algn="ctr">
              <a:lnSpc>
                <a:spcPts val="10560"/>
              </a:lnSpc>
            </a:pPr>
            <a:r>
              <a:rPr lang="en-US" sz="8000" dirty="0">
                <a:solidFill>
                  <a:srgbClr val="1E3262"/>
                </a:solidFill>
                <a:latin typeface="Montserrat Extra-Bold"/>
              </a:rPr>
              <a:t>Tell a Story</a:t>
            </a:r>
            <a:endParaRPr lang="en-US" sz="4400" dirty="0">
              <a:solidFill>
                <a:srgbClr val="1E3262"/>
              </a:solidFill>
              <a:latin typeface="Montserrat Extra-Bold"/>
            </a:endParaRPr>
          </a:p>
        </p:txBody>
      </p:sp>
      <p:sp>
        <p:nvSpPr>
          <p:cNvPr id="11" name="TextBox 11"/>
          <p:cNvSpPr txBox="1"/>
          <p:nvPr/>
        </p:nvSpPr>
        <p:spPr>
          <a:xfrm rot="-5400000">
            <a:off x="-746525" y="6928250"/>
            <a:ext cx="3974630" cy="481330"/>
          </a:xfrm>
          <a:prstGeom prst="rect">
            <a:avLst/>
          </a:prstGeom>
        </p:spPr>
        <p:txBody>
          <a:bodyPr lIns="0" tIns="0" rIns="0" bIns="0" rtlCol="0" anchor="t">
            <a:spAutoFit/>
          </a:bodyPr>
          <a:lstStyle/>
          <a:p>
            <a:pPr>
              <a:lnSpc>
                <a:spcPts val="3920"/>
              </a:lnSpc>
            </a:pPr>
            <a:r>
              <a:rPr lang="en-US" sz="2800">
                <a:solidFill>
                  <a:srgbClr val="25B1DD"/>
                </a:solidFill>
                <a:latin typeface="Montserrat Classic"/>
              </a:rPr>
              <a:t>nebraskahospitals.org</a:t>
            </a:r>
          </a:p>
        </p:txBody>
      </p:sp>
      <p:sp>
        <p:nvSpPr>
          <p:cNvPr id="10" name="TextBox 12">
            <a:extLst>
              <a:ext uri="{FF2B5EF4-FFF2-40B4-BE49-F238E27FC236}">
                <a16:creationId xmlns:a16="http://schemas.microsoft.com/office/drawing/2014/main" id="{F6C941AF-DFF9-64C5-6EC2-128405C3757D}"/>
              </a:ext>
            </a:extLst>
          </p:cNvPr>
          <p:cNvSpPr txBox="1"/>
          <p:nvPr/>
        </p:nvSpPr>
        <p:spPr>
          <a:xfrm>
            <a:off x="2829775" y="7008131"/>
            <a:ext cx="10276625" cy="444737"/>
          </a:xfrm>
          <a:prstGeom prst="rect">
            <a:avLst/>
          </a:prstGeom>
        </p:spPr>
        <p:txBody>
          <a:bodyPr wrap="square" lIns="0" tIns="0" rIns="0" bIns="0" rtlCol="0" anchor="t">
            <a:spAutoFit/>
          </a:bodyPr>
          <a:lstStyle/>
          <a:p>
            <a:pPr>
              <a:lnSpc>
                <a:spcPts val="3920"/>
              </a:lnSpc>
            </a:pPr>
            <a:r>
              <a:rPr lang="en-US" sz="2800" spc="963" dirty="0">
                <a:solidFill>
                  <a:srgbClr val="25B1DD"/>
                </a:solidFill>
                <a:latin typeface="Montserrat Classic"/>
              </a:rPr>
              <a:t>Session 3</a:t>
            </a:r>
          </a:p>
        </p:txBody>
      </p:sp>
    </p:spTree>
    <p:extLst>
      <p:ext uri="{BB962C8B-B14F-4D97-AF65-F5344CB8AC3E}">
        <p14:creationId xmlns:p14="http://schemas.microsoft.com/office/powerpoint/2010/main" val="14483622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1647871"/>
            <a:ext cx="100584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The Benefits of Data Storytelling</a:t>
            </a:r>
          </a:p>
        </p:txBody>
      </p:sp>
      <p:sp>
        <p:nvSpPr>
          <p:cNvPr id="4" name="TextBox 4"/>
          <p:cNvSpPr txBox="1"/>
          <p:nvPr/>
        </p:nvSpPr>
        <p:spPr>
          <a:xfrm>
            <a:off x="914400" y="2531962"/>
            <a:ext cx="8763000" cy="6771084"/>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4000" dirty="0">
                <a:solidFill>
                  <a:srgbClr val="2D262A"/>
                </a:solidFill>
                <a:latin typeface="Montserrat Classic"/>
              </a:rPr>
              <a:t>Add value to your data and insights</a:t>
            </a:r>
          </a:p>
          <a:p>
            <a:pPr marL="571500" indent="-571500">
              <a:buFont typeface="Arial" panose="020B0604020202020204" pitchFamily="34" charset="0"/>
              <a:buChar char="•"/>
            </a:pPr>
            <a:r>
              <a:rPr lang="en-US" sz="4000" dirty="0">
                <a:solidFill>
                  <a:srgbClr val="2D262A"/>
                </a:solidFill>
                <a:latin typeface="Montserrat Classic"/>
              </a:rPr>
              <a:t>Interpret complex information</a:t>
            </a:r>
          </a:p>
          <a:p>
            <a:pPr marL="571500" indent="-571500">
              <a:buFont typeface="Arial" panose="020B0604020202020204" pitchFamily="34" charset="0"/>
              <a:buChar char="•"/>
            </a:pPr>
            <a:r>
              <a:rPr lang="en-US" sz="4000" dirty="0">
                <a:solidFill>
                  <a:srgbClr val="2D262A"/>
                </a:solidFill>
                <a:latin typeface="Montserrat Classic"/>
              </a:rPr>
              <a:t>Highlight essential key points for the specific audience</a:t>
            </a:r>
          </a:p>
          <a:p>
            <a:pPr marL="571500" indent="-571500">
              <a:buFont typeface="Arial" panose="020B0604020202020204" pitchFamily="34" charset="0"/>
              <a:buChar char="•"/>
            </a:pPr>
            <a:r>
              <a:rPr lang="en-US" sz="4000" dirty="0">
                <a:solidFill>
                  <a:srgbClr val="2D262A"/>
                </a:solidFill>
                <a:latin typeface="Montserrat Classic"/>
              </a:rPr>
              <a:t>Provide a human touch to your data</a:t>
            </a:r>
          </a:p>
          <a:p>
            <a:pPr marL="571500" indent="-571500">
              <a:buFont typeface="Arial" panose="020B0604020202020204" pitchFamily="34" charset="0"/>
              <a:buChar char="•"/>
            </a:pPr>
            <a:r>
              <a:rPr lang="en-US" sz="4000" dirty="0">
                <a:solidFill>
                  <a:srgbClr val="2D262A"/>
                </a:solidFill>
                <a:latin typeface="Montserrat Classic"/>
              </a:rPr>
              <a:t>Offer value to your audience and health care leaders</a:t>
            </a:r>
          </a:p>
          <a:p>
            <a:pPr marL="571500" indent="-571500">
              <a:buFont typeface="Arial" panose="020B0604020202020204" pitchFamily="34" charset="0"/>
              <a:buChar char="•"/>
            </a:pPr>
            <a:r>
              <a:rPr lang="en-US" sz="4000" dirty="0">
                <a:solidFill>
                  <a:srgbClr val="2D262A"/>
                </a:solidFill>
                <a:latin typeface="Montserrat Classic"/>
              </a:rPr>
              <a:t>Build credibility on your topics </a:t>
            </a:r>
          </a:p>
          <a:p>
            <a:pPr marL="571500" indent="-571500">
              <a:buFont typeface="Arial" panose="020B0604020202020204" pitchFamily="34" charset="0"/>
              <a:buChar char="•"/>
            </a:pPr>
            <a:r>
              <a:rPr lang="en-US" sz="4000" dirty="0">
                <a:solidFill>
                  <a:srgbClr val="2D262A"/>
                </a:solidFill>
                <a:latin typeface="Montserrat Classic"/>
              </a:rPr>
              <a:t>Be a thought leader</a:t>
            </a: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2">
            <a:extLst>
              <a:ext uri="{FF2B5EF4-FFF2-40B4-BE49-F238E27FC236}">
                <a16:creationId xmlns:a16="http://schemas.microsoft.com/office/drawing/2014/main" id="{D971908E-7BCD-0200-16DC-CA8FC3862BD2}"/>
              </a:ext>
            </a:extLst>
          </p:cNvPr>
          <p:cNvGrpSpPr/>
          <p:nvPr/>
        </p:nvGrpSpPr>
        <p:grpSpPr>
          <a:xfrm>
            <a:off x="457200" y="495300"/>
            <a:ext cx="2758345" cy="566075"/>
            <a:chOff x="1028700" y="1076843"/>
            <a:chExt cx="2758345" cy="566075"/>
          </a:xfrm>
        </p:grpSpPr>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pic>
        <p:nvPicPr>
          <p:cNvPr id="9" name="Picture 8">
            <a:extLst>
              <a:ext uri="{FF2B5EF4-FFF2-40B4-BE49-F238E27FC236}">
                <a16:creationId xmlns:a16="http://schemas.microsoft.com/office/drawing/2014/main" id="{815EC9F1-5A53-308B-7AAF-DEDAE55AE5C2}"/>
              </a:ext>
            </a:extLst>
          </p:cNvPr>
          <p:cNvPicPr>
            <a:picLocks noChangeAspect="1"/>
          </p:cNvPicPr>
          <p:nvPr/>
        </p:nvPicPr>
        <p:blipFill>
          <a:blip r:embed="rId4"/>
          <a:stretch>
            <a:fillRect/>
          </a:stretch>
        </p:blipFill>
        <p:spPr>
          <a:xfrm>
            <a:off x="10363200" y="1485900"/>
            <a:ext cx="7787046" cy="8598196"/>
          </a:xfrm>
          <a:prstGeom prst="rect">
            <a:avLst/>
          </a:prstGeom>
        </p:spPr>
      </p:pic>
    </p:spTree>
    <p:extLst>
      <p:ext uri="{BB962C8B-B14F-4D97-AF65-F5344CB8AC3E}">
        <p14:creationId xmlns:p14="http://schemas.microsoft.com/office/powerpoint/2010/main" val="33946731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1647871"/>
            <a:ext cx="100584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How to Tell a Great Data Story</a:t>
            </a:r>
          </a:p>
        </p:txBody>
      </p:sp>
      <p:sp>
        <p:nvSpPr>
          <p:cNvPr id="4" name="TextBox 4"/>
          <p:cNvSpPr txBox="1"/>
          <p:nvPr/>
        </p:nvSpPr>
        <p:spPr>
          <a:xfrm>
            <a:off x="477129" y="5905500"/>
            <a:ext cx="3086099" cy="2215991"/>
          </a:xfrm>
          <a:prstGeom prst="rect">
            <a:avLst/>
          </a:prstGeom>
        </p:spPr>
        <p:txBody>
          <a:bodyPr wrap="square" lIns="0" tIns="0" rIns="0" bIns="0" rtlCol="0" anchor="t">
            <a:spAutoFit/>
          </a:bodyPr>
          <a:lstStyle/>
          <a:p>
            <a:pPr algn="ctr"/>
            <a:r>
              <a:rPr lang="en-US" sz="2400" b="1" dirty="0">
                <a:solidFill>
                  <a:srgbClr val="2D262A"/>
                </a:solidFill>
                <a:latin typeface="Montserrat Classic"/>
              </a:rPr>
              <a:t>Determine what question you want answered</a:t>
            </a:r>
          </a:p>
          <a:p>
            <a:pPr algn="ctr"/>
            <a:r>
              <a:rPr lang="en-US" dirty="0">
                <a:solidFill>
                  <a:srgbClr val="2D262A"/>
                </a:solidFill>
                <a:latin typeface="Montserrat Classic"/>
              </a:rPr>
              <a:t>Make sure that the problem the organization needs to solve is clearly articulated</a:t>
            </a: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2">
            <a:extLst>
              <a:ext uri="{FF2B5EF4-FFF2-40B4-BE49-F238E27FC236}">
                <a16:creationId xmlns:a16="http://schemas.microsoft.com/office/drawing/2014/main" id="{D971908E-7BCD-0200-16DC-CA8FC3862BD2}"/>
              </a:ext>
            </a:extLst>
          </p:cNvPr>
          <p:cNvGrpSpPr/>
          <p:nvPr/>
        </p:nvGrpSpPr>
        <p:grpSpPr>
          <a:xfrm>
            <a:off x="457200" y="495300"/>
            <a:ext cx="2758345" cy="566075"/>
            <a:chOff x="1028700" y="1076843"/>
            <a:chExt cx="2758345" cy="566075"/>
          </a:xfrm>
        </p:grpSpPr>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sp>
        <p:nvSpPr>
          <p:cNvPr id="5" name="TextBox 4">
            <a:extLst>
              <a:ext uri="{FF2B5EF4-FFF2-40B4-BE49-F238E27FC236}">
                <a16:creationId xmlns:a16="http://schemas.microsoft.com/office/drawing/2014/main" id="{5FB4B7E9-1F79-87D0-2162-7D9CEFE3D65A}"/>
              </a:ext>
            </a:extLst>
          </p:cNvPr>
          <p:cNvSpPr txBox="1"/>
          <p:nvPr/>
        </p:nvSpPr>
        <p:spPr>
          <a:xfrm>
            <a:off x="3890962" y="5905500"/>
            <a:ext cx="3086099" cy="2862322"/>
          </a:xfrm>
          <a:prstGeom prst="rect">
            <a:avLst/>
          </a:prstGeom>
        </p:spPr>
        <p:txBody>
          <a:bodyPr wrap="square" lIns="0" tIns="0" rIns="0" bIns="0" rtlCol="0" anchor="t">
            <a:spAutoFit/>
          </a:bodyPr>
          <a:lstStyle/>
          <a:p>
            <a:pPr algn="ctr"/>
            <a:r>
              <a:rPr lang="en-US" sz="2400" b="1" dirty="0">
                <a:solidFill>
                  <a:srgbClr val="2D262A"/>
                </a:solidFill>
                <a:latin typeface="Montserrat Classic"/>
              </a:rPr>
              <a:t>Determine what data is needed to answer the question</a:t>
            </a:r>
          </a:p>
          <a:p>
            <a:pPr algn="ctr"/>
            <a:r>
              <a:rPr lang="en-US" dirty="0">
                <a:solidFill>
                  <a:srgbClr val="2D262A"/>
                </a:solidFill>
                <a:latin typeface="Montserrat Classic"/>
              </a:rPr>
              <a:t>If your organization employs data scientists or analysts, take advantage of their expertise and knowledge</a:t>
            </a:r>
          </a:p>
        </p:txBody>
      </p:sp>
      <p:sp>
        <p:nvSpPr>
          <p:cNvPr id="6" name="TextBox 5">
            <a:extLst>
              <a:ext uri="{FF2B5EF4-FFF2-40B4-BE49-F238E27FC236}">
                <a16:creationId xmlns:a16="http://schemas.microsoft.com/office/drawing/2014/main" id="{3B95EC8D-B59C-C24E-8CC7-EB2115935CB5}"/>
              </a:ext>
            </a:extLst>
          </p:cNvPr>
          <p:cNvSpPr txBox="1"/>
          <p:nvPr/>
        </p:nvSpPr>
        <p:spPr>
          <a:xfrm>
            <a:off x="7304795" y="5905500"/>
            <a:ext cx="3086099" cy="1569660"/>
          </a:xfrm>
          <a:prstGeom prst="rect">
            <a:avLst/>
          </a:prstGeom>
        </p:spPr>
        <p:txBody>
          <a:bodyPr wrap="square" lIns="0" tIns="0" rIns="0" bIns="0" rtlCol="0" anchor="t">
            <a:spAutoFit/>
          </a:bodyPr>
          <a:lstStyle/>
          <a:p>
            <a:pPr algn="ctr"/>
            <a:r>
              <a:rPr lang="en-US" sz="2400" b="1" dirty="0">
                <a:solidFill>
                  <a:srgbClr val="2D262A"/>
                </a:solidFill>
                <a:latin typeface="Montserrat Classic"/>
              </a:rPr>
              <a:t>Identify your data sources</a:t>
            </a:r>
          </a:p>
          <a:p>
            <a:pPr algn="ctr"/>
            <a:r>
              <a:rPr lang="en-US" dirty="0">
                <a:solidFill>
                  <a:srgbClr val="2D262A"/>
                </a:solidFill>
                <a:latin typeface="Montserrat Classic"/>
              </a:rPr>
              <a:t>As discussed, stories needn’t be limited to internal data</a:t>
            </a:r>
          </a:p>
        </p:txBody>
      </p:sp>
      <p:sp>
        <p:nvSpPr>
          <p:cNvPr id="7" name="TextBox 6">
            <a:extLst>
              <a:ext uri="{FF2B5EF4-FFF2-40B4-BE49-F238E27FC236}">
                <a16:creationId xmlns:a16="http://schemas.microsoft.com/office/drawing/2014/main" id="{387C6274-D20D-6999-FF06-007A984C5463}"/>
              </a:ext>
            </a:extLst>
          </p:cNvPr>
          <p:cNvSpPr txBox="1"/>
          <p:nvPr/>
        </p:nvSpPr>
        <p:spPr>
          <a:xfrm>
            <a:off x="10718628" y="5905500"/>
            <a:ext cx="3086099" cy="2769989"/>
          </a:xfrm>
          <a:prstGeom prst="rect">
            <a:avLst/>
          </a:prstGeom>
        </p:spPr>
        <p:txBody>
          <a:bodyPr wrap="square" lIns="0" tIns="0" rIns="0" bIns="0" rtlCol="0" anchor="t">
            <a:spAutoFit/>
          </a:bodyPr>
          <a:lstStyle/>
          <a:p>
            <a:pPr algn="ctr"/>
            <a:r>
              <a:rPr lang="en-US" sz="2400" b="1" dirty="0">
                <a:solidFill>
                  <a:srgbClr val="2D262A"/>
                </a:solidFill>
                <a:latin typeface="Montserrat Classic"/>
              </a:rPr>
              <a:t>Determine your visualization options</a:t>
            </a:r>
          </a:p>
          <a:p>
            <a:pPr algn="ctr"/>
            <a:r>
              <a:rPr lang="en-US" dirty="0">
                <a:solidFill>
                  <a:srgbClr val="2D262A"/>
                </a:solidFill>
                <a:latin typeface="Montserrat Classic"/>
              </a:rPr>
              <a:t>Present data in customizable charts. The key is to work with the person who will be writing the narrative so the visuals support the story</a:t>
            </a:r>
          </a:p>
        </p:txBody>
      </p:sp>
      <p:sp>
        <p:nvSpPr>
          <p:cNvPr id="8" name="TextBox 7">
            <a:extLst>
              <a:ext uri="{FF2B5EF4-FFF2-40B4-BE49-F238E27FC236}">
                <a16:creationId xmlns:a16="http://schemas.microsoft.com/office/drawing/2014/main" id="{AC9290FB-FFA6-0F66-70BC-8007E0CDC244}"/>
              </a:ext>
            </a:extLst>
          </p:cNvPr>
          <p:cNvSpPr txBox="1"/>
          <p:nvPr/>
        </p:nvSpPr>
        <p:spPr>
          <a:xfrm>
            <a:off x="14132462" y="5905500"/>
            <a:ext cx="3086099" cy="2677656"/>
          </a:xfrm>
          <a:prstGeom prst="rect">
            <a:avLst/>
          </a:prstGeom>
        </p:spPr>
        <p:txBody>
          <a:bodyPr wrap="square" lIns="0" tIns="0" rIns="0" bIns="0" rtlCol="0" anchor="t">
            <a:spAutoFit/>
          </a:bodyPr>
          <a:lstStyle/>
          <a:p>
            <a:pPr algn="ctr"/>
            <a:r>
              <a:rPr lang="en-US" sz="2400" b="1" dirty="0">
                <a:solidFill>
                  <a:srgbClr val="2D262A"/>
                </a:solidFill>
                <a:latin typeface="Montserrat Classic"/>
              </a:rPr>
              <a:t>Construct the narrative</a:t>
            </a:r>
          </a:p>
          <a:p>
            <a:pPr algn="ctr"/>
            <a:r>
              <a:rPr lang="en-US" dirty="0">
                <a:solidFill>
                  <a:srgbClr val="2D262A"/>
                </a:solidFill>
                <a:latin typeface="Montserrat Classic"/>
              </a:rPr>
              <a:t>Once you’ve collected the data and put together some useful charts, adding a creative written or spoken narrative is the final step in creating your data story</a:t>
            </a:r>
          </a:p>
        </p:txBody>
      </p:sp>
      <p:sp>
        <p:nvSpPr>
          <p:cNvPr id="30" name="Oval 29">
            <a:extLst>
              <a:ext uri="{FF2B5EF4-FFF2-40B4-BE49-F238E27FC236}">
                <a16:creationId xmlns:a16="http://schemas.microsoft.com/office/drawing/2014/main" id="{E8823E97-58DE-1131-28C1-12F45FD1E254}"/>
              </a:ext>
            </a:extLst>
          </p:cNvPr>
          <p:cNvSpPr/>
          <p:nvPr/>
        </p:nvSpPr>
        <p:spPr>
          <a:xfrm>
            <a:off x="709152" y="2952311"/>
            <a:ext cx="2362200" cy="2295181"/>
          </a:xfrm>
          <a:prstGeom prst="ellipse">
            <a:avLst/>
          </a:prstGeom>
          <a:solidFill>
            <a:srgbClr val="2C4C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83FEBFB-0F50-D47B-25C7-B764E0F5F866}"/>
              </a:ext>
            </a:extLst>
          </p:cNvPr>
          <p:cNvSpPr/>
          <p:nvPr/>
        </p:nvSpPr>
        <p:spPr>
          <a:xfrm>
            <a:off x="4164306" y="2952311"/>
            <a:ext cx="2362200" cy="2295181"/>
          </a:xfrm>
          <a:prstGeom prst="ellipse">
            <a:avLst/>
          </a:prstGeom>
          <a:solidFill>
            <a:srgbClr val="2C4C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B4DEB39-2145-B054-D0F7-930B2B711B9E}"/>
              </a:ext>
            </a:extLst>
          </p:cNvPr>
          <p:cNvSpPr/>
          <p:nvPr/>
        </p:nvSpPr>
        <p:spPr>
          <a:xfrm>
            <a:off x="7619460" y="2952311"/>
            <a:ext cx="2362200" cy="2295181"/>
          </a:xfrm>
          <a:prstGeom prst="ellipse">
            <a:avLst/>
          </a:prstGeom>
          <a:solidFill>
            <a:srgbClr val="2C4C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FC808D6-9147-576F-1BA1-E753F447DE8E}"/>
              </a:ext>
            </a:extLst>
          </p:cNvPr>
          <p:cNvSpPr/>
          <p:nvPr/>
        </p:nvSpPr>
        <p:spPr>
          <a:xfrm>
            <a:off x="10964350" y="2952311"/>
            <a:ext cx="2362200" cy="2295181"/>
          </a:xfrm>
          <a:prstGeom prst="ellipse">
            <a:avLst/>
          </a:prstGeom>
          <a:solidFill>
            <a:srgbClr val="2C4C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4BF698E-15F3-B7EE-5E86-D559B8583E3F}"/>
              </a:ext>
            </a:extLst>
          </p:cNvPr>
          <p:cNvSpPr/>
          <p:nvPr/>
        </p:nvSpPr>
        <p:spPr>
          <a:xfrm>
            <a:off x="14529770" y="2952311"/>
            <a:ext cx="2362200" cy="2295181"/>
          </a:xfrm>
          <a:prstGeom prst="ellipse">
            <a:avLst/>
          </a:prstGeom>
          <a:solidFill>
            <a:srgbClr val="2C4C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Caret Right outline">
            <a:extLst>
              <a:ext uri="{FF2B5EF4-FFF2-40B4-BE49-F238E27FC236}">
                <a16:creationId xmlns:a16="http://schemas.microsoft.com/office/drawing/2014/main" id="{256B6A04-F15D-ACC1-320E-97CC4BDD3A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3139271" y="3627257"/>
            <a:ext cx="837820" cy="1046440"/>
          </a:xfrm>
          <a:prstGeom prst="rect">
            <a:avLst/>
          </a:prstGeom>
        </p:spPr>
      </p:pic>
      <p:pic>
        <p:nvPicPr>
          <p:cNvPr id="19" name="Graphic 18" descr="Circles with arrows with solid fill">
            <a:extLst>
              <a:ext uri="{FF2B5EF4-FFF2-40B4-BE49-F238E27FC236}">
                <a16:creationId xmlns:a16="http://schemas.microsoft.com/office/drawing/2014/main" id="{0E8CA34D-5AF8-AF0C-C605-23EA6E30BC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7932538" y="3207029"/>
            <a:ext cx="1682606" cy="1731377"/>
          </a:xfrm>
          <a:prstGeom prst="rect">
            <a:avLst/>
          </a:prstGeom>
        </p:spPr>
      </p:pic>
      <p:pic>
        <p:nvPicPr>
          <p:cNvPr id="21" name="Graphic 20" descr="Atom with solid fill">
            <a:extLst>
              <a:ext uri="{FF2B5EF4-FFF2-40B4-BE49-F238E27FC236}">
                <a16:creationId xmlns:a16="http://schemas.microsoft.com/office/drawing/2014/main" id="{0061939A-7354-8E38-B380-68E5253A9B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V="1">
            <a:off x="11365348" y="3212904"/>
            <a:ext cx="1664852" cy="1778196"/>
          </a:xfrm>
          <a:prstGeom prst="rect">
            <a:avLst/>
          </a:prstGeom>
        </p:spPr>
      </p:pic>
      <p:pic>
        <p:nvPicPr>
          <p:cNvPr id="23" name="Graphic 22" descr="Chat bubble with solid fill">
            <a:extLst>
              <a:ext uri="{FF2B5EF4-FFF2-40B4-BE49-F238E27FC236}">
                <a16:creationId xmlns:a16="http://schemas.microsoft.com/office/drawing/2014/main" id="{3F7E685D-C6C9-75CC-5013-51B486C5A30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V="1">
            <a:off x="910268" y="3490695"/>
            <a:ext cx="1056968" cy="1320157"/>
          </a:xfrm>
          <a:prstGeom prst="rect">
            <a:avLst/>
          </a:prstGeom>
        </p:spPr>
      </p:pic>
      <p:pic>
        <p:nvPicPr>
          <p:cNvPr id="25" name="Graphic 24" descr="Chat bubble with solid fill">
            <a:extLst>
              <a:ext uri="{FF2B5EF4-FFF2-40B4-BE49-F238E27FC236}">
                <a16:creationId xmlns:a16="http://schemas.microsoft.com/office/drawing/2014/main" id="{7CC7F0C4-F688-F7FE-6D16-2FFD35E2C16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flipV="1">
            <a:off x="1796404" y="3177889"/>
            <a:ext cx="1056968" cy="1320157"/>
          </a:xfrm>
          <a:prstGeom prst="rect">
            <a:avLst/>
          </a:prstGeom>
        </p:spPr>
      </p:pic>
      <p:pic>
        <p:nvPicPr>
          <p:cNvPr id="27" name="Graphic 26" descr="Cloud Computing with solid fill">
            <a:extLst>
              <a:ext uri="{FF2B5EF4-FFF2-40B4-BE49-F238E27FC236}">
                <a16:creationId xmlns:a16="http://schemas.microsoft.com/office/drawing/2014/main" id="{BB269910-48B5-D392-995A-C41D8F71B4E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flipV="1">
            <a:off x="4531866" y="3132663"/>
            <a:ext cx="1487934" cy="1858436"/>
          </a:xfrm>
          <a:prstGeom prst="rect">
            <a:avLst/>
          </a:prstGeom>
        </p:spPr>
      </p:pic>
      <p:pic>
        <p:nvPicPr>
          <p:cNvPr id="29" name="Graphic 28" descr="Person with idea outline">
            <a:extLst>
              <a:ext uri="{FF2B5EF4-FFF2-40B4-BE49-F238E27FC236}">
                <a16:creationId xmlns:a16="http://schemas.microsoft.com/office/drawing/2014/main" id="{DCC640CB-380E-011A-E59D-93C84AF7F7A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0800000" flipV="1">
            <a:off x="14924297" y="3210235"/>
            <a:ext cx="1425828" cy="1780865"/>
          </a:xfrm>
          <a:prstGeom prst="rect">
            <a:avLst/>
          </a:prstGeom>
        </p:spPr>
      </p:pic>
      <p:pic>
        <p:nvPicPr>
          <p:cNvPr id="35" name="Graphic 34" descr="Caret Right outline">
            <a:extLst>
              <a:ext uri="{FF2B5EF4-FFF2-40B4-BE49-F238E27FC236}">
                <a16:creationId xmlns:a16="http://schemas.microsoft.com/office/drawing/2014/main" id="{7C17B5CD-4471-ED7F-4FFB-7B98FFE72F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6639462" y="3576681"/>
            <a:ext cx="837820" cy="1046440"/>
          </a:xfrm>
          <a:prstGeom prst="rect">
            <a:avLst/>
          </a:prstGeom>
        </p:spPr>
      </p:pic>
      <p:pic>
        <p:nvPicPr>
          <p:cNvPr id="36" name="Graphic 35" descr="Caret Right outline">
            <a:extLst>
              <a:ext uri="{FF2B5EF4-FFF2-40B4-BE49-F238E27FC236}">
                <a16:creationId xmlns:a16="http://schemas.microsoft.com/office/drawing/2014/main" id="{66FEB593-67E3-48B0-D92F-22A14C7537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10016142" y="3538661"/>
            <a:ext cx="837820" cy="1046440"/>
          </a:xfrm>
          <a:prstGeom prst="rect">
            <a:avLst/>
          </a:prstGeom>
        </p:spPr>
      </p:pic>
      <p:pic>
        <p:nvPicPr>
          <p:cNvPr id="37" name="Graphic 36" descr="Caret Right outline">
            <a:extLst>
              <a:ext uri="{FF2B5EF4-FFF2-40B4-BE49-F238E27FC236}">
                <a16:creationId xmlns:a16="http://schemas.microsoft.com/office/drawing/2014/main" id="{435205FB-B604-B08E-D781-23DBE64802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13544632" y="3549497"/>
            <a:ext cx="837820" cy="1046440"/>
          </a:xfrm>
          <a:prstGeom prst="rect">
            <a:avLst/>
          </a:prstGeom>
        </p:spPr>
      </p:pic>
    </p:spTree>
    <p:extLst>
      <p:ext uri="{BB962C8B-B14F-4D97-AF65-F5344CB8AC3E}">
        <p14:creationId xmlns:p14="http://schemas.microsoft.com/office/powerpoint/2010/main" val="32205595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1647871"/>
            <a:ext cx="125730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Use Data Visualization to Enhance Data</a:t>
            </a:r>
          </a:p>
        </p:txBody>
      </p:sp>
      <p:sp>
        <p:nvSpPr>
          <p:cNvPr id="4" name="TextBox 4"/>
          <p:cNvSpPr txBox="1"/>
          <p:nvPr/>
        </p:nvSpPr>
        <p:spPr>
          <a:xfrm>
            <a:off x="862818" y="2685758"/>
            <a:ext cx="6147582" cy="6155531"/>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4000" dirty="0">
                <a:solidFill>
                  <a:srgbClr val="2D262A"/>
                </a:solidFill>
                <a:latin typeface="Montserrat Classic"/>
              </a:rPr>
              <a:t>Reveal patterns, trends, and findings from an unbiased viewpoint</a:t>
            </a:r>
          </a:p>
          <a:p>
            <a:pPr marL="571500" indent="-571500">
              <a:buFont typeface="Arial" panose="020B0604020202020204" pitchFamily="34" charset="0"/>
              <a:buChar char="•"/>
            </a:pPr>
            <a:r>
              <a:rPr lang="en-US" sz="4000" dirty="0">
                <a:solidFill>
                  <a:srgbClr val="2D262A"/>
                </a:solidFill>
                <a:latin typeface="Montserrat Classic"/>
              </a:rPr>
              <a:t>Provide context</a:t>
            </a:r>
          </a:p>
          <a:p>
            <a:pPr marL="571500" indent="-571500">
              <a:buFont typeface="Arial" panose="020B0604020202020204" pitchFamily="34" charset="0"/>
              <a:buChar char="•"/>
            </a:pPr>
            <a:r>
              <a:rPr lang="en-US" sz="4000" dirty="0">
                <a:solidFill>
                  <a:srgbClr val="2D262A"/>
                </a:solidFill>
                <a:latin typeface="Montserrat Classic"/>
              </a:rPr>
              <a:t>Interpret results</a:t>
            </a:r>
          </a:p>
          <a:p>
            <a:pPr marL="571500" indent="-571500">
              <a:buFont typeface="Arial" panose="020B0604020202020204" pitchFamily="34" charset="0"/>
              <a:buChar char="•"/>
            </a:pPr>
            <a:r>
              <a:rPr lang="en-US" sz="4000" dirty="0">
                <a:solidFill>
                  <a:srgbClr val="2D262A"/>
                </a:solidFill>
                <a:latin typeface="Montserrat Classic"/>
              </a:rPr>
              <a:t>Articulate insights</a:t>
            </a:r>
          </a:p>
          <a:p>
            <a:pPr marL="571500" indent="-571500">
              <a:buFont typeface="Arial" panose="020B0604020202020204" pitchFamily="34" charset="0"/>
              <a:buChar char="•"/>
            </a:pPr>
            <a:r>
              <a:rPr lang="en-US" sz="4000" dirty="0">
                <a:solidFill>
                  <a:srgbClr val="2D262A"/>
                </a:solidFill>
                <a:latin typeface="Montserrat Classic"/>
              </a:rPr>
              <a:t>Streamline data</a:t>
            </a:r>
          </a:p>
          <a:p>
            <a:pPr marL="571500" indent="-571500">
              <a:buFont typeface="Arial" panose="020B0604020202020204" pitchFamily="34" charset="0"/>
              <a:buChar char="•"/>
            </a:pPr>
            <a:r>
              <a:rPr lang="en-US" sz="4000" dirty="0">
                <a:solidFill>
                  <a:srgbClr val="2D262A"/>
                </a:solidFill>
                <a:latin typeface="Montserrat Classic"/>
              </a:rPr>
              <a:t>Improve audience engagement</a:t>
            </a:r>
          </a:p>
        </p:txBody>
      </p:sp>
      <p:grpSp>
        <p:nvGrpSpPr>
          <p:cNvPr id="3" name="Group 2">
            <a:extLst>
              <a:ext uri="{FF2B5EF4-FFF2-40B4-BE49-F238E27FC236}">
                <a16:creationId xmlns:a16="http://schemas.microsoft.com/office/drawing/2014/main" id="{D971908E-7BCD-0200-16DC-CA8FC3862BD2}"/>
              </a:ext>
            </a:extLst>
          </p:cNvPr>
          <p:cNvGrpSpPr/>
          <p:nvPr/>
        </p:nvGrpSpPr>
        <p:grpSpPr>
          <a:xfrm>
            <a:off x="457200" y="495300"/>
            <a:ext cx="2758345" cy="566075"/>
            <a:chOff x="1028700" y="1076843"/>
            <a:chExt cx="2758345" cy="566075"/>
          </a:xfrm>
        </p:grpSpPr>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pic>
        <p:nvPicPr>
          <p:cNvPr id="13314" name="Picture 2" descr="10 Types of Data Visualization Made Simple (Graphs &amp; Charts)">
            <a:extLst>
              <a:ext uri="{FF2B5EF4-FFF2-40B4-BE49-F238E27FC236}">
                <a16:creationId xmlns:a16="http://schemas.microsoft.com/office/drawing/2014/main" id="{75E46AFB-74E3-CC0D-C78D-051DCC3C39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4192" y="2484494"/>
            <a:ext cx="10946608" cy="6563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8563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1647871"/>
            <a:ext cx="125730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3 Key Elements of Data Storytelling</a:t>
            </a:r>
          </a:p>
        </p:txBody>
      </p:sp>
      <p:sp>
        <p:nvSpPr>
          <p:cNvPr id="4" name="TextBox 4"/>
          <p:cNvSpPr txBox="1"/>
          <p:nvPr/>
        </p:nvSpPr>
        <p:spPr>
          <a:xfrm>
            <a:off x="862818" y="2536570"/>
            <a:ext cx="16396482" cy="8002191"/>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4000" dirty="0">
                <a:solidFill>
                  <a:srgbClr val="2D262A"/>
                </a:solidFill>
                <a:latin typeface="Montserrat Classic"/>
              </a:rPr>
              <a:t>Build your narrative</a:t>
            </a:r>
          </a:p>
          <a:p>
            <a:pPr marL="1028700" lvl="1" indent="-571500">
              <a:buFont typeface="Arial" panose="020B0604020202020204" pitchFamily="34" charset="0"/>
              <a:buChar char="•"/>
            </a:pPr>
            <a:r>
              <a:rPr lang="en-US" sz="4000" dirty="0">
                <a:solidFill>
                  <a:srgbClr val="2D262A"/>
                </a:solidFill>
                <a:latin typeface="Montserrat Classic"/>
              </a:rPr>
              <a:t>Think about your mission, vision, values</a:t>
            </a:r>
          </a:p>
          <a:p>
            <a:pPr marL="1028700" lvl="1" indent="-571500">
              <a:buFont typeface="Arial" panose="020B0604020202020204" pitchFamily="34" charset="0"/>
              <a:buChar char="•"/>
            </a:pPr>
            <a:r>
              <a:rPr lang="en-US" sz="4000" dirty="0">
                <a:solidFill>
                  <a:srgbClr val="2D262A"/>
                </a:solidFill>
                <a:latin typeface="Montserrat Classic"/>
              </a:rPr>
              <a:t>Connect data to a patient story</a:t>
            </a:r>
          </a:p>
          <a:p>
            <a:pPr marL="571500" indent="-571500">
              <a:buFont typeface="Arial" panose="020B0604020202020204" pitchFamily="34" charset="0"/>
              <a:buChar char="•"/>
            </a:pPr>
            <a:r>
              <a:rPr lang="en-US" sz="4000" dirty="0">
                <a:solidFill>
                  <a:srgbClr val="2D262A"/>
                </a:solidFill>
                <a:latin typeface="Montserrat Classic"/>
              </a:rPr>
              <a:t>Use visuals to enlighten</a:t>
            </a:r>
          </a:p>
          <a:p>
            <a:pPr marL="1028700" lvl="1" indent="-571500">
              <a:buFont typeface="Arial" panose="020B0604020202020204" pitchFamily="34" charset="0"/>
              <a:buChar char="•"/>
            </a:pPr>
            <a:r>
              <a:rPr lang="en-US" sz="4000" dirty="0">
                <a:solidFill>
                  <a:srgbClr val="2D262A"/>
                </a:solidFill>
                <a:latin typeface="Montserrat Classic"/>
              </a:rPr>
              <a:t>Which chart/graph best demonstrates the information</a:t>
            </a:r>
          </a:p>
          <a:p>
            <a:pPr marL="1028700" lvl="1" indent="-571500">
              <a:buFont typeface="Arial" panose="020B0604020202020204" pitchFamily="34" charset="0"/>
              <a:buChar char="•"/>
            </a:pPr>
            <a:r>
              <a:rPr lang="en-US" sz="4000" dirty="0">
                <a:solidFill>
                  <a:srgbClr val="2D262A"/>
                </a:solidFill>
                <a:latin typeface="Montserrat Classic"/>
              </a:rPr>
              <a:t>Choose a variety of formats</a:t>
            </a:r>
          </a:p>
          <a:p>
            <a:pPr marL="571500" indent="-571500">
              <a:buFont typeface="Arial" panose="020B0604020202020204" pitchFamily="34" charset="0"/>
              <a:buChar char="•"/>
            </a:pPr>
            <a:r>
              <a:rPr lang="en-US" sz="4000" dirty="0">
                <a:solidFill>
                  <a:srgbClr val="2D262A"/>
                </a:solidFill>
                <a:latin typeface="Montserrat Classic"/>
              </a:rPr>
              <a:t>Show data to support</a:t>
            </a:r>
          </a:p>
          <a:p>
            <a:pPr marL="1028700" lvl="1" indent="-571500">
              <a:buFont typeface="Arial" panose="020B0604020202020204" pitchFamily="34" charset="0"/>
              <a:buChar char="•"/>
            </a:pPr>
            <a:r>
              <a:rPr lang="en-US" sz="4000" dirty="0">
                <a:solidFill>
                  <a:srgbClr val="2D262A"/>
                </a:solidFill>
                <a:latin typeface="Montserrat Classic"/>
              </a:rPr>
              <a:t>Use tools/resources available</a:t>
            </a:r>
          </a:p>
          <a:p>
            <a:pPr marL="1485900" lvl="2" indent="-571500">
              <a:buFont typeface="Arial" panose="020B0604020202020204" pitchFamily="34" charset="0"/>
              <a:buChar char="•"/>
            </a:pPr>
            <a:r>
              <a:rPr lang="en-US" sz="4000" dirty="0">
                <a:solidFill>
                  <a:srgbClr val="2D262A"/>
                </a:solidFill>
                <a:latin typeface="Montserrat Classic"/>
              </a:rPr>
              <a:t>Excel</a:t>
            </a:r>
          </a:p>
          <a:p>
            <a:pPr marL="1485900" lvl="2" indent="-571500">
              <a:buFont typeface="Arial" panose="020B0604020202020204" pitchFamily="34" charset="0"/>
              <a:buChar char="•"/>
            </a:pPr>
            <a:r>
              <a:rPr lang="en-US" sz="4000" dirty="0">
                <a:solidFill>
                  <a:srgbClr val="2D262A"/>
                </a:solidFill>
                <a:latin typeface="Montserrat Classic"/>
              </a:rPr>
              <a:t>Tableau</a:t>
            </a:r>
          </a:p>
          <a:p>
            <a:pPr marL="1485900" lvl="2" indent="-571500">
              <a:buFont typeface="Arial" panose="020B0604020202020204" pitchFamily="34" charset="0"/>
              <a:buChar char="•"/>
            </a:pPr>
            <a:r>
              <a:rPr lang="en-US" sz="4000" dirty="0">
                <a:solidFill>
                  <a:srgbClr val="2D262A"/>
                </a:solidFill>
                <a:latin typeface="Montserrat Classic"/>
              </a:rPr>
              <a:t>Dashboards</a:t>
            </a:r>
          </a:p>
          <a:p>
            <a:pPr marL="1485900" lvl="2" indent="-571500">
              <a:buFont typeface="Arial" panose="020B0604020202020204" pitchFamily="34" charset="0"/>
              <a:buChar char="•"/>
            </a:pPr>
            <a:r>
              <a:rPr lang="en-US" sz="4000" dirty="0">
                <a:solidFill>
                  <a:srgbClr val="2D262A"/>
                </a:solidFill>
                <a:latin typeface="Montserrat Classic"/>
              </a:rPr>
              <a:t>3</a:t>
            </a:r>
            <a:r>
              <a:rPr lang="en-US" sz="4000" baseline="30000" dirty="0">
                <a:solidFill>
                  <a:srgbClr val="2D262A"/>
                </a:solidFill>
                <a:latin typeface="Montserrat Classic"/>
              </a:rPr>
              <a:t>rd</a:t>
            </a:r>
            <a:r>
              <a:rPr lang="en-US" sz="4000" dirty="0">
                <a:solidFill>
                  <a:srgbClr val="2D262A"/>
                </a:solidFill>
                <a:latin typeface="Montserrat Classic"/>
              </a:rPr>
              <a:t> party vendors</a:t>
            </a:r>
          </a:p>
          <a:p>
            <a:pPr marL="571500" indent="-571500">
              <a:buFont typeface="Arial" panose="020B0604020202020204" pitchFamily="34" charset="0"/>
              <a:buChar char="•"/>
            </a:pPr>
            <a:endParaRPr lang="en-US" sz="40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2">
            <a:extLst>
              <a:ext uri="{FF2B5EF4-FFF2-40B4-BE49-F238E27FC236}">
                <a16:creationId xmlns:a16="http://schemas.microsoft.com/office/drawing/2014/main" id="{D971908E-7BCD-0200-16DC-CA8FC3862BD2}"/>
              </a:ext>
            </a:extLst>
          </p:cNvPr>
          <p:cNvGrpSpPr/>
          <p:nvPr/>
        </p:nvGrpSpPr>
        <p:grpSpPr>
          <a:xfrm>
            <a:off x="457200" y="495300"/>
            <a:ext cx="2758345" cy="566075"/>
            <a:chOff x="1028700" y="1076843"/>
            <a:chExt cx="2758345" cy="566075"/>
          </a:xfrm>
        </p:grpSpPr>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spTree>
    <p:extLst>
      <p:ext uri="{BB962C8B-B14F-4D97-AF65-F5344CB8AC3E}">
        <p14:creationId xmlns:p14="http://schemas.microsoft.com/office/powerpoint/2010/main" val="2958255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1647871"/>
            <a:ext cx="125730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Vary Chart Types</a:t>
            </a:r>
          </a:p>
        </p:txBody>
      </p:sp>
      <p:sp>
        <p:nvSpPr>
          <p:cNvPr id="4" name="TextBox 4"/>
          <p:cNvSpPr txBox="1"/>
          <p:nvPr/>
        </p:nvSpPr>
        <p:spPr>
          <a:xfrm>
            <a:off x="862818" y="2536570"/>
            <a:ext cx="16396482" cy="5539978"/>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4000" dirty="0">
                <a:solidFill>
                  <a:srgbClr val="2D262A"/>
                </a:solidFill>
                <a:latin typeface="Montserrat Classic"/>
              </a:rPr>
              <a:t>Tables</a:t>
            </a:r>
          </a:p>
          <a:p>
            <a:pPr marL="571500" indent="-571500">
              <a:buFont typeface="Arial" panose="020B0604020202020204" pitchFamily="34" charset="0"/>
              <a:buChar char="•"/>
            </a:pPr>
            <a:r>
              <a:rPr lang="en-US" sz="4000" dirty="0">
                <a:solidFill>
                  <a:srgbClr val="2D262A"/>
                </a:solidFill>
                <a:latin typeface="Montserrat Classic"/>
              </a:rPr>
              <a:t>Bar charts</a:t>
            </a:r>
          </a:p>
          <a:p>
            <a:pPr marL="571500" indent="-571500">
              <a:buFont typeface="Arial" panose="020B0604020202020204" pitchFamily="34" charset="0"/>
              <a:buChar char="•"/>
            </a:pPr>
            <a:r>
              <a:rPr lang="en-US" sz="4000" dirty="0">
                <a:solidFill>
                  <a:srgbClr val="2D262A"/>
                </a:solidFill>
                <a:latin typeface="Montserrat Classic"/>
              </a:rPr>
              <a:t>Waterfall charts</a:t>
            </a:r>
          </a:p>
          <a:p>
            <a:pPr marL="571500" indent="-571500">
              <a:buFont typeface="Arial" panose="020B0604020202020204" pitchFamily="34" charset="0"/>
              <a:buChar char="•"/>
            </a:pPr>
            <a:r>
              <a:rPr lang="en-US" sz="4000" dirty="0">
                <a:solidFill>
                  <a:srgbClr val="2D262A"/>
                </a:solidFill>
                <a:latin typeface="Montserrat Classic"/>
              </a:rPr>
              <a:t>Pie charts</a:t>
            </a:r>
          </a:p>
          <a:p>
            <a:pPr marL="571500" indent="-571500">
              <a:buFont typeface="Arial" panose="020B0604020202020204" pitchFamily="34" charset="0"/>
              <a:buChar char="•"/>
            </a:pPr>
            <a:r>
              <a:rPr lang="en-US" sz="4000" dirty="0">
                <a:solidFill>
                  <a:srgbClr val="2D262A"/>
                </a:solidFill>
                <a:latin typeface="Montserrat Classic"/>
              </a:rPr>
              <a:t>Donut charts</a:t>
            </a:r>
          </a:p>
          <a:p>
            <a:pPr marL="571500" indent="-571500">
              <a:buFont typeface="Arial" panose="020B0604020202020204" pitchFamily="34" charset="0"/>
              <a:buChar char="•"/>
            </a:pPr>
            <a:r>
              <a:rPr lang="en-US" sz="4000" dirty="0">
                <a:solidFill>
                  <a:srgbClr val="2D262A"/>
                </a:solidFill>
                <a:latin typeface="Montserrat Classic"/>
              </a:rPr>
              <a:t>Area charts</a:t>
            </a:r>
          </a:p>
          <a:p>
            <a:pPr marL="571500" indent="-571500">
              <a:buFont typeface="Arial" panose="020B0604020202020204" pitchFamily="34" charset="0"/>
              <a:buChar char="•"/>
            </a:pPr>
            <a:r>
              <a:rPr lang="en-US" sz="4000" dirty="0">
                <a:solidFill>
                  <a:srgbClr val="2D262A"/>
                </a:solidFill>
                <a:latin typeface="Montserrat Classic"/>
              </a:rPr>
              <a:t>Scatter pots</a:t>
            </a:r>
          </a:p>
          <a:p>
            <a:pPr marL="571500" indent="-571500">
              <a:buFont typeface="Arial" panose="020B0604020202020204" pitchFamily="34" charset="0"/>
              <a:buChar char="•"/>
            </a:pPr>
            <a:r>
              <a:rPr lang="en-US" sz="4000" dirty="0">
                <a:solidFill>
                  <a:srgbClr val="2D262A"/>
                </a:solidFill>
                <a:latin typeface="Montserrat Classic"/>
              </a:rPr>
              <a:t>Bubble charts</a:t>
            </a:r>
          </a:p>
          <a:p>
            <a:pPr marL="571500" indent="-571500">
              <a:buFont typeface="Arial" panose="020B0604020202020204" pitchFamily="34" charset="0"/>
              <a:buChar char="•"/>
            </a:pPr>
            <a:r>
              <a:rPr lang="en-US" sz="4000" dirty="0">
                <a:solidFill>
                  <a:srgbClr val="2D262A"/>
                </a:solidFill>
                <a:latin typeface="Montserrat Classic"/>
              </a:rPr>
              <a:t>Heat maps</a:t>
            </a:r>
          </a:p>
        </p:txBody>
      </p:sp>
      <p:grpSp>
        <p:nvGrpSpPr>
          <p:cNvPr id="3" name="Group 2">
            <a:extLst>
              <a:ext uri="{FF2B5EF4-FFF2-40B4-BE49-F238E27FC236}">
                <a16:creationId xmlns:a16="http://schemas.microsoft.com/office/drawing/2014/main" id="{D971908E-7BCD-0200-16DC-CA8FC3862BD2}"/>
              </a:ext>
            </a:extLst>
          </p:cNvPr>
          <p:cNvGrpSpPr/>
          <p:nvPr/>
        </p:nvGrpSpPr>
        <p:grpSpPr>
          <a:xfrm>
            <a:off x="457200" y="495300"/>
            <a:ext cx="2758345" cy="566075"/>
            <a:chOff x="1028700" y="1076843"/>
            <a:chExt cx="2758345" cy="566075"/>
          </a:xfrm>
        </p:grpSpPr>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pic>
        <p:nvPicPr>
          <p:cNvPr id="1026" name="Picture 2" descr="Occupancy Heatmap of a Building in UCI. | Download Scientific Diagram">
            <a:extLst>
              <a:ext uri="{FF2B5EF4-FFF2-40B4-BE49-F238E27FC236}">
                <a16:creationId xmlns:a16="http://schemas.microsoft.com/office/drawing/2014/main" id="{E714B3AE-FF63-9871-133B-1D1AD9C354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1725" y="357839"/>
            <a:ext cx="8096250" cy="3705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inical graphs: Waterfall plot ++ - Graphically Speaking">
            <a:extLst>
              <a:ext uri="{FF2B5EF4-FFF2-40B4-BE49-F238E27FC236}">
                <a16:creationId xmlns:a16="http://schemas.microsoft.com/office/drawing/2014/main" id="{B22B8773-BAFE-0729-7100-F08AE2CDF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1200" y="3489960"/>
            <a:ext cx="4724400" cy="33070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arning the Ropes of Health Care Quality Improvement">
            <a:extLst>
              <a:ext uri="{FF2B5EF4-FFF2-40B4-BE49-F238E27FC236}">
                <a16:creationId xmlns:a16="http://schemas.microsoft.com/office/drawing/2014/main" id="{3ACDDDB5-EAAF-D402-F01C-A04CCEB880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0917" y="3994419"/>
            <a:ext cx="4297883" cy="43946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ables, Graphs, Dashboard &amp; Report Data Visualization Summary Best Practices">
            <a:extLst>
              <a:ext uri="{FF2B5EF4-FFF2-40B4-BE49-F238E27FC236}">
                <a16:creationId xmlns:a16="http://schemas.microsoft.com/office/drawing/2014/main" id="{F00B8B68-323E-DB6A-D2F5-1FFC20C6DE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86731" y="6876170"/>
            <a:ext cx="4859215" cy="29155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rategies and Approaches for Tracking Improvements in Patient Safety |  PSNet">
            <a:extLst>
              <a:ext uri="{FF2B5EF4-FFF2-40B4-BE49-F238E27FC236}">
                <a16:creationId xmlns:a16="http://schemas.microsoft.com/office/drawing/2014/main" id="{E08E9438-A47F-9E7C-9398-48E6229DFA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8947" y="2118203"/>
            <a:ext cx="4421742" cy="24588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oughnut Chart | Donut Chart | Consider a Pareto Chart Instead">
            <a:extLst>
              <a:ext uri="{FF2B5EF4-FFF2-40B4-BE49-F238E27FC236}">
                <a16:creationId xmlns:a16="http://schemas.microsoft.com/office/drawing/2014/main" id="{61F11A02-D3EF-CF69-8EA7-C9F31E6D48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0408" y="7243716"/>
            <a:ext cx="415290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ost Frequent Principal Diagnoses for Inpatient Stays in U.S. Hospitals,  2018 #277">
            <a:extLst>
              <a:ext uri="{FF2B5EF4-FFF2-40B4-BE49-F238E27FC236}">
                <a16:creationId xmlns:a16="http://schemas.microsoft.com/office/drawing/2014/main" id="{0DDB9C16-D722-B259-6131-2B9E2E68A7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0480" y="4706384"/>
            <a:ext cx="3811432" cy="2342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865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59559"/>
            <a:ext cx="14897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The 4Ms of Age-Friendly</a:t>
            </a: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5" name="Content Placeholder 5" descr="Chart, bubble chart">
            <a:extLst>
              <a:ext uri="{FF2B5EF4-FFF2-40B4-BE49-F238E27FC236}">
                <a16:creationId xmlns:a16="http://schemas.microsoft.com/office/drawing/2014/main" id="{2581C7F0-3DAB-0663-1895-FDCCBBA3B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874" y="2687359"/>
            <a:ext cx="11144251" cy="7485341"/>
          </a:xfrm>
          <a:prstGeom prst="rect">
            <a:avLst/>
          </a:prstGeom>
        </p:spPr>
      </p:pic>
    </p:spTree>
    <p:extLst>
      <p:ext uri="{BB962C8B-B14F-4D97-AF65-F5344CB8AC3E}">
        <p14:creationId xmlns:p14="http://schemas.microsoft.com/office/powerpoint/2010/main" val="5729290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38200" y="1357266"/>
            <a:ext cx="6858000" cy="1008289"/>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National Data Dashboards</a:t>
            </a:r>
          </a:p>
        </p:txBody>
      </p:sp>
      <p:sp>
        <p:nvSpPr>
          <p:cNvPr id="4" name="TextBox 4"/>
          <p:cNvSpPr txBox="1"/>
          <p:nvPr/>
        </p:nvSpPr>
        <p:spPr>
          <a:xfrm>
            <a:off x="862818" y="2934806"/>
            <a:ext cx="6761086" cy="1231106"/>
          </a:xfrm>
          <a:prstGeom prst="rect">
            <a:avLst/>
          </a:prstGeom>
        </p:spPr>
        <p:txBody>
          <a:bodyPr wrap="square" lIns="0" tIns="0" rIns="0" bIns="0" rtlCol="0" anchor="t">
            <a:spAutoFit/>
          </a:bodyPr>
          <a:lstStyle/>
          <a:p>
            <a:r>
              <a:rPr lang="en-US" sz="4000" dirty="0">
                <a:solidFill>
                  <a:srgbClr val="2D262A"/>
                </a:solidFill>
                <a:latin typeface="Montserrat Classic" panose="020B0604020202020204" charset="0"/>
                <a:hlinkClick r:id="rId2"/>
              </a:rPr>
              <a:t>Data Visualization Gallery</a:t>
            </a:r>
            <a:br>
              <a:rPr lang="en-US" sz="4000" dirty="0">
                <a:solidFill>
                  <a:srgbClr val="2D262A"/>
                </a:solidFill>
                <a:latin typeface="Montserrat Classic"/>
              </a:rPr>
            </a:br>
            <a:endParaRPr lang="en-US" sz="4000" dirty="0">
              <a:solidFill>
                <a:srgbClr val="2D262A"/>
              </a:solidFill>
              <a:latin typeface="Montserrat Classic"/>
            </a:endParaRP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2">
            <a:extLst>
              <a:ext uri="{FF2B5EF4-FFF2-40B4-BE49-F238E27FC236}">
                <a16:creationId xmlns:a16="http://schemas.microsoft.com/office/drawing/2014/main" id="{D971908E-7BCD-0200-16DC-CA8FC3862BD2}"/>
              </a:ext>
            </a:extLst>
          </p:cNvPr>
          <p:cNvGrpSpPr/>
          <p:nvPr/>
        </p:nvGrpSpPr>
        <p:grpSpPr>
          <a:xfrm>
            <a:off x="457200" y="495300"/>
            <a:ext cx="2758345" cy="566075"/>
            <a:chOff x="1028700" y="1076843"/>
            <a:chExt cx="2758345" cy="566075"/>
          </a:xfrm>
        </p:grpSpPr>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76843"/>
              <a:ext cx="2758345" cy="412279"/>
            </a:xfrm>
            <a:prstGeom prst="rect">
              <a:avLst/>
            </a:prstGeom>
          </p:spPr>
        </p:pic>
      </p:grpSp>
      <p:pic>
        <p:nvPicPr>
          <p:cNvPr id="6" name="Picture 5">
            <a:extLst>
              <a:ext uri="{FF2B5EF4-FFF2-40B4-BE49-F238E27FC236}">
                <a16:creationId xmlns:a16="http://schemas.microsoft.com/office/drawing/2014/main" id="{89DC580F-F2D7-0464-67B9-F7B1E4E94313}"/>
              </a:ext>
            </a:extLst>
          </p:cNvPr>
          <p:cNvPicPr>
            <a:picLocks noChangeAspect="1"/>
          </p:cNvPicPr>
          <p:nvPr/>
        </p:nvPicPr>
        <p:blipFill>
          <a:blip r:embed="rId5"/>
          <a:stretch>
            <a:fillRect/>
          </a:stretch>
        </p:blipFill>
        <p:spPr>
          <a:xfrm>
            <a:off x="7855927" y="849011"/>
            <a:ext cx="9963150" cy="8801100"/>
          </a:xfrm>
          <a:prstGeom prst="rect">
            <a:avLst/>
          </a:prstGeom>
        </p:spPr>
      </p:pic>
    </p:spTree>
    <p:extLst>
      <p:ext uri="{BB962C8B-B14F-4D97-AF65-F5344CB8AC3E}">
        <p14:creationId xmlns:p14="http://schemas.microsoft.com/office/powerpoint/2010/main" val="25280968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0D7C64-F91E-4421-0C4D-2665ECEBB072}"/>
              </a:ext>
            </a:extLst>
          </p:cNvPr>
          <p:cNvPicPr>
            <a:picLocks noChangeAspect="1"/>
          </p:cNvPicPr>
          <p:nvPr/>
        </p:nvPicPr>
        <p:blipFill>
          <a:blip r:embed="rId2"/>
          <a:stretch>
            <a:fillRect/>
          </a:stretch>
        </p:blipFill>
        <p:spPr>
          <a:xfrm>
            <a:off x="321696" y="129840"/>
            <a:ext cx="18039751" cy="10084918"/>
          </a:xfrm>
          <a:prstGeom prst="rect">
            <a:avLst/>
          </a:prstGeom>
        </p:spPr>
      </p:pic>
      <p:pic>
        <p:nvPicPr>
          <p:cNvPr id="9" name="Picture 8">
            <a:extLst>
              <a:ext uri="{FF2B5EF4-FFF2-40B4-BE49-F238E27FC236}">
                <a16:creationId xmlns:a16="http://schemas.microsoft.com/office/drawing/2014/main" id="{D6E691BD-A636-AF6E-F9C9-BFB2EFFA922D}"/>
              </a:ext>
            </a:extLst>
          </p:cNvPr>
          <p:cNvPicPr>
            <a:picLocks noChangeAspect="1"/>
          </p:cNvPicPr>
          <p:nvPr/>
        </p:nvPicPr>
        <p:blipFill>
          <a:blip r:embed="rId3"/>
          <a:stretch>
            <a:fillRect/>
          </a:stretch>
        </p:blipFill>
        <p:spPr>
          <a:xfrm>
            <a:off x="102017" y="92139"/>
            <a:ext cx="18058602" cy="10160320"/>
          </a:xfrm>
          <a:prstGeom prst="rect">
            <a:avLst/>
          </a:prstGeom>
        </p:spPr>
      </p:pic>
      <p:pic>
        <p:nvPicPr>
          <p:cNvPr id="14" name="Picture 13">
            <a:extLst>
              <a:ext uri="{FF2B5EF4-FFF2-40B4-BE49-F238E27FC236}">
                <a16:creationId xmlns:a16="http://schemas.microsoft.com/office/drawing/2014/main" id="{834716A5-D630-F476-ED2C-DD65768986A5}"/>
              </a:ext>
            </a:extLst>
          </p:cNvPr>
          <p:cNvPicPr>
            <a:picLocks noChangeAspect="1"/>
          </p:cNvPicPr>
          <p:nvPr/>
        </p:nvPicPr>
        <p:blipFill>
          <a:blip r:embed="rId4"/>
          <a:stretch>
            <a:fillRect/>
          </a:stretch>
        </p:blipFill>
        <p:spPr>
          <a:xfrm>
            <a:off x="0" y="91092"/>
            <a:ext cx="18020900" cy="10103769"/>
          </a:xfrm>
          <a:prstGeom prst="rect">
            <a:avLst/>
          </a:prstGeom>
        </p:spPr>
      </p:pic>
      <p:pic>
        <p:nvPicPr>
          <p:cNvPr id="20" name="Picture 19">
            <a:extLst>
              <a:ext uri="{FF2B5EF4-FFF2-40B4-BE49-F238E27FC236}">
                <a16:creationId xmlns:a16="http://schemas.microsoft.com/office/drawing/2014/main" id="{2B2A4C2B-AC84-6356-600B-EB0EF7B761C9}"/>
              </a:ext>
            </a:extLst>
          </p:cNvPr>
          <p:cNvPicPr>
            <a:picLocks noChangeAspect="1"/>
          </p:cNvPicPr>
          <p:nvPr/>
        </p:nvPicPr>
        <p:blipFill>
          <a:blip r:embed="rId5"/>
          <a:stretch>
            <a:fillRect/>
          </a:stretch>
        </p:blipFill>
        <p:spPr>
          <a:xfrm>
            <a:off x="102017" y="33494"/>
            <a:ext cx="17983200" cy="10122619"/>
          </a:xfrm>
          <a:prstGeom prst="rect">
            <a:avLst/>
          </a:prstGeom>
        </p:spPr>
      </p:pic>
      <p:pic>
        <p:nvPicPr>
          <p:cNvPr id="22" name="Picture 21">
            <a:extLst>
              <a:ext uri="{FF2B5EF4-FFF2-40B4-BE49-F238E27FC236}">
                <a16:creationId xmlns:a16="http://schemas.microsoft.com/office/drawing/2014/main" id="{C337F65E-BB1D-7F43-F6FC-72CFA77F881F}"/>
              </a:ext>
            </a:extLst>
          </p:cNvPr>
          <p:cNvPicPr>
            <a:picLocks noChangeAspect="1"/>
          </p:cNvPicPr>
          <p:nvPr/>
        </p:nvPicPr>
        <p:blipFill>
          <a:blip r:embed="rId6"/>
          <a:stretch>
            <a:fillRect/>
          </a:stretch>
        </p:blipFill>
        <p:spPr>
          <a:xfrm>
            <a:off x="85242" y="12327"/>
            <a:ext cx="17944125" cy="10119433"/>
          </a:xfrm>
          <a:prstGeom prst="rect">
            <a:avLst/>
          </a:prstGeom>
        </p:spPr>
      </p:pic>
      <p:pic>
        <p:nvPicPr>
          <p:cNvPr id="24" name="Picture 23">
            <a:extLst>
              <a:ext uri="{FF2B5EF4-FFF2-40B4-BE49-F238E27FC236}">
                <a16:creationId xmlns:a16="http://schemas.microsoft.com/office/drawing/2014/main" id="{F276A631-6BFF-0740-3DCA-75D8086B8844}"/>
              </a:ext>
            </a:extLst>
          </p:cNvPr>
          <p:cNvPicPr>
            <a:picLocks noChangeAspect="1"/>
          </p:cNvPicPr>
          <p:nvPr/>
        </p:nvPicPr>
        <p:blipFill>
          <a:blip r:embed="rId7"/>
          <a:stretch>
            <a:fillRect/>
          </a:stretch>
        </p:blipFill>
        <p:spPr>
          <a:xfrm>
            <a:off x="102017" y="91092"/>
            <a:ext cx="17655378" cy="9890709"/>
          </a:xfrm>
          <a:prstGeom prst="rect">
            <a:avLst/>
          </a:prstGeom>
        </p:spPr>
      </p:pic>
      <p:pic>
        <p:nvPicPr>
          <p:cNvPr id="26" name="Picture 25">
            <a:extLst>
              <a:ext uri="{FF2B5EF4-FFF2-40B4-BE49-F238E27FC236}">
                <a16:creationId xmlns:a16="http://schemas.microsoft.com/office/drawing/2014/main" id="{EFF14ED2-244F-DF65-AA0F-11456C870A8E}"/>
              </a:ext>
            </a:extLst>
          </p:cNvPr>
          <p:cNvPicPr>
            <a:picLocks noChangeAspect="1"/>
          </p:cNvPicPr>
          <p:nvPr/>
        </p:nvPicPr>
        <p:blipFill>
          <a:blip r:embed="rId8"/>
          <a:stretch>
            <a:fillRect/>
          </a:stretch>
        </p:blipFill>
        <p:spPr>
          <a:xfrm>
            <a:off x="25418" y="84320"/>
            <a:ext cx="17920434" cy="10047440"/>
          </a:xfrm>
          <a:prstGeom prst="rect">
            <a:avLst/>
          </a:prstGeom>
        </p:spPr>
      </p:pic>
      <p:pic>
        <p:nvPicPr>
          <p:cNvPr id="28" name="Picture 27">
            <a:extLst>
              <a:ext uri="{FF2B5EF4-FFF2-40B4-BE49-F238E27FC236}">
                <a16:creationId xmlns:a16="http://schemas.microsoft.com/office/drawing/2014/main" id="{A155E829-2580-54F4-3FF9-DCCAB0376E34}"/>
              </a:ext>
            </a:extLst>
          </p:cNvPr>
          <p:cNvPicPr>
            <a:picLocks noChangeAspect="1"/>
          </p:cNvPicPr>
          <p:nvPr/>
        </p:nvPicPr>
        <p:blipFill>
          <a:blip r:embed="rId9"/>
          <a:stretch>
            <a:fillRect/>
          </a:stretch>
        </p:blipFill>
        <p:spPr>
          <a:xfrm>
            <a:off x="93550" y="71620"/>
            <a:ext cx="17916370" cy="10047440"/>
          </a:xfrm>
          <a:prstGeom prst="rect">
            <a:avLst/>
          </a:prstGeom>
        </p:spPr>
      </p:pic>
      <p:pic>
        <p:nvPicPr>
          <p:cNvPr id="30" name="Picture 29">
            <a:extLst>
              <a:ext uri="{FF2B5EF4-FFF2-40B4-BE49-F238E27FC236}">
                <a16:creationId xmlns:a16="http://schemas.microsoft.com/office/drawing/2014/main" id="{93CE4809-B04B-C822-08F7-398891D8093F}"/>
              </a:ext>
            </a:extLst>
          </p:cNvPr>
          <p:cNvPicPr>
            <a:picLocks noChangeAspect="1"/>
          </p:cNvPicPr>
          <p:nvPr/>
        </p:nvPicPr>
        <p:blipFill>
          <a:blip r:embed="rId10"/>
          <a:stretch>
            <a:fillRect/>
          </a:stretch>
        </p:blipFill>
        <p:spPr>
          <a:xfrm>
            <a:off x="57170" y="40691"/>
            <a:ext cx="17953930" cy="10047440"/>
          </a:xfrm>
          <a:prstGeom prst="rect">
            <a:avLst/>
          </a:prstGeom>
        </p:spPr>
      </p:pic>
      <p:pic>
        <p:nvPicPr>
          <p:cNvPr id="32" name="Picture 31">
            <a:extLst>
              <a:ext uri="{FF2B5EF4-FFF2-40B4-BE49-F238E27FC236}">
                <a16:creationId xmlns:a16="http://schemas.microsoft.com/office/drawing/2014/main" id="{088E8387-2507-D418-CE28-63BCF1FB0E63}"/>
              </a:ext>
            </a:extLst>
          </p:cNvPr>
          <p:cNvPicPr>
            <a:picLocks noChangeAspect="1"/>
          </p:cNvPicPr>
          <p:nvPr/>
        </p:nvPicPr>
        <p:blipFill>
          <a:blip r:embed="rId11"/>
          <a:stretch>
            <a:fillRect/>
          </a:stretch>
        </p:blipFill>
        <p:spPr>
          <a:xfrm>
            <a:off x="20924" y="59789"/>
            <a:ext cx="18181833" cy="10155961"/>
          </a:xfrm>
          <a:prstGeom prst="rect">
            <a:avLst/>
          </a:prstGeom>
        </p:spPr>
      </p:pic>
      <p:pic>
        <p:nvPicPr>
          <p:cNvPr id="34" name="Picture 33">
            <a:extLst>
              <a:ext uri="{FF2B5EF4-FFF2-40B4-BE49-F238E27FC236}">
                <a16:creationId xmlns:a16="http://schemas.microsoft.com/office/drawing/2014/main" id="{6A021241-5AE2-D274-D5BA-8221881689F0}"/>
              </a:ext>
            </a:extLst>
          </p:cNvPr>
          <p:cNvPicPr>
            <a:picLocks noChangeAspect="1"/>
          </p:cNvPicPr>
          <p:nvPr/>
        </p:nvPicPr>
        <p:blipFill>
          <a:blip r:embed="rId12"/>
          <a:stretch>
            <a:fillRect/>
          </a:stretch>
        </p:blipFill>
        <p:spPr>
          <a:xfrm>
            <a:off x="127381" y="56577"/>
            <a:ext cx="18018634" cy="10083650"/>
          </a:xfrm>
          <a:prstGeom prst="rect">
            <a:avLst/>
          </a:prstGeom>
        </p:spPr>
      </p:pic>
      <p:pic>
        <p:nvPicPr>
          <p:cNvPr id="36" name="Picture 35">
            <a:extLst>
              <a:ext uri="{FF2B5EF4-FFF2-40B4-BE49-F238E27FC236}">
                <a16:creationId xmlns:a16="http://schemas.microsoft.com/office/drawing/2014/main" id="{BFD7A2ED-3545-6EC2-0720-B05B4A034962}"/>
              </a:ext>
            </a:extLst>
          </p:cNvPr>
          <p:cNvPicPr>
            <a:picLocks noChangeAspect="1"/>
          </p:cNvPicPr>
          <p:nvPr/>
        </p:nvPicPr>
        <p:blipFill>
          <a:blip r:embed="rId13"/>
          <a:stretch>
            <a:fillRect/>
          </a:stretch>
        </p:blipFill>
        <p:spPr>
          <a:xfrm>
            <a:off x="93513" y="82625"/>
            <a:ext cx="18051393" cy="10043207"/>
          </a:xfrm>
          <a:prstGeom prst="rect">
            <a:avLst/>
          </a:prstGeom>
        </p:spPr>
      </p:pic>
      <p:pic>
        <p:nvPicPr>
          <p:cNvPr id="38" name="Picture 37">
            <a:extLst>
              <a:ext uri="{FF2B5EF4-FFF2-40B4-BE49-F238E27FC236}">
                <a16:creationId xmlns:a16="http://schemas.microsoft.com/office/drawing/2014/main" id="{54FE3E92-E936-6F89-F813-19CCA72C5C3F}"/>
              </a:ext>
            </a:extLst>
          </p:cNvPr>
          <p:cNvPicPr>
            <a:picLocks noChangeAspect="1"/>
          </p:cNvPicPr>
          <p:nvPr/>
        </p:nvPicPr>
        <p:blipFill>
          <a:blip r:embed="rId14"/>
          <a:stretch>
            <a:fillRect/>
          </a:stretch>
        </p:blipFill>
        <p:spPr>
          <a:xfrm>
            <a:off x="100837" y="79963"/>
            <a:ext cx="17845015" cy="10015631"/>
          </a:xfrm>
          <a:prstGeom prst="rect">
            <a:avLst/>
          </a:prstGeom>
        </p:spPr>
      </p:pic>
      <p:pic>
        <p:nvPicPr>
          <p:cNvPr id="40" name="Picture 39">
            <a:extLst>
              <a:ext uri="{FF2B5EF4-FFF2-40B4-BE49-F238E27FC236}">
                <a16:creationId xmlns:a16="http://schemas.microsoft.com/office/drawing/2014/main" id="{8948577A-292E-69BC-9634-8985A5B4C112}"/>
              </a:ext>
            </a:extLst>
          </p:cNvPr>
          <p:cNvPicPr>
            <a:picLocks noChangeAspect="1"/>
          </p:cNvPicPr>
          <p:nvPr/>
        </p:nvPicPr>
        <p:blipFill>
          <a:blip r:embed="rId15"/>
          <a:stretch>
            <a:fillRect/>
          </a:stretch>
        </p:blipFill>
        <p:spPr>
          <a:xfrm>
            <a:off x="99661" y="39699"/>
            <a:ext cx="18103095" cy="10130916"/>
          </a:xfrm>
          <a:prstGeom prst="rect">
            <a:avLst/>
          </a:prstGeom>
        </p:spPr>
      </p:pic>
      <p:pic>
        <p:nvPicPr>
          <p:cNvPr id="42" name="Picture 41">
            <a:extLst>
              <a:ext uri="{FF2B5EF4-FFF2-40B4-BE49-F238E27FC236}">
                <a16:creationId xmlns:a16="http://schemas.microsoft.com/office/drawing/2014/main" id="{DDCFCA14-C05D-EB84-654A-EFCC7765DAEA}"/>
              </a:ext>
            </a:extLst>
          </p:cNvPr>
          <p:cNvPicPr>
            <a:picLocks noChangeAspect="1"/>
          </p:cNvPicPr>
          <p:nvPr/>
        </p:nvPicPr>
        <p:blipFill>
          <a:blip r:embed="rId16"/>
          <a:stretch>
            <a:fillRect/>
          </a:stretch>
        </p:blipFill>
        <p:spPr>
          <a:xfrm>
            <a:off x="60325" y="32368"/>
            <a:ext cx="17957866" cy="10121363"/>
          </a:xfrm>
          <a:prstGeom prst="rect">
            <a:avLst/>
          </a:prstGeom>
        </p:spPr>
      </p:pic>
      <p:pic>
        <p:nvPicPr>
          <p:cNvPr id="44" name="Picture 43">
            <a:extLst>
              <a:ext uri="{FF2B5EF4-FFF2-40B4-BE49-F238E27FC236}">
                <a16:creationId xmlns:a16="http://schemas.microsoft.com/office/drawing/2014/main" id="{249C2EE5-B3DA-5413-40B6-6E8467C62AFF}"/>
              </a:ext>
            </a:extLst>
          </p:cNvPr>
          <p:cNvPicPr>
            <a:picLocks noChangeAspect="1"/>
          </p:cNvPicPr>
          <p:nvPr/>
        </p:nvPicPr>
        <p:blipFill>
          <a:blip r:embed="rId17"/>
          <a:stretch>
            <a:fillRect/>
          </a:stretch>
        </p:blipFill>
        <p:spPr>
          <a:xfrm>
            <a:off x="85046" y="23080"/>
            <a:ext cx="18117710" cy="10171012"/>
          </a:xfrm>
          <a:prstGeom prst="rect">
            <a:avLst/>
          </a:prstGeom>
        </p:spPr>
      </p:pic>
      <p:pic>
        <p:nvPicPr>
          <p:cNvPr id="46" name="Picture 45">
            <a:extLst>
              <a:ext uri="{FF2B5EF4-FFF2-40B4-BE49-F238E27FC236}">
                <a16:creationId xmlns:a16="http://schemas.microsoft.com/office/drawing/2014/main" id="{B9004B28-4958-EEED-B84B-5B6488A2552F}"/>
              </a:ext>
            </a:extLst>
          </p:cNvPr>
          <p:cNvPicPr>
            <a:picLocks noChangeAspect="1"/>
          </p:cNvPicPr>
          <p:nvPr/>
        </p:nvPicPr>
        <p:blipFill>
          <a:blip r:embed="rId18"/>
          <a:stretch>
            <a:fillRect/>
          </a:stretch>
        </p:blipFill>
        <p:spPr>
          <a:xfrm>
            <a:off x="26615" y="27048"/>
            <a:ext cx="17984913" cy="10098784"/>
          </a:xfrm>
          <a:prstGeom prst="rect">
            <a:avLst/>
          </a:prstGeom>
        </p:spPr>
      </p:pic>
      <p:pic>
        <p:nvPicPr>
          <p:cNvPr id="48" name="Picture 47">
            <a:extLst>
              <a:ext uri="{FF2B5EF4-FFF2-40B4-BE49-F238E27FC236}">
                <a16:creationId xmlns:a16="http://schemas.microsoft.com/office/drawing/2014/main" id="{6AA478B3-FB35-9A8E-CEAD-01870C9305A9}"/>
              </a:ext>
            </a:extLst>
          </p:cNvPr>
          <p:cNvPicPr>
            <a:picLocks noChangeAspect="1"/>
          </p:cNvPicPr>
          <p:nvPr/>
        </p:nvPicPr>
        <p:blipFill>
          <a:blip r:embed="rId19"/>
          <a:stretch>
            <a:fillRect/>
          </a:stretch>
        </p:blipFill>
        <p:spPr>
          <a:xfrm>
            <a:off x="109542" y="68434"/>
            <a:ext cx="18030625" cy="10119806"/>
          </a:xfrm>
          <a:prstGeom prst="rect">
            <a:avLst/>
          </a:prstGeom>
        </p:spPr>
      </p:pic>
      <p:pic>
        <p:nvPicPr>
          <p:cNvPr id="50" name="Picture 49">
            <a:extLst>
              <a:ext uri="{FF2B5EF4-FFF2-40B4-BE49-F238E27FC236}">
                <a16:creationId xmlns:a16="http://schemas.microsoft.com/office/drawing/2014/main" id="{FE8E4571-324B-C876-A166-EF5EA3CF06CA}"/>
              </a:ext>
            </a:extLst>
          </p:cNvPr>
          <p:cNvPicPr>
            <a:picLocks noChangeAspect="1"/>
          </p:cNvPicPr>
          <p:nvPr/>
        </p:nvPicPr>
        <p:blipFill>
          <a:blip r:embed="rId20"/>
          <a:stretch>
            <a:fillRect/>
          </a:stretch>
        </p:blipFill>
        <p:spPr>
          <a:xfrm>
            <a:off x="37410" y="28146"/>
            <a:ext cx="18001865" cy="10097685"/>
          </a:xfrm>
          <a:prstGeom prst="rect">
            <a:avLst/>
          </a:prstGeom>
        </p:spPr>
      </p:pic>
    </p:spTree>
    <p:extLst>
      <p:ext uri="{BB962C8B-B14F-4D97-AF65-F5344CB8AC3E}">
        <p14:creationId xmlns:p14="http://schemas.microsoft.com/office/powerpoint/2010/main" val="21949817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ppt_x"/>
                                          </p:val>
                                        </p:tav>
                                        <p:tav tm="100000">
                                          <p:val>
                                            <p:strVal val="#ppt_x"/>
                                          </p:val>
                                        </p:tav>
                                      </p:tavLst>
                                    </p:anim>
                                    <p:anim calcmode="lin" valueType="num">
                                      <p:cBhvr additive="base">
                                        <p:cTn id="6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500" fill="hold"/>
                                        <p:tgtEl>
                                          <p:spTgt spid="36"/>
                                        </p:tgtEl>
                                        <p:attrNameLst>
                                          <p:attrName>ppt_x</p:attrName>
                                        </p:attrNameLst>
                                      </p:cBhvr>
                                      <p:tavLst>
                                        <p:tav tm="0">
                                          <p:val>
                                            <p:strVal val="#ppt_x"/>
                                          </p:val>
                                        </p:tav>
                                        <p:tav tm="100000">
                                          <p:val>
                                            <p:strVal val="#ppt_x"/>
                                          </p:val>
                                        </p:tav>
                                      </p:tavLst>
                                    </p:anim>
                                    <p:anim calcmode="lin" valueType="num">
                                      <p:cBhvr additive="base">
                                        <p:cTn id="7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additive="base">
                                        <p:cTn id="85" dur="500" fill="hold"/>
                                        <p:tgtEl>
                                          <p:spTgt spid="40"/>
                                        </p:tgtEl>
                                        <p:attrNameLst>
                                          <p:attrName>ppt_x</p:attrName>
                                        </p:attrNameLst>
                                      </p:cBhvr>
                                      <p:tavLst>
                                        <p:tav tm="0">
                                          <p:val>
                                            <p:strVal val="#ppt_x"/>
                                          </p:val>
                                        </p:tav>
                                        <p:tav tm="100000">
                                          <p:val>
                                            <p:strVal val="#ppt_x"/>
                                          </p:val>
                                        </p:tav>
                                      </p:tavLst>
                                    </p:anim>
                                    <p:anim calcmode="lin" valueType="num">
                                      <p:cBhvr additive="base">
                                        <p:cTn id="8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 calcmode="lin" valueType="num">
                                      <p:cBhvr additive="base">
                                        <p:cTn id="91" dur="500" fill="hold"/>
                                        <p:tgtEl>
                                          <p:spTgt spid="42"/>
                                        </p:tgtEl>
                                        <p:attrNameLst>
                                          <p:attrName>ppt_x</p:attrName>
                                        </p:attrNameLst>
                                      </p:cBhvr>
                                      <p:tavLst>
                                        <p:tav tm="0">
                                          <p:val>
                                            <p:strVal val="#ppt_x"/>
                                          </p:val>
                                        </p:tav>
                                        <p:tav tm="100000">
                                          <p:val>
                                            <p:strVal val="#ppt_x"/>
                                          </p:val>
                                        </p:tav>
                                      </p:tavLst>
                                    </p:anim>
                                    <p:anim calcmode="lin" valueType="num">
                                      <p:cBhvr additive="base">
                                        <p:cTn id="9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4"/>
                                        </p:tgtEl>
                                        <p:attrNameLst>
                                          <p:attrName>style.visibility</p:attrName>
                                        </p:attrNameLst>
                                      </p:cBhvr>
                                      <p:to>
                                        <p:strVal val="visible"/>
                                      </p:to>
                                    </p:set>
                                    <p:anim calcmode="lin" valueType="num">
                                      <p:cBhvr additive="base">
                                        <p:cTn id="97" dur="500" fill="hold"/>
                                        <p:tgtEl>
                                          <p:spTgt spid="44"/>
                                        </p:tgtEl>
                                        <p:attrNameLst>
                                          <p:attrName>ppt_x</p:attrName>
                                        </p:attrNameLst>
                                      </p:cBhvr>
                                      <p:tavLst>
                                        <p:tav tm="0">
                                          <p:val>
                                            <p:strVal val="#ppt_x"/>
                                          </p:val>
                                        </p:tav>
                                        <p:tav tm="100000">
                                          <p:val>
                                            <p:strVal val="#ppt_x"/>
                                          </p:val>
                                        </p:tav>
                                      </p:tavLst>
                                    </p:anim>
                                    <p:anim calcmode="lin" valueType="num">
                                      <p:cBhvr additive="base">
                                        <p:cTn id="9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additive="base">
                                        <p:cTn id="103" dur="500" fill="hold"/>
                                        <p:tgtEl>
                                          <p:spTgt spid="46"/>
                                        </p:tgtEl>
                                        <p:attrNameLst>
                                          <p:attrName>ppt_x</p:attrName>
                                        </p:attrNameLst>
                                      </p:cBhvr>
                                      <p:tavLst>
                                        <p:tav tm="0">
                                          <p:val>
                                            <p:strVal val="#ppt_x"/>
                                          </p:val>
                                        </p:tav>
                                        <p:tav tm="100000">
                                          <p:val>
                                            <p:strVal val="#ppt_x"/>
                                          </p:val>
                                        </p:tav>
                                      </p:tavLst>
                                    </p:anim>
                                    <p:anim calcmode="lin" valueType="num">
                                      <p:cBhvr additive="base">
                                        <p:cTn id="10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48"/>
                                        </p:tgtEl>
                                        <p:attrNameLst>
                                          <p:attrName>style.visibility</p:attrName>
                                        </p:attrNameLst>
                                      </p:cBhvr>
                                      <p:to>
                                        <p:strVal val="visible"/>
                                      </p:to>
                                    </p:set>
                                    <p:anim calcmode="lin" valueType="num">
                                      <p:cBhvr additive="base">
                                        <p:cTn id="109" dur="500" fill="hold"/>
                                        <p:tgtEl>
                                          <p:spTgt spid="48"/>
                                        </p:tgtEl>
                                        <p:attrNameLst>
                                          <p:attrName>ppt_x</p:attrName>
                                        </p:attrNameLst>
                                      </p:cBhvr>
                                      <p:tavLst>
                                        <p:tav tm="0">
                                          <p:val>
                                            <p:strVal val="#ppt_x"/>
                                          </p:val>
                                        </p:tav>
                                        <p:tav tm="100000">
                                          <p:val>
                                            <p:strVal val="#ppt_x"/>
                                          </p:val>
                                        </p:tav>
                                      </p:tavLst>
                                    </p:anim>
                                    <p:anim calcmode="lin" valueType="num">
                                      <p:cBhvr additive="base">
                                        <p:cTn id="11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50"/>
                                        </p:tgtEl>
                                        <p:attrNameLst>
                                          <p:attrName>style.visibility</p:attrName>
                                        </p:attrNameLst>
                                      </p:cBhvr>
                                      <p:to>
                                        <p:strVal val="visible"/>
                                      </p:to>
                                    </p:set>
                                    <p:anim calcmode="lin" valueType="num">
                                      <p:cBhvr additive="base">
                                        <p:cTn id="115" dur="500" fill="hold"/>
                                        <p:tgtEl>
                                          <p:spTgt spid="50"/>
                                        </p:tgtEl>
                                        <p:attrNameLst>
                                          <p:attrName>ppt_x</p:attrName>
                                        </p:attrNameLst>
                                      </p:cBhvr>
                                      <p:tavLst>
                                        <p:tav tm="0">
                                          <p:val>
                                            <p:strVal val="#ppt_x"/>
                                          </p:val>
                                        </p:tav>
                                        <p:tav tm="100000">
                                          <p:val>
                                            <p:strVal val="#ppt_x"/>
                                          </p:val>
                                        </p:tav>
                                      </p:tavLst>
                                    </p:anim>
                                    <p:anim calcmode="lin" valueType="num">
                                      <p:cBhvr additive="base">
                                        <p:cTn id="11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38200" y="1357266"/>
            <a:ext cx="126492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Data Storytelling is a Strategic Work of Art</a:t>
            </a:r>
          </a:p>
        </p:txBody>
      </p:sp>
      <p:grpSp>
        <p:nvGrpSpPr>
          <p:cNvPr id="10" name="Group 10"/>
          <p:cNvGrpSpPr/>
          <p:nvPr/>
        </p:nvGrpSpPr>
        <p:grpSpPr>
          <a:xfrm>
            <a:off x="14500955" y="2413635"/>
            <a:ext cx="2758345" cy="245871"/>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 name="Group 2">
            <a:extLst>
              <a:ext uri="{FF2B5EF4-FFF2-40B4-BE49-F238E27FC236}">
                <a16:creationId xmlns:a16="http://schemas.microsoft.com/office/drawing/2014/main" id="{D971908E-7BCD-0200-16DC-CA8FC3862BD2}"/>
              </a:ext>
            </a:extLst>
          </p:cNvPr>
          <p:cNvGrpSpPr/>
          <p:nvPr/>
        </p:nvGrpSpPr>
        <p:grpSpPr>
          <a:xfrm>
            <a:off x="457200" y="495300"/>
            <a:ext cx="2758345" cy="566075"/>
            <a:chOff x="1028700" y="1076843"/>
            <a:chExt cx="2758345" cy="566075"/>
          </a:xfrm>
        </p:grpSpPr>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grpSp>
      <p:pic>
        <p:nvPicPr>
          <p:cNvPr id="7" name="Graphic 6" descr="Bar graph with upward trend with solid fill">
            <a:extLst>
              <a:ext uri="{FF2B5EF4-FFF2-40B4-BE49-F238E27FC236}">
                <a16:creationId xmlns:a16="http://schemas.microsoft.com/office/drawing/2014/main" id="{2254517C-9664-2C59-0B62-4E85535814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927" y="2850533"/>
            <a:ext cx="1524752" cy="1524752"/>
          </a:xfrm>
          <a:prstGeom prst="rect">
            <a:avLst/>
          </a:prstGeom>
        </p:spPr>
      </p:pic>
      <p:pic>
        <p:nvPicPr>
          <p:cNvPr id="9" name="Graphic 8" descr="Database with solid fill">
            <a:extLst>
              <a:ext uri="{FF2B5EF4-FFF2-40B4-BE49-F238E27FC236}">
                <a16:creationId xmlns:a16="http://schemas.microsoft.com/office/drawing/2014/main" id="{16C097FE-B2A1-780B-F4D1-E93227191C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73947" y="7581900"/>
            <a:ext cx="1524752" cy="1524752"/>
          </a:xfrm>
          <a:prstGeom prst="rect">
            <a:avLst/>
          </a:prstGeom>
        </p:spPr>
      </p:pic>
      <p:pic>
        <p:nvPicPr>
          <p:cNvPr id="14" name="Graphic 13" descr="Drama with solid fill">
            <a:extLst>
              <a:ext uri="{FF2B5EF4-FFF2-40B4-BE49-F238E27FC236}">
                <a16:creationId xmlns:a16="http://schemas.microsoft.com/office/drawing/2014/main" id="{6BF4CFD1-10EB-4445-F9B7-95B60B6202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81723" y="2820547"/>
            <a:ext cx="1524752" cy="1524752"/>
          </a:xfrm>
          <a:prstGeom prst="rect">
            <a:avLst/>
          </a:prstGeom>
        </p:spPr>
      </p:pic>
      <p:grpSp>
        <p:nvGrpSpPr>
          <p:cNvPr id="23" name="Group 22">
            <a:extLst>
              <a:ext uri="{FF2B5EF4-FFF2-40B4-BE49-F238E27FC236}">
                <a16:creationId xmlns:a16="http://schemas.microsoft.com/office/drawing/2014/main" id="{A8FDD949-2FE0-B03F-EDE1-72B5397FD9D1}"/>
              </a:ext>
            </a:extLst>
          </p:cNvPr>
          <p:cNvGrpSpPr/>
          <p:nvPr/>
        </p:nvGrpSpPr>
        <p:grpSpPr>
          <a:xfrm>
            <a:off x="3543299" y="2130906"/>
            <a:ext cx="8157001" cy="7154991"/>
            <a:chOff x="3543299" y="2130906"/>
            <a:chExt cx="8157001" cy="7154991"/>
          </a:xfrm>
        </p:grpSpPr>
        <p:sp>
          <p:nvSpPr>
            <p:cNvPr id="19" name="Oval 18">
              <a:extLst>
                <a:ext uri="{FF2B5EF4-FFF2-40B4-BE49-F238E27FC236}">
                  <a16:creationId xmlns:a16="http://schemas.microsoft.com/office/drawing/2014/main" id="{6A3BE5F4-8581-526A-0AEA-FAF19D7CC215}"/>
                </a:ext>
              </a:extLst>
            </p:cNvPr>
            <p:cNvSpPr/>
            <p:nvPr/>
          </p:nvSpPr>
          <p:spPr>
            <a:xfrm>
              <a:off x="3543299" y="2130906"/>
              <a:ext cx="4955400" cy="476999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DA92AB9-BFA3-FB31-A301-2EB6199744AC}"/>
                </a:ext>
              </a:extLst>
            </p:cNvPr>
            <p:cNvSpPr/>
            <p:nvPr/>
          </p:nvSpPr>
          <p:spPr>
            <a:xfrm>
              <a:off x="6744900" y="2146655"/>
              <a:ext cx="4955400" cy="476999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32833CE-EAE2-6AB1-6803-7B015CC6A57F}"/>
                </a:ext>
              </a:extLst>
            </p:cNvPr>
            <p:cNvSpPr/>
            <p:nvPr/>
          </p:nvSpPr>
          <p:spPr>
            <a:xfrm>
              <a:off x="5267903" y="4515903"/>
              <a:ext cx="4955400" cy="476999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
            <a:extLst>
              <a:ext uri="{FF2B5EF4-FFF2-40B4-BE49-F238E27FC236}">
                <a16:creationId xmlns:a16="http://schemas.microsoft.com/office/drawing/2014/main" id="{0FB7B58C-4DD9-9612-740E-BA6F5B3C1753}"/>
              </a:ext>
            </a:extLst>
          </p:cNvPr>
          <p:cNvSpPr txBox="1"/>
          <p:nvPr/>
        </p:nvSpPr>
        <p:spPr>
          <a:xfrm>
            <a:off x="4031153" y="4485917"/>
            <a:ext cx="2473500" cy="476477"/>
          </a:xfrm>
          <a:prstGeom prst="rect">
            <a:avLst/>
          </a:prstGeom>
        </p:spPr>
        <p:txBody>
          <a:bodyPr wrap="square" lIns="0" tIns="0" rIns="0" bIns="0" rtlCol="0" anchor="t">
            <a:spAutoFit/>
          </a:bodyPr>
          <a:lstStyle/>
          <a:p>
            <a:pPr>
              <a:lnSpc>
                <a:spcPts val="3947"/>
              </a:lnSpc>
            </a:pPr>
            <a:r>
              <a:rPr lang="en-US" sz="3200" dirty="0">
                <a:solidFill>
                  <a:srgbClr val="1E3262"/>
                </a:solidFill>
                <a:latin typeface="Montserrat Extra-Bold Bold"/>
              </a:rPr>
              <a:t>Narrative</a:t>
            </a:r>
            <a:endParaRPr lang="en-US" sz="4200" dirty="0">
              <a:solidFill>
                <a:srgbClr val="1E3262"/>
              </a:solidFill>
              <a:latin typeface="Montserrat Extra-Bold Bold"/>
            </a:endParaRPr>
          </a:p>
        </p:txBody>
      </p:sp>
      <p:sp>
        <p:nvSpPr>
          <p:cNvPr id="27" name="TextBox 2">
            <a:extLst>
              <a:ext uri="{FF2B5EF4-FFF2-40B4-BE49-F238E27FC236}">
                <a16:creationId xmlns:a16="http://schemas.microsoft.com/office/drawing/2014/main" id="{6A1AD90A-93B5-47A8-CACA-D71F8146A4C9}"/>
              </a:ext>
            </a:extLst>
          </p:cNvPr>
          <p:cNvSpPr txBox="1"/>
          <p:nvPr/>
        </p:nvSpPr>
        <p:spPr>
          <a:xfrm>
            <a:off x="7162800" y="7028253"/>
            <a:ext cx="1330500" cy="476477"/>
          </a:xfrm>
          <a:prstGeom prst="rect">
            <a:avLst/>
          </a:prstGeom>
        </p:spPr>
        <p:txBody>
          <a:bodyPr wrap="square" lIns="0" tIns="0" rIns="0" bIns="0" rtlCol="0" anchor="t">
            <a:spAutoFit/>
          </a:bodyPr>
          <a:lstStyle/>
          <a:p>
            <a:pPr>
              <a:lnSpc>
                <a:spcPts val="3947"/>
              </a:lnSpc>
            </a:pPr>
            <a:r>
              <a:rPr lang="en-US" sz="3200" dirty="0">
                <a:solidFill>
                  <a:srgbClr val="1E3262"/>
                </a:solidFill>
                <a:latin typeface="Montserrat Extra-Bold Bold"/>
              </a:rPr>
              <a:t>Data</a:t>
            </a:r>
            <a:endParaRPr lang="en-US" sz="4200" dirty="0">
              <a:solidFill>
                <a:srgbClr val="1E3262"/>
              </a:solidFill>
              <a:latin typeface="Montserrat Extra-Bold Bold"/>
            </a:endParaRPr>
          </a:p>
        </p:txBody>
      </p:sp>
      <p:sp>
        <p:nvSpPr>
          <p:cNvPr id="28" name="TextBox 2">
            <a:extLst>
              <a:ext uri="{FF2B5EF4-FFF2-40B4-BE49-F238E27FC236}">
                <a16:creationId xmlns:a16="http://schemas.microsoft.com/office/drawing/2014/main" id="{41A02267-92AB-34FB-2AD4-12EC7FA603B8}"/>
              </a:ext>
            </a:extLst>
          </p:cNvPr>
          <p:cNvSpPr txBox="1"/>
          <p:nvPr/>
        </p:nvSpPr>
        <p:spPr>
          <a:xfrm>
            <a:off x="9494794" y="4485917"/>
            <a:ext cx="1756420" cy="476477"/>
          </a:xfrm>
          <a:prstGeom prst="rect">
            <a:avLst/>
          </a:prstGeom>
        </p:spPr>
        <p:txBody>
          <a:bodyPr wrap="square" lIns="0" tIns="0" rIns="0" bIns="0" rtlCol="0" anchor="t">
            <a:spAutoFit/>
          </a:bodyPr>
          <a:lstStyle/>
          <a:p>
            <a:pPr>
              <a:lnSpc>
                <a:spcPts val="3947"/>
              </a:lnSpc>
            </a:pPr>
            <a:r>
              <a:rPr lang="en-US" sz="3200" dirty="0">
                <a:solidFill>
                  <a:srgbClr val="1E3262"/>
                </a:solidFill>
                <a:latin typeface="Montserrat Extra-Bold Bold"/>
              </a:rPr>
              <a:t>Visuals</a:t>
            </a:r>
            <a:endParaRPr lang="en-US" sz="4200" dirty="0">
              <a:solidFill>
                <a:srgbClr val="1E3262"/>
              </a:solidFill>
              <a:latin typeface="Montserrat Extra-Bold Bold"/>
            </a:endParaRPr>
          </a:p>
        </p:txBody>
      </p:sp>
      <p:sp>
        <p:nvSpPr>
          <p:cNvPr id="29" name="TextBox 2">
            <a:extLst>
              <a:ext uri="{FF2B5EF4-FFF2-40B4-BE49-F238E27FC236}">
                <a16:creationId xmlns:a16="http://schemas.microsoft.com/office/drawing/2014/main" id="{0F9F051D-C0BD-256D-4FF8-8FC3CEA63918}"/>
              </a:ext>
            </a:extLst>
          </p:cNvPr>
          <p:cNvSpPr txBox="1"/>
          <p:nvPr/>
        </p:nvSpPr>
        <p:spPr>
          <a:xfrm>
            <a:off x="6876072" y="4905261"/>
            <a:ext cx="1756420" cy="476477"/>
          </a:xfrm>
          <a:prstGeom prst="rect">
            <a:avLst/>
          </a:prstGeom>
        </p:spPr>
        <p:txBody>
          <a:bodyPr wrap="square" lIns="0" tIns="0" rIns="0" bIns="0" rtlCol="0" anchor="t">
            <a:spAutoFit/>
          </a:bodyPr>
          <a:lstStyle/>
          <a:p>
            <a:pPr>
              <a:lnSpc>
                <a:spcPts val="3947"/>
              </a:lnSpc>
            </a:pPr>
            <a:r>
              <a:rPr lang="en-US" sz="2800" dirty="0">
                <a:solidFill>
                  <a:srgbClr val="1E3262"/>
                </a:solidFill>
                <a:latin typeface="Montserrat Extra-Bold Bold"/>
              </a:rPr>
              <a:t>Change</a:t>
            </a:r>
            <a:endParaRPr lang="en-US" sz="4200" dirty="0">
              <a:solidFill>
                <a:srgbClr val="1E3262"/>
              </a:solidFill>
              <a:latin typeface="Montserrat Extra-Bold Bold"/>
            </a:endParaRPr>
          </a:p>
        </p:txBody>
      </p:sp>
      <p:sp>
        <p:nvSpPr>
          <p:cNvPr id="30" name="TextBox 2">
            <a:extLst>
              <a:ext uri="{FF2B5EF4-FFF2-40B4-BE49-F238E27FC236}">
                <a16:creationId xmlns:a16="http://schemas.microsoft.com/office/drawing/2014/main" id="{8359B6B2-0DBF-0D87-9259-1CE2EE037901}"/>
              </a:ext>
            </a:extLst>
          </p:cNvPr>
          <p:cNvSpPr txBox="1"/>
          <p:nvPr/>
        </p:nvSpPr>
        <p:spPr>
          <a:xfrm rot="2006010">
            <a:off x="8192041" y="5836802"/>
            <a:ext cx="2031261" cy="463845"/>
          </a:xfrm>
          <a:prstGeom prst="rect">
            <a:avLst/>
          </a:prstGeom>
        </p:spPr>
        <p:txBody>
          <a:bodyPr wrap="square" lIns="0" tIns="0" rIns="0" bIns="0" rtlCol="0" anchor="t">
            <a:spAutoFit/>
          </a:bodyPr>
          <a:lstStyle/>
          <a:p>
            <a:pPr>
              <a:lnSpc>
                <a:spcPts val="3947"/>
              </a:lnSpc>
            </a:pPr>
            <a:r>
              <a:rPr lang="en-US" sz="2800" dirty="0">
                <a:solidFill>
                  <a:srgbClr val="1E3262"/>
                </a:solidFill>
                <a:latin typeface="Montserrat Extra-Bold Bold"/>
              </a:rPr>
              <a:t>Enlighten</a:t>
            </a:r>
            <a:endParaRPr lang="en-US" sz="4200" dirty="0">
              <a:solidFill>
                <a:srgbClr val="1E3262"/>
              </a:solidFill>
              <a:latin typeface="Montserrat Extra-Bold Bold"/>
            </a:endParaRPr>
          </a:p>
        </p:txBody>
      </p:sp>
      <p:sp>
        <p:nvSpPr>
          <p:cNvPr id="31" name="TextBox 2">
            <a:extLst>
              <a:ext uri="{FF2B5EF4-FFF2-40B4-BE49-F238E27FC236}">
                <a16:creationId xmlns:a16="http://schemas.microsoft.com/office/drawing/2014/main" id="{FB5D779F-FA4C-3EE0-AB27-04DB7532DF61}"/>
              </a:ext>
            </a:extLst>
          </p:cNvPr>
          <p:cNvSpPr txBox="1"/>
          <p:nvPr/>
        </p:nvSpPr>
        <p:spPr>
          <a:xfrm rot="18765707">
            <a:off x="5287333" y="5505147"/>
            <a:ext cx="2031261" cy="463845"/>
          </a:xfrm>
          <a:prstGeom prst="rect">
            <a:avLst/>
          </a:prstGeom>
        </p:spPr>
        <p:txBody>
          <a:bodyPr wrap="square" lIns="0" tIns="0" rIns="0" bIns="0" rtlCol="0" anchor="t">
            <a:spAutoFit/>
          </a:bodyPr>
          <a:lstStyle/>
          <a:p>
            <a:pPr>
              <a:lnSpc>
                <a:spcPts val="3947"/>
              </a:lnSpc>
            </a:pPr>
            <a:r>
              <a:rPr lang="en-US" sz="2800" dirty="0">
                <a:solidFill>
                  <a:srgbClr val="1E3262"/>
                </a:solidFill>
                <a:latin typeface="Montserrat Extra-Bold Bold"/>
              </a:rPr>
              <a:t>Explain</a:t>
            </a:r>
            <a:endParaRPr lang="en-US" sz="4200" dirty="0">
              <a:solidFill>
                <a:srgbClr val="1E3262"/>
              </a:solidFill>
              <a:latin typeface="Montserrat Extra-Bold Bold"/>
            </a:endParaRPr>
          </a:p>
        </p:txBody>
      </p:sp>
      <p:sp>
        <p:nvSpPr>
          <p:cNvPr id="32" name="TextBox 2">
            <a:extLst>
              <a:ext uri="{FF2B5EF4-FFF2-40B4-BE49-F238E27FC236}">
                <a16:creationId xmlns:a16="http://schemas.microsoft.com/office/drawing/2014/main" id="{364536C7-6FC0-91CB-FC2A-52BBE86DE70D}"/>
              </a:ext>
            </a:extLst>
          </p:cNvPr>
          <p:cNvSpPr txBox="1"/>
          <p:nvPr/>
        </p:nvSpPr>
        <p:spPr>
          <a:xfrm rot="16200000">
            <a:off x="6582133" y="3137305"/>
            <a:ext cx="2031261" cy="463845"/>
          </a:xfrm>
          <a:prstGeom prst="rect">
            <a:avLst/>
          </a:prstGeom>
        </p:spPr>
        <p:txBody>
          <a:bodyPr wrap="square" lIns="0" tIns="0" rIns="0" bIns="0" rtlCol="0" anchor="t">
            <a:spAutoFit/>
          </a:bodyPr>
          <a:lstStyle/>
          <a:p>
            <a:pPr>
              <a:lnSpc>
                <a:spcPts val="3947"/>
              </a:lnSpc>
            </a:pPr>
            <a:r>
              <a:rPr lang="en-US" sz="2800" dirty="0">
                <a:solidFill>
                  <a:srgbClr val="1E3262"/>
                </a:solidFill>
                <a:latin typeface="Montserrat Extra-Bold Bold"/>
              </a:rPr>
              <a:t>Engage</a:t>
            </a:r>
            <a:endParaRPr lang="en-US" sz="4200" dirty="0">
              <a:solidFill>
                <a:srgbClr val="1E3262"/>
              </a:solidFill>
              <a:latin typeface="Montserrat Extra-Bold Bold"/>
            </a:endParaRPr>
          </a:p>
        </p:txBody>
      </p:sp>
    </p:spTree>
    <p:extLst>
      <p:ext uri="{BB962C8B-B14F-4D97-AF65-F5344CB8AC3E}">
        <p14:creationId xmlns:p14="http://schemas.microsoft.com/office/powerpoint/2010/main" val="4694723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838200" y="1431854"/>
            <a:ext cx="41910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NHA Tools</a:t>
            </a:r>
          </a:p>
        </p:txBody>
      </p:sp>
      <p:sp>
        <p:nvSpPr>
          <p:cNvPr id="17" name="TextBox 17"/>
          <p:cNvSpPr txBox="1"/>
          <p:nvPr/>
        </p:nvSpPr>
        <p:spPr>
          <a:xfrm>
            <a:off x="818271" y="2417556"/>
            <a:ext cx="15925800" cy="5524589"/>
          </a:xfrm>
          <a:prstGeom prst="rect">
            <a:avLst/>
          </a:prstGeom>
        </p:spPr>
        <p:txBody>
          <a:bodyPr wrap="square" lIns="0" tIns="0" rIns="0" bIns="0" rtlCol="0" anchor="t">
            <a:spAutoFit/>
          </a:bodyPr>
          <a:lstStyle/>
          <a:p>
            <a:pPr marL="228600">
              <a:lnSpc>
                <a:spcPct val="90000"/>
              </a:lnSpc>
            </a:pPr>
            <a:r>
              <a:rPr lang="en-US" sz="3000" i="1" dirty="0">
                <a:latin typeface="Montserrat Classic" panose="020B0604020202020204" charset="0"/>
                <a:hlinkClick r:id="rId2"/>
              </a:rPr>
              <a:t>https://www.nebraskahospitals.org/</a:t>
            </a:r>
            <a:endParaRPr lang="en-US" sz="3000" i="1" dirty="0">
              <a:latin typeface="Montserrat Classic" panose="020B0604020202020204" charset="0"/>
            </a:endParaRPr>
          </a:p>
          <a:p>
            <a:pPr marL="457200" indent="-228600">
              <a:lnSpc>
                <a:spcPct val="90000"/>
              </a:lnSpc>
              <a:buFont typeface="Arial" panose="020B0604020202020204" pitchFamily="34" charset="0"/>
              <a:buChar char="•"/>
            </a:pPr>
            <a:endParaRPr lang="en-US" sz="3000" i="1" dirty="0">
              <a:latin typeface="Montserrat Classic" panose="020B0604020202020204" charset="0"/>
            </a:endParaRPr>
          </a:p>
          <a:p>
            <a:pPr marL="457200" indent="-228600">
              <a:lnSpc>
                <a:spcPct val="90000"/>
              </a:lnSpc>
              <a:buFont typeface="Arial" panose="020B0604020202020204" pitchFamily="34" charset="0"/>
              <a:buChar char="•"/>
            </a:pPr>
            <a:r>
              <a:rPr lang="en-US" sz="3000" dirty="0">
                <a:latin typeface="Montserrat Classic" panose="020B0604020202020204" charset="0"/>
              </a:rPr>
              <a:t>Toolkits and Resources:</a:t>
            </a:r>
          </a:p>
          <a:p>
            <a:pPr indent="-228600">
              <a:lnSpc>
                <a:spcPct val="90000"/>
              </a:lnSpc>
              <a:buFont typeface="Arial" panose="020B0604020202020204" pitchFamily="34" charset="0"/>
              <a:buChar char="•"/>
            </a:pPr>
            <a:endParaRPr lang="en-US" sz="3000" dirty="0">
              <a:latin typeface="Montserrat Classic" panose="020B0604020202020204" charset="0"/>
            </a:endParaRPr>
          </a:p>
          <a:p>
            <a:pPr marL="914400" lvl="1" indent="-228600">
              <a:lnSpc>
                <a:spcPct val="90000"/>
              </a:lnSpc>
              <a:spcAft>
                <a:spcPts val="600"/>
              </a:spcAft>
              <a:buFont typeface="Arial" panose="020B0604020202020204" pitchFamily="34" charset="0"/>
              <a:buChar char="•"/>
            </a:pPr>
            <a:r>
              <a:rPr lang="en-US" sz="3000" dirty="0">
                <a:latin typeface="Montserrat Classic" panose="020B0604020202020204" charset="0"/>
              </a:rPr>
              <a:t>Health Equity</a:t>
            </a:r>
          </a:p>
          <a:p>
            <a:pPr marL="914400" lvl="1" indent="-228600">
              <a:lnSpc>
                <a:spcPct val="90000"/>
              </a:lnSpc>
              <a:spcAft>
                <a:spcPts val="600"/>
              </a:spcAft>
              <a:buFont typeface="Arial" panose="020B0604020202020204" pitchFamily="34" charset="0"/>
              <a:buChar char="•"/>
            </a:pPr>
            <a:r>
              <a:rPr lang="en-US" sz="3000" dirty="0">
                <a:latin typeface="Montserrat Classic" panose="020B0604020202020204" charset="0"/>
              </a:rPr>
              <a:t>Sepsis</a:t>
            </a:r>
          </a:p>
          <a:p>
            <a:pPr marL="914400" lvl="1" indent="-228600">
              <a:lnSpc>
                <a:spcPct val="90000"/>
              </a:lnSpc>
              <a:spcAft>
                <a:spcPts val="600"/>
              </a:spcAft>
              <a:buFont typeface="Arial" panose="020B0604020202020204" pitchFamily="34" charset="0"/>
              <a:buChar char="•"/>
            </a:pPr>
            <a:r>
              <a:rPr lang="en-US" sz="3000" dirty="0">
                <a:latin typeface="Montserrat Classic" panose="020B0604020202020204" charset="0"/>
              </a:rPr>
              <a:t>Human Trafficking</a:t>
            </a:r>
          </a:p>
          <a:p>
            <a:pPr marL="914400" lvl="1" indent="-228600">
              <a:lnSpc>
                <a:spcPct val="90000"/>
              </a:lnSpc>
              <a:spcAft>
                <a:spcPts val="600"/>
              </a:spcAft>
              <a:buFont typeface="Arial" panose="020B0604020202020204" pitchFamily="34" charset="0"/>
              <a:buChar char="•"/>
            </a:pPr>
            <a:r>
              <a:rPr lang="en-US" sz="3000" dirty="0">
                <a:latin typeface="Montserrat Classic" panose="020B0604020202020204" charset="0"/>
              </a:rPr>
              <a:t>Safe Opioid Use (update in progress)</a:t>
            </a:r>
          </a:p>
          <a:p>
            <a:pPr marL="914400" lvl="1" indent="-228600">
              <a:lnSpc>
                <a:spcPct val="90000"/>
              </a:lnSpc>
              <a:spcAft>
                <a:spcPts val="600"/>
              </a:spcAft>
              <a:buFont typeface="Arial" panose="020B0604020202020204" pitchFamily="34" charset="0"/>
              <a:buChar char="•"/>
            </a:pPr>
            <a:r>
              <a:rPr lang="en-US" sz="3000" dirty="0">
                <a:latin typeface="Montserrat Classic" panose="020B0604020202020204" charset="0"/>
              </a:rPr>
              <a:t>Workplace Violence</a:t>
            </a:r>
          </a:p>
          <a:p>
            <a:pPr marL="914400" lvl="1" indent="-228600">
              <a:lnSpc>
                <a:spcPct val="90000"/>
              </a:lnSpc>
              <a:spcAft>
                <a:spcPts val="600"/>
              </a:spcAft>
              <a:buFont typeface="Arial" panose="020B0604020202020204" pitchFamily="34" charset="0"/>
              <a:buChar char="•"/>
            </a:pPr>
            <a:r>
              <a:rPr lang="en-US" sz="3000" dirty="0">
                <a:latin typeface="Montserrat Classic" panose="020B0604020202020204" charset="0"/>
              </a:rPr>
              <a:t>Infection Prevention</a:t>
            </a:r>
          </a:p>
          <a:p>
            <a:pPr marL="914400" lvl="1" indent="-228600">
              <a:lnSpc>
                <a:spcPct val="90000"/>
              </a:lnSpc>
              <a:spcAft>
                <a:spcPts val="600"/>
              </a:spcAft>
              <a:buFont typeface="Arial" panose="020B0604020202020204" pitchFamily="34" charset="0"/>
              <a:buChar char="•"/>
            </a:pPr>
            <a:r>
              <a:rPr lang="en-US" sz="3000" dirty="0">
                <a:latin typeface="Montserrat Classic" panose="020B0604020202020204" charset="0"/>
              </a:rPr>
              <a:t>Rural Roadmap</a:t>
            </a:r>
          </a:p>
          <a:p>
            <a:pPr marL="914400" lvl="1" indent="-228600">
              <a:lnSpc>
                <a:spcPct val="90000"/>
              </a:lnSpc>
              <a:spcAft>
                <a:spcPts val="600"/>
              </a:spcAft>
              <a:buFont typeface="Arial" panose="020B0604020202020204" pitchFamily="34" charset="0"/>
              <a:buChar char="•"/>
            </a:pPr>
            <a:r>
              <a:rPr lang="en-US" sz="3000" dirty="0">
                <a:latin typeface="Montserrat Classic" panose="020B0604020202020204" charset="0"/>
              </a:rPr>
              <a:t>Quality Handbook</a:t>
            </a:r>
          </a:p>
        </p:txBody>
      </p:sp>
      <p:grpSp>
        <p:nvGrpSpPr>
          <p:cNvPr id="2" name="Group 1">
            <a:extLst>
              <a:ext uri="{FF2B5EF4-FFF2-40B4-BE49-F238E27FC236}">
                <a16:creationId xmlns:a16="http://schemas.microsoft.com/office/drawing/2014/main" id="{021EAB0C-F5CB-89EE-A533-1A837318C28C}"/>
              </a:ext>
            </a:extLst>
          </p:cNvPr>
          <p:cNvGrpSpPr/>
          <p:nvPr/>
        </p:nvGrpSpPr>
        <p:grpSpPr>
          <a:xfrm>
            <a:off x="457200" y="495300"/>
            <a:ext cx="2758345" cy="566075"/>
            <a:chOff x="1028700" y="1076843"/>
            <a:chExt cx="2758345" cy="566075"/>
          </a:xfrm>
        </p:grpSpPr>
        <p:grpSp>
          <p:nvGrpSpPr>
            <p:cNvPr id="3" name="Group 15">
              <a:extLst>
                <a:ext uri="{FF2B5EF4-FFF2-40B4-BE49-F238E27FC236}">
                  <a16:creationId xmlns:a16="http://schemas.microsoft.com/office/drawing/2014/main" id="{78393CCB-319E-6075-573A-F367A3202BFC}"/>
                </a:ext>
              </a:extLst>
            </p:cNvPr>
            <p:cNvGrpSpPr/>
            <p:nvPr/>
          </p:nvGrpSpPr>
          <p:grpSpPr>
            <a:xfrm>
              <a:off x="1028700" y="1595293"/>
              <a:ext cx="2758345" cy="47625"/>
              <a:chOff x="0" y="0"/>
              <a:chExt cx="726478" cy="12543"/>
            </a:xfrm>
          </p:grpSpPr>
          <p:sp>
            <p:nvSpPr>
              <p:cNvPr id="5" name="Freeform 16">
                <a:extLst>
                  <a:ext uri="{FF2B5EF4-FFF2-40B4-BE49-F238E27FC236}">
                    <a16:creationId xmlns:a16="http://schemas.microsoft.com/office/drawing/2014/main" id="{C3988958-F410-6C51-8DD4-BA9E78B65F6A}"/>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6" name="TextBox 17">
                <a:extLst>
                  <a:ext uri="{FF2B5EF4-FFF2-40B4-BE49-F238E27FC236}">
                    <a16:creationId xmlns:a16="http://schemas.microsoft.com/office/drawing/2014/main" id="{DFB2DB21-E5E0-C58F-4FC6-5869AFDD2FF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18">
              <a:extLst>
                <a:ext uri="{FF2B5EF4-FFF2-40B4-BE49-F238E27FC236}">
                  <a16:creationId xmlns:a16="http://schemas.microsoft.com/office/drawing/2014/main" id="{2D3B57C7-D646-4F66-909F-385F23520C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76843"/>
              <a:ext cx="2758345" cy="412279"/>
            </a:xfrm>
            <a:prstGeom prst="rect">
              <a:avLst/>
            </a:prstGeom>
          </p:spPr>
        </p:pic>
      </p:grpSp>
      <p:pic>
        <p:nvPicPr>
          <p:cNvPr id="7" name="Picture 6">
            <a:extLst>
              <a:ext uri="{FF2B5EF4-FFF2-40B4-BE49-F238E27FC236}">
                <a16:creationId xmlns:a16="http://schemas.microsoft.com/office/drawing/2014/main" id="{173F80C6-A2A0-F1F4-2EC7-1FD901B5210A}"/>
              </a:ext>
            </a:extLst>
          </p:cNvPr>
          <p:cNvPicPr>
            <a:picLocks noChangeAspect="1"/>
          </p:cNvPicPr>
          <p:nvPr/>
        </p:nvPicPr>
        <p:blipFill>
          <a:blip r:embed="rId5"/>
          <a:stretch>
            <a:fillRect/>
          </a:stretch>
        </p:blipFill>
        <p:spPr>
          <a:xfrm>
            <a:off x="10820400" y="1736748"/>
            <a:ext cx="6094289" cy="68862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287959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0955" y="1252087"/>
            <a:ext cx="2758345" cy="412279"/>
          </a:xfrm>
          <a:prstGeom prst="rect">
            <a:avLst/>
          </a:prstGeom>
        </p:spPr>
      </p:pic>
      <p:sp>
        <p:nvSpPr>
          <p:cNvPr id="9" name="TextBox 9"/>
          <p:cNvSpPr txBox="1"/>
          <p:nvPr/>
        </p:nvSpPr>
        <p:spPr>
          <a:xfrm>
            <a:off x="2012319" y="3636568"/>
            <a:ext cx="14803212" cy="2632324"/>
          </a:xfrm>
          <a:prstGeom prst="rect">
            <a:avLst/>
          </a:prstGeom>
        </p:spPr>
        <p:txBody>
          <a:bodyPr wrap="square" lIns="0" tIns="0" rIns="0" bIns="0" rtlCol="0" anchor="t">
            <a:spAutoFit/>
          </a:bodyPr>
          <a:lstStyle/>
          <a:p>
            <a:pPr algn="ctr">
              <a:lnSpc>
                <a:spcPts val="10560"/>
              </a:lnSpc>
            </a:pPr>
            <a:r>
              <a:rPr lang="en-US" sz="8000" dirty="0">
                <a:solidFill>
                  <a:srgbClr val="1E3262"/>
                </a:solidFill>
                <a:latin typeface="Montserrat Extra-Bold"/>
              </a:rPr>
              <a:t>End of Day 1</a:t>
            </a:r>
          </a:p>
          <a:p>
            <a:pPr algn="ctr">
              <a:lnSpc>
                <a:spcPts val="10560"/>
              </a:lnSpc>
            </a:pPr>
            <a:r>
              <a:rPr lang="en-US" sz="8000" dirty="0">
                <a:solidFill>
                  <a:srgbClr val="1E3262"/>
                </a:solidFill>
                <a:latin typeface="Montserrat Extra-Bold"/>
              </a:rPr>
              <a:t>See you tomorrow!</a:t>
            </a:r>
            <a:endParaRPr lang="en-US" sz="4400" dirty="0">
              <a:solidFill>
                <a:srgbClr val="1E3262"/>
              </a:solidFill>
              <a:latin typeface="Montserrat Extra-Bold"/>
            </a:endParaRPr>
          </a:p>
        </p:txBody>
      </p:sp>
      <p:sp>
        <p:nvSpPr>
          <p:cNvPr id="11" name="TextBox 11"/>
          <p:cNvSpPr txBox="1"/>
          <p:nvPr/>
        </p:nvSpPr>
        <p:spPr>
          <a:xfrm rot="-5400000">
            <a:off x="-746525" y="6928250"/>
            <a:ext cx="3974630" cy="481330"/>
          </a:xfrm>
          <a:prstGeom prst="rect">
            <a:avLst/>
          </a:prstGeom>
        </p:spPr>
        <p:txBody>
          <a:bodyPr lIns="0" tIns="0" rIns="0" bIns="0" rtlCol="0" anchor="t">
            <a:spAutoFit/>
          </a:bodyPr>
          <a:lstStyle/>
          <a:p>
            <a:pPr>
              <a:lnSpc>
                <a:spcPts val="3920"/>
              </a:lnSpc>
            </a:pPr>
            <a:r>
              <a:rPr lang="en-US" sz="2800">
                <a:solidFill>
                  <a:srgbClr val="25B1DD"/>
                </a:solidFill>
                <a:latin typeface="Montserrat Classic"/>
              </a:rPr>
              <a:t>nebraskahospitals.org</a:t>
            </a:r>
          </a:p>
        </p:txBody>
      </p:sp>
      <p:sp>
        <p:nvSpPr>
          <p:cNvPr id="10" name="TextBox 12">
            <a:extLst>
              <a:ext uri="{FF2B5EF4-FFF2-40B4-BE49-F238E27FC236}">
                <a16:creationId xmlns:a16="http://schemas.microsoft.com/office/drawing/2014/main" id="{F6C941AF-DFF9-64C5-6EC2-128405C3757D}"/>
              </a:ext>
            </a:extLst>
          </p:cNvPr>
          <p:cNvSpPr txBox="1"/>
          <p:nvPr/>
        </p:nvSpPr>
        <p:spPr>
          <a:xfrm>
            <a:off x="2829775" y="7008131"/>
            <a:ext cx="10276625" cy="444737"/>
          </a:xfrm>
          <a:prstGeom prst="rect">
            <a:avLst/>
          </a:prstGeom>
        </p:spPr>
        <p:txBody>
          <a:bodyPr wrap="square" lIns="0" tIns="0" rIns="0" bIns="0" rtlCol="0" anchor="t">
            <a:spAutoFit/>
          </a:bodyPr>
          <a:lstStyle/>
          <a:p>
            <a:pPr>
              <a:lnSpc>
                <a:spcPts val="3920"/>
              </a:lnSpc>
            </a:pPr>
            <a:r>
              <a:rPr lang="en-US" sz="2800" spc="963" dirty="0">
                <a:solidFill>
                  <a:srgbClr val="25B1DD"/>
                </a:solidFill>
                <a:latin typeface="Montserrat Classic"/>
              </a:rPr>
              <a:t>Session 3</a:t>
            </a:r>
          </a:p>
        </p:txBody>
      </p:sp>
    </p:spTree>
    <p:extLst>
      <p:ext uri="{BB962C8B-B14F-4D97-AF65-F5344CB8AC3E}">
        <p14:creationId xmlns:p14="http://schemas.microsoft.com/office/powerpoint/2010/main" val="13624798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0955" y="1252087"/>
            <a:ext cx="2758345" cy="412279"/>
          </a:xfrm>
          <a:prstGeom prst="rect">
            <a:avLst/>
          </a:prstGeom>
        </p:spPr>
      </p:pic>
      <p:sp>
        <p:nvSpPr>
          <p:cNvPr id="9" name="TextBox 9"/>
          <p:cNvSpPr txBox="1"/>
          <p:nvPr/>
        </p:nvSpPr>
        <p:spPr>
          <a:xfrm>
            <a:off x="2829775" y="4088040"/>
            <a:ext cx="12334025" cy="2606996"/>
          </a:xfrm>
          <a:prstGeom prst="rect">
            <a:avLst/>
          </a:prstGeom>
        </p:spPr>
        <p:txBody>
          <a:bodyPr wrap="square" lIns="0" tIns="0" rIns="0" bIns="0" rtlCol="0" anchor="t">
            <a:spAutoFit/>
          </a:bodyPr>
          <a:lstStyle/>
          <a:p>
            <a:pPr>
              <a:lnSpc>
                <a:spcPts val="10560"/>
              </a:lnSpc>
            </a:pPr>
            <a:r>
              <a:rPr lang="en-US" sz="7200" dirty="0">
                <a:solidFill>
                  <a:srgbClr val="1E3262"/>
                </a:solidFill>
                <a:latin typeface="Montserrat Extra-Bold"/>
              </a:rPr>
              <a:t>Scorecards, Dashboards, Board Reports</a:t>
            </a:r>
          </a:p>
        </p:txBody>
      </p:sp>
      <p:sp>
        <p:nvSpPr>
          <p:cNvPr id="11" name="TextBox 11"/>
          <p:cNvSpPr txBox="1"/>
          <p:nvPr/>
        </p:nvSpPr>
        <p:spPr>
          <a:xfrm rot="-5400000">
            <a:off x="-746525" y="6928250"/>
            <a:ext cx="3974630" cy="481330"/>
          </a:xfrm>
          <a:prstGeom prst="rect">
            <a:avLst/>
          </a:prstGeom>
        </p:spPr>
        <p:txBody>
          <a:bodyPr lIns="0" tIns="0" rIns="0" bIns="0" rtlCol="0" anchor="t">
            <a:spAutoFit/>
          </a:bodyPr>
          <a:lstStyle/>
          <a:p>
            <a:pPr>
              <a:lnSpc>
                <a:spcPts val="3920"/>
              </a:lnSpc>
            </a:pPr>
            <a:r>
              <a:rPr lang="en-US" sz="2800">
                <a:solidFill>
                  <a:srgbClr val="25B1DD"/>
                </a:solidFill>
                <a:latin typeface="Montserrat Classic"/>
              </a:rPr>
              <a:t>nebraskahospitals.org</a:t>
            </a:r>
          </a:p>
        </p:txBody>
      </p:sp>
      <p:sp>
        <p:nvSpPr>
          <p:cNvPr id="12" name="TextBox 12"/>
          <p:cNvSpPr txBox="1"/>
          <p:nvPr/>
        </p:nvSpPr>
        <p:spPr>
          <a:xfrm>
            <a:off x="2829775" y="7008131"/>
            <a:ext cx="13858025" cy="444737"/>
          </a:xfrm>
          <a:prstGeom prst="rect">
            <a:avLst/>
          </a:prstGeom>
        </p:spPr>
        <p:txBody>
          <a:bodyPr wrap="square" lIns="0" tIns="0" rIns="0" bIns="0" rtlCol="0" anchor="t">
            <a:spAutoFit/>
          </a:bodyPr>
          <a:lstStyle/>
          <a:p>
            <a:pPr>
              <a:lnSpc>
                <a:spcPts val="3920"/>
              </a:lnSpc>
            </a:pPr>
            <a:r>
              <a:rPr lang="en-US" sz="2800" spc="963" dirty="0">
                <a:solidFill>
                  <a:srgbClr val="25B1DD"/>
                </a:solidFill>
                <a:latin typeface="Montserrat Classic"/>
              </a:rPr>
              <a:t>Session 3</a:t>
            </a:r>
          </a:p>
        </p:txBody>
      </p:sp>
    </p:spTree>
    <p:extLst>
      <p:ext uri="{BB962C8B-B14F-4D97-AF65-F5344CB8AC3E}">
        <p14:creationId xmlns:p14="http://schemas.microsoft.com/office/powerpoint/2010/main" val="10808637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5174027" y="1028700"/>
            <a:ext cx="107061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Dashboards and Scorecards:</a:t>
            </a: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
        <p:nvSpPr>
          <p:cNvPr id="2" name="TextBox 1">
            <a:extLst>
              <a:ext uri="{FF2B5EF4-FFF2-40B4-BE49-F238E27FC236}">
                <a16:creationId xmlns:a16="http://schemas.microsoft.com/office/drawing/2014/main" id="{92DCD38B-A705-7D35-8907-B62C308D1C74}"/>
              </a:ext>
            </a:extLst>
          </p:cNvPr>
          <p:cNvSpPr txBox="1"/>
          <p:nvPr/>
        </p:nvSpPr>
        <p:spPr>
          <a:xfrm>
            <a:off x="1371600" y="2228755"/>
            <a:ext cx="14935200" cy="2862322"/>
          </a:xfrm>
          <a:prstGeom prst="rect">
            <a:avLst/>
          </a:prstGeom>
          <a:noFill/>
        </p:spPr>
        <p:txBody>
          <a:bodyPr wrap="square" rtlCol="0">
            <a:spAutoFit/>
          </a:bodyPr>
          <a:lstStyle/>
          <a:p>
            <a:r>
              <a:rPr lang="en-US" dirty="0">
                <a:latin typeface="Montserrat Classic" panose="020B0604020202020204" charset="0"/>
              </a:rPr>
              <a:t> </a:t>
            </a:r>
            <a:r>
              <a:rPr lang="en-US" sz="3600" dirty="0">
                <a:latin typeface="Montserrat Classic" panose="020B0604020202020204" charset="0"/>
                <a:cs typeface="Assistant" pitchFamily="2" charset="-79"/>
              </a:rPr>
              <a:t>Dashboards: </a:t>
            </a:r>
          </a:p>
          <a:p>
            <a:pPr marL="571500" indent="-571500">
              <a:buFont typeface="Arial" panose="020B0604020202020204" pitchFamily="34" charset="0"/>
              <a:buChar char="•"/>
            </a:pPr>
            <a:r>
              <a:rPr lang="en-US" sz="3600" dirty="0">
                <a:latin typeface="Montserrat Classic" panose="020B0604020202020204" charset="0"/>
                <a:cs typeface="Assistant" pitchFamily="2" charset="-79"/>
              </a:rPr>
              <a:t>A</a:t>
            </a:r>
            <a:r>
              <a:rPr lang="en-US" sz="3600" b="0" i="0" dirty="0">
                <a:solidFill>
                  <a:srgbClr val="212121"/>
                </a:solidFill>
                <a:effectLst/>
                <a:highlight>
                  <a:srgbClr val="FFFFFF"/>
                </a:highlight>
                <a:latin typeface="Montserrat Classic" panose="020B0604020202020204" charset="0"/>
                <a:cs typeface="Assistant" pitchFamily="2" charset="-79"/>
              </a:rPr>
              <a:t>llow users to quickly visualize actionable data to inform and optimize clinical and organizational performance</a:t>
            </a:r>
          </a:p>
          <a:p>
            <a:pPr marL="571500" indent="-571500">
              <a:buFont typeface="Arial" panose="020B0604020202020204" pitchFamily="34" charset="0"/>
              <a:buChar char="•"/>
            </a:pPr>
            <a:r>
              <a:rPr lang="en-US" sz="3600" dirty="0">
                <a:solidFill>
                  <a:srgbClr val="212121"/>
                </a:solidFill>
                <a:highlight>
                  <a:srgbClr val="FFFFFF"/>
                </a:highlight>
                <a:latin typeface="Montserrat Classic" panose="020B0604020202020204" charset="0"/>
                <a:cs typeface="Assistant" pitchFamily="2" charset="-79"/>
              </a:rPr>
              <a:t>P</a:t>
            </a:r>
            <a:r>
              <a:rPr lang="en-US" sz="3600" b="0" i="0" dirty="0">
                <a:solidFill>
                  <a:srgbClr val="212121"/>
                </a:solidFill>
                <a:effectLst/>
                <a:highlight>
                  <a:srgbClr val="FFFFFF"/>
                </a:highlight>
                <a:latin typeface="Montserrat Classic" panose="020B0604020202020204" charset="0"/>
                <a:cs typeface="Assistant" pitchFamily="2" charset="-79"/>
              </a:rPr>
              <a:t>rovide feedback to clinical teams and managers, in order to monitor care quality and stimulate quality improvement</a:t>
            </a:r>
          </a:p>
        </p:txBody>
      </p:sp>
      <p:graphicFrame>
        <p:nvGraphicFramePr>
          <p:cNvPr id="7" name="Table 6">
            <a:extLst>
              <a:ext uri="{FF2B5EF4-FFF2-40B4-BE49-F238E27FC236}">
                <a16:creationId xmlns:a16="http://schemas.microsoft.com/office/drawing/2014/main" id="{534378BA-9D3C-2A94-C86A-5304BE5D3C75}"/>
              </a:ext>
            </a:extLst>
          </p:cNvPr>
          <p:cNvGraphicFramePr>
            <a:graphicFrameLocks noGrp="1"/>
          </p:cNvGraphicFramePr>
          <p:nvPr>
            <p:extLst>
              <p:ext uri="{D42A27DB-BD31-4B8C-83A1-F6EECF244321}">
                <p14:modId xmlns:p14="http://schemas.microsoft.com/office/powerpoint/2010/main" val="10419467"/>
              </p:ext>
            </p:extLst>
          </p:nvPr>
        </p:nvGraphicFramePr>
        <p:xfrm>
          <a:off x="700946" y="5676914"/>
          <a:ext cx="16558354" cy="3726084"/>
        </p:xfrm>
        <a:graphic>
          <a:graphicData uri="http://schemas.openxmlformats.org/drawingml/2006/table">
            <a:tbl>
              <a:tblPr firstRow="1" bandRow="1">
                <a:tableStyleId>{5C22544A-7EE6-4342-B048-85BDC9FD1C3A}</a:tableStyleId>
              </a:tblPr>
              <a:tblGrid>
                <a:gridCol w="8279177">
                  <a:extLst>
                    <a:ext uri="{9D8B030D-6E8A-4147-A177-3AD203B41FA5}">
                      <a16:colId xmlns:a16="http://schemas.microsoft.com/office/drawing/2014/main" val="2631442404"/>
                    </a:ext>
                  </a:extLst>
                </a:gridCol>
                <a:gridCol w="8279177">
                  <a:extLst>
                    <a:ext uri="{9D8B030D-6E8A-4147-A177-3AD203B41FA5}">
                      <a16:colId xmlns:a16="http://schemas.microsoft.com/office/drawing/2014/main" val="777887847"/>
                    </a:ext>
                  </a:extLst>
                </a:gridCol>
              </a:tblGrid>
              <a:tr h="708564">
                <a:tc>
                  <a:txBody>
                    <a:bodyPr/>
                    <a:lstStyle/>
                    <a:p>
                      <a:r>
                        <a:rPr lang="en-US" sz="4000" dirty="0">
                          <a:latin typeface="Montserrat Classic" panose="020B0604020202020204" charset="0"/>
                        </a:rPr>
                        <a:t>Do’s</a:t>
                      </a:r>
                    </a:p>
                  </a:txBody>
                  <a:tcPr>
                    <a:solidFill>
                      <a:srgbClr val="2C4C72"/>
                    </a:solidFill>
                  </a:tcPr>
                </a:tc>
                <a:tc>
                  <a:txBody>
                    <a:bodyPr/>
                    <a:lstStyle/>
                    <a:p>
                      <a:r>
                        <a:rPr lang="en-US" sz="4000" dirty="0">
                          <a:latin typeface="Montserrat Classic" panose="020B0604020202020204" charset="0"/>
                        </a:rPr>
                        <a:t>Don’ts </a:t>
                      </a:r>
                    </a:p>
                  </a:txBody>
                  <a:tcPr>
                    <a:solidFill>
                      <a:srgbClr val="2C4C72"/>
                    </a:solidFill>
                  </a:tcPr>
                </a:tc>
                <a:extLst>
                  <a:ext uri="{0D108BD9-81ED-4DB2-BD59-A6C34878D82A}">
                    <a16:rowId xmlns:a16="http://schemas.microsoft.com/office/drawing/2014/main" val="2041647417"/>
                  </a:ext>
                </a:extLst>
              </a:tr>
              <a:tr h="1154382">
                <a:tc>
                  <a:txBody>
                    <a:bodyPr/>
                    <a:lstStyle/>
                    <a:p>
                      <a:pPr marL="285750" indent="-285750">
                        <a:buFont typeface="Arial" panose="020B0604020202020204" pitchFamily="34" charset="0"/>
                        <a:buChar char="•"/>
                      </a:pPr>
                      <a:r>
                        <a:rPr lang="en-US" sz="3200" dirty="0">
                          <a:latin typeface="Montserrat Classic" panose="020B0604020202020204" charset="0"/>
                        </a:rPr>
                        <a:t>Be Clear</a:t>
                      </a:r>
                    </a:p>
                    <a:p>
                      <a:pPr marL="285750" indent="-285750">
                        <a:buFont typeface="Arial" panose="020B0604020202020204" pitchFamily="34" charset="0"/>
                        <a:buChar char="•"/>
                      </a:pPr>
                      <a:r>
                        <a:rPr lang="en-US" sz="3200" dirty="0">
                          <a:latin typeface="Montserrat Classic" panose="020B0604020202020204" charset="0"/>
                        </a:rPr>
                        <a:t>Be Concise</a:t>
                      </a:r>
                    </a:p>
                    <a:p>
                      <a:pPr marL="285750" indent="-285750">
                        <a:buFont typeface="Arial" panose="020B0604020202020204" pitchFamily="34" charset="0"/>
                        <a:buChar char="•"/>
                      </a:pPr>
                      <a:r>
                        <a:rPr lang="en-US" sz="3200" dirty="0">
                          <a:latin typeface="Montserrat Classic" panose="020B0604020202020204" charset="0"/>
                        </a:rPr>
                        <a:t>Be Accurate</a:t>
                      </a:r>
                    </a:p>
                    <a:p>
                      <a:pPr marL="285750" indent="-285750">
                        <a:buFont typeface="Arial" panose="020B0604020202020204" pitchFamily="34" charset="0"/>
                        <a:buChar char="•"/>
                      </a:pPr>
                      <a:r>
                        <a:rPr lang="en-US" sz="3200" dirty="0">
                          <a:latin typeface="Montserrat Classic" panose="020B0604020202020204" charset="0"/>
                        </a:rPr>
                        <a:t>Use Color and Graphs</a:t>
                      </a:r>
                    </a:p>
                    <a:p>
                      <a:pPr marL="285750" indent="-285750">
                        <a:buFont typeface="Arial" panose="020B0604020202020204" pitchFamily="34" charset="0"/>
                        <a:buChar char="•"/>
                      </a:pPr>
                      <a:r>
                        <a:rPr lang="en-US" sz="3200" dirty="0">
                          <a:latin typeface="Montserrat Classic" panose="020B0604020202020204" charset="0"/>
                        </a:rPr>
                        <a:t>Prioritize Data – Important First</a:t>
                      </a:r>
                    </a:p>
                    <a:p>
                      <a:pPr marL="285750" indent="-285750">
                        <a:buFont typeface="Arial" panose="020B0604020202020204" pitchFamily="34" charset="0"/>
                        <a:buChar char="•"/>
                      </a:pPr>
                      <a:r>
                        <a:rPr lang="en-US" sz="3200" dirty="0">
                          <a:latin typeface="Montserrat Classic" panose="020B0604020202020204" charset="0"/>
                        </a:rPr>
                        <a:t>State your goal – what is good and bad</a:t>
                      </a:r>
                    </a:p>
                  </a:txBody>
                  <a:tcPr/>
                </a:tc>
                <a:tc>
                  <a:txBody>
                    <a:bodyPr/>
                    <a:lstStyle/>
                    <a:p>
                      <a:pPr marL="457200" indent="-457200">
                        <a:buFont typeface="Arial" panose="020B0604020202020204" pitchFamily="34" charset="0"/>
                        <a:buChar char="•"/>
                      </a:pPr>
                      <a:r>
                        <a:rPr lang="en-US" sz="3200" dirty="0">
                          <a:latin typeface="Montserrat Classic" panose="020B0604020202020204" charset="0"/>
                        </a:rPr>
                        <a:t>Don’t create clutter</a:t>
                      </a:r>
                    </a:p>
                    <a:p>
                      <a:pPr marL="457200" indent="-457200">
                        <a:buFont typeface="Arial" panose="020B0604020202020204" pitchFamily="34" charset="0"/>
                        <a:buChar char="•"/>
                      </a:pPr>
                      <a:r>
                        <a:rPr lang="en-US" sz="3200" dirty="0">
                          <a:latin typeface="Montserrat Classic" panose="020B0604020202020204" charset="0"/>
                        </a:rPr>
                        <a:t>Don’t change the format frequently</a:t>
                      </a:r>
                    </a:p>
                    <a:p>
                      <a:pPr marL="457200" indent="-457200">
                        <a:buFont typeface="Arial" panose="020B0604020202020204" pitchFamily="34" charset="0"/>
                        <a:buChar char="•"/>
                      </a:pPr>
                      <a:r>
                        <a:rPr lang="en-US" sz="3200" dirty="0">
                          <a:latin typeface="Montserrat Classic" panose="020B0604020202020204" charset="0"/>
                        </a:rPr>
                        <a:t>Don’t use a lot of words</a:t>
                      </a:r>
                    </a:p>
                  </a:txBody>
                  <a:tcPr/>
                </a:tc>
                <a:extLst>
                  <a:ext uri="{0D108BD9-81ED-4DB2-BD59-A6C34878D82A}">
                    <a16:rowId xmlns:a16="http://schemas.microsoft.com/office/drawing/2014/main" val="1004560085"/>
                  </a:ext>
                </a:extLst>
              </a:tr>
            </a:tbl>
          </a:graphicData>
        </a:graphic>
      </p:graphicFrame>
    </p:spTree>
    <p:extLst>
      <p:ext uri="{BB962C8B-B14F-4D97-AF65-F5344CB8AC3E}">
        <p14:creationId xmlns:p14="http://schemas.microsoft.com/office/powerpoint/2010/main" val="23053746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9012429"/>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5174026" y="1028700"/>
            <a:ext cx="11818573"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Requirements for a Quality Dashboard:</a:t>
            </a:r>
          </a:p>
        </p:txBody>
      </p:sp>
      <p:grpSp>
        <p:nvGrpSpPr>
          <p:cNvPr id="21" name="Group 21"/>
          <p:cNvGrpSpPr/>
          <p:nvPr/>
        </p:nvGrpSpPr>
        <p:grpSpPr>
          <a:xfrm>
            <a:off x="1028700" y="1595293"/>
            <a:ext cx="2758345" cy="47625"/>
            <a:chOff x="0" y="0"/>
            <a:chExt cx="726478" cy="12543"/>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pic>
        <p:nvPicPr>
          <p:cNvPr id="7" name="Picture 6">
            <a:extLst>
              <a:ext uri="{FF2B5EF4-FFF2-40B4-BE49-F238E27FC236}">
                <a16:creationId xmlns:a16="http://schemas.microsoft.com/office/drawing/2014/main" id="{DC8040A0-9FB7-4551-98DC-A15967C20A06}"/>
              </a:ext>
            </a:extLst>
          </p:cNvPr>
          <p:cNvPicPr>
            <a:picLocks noChangeAspect="1"/>
          </p:cNvPicPr>
          <p:nvPr/>
        </p:nvPicPr>
        <p:blipFill>
          <a:blip r:embed="rId4"/>
          <a:stretch>
            <a:fillRect/>
          </a:stretch>
        </p:blipFill>
        <p:spPr>
          <a:xfrm>
            <a:off x="1752600" y="1910639"/>
            <a:ext cx="15623588" cy="7734731"/>
          </a:xfrm>
          <a:prstGeom prst="rect">
            <a:avLst/>
          </a:prstGeom>
        </p:spPr>
      </p:pic>
    </p:spTree>
    <p:extLst>
      <p:ext uri="{BB962C8B-B14F-4D97-AF65-F5344CB8AC3E}">
        <p14:creationId xmlns:p14="http://schemas.microsoft.com/office/powerpoint/2010/main" val="25641491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762EA-6C15-2CE3-5B16-956220308D90}"/>
              </a:ext>
            </a:extLst>
          </p:cNvPr>
          <p:cNvSpPr>
            <a:spLocks noGrp="1"/>
          </p:cNvSpPr>
          <p:nvPr>
            <p:ph type="title"/>
          </p:nvPr>
        </p:nvSpPr>
        <p:spPr>
          <a:xfrm>
            <a:off x="2507837" y="303911"/>
            <a:ext cx="11430000" cy="1143000"/>
          </a:xfrm>
        </p:spPr>
        <p:txBody>
          <a:bodyPr>
            <a:normAutofit/>
          </a:bodyPr>
          <a:lstStyle/>
          <a:p>
            <a:r>
              <a:rPr lang="en-US" sz="4400" dirty="0">
                <a:solidFill>
                  <a:srgbClr val="1E3262"/>
                </a:solidFill>
                <a:latin typeface="Montserrat Extra-Bold Bold"/>
              </a:rPr>
              <a:t>Dashboards and Scorecards: </a:t>
            </a:r>
            <a:endParaRPr lang="en-US" dirty="0"/>
          </a:p>
        </p:txBody>
      </p:sp>
      <p:pic>
        <p:nvPicPr>
          <p:cNvPr id="6" name="Picture 5">
            <a:extLst>
              <a:ext uri="{FF2B5EF4-FFF2-40B4-BE49-F238E27FC236}">
                <a16:creationId xmlns:a16="http://schemas.microsoft.com/office/drawing/2014/main" id="{9F4469C2-B0A6-3058-5C9B-865AD0E45038}"/>
              </a:ext>
            </a:extLst>
          </p:cNvPr>
          <p:cNvPicPr>
            <a:picLocks noChangeAspect="1"/>
          </p:cNvPicPr>
          <p:nvPr/>
        </p:nvPicPr>
        <p:blipFill>
          <a:blip r:embed="rId2"/>
          <a:stretch>
            <a:fillRect/>
          </a:stretch>
        </p:blipFill>
        <p:spPr>
          <a:xfrm>
            <a:off x="457199" y="1417638"/>
            <a:ext cx="9087736" cy="5859462"/>
          </a:xfrm>
          <a:prstGeom prst="rect">
            <a:avLst/>
          </a:prstGeom>
        </p:spPr>
      </p:pic>
      <p:pic>
        <p:nvPicPr>
          <p:cNvPr id="8" name="Picture 7">
            <a:extLst>
              <a:ext uri="{FF2B5EF4-FFF2-40B4-BE49-F238E27FC236}">
                <a16:creationId xmlns:a16="http://schemas.microsoft.com/office/drawing/2014/main" id="{C36C7245-C3FC-5EFA-396D-E34B27490CFD}"/>
              </a:ext>
            </a:extLst>
          </p:cNvPr>
          <p:cNvPicPr>
            <a:picLocks noChangeAspect="1"/>
          </p:cNvPicPr>
          <p:nvPr/>
        </p:nvPicPr>
        <p:blipFill>
          <a:blip r:embed="rId3"/>
          <a:stretch>
            <a:fillRect/>
          </a:stretch>
        </p:blipFill>
        <p:spPr>
          <a:xfrm>
            <a:off x="9677400" y="3848100"/>
            <a:ext cx="8520874" cy="5859462"/>
          </a:xfrm>
          <a:prstGeom prst="rect">
            <a:avLst/>
          </a:prstGeom>
        </p:spPr>
      </p:pic>
      <p:grpSp>
        <p:nvGrpSpPr>
          <p:cNvPr id="3" name="Group 21">
            <a:extLst>
              <a:ext uri="{FF2B5EF4-FFF2-40B4-BE49-F238E27FC236}">
                <a16:creationId xmlns:a16="http://schemas.microsoft.com/office/drawing/2014/main" id="{5AA3E892-148E-C0B4-7C34-C16B38594B19}"/>
              </a:ext>
            </a:extLst>
          </p:cNvPr>
          <p:cNvGrpSpPr/>
          <p:nvPr/>
        </p:nvGrpSpPr>
        <p:grpSpPr>
          <a:xfrm>
            <a:off x="685800" y="875411"/>
            <a:ext cx="2758345" cy="47625"/>
            <a:chOff x="0" y="0"/>
            <a:chExt cx="726478" cy="12543"/>
          </a:xfrm>
        </p:grpSpPr>
        <p:sp>
          <p:nvSpPr>
            <p:cNvPr id="4" name="Freeform 22">
              <a:extLst>
                <a:ext uri="{FF2B5EF4-FFF2-40B4-BE49-F238E27FC236}">
                  <a16:creationId xmlns:a16="http://schemas.microsoft.com/office/drawing/2014/main" id="{3BDE7F82-1076-5FAC-6A6A-1F18E17F1F0F}"/>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5" name="TextBox 23">
              <a:extLst>
                <a:ext uri="{FF2B5EF4-FFF2-40B4-BE49-F238E27FC236}">
                  <a16:creationId xmlns:a16="http://schemas.microsoft.com/office/drawing/2014/main" id="{BF7B0368-6474-19D4-AD80-EB14F917AA34}"/>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7" name="Picture 24">
            <a:extLst>
              <a:ext uri="{FF2B5EF4-FFF2-40B4-BE49-F238E27FC236}">
                <a16:creationId xmlns:a16="http://schemas.microsoft.com/office/drawing/2014/main" id="{D18D33C2-9A63-CAD6-F170-297D32FF7D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356961"/>
            <a:ext cx="2758345" cy="412279"/>
          </a:xfrm>
          <a:prstGeom prst="rect">
            <a:avLst/>
          </a:prstGeom>
        </p:spPr>
      </p:pic>
    </p:spTree>
    <p:extLst>
      <p:ext uri="{BB962C8B-B14F-4D97-AF65-F5344CB8AC3E}">
        <p14:creationId xmlns:p14="http://schemas.microsoft.com/office/powerpoint/2010/main" val="7070360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762EA-6C15-2CE3-5B16-956220308D90}"/>
              </a:ext>
            </a:extLst>
          </p:cNvPr>
          <p:cNvSpPr>
            <a:spLocks noGrp="1"/>
          </p:cNvSpPr>
          <p:nvPr>
            <p:ph type="title"/>
          </p:nvPr>
        </p:nvSpPr>
        <p:spPr>
          <a:xfrm>
            <a:off x="2667000" y="197740"/>
            <a:ext cx="11430000" cy="1143000"/>
          </a:xfrm>
        </p:spPr>
        <p:txBody>
          <a:bodyPr>
            <a:normAutofit/>
          </a:bodyPr>
          <a:lstStyle/>
          <a:p>
            <a:r>
              <a:rPr lang="en-US" sz="4400" dirty="0">
                <a:solidFill>
                  <a:srgbClr val="1E3262"/>
                </a:solidFill>
                <a:latin typeface="Montserrat Extra-Bold Bold"/>
              </a:rPr>
              <a:t>Dashboards and Scorecards: </a:t>
            </a:r>
            <a:endParaRPr lang="en-US" dirty="0"/>
          </a:p>
        </p:txBody>
      </p:sp>
      <p:pic>
        <p:nvPicPr>
          <p:cNvPr id="10" name="Picture 9">
            <a:extLst>
              <a:ext uri="{FF2B5EF4-FFF2-40B4-BE49-F238E27FC236}">
                <a16:creationId xmlns:a16="http://schemas.microsoft.com/office/drawing/2014/main" id="{749B403A-B998-43D0-AB3E-34D9A6A9D94B}"/>
              </a:ext>
            </a:extLst>
          </p:cNvPr>
          <p:cNvPicPr>
            <a:picLocks noChangeAspect="1"/>
          </p:cNvPicPr>
          <p:nvPr/>
        </p:nvPicPr>
        <p:blipFill>
          <a:blip r:embed="rId2"/>
          <a:stretch>
            <a:fillRect/>
          </a:stretch>
        </p:blipFill>
        <p:spPr>
          <a:xfrm>
            <a:off x="489857" y="1866900"/>
            <a:ext cx="16840200" cy="5793833"/>
          </a:xfrm>
          <a:prstGeom prst="rect">
            <a:avLst/>
          </a:prstGeom>
        </p:spPr>
      </p:pic>
      <p:grpSp>
        <p:nvGrpSpPr>
          <p:cNvPr id="3" name="Group 21">
            <a:extLst>
              <a:ext uri="{FF2B5EF4-FFF2-40B4-BE49-F238E27FC236}">
                <a16:creationId xmlns:a16="http://schemas.microsoft.com/office/drawing/2014/main" id="{627A6C7A-EA95-CF3F-6089-E5B1C3AC1B74}"/>
              </a:ext>
            </a:extLst>
          </p:cNvPr>
          <p:cNvGrpSpPr/>
          <p:nvPr/>
        </p:nvGrpSpPr>
        <p:grpSpPr>
          <a:xfrm>
            <a:off x="685800" y="875411"/>
            <a:ext cx="2758345" cy="47625"/>
            <a:chOff x="0" y="0"/>
            <a:chExt cx="726478" cy="12543"/>
          </a:xfrm>
        </p:grpSpPr>
        <p:sp>
          <p:nvSpPr>
            <p:cNvPr id="4" name="Freeform 22">
              <a:extLst>
                <a:ext uri="{FF2B5EF4-FFF2-40B4-BE49-F238E27FC236}">
                  <a16:creationId xmlns:a16="http://schemas.microsoft.com/office/drawing/2014/main" id="{E4050519-1950-A3EA-FE3F-297FCF417788}"/>
                </a:ext>
              </a:extLst>
            </p:cNvPr>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a:p>
          </p:txBody>
        </p:sp>
        <p:sp>
          <p:nvSpPr>
            <p:cNvPr id="5" name="TextBox 23">
              <a:extLst>
                <a:ext uri="{FF2B5EF4-FFF2-40B4-BE49-F238E27FC236}">
                  <a16:creationId xmlns:a16="http://schemas.microsoft.com/office/drawing/2014/main" id="{448C7403-D830-92E5-E52C-03F281D40244}"/>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24">
            <a:extLst>
              <a:ext uri="{FF2B5EF4-FFF2-40B4-BE49-F238E27FC236}">
                <a16:creationId xmlns:a16="http://schemas.microsoft.com/office/drawing/2014/main" id="{C9BFD3CF-500C-6442-C2B4-757052CB60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356961"/>
            <a:ext cx="2758345" cy="412279"/>
          </a:xfrm>
          <a:prstGeom prst="rect">
            <a:avLst/>
          </a:prstGeom>
        </p:spPr>
      </p:pic>
    </p:spTree>
    <p:extLst>
      <p:ext uri="{BB962C8B-B14F-4D97-AF65-F5344CB8AC3E}">
        <p14:creationId xmlns:p14="http://schemas.microsoft.com/office/powerpoint/2010/main" val="22119376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641BDD092BE548A795209E0B295E78" ma:contentTypeVersion="15" ma:contentTypeDescription="Create a new document." ma:contentTypeScope="" ma:versionID="965678c2b2513f2e6d938d490a6b5197">
  <xsd:schema xmlns:xsd="http://www.w3.org/2001/XMLSchema" xmlns:xs="http://www.w3.org/2001/XMLSchema" xmlns:p="http://schemas.microsoft.com/office/2006/metadata/properties" xmlns:ns2="e11de594-a3b1-4008-a780-ca9741a96185" xmlns:ns3="93b2944e-2a71-41f0-bb35-6ef2c31de7bf" targetNamespace="http://schemas.microsoft.com/office/2006/metadata/properties" ma:root="true" ma:fieldsID="6e6a8bc8e7e3a0826a56620005224849" ns2:_="" ns3:_="">
    <xsd:import namespace="e11de594-a3b1-4008-a780-ca9741a96185"/>
    <xsd:import namespace="93b2944e-2a71-41f0-bb35-6ef2c31de7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1de594-a3b1-4008-a780-ca9741a961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00352fb-e6ad-431e-8ba3-84ffe306676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3b2944e-2a71-41f0-bb35-6ef2c31de7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dfac811-9490-418a-b842-581e77bdd39f}" ma:internalName="TaxCatchAll" ma:showField="CatchAllData" ma:web="93b2944e-2a71-41f0-bb35-6ef2c31de7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1de594-a3b1-4008-a780-ca9741a96185">
      <Terms xmlns="http://schemas.microsoft.com/office/infopath/2007/PartnerControls"/>
    </lcf76f155ced4ddcb4097134ff3c332f>
    <TaxCatchAll xmlns="93b2944e-2a71-41f0-bb35-6ef2c31de7b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F6E744-3AD8-4C0F-B55B-B4354EA38E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1de594-a3b1-4008-a780-ca9741a96185"/>
    <ds:schemaRef ds:uri="93b2944e-2a71-41f0-bb35-6ef2c31de7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270E1E-004B-4600-BB27-3D82C5C19C17}">
  <ds:schemaRefs>
    <ds:schemaRef ds:uri="http://schemas.microsoft.com/office/2006/metadata/properties"/>
    <ds:schemaRef ds:uri="http://schemas.microsoft.com/office/infopath/2007/PartnerControls"/>
    <ds:schemaRef ds:uri="e11de594-a3b1-4008-a780-ca9741a96185"/>
    <ds:schemaRef ds:uri="93b2944e-2a71-41f0-bb35-6ef2c31de7bf"/>
  </ds:schemaRefs>
</ds:datastoreItem>
</file>

<file path=customXml/itemProps3.xml><?xml version="1.0" encoding="utf-8"?>
<ds:datastoreItem xmlns:ds="http://schemas.openxmlformats.org/officeDocument/2006/customXml" ds:itemID="{62D33C4A-C902-4866-B9F9-4E2A001A47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69919</TotalTime>
  <Words>7579</Words>
  <Application>Microsoft Office PowerPoint</Application>
  <PresentationFormat>Custom</PresentationFormat>
  <Paragraphs>1024</Paragraphs>
  <Slides>131</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131</vt:i4>
      </vt:variant>
    </vt:vector>
  </HeadingPairs>
  <TitlesOfParts>
    <vt:vector size="142" baseType="lpstr">
      <vt:lpstr>Symbol</vt:lpstr>
      <vt:lpstr>Montserrat Classic</vt:lpstr>
      <vt:lpstr>Courier New</vt:lpstr>
      <vt:lpstr>Montserrat Classic Bold</vt:lpstr>
      <vt:lpstr>Montserrat Extra-Bold</vt:lpstr>
      <vt:lpstr>Calibri</vt:lpstr>
      <vt:lpstr>Assistant</vt:lpstr>
      <vt:lpstr>Arial</vt:lpstr>
      <vt:lpstr>Montserrat Extra-Bold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Dashboards and Scorecards: </vt:lpstr>
      <vt:lpstr>Dashboards and Scorecards: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NHA Updates</vt:lpstr>
      <vt:lpstr>NHA Quality Team: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Amber Kavan</dc:creator>
  <cp:lastModifiedBy>Amber Kavan</cp:lastModifiedBy>
  <cp:revision>114</cp:revision>
  <dcterms:created xsi:type="dcterms:W3CDTF">2006-08-16T00:00:00Z</dcterms:created>
  <dcterms:modified xsi:type="dcterms:W3CDTF">2024-06-21T20:45:40Z</dcterms:modified>
  <dc:identifier>DAFdG9NIIkM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0x0101002F641BDD092BE548A795209E0B295E78</vt:lpwstr>
  </property>
  <property fmtid="{D5CDD505-2E9C-101B-9397-08002B2CF9AE}" pid="3" name="MediaServiceImageTags">
    <vt:lpwstr/>
  </property>
</Properties>
</file>